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Ex2.xml" ContentType="application/vnd.ms-office.chartex+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4.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63" r:id="rId2"/>
    <p:sldId id="256" r:id="rId3"/>
    <p:sldId id="264" r:id="rId4"/>
    <p:sldId id="265" r:id="rId5"/>
    <p:sldId id="266"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Lst>
  <p:sldSz cx="12649200" cy="7315200"/>
  <p:notesSz cx="12649200" cy="73152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4" autoAdjust="0"/>
    <p:restoredTop sz="94660"/>
  </p:normalViewPr>
  <p:slideViewPr>
    <p:cSldViewPr>
      <p:cViewPr varScale="1">
        <p:scale>
          <a:sx n="73" d="100"/>
          <a:sy n="73" d="100"/>
        </p:scale>
        <p:origin x="77" y="1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OneDrive\Desktop\Capstone_Sales_Analytics\Solutions\EDA%20ANALYSIS.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ADMIN\OneDrive\Desktop\Capstone_Sales_Analytics\Solutions\EDA%20ANALYSI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C:\Users\ADMIN\OneDrive\Desktop\Capstone_Sales_Analytics\Solutions\EDA%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15048118985125"/>
          <c:y val="5.5555555555555552E-2"/>
          <c:w val="0.82180796150481195"/>
          <c:h val="0.84927241066020609"/>
        </c:manualLayout>
      </c:layout>
      <c:scatterChart>
        <c:scatterStyle val="lineMarker"/>
        <c:varyColors val="0"/>
        <c:ser>
          <c:idx val="0"/>
          <c:order val="0"/>
          <c:tx>
            <c:strRef>
              <c:f>'Q1'!$D$11</c:f>
              <c:strCache>
                <c:ptCount val="1"/>
                <c:pt idx="0">
                  <c:v>TotalOrders</c:v>
                </c:pt>
              </c:strCache>
            </c:strRef>
          </c:tx>
          <c:spPr>
            <a:ln w="19050" cap="rnd">
              <a:noFill/>
              <a:round/>
            </a:ln>
            <a:effectLst/>
          </c:spPr>
          <c:marker>
            <c:symbol val="circle"/>
            <c:size val="5"/>
            <c:spPr>
              <a:solidFill>
                <a:schemeClr val="accent1"/>
              </a:solidFill>
              <a:ln w="9525">
                <a:solidFill>
                  <a:schemeClr val="accent1"/>
                </a:solidFill>
              </a:ln>
              <a:effectLst/>
            </c:spPr>
          </c:marker>
          <c:xVal>
            <c:numRef>
              <c:f>'Q1'!$C$12:$C$100</c:f>
              <c:numCache>
                <c:formatCode>General</c:formatCode>
                <c:ptCount val="89"/>
                <c:pt idx="0">
                  <c:v>8.7500000372529002E-2</c:v>
                </c:pt>
                <c:pt idx="1">
                  <c:v>0</c:v>
                </c:pt>
                <c:pt idx="2">
                  <c:v>5.8823531164842402E-2</c:v>
                </c:pt>
                <c:pt idx="3">
                  <c:v>2.3333333805203402E-2</c:v>
                </c:pt>
                <c:pt idx="4">
                  <c:v>5.7692307978868401E-2</c:v>
                </c:pt>
                <c:pt idx="5">
                  <c:v>0</c:v>
                </c:pt>
                <c:pt idx="6">
                  <c:v>2.8846154562555799E-2</c:v>
                </c:pt>
                <c:pt idx="7">
                  <c:v>0.116666667163372</c:v>
                </c:pt>
                <c:pt idx="8">
                  <c:v>7.2727273472330697E-2</c:v>
                </c:pt>
                <c:pt idx="9">
                  <c:v>8.42857145837375E-2</c:v>
                </c:pt>
                <c:pt idx="10">
                  <c:v>0</c:v>
                </c:pt>
                <c:pt idx="11">
                  <c:v>0</c:v>
                </c:pt>
                <c:pt idx="12">
                  <c:v>0</c:v>
                </c:pt>
                <c:pt idx="13">
                  <c:v>5.9090910987420503E-2</c:v>
                </c:pt>
                <c:pt idx="14">
                  <c:v>0</c:v>
                </c:pt>
                <c:pt idx="15">
                  <c:v>0</c:v>
                </c:pt>
                <c:pt idx="16">
                  <c:v>0</c:v>
                </c:pt>
                <c:pt idx="17">
                  <c:v>0</c:v>
                </c:pt>
                <c:pt idx="18">
                  <c:v>2.3809523809523801E-2</c:v>
                </c:pt>
                <c:pt idx="19">
                  <c:v>6.8137256136419702E-2</c:v>
                </c:pt>
                <c:pt idx="20">
                  <c:v>6.3157896854375506E-2</c:v>
                </c:pt>
                <c:pt idx="21">
                  <c:v>0</c:v>
                </c:pt>
                <c:pt idx="22">
                  <c:v>8.5555556747648406E-2</c:v>
                </c:pt>
                <c:pt idx="23">
                  <c:v>6.56250008226682E-2</c:v>
                </c:pt>
                <c:pt idx="24">
                  <c:v>0</c:v>
                </c:pt>
                <c:pt idx="25">
                  <c:v>0</c:v>
                </c:pt>
                <c:pt idx="26">
                  <c:v>9.7500003129243798E-2</c:v>
                </c:pt>
                <c:pt idx="27">
                  <c:v>0</c:v>
                </c:pt>
                <c:pt idx="28">
                  <c:v>4.0384615843112599E-2</c:v>
                </c:pt>
                <c:pt idx="29">
                  <c:v>6.8421054043267898E-2</c:v>
                </c:pt>
                <c:pt idx="30">
                  <c:v>7.0454546504399904E-2</c:v>
                </c:pt>
                <c:pt idx="31">
                  <c:v>0</c:v>
                </c:pt>
                <c:pt idx="32">
                  <c:v>6.7187501117587006E-2</c:v>
                </c:pt>
                <c:pt idx="33">
                  <c:v>3.33333339128229E-2</c:v>
                </c:pt>
                <c:pt idx="34">
                  <c:v>0</c:v>
                </c:pt>
                <c:pt idx="35">
                  <c:v>0.113636364787817</c:v>
                </c:pt>
                <c:pt idx="36">
                  <c:v>0</c:v>
                </c:pt>
                <c:pt idx="37">
                  <c:v>3.9743591099977403E-2</c:v>
                </c:pt>
                <c:pt idx="38">
                  <c:v>0</c:v>
                </c:pt>
                <c:pt idx="39">
                  <c:v>0.12580645312705299</c:v>
                </c:pt>
                <c:pt idx="40">
                  <c:v>0</c:v>
                </c:pt>
                <c:pt idx="41">
                  <c:v>0</c:v>
                </c:pt>
                <c:pt idx="42">
                  <c:v>9.6153847300089301E-2</c:v>
                </c:pt>
                <c:pt idx="43">
                  <c:v>0.11000000052154001</c:v>
                </c:pt>
                <c:pt idx="44">
                  <c:v>9.70588247565662E-2</c:v>
                </c:pt>
                <c:pt idx="45">
                  <c:v>8.8571429465498203E-2</c:v>
                </c:pt>
                <c:pt idx="46">
                  <c:v>0</c:v>
                </c:pt>
                <c:pt idx="47">
                  <c:v>5.0000001454637101E-2</c:v>
                </c:pt>
                <c:pt idx="48">
                  <c:v>5.8823530507438299E-2</c:v>
                </c:pt>
                <c:pt idx="49">
                  <c:v>5.7812500861473298E-2</c:v>
                </c:pt>
                <c:pt idx="50">
                  <c:v>0</c:v>
                </c:pt>
                <c:pt idx="51">
                  <c:v>0</c:v>
                </c:pt>
                <c:pt idx="52">
                  <c:v>0</c:v>
                </c:pt>
                <c:pt idx="53">
                  <c:v>6.6666667660077394E-2</c:v>
                </c:pt>
                <c:pt idx="54">
                  <c:v>5.8620690271772101E-2</c:v>
                </c:pt>
                <c:pt idx="55">
                  <c:v>0</c:v>
                </c:pt>
                <c:pt idx="56">
                  <c:v>7.17391313418098E-2</c:v>
                </c:pt>
                <c:pt idx="57">
                  <c:v>9.0000001341104502E-2</c:v>
                </c:pt>
                <c:pt idx="58">
                  <c:v>6.0416668032606403E-2</c:v>
                </c:pt>
                <c:pt idx="59">
                  <c:v>9.0000000968575397E-2</c:v>
                </c:pt>
                <c:pt idx="60">
                  <c:v>6.9186047542580301E-2</c:v>
                </c:pt>
                <c:pt idx="61">
                  <c:v>0</c:v>
                </c:pt>
                <c:pt idx="62">
                  <c:v>3.5070422774469298E-2</c:v>
                </c:pt>
                <c:pt idx="63">
                  <c:v>8.1818183206699105E-2</c:v>
                </c:pt>
                <c:pt idx="64">
                  <c:v>4.8148149141558898E-2</c:v>
                </c:pt>
                <c:pt idx="65">
                  <c:v>4.1666667784253701E-2</c:v>
                </c:pt>
                <c:pt idx="66">
                  <c:v>0</c:v>
                </c:pt>
                <c:pt idx="67">
                  <c:v>0</c:v>
                </c:pt>
                <c:pt idx="68">
                  <c:v>8.2758621890740097E-2</c:v>
                </c:pt>
                <c:pt idx="69">
                  <c:v>7.3076924738975604E-2</c:v>
                </c:pt>
                <c:pt idx="70">
                  <c:v>0.14000000084439901</c:v>
                </c:pt>
                <c:pt idx="71">
                  <c:v>0</c:v>
                </c:pt>
                <c:pt idx="72">
                  <c:v>9.2500001192092896E-2</c:v>
                </c:pt>
                <c:pt idx="73">
                  <c:v>2.9487180213133402E-2</c:v>
                </c:pt>
                <c:pt idx="74">
                  <c:v>0</c:v>
                </c:pt>
                <c:pt idx="75">
                  <c:v>0</c:v>
                </c:pt>
                <c:pt idx="76">
                  <c:v>8.9285715350082895E-2</c:v>
                </c:pt>
                <c:pt idx="77">
                  <c:v>0</c:v>
                </c:pt>
                <c:pt idx="78">
                  <c:v>7.3076924165853999E-2</c:v>
                </c:pt>
                <c:pt idx="79">
                  <c:v>0</c:v>
                </c:pt>
                <c:pt idx="80">
                  <c:v>3.2258064876640999E-2</c:v>
                </c:pt>
                <c:pt idx="81">
                  <c:v>9.2000001817941601E-2</c:v>
                </c:pt>
                <c:pt idx="82">
                  <c:v>0</c:v>
                </c:pt>
                <c:pt idx="83">
                  <c:v>8.8461539349876897E-2</c:v>
                </c:pt>
                <c:pt idx="84">
                  <c:v>5.4054055564306799E-2</c:v>
                </c:pt>
                <c:pt idx="85">
                  <c:v>8.15789479958383E-2</c:v>
                </c:pt>
                <c:pt idx="86">
                  <c:v>6.8750001490116106E-2</c:v>
                </c:pt>
                <c:pt idx="87">
                  <c:v>0</c:v>
                </c:pt>
                <c:pt idx="88">
                  <c:v>0</c:v>
                </c:pt>
              </c:numCache>
            </c:numRef>
          </c:xVal>
          <c:yVal>
            <c:numRef>
              <c:f>'Q1'!$D$12:$D$100</c:f>
              <c:numCache>
                <c:formatCode>General</c:formatCode>
                <c:ptCount val="89"/>
                <c:pt idx="0">
                  <c:v>6</c:v>
                </c:pt>
                <c:pt idx="1">
                  <c:v>4</c:v>
                </c:pt>
                <c:pt idx="2">
                  <c:v>7</c:v>
                </c:pt>
                <c:pt idx="3">
                  <c:v>13</c:v>
                </c:pt>
                <c:pt idx="4">
                  <c:v>18</c:v>
                </c:pt>
                <c:pt idx="5">
                  <c:v>7</c:v>
                </c:pt>
                <c:pt idx="6">
                  <c:v>11</c:v>
                </c:pt>
                <c:pt idx="7">
                  <c:v>3</c:v>
                </c:pt>
                <c:pt idx="8">
                  <c:v>17</c:v>
                </c:pt>
                <c:pt idx="9">
                  <c:v>14</c:v>
                </c:pt>
                <c:pt idx="10">
                  <c:v>10</c:v>
                </c:pt>
                <c:pt idx="11">
                  <c:v>6</c:v>
                </c:pt>
                <c:pt idx="12">
                  <c:v>1</c:v>
                </c:pt>
                <c:pt idx="13">
                  <c:v>8</c:v>
                </c:pt>
                <c:pt idx="14">
                  <c:v>5</c:v>
                </c:pt>
                <c:pt idx="15">
                  <c:v>3</c:v>
                </c:pt>
                <c:pt idx="16">
                  <c:v>6</c:v>
                </c:pt>
                <c:pt idx="17">
                  <c:v>4</c:v>
                </c:pt>
                <c:pt idx="18">
                  <c:v>8</c:v>
                </c:pt>
                <c:pt idx="19">
                  <c:v>30</c:v>
                </c:pt>
                <c:pt idx="20">
                  <c:v>7</c:v>
                </c:pt>
                <c:pt idx="21">
                  <c:v>5</c:v>
                </c:pt>
                <c:pt idx="22">
                  <c:v>19</c:v>
                </c:pt>
                <c:pt idx="23">
                  <c:v>15</c:v>
                </c:pt>
                <c:pt idx="24">
                  <c:v>3</c:v>
                </c:pt>
                <c:pt idx="25">
                  <c:v>6</c:v>
                </c:pt>
                <c:pt idx="26">
                  <c:v>8</c:v>
                </c:pt>
                <c:pt idx="27">
                  <c:v>5</c:v>
                </c:pt>
                <c:pt idx="28">
                  <c:v>10</c:v>
                </c:pt>
                <c:pt idx="29">
                  <c:v>9</c:v>
                </c:pt>
                <c:pt idx="30">
                  <c:v>11</c:v>
                </c:pt>
                <c:pt idx="31">
                  <c:v>2</c:v>
                </c:pt>
                <c:pt idx="32">
                  <c:v>14</c:v>
                </c:pt>
                <c:pt idx="33">
                  <c:v>18</c:v>
                </c:pt>
                <c:pt idx="34">
                  <c:v>5</c:v>
                </c:pt>
                <c:pt idx="35">
                  <c:v>19</c:v>
                </c:pt>
                <c:pt idx="36">
                  <c:v>10</c:v>
                </c:pt>
                <c:pt idx="37">
                  <c:v>14</c:v>
                </c:pt>
                <c:pt idx="38">
                  <c:v>4</c:v>
                </c:pt>
                <c:pt idx="39">
                  <c:v>14</c:v>
                </c:pt>
                <c:pt idx="40">
                  <c:v>3</c:v>
                </c:pt>
                <c:pt idx="41">
                  <c:v>2</c:v>
                </c:pt>
                <c:pt idx="42">
                  <c:v>15</c:v>
                </c:pt>
                <c:pt idx="43">
                  <c:v>4</c:v>
                </c:pt>
                <c:pt idx="44">
                  <c:v>14</c:v>
                </c:pt>
                <c:pt idx="45">
                  <c:v>12</c:v>
                </c:pt>
                <c:pt idx="46">
                  <c:v>8</c:v>
                </c:pt>
                <c:pt idx="47">
                  <c:v>10</c:v>
                </c:pt>
                <c:pt idx="48">
                  <c:v>7</c:v>
                </c:pt>
                <c:pt idx="49">
                  <c:v>13</c:v>
                </c:pt>
                <c:pt idx="50">
                  <c:v>5</c:v>
                </c:pt>
                <c:pt idx="51">
                  <c:v>3</c:v>
                </c:pt>
                <c:pt idx="52">
                  <c:v>5</c:v>
                </c:pt>
                <c:pt idx="53">
                  <c:v>10</c:v>
                </c:pt>
                <c:pt idx="54">
                  <c:v>10</c:v>
                </c:pt>
                <c:pt idx="55">
                  <c:v>6</c:v>
                </c:pt>
                <c:pt idx="56">
                  <c:v>10</c:v>
                </c:pt>
                <c:pt idx="57">
                  <c:v>5</c:v>
                </c:pt>
                <c:pt idx="58">
                  <c:v>9</c:v>
                </c:pt>
                <c:pt idx="59">
                  <c:v>13</c:v>
                </c:pt>
                <c:pt idx="60">
                  <c:v>28</c:v>
                </c:pt>
                <c:pt idx="61">
                  <c:v>5</c:v>
                </c:pt>
                <c:pt idx="62">
                  <c:v>18</c:v>
                </c:pt>
                <c:pt idx="63">
                  <c:v>12</c:v>
                </c:pt>
                <c:pt idx="64">
                  <c:v>11</c:v>
                </c:pt>
                <c:pt idx="65">
                  <c:v>10</c:v>
                </c:pt>
                <c:pt idx="66">
                  <c:v>5</c:v>
                </c:pt>
                <c:pt idx="67">
                  <c:v>6</c:v>
                </c:pt>
                <c:pt idx="68">
                  <c:v>31</c:v>
                </c:pt>
                <c:pt idx="69">
                  <c:v>9</c:v>
                </c:pt>
                <c:pt idx="70">
                  <c:v>7</c:v>
                </c:pt>
                <c:pt idx="71">
                  <c:v>4</c:v>
                </c:pt>
                <c:pt idx="72">
                  <c:v>9</c:v>
                </c:pt>
                <c:pt idx="73">
                  <c:v>12</c:v>
                </c:pt>
                <c:pt idx="74">
                  <c:v>4</c:v>
                </c:pt>
                <c:pt idx="75">
                  <c:v>3</c:v>
                </c:pt>
                <c:pt idx="76">
                  <c:v>6</c:v>
                </c:pt>
                <c:pt idx="77">
                  <c:v>10</c:v>
                </c:pt>
                <c:pt idx="78">
                  <c:v>6</c:v>
                </c:pt>
                <c:pt idx="79">
                  <c:v>3</c:v>
                </c:pt>
                <c:pt idx="80">
                  <c:v>11</c:v>
                </c:pt>
                <c:pt idx="81">
                  <c:v>10</c:v>
                </c:pt>
                <c:pt idx="82">
                  <c:v>5</c:v>
                </c:pt>
                <c:pt idx="83">
                  <c:v>10</c:v>
                </c:pt>
                <c:pt idx="84">
                  <c:v>15</c:v>
                </c:pt>
                <c:pt idx="85">
                  <c:v>9</c:v>
                </c:pt>
                <c:pt idx="86">
                  <c:v>14</c:v>
                </c:pt>
                <c:pt idx="87">
                  <c:v>7</c:v>
                </c:pt>
                <c:pt idx="88">
                  <c:v>7</c:v>
                </c:pt>
              </c:numCache>
            </c:numRef>
          </c:yVal>
          <c:smooth val="0"/>
          <c:extLst>
            <c:ext xmlns:c16="http://schemas.microsoft.com/office/drawing/2014/chart" uri="{C3380CC4-5D6E-409C-BE32-E72D297353CC}">
              <c16:uniqueId val="{00000000-E550-460E-9CF0-0D2AE75CA0B3}"/>
            </c:ext>
          </c:extLst>
        </c:ser>
        <c:dLbls>
          <c:showLegendKey val="0"/>
          <c:showVal val="0"/>
          <c:showCatName val="0"/>
          <c:showSerName val="0"/>
          <c:showPercent val="0"/>
          <c:showBubbleSize val="0"/>
        </c:dLbls>
        <c:axId val="1070404288"/>
        <c:axId val="1070416768"/>
      </c:scatterChart>
      <c:valAx>
        <c:axId val="1070404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Avg</a:t>
                </a:r>
                <a:r>
                  <a:rPr lang="en-IN" baseline="0"/>
                  <a:t> Discount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0416768"/>
        <c:crosses val="autoZero"/>
        <c:crossBetween val="midCat"/>
      </c:valAx>
      <c:valAx>
        <c:axId val="1070416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a:t>
                </a:r>
                <a:r>
                  <a:rPr lang="en-IN" baseline="0"/>
                  <a:t> Orders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04042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 ANALYSIS.xlsx]Q10!PivotTable40</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'Q10'!$O$8</c:f>
              <c:strCache>
                <c:ptCount val="1"/>
                <c:pt idx="0">
                  <c:v>Product count</c:v>
                </c:pt>
              </c:strCache>
            </c:strRef>
          </c:tx>
          <c:spPr>
            <a:solidFill>
              <a:schemeClr val="accent3"/>
            </a:solidFill>
            <a:ln>
              <a:noFill/>
            </a:ln>
            <a:effectLst/>
          </c:spPr>
          <c:invertIfNegative val="0"/>
          <c:cat>
            <c:strRef>
              <c:f>'Q10'!$N$9:$N$17</c:f>
              <c:strCache>
                <c:ptCount val="8"/>
                <c:pt idx="0">
                  <c:v>Beverages</c:v>
                </c:pt>
                <c:pt idx="1">
                  <c:v>Condiments</c:v>
                </c:pt>
                <c:pt idx="2">
                  <c:v>Confections</c:v>
                </c:pt>
                <c:pt idx="3">
                  <c:v>Dairy Products</c:v>
                </c:pt>
                <c:pt idx="4">
                  <c:v>Grains/Cereals</c:v>
                </c:pt>
                <c:pt idx="5">
                  <c:v>Meat/Poultry</c:v>
                </c:pt>
                <c:pt idx="6">
                  <c:v>Produce</c:v>
                </c:pt>
                <c:pt idx="7">
                  <c:v>Seafood</c:v>
                </c:pt>
              </c:strCache>
            </c:strRef>
          </c:cat>
          <c:val>
            <c:numRef>
              <c:f>'Q10'!$O$9:$O$17</c:f>
              <c:numCache>
                <c:formatCode>General</c:formatCode>
                <c:ptCount val="8"/>
                <c:pt idx="0">
                  <c:v>12</c:v>
                </c:pt>
                <c:pt idx="1">
                  <c:v>12</c:v>
                </c:pt>
                <c:pt idx="2">
                  <c:v>13</c:v>
                </c:pt>
                <c:pt idx="3">
                  <c:v>10</c:v>
                </c:pt>
                <c:pt idx="4">
                  <c:v>7</c:v>
                </c:pt>
                <c:pt idx="5">
                  <c:v>6</c:v>
                </c:pt>
                <c:pt idx="6">
                  <c:v>5</c:v>
                </c:pt>
                <c:pt idx="7">
                  <c:v>12</c:v>
                </c:pt>
              </c:numCache>
            </c:numRef>
          </c:val>
          <c:extLst>
            <c:ext xmlns:c16="http://schemas.microsoft.com/office/drawing/2014/chart" uri="{C3380CC4-5D6E-409C-BE32-E72D297353CC}">
              <c16:uniqueId val="{00000000-6463-45B9-A279-906E1E9BFFC0}"/>
            </c:ext>
          </c:extLst>
        </c:ser>
        <c:dLbls>
          <c:showLegendKey val="0"/>
          <c:showVal val="0"/>
          <c:showCatName val="0"/>
          <c:showSerName val="0"/>
          <c:showPercent val="0"/>
          <c:showBubbleSize val="0"/>
        </c:dLbls>
        <c:gapWidth val="150"/>
        <c:axId val="1878070272"/>
        <c:axId val="1878055872"/>
      </c:barChart>
      <c:lineChart>
        <c:grouping val="standard"/>
        <c:varyColors val="0"/>
        <c:ser>
          <c:idx val="1"/>
          <c:order val="1"/>
          <c:tx>
            <c:strRef>
              <c:f>'Q10'!$P$8</c:f>
              <c:strCache>
                <c:ptCount val="1"/>
                <c:pt idx="0">
                  <c:v>Total Sales</c:v>
                </c:pt>
              </c:strCache>
            </c:strRef>
          </c:tx>
          <c:spPr>
            <a:ln w="28575" cap="rnd">
              <a:solidFill>
                <a:schemeClr val="accent2"/>
              </a:solidFill>
              <a:round/>
            </a:ln>
            <a:effectLst/>
          </c:spPr>
          <c:marker>
            <c:symbol val="none"/>
          </c:marker>
          <c:cat>
            <c:strRef>
              <c:f>'Q10'!$N$9:$N$17</c:f>
              <c:strCache>
                <c:ptCount val="8"/>
                <c:pt idx="0">
                  <c:v>Beverages</c:v>
                </c:pt>
                <c:pt idx="1">
                  <c:v>Condiments</c:v>
                </c:pt>
                <c:pt idx="2">
                  <c:v>Confections</c:v>
                </c:pt>
                <c:pt idx="3">
                  <c:v>Dairy Products</c:v>
                </c:pt>
                <c:pt idx="4">
                  <c:v>Grains/Cereals</c:v>
                </c:pt>
                <c:pt idx="5">
                  <c:v>Meat/Poultry</c:v>
                </c:pt>
                <c:pt idx="6">
                  <c:v>Produce</c:v>
                </c:pt>
                <c:pt idx="7">
                  <c:v>Seafood</c:v>
                </c:pt>
              </c:strCache>
            </c:strRef>
          </c:cat>
          <c:val>
            <c:numRef>
              <c:f>'Q10'!$P$9:$P$17</c:f>
              <c:numCache>
                <c:formatCode>General</c:formatCode>
                <c:ptCount val="8"/>
                <c:pt idx="0">
                  <c:v>286526.95</c:v>
                </c:pt>
                <c:pt idx="1">
                  <c:v>113694.75</c:v>
                </c:pt>
                <c:pt idx="2">
                  <c:v>177099.10000000003</c:v>
                </c:pt>
                <c:pt idx="3">
                  <c:v>251330.5</c:v>
                </c:pt>
                <c:pt idx="4">
                  <c:v>100726.79999999999</c:v>
                </c:pt>
                <c:pt idx="5">
                  <c:v>178188.79999999999</c:v>
                </c:pt>
                <c:pt idx="6">
                  <c:v>105268.59999999999</c:v>
                </c:pt>
                <c:pt idx="7">
                  <c:v>141623.09000000003</c:v>
                </c:pt>
              </c:numCache>
            </c:numRef>
          </c:val>
          <c:smooth val="0"/>
          <c:extLst>
            <c:ext xmlns:c16="http://schemas.microsoft.com/office/drawing/2014/chart" uri="{C3380CC4-5D6E-409C-BE32-E72D297353CC}">
              <c16:uniqueId val="{00000001-6463-45B9-A279-906E1E9BFFC0}"/>
            </c:ext>
          </c:extLst>
        </c:ser>
        <c:dLbls>
          <c:showLegendKey val="0"/>
          <c:showVal val="0"/>
          <c:showCatName val="0"/>
          <c:showSerName val="0"/>
          <c:showPercent val="0"/>
          <c:showBubbleSize val="0"/>
        </c:dLbls>
        <c:marker val="1"/>
        <c:smooth val="0"/>
        <c:axId val="1878058272"/>
        <c:axId val="1878063552"/>
      </c:lineChart>
      <c:catAx>
        <c:axId val="1878070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055872"/>
        <c:crosses val="autoZero"/>
        <c:auto val="1"/>
        <c:lblAlgn val="ctr"/>
        <c:lblOffset val="100"/>
        <c:noMultiLvlLbl val="0"/>
      </c:catAx>
      <c:valAx>
        <c:axId val="1878055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070272"/>
        <c:crosses val="autoZero"/>
        <c:crossBetween val="between"/>
      </c:valAx>
      <c:valAx>
        <c:axId val="187806355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058272"/>
        <c:crosses val="max"/>
        <c:crossBetween val="between"/>
      </c:valAx>
      <c:catAx>
        <c:axId val="1878058272"/>
        <c:scaling>
          <c:orientation val="minMax"/>
        </c:scaling>
        <c:delete val="1"/>
        <c:axPos val="b"/>
        <c:numFmt formatCode="General" sourceLinked="1"/>
        <c:majorTickMark val="none"/>
        <c:minorTickMark val="none"/>
        <c:tickLblPos val="nextTo"/>
        <c:crossAx val="1878063552"/>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 ANALYSIS.xlsx]Q11!PivotTable41</c:name>
    <c:fmtId val="8"/>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'Q11'!$V$7:$V$8</c:f>
              <c:strCache>
                <c:ptCount val="1"/>
                <c:pt idx="0">
                  <c:v>Beverages</c:v>
                </c:pt>
              </c:strCache>
            </c:strRef>
          </c:tx>
          <c:spPr>
            <a:ln w="28575" cap="rnd">
              <a:solidFill>
                <a:schemeClr val="accent1"/>
              </a:solidFill>
              <a:round/>
            </a:ln>
            <a:effectLst/>
          </c:spPr>
          <c:marker>
            <c:symbol val="none"/>
          </c:marker>
          <c:cat>
            <c:strRef>
              <c:f>'Q11'!$U$9:$U$20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'Q11'!$V$9:$V$20</c:f>
              <c:numCache>
                <c:formatCode>General</c:formatCode>
                <c:ptCount val="12"/>
                <c:pt idx="0">
                  <c:v>32</c:v>
                </c:pt>
                <c:pt idx="1">
                  <c:v>30</c:v>
                </c:pt>
                <c:pt idx="2">
                  <c:v>39</c:v>
                </c:pt>
                <c:pt idx="3">
                  <c:v>44</c:v>
                </c:pt>
                <c:pt idx="4">
                  <c:v>54</c:v>
                </c:pt>
                <c:pt idx="5">
                  <c:v>52</c:v>
                </c:pt>
                <c:pt idx="6">
                  <c:v>25</c:v>
                </c:pt>
                <c:pt idx="7">
                  <c:v>14</c:v>
                </c:pt>
                <c:pt idx="8">
                  <c:v>30</c:v>
                </c:pt>
                <c:pt idx="9">
                  <c:v>29</c:v>
                </c:pt>
                <c:pt idx="10">
                  <c:v>28</c:v>
                </c:pt>
                <c:pt idx="11">
                  <c:v>27</c:v>
                </c:pt>
              </c:numCache>
            </c:numRef>
          </c:val>
          <c:smooth val="0"/>
          <c:extLst>
            <c:ext xmlns:c16="http://schemas.microsoft.com/office/drawing/2014/chart" uri="{C3380CC4-5D6E-409C-BE32-E72D297353CC}">
              <c16:uniqueId val="{00000000-5CA1-410F-BD34-F99DE9C21356}"/>
            </c:ext>
          </c:extLst>
        </c:ser>
        <c:ser>
          <c:idx val="1"/>
          <c:order val="1"/>
          <c:tx>
            <c:strRef>
              <c:f>'Q11'!$W$7:$W$8</c:f>
              <c:strCache>
                <c:ptCount val="1"/>
                <c:pt idx="0">
                  <c:v>Condiments</c:v>
                </c:pt>
              </c:strCache>
            </c:strRef>
          </c:tx>
          <c:spPr>
            <a:ln w="28575" cap="rnd">
              <a:solidFill>
                <a:schemeClr val="accent2"/>
              </a:solidFill>
              <a:round/>
            </a:ln>
            <a:effectLst/>
          </c:spPr>
          <c:marker>
            <c:symbol val="none"/>
          </c:marker>
          <c:cat>
            <c:strRef>
              <c:f>'Q11'!$U$9:$U$20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'Q11'!$W$9:$W$20</c:f>
              <c:numCache>
                <c:formatCode>General</c:formatCode>
                <c:ptCount val="12"/>
                <c:pt idx="0">
                  <c:v>17</c:v>
                </c:pt>
                <c:pt idx="1">
                  <c:v>12</c:v>
                </c:pt>
                <c:pt idx="2">
                  <c:v>18</c:v>
                </c:pt>
                <c:pt idx="3">
                  <c:v>22</c:v>
                </c:pt>
                <c:pt idx="4">
                  <c:v>30</c:v>
                </c:pt>
                <c:pt idx="5">
                  <c:v>25</c:v>
                </c:pt>
                <c:pt idx="6">
                  <c:v>19</c:v>
                </c:pt>
                <c:pt idx="7">
                  <c:v>8</c:v>
                </c:pt>
                <c:pt idx="8">
                  <c:v>14</c:v>
                </c:pt>
                <c:pt idx="9">
                  <c:v>17</c:v>
                </c:pt>
                <c:pt idx="10">
                  <c:v>15</c:v>
                </c:pt>
                <c:pt idx="11">
                  <c:v>19</c:v>
                </c:pt>
              </c:numCache>
            </c:numRef>
          </c:val>
          <c:smooth val="0"/>
          <c:extLst>
            <c:ext xmlns:c16="http://schemas.microsoft.com/office/drawing/2014/chart" uri="{C3380CC4-5D6E-409C-BE32-E72D297353CC}">
              <c16:uniqueId val="{00000001-5CA1-410F-BD34-F99DE9C21356}"/>
            </c:ext>
          </c:extLst>
        </c:ser>
        <c:ser>
          <c:idx val="2"/>
          <c:order val="2"/>
          <c:tx>
            <c:strRef>
              <c:f>'Q11'!$X$7:$X$8</c:f>
              <c:strCache>
                <c:ptCount val="1"/>
                <c:pt idx="0">
                  <c:v>Confections</c:v>
                </c:pt>
              </c:strCache>
            </c:strRef>
          </c:tx>
          <c:spPr>
            <a:ln w="28575" cap="rnd">
              <a:solidFill>
                <a:schemeClr val="accent3"/>
              </a:solidFill>
              <a:round/>
            </a:ln>
            <a:effectLst/>
          </c:spPr>
          <c:marker>
            <c:symbol val="none"/>
          </c:marker>
          <c:cat>
            <c:strRef>
              <c:f>'Q11'!$U$9:$U$20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'Q11'!$X$9:$X$20</c:f>
              <c:numCache>
                <c:formatCode>General</c:formatCode>
                <c:ptCount val="12"/>
                <c:pt idx="0">
                  <c:v>27</c:v>
                </c:pt>
                <c:pt idx="1">
                  <c:v>28</c:v>
                </c:pt>
                <c:pt idx="2">
                  <c:v>37</c:v>
                </c:pt>
                <c:pt idx="3">
                  <c:v>45</c:v>
                </c:pt>
                <c:pt idx="4">
                  <c:v>43</c:v>
                </c:pt>
                <c:pt idx="5">
                  <c:v>29</c:v>
                </c:pt>
                <c:pt idx="6">
                  <c:v>20</c:v>
                </c:pt>
                <c:pt idx="7">
                  <c:v>9</c:v>
                </c:pt>
                <c:pt idx="8">
                  <c:v>20</c:v>
                </c:pt>
                <c:pt idx="9">
                  <c:v>22</c:v>
                </c:pt>
                <c:pt idx="10">
                  <c:v>28</c:v>
                </c:pt>
                <c:pt idx="11">
                  <c:v>26</c:v>
                </c:pt>
              </c:numCache>
            </c:numRef>
          </c:val>
          <c:smooth val="0"/>
          <c:extLst>
            <c:ext xmlns:c16="http://schemas.microsoft.com/office/drawing/2014/chart" uri="{C3380CC4-5D6E-409C-BE32-E72D297353CC}">
              <c16:uniqueId val="{00000002-5CA1-410F-BD34-F99DE9C21356}"/>
            </c:ext>
          </c:extLst>
        </c:ser>
        <c:ser>
          <c:idx val="3"/>
          <c:order val="3"/>
          <c:tx>
            <c:strRef>
              <c:f>'Q11'!$Y$7:$Y$8</c:f>
              <c:strCache>
                <c:ptCount val="1"/>
                <c:pt idx="0">
                  <c:v>Dairy Products</c:v>
                </c:pt>
              </c:strCache>
            </c:strRef>
          </c:tx>
          <c:spPr>
            <a:ln w="28575" cap="rnd">
              <a:solidFill>
                <a:schemeClr val="accent4"/>
              </a:solidFill>
              <a:round/>
            </a:ln>
            <a:effectLst/>
          </c:spPr>
          <c:marker>
            <c:symbol val="none"/>
          </c:marker>
          <c:cat>
            <c:strRef>
              <c:f>'Q11'!$U$9:$U$20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'Q11'!$Y$9:$Y$20</c:f>
              <c:numCache>
                <c:formatCode>General</c:formatCode>
                <c:ptCount val="12"/>
                <c:pt idx="0">
                  <c:v>29</c:v>
                </c:pt>
                <c:pt idx="1">
                  <c:v>38</c:v>
                </c:pt>
                <c:pt idx="2">
                  <c:v>35</c:v>
                </c:pt>
                <c:pt idx="3">
                  <c:v>31</c:v>
                </c:pt>
                <c:pt idx="4">
                  <c:v>41</c:v>
                </c:pt>
                <c:pt idx="5">
                  <c:v>41</c:v>
                </c:pt>
                <c:pt idx="6">
                  <c:v>28</c:v>
                </c:pt>
                <c:pt idx="7">
                  <c:v>17</c:v>
                </c:pt>
                <c:pt idx="8">
                  <c:v>27</c:v>
                </c:pt>
                <c:pt idx="9">
                  <c:v>22</c:v>
                </c:pt>
                <c:pt idx="10">
                  <c:v>32</c:v>
                </c:pt>
                <c:pt idx="11">
                  <c:v>25</c:v>
                </c:pt>
              </c:numCache>
            </c:numRef>
          </c:val>
          <c:smooth val="0"/>
          <c:extLst>
            <c:ext xmlns:c16="http://schemas.microsoft.com/office/drawing/2014/chart" uri="{C3380CC4-5D6E-409C-BE32-E72D297353CC}">
              <c16:uniqueId val="{00000003-5CA1-410F-BD34-F99DE9C21356}"/>
            </c:ext>
          </c:extLst>
        </c:ser>
        <c:ser>
          <c:idx val="4"/>
          <c:order val="4"/>
          <c:tx>
            <c:strRef>
              <c:f>'Q11'!$Z$7:$Z$8</c:f>
              <c:strCache>
                <c:ptCount val="1"/>
                <c:pt idx="0">
                  <c:v>Grains/Cereals</c:v>
                </c:pt>
              </c:strCache>
            </c:strRef>
          </c:tx>
          <c:spPr>
            <a:ln w="28575" cap="rnd">
              <a:solidFill>
                <a:schemeClr val="accent5"/>
              </a:solidFill>
              <a:round/>
            </a:ln>
            <a:effectLst/>
          </c:spPr>
          <c:marker>
            <c:symbol val="none"/>
          </c:marker>
          <c:cat>
            <c:strRef>
              <c:f>'Q11'!$U$9:$U$20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'Q11'!$Z$9:$Z$20</c:f>
              <c:numCache>
                <c:formatCode>General</c:formatCode>
                <c:ptCount val="12"/>
                <c:pt idx="0">
                  <c:v>23</c:v>
                </c:pt>
                <c:pt idx="1">
                  <c:v>13</c:v>
                </c:pt>
                <c:pt idx="2">
                  <c:v>24</c:v>
                </c:pt>
                <c:pt idx="3">
                  <c:v>22</c:v>
                </c:pt>
                <c:pt idx="4">
                  <c:v>21</c:v>
                </c:pt>
                <c:pt idx="5">
                  <c:v>22</c:v>
                </c:pt>
                <c:pt idx="6">
                  <c:v>11</c:v>
                </c:pt>
                <c:pt idx="7">
                  <c:v>10</c:v>
                </c:pt>
                <c:pt idx="8">
                  <c:v>11</c:v>
                </c:pt>
                <c:pt idx="9">
                  <c:v>14</c:v>
                </c:pt>
                <c:pt idx="10">
                  <c:v>15</c:v>
                </c:pt>
                <c:pt idx="11">
                  <c:v>10</c:v>
                </c:pt>
              </c:numCache>
            </c:numRef>
          </c:val>
          <c:smooth val="0"/>
          <c:extLst>
            <c:ext xmlns:c16="http://schemas.microsoft.com/office/drawing/2014/chart" uri="{C3380CC4-5D6E-409C-BE32-E72D297353CC}">
              <c16:uniqueId val="{00000004-5CA1-410F-BD34-F99DE9C21356}"/>
            </c:ext>
          </c:extLst>
        </c:ser>
        <c:ser>
          <c:idx val="5"/>
          <c:order val="5"/>
          <c:tx>
            <c:strRef>
              <c:f>'Q11'!$AA$7:$AA$8</c:f>
              <c:strCache>
                <c:ptCount val="1"/>
                <c:pt idx="0">
                  <c:v>Meat/Poultry</c:v>
                </c:pt>
              </c:strCache>
            </c:strRef>
          </c:tx>
          <c:spPr>
            <a:ln w="28575" cap="rnd">
              <a:solidFill>
                <a:schemeClr val="accent6"/>
              </a:solidFill>
              <a:round/>
            </a:ln>
            <a:effectLst/>
          </c:spPr>
          <c:marker>
            <c:symbol val="none"/>
          </c:marker>
          <c:cat>
            <c:strRef>
              <c:f>'Q11'!$U$9:$U$20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'Q11'!$AA$9:$AA$20</c:f>
              <c:numCache>
                <c:formatCode>General</c:formatCode>
                <c:ptCount val="12"/>
                <c:pt idx="0">
                  <c:v>12</c:v>
                </c:pt>
                <c:pt idx="1">
                  <c:v>19</c:v>
                </c:pt>
                <c:pt idx="2">
                  <c:v>17</c:v>
                </c:pt>
                <c:pt idx="3">
                  <c:v>22</c:v>
                </c:pt>
                <c:pt idx="4">
                  <c:v>14</c:v>
                </c:pt>
                <c:pt idx="5">
                  <c:v>23</c:v>
                </c:pt>
                <c:pt idx="6">
                  <c:v>7</c:v>
                </c:pt>
                <c:pt idx="7">
                  <c:v>8</c:v>
                </c:pt>
                <c:pt idx="8">
                  <c:v>8</c:v>
                </c:pt>
                <c:pt idx="9">
                  <c:v>13</c:v>
                </c:pt>
                <c:pt idx="10">
                  <c:v>16</c:v>
                </c:pt>
                <c:pt idx="11">
                  <c:v>14</c:v>
                </c:pt>
              </c:numCache>
            </c:numRef>
          </c:val>
          <c:smooth val="0"/>
          <c:extLst>
            <c:ext xmlns:c16="http://schemas.microsoft.com/office/drawing/2014/chart" uri="{C3380CC4-5D6E-409C-BE32-E72D297353CC}">
              <c16:uniqueId val="{00000005-5CA1-410F-BD34-F99DE9C21356}"/>
            </c:ext>
          </c:extLst>
        </c:ser>
        <c:ser>
          <c:idx val="6"/>
          <c:order val="6"/>
          <c:tx>
            <c:strRef>
              <c:f>'Q11'!$AB$7:$AB$8</c:f>
              <c:strCache>
                <c:ptCount val="1"/>
                <c:pt idx="0">
                  <c:v>Produce</c:v>
                </c:pt>
              </c:strCache>
            </c:strRef>
          </c:tx>
          <c:spPr>
            <a:ln w="28575" cap="rnd">
              <a:solidFill>
                <a:schemeClr val="accent1">
                  <a:lumMod val="60000"/>
                </a:schemeClr>
              </a:solidFill>
              <a:round/>
            </a:ln>
            <a:effectLst/>
          </c:spPr>
          <c:marker>
            <c:symbol val="none"/>
          </c:marker>
          <c:cat>
            <c:strRef>
              <c:f>'Q11'!$U$9:$U$20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'Q11'!$AB$9:$AB$20</c:f>
              <c:numCache>
                <c:formatCode>General</c:formatCode>
                <c:ptCount val="12"/>
                <c:pt idx="0">
                  <c:v>11</c:v>
                </c:pt>
                <c:pt idx="1">
                  <c:v>17</c:v>
                </c:pt>
                <c:pt idx="2">
                  <c:v>10</c:v>
                </c:pt>
                <c:pt idx="3">
                  <c:v>11</c:v>
                </c:pt>
                <c:pt idx="4">
                  <c:v>24</c:v>
                </c:pt>
                <c:pt idx="5">
                  <c:v>17</c:v>
                </c:pt>
                <c:pt idx="6">
                  <c:v>10</c:v>
                </c:pt>
                <c:pt idx="7">
                  <c:v>6</c:v>
                </c:pt>
                <c:pt idx="8">
                  <c:v>7</c:v>
                </c:pt>
                <c:pt idx="9">
                  <c:v>10</c:v>
                </c:pt>
                <c:pt idx="10">
                  <c:v>8</c:v>
                </c:pt>
                <c:pt idx="11">
                  <c:v>5</c:v>
                </c:pt>
              </c:numCache>
            </c:numRef>
          </c:val>
          <c:smooth val="0"/>
          <c:extLst>
            <c:ext xmlns:c16="http://schemas.microsoft.com/office/drawing/2014/chart" uri="{C3380CC4-5D6E-409C-BE32-E72D297353CC}">
              <c16:uniqueId val="{00000006-5CA1-410F-BD34-F99DE9C21356}"/>
            </c:ext>
          </c:extLst>
        </c:ser>
        <c:ser>
          <c:idx val="7"/>
          <c:order val="7"/>
          <c:tx>
            <c:strRef>
              <c:f>'Q11'!$AC$7:$AC$8</c:f>
              <c:strCache>
                <c:ptCount val="1"/>
                <c:pt idx="0">
                  <c:v>Seafood</c:v>
                </c:pt>
              </c:strCache>
            </c:strRef>
          </c:tx>
          <c:spPr>
            <a:ln w="28575" cap="rnd">
              <a:solidFill>
                <a:schemeClr val="accent2">
                  <a:lumMod val="60000"/>
                </a:schemeClr>
              </a:solidFill>
              <a:round/>
            </a:ln>
            <a:effectLst/>
          </c:spPr>
          <c:marker>
            <c:symbol val="none"/>
          </c:marker>
          <c:cat>
            <c:strRef>
              <c:f>'Q11'!$U$9:$U$20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'Q11'!$AC$9:$AC$20</c:f>
              <c:numCache>
                <c:formatCode>General</c:formatCode>
                <c:ptCount val="12"/>
                <c:pt idx="0">
                  <c:v>27</c:v>
                </c:pt>
                <c:pt idx="1">
                  <c:v>28</c:v>
                </c:pt>
                <c:pt idx="2">
                  <c:v>32</c:v>
                </c:pt>
                <c:pt idx="3">
                  <c:v>33</c:v>
                </c:pt>
                <c:pt idx="4">
                  <c:v>41</c:v>
                </c:pt>
                <c:pt idx="5">
                  <c:v>43</c:v>
                </c:pt>
                <c:pt idx="6">
                  <c:v>20</c:v>
                </c:pt>
                <c:pt idx="7">
                  <c:v>10</c:v>
                </c:pt>
                <c:pt idx="8">
                  <c:v>19</c:v>
                </c:pt>
                <c:pt idx="9">
                  <c:v>23</c:v>
                </c:pt>
                <c:pt idx="10">
                  <c:v>30</c:v>
                </c:pt>
                <c:pt idx="11">
                  <c:v>24</c:v>
                </c:pt>
              </c:numCache>
            </c:numRef>
          </c:val>
          <c:smooth val="0"/>
          <c:extLst>
            <c:ext xmlns:c16="http://schemas.microsoft.com/office/drawing/2014/chart" uri="{C3380CC4-5D6E-409C-BE32-E72D297353CC}">
              <c16:uniqueId val="{00000007-5CA1-410F-BD34-F99DE9C21356}"/>
            </c:ext>
          </c:extLst>
        </c:ser>
        <c:dLbls>
          <c:showLegendKey val="0"/>
          <c:showVal val="0"/>
          <c:showCatName val="0"/>
          <c:showSerName val="0"/>
          <c:showPercent val="0"/>
          <c:showBubbleSize val="0"/>
        </c:dLbls>
        <c:smooth val="0"/>
        <c:axId val="1878055392"/>
        <c:axId val="1878054432"/>
      </c:lineChart>
      <c:catAx>
        <c:axId val="18780553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054432"/>
        <c:crosses val="autoZero"/>
        <c:auto val="1"/>
        <c:lblAlgn val="ctr"/>
        <c:lblOffset val="100"/>
        <c:noMultiLvlLbl val="0"/>
      </c:catAx>
      <c:valAx>
        <c:axId val="1878054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0553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4977746331530624"/>
          <c:y val="6.711409395973154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2723274455557923E-2"/>
          <c:y val="0.11246794871794871"/>
          <c:w val="0.91097041923813582"/>
          <c:h val="0.80676837270341206"/>
        </c:manualLayout>
      </c:layout>
      <c:scatterChart>
        <c:scatterStyle val="smoothMarker"/>
        <c:varyColors val="0"/>
        <c:ser>
          <c:idx val="0"/>
          <c:order val="0"/>
          <c:tx>
            <c:strRef>
              <c:f>'Q13'!$C$9</c:f>
              <c:strCache>
                <c:ptCount val="1"/>
                <c:pt idx="0">
                  <c:v>AvgReorderLevel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'Q13'!$B$10:$B$25</c:f>
              <c:strCache>
                <c:ptCount val="16"/>
                <c:pt idx="0">
                  <c:v>Finland</c:v>
                </c:pt>
                <c:pt idx="1">
                  <c:v>Sweden</c:v>
                </c:pt>
                <c:pt idx="2">
                  <c:v>Italy</c:v>
                </c:pt>
                <c:pt idx="3">
                  <c:v>Germany</c:v>
                </c:pt>
                <c:pt idx="4">
                  <c:v>Spain</c:v>
                </c:pt>
                <c:pt idx="5">
                  <c:v>Canada</c:v>
                </c:pt>
                <c:pt idx="6">
                  <c:v>Singapore</c:v>
                </c:pt>
                <c:pt idx="7">
                  <c:v>Netherlands</c:v>
                </c:pt>
                <c:pt idx="8">
                  <c:v>UK</c:v>
                </c:pt>
                <c:pt idx="9">
                  <c:v>Norway</c:v>
                </c:pt>
                <c:pt idx="10">
                  <c:v>USA</c:v>
                </c:pt>
                <c:pt idx="11">
                  <c:v>Australia</c:v>
                </c:pt>
                <c:pt idx="12">
                  <c:v>France</c:v>
                </c:pt>
                <c:pt idx="13">
                  <c:v>Denmark</c:v>
                </c:pt>
                <c:pt idx="14">
                  <c:v>Japan</c:v>
                </c:pt>
                <c:pt idx="15">
                  <c:v>Brazil</c:v>
                </c:pt>
              </c:strCache>
            </c:strRef>
          </c:xVal>
          <c:yVal>
            <c:numRef>
              <c:f>'Q13'!$C$10:$C$25</c:f>
              <c:numCache>
                <c:formatCode>General</c:formatCode>
                <c:ptCount val="16"/>
                <c:pt idx="0">
                  <c:v>21.666699999999999</c:v>
                </c:pt>
                <c:pt idx="1">
                  <c:v>20</c:v>
                </c:pt>
                <c:pt idx="2">
                  <c:v>19</c:v>
                </c:pt>
                <c:pt idx="3">
                  <c:v>16.1111</c:v>
                </c:pt>
                <c:pt idx="4">
                  <c:v>15</c:v>
                </c:pt>
                <c:pt idx="5">
                  <c:v>13.75</c:v>
                </c:pt>
                <c:pt idx="6">
                  <c:v>13.333299999999999</c:v>
                </c:pt>
                <c:pt idx="7">
                  <c:v>12.5</c:v>
                </c:pt>
                <c:pt idx="8">
                  <c:v>12.142899999999999</c:v>
                </c:pt>
                <c:pt idx="9">
                  <c:v>11.666700000000001</c:v>
                </c:pt>
                <c:pt idx="10">
                  <c:v>11.25</c:v>
                </c:pt>
                <c:pt idx="11">
                  <c:v>10</c:v>
                </c:pt>
                <c:pt idx="12">
                  <c:v>8</c:v>
                </c:pt>
                <c:pt idx="13">
                  <c:v>7.5</c:v>
                </c:pt>
                <c:pt idx="14">
                  <c:v>2.5</c:v>
                </c:pt>
                <c:pt idx="15">
                  <c:v>0</c:v>
                </c:pt>
              </c:numCache>
            </c:numRef>
          </c:yVal>
          <c:smooth val="1"/>
          <c:extLst>
            <c:ext xmlns:c16="http://schemas.microsoft.com/office/drawing/2014/chart" uri="{C3380CC4-5D6E-409C-BE32-E72D297353CC}">
              <c16:uniqueId val="{00000000-B612-4FEC-984B-BEFD589DE449}"/>
            </c:ext>
          </c:extLst>
        </c:ser>
        <c:dLbls>
          <c:showLegendKey val="0"/>
          <c:showVal val="0"/>
          <c:showCatName val="0"/>
          <c:showSerName val="0"/>
          <c:showPercent val="0"/>
          <c:showBubbleSize val="0"/>
        </c:dLbls>
        <c:axId val="2069693344"/>
        <c:axId val="2069693824"/>
      </c:scatterChart>
      <c:valAx>
        <c:axId val="206969334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693824"/>
        <c:crosses val="autoZero"/>
        <c:crossBetween val="midCat"/>
      </c:valAx>
      <c:valAx>
        <c:axId val="2069693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693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92915573053368"/>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'Q14'!$C$9</c:f>
              <c:strCache>
                <c:ptCount val="1"/>
                <c:pt idx="0">
                  <c:v>AvgReorderLevel</c:v>
                </c:pt>
              </c:strCache>
            </c:strRef>
          </c:tx>
          <c:spPr>
            <a:solidFill>
              <a:schemeClr val="accent1"/>
            </a:solidFill>
            <a:ln>
              <a:noFill/>
            </a:ln>
            <a:effectLst/>
            <a:sp3d/>
          </c:spPr>
          <c:invertIfNegative val="0"/>
          <c:cat>
            <c:strRef>
              <c:f>'Q14'!$B$10:$B$17</c:f>
              <c:strCache>
                <c:ptCount val="8"/>
                <c:pt idx="0">
                  <c:v>Grains/Cereals</c:v>
                </c:pt>
                <c:pt idx="1">
                  <c:v>Beverages</c:v>
                </c:pt>
                <c:pt idx="2">
                  <c:v>Confections</c:v>
                </c:pt>
                <c:pt idx="3">
                  <c:v>Seafood</c:v>
                </c:pt>
                <c:pt idx="4">
                  <c:v>Condiments</c:v>
                </c:pt>
                <c:pt idx="5">
                  <c:v>Dairy Products</c:v>
                </c:pt>
                <c:pt idx="6">
                  <c:v>Meat/Poultry</c:v>
                </c:pt>
                <c:pt idx="7">
                  <c:v>Produce</c:v>
                </c:pt>
              </c:strCache>
            </c:strRef>
          </c:cat>
          <c:val>
            <c:numRef>
              <c:f>'Q14'!$C$10:$C$17</c:f>
              <c:numCache>
                <c:formatCode>General</c:formatCode>
                <c:ptCount val="8"/>
                <c:pt idx="0">
                  <c:v>22.142900000000001</c:v>
                </c:pt>
                <c:pt idx="1">
                  <c:v>16.25</c:v>
                </c:pt>
                <c:pt idx="2">
                  <c:v>12.692299999999999</c:v>
                </c:pt>
                <c:pt idx="3">
                  <c:v>12.083299999999999</c:v>
                </c:pt>
                <c:pt idx="4">
                  <c:v>11.25</c:v>
                </c:pt>
                <c:pt idx="5">
                  <c:v>11</c:v>
                </c:pt>
                <c:pt idx="6">
                  <c:v>5</c:v>
                </c:pt>
                <c:pt idx="7">
                  <c:v>5</c:v>
                </c:pt>
              </c:numCache>
            </c:numRef>
          </c:val>
          <c:extLst>
            <c:ext xmlns:c16="http://schemas.microsoft.com/office/drawing/2014/chart" uri="{C3380CC4-5D6E-409C-BE32-E72D297353CC}">
              <c16:uniqueId val="{00000000-4DE1-42D4-9C88-91E463EB94E5}"/>
            </c:ext>
          </c:extLst>
        </c:ser>
        <c:dLbls>
          <c:showLegendKey val="0"/>
          <c:showVal val="0"/>
          <c:showCatName val="0"/>
          <c:showSerName val="0"/>
          <c:showPercent val="0"/>
          <c:showBubbleSize val="0"/>
        </c:dLbls>
        <c:gapWidth val="150"/>
        <c:shape val="box"/>
        <c:axId val="2069677984"/>
        <c:axId val="2069680384"/>
        <c:axId val="0"/>
      </c:bar3DChart>
      <c:catAx>
        <c:axId val="2069677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680384"/>
        <c:crosses val="autoZero"/>
        <c:auto val="1"/>
        <c:lblAlgn val="ctr"/>
        <c:lblOffset val="100"/>
        <c:noMultiLvlLbl val="0"/>
      </c:catAx>
      <c:valAx>
        <c:axId val="2069680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677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a:t>Pricing across Suppliers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'Q15'!$C$9</c:f>
              <c:strCache>
                <c:ptCount val="1"/>
                <c:pt idx="0">
                  <c:v>Pricing</c:v>
                </c:pt>
              </c:strCache>
            </c:strRef>
          </c:tx>
          <c:spPr>
            <a:solidFill>
              <a:schemeClr val="accent4"/>
            </a:solidFill>
            <a:ln>
              <a:noFill/>
            </a:ln>
            <a:effectLst/>
            <a:sp3d/>
          </c:spPr>
          <c:invertIfNegative val="0"/>
          <c:cat>
            <c:strRef>
              <c:f>'Q15'!$B$10:$B$38</c:f>
              <c:strCache>
                <c:ptCount val="29"/>
                <c:pt idx="0">
                  <c:v>Aux joyeux ecclésiastiques</c:v>
                </c:pt>
                <c:pt idx="1">
                  <c:v>Plutzer Lebensmittelgroßmärkte AG</c:v>
                </c:pt>
                <c:pt idx="2">
                  <c:v>Pavlova, Ltd.</c:v>
                </c:pt>
                <c:pt idx="3">
                  <c:v>Tokyo Traders</c:v>
                </c:pt>
                <c:pt idx="4">
                  <c:v>Specialty Biscuits, Ltd.</c:v>
                </c:pt>
                <c:pt idx="5">
                  <c:v>Grandma Kelly's Homestead</c:v>
                </c:pt>
                <c:pt idx="6">
                  <c:v>G'day, Mate</c:v>
                </c:pt>
                <c:pt idx="7">
                  <c:v>Heli Süßwaren GmbH &amp; Co. KG</c:v>
                </c:pt>
                <c:pt idx="8">
                  <c:v>Gai pâturage</c:v>
                </c:pt>
                <c:pt idx="9">
                  <c:v>New Orleans Cajun Delights</c:v>
                </c:pt>
                <c:pt idx="10">
                  <c:v>Leka Trading</c:v>
                </c:pt>
                <c:pt idx="11">
                  <c:v>Formaggi Fortini s.r.l.</c:v>
                </c:pt>
                <c:pt idx="12">
                  <c:v>Forêts d'érables</c:v>
                </c:pt>
                <c:pt idx="13">
                  <c:v>Norske Meierier</c:v>
                </c:pt>
                <c:pt idx="14">
                  <c:v>Svensk Sjöföda AB</c:v>
                </c:pt>
                <c:pt idx="15">
                  <c:v>Cooperativa de Quesos 'Las Cabras'</c:v>
                </c:pt>
                <c:pt idx="16">
                  <c:v>Pasta Buttini s.r.l.</c:v>
                </c:pt>
                <c:pt idx="17">
                  <c:v>Karkki Oy</c:v>
                </c:pt>
                <c:pt idx="18">
                  <c:v>Exotic Liquids</c:v>
                </c:pt>
                <c:pt idx="19">
                  <c:v>Bigfoot Breweries</c:v>
                </c:pt>
                <c:pt idx="20">
                  <c:v>Mayumi's</c:v>
                </c:pt>
                <c:pt idx="21">
                  <c:v>Ma Maison</c:v>
                </c:pt>
                <c:pt idx="22">
                  <c:v>PB Knäckebröd AB</c:v>
                </c:pt>
                <c:pt idx="23">
                  <c:v>New England Seafood Cannery</c:v>
                </c:pt>
                <c:pt idx="24">
                  <c:v>Nord-Ost-Fisch Handelsgesellschaft mbH</c:v>
                </c:pt>
                <c:pt idx="25">
                  <c:v>Zaanse Snoepfabriek</c:v>
                </c:pt>
                <c:pt idx="26">
                  <c:v>Lyngbysild</c:v>
                </c:pt>
                <c:pt idx="27">
                  <c:v>Escargots Nouveaux</c:v>
                </c:pt>
                <c:pt idx="28">
                  <c:v>Refrescos Americanas LTDA</c:v>
                </c:pt>
              </c:strCache>
            </c:strRef>
          </c:cat>
          <c:val>
            <c:numRef>
              <c:f>'Q15'!$C$10:$C$38</c:f>
              <c:numCache>
                <c:formatCode>0.00</c:formatCode>
                <c:ptCount val="29"/>
                <c:pt idx="0">
                  <c:v>281.5</c:v>
                </c:pt>
                <c:pt idx="1">
                  <c:v>223.39</c:v>
                </c:pt>
                <c:pt idx="2">
                  <c:v>177.85</c:v>
                </c:pt>
                <c:pt idx="3">
                  <c:v>138</c:v>
                </c:pt>
                <c:pt idx="4">
                  <c:v>112.7</c:v>
                </c:pt>
                <c:pt idx="5">
                  <c:v>95</c:v>
                </c:pt>
                <c:pt idx="6">
                  <c:v>92.8</c:v>
                </c:pt>
                <c:pt idx="7">
                  <c:v>89.13</c:v>
                </c:pt>
                <c:pt idx="8">
                  <c:v>89</c:v>
                </c:pt>
                <c:pt idx="9">
                  <c:v>81.400000000000006</c:v>
                </c:pt>
                <c:pt idx="10">
                  <c:v>79.45</c:v>
                </c:pt>
                <c:pt idx="11">
                  <c:v>79.3</c:v>
                </c:pt>
                <c:pt idx="12">
                  <c:v>77.8</c:v>
                </c:pt>
                <c:pt idx="13">
                  <c:v>60</c:v>
                </c:pt>
                <c:pt idx="14">
                  <c:v>60</c:v>
                </c:pt>
                <c:pt idx="15">
                  <c:v>59</c:v>
                </c:pt>
                <c:pt idx="16">
                  <c:v>57.5</c:v>
                </c:pt>
                <c:pt idx="17">
                  <c:v>54.25</c:v>
                </c:pt>
                <c:pt idx="18">
                  <c:v>47</c:v>
                </c:pt>
                <c:pt idx="19">
                  <c:v>46</c:v>
                </c:pt>
                <c:pt idx="20">
                  <c:v>44.75</c:v>
                </c:pt>
                <c:pt idx="21">
                  <c:v>31.45</c:v>
                </c:pt>
                <c:pt idx="22">
                  <c:v>30</c:v>
                </c:pt>
                <c:pt idx="23">
                  <c:v>28.05</c:v>
                </c:pt>
                <c:pt idx="24">
                  <c:v>25.89</c:v>
                </c:pt>
                <c:pt idx="25">
                  <c:v>22.25</c:v>
                </c:pt>
                <c:pt idx="26">
                  <c:v>21.5</c:v>
                </c:pt>
                <c:pt idx="27">
                  <c:v>13.25</c:v>
                </c:pt>
                <c:pt idx="28">
                  <c:v>4.5</c:v>
                </c:pt>
              </c:numCache>
            </c:numRef>
          </c:val>
          <c:extLst>
            <c:ext xmlns:c16="http://schemas.microsoft.com/office/drawing/2014/chart" uri="{C3380CC4-5D6E-409C-BE32-E72D297353CC}">
              <c16:uniqueId val="{00000000-9928-4055-B5E4-C2114B13A2F8}"/>
            </c:ext>
          </c:extLst>
        </c:ser>
        <c:dLbls>
          <c:showLegendKey val="0"/>
          <c:showVal val="0"/>
          <c:showCatName val="0"/>
          <c:showSerName val="0"/>
          <c:showPercent val="0"/>
          <c:showBubbleSize val="0"/>
        </c:dLbls>
        <c:gapWidth val="150"/>
        <c:shape val="box"/>
        <c:axId val="1806876704"/>
        <c:axId val="1806871424"/>
        <c:axId val="0"/>
      </c:bar3DChart>
      <c:catAx>
        <c:axId val="18068767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806871424"/>
        <c:crosses val="autoZero"/>
        <c:auto val="1"/>
        <c:lblAlgn val="ctr"/>
        <c:lblOffset val="100"/>
        <c:noMultiLvlLbl val="0"/>
      </c:catAx>
      <c:valAx>
        <c:axId val="18068714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876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59314262932323"/>
          <c:y val="8.1515261981141243E-2"/>
          <c:w val="0.85717083624040669"/>
          <c:h val="0.86231724506658891"/>
        </c:manualLayout>
      </c:layout>
      <c:scatterChart>
        <c:scatterStyle val="lineMarker"/>
        <c:varyColors val="0"/>
        <c:ser>
          <c:idx val="0"/>
          <c:order val="0"/>
          <c:tx>
            <c:strRef>
              <c:f>'Q1'!$R$11</c:f>
              <c:strCache>
                <c:ptCount val="1"/>
                <c:pt idx="0">
                  <c:v>TotalOrders</c:v>
                </c:pt>
              </c:strCache>
            </c:strRef>
          </c:tx>
          <c:spPr>
            <a:ln w="19050" cap="rnd">
              <a:noFill/>
              <a:round/>
            </a:ln>
            <a:effectLst/>
          </c:spPr>
          <c:marker>
            <c:symbol val="circle"/>
            <c:size val="5"/>
            <c:spPr>
              <a:solidFill>
                <a:schemeClr val="accent1"/>
              </a:solidFill>
              <a:ln w="9525">
                <a:solidFill>
                  <a:schemeClr val="accent1"/>
                </a:solidFill>
              </a:ln>
              <a:effectLst/>
            </c:spPr>
          </c:marker>
          <c:xVal>
            <c:numRef>
              <c:f>'Q1'!$Q$12:$Q$100</c:f>
              <c:numCache>
                <c:formatCode>General</c:formatCode>
                <c:ptCount val="89"/>
                <c:pt idx="0">
                  <c:v>7.1666999999999996</c:v>
                </c:pt>
                <c:pt idx="1">
                  <c:v>7.2</c:v>
                </c:pt>
                <c:pt idx="2">
                  <c:v>6.2352999999999996</c:v>
                </c:pt>
                <c:pt idx="3">
                  <c:v>6.2332999999999998</c:v>
                </c:pt>
                <c:pt idx="4">
                  <c:v>10.961499999999999</c:v>
                </c:pt>
                <c:pt idx="5">
                  <c:v>7.0909000000000004</c:v>
                </c:pt>
                <c:pt idx="6">
                  <c:v>9.6922999999999995</c:v>
                </c:pt>
                <c:pt idx="7">
                  <c:v>7.8333000000000004</c:v>
                </c:pt>
                <c:pt idx="8">
                  <c:v>9.4634</c:v>
                </c:pt>
                <c:pt idx="9">
                  <c:v>5.8788</c:v>
                </c:pt>
                <c:pt idx="10">
                  <c:v>8.5</c:v>
                </c:pt>
                <c:pt idx="11">
                  <c:v>5</c:v>
                </c:pt>
                <c:pt idx="12">
                  <c:v>7</c:v>
                </c:pt>
                <c:pt idx="13">
                  <c:v>10.545500000000001</c:v>
                </c:pt>
                <c:pt idx="14">
                  <c:v>7.4</c:v>
                </c:pt>
                <c:pt idx="15">
                  <c:v>7.2857000000000003</c:v>
                </c:pt>
                <c:pt idx="16">
                  <c:v>5.9</c:v>
                </c:pt>
                <c:pt idx="17">
                  <c:v>4.5556000000000001</c:v>
                </c:pt>
                <c:pt idx="18">
                  <c:v>9.1428999999999991</c:v>
                </c:pt>
                <c:pt idx="19">
                  <c:v>7.3788999999999998</c:v>
                </c:pt>
                <c:pt idx="20">
                  <c:v>4</c:v>
                </c:pt>
                <c:pt idx="21">
                  <c:v>6.3125</c:v>
                </c:pt>
                <c:pt idx="22">
                  <c:v>9.2222000000000008</c:v>
                </c:pt>
                <c:pt idx="23">
                  <c:v>6</c:v>
                </c:pt>
                <c:pt idx="24">
                  <c:v>7</c:v>
                </c:pt>
                <c:pt idx="25">
                  <c:v>8.3000000000000007</c:v>
                </c:pt>
                <c:pt idx="26">
                  <c:v>8</c:v>
                </c:pt>
                <c:pt idx="27">
                  <c:v>17.375</c:v>
                </c:pt>
                <c:pt idx="28">
                  <c:v>6.1154000000000002</c:v>
                </c:pt>
                <c:pt idx="29">
                  <c:v>14.578900000000001</c:v>
                </c:pt>
                <c:pt idx="30">
                  <c:v>7.95</c:v>
                </c:pt>
                <c:pt idx="31">
                  <c:v>4.5</c:v>
                </c:pt>
                <c:pt idx="32">
                  <c:v>7.7187999999999999</c:v>
                </c:pt>
                <c:pt idx="33">
                  <c:v>9.4666999999999994</c:v>
                </c:pt>
                <c:pt idx="34">
                  <c:v>9.8888999999999996</c:v>
                </c:pt>
                <c:pt idx="35">
                  <c:v>12.2364</c:v>
                </c:pt>
                <c:pt idx="36">
                  <c:v>10.739100000000001</c:v>
                </c:pt>
                <c:pt idx="37">
                  <c:v>5.8461999999999996</c:v>
                </c:pt>
                <c:pt idx="38">
                  <c:v>11.818199999999999</c:v>
                </c:pt>
                <c:pt idx="39">
                  <c:v>8.7667000000000002</c:v>
                </c:pt>
                <c:pt idx="40">
                  <c:v>7.5</c:v>
                </c:pt>
                <c:pt idx="41">
                  <c:v>27.5</c:v>
                </c:pt>
                <c:pt idx="42">
                  <c:v>9.7142999999999997</c:v>
                </c:pt>
                <c:pt idx="43">
                  <c:v>7</c:v>
                </c:pt>
                <c:pt idx="44">
                  <c:v>7.3666999999999998</c:v>
                </c:pt>
                <c:pt idx="45">
                  <c:v>7.7096999999999998</c:v>
                </c:pt>
                <c:pt idx="46">
                  <c:v>6.8571</c:v>
                </c:pt>
                <c:pt idx="47">
                  <c:v>4.4286000000000003</c:v>
                </c:pt>
                <c:pt idx="48">
                  <c:v>11.235300000000001</c:v>
                </c:pt>
                <c:pt idx="49">
                  <c:v>5.3437999999999999</c:v>
                </c:pt>
                <c:pt idx="50">
                  <c:v>11.0909</c:v>
                </c:pt>
                <c:pt idx="51">
                  <c:v>4.1666999999999996</c:v>
                </c:pt>
                <c:pt idx="52">
                  <c:v>13.6364</c:v>
                </c:pt>
                <c:pt idx="53">
                  <c:v>9.6667000000000005</c:v>
                </c:pt>
                <c:pt idx="54">
                  <c:v>9.4138000000000002</c:v>
                </c:pt>
                <c:pt idx="55">
                  <c:v>10.666700000000001</c:v>
                </c:pt>
                <c:pt idx="56">
                  <c:v>7.9565000000000001</c:v>
                </c:pt>
                <c:pt idx="57">
                  <c:v>8.1999999999999993</c:v>
                </c:pt>
                <c:pt idx="58">
                  <c:v>6.2916999999999996</c:v>
                </c:pt>
                <c:pt idx="59">
                  <c:v>8.2162000000000006</c:v>
                </c:pt>
                <c:pt idx="60">
                  <c:v>10.4651</c:v>
                </c:pt>
                <c:pt idx="61">
                  <c:v>9.6999999999999993</c:v>
                </c:pt>
                <c:pt idx="62">
                  <c:v>6.8261000000000003</c:v>
                </c:pt>
                <c:pt idx="63">
                  <c:v>11.35</c:v>
                </c:pt>
                <c:pt idx="64">
                  <c:v>9.2917000000000005</c:v>
                </c:pt>
                <c:pt idx="65">
                  <c:v>8.7036999999999995</c:v>
                </c:pt>
                <c:pt idx="66">
                  <c:v>5.4286000000000003</c:v>
                </c:pt>
                <c:pt idx="67">
                  <c:v>6.9375</c:v>
                </c:pt>
                <c:pt idx="68">
                  <c:v>8.6120999999999999</c:v>
                </c:pt>
                <c:pt idx="69">
                  <c:v>9.6153999999999993</c:v>
                </c:pt>
                <c:pt idx="70">
                  <c:v>8.7857000000000003</c:v>
                </c:pt>
                <c:pt idx="71">
                  <c:v>4.5</c:v>
                </c:pt>
                <c:pt idx="72">
                  <c:v>7.85</c:v>
                </c:pt>
                <c:pt idx="73">
                  <c:v>9.0769000000000002</c:v>
                </c:pt>
                <c:pt idx="74">
                  <c:v>10.571400000000001</c:v>
                </c:pt>
                <c:pt idx="75">
                  <c:v>8.75</c:v>
                </c:pt>
                <c:pt idx="76">
                  <c:v>6.9286000000000003</c:v>
                </c:pt>
                <c:pt idx="77">
                  <c:v>7.7586000000000004</c:v>
                </c:pt>
                <c:pt idx="78">
                  <c:v>6.2308000000000003</c:v>
                </c:pt>
                <c:pt idx="79">
                  <c:v>9</c:v>
                </c:pt>
                <c:pt idx="80">
                  <c:v>6.6452</c:v>
                </c:pt>
                <c:pt idx="81">
                  <c:v>7</c:v>
                </c:pt>
                <c:pt idx="82">
                  <c:v>8.8000000000000007</c:v>
                </c:pt>
                <c:pt idx="83">
                  <c:v>7.2308000000000003</c:v>
                </c:pt>
                <c:pt idx="84">
                  <c:v>6</c:v>
                </c:pt>
                <c:pt idx="85">
                  <c:v>7.0526</c:v>
                </c:pt>
                <c:pt idx="86">
                  <c:v>11.275</c:v>
                </c:pt>
                <c:pt idx="87">
                  <c:v>3.9411999999999998</c:v>
                </c:pt>
                <c:pt idx="88">
                  <c:v>8.8125</c:v>
                </c:pt>
              </c:numCache>
            </c:numRef>
          </c:xVal>
          <c:yVal>
            <c:numRef>
              <c:f>'Q1'!$R$12:$R$100</c:f>
              <c:numCache>
                <c:formatCode>General</c:formatCode>
                <c:ptCount val="89"/>
                <c:pt idx="0">
                  <c:v>6</c:v>
                </c:pt>
                <c:pt idx="1">
                  <c:v>4</c:v>
                </c:pt>
                <c:pt idx="2">
                  <c:v>7</c:v>
                </c:pt>
                <c:pt idx="3">
                  <c:v>13</c:v>
                </c:pt>
                <c:pt idx="4">
                  <c:v>18</c:v>
                </c:pt>
                <c:pt idx="5">
                  <c:v>6</c:v>
                </c:pt>
                <c:pt idx="6">
                  <c:v>11</c:v>
                </c:pt>
                <c:pt idx="7">
                  <c:v>3</c:v>
                </c:pt>
                <c:pt idx="8">
                  <c:v>16</c:v>
                </c:pt>
                <c:pt idx="9">
                  <c:v>13</c:v>
                </c:pt>
                <c:pt idx="10">
                  <c:v>10</c:v>
                </c:pt>
                <c:pt idx="11">
                  <c:v>5</c:v>
                </c:pt>
                <c:pt idx="12">
                  <c:v>1</c:v>
                </c:pt>
                <c:pt idx="13">
                  <c:v>8</c:v>
                </c:pt>
                <c:pt idx="14">
                  <c:v>5</c:v>
                </c:pt>
                <c:pt idx="15">
                  <c:v>3</c:v>
                </c:pt>
                <c:pt idx="16">
                  <c:v>6</c:v>
                </c:pt>
                <c:pt idx="17">
                  <c:v>4</c:v>
                </c:pt>
                <c:pt idx="18">
                  <c:v>8</c:v>
                </c:pt>
                <c:pt idx="19">
                  <c:v>28</c:v>
                </c:pt>
                <c:pt idx="20">
                  <c:v>7</c:v>
                </c:pt>
                <c:pt idx="21">
                  <c:v>5</c:v>
                </c:pt>
                <c:pt idx="22">
                  <c:v>19</c:v>
                </c:pt>
                <c:pt idx="23">
                  <c:v>15</c:v>
                </c:pt>
                <c:pt idx="24">
                  <c:v>3</c:v>
                </c:pt>
                <c:pt idx="25">
                  <c:v>6</c:v>
                </c:pt>
                <c:pt idx="26">
                  <c:v>8</c:v>
                </c:pt>
                <c:pt idx="27">
                  <c:v>5</c:v>
                </c:pt>
                <c:pt idx="28">
                  <c:v>10</c:v>
                </c:pt>
                <c:pt idx="29">
                  <c:v>9</c:v>
                </c:pt>
                <c:pt idx="30">
                  <c:v>9</c:v>
                </c:pt>
                <c:pt idx="31">
                  <c:v>2</c:v>
                </c:pt>
                <c:pt idx="32">
                  <c:v>14</c:v>
                </c:pt>
                <c:pt idx="33">
                  <c:v>18</c:v>
                </c:pt>
                <c:pt idx="34">
                  <c:v>5</c:v>
                </c:pt>
                <c:pt idx="35">
                  <c:v>19</c:v>
                </c:pt>
                <c:pt idx="36">
                  <c:v>10</c:v>
                </c:pt>
                <c:pt idx="37">
                  <c:v>14</c:v>
                </c:pt>
                <c:pt idx="38">
                  <c:v>4</c:v>
                </c:pt>
                <c:pt idx="39">
                  <c:v>13</c:v>
                </c:pt>
                <c:pt idx="40">
                  <c:v>3</c:v>
                </c:pt>
                <c:pt idx="41">
                  <c:v>2</c:v>
                </c:pt>
                <c:pt idx="42">
                  <c:v>14</c:v>
                </c:pt>
                <c:pt idx="43">
                  <c:v>4</c:v>
                </c:pt>
                <c:pt idx="44">
                  <c:v>12</c:v>
                </c:pt>
                <c:pt idx="45">
                  <c:v>11</c:v>
                </c:pt>
                <c:pt idx="46">
                  <c:v>8</c:v>
                </c:pt>
                <c:pt idx="47">
                  <c:v>10</c:v>
                </c:pt>
                <c:pt idx="48">
                  <c:v>7</c:v>
                </c:pt>
                <c:pt idx="49">
                  <c:v>13</c:v>
                </c:pt>
                <c:pt idx="50">
                  <c:v>5</c:v>
                </c:pt>
                <c:pt idx="51">
                  <c:v>3</c:v>
                </c:pt>
                <c:pt idx="52">
                  <c:v>5</c:v>
                </c:pt>
                <c:pt idx="53">
                  <c:v>10</c:v>
                </c:pt>
                <c:pt idx="54">
                  <c:v>10</c:v>
                </c:pt>
                <c:pt idx="55">
                  <c:v>5</c:v>
                </c:pt>
                <c:pt idx="56">
                  <c:v>10</c:v>
                </c:pt>
                <c:pt idx="57">
                  <c:v>5</c:v>
                </c:pt>
                <c:pt idx="58">
                  <c:v>9</c:v>
                </c:pt>
                <c:pt idx="59">
                  <c:v>12</c:v>
                </c:pt>
                <c:pt idx="60">
                  <c:v>28</c:v>
                </c:pt>
                <c:pt idx="61">
                  <c:v>4</c:v>
                </c:pt>
                <c:pt idx="62">
                  <c:v>17</c:v>
                </c:pt>
                <c:pt idx="63">
                  <c:v>11</c:v>
                </c:pt>
                <c:pt idx="64">
                  <c:v>10</c:v>
                </c:pt>
                <c:pt idx="65">
                  <c:v>9</c:v>
                </c:pt>
                <c:pt idx="66">
                  <c:v>5</c:v>
                </c:pt>
                <c:pt idx="67">
                  <c:v>6</c:v>
                </c:pt>
                <c:pt idx="68">
                  <c:v>31</c:v>
                </c:pt>
                <c:pt idx="69">
                  <c:v>9</c:v>
                </c:pt>
                <c:pt idx="70">
                  <c:v>6</c:v>
                </c:pt>
                <c:pt idx="71">
                  <c:v>4</c:v>
                </c:pt>
                <c:pt idx="72">
                  <c:v>9</c:v>
                </c:pt>
                <c:pt idx="73">
                  <c:v>12</c:v>
                </c:pt>
                <c:pt idx="74">
                  <c:v>4</c:v>
                </c:pt>
                <c:pt idx="75">
                  <c:v>3</c:v>
                </c:pt>
                <c:pt idx="76">
                  <c:v>6</c:v>
                </c:pt>
                <c:pt idx="77">
                  <c:v>10</c:v>
                </c:pt>
                <c:pt idx="78">
                  <c:v>6</c:v>
                </c:pt>
                <c:pt idx="79">
                  <c:v>3</c:v>
                </c:pt>
                <c:pt idx="80">
                  <c:v>11</c:v>
                </c:pt>
                <c:pt idx="81">
                  <c:v>10</c:v>
                </c:pt>
                <c:pt idx="82">
                  <c:v>5</c:v>
                </c:pt>
                <c:pt idx="83">
                  <c:v>10</c:v>
                </c:pt>
                <c:pt idx="84">
                  <c:v>15</c:v>
                </c:pt>
                <c:pt idx="85">
                  <c:v>9</c:v>
                </c:pt>
                <c:pt idx="86">
                  <c:v>14</c:v>
                </c:pt>
                <c:pt idx="87">
                  <c:v>7</c:v>
                </c:pt>
                <c:pt idx="88">
                  <c:v>7</c:v>
                </c:pt>
              </c:numCache>
            </c:numRef>
          </c:yVal>
          <c:smooth val="0"/>
          <c:extLst>
            <c:ext xmlns:c16="http://schemas.microsoft.com/office/drawing/2014/chart" uri="{C3380CC4-5D6E-409C-BE32-E72D297353CC}">
              <c16:uniqueId val="{00000000-FB98-4CFB-8773-17357EB45365}"/>
            </c:ext>
          </c:extLst>
        </c:ser>
        <c:dLbls>
          <c:showLegendKey val="0"/>
          <c:showVal val="0"/>
          <c:showCatName val="0"/>
          <c:showSerName val="0"/>
          <c:showPercent val="0"/>
          <c:showBubbleSize val="0"/>
        </c:dLbls>
        <c:axId val="1070415328"/>
        <c:axId val="1070393728"/>
      </c:scatterChart>
      <c:valAx>
        <c:axId val="10704153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Avg</a:t>
                </a:r>
                <a:r>
                  <a:rPr lang="en-IN" baseline="0"/>
                  <a:t> Days To Ship</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0393728"/>
        <c:crosses val="autoZero"/>
        <c:crossBetween val="midCat"/>
      </c:valAx>
      <c:valAx>
        <c:axId val="1070393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a:t>
                </a:r>
                <a:r>
                  <a:rPr lang="en-IN" baseline="0"/>
                  <a:t> Orders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04153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 ANALYSIS.xlsx]Q2!PivotTable3</c:name>
    <c:fmtId val="8"/>
  </c:pivotSource>
  <c:chart>
    <c:autoTitleDeleted val="0"/>
    <c:pivotFmts>
      <c:pivotFmt>
        <c:idx val="0"/>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2"/>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3"/>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4"/>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5"/>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6"/>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7"/>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8"/>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9"/>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0"/>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1"/>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2"/>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3"/>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4"/>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5"/>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6"/>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7"/>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8"/>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9"/>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20"/>
        <c:spPr>
          <a:solidFill>
            <a:schemeClr val="accent1"/>
          </a:solidFill>
          <a:ln>
            <a:noFill/>
          </a:ln>
          <a:effectLst/>
          <a:sp3d/>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21"/>
        <c:spPr>
          <a:solidFill>
            <a:schemeClr val="accent1"/>
          </a:soli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noFill/>
        <a:ln w="9525" cap="flat" cmpd="sng" algn="ctr">
          <a:solidFill>
            <a:schemeClr val="tx1">
              <a:lumMod val="15000"/>
              <a:lumOff val="85000"/>
            </a:schemeClr>
          </a:solidFill>
          <a:round/>
        </a:ln>
        <a:effectLst/>
        <a:sp3d contourW="9525">
          <a:contourClr>
            <a:schemeClr val="tx1">
              <a:lumMod val="15000"/>
              <a:lumOff val="85000"/>
            </a:schemeClr>
          </a:contourClr>
        </a:sp3d>
      </c:spPr>
    </c:floor>
    <c:sideWall>
      <c:thickness val="0"/>
      <c:spPr>
        <a:noFill/>
        <a:ln>
          <a:noFill/>
        </a:ln>
        <a:effectLst/>
        <a:sp3d/>
      </c:spPr>
    </c:sideWall>
    <c:backWall>
      <c:thickness val="0"/>
      <c:spPr>
        <a:noFill/>
        <a:ln>
          <a:noFill/>
        </a:ln>
        <a:effectLst/>
        <a:sp3d/>
      </c:spPr>
    </c:backWall>
    <c:plotArea>
      <c:layout/>
      <c:area3DChart>
        <c:grouping val="percentStacked"/>
        <c:varyColors val="0"/>
        <c:ser>
          <c:idx val="0"/>
          <c:order val="0"/>
          <c:tx>
            <c:strRef>
              <c:f>'Q2'!$S$10:$S$11</c:f>
              <c:strCache>
                <c:ptCount val="1"/>
                <c:pt idx="0">
                  <c:v>Beverages</c:v>
                </c:pt>
              </c:strCache>
            </c:strRef>
          </c:tx>
          <c:spPr>
            <a:solidFill>
              <a:schemeClr val="accent1"/>
            </a:solidFill>
            <a:ln w="25400">
              <a:noFill/>
            </a:ln>
            <a:effectLst/>
            <a:sp3d/>
          </c:spPr>
          <c:cat>
            <c:strRef>
              <c:f>'Q2'!$R$12:$R$33</c:f>
              <c:strCache>
                <c:ptCount val="21"/>
                <c:pt idx="0">
                  <c:v>Argentina</c:v>
                </c:pt>
                <c:pt idx="1">
                  <c:v>Austria</c:v>
                </c:pt>
                <c:pt idx="2">
                  <c:v>Belgium</c:v>
                </c:pt>
                <c:pt idx="3">
                  <c:v>Brazil</c:v>
                </c:pt>
                <c:pt idx="4">
                  <c:v>Canada</c:v>
                </c:pt>
                <c:pt idx="5">
                  <c:v>Denmark</c:v>
                </c:pt>
                <c:pt idx="6">
                  <c:v>Finland</c:v>
                </c:pt>
                <c:pt idx="7">
                  <c:v>France</c:v>
                </c:pt>
                <c:pt idx="8">
                  <c:v>Germany</c:v>
                </c:pt>
                <c:pt idx="9">
                  <c:v>Ireland</c:v>
                </c:pt>
                <c:pt idx="10">
                  <c:v>Italy</c:v>
                </c:pt>
                <c:pt idx="11">
                  <c:v>Mexico</c:v>
                </c:pt>
                <c:pt idx="12">
                  <c:v>Norway</c:v>
                </c:pt>
                <c:pt idx="13">
                  <c:v>Poland</c:v>
                </c:pt>
                <c:pt idx="14">
                  <c:v>Portugal</c:v>
                </c:pt>
                <c:pt idx="15">
                  <c:v>Spain</c:v>
                </c:pt>
                <c:pt idx="16">
                  <c:v>Sweden</c:v>
                </c:pt>
                <c:pt idx="17">
                  <c:v>Switzerland</c:v>
                </c:pt>
                <c:pt idx="18">
                  <c:v>UK</c:v>
                </c:pt>
                <c:pt idx="19">
                  <c:v>USA</c:v>
                </c:pt>
                <c:pt idx="20">
                  <c:v>Venezuela</c:v>
                </c:pt>
              </c:strCache>
            </c:strRef>
          </c:cat>
          <c:val>
            <c:numRef>
              <c:f>'Q2'!$S$12:$S$33</c:f>
              <c:numCache>
                <c:formatCode>General</c:formatCode>
                <c:ptCount val="21"/>
                <c:pt idx="0">
                  <c:v>82</c:v>
                </c:pt>
                <c:pt idx="1">
                  <c:v>982</c:v>
                </c:pt>
                <c:pt idx="2">
                  <c:v>272</c:v>
                </c:pt>
                <c:pt idx="3">
                  <c:v>968</c:v>
                </c:pt>
                <c:pt idx="4">
                  <c:v>303</c:v>
                </c:pt>
                <c:pt idx="5">
                  <c:v>195</c:v>
                </c:pt>
                <c:pt idx="6">
                  <c:v>107</c:v>
                </c:pt>
                <c:pt idx="7">
                  <c:v>618</c:v>
                </c:pt>
                <c:pt idx="8">
                  <c:v>1691</c:v>
                </c:pt>
                <c:pt idx="9">
                  <c:v>200</c:v>
                </c:pt>
                <c:pt idx="10">
                  <c:v>114</c:v>
                </c:pt>
                <c:pt idx="11">
                  <c:v>295</c:v>
                </c:pt>
                <c:pt idx="12">
                  <c:v>48</c:v>
                </c:pt>
                <c:pt idx="13">
                  <c:v>71</c:v>
                </c:pt>
                <c:pt idx="14">
                  <c:v>78</c:v>
                </c:pt>
                <c:pt idx="15">
                  <c:v>126</c:v>
                </c:pt>
                <c:pt idx="16">
                  <c:v>549</c:v>
                </c:pt>
                <c:pt idx="17">
                  <c:v>182</c:v>
                </c:pt>
                <c:pt idx="18">
                  <c:v>502</c:v>
                </c:pt>
                <c:pt idx="19">
                  <c:v>1616</c:v>
                </c:pt>
                <c:pt idx="20">
                  <c:v>533</c:v>
                </c:pt>
              </c:numCache>
            </c:numRef>
          </c:val>
          <c:extLst>
            <c:ext xmlns:c16="http://schemas.microsoft.com/office/drawing/2014/chart" uri="{C3380CC4-5D6E-409C-BE32-E72D297353CC}">
              <c16:uniqueId val="{00000000-6D04-41EE-9A00-61E1B94E7F0A}"/>
            </c:ext>
          </c:extLst>
        </c:ser>
        <c:ser>
          <c:idx val="1"/>
          <c:order val="1"/>
          <c:tx>
            <c:strRef>
              <c:f>'Q2'!$T$10:$T$11</c:f>
              <c:strCache>
                <c:ptCount val="1"/>
                <c:pt idx="0">
                  <c:v>Condiments</c:v>
                </c:pt>
              </c:strCache>
            </c:strRef>
          </c:tx>
          <c:spPr>
            <a:solidFill>
              <a:schemeClr val="accent2"/>
            </a:solidFill>
            <a:ln>
              <a:noFill/>
            </a:ln>
            <a:effectLst/>
            <a:sp3d/>
          </c:spPr>
          <c:cat>
            <c:strRef>
              <c:f>'Q2'!$R$12:$R$33</c:f>
              <c:strCache>
                <c:ptCount val="21"/>
                <c:pt idx="0">
                  <c:v>Argentina</c:v>
                </c:pt>
                <c:pt idx="1">
                  <c:v>Austria</c:v>
                </c:pt>
                <c:pt idx="2">
                  <c:v>Belgium</c:v>
                </c:pt>
                <c:pt idx="3">
                  <c:v>Brazil</c:v>
                </c:pt>
                <c:pt idx="4">
                  <c:v>Canada</c:v>
                </c:pt>
                <c:pt idx="5">
                  <c:v>Denmark</c:v>
                </c:pt>
                <c:pt idx="6">
                  <c:v>Finland</c:v>
                </c:pt>
                <c:pt idx="7">
                  <c:v>France</c:v>
                </c:pt>
                <c:pt idx="8">
                  <c:v>Germany</c:v>
                </c:pt>
                <c:pt idx="9">
                  <c:v>Ireland</c:v>
                </c:pt>
                <c:pt idx="10">
                  <c:v>Italy</c:v>
                </c:pt>
                <c:pt idx="11">
                  <c:v>Mexico</c:v>
                </c:pt>
                <c:pt idx="12">
                  <c:v>Norway</c:v>
                </c:pt>
                <c:pt idx="13">
                  <c:v>Poland</c:v>
                </c:pt>
                <c:pt idx="14">
                  <c:v>Portugal</c:v>
                </c:pt>
                <c:pt idx="15">
                  <c:v>Spain</c:v>
                </c:pt>
                <c:pt idx="16">
                  <c:v>Sweden</c:v>
                </c:pt>
                <c:pt idx="17">
                  <c:v>Switzerland</c:v>
                </c:pt>
                <c:pt idx="18">
                  <c:v>UK</c:v>
                </c:pt>
                <c:pt idx="19">
                  <c:v>USA</c:v>
                </c:pt>
                <c:pt idx="20">
                  <c:v>Venezuela</c:v>
                </c:pt>
              </c:strCache>
            </c:strRef>
          </c:cat>
          <c:val>
            <c:numRef>
              <c:f>'Q2'!$T$12:$T$33</c:f>
              <c:numCache>
                <c:formatCode>General</c:formatCode>
                <c:ptCount val="21"/>
                <c:pt idx="0">
                  <c:v>45</c:v>
                </c:pt>
                <c:pt idx="1">
                  <c:v>720</c:v>
                </c:pt>
                <c:pt idx="2">
                  <c:v>147</c:v>
                </c:pt>
                <c:pt idx="3">
                  <c:v>568</c:v>
                </c:pt>
                <c:pt idx="4">
                  <c:v>256</c:v>
                </c:pt>
                <c:pt idx="5">
                  <c:v>210</c:v>
                </c:pt>
                <c:pt idx="6">
                  <c:v>75</c:v>
                </c:pt>
                <c:pt idx="7">
                  <c:v>287</c:v>
                </c:pt>
                <c:pt idx="8">
                  <c:v>869</c:v>
                </c:pt>
                <c:pt idx="9">
                  <c:v>180</c:v>
                </c:pt>
                <c:pt idx="10">
                  <c:v>90</c:v>
                </c:pt>
                <c:pt idx="11">
                  <c:v>60</c:v>
                </c:pt>
                <c:pt idx="12">
                  <c:v>18</c:v>
                </c:pt>
                <c:pt idx="13">
                  <c:v>22</c:v>
                </c:pt>
                <c:pt idx="14">
                  <c:v>181</c:v>
                </c:pt>
                <c:pt idx="15">
                  <c:v>95</c:v>
                </c:pt>
                <c:pt idx="16">
                  <c:v>226</c:v>
                </c:pt>
                <c:pt idx="17">
                  <c:v>52</c:v>
                </c:pt>
                <c:pt idx="18">
                  <c:v>210</c:v>
                </c:pt>
                <c:pt idx="19">
                  <c:v>821</c:v>
                </c:pt>
                <c:pt idx="20">
                  <c:v>166</c:v>
                </c:pt>
              </c:numCache>
            </c:numRef>
          </c:val>
          <c:extLst>
            <c:ext xmlns:c16="http://schemas.microsoft.com/office/drawing/2014/chart" uri="{C3380CC4-5D6E-409C-BE32-E72D297353CC}">
              <c16:uniqueId val="{00000001-6D04-41EE-9A00-61E1B94E7F0A}"/>
            </c:ext>
          </c:extLst>
        </c:ser>
        <c:ser>
          <c:idx val="2"/>
          <c:order val="2"/>
          <c:tx>
            <c:strRef>
              <c:f>'Q2'!$U$10:$U$11</c:f>
              <c:strCache>
                <c:ptCount val="1"/>
                <c:pt idx="0">
                  <c:v>Confections</c:v>
                </c:pt>
              </c:strCache>
            </c:strRef>
          </c:tx>
          <c:spPr>
            <a:solidFill>
              <a:schemeClr val="accent3"/>
            </a:solidFill>
            <a:ln>
              <a:noFill/>
            </a:ln>
            <a:effectLst/>
            <a:sp3d/>
          </c:spPr>
          <c:cat>
            <c:strRef>
              <c:f>'Q2'!$R$12:$R$33</c:f>
              <c:strCache>
                <c:ptCount val="21"/>
                <c:pt idx="0">
                  <c:v>Argentina</c:v>
                </c:pt>
                <c:pt idx="1">
                  <c:v>Austria</c:v>
                </c:pt>
                <c:pt idx="2">
                  <c:v>Belgium</c:v>
                </c:pt>
                <c:pt idx="3">
                  <c:v>Brazil</c:v>
                </c:pt>
                <c:pt idx="4">
                  <c:v>Canada</c:v>
                </c:pt>
                <c:pt idx="5">
                  <c:v>Denmark</c:v>
                </c:pt>
                <c:pt idx="6">
                  <c:v>Finland</c:v>
                </c:pt>
                <c:pt idx="7">
                  <c:v>France</c:v>
                </c:pt>
                <c:pt idx="8">
                  <c:v>Germany</c:v>
                </c:pt>
                <c:pt idx="9">
                  <c:v>Ireland</c:v>
                </c:pt>
                <c:pt idx="10">
                  <c:v>Italy</c:v>
                </c:pt>
                <c:pt idx="11">
                  <c:v>Mexico</c:v>
                </c:pt>
                <c:pt idx="12">
                  <c:v>Norway</c:v>
                </c:pt>
                <c:pt idx="13">
                  <c:v>Poland</c:v>
                </c:pt>
                <c:pt idx="14">
                  <c:v>Portugal</c:v>
                </c:pt>
                <c:pt idx="15">
                  <c:v>Spain</c:v>
                </c:pt>
                <c:pt idx="16">
                  <c:v>Sweden</c:v>
                </c:pt>
                <c:pt idx="17">
                  <c:v>Switzerland</c:v>
                </c:pt>
                <c:pt idx="18">
                  <c:v>UK</c:v>
                </c:pt>
                <c:pt idx="19">
                  <c:v>USA</c:v>
                </c:pt>
                <c:pt idx="20">
                  <c:v>Venezuela</c:v>
                </c:pt>
              </c:strCache>
            </c:strRef>
          </c:cat>
          <c:val>
            <c:numRef>
              <c:f>'Q2'!$U$12:$U$33</c:f>
              <c:numCache>
                <c:formatCode>General</c:formatCode>
                <c:ptCount val="21"/>
                <c:pt idx="0">
                  <c:v>57</c:v>
                </c:pt>
                <c:pt idx="1">
                  <c:v>575</c:v>
                </c:pt>
                <c:pt idx="2">
                  <c:v>270</c:v>
                </c:pt>
                <c:pt idx="3">
                  <c:v>722</c:v>
                </c:pt>
                <c:pt idx="4">
                  <c:v>418</c:v>
                </c:pt>
                <c:pt idx="5">
                  <c:v>185</c:v>
                </c:pt>
                <c:pt idx="6">
                  <c:v>89</c:v>
                </c:pt>
                <c:pt idx="7">
                  <c:v>566</c:v>
                </c:pt>
                <c:pt idx="8">
                  <c:v>1597</c:v>
                </c:pt>
                <c:pt idx="9">
                  <c:v>91</c:v>
                </c:pt>
                <c:pt idx="10">
                  <c:v>145</c:v>
                </c:pt>
                <c:pt idx="11">
                  <c:v>119</c:v>
                </c:pt>
                <c:pt idx="12">
                  <c:v>17</c:v>
                </c:pt>
                <c:pt idx="13">
                  <c:v>27</c:v>
                </c:pt>
                <c:pt idx="14">
                  <c:v>87</c:v>
                </c:pt>
                <c:pt idx="15">
                  <c:v>91</c:v>
                </c:pt>
                <c:pt idx="16">
                  <c:v>278</c:v>
                </c:pt>
                <c:pt idx="17">
                  <c:v>148</c:v>
                </c:pt>
                <c:pt idx="18">
                  <c:v>318</c:v>
                </c:pt>
                <c:pt idx="19">
                  <c:v>1602</c:v>
                </c:pt>
                <c:pt idx="20">
                  <c:v>504</c:v>
                </c:pt>
              </c:numCache>
            </c:numRef>
          </c:val>
          <c:extLst>
            <c:ext xmlns:c16="http://schemas.microsoft.com/office/drawing/2014/chart" uri="{C3380CC4-5D6E-409C-BE32-E72D297353CC}">
              <c16:uniqueId val="{00000002-6D04-41EE-9A00-61E1B94E7F0A}"/>
            </c:ext>
          </c:extLst>
        </c:ser>
        <c:ser>
          <c:idx val="3"/>
          <c:order val="3"/>
          <c:tx>
            <c:strRef>
              <c:f>'Q2'!$V$10:$V$11</c:f>
              <c:strCache>
                <c:ptCount val="1"/>
                <c:pt idx="0">
                  <c:v>Dairy Products</c:v>
                </c:pt>
              </c:strCache>
            </c:strRef>
          </c:tx>
          <c:spPr>
            <a:solidFill>
              <a:schemeClr val="accent4"/>
            </a:solidFill>
            <a:ln>
              <a:noFill/>
            </a:ln>
            <a:effectLst/>
            <a:sp3d/>
          </c:spPr>
          <c:cat>
            <c:strRef>
              <c:f>'Q2'!$R$12:$R$33</c:f>
              <c:strCache>
                <c:ptCount val="21"/>
                <c:pt idx="0">
                  <c:v>Argentina</c:v>
                </c:pt>
                <c:pt idx="1">
                  <c:v>Austria</c:v>
                </c:pt>
                <c:pt idx="2">
                  <c:v>Belgium</c:v>
                </c:pt>
                <c:pt idx="3">
                  <c:v>Brazil</c:v>
                </c:pt>
                <c:pt idx="4">
                  <c:v>Canada</c:v>
                </c:pt>
                <c:pt idx="5">
                  <c:v>Denmark</c:v>
                </c:pt>
                <c:pt idx="6">
                  <c:v>Finland</c:v>
                </c:pt>
                <c:pt idx="7">
                  <c:v>France</c:v>
                </c:pt>
                <c:pt idx="8">
                  <c:v>Germany</c:v>
                </c:pt>
                <c:pt idx="9">
                  <c:v>Ireland</c:v>
                </c:pt>
                <c:pt idx="10">
                  <c:v>Italy</c:v>
                </c:pt>
                <c:pt idx="11">
                  <c:v>Mexico</c:v>
                </c:pt>
                <c:pt idx="12">
                  <c:v>Norway</c:v>
                </c:pt>
                <c:pt idx="13">
                  <c:v>Poland</c:v>
                </c:pt>
                <c:pt idx="14">
                  <c:v>Portugal</c:v>
                </c:pt>
                <c:pt idx="15">
                  <c:v>Spain</c:v>
                </c:pt>
                <c:pt idx="16">
                  <c:v>Sweden</c:v>
                </c:pt>
                <c:pt idx="17">
                  <c:v>Switzerland</c:v>
                </c:pt>
                <c:pt idx="18">
                  <c:v>UK</c:v>
                </c:pt>
                <c:pt idx="19">
                  <c:v>USA</c:v>
                </c:pt>
                <c:pt idx="20">
                  <c:v>Venezuela</c:v>
                </c:pt>
              </c:strCache>
            </c:strRef>
          </c:cat>
          <c:val>
            <c:numRef>
              <c:f>'Q2'!$V$12:$V$33</c:f>
              <c:numCache>
                <c:formatCode>General</c:formatCode>
                <c:ptCount val="21"/>
                <c:pt idx="0">
                  <c:v>54</c:v>
                </c:pt>
                <c:pt idx="1">
                  <c:v>1027</c:v>
                </c:pt>
                <c:pt idx="2">
                  <c:v>295</c:v>
                </c:pt>
                <c:pt idx="3">
                  <c:v>683</c:v>
                </c:pt>
                <c:pt idx="4">
                  <c:v>381</c:v>
                </c:pt>
                <c:pt idx="5">
                  <c:v>89</c:v>
                </c:pt>
                <c:pt idx="6">
                  <c:v>230</c:v>
                </c:pt>
                <c:pt idx="7">
                  <c:v>408</c:v>
                </c:pt>
                <c:pt idx="8">
                  <c:v>1800</c:v>
                </c:pt>
                <c:pt idx="9">
                  <c:v>387</c:v>
                </c:pt>
                <c:pt idx="10">
                  <c:v>152</c:v>
                </c:pt>
                <c:pt idx="11">
                  <c:v>251</c:v>
                </c:pt>
                <c:pt idx="12">
                  <c:v>27</c:v>
                </c:pt>
                <c:pt idx="13">
                  <c:v>45</c:v>
                </c:pt>
                <c:pt idx="14">
                  <c:v>31</c:v>
                </c:pt>
                <c:pt idx="15">
                  <c:v>19</c:v>
                </c:pt>
                <c:pt idx="16">
                  <c:v>215</c:v>
                </c:pt>
                <c:pt idx="17">
                  <c:v>262</c:v>
                </c:pt>
                <c:pt idx="18">
                  <c:v>679</c:v>
                </c:pt>
                <c:pt idx="19">
                  <c:v>1559</c:v>
                </c:pt>
                <c:pt idx="20">
                  <c:v>555</c:v>
                </c:pt>
              </c:numCache>
            </c:numRef>
          </c:val>
          <c:extLst>
            <c:ext xmlns:c16="http://schemas.microsoft.com/office/drawing/2014/chart" uri="{C3380CC4-5D6E-409C-BE32-E72D297353CC}">
              <c16:uniqueId val="{00000003-6D04-41EE-9A00-61E1B94E7F0A}"/>
            </c:ext>
          </c:extLst>
        </c:ser>
        <c:ser>
          <c:idx val="4"/>
          <c:order val="4"/>
          <c:tx>
            <c:strRef>
              <c:f>'Q2'!$W$10:$W$11</c:f>
              <c:strCache>
                <c:ptCount val="1"/>
                <c:pt idx="0">
                  <c:v>Grains/Cereals</c:v>
                </c:pt>
              </c:strCache>
            </c:strRef>
          </c:tx>
          <c:spPr>
            <a:solidFill>
              <a:schemeClr val="accent5"/>
            </a:solidFill>
            <a:ln>
              <a:noFill/>
            </a:ln>
            <a:effectLst/>
            <a:sp3d/>
          </c:spPr>
          <c:cat>
            <c:strRef>
              <c:f>'Q2'!$R$12:$R$33</c:f>
              <c:strCache>
                <c:ptCount val="21"/>
                <c:pt idx="0">
                  <c:v>Argentina</c:v>
                </c:pt>
                <c:pt idx="1">
                  <c:v>Austria</c:v>
                </c:pt>
                <c:pt idx="2">
                  <c:v>Belgium</c:v>
                </c:pt>
                <c:pt idx="3">
                  <c:v>Brazil</c:v>
                </c:pt>
                <c:pt idx="4">
                  <c:v>Canada</c:v>
                </c:pt>
                <c:pt idx="5">
                  <c:v>Denmark</c:v>
                </c:pt>
                <c:pt idx="6">
                  <c:v>Finland</c:v>
                </c:pt>
                <c:pt idx="7">
                  <c:v>France</c:v>
                </c:pt>
                <c:pt idx="8">
                  <c:v>Germany</c:v>
                </c:pt>
                <c:pt idx="9">
                  <c:v>Ireland</c:v>
                </c:pt>
                <c:pt idx="10">
                  <c:v>Italy</c:v>
                </c:pt>
                <c:pt idx="11">
                  <c:v>Mexico</c:v>
                </c:pt>
                <c:pt idx="12">
                  <c:v>Norway</c:v>
                </c:pt>
                <c:pt idx="13">
                  <c:v>Poland</c:v>
                </c:pt>
                <c:pt idx="14">
                  <c:v>Portugal</c:v>
                </c:pt>
                <c:pt idx="15">
                  <c:v>Spain</c:v>
                </c:pt>
                <c:pt idx="16">
                  <c:v>Sweden</c:v>
                </c:pt>
                <c:pt idx="17">
                  <c:v>Switzerland</c:v>
                </c:pt>
                <c:pt idx="18">
                  <c:v>UK</c:v>
                </c:pt>
                <c:pt idx="19">
                  <c:v>USA</c:v>
                </c:pt>
                <c:pt idx="20">
                  <c:v>Venezuela</c:v>
                </c:pt>
              </c:strCache>
            </c:strRef>
          </c:cat>
          <c:val>
            <c:numRef>
              <c:f>'Q2'!$W$12:$W$33</c:f>
              <c:numCache>
                <c:formatCode>General</c:formatCode>
                <c:ptCount val="21"/>
                <c:pt idx="0">
                  <c:v>20</c:v>
                </c:pt>
                <c:pt idx="1">
                  <c:v>580</c:v>
                </c:pt>
                <c:pt idx="2">
                  <c:v>145</c:v>
                </c:pt>
                <c:pt idx="3">
                  <c:v>315</c:v>
                </c:pt>
                <c:pt idx="4">
                  <c:v>207</c:v>
                </c:pt>
                <c:pt idx="5">
                  <c:v>15</c:v>
                </c:pt>
                <c:pt idx="6">
                  <c:v>100</c:v>
                </c:pt>
                <c:pt idx="7">
                  <c:v>322</c:v>
                </c:pt>
                <c:pt idx="8">
                  <c:v>800</c:v>
                </c:pt>
                <c:pt idx="9">
                  <c:v>52</c:v>
                </c:pt>
                <c:pt idx="10">
                  <c:v>108</c:v>
                </c:pt>
                <c:pt idx="11">
                  <c:v>50</c:v>
                </c:pt>
                <c:pt idx="14">
                  <c:v>84</c:v>
                </c:pt>
                <c:pt idx="15">
                  <c:v>108</c:v>
                </c:pt>
                <c:pt idx="16">
                  <c:v>140</c:v>
                </c:pt>
                <c:pt idx="17">
                  <c:v>220</c:v>
                </c:pt>
                <c:pt idx="18">
                  <c:v>322</c:v>
                </c:pt>
                <c:pt idx="19">
                  <c:v>730</c:v>
                </c:pt>
                <c:pt idx="20">
                  <c:v>244</c:v>
                </c:pt>
              </c:numCache>
            </c:numRef>
          </c:val>
          <c:extLst>
            <c:ext xmlns:c16="http://schemas.microsoft.com/office/drawing/2014/chart" uri="{C3380CC4-5D6E-409C-BE32-E72D297353CC}">
              <c16:uniqueId val="{00000004-6D04-41EE-9A00-61E1B94E7F0A}"/>
            </c:ext>
          </c:extLst>
        </c:ser>
        <c:ser>
          <c:idx val="5"/>
          <c:order val="5"/>
          <c:tx>
            <c:strRef>
              <c:f>'Q2'!$X$10:$X$11</c:f>
              <c:strCache>
                <c:ptCount val="1"/>
                <c:pt idx="0">
                  <c:v>Meat/Poultry</c:v>
                </c:pt>
              </c:strCache>
            </c:strRef>
          </c:tx>
          <c:spPr>
            <a:solidFill>
              <a:schemeClr val="accent6"/>
            </a:solidFill>
            <a:ln>
              <a:noFill/>
            </a:ln>
            <a:effectLst/>
            <a:sp3d/>
          </c:spPr>
          <c:cat>
            <c:strRef>
              <c:f>'Q2'!$R$12:$R$33</c:f>
              <c:strCache>
                <c:ptCount val="21"/>
                <c:pt idx="0">
                  <c:v>Argentina</c:v>
                </c:pt>
                <c:pt idx="1">
                  <c:v>Austria</c:v>
                </c:pt>
                <c:pt idx="2">
                  <c:v>Belgium</c:v>
                </c:pt>
                <c:pt idx="3">
                  <c:v>Brazil</c:v>
                </c:pt>
                <c:pt idx="4">
                  <c:v>Canada</c:v>
                </c:pt>
                <c:pt idx="5">
                  <c:v>Denmark</c:v>
                </c:pt>
                <c:pt idx="6">
                  <c:v>Finland</c:v>
                </c:pt>
                <c:pt idx="7">
                  <c:v>France</c:v>
                </c:pt>
                <c:pt idx="8">
                  <c:v>Germany</c:v>
                </c:pt>
                <c:pt idx="9">
                  <c:v>Ireland</c:v>
                </c:pt>
                <c:pt idx="10">
                  <c:v>Italy</c:v>
                </c:pt>
                <c:pt idx="11">
                  <c:v>Mexico</c:v>
                </c:pt>
                <c:pt idx="12">
                  <c:v>Norway</c:v>
                </c:pt>
                <c:pt idx="13">
                  <c:v>Poland</c:v>
                </c:pt>
                <c:pt idx="14">
                  <c:v>Portugal</c:v>
                </c:pt>
                <c:pt idx="15">
                  <c:v>Spain</c:v>
                </c:pt>
                <c:pt idx="16">
                  <c:v>Sweden</c:v>
                </c:pt>
                <c:pt idx="17">
                  <c:v>Switzerland</c:v>
                </c:pt>
                <c:pt idx="18">
                  <c:v>UK</c:v>
                </c:pt>
                <c:pt idx="19">
                  <c:v>USA</c:v>
                </c:pt>
                <c:pt idx="20">
                  <c:v>Venezuela</c:v>
                </c:pt>
              </c:strCache>
            </c:strRef>
          </c:cat>
          <c:val>
            <c:numRef>
              <c:f>'Q2'!$X$12:$X$33</c:f>
              <c:numCache>
                <c:formatCode>General</c:formatCode>
                <c:ptCount val="21"/>
                <c:pt idx="1">
                  <c:v>362</c:v>
                </c:pt>
                <c:pt idx="2">
                  <c:v>89</c:v>
                </c:pt>
                <c:pt idx="3">
                  <c:v>223</c:v>
                </c:pt>
                <c:pt idx="4">
                  <c:v>141</c:v>
                </c:pt>
                <c:pt idx="5">
                  <c:v>146</c:v>
                </c:pt>
                <c:pt idx="6">
                  <c:v>93</c:v>
                </c:pt>
                <c:pt idx="7">
                  <c:v>243</c:v>
                </c:pt>
                <c:pt idx="8">
                  <c:v>569</c:v>
                </c:pt>
                <c:pt idx="9">
                  <c:v>223</c:v>
                </c:pt>
                <c:pt idx="10">
                  <c:v>40</c:v>
                </c:pt>
                <c:pt idx="11">
                  <c:v>81</c:v>
                </c:pt>
                <c:pt idx="12">
                  <c:v>5</c:v>
                </c:pt>
                <c:pt idx="13">
                  <c:v>3</c:v>
                </c:pt>
                <c:pt idx="14">
                  <c:v>30</c:v>
                </c:pt>
                <c:pt idx="15">
                  <c:v>129</c:v>
                </c:pt>
                <c:pt idx="16">
                  <c:v>174</c:v>
                </c:pt>
                <c:pt idx="17">
                  <c:v>127</c:v>
                </c:pt>
                <c:pt idx="18">
                  <c:v>172</c:v>
                </c:pt>
                <c:pt idx="19">
                  <c:v>1157</c:v>
                </c:pt>
                <c:pt idx="20">
                  <c:v>192</c:v>
                </c:pt>
              </c:numCache>
            </c:numRef>
          </c:val>
          <c:extLst>
            <c:ext xmlns:c16="http://schemas.microsoft.com/office/drawing/2014/chart" uri="{C3380CC4-5D6E-409C-BE32-E72D297353CC}">
              <c16:uniqueId val="{00000005-6D04-41EE-9A00-61E1B94E7F0A}"/>
            </c:ext>
          </c:extLst>
        </c:ser>
        <c:ser>
          <c:idx val="6"/>
          <c:order val="6"/>
          <c:tx>
            <c:strRef>
              <c:f>'Q2'!$Y$10:$Y$11</c:f>
              <c:strCache>
                <c:ptCount val="1"/>
                <c:pt idx="0">
                  <c:v>Produce</c:v>
                </c:pt>
              </c:strCache>
            </c:strRef>
          </c:tx>
          <c:spPr>
            <a:solidFill>
              <a:schemeClr val="accent1">
                <a:lumMod val="60000"/>
              </a:schemeClr>
            </a:solidFill>
            <a:ln>
              <a:noFill/>
            </a:ln>
            <a:effectLst/>
            <a:sp3d/>
          </c:spPr>
          <c:cat>
            <c:strRef>
              <c:f>'Q2'!$R$12:$R$33</c:f>
              <c:strCache>
                <c:ptCount val="21"/>
                <c:pt idx="0">
                  <c:v>Argentina</c:v>
                </c:pt>
                <c:pt idx="1">
                  <c:v>Austria</c:v>
                </c:pt>
                <c:pt idx="2">
                  <c:v>Belgium</c:v>
                </c:pt>
                <c:pt idx="3">
                  <c:v>Brazil</c:v>
                </c:pt>
                <c:pt idx="4">
                  <c:v>Canada</c:v>
                </c:pt>
                <c:pt idx="5">
                  <c:v>Denmark</c:v>
                </c:pt>
                <c:pt idx="6">
                  <c:v>Finland</c:v>
                </c:pt>
                <c:pt idx="7">
                  <c:v>France</c:v>
                </c:pt>
                <c:pt idx="8">
                  <c:v>Germany</c:v>
                </c:pt>
                <c:pt idx="9">
                  <c:v>Ireland</c:v>
                </c:pt>
                <c:pt idx="10">
                  <c:v>Italy</c:v>
                </c:pt>
                <c:pt idx="11">
                  <c:v>Mexico</c:v>
                </c:pt>
                <c:pt idx="12">
                  <c:v>Norway</c:v>
                </c:pt>
                <c:pt idx="13">
                  <c:v>Poland</c:v>
                </c:pt>
                <c:pt idx="14">
                  <c:v>Portugal</c:v>
                </c:pt>
                <c:pt idx="15">
                  <c:v>Spain</c:v>
                </c:pt>
                <c:pt idx="16">
                  <c:v>Sweden</c:v>
                </c:pt>
                <c:pt idx="17">
                  <c:v>Switzerland</c:v>
                </c:pt>
                <c:pt idx="18">
                  <c:v>UK</c:v>
                </c:pt>
                <c:pt idx="19">
                  <c:v>USA</c:v>
                </c:pt>
                <c:pt idx="20">
                  <c:v>Venezuela</c:v>
                </c:pt>
              </c:strCache>
            </c:strRef>
          </c:cat>
          <c:val>
            <c:numRef>
              <c:f>'Q2'!$Y$12:$Y$33</c:f>
              <c:numCache>
                <c:formatCode>General</c:formatCode>
                <c:ptCount val="21"/>
                <c:pt idx="0">
                  <c:v>33</c:v>
                </c:pt>
                <c:pt idx="1">
                  <c:v>388</c:v>
                </c:pt>
                <c:pt idx="2">
                  <c:v>98</c:v>
                </c:pt>
                <c:pt idx="3">
                  <c:v>133</c:v>
                </c:pt>
                <c:pt idx="4">
                  <c:v>74</c:v>
                </c:pt>
                <c:pt idx="5">
                  <c:v>100</c:v>
                </c:pt>
                <c:pt idx="6">
                  <c:v>73</c:v>
                </c:pt>
                <c:pt idx="7">
                  <c:v>259</c:v>
                </c:pt>
                <c:pt idx="8">
                  <c:v>488</c:v>
                </c:pt>
                <c:pt idx="9">
                  <c:v>121</c:v>
                </c:pt>
                <c:pt idx="10">
                  <c:v>67</c:v>
                </c:pt>
                <c:pt idx="11">
                  <c:v>67</c:v>
                </c:pt>
                <c:pt idx="12">
                  <c:v>18</c:v>
                </c:pt>
                <c:pt idx="13">
                  <c:v>22</c:v>
                </c:pt>
                <c:pt idx="14">
                  <c:v>18</c:v>
                </c:pt>
                <c:pt idx="15">
                  <c:v>40</c:v>
                </c:pt>
                <c:pt idx="16">
                  <c:v>214</c:v>
                </c:pt>
                <c:pt idx="17">
                  <c:v>77</c:v>
                </c:pt>
                <c:pt idx="18">
                  <c:v>229</c:v>
                </c:pt>
                <c:pt idx="19">
                  <c:v>321</c:v>
                </c:pt>
                <c:pt idx="20">
                  <c:v>150</c:v>
                </c:pt>
              </c:numCache>
            </c:numRef>
          </c:val>
          <c:extLst>
            <c:ext xmlns:c16="http://schemas.microsoft.com/office/drawing/2014/chart" uri="{C3380CC4-5D6E-409C-BE32-E72D297353CC}">
              <c16:uniqueId val="{00000006-6D04-41EE-9A00-61E1B94E7F0A}"/>
            </c:ext>
          </c:extLst>
        </c:ser>
        <c:ser>
          <c:idx val="7"/>
          <c:order val="7"/>
          <c:tx>
            <c:strRef>
              <c:f>'Q2'!$Z$10:$Z$11</c:f>
              <c:strCache>
                <c:ptCount val="1"/>
                <c:pt idx="0">
                  <c:v>Seafood</c:v>
                </c:pt>
              </c:strCache>
            </c:strRef>
          </c:tx>
          <c:spPr>
            <a:solidFill>
              <a:schemeClr val="accent2">
                <a:lumMod val="60000"/>
              </a:schemeClr>
            </a:solidFill>
            <a:ln>
              <a:noFill/>
            </a:ln>
            <a:effectLst/>
            <a:sp3d/>
          </c:spPr>
          <c:cat>
            <c:strRef>
              <c:f>'Q2'!$R$12:$R$33</c:f>
              <c:strCache>
                <c:ptCount val="21"/>
                <c:pt idx="0">
                  <c:v>Argentina</c:v>
                </c:pt>
                <c:pt idx="1">
                  <c:v>Austria</c:v>
                </c:pt>
                <c:pt idx="2">
                  <c:v>Belgium</c:v>
                </c:pt>
                <c:pt idx="3">
                  <c:v>Brazil</c:v>
                </c:pt>
                <c:pt idx="4">
                  <c:v>Canada</c:v>
                </c:pt>
                <c:pt idx="5">
                  <c:v>Denmark</c:v>
                </c:pt>
                <c:pt idx="6">
                  <c:v>Finland</c:v>
                </c:pt>
                <c:pt idx="7">
                  <c:v>France</c:v>
                </c:pt>
                <c:pt idx="8">
                  <c:v>Germany</c:v>
                </c:pt>
                <c:pt idx="9">
                  <c:v>Ireland</c:v>
                </c:pt>
                <c:pt idx="10">
                  <c:v>Italy</c:v>
                </c:pt>
                <c:pt idx="11">
                  <c:v>Mexico</c:v>
                </c:pt>
                <c:pt idx="12">
                  <c:v>Norway</c:v>
                </c:pt>
                <c:pt idx="13">
                  <c:v>Poland</c:v>
                </c:pt>
                <c:pt idx="14">
                  <c:v>Portugal</c:v>
                </c:pt>
                <c:pt idx="15">
                  <c:v>Spain</c:v>
                </c:pt>
                <c:pt idx="16">
                  <c:v>Sweden</c:v>
                </c:pt>
                <c:pt idx="17">
                  <c:v>Switzerland</c:v>
                </c:pt>
                <c:pt idx="18">
                  <c:v>UK</c:v>
                </c:pt>
                <c:pt idx="19">
                  <c:v>USA</c:v>
                </c:pt>
                <c:pt idx="20">
                  <c:v>Venezuela</c:v>
                </c:pt>
              </c:strCache>
            </c:strRef>
          </c:cat>
          <c:val>
            <c:numRef>
              <c:f>'Q2'!$Z$12:$Z$33</c:f>
              <c:numCache>
                <c:formatCode>General</c:formatCode>
                <c:ptCount val="21"/>
                <c:pt idx="0">
                  <c:v>48</c:v>
                </c:pt>
                <c:pt idx="1">
                  <c:v>533</c:v>
                </c:pt>
                <c:pt idx="2">
                  <c:v>76</c:v>
                </c:pt>
                <c:pt idx="3">
                  <c:v>635</c:v>
                </c:pt>
                <c:pt idx="4">
                  <c:v>204</c:v>
                </c:pt>
                <c:pt idx="5">
                  <c:v>230</c:v>
                </c:pt>
                <c:pt idx="6">
                  <c:v>118</c:v>
                </c:pt>
                <c:pt idx="7">
                  <c:v>551</c:v>
                </c:pt>
                <c:pt idx="8">
                  <c:v>1399</c:v>
                </c:pt>
                <c:pt idx="9">
                  <c:v>430</c:v>
                </c:pt>
                <c:pt idx="10">
                  <c:v>106</c:v>
                </c:pt>
                <c:pt idx="11">
                  <c:v>102</c:v>
                </c:pt>
                <c:pt idx="12">
                  <c:v>28</c:v>
                </c:pt>
                <c:pt idx="13">
                  <c:v>15</c:v>
                </c:pt>
                <c:pt idx="14">
                  <c:v>24</c:v>
                </c:pt>
                <c:pt idx="15">
                  <c:v>110</c:v>
                </c:pt>
                <c:pt idx="16">
                  <c:v>439</c:v>
                </c:pt>
                <c:pt idx="17">
                  <c:v>207</c:v>
                </c:pt>
                <c:pt idx="18">
                  <c:v>310</c:v>
                </c:pt>
                <c:pt idx="19">
                  <c:v>1524</c:v>
                </c:pt>
                <c:pt idx="20">
                  <c:v>592</c:v>
                </c:pt>
              </c:numCache>
            </c:numRef>
          </c:val>
          <c:extLst>
            <c:ext xmlns:c16="http://schemas.microsoft.com/office/drawing/2014/chart" uri="{C3380CC4-5D6E-409C-BE32-E72D297353CC}">
              <c16:uniqueId val="{00000007-6D04-41EE-9A00-61E1B94E7F0A}"/>
            </c:ext>
          </c:extLst>
        </c:ser>
        <c:dLbls>
          <c:showLegendKey val="0"/>
          <c:showVal val="0"/>
          <c:showCatName val="0"/>
          <c:showSerName val="0"/>
          <c:showPercent val="0"/>
          <c:showBubbleSize val="0"/>
        </c:dLbls>
        <c:axId val="680936000"/>
        <c:axId val="875696656"/>
        <c:axId val="0"/>
      </c:area3DChart>
      <c:catAx>
        <c:axId val="6809360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5696656"/>
        <c:crosses val="autoZero"/>
        <c:auto val="1"/>
        <c:lblAlgn val="ctr"/>
        <c:lblOffset val="100"/>
        <c:noMultiLvlLbl val="0"/>
      </c:catAx>
      <c:valAx>
        <c:axId val="8756966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93600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Customers by Country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34514435695537"/>
          <c:y val="0.16245370370370371"/>
          <c:w val="0.81576596675415569"/>
          <c:h val="0.72088764946048411"/>
        </c:manualLayout>
      </c:layout>
      <c:barChart>
        <c:barDir val="bar"/>
        <c:grouping val="stacked"/>
        <c:varyColors val="0"/>
        <c:ser>
          <c:idx val="0"/>
          <c:order val="0"/>
          <c:tx>
            <c:strRef>
              <c:f>'Q3'!$C$9</c:f>
              <c:strCache>
                <c:ptCount val="1"/>
                <c:pt idx="0">
                  <c:v>Total_Customers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'Q3'!$B$10:$B$30</c:f>
              <c:strCache>
                <c:ptCount val="21"/>
                <c:pt idx="0">
                  <c:v>USA</c:v>
                </c:pt>
                <c:pt idx="1">
                  <c:v>Germany</c:v>
                </c:pt>
                <c:pt idx="2">
                  <c:v>France</c:v>
                </c:pt>
                <c:pt idx="3">
                  <c:v>Brazil</c:v>
                </c:pt>
                <c:pt idx="4">
                  <c:v>UK</c:v>
                </c:pt>
                <c:pt idx="5">
                  <c:v>Mexico</c:v>
                </c:pt>
                <c:pt idx="6">
                  <c:v>Spain</c:v>
                </c:pt>
                <c:pt idx="7">
                  <c:v>Venezuela</c:v>
                </c:pt>
                <c:pt idx="8">
                  <c:v>Argentina</c:v>
                </c:pt>
                <c:pt idx="9">
                  <c:v>Canada</c:v>
                </c:pt>
                <c:pt idx="10">
                  <c:v>Italy</c:v>
                </c:pt>
                <c:pt idx="11">
                  <c:v>Austria</c:v>
                </c:pt>
                <c:pt idx="12">
                  <c:v>Belgium</c:v>
                </c:pt>
                <c:pt idx="13">
                  <c:v>Denmark</c:v>
                </c:pt>
                <c:pt idx="14">
                  <c:v>Finland</c:v>
                </c:pt>
                <c:pt idx="15">
                  <c:v>Portugal</c:v>
                </c:pt>
                <c:pt idx="16">
                  <c:v>Sweden</c:v>
                </c:pt>
                <c:pt idx="17">
                  <c:v>Switzerland</c:v>
                </c:pt>
                <c:pt idx="18">
                  <c:v>Ireland</c:v>
                </c:pt>
                <c:pt idx="19">
                  <c:v>Norway</c:v>
                </c:pt>
                <c:pt idx="20">
                  <c:v>Poland</c:v>
                </c:pt>
              </c:strCache>
            </c:strRef>
          </c:cat>
          <c:val>
            <c:numRef>
              <c:f>'Q3'!$C$10:$C$30</c:f>
              <c:numCache>
                <c:formatCode>General</c:formatCode>
                <c:ptCount val="21"/>
                <c:pt idx="0">
                  <c:v>13</c:v>
                </c:pt>
                <c:pt idx="1">
                  <c:v>11</c:v>
                </c:pt>
                <c:pt idx="2">
                  <c:v>10</c:v>
                </c:pt>
                <c:pt idx="3">
                  <c:v>9</c:v>
                </c:pt>
                <c:pt idx="4">
                  <c:v>7</c:v>
                </c:pt>
                <c:pt idx="5">
                  <c:v>5</c:v>
                </c:pt>
                <c:pt idx="6">
                  <c:v>4</c:v>
                </c:pt>
                <c:pt idx="7">
                  <c:v>4</c:v>
                </c:pt>
                <c:pt idx="8">
                  <c:v>3</c:v>
                </c:pt>
                <c:pt idx="9">
                  <c:v>3</c:v>
                </c:pt>
                <c:pt idx="10">
                  <c:v>3</c:v>
                </c:pt>
                <c:pt idx="11">
                  <c:v>2</c:v>
                </c:pt>
                <c:pt idx="12">
                  <c:v>2</c:v>
                </c:pt>
                <c:pt idx="13">
                  <c:v>2</c:v>
                </c:pt>
                <c:pt idx="14">
                  <c:v>2</c:v>
                </c:pt>
                <c:pt idx="15">
                  <c:v>2</c:v>
                </c:pt>
                <c:pt idx="16">
                  <c:v>2</c:v>
                </c:pt>
                <c:pt idx="17">
                  <c:v>2</c:v>
                </c:pt>
                <c:pt idx="18">
                  <c:v>1</c:v>
                </c:pt>
                <c:pt idx="19">
                  <c:v>1</c:v>
                </c:pt>
                <c:pt idx="20">
                  <c:v>1</c:v>
                </c:pt>
              </c:numCache>
            </c:numRef>
          </c:val>
          <c:extLst>
            <c:ext xmlns:c16="http://schemas.microsoft.com/office/drawing/2014/chart" uri="{C3380CC4-5D6E-409C-BE32-E72D297353CC}">
              <c16:uniqueId val="{00000000-64B0-4DB6-8AD4-E69000F909C0}"/>
            </c:ext>
          </c:extLst>
        </c:ser>
        <c:dLbls>
          <c:dLblPos val="ctr"/>
          <c:showLegendKey val="0"/>
          <c:showVal val="1"/>
          <c:showCatName val="0"/>
          <c:showSerName val="0"/>
          <c:showPercent val="0"/>
          <c:showBubbleSize val="0"/>
        </c:dLbls>
        <c:gapWidth val="150"/>
        <c:overlap val="100"/>
        <c:axId val="2069770144"/>
        <c:axId val="2069770624"/>
      </c:barChart>
      <c:catAx>
        <c:axId val="206977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770624"/>
        <c:crosses val="autoZero"/>
        <c:auto val="1"/>
        <c:lblAlgn val="ctr"/>
        <c:lblOffset val="100"/>
        <c:noMultiLvlLbl val="0"/>
      </c:catAx>
      <c:valAx>
        <c:axId val="20697706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770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Customers by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'Q3'!$M$9</c:f>
              <c:strCache>
                <c:ptCount val="1"/>
                <c:pt idx="0">
                  <c:v>Total_Customers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ysDot"/>
              </a:ln>
              <a:effectLst/>
            </c:spPr>
            <c:trendlineType val="linear"/>
            <c:dispRSqr val="0"/>
            <c:dispEq val="0"/>
          </c:trendline>
          <c:cat>
            <c:strRef>
              <c:f>'Q3'!$L$10:$L$17</c:f>
              <c:strCache>
                <c:ptCount val="8"/>
                <c:pt idx="0">
                  <c:v>Seafood</c:v>
                </c:pt>
                <c:pt idx="1">
                  <c:v>Beverages</c:v>
                </c:pt>
                <c:pt idx="2">
                  <c:v>Dairy Products</c:v>
                </c:pt>
                <c:pt idx="3">
                  <c:v>Confections</c:v>
                </c:pt>
                <c:pt idx="4">
                  <c:v>Condiments</c:v>
                </c:pt>
                <c:pt idx="5">
                  <c:v>Meat/Poultry</c:v>
                </c:pt>
                <c:pt idx="6">
                  <c:v>Grains/Cereals</c:v>
                </c:pt>
                <c:pt idx="7">
                  <c:v>Produce</c:v>
                </c:pt>
              </c:strCache>
            </c:strRef>
          </c:cat>
          <c:val>
            <c:numRef>
              <c:f>'Q3'!$M$10:$M$17</c:f>
              <c:numCache>
                <c:formatCode>General</c:formatCode>
                <c:ptCount val="8"/>
                <c:pt idx="0">
                  <c:v>85</c:v>
                </c:pt>
                <c:pt idx="1">
                  <c:v>83</c:v>
                </c:pt>
                <c:pt idx="2">
                  <c:v>81</c:v>
                </c:pt>
                <c:pt idx="3">
                  <c:v>80</c:v>
                </c:pt>
                <c:pt idx="4">
                  <c:v>69</c:v>
                </c:pt>
                <c:pt idx="5">
                  <c:v>69</c:v>
                </c:pt>
                <c:pt idx="6">
                  <c:v>68</c:v>
                </c:pt>
                <c:pt idx="7">
                  <c:v>63</c:v>
                </c:pt>
              </c:numCache>
            </c:numRef>
          </c:val>
          <c:extLst>
            <c:ext xmlns:c16="http://schemas.microsoft.com/office/drawing/2014/chart" uri="{C3380CC4-5D6E-409C-BE32-E72D297353CC}">
              <c16:uniqueId val="{00000001-56DC-4825-8D72-7B16FE7DED94}"/>
            </c:ext>
          </c:extLst>
        </c:ser>
        <c:dLbls>
          <c:dLblPos val="outEnd"/>
          <c:showLegendKey val="0"/>
          <c:showVal val="1"/>
          <c:showCatName val="0"/>
          <c:showSerName val="0"/>
          <c:showPercent val="0"/>
          <c:showBubbleSize val="0"/>
        </c:dLbls>
        <c:gapWidth val="219"/>
        <c:overlap val="-27"/>
        <c:axId val="2069713504"/>
        <c:axId val="2069722624"/>
      </c:barChart>
      <c:catAx>
        <c:axId val="2069713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722624"/>
        <c:crosses val="autoZero"/>
        <c:auto val="1"/>
        <c:lblAlgn val="ctr"/>
        <c:lblOffset val="100"/>
        <c:noMultiLvlLbl val="0"/>
      </c:catAx>
      <c:valAx>
        <c:axId val="2069722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713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Total_Revenue by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'Q4'!$D$10</c:f>
              <c:strCache>
                <c:ptCount val="1"/>
                <c:pt idx="0">
                  <c:v>Total_Revenue</c:v>
                </c:pt>
              </c:strCache>
            </c:strRef>
          </c:tx>
          <c:spPr>
            <a:solidFill>
              <a:schemeClr val="accent4"/>
            </a:solidFill>
            <a:ln>
              <a:noFill/>
            </a:ln>
            <a:effectLst/>
            <a:sp3d/>
          </c:spPr>
          <c:invertIfNegative val="0"/>
          <c:cat>
            <c:strRef>
              <c:f>'Q4'!$C$11:$C$18</c:f>
              <c:strCache>
                <c:ptCount val="8"/>
                <c:pt idx="0">
                  <c:v>Beverages</c:v>
                </c:pt>
                <c:pt idx="1">
                  <c:v>Dairy Products</c:v>
                </c:pt>
                <c:pt idx="2">
                  <c:v>Meat/Poultry</c:v>
                </c:pt>
                <c:pt idx="3">
                  <c:v>Confections</c:v>
                </c:pt>
                <c:pt idx="4">
                  <c:v>Seafood</c:v>
                </c:pt>
                <c:pt idx="5">
                  <c:v>Condiments</c:v>
                </c:pt>
                <c:pt idx="6">
                  <c:v>Produce</c:v>
                </c:pt>
                <c:pt idx="7">
                  <c:v>Grains/Cereals</c:v>
                </c:pt>
              </c:strCache>
            </c:strRef>
          </c:cat>
          <c:val>
            <c:numRef>
              <c:f>'Q4'!$D$11:$D$18</c:f>
              <c:numCache>
                <c:formatCode>0.0</c:formatCode>
                <c:ptCount val="8"/>
                <c:pt idx="0">
                  <c:v>286526.95</c:v>
                </c:pt>
                <c:pt idx="1">
                  <c:v>251330.5</c:v>
                </c:pt>
                <c:pt idx="2">
                  <c:v>178188.79999999999</c:v>
                </c:pt>
                <c:pt idx="3">
                  <c:v>177099.1</c:v>
                </c:pt>
                <c:pt idx="4">
                  <c:v>141623.09</c:v>
                </c:pt>
                <c:pt idx="5">
                  <c:v>113694.75</c:v>
                </c:pt>
                <c:pt idx="6">
                  <c:v>105268.6</c:v>
                </c:pt>
                <c:pt idx="7">
                  <c:v>100726.8</c:v>
                </c:pt>
              </c:numCache>
            </c:numRef>
          </c:val>
          <c:extLst>
            <c:ext xmlns:c16="http://schemas.microsoft.com/office/drawing/2014/chart" uri="{C3380CC4-5D6E-409C-BE32-E72D297353CC}">
              <c16:uniqueId val="{00000000-EEBA-4880-AF63-C89D9F9C88D7}"/>
            </c:ext>
          </c:extLst>
        </c:ser>
        <c:dLbls>
          <c:showLegendKey val="0"/>
          <c:showVal val="0"/>
          <c:showCatName val="0"/>
          <c:showSerName val="0"/>
          <c:showPercent val="0"/>
          <c:showBubbleSize val="0"/>
        </c:dLbls>
        <c:gapWidth val="150"/>
        <c:shape val="box"/>
        <c:axId val="1878093312"/>
        <c:axId val="1878100032"/>
        <c:axId val="0"/>
      </c:bar3DChart>
      <c:catAx>
        <c:axId val="18780933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100032"/>
        <c:crosses val="autoZero"/>
        <c:auto val="1"/>
        <c:lblAlgn val="ctr"/>
        <c:lblOffset val="100"/>
        <c:noMultiLvlLbl val="0"/>
      </c:catAx>
      <c:valAx>
        <c:axId val="187810003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093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'Q7'!$F$9</c:f>
              <c:strCache>
                <c:ptCount val="1"/>
                <c:pt idx="0">
                  <c:v>Total Sales</c:v>
                </c:pt>
              </c:strCache>
            </c:strRef>
          </c:tx>
          <c:spPr>
            <a:ln w="19050" cap="rnd">
              <a:solidFill>
                <a:schemeClr val="accent2"/>
              </a:solidFill>
              <a:round/>
            </a:ln>
            <a:effectLst/>
          </c:spPr>
          <c:marker>
            <c:symbol val="none"/>
          </c:marker>
          <c:trendline>
            <c:spPr>
              <a:ln w="19050" cap="rnd">
                <a:solidFill>
                  <a:schemeClr val="accent2"/>
                </a:solidFill>
                <a:prstDash val="sysDot"/>
              </a:ln>
              <a:effectLst/>
            </c:spPr>
            <c:trendlineType val="linear"/>
            <c:dispRSqr val="0"/>
            <c:dispEq val="0"/>
          </c:trendline>
          <c:cat>
            <c:numRef>
              <c:f>'Q7'!$E$10:$E$18</c:f>
              <c:numCache>
                <c:formatCode>General</c:formatCode>
                <c:ptCount val="9"/>
                <c:pt idx="0">
                  <c:v>11158</c:v>
                </c:pt>
                <c:pt idx="1">
                  <c:v>11158</c:v>
                </c:pt>
                <c:pt idx="2">
                  <c:v>10764</c:v>
                </c:pt>
                <c:pt idx="3">
                  <c:v>11019</c:v>
                </c:pt>
                <c:pt idx="4">
                  <c:v>11081</c:v>
                </c:pt>
                <c:pt idx="5">
                  <c:v>11587</c:v>
                </c:pt>
                <c:pt idx="6">
                  <c:v>11692</c:v>
                </c:pt>
                <c:pt idx="7">
                  <c:v>11722</c:v>
                </c:pt>
                <c:pt idx="8">
                  <c:v>11325</c:v>
                </c:pt>
              </c:numCache>
            </c:numRef>
          </c:cat>
          <c:val>
            <c:numRef>
              <c:f>'Q7'!$F$10:$F$18</c:f>
              <c:numCache>
                <c:formatCode>General</c:formatCode>
                <c:ptCount val="9"/>
                <c:pt idx="0">
                  <c:v>75567.75</c:v>
                </c:pt>
                <c:pt idx="1">
                  <c:v>78198.100000000006</c:v>
                </c:pt>
                <c:pt idx="2">
                  <c:v>82964</c:v>
                </c:pt>
                <c:pt idx="3">
                  <c:v>133301.03</c:v>
                </c:pt>
                <c:pt idx="4">
                  <c:v>141295.99</c:v>
                </c:pt>
                <c:pt idx="5">
                  <c:v>177749.26</c:v>
                </c:pt>
                <c:pt idx="6">
                  <c:v>202143.71</c:v>
                </c:pt>
                <c:pt idx="7">
                  <c:v>213051.3</c:v>
                </c:pt>
                <c:pt idx="8">
                  <c:v>250187.45</c:v>
                </c:pt>
              </c:numCache>
            </c:numRef>
          </c:val>
          <c:smooth val="0"/>
          <c:extLst>
            <c:ext xmlns:c16="http://schemas.microsoft.com/office/drawing/2014/chart" uri="{C3380CC4-5D6E-409C-BE32-E72D297353CC}">
              <c16:uniqueId val="{00000001-4EE7-47E9-BA5B-F1C1F2A2E507}"/>
            </c:ext>
          </c:extLst>
        </c:ser>
        <c:dLbls>
          <c:showLegendKey val="0"/>
          <c:showVal val="0"/>
          <c:showCatName val="0"/>
          <c:showSerName val="0"/>
          <c:showPercent val="0"/>
          <c:showBubbleSize val="0"/>
        </c:dLbls>
        <c:smooth val="0"/>
        <c:axId val="2028414336"/>
        <c:axId val="2028433056"/>
      </c:lineChart>
      <c:catAx>
        <c:axId val="20284143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Tenure</a:t>
                </a:r>
                <a:r>
                  <a:rPr lang="en-IN" baseline="0"/>
                  <a:t> In Days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8433056"/>
        <c:crosses val="autoZero"/>
        <c:auto val="1"/>
        <c:lblAlgn val="ctr"/>
        <c:lblOffset val="100"/>
        <c:noMultiLvlLbl val="0"/>
      </c:catAx>
      <c:valAx>
        <c:axId val="2028433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a:t>
                </a:r>
                <a:r>
                  <a:rPr lang="en-IN" baseline="0"/>
                  <a:t> Sales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8414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'Q8'!$C$9</c:f>
              <c:strCache>
                <c:ptCount val="1"/>
                <c:pt idx="0">
                  <c:v>Orders Placed</c:v>
                </c:pt>
              </c:strCache>
            </c:strRef>
          </c:tx>
          <c:spPr>
            <a:solidFill>
              <a:schemeClr val="accent4">
                <a:lumMod val="60000"/>
                <a:lumOff val="40000"/>
              </a:schemeClr>
            </a:solidFill>
            <a:ln>
              <a:noFill/>
            </a:ln>
            <a:effectLst/>
          </c:spPr>
          <c:invertIfNegative val="0"/>
          <c:cat>
            <c:strRef>
              <c:f>'Q8'!$B$10:$B$13</c:f>
              <c:strCache>
                <c:ptCount val="4"/>
                <c:pt idx="0">
                  <c:v>Sales Representative</c:v>
                </c:pt>
                <c:pt idx="1">
                  <c:v>Inside Sales Coordinator</c:v>
                </c:pt>
                <c:pt idx="2">
                  <c:v>Vice President, Sales</c:v>
                </c:pt>
                <c:pt idx="3">
                  <c:v>Sales Manager</c:v>
                </c:pt>
              </c:strCache>
            </c:strRef>
          </c:cat>
          <c:val>
            <c:numRef>
              <c:f>'Q8'!$C$10:$C$13</c:f>
              <c:numCache>
                <c:formatCode>General</c:formatCode>
                <c:ptCount val="4"/>
                <c:pt idx="0">
                  <c:v>588</c:v>
                </c:pt>
                <c:pt idx="1">
                  <c:v>104</c:v>
                </c:pt>
                <c:pt idx="2">
                  <c:v>96</c:v>
                </c:pt>
                <c:pt idx="3">
                  <c:v>42</c:v>
                </c:pt>
              </c:numCache>
            </c:numRef>
          </c:val>
          <c:extLst>
            <c:ext xmlns:c16="http://schemas.microsoft.com/office/drawing/2014/chart" uri="{C3380CC4-5D6E-409C-BE32-E72D297353CC}">
              <c16:uniqueId val="{00000000-3E93-42F7-ACBE-DFEAA9F9B988}"/>
            </c:ext>
          </c:extLst>
        </c:ser>
        <c:dLbls>
          <c:showLegendKey val="0"/>
          <c:showVal val="0"/>
          <c:showCatName val="0"/>
          <c:showSerName val="0"/>
          <c:showPercent val="0"/>
          <c:showBubbleSize val="0"/>
        </c:dLbls>
        <c:gapWidth val="182"/>
        <c:axId val="1878160992"/>
        <c:axId val="1878168672"/>
      </c:barChart>
      <c:catAx>
        <c:axId val="18781609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168672"/>
        <c:crosses val="autoZero"/>
        <c:auto val="1"/>
        <c:lblAlgn val="ctr"/>
        <c:lblOffset val="100"/>
        <c:noMultiLvlLbl val="0"/>
      </c:catAx>
      <c:valAx>
        <c:axId val="18781686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160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 ANALYSIS.xlsx]Q9!PivotTable39</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'Q9'!$L$9</c:f>
              <c:strCache>
                <c:ptCount val="1"/>
                <c:pt idx="0">
                  <c:v>Total</c:v>
                </c:pt>
              </c:strCache>
            </c:strRef>
          </c:tx>
          <c:spPr>
            <a:solidFill>
              <a:schemeClr val="tx2">
                <a:lumMod val="60000"/>
                <a:lumOff val="40000"/>
              </a:schemeClr>
            </a:solidFill>
            <a:ln>
              <a:noFill/>
            </a:ln>
            <a:effectLst/>
          </c:spPr>
          <c:invertIfNegative val="0"/>
          <c:cat>
            <c:strRef>
              <c:f>'Q9'!$K$10:$K$13</c:f>
              <c:strCache>
                <c:ptCount val="4"/>
                <c:pt idx="0">
                  <c:v>BA(ENGLISH)</c:v>
                </c:pt>
                <c:pt idx="1">
                  <c:v>BA(PSYCHOLOGY)</c:v>
                </c:pt>
                <c:pt idx="2">
                  <c:v>BSC</c:v>
                </c:pt>
                <c:pt idx="3">
                  <c:v>MARKETING</c:v>
                </c:pt>
              </c:strCache>
            </c:strRef>
          </c:cat>
          <c:val>
            <c:numRef>
              <c:f>'Q9'!$L$10:$L$13</c:f>
              <c:numCache>
                <c:formatCode>General</c:formatCode>
                <c:ptCount val="4"/>
                <c:pt idx="0">
                  <c:v>3</c:v>
                </c:pt>
                <c:pt idx="1">
                  <c:v>2</c:v>
                </c:pt>
                <c:pt idx="2">
                  <c:v>2</c:v>
                </c:pt>
                <c:pt idx="3">
                  <c:v>2</c:v>
                </c:pt>
              </c:numCache>
            </c:numRef>
          </c:val>
          <c:extLst>
            <c:ext xmlns:c16="http://schemas.microsoft.com/office/drawing/2014/chart" uri="{C3380CC4-5D6E-409C-BE32-E72D297353CC}">
              <c16:uniqueId val="{00000000-FCE1-4C12-B9E5-00CB0C00EE35}"/>
            </c:ext>
          </c:extLst>
        </c:ser>
        <c:dLbls>
          <c:showLegendKey val="0"/>
          <c:showVal val="0"/>
          <c:showCatName val="0"/>
          <c:showSerName val="0"/>
          <c:showPercent val="0"/>
          <c:showBubbleSize val="0"/>
        </c:dLbls>
        <c:gapWidth val="219"/>
        <c:overlap val="-27"/>
        <c:axId val="1878128832"/>
        <c:axId val="1878140352"/>
      </c:barChart>
      <c:catAx>
        <c:axId val="1878128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140352"/>
        <c:crosses val="autoZero"/>
        <c:auto val="1"/>
        <c:lblAlgn val="ctr"/>
        <c:lblOffset val="100"/>
        <c:noMultiLvlLbl val="0"/>
      </c:catAx>
      <c:valAx>
        <c:axId val="1878140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128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'Q6'!$B$10:$B$30</cx:f>
        <cx:lvl ptCount="21">
          <cx:pt idx="0">Germany</cx:pt>
          <cx:pt idx="1">USA</cx:pt>
          <cx:pt idx="2">Brazil</cx:pt>
          <cx:pt idx="3">France</cx:pt>
          <cx:pt idx="4">UK</cx:pt>
          <cx:pt idx="5">Venezuela</cx:pt>
          <cx:pt idx="6">Austria</cx:pt>
          <cx:pt idx="7">Sweden</cx:pt>
          <cx:pt idx="8">Canada</cx:pt>
          <cx:pt idx="9">Mexico</cx:pt>
          <cx:pt idx="10">Italy</cx:pt>
          <cx:pt idx="11">Spain</cx:pt>
          <cx:pt idx="12">Finland</cx:pt>
          <cx:pt idx="13">Ireland</cx:pt>
          <cx:pt idx="14">Belgium</cx:pt>
          <cx:pt idx="15">Switzerland</cx:pt>
          <cx:pt idx="16">Denmark</cx:pt>
          <cx:pt idx="17">Argentina</cx:pt>
          <cx:pt idx="18">Portugal</cx:pt>
          <cx:pt idx="19">Poland</cx:pt>
          <cx:pt idx="20">Norway</cx:pt>
        </cx:lvl>
      </cx:strDim>
      <cx:numDim type="size">
        <cx:f>'Q6'!$C$10:$C$30</cx:f>
        <cx:lvl ptCount="21" formatCode="General">
          <cx:pt idx="0">122</cx:pt>
          <cx:pt idx="1">122</cx:pt>
          <cx:pt idx="2">83</cx:pt>
          <cx:pt idx="3">77</cx:pt>
          <cx:pt idx="4">56</cx:pt>
          <cx:pt idx="5">46</cx:pt>
          <cx:pt idx="6">40</cx:pt>
          <cx:pt idx="7">37</cx:pt>
          <cx:pt idx="8">30</cx:pt>
          <cx:pt idx="9">28</cx:pt>
          <cx:pt idx="10">28</cx:pt>
          <cx:pt idx="11">23</cx:pt>
          <cx:pt idx="12">22</cx:pt>
          <cx:pt idx="13">19</cx:pt>
          <cx:pt idx="14">19</cx:pt>
          <cx:pt idx="15">18</cx:pt>
          <cx:pt idx="16">18</cx:pt>
          <cx:pt idx="17">16</cx:pt>
          <cx:pt idx="18">13</cx:pt>
          <cx:pt idx="19">7</cx:pt>
          <cx:pt idx="20">6</cx:pt>
        </cx:lvl>
      </cx:numDim>
    </cx:data>
  </cx:chartData>
  <cx:chart>
    <cx:title pos="t" align="ctr" overlay="0">
      <cx:tx>
        <cx:txData>
          <cx:v>Order_Count by country</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Order_Count by country</a:t>
          </a:r>
        </a:p>
      </cx:txPr>
    </cx:title>
    <cx:plotArea>
      <cx:plotAreaRegion>
        <cx:series layoutId="treemap" uniqueId="{B3562AD2-3F29-4A78-8377-4CE80BF3338C}">
          <cx:tx>
            <cx:txData>
              <cx:f>'Q6'!$C$9</cx:f>
              <cx:v>Order_Count</cx:v>
            </cx:txData>
          </cx:tx>
          <cx:dataLabels pos="inEnd">
            <cx:visibility seriesName="0" categoryName="1" value="0"/>
          </cx:dataLabels>
          <cx:dataId val="0"/>
          <cx:layoutPr>
            <cx:parentLabelLayout val="overlapping"/>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'Q12'!$C$10:$C$86</cx:f>
        <cx:lvl ptCount="77" formatCode="0">
          <cx:pt idx="0">53.546875</cx:pt>
          <cx:pt idx="1">93.776470590000002</cx:pt>
          <cx:pt idx="2">116.68275862</cx:pt>
          <cx:pt idx="3">130.86000000000001</cx:pt>
          <cx:pt idx="4">142.25</cx:pt>
          <cx:pt idx="5">166.47297297</cx:pt>
          <cx:pt idx="6">188.05543478000001</cx:pt>
          <cx:pt idx="7">193.57659573999999</cx:pt>
          <cx:pt idx="8">197.38461538000001</cx:pt>
          <cx:pt idx="9">207.55238095000001</cx:pt>
          <cx:pt idx="10">225.08888888999999</cx:pt>
          <cx:pt idx="11">227.55555555999999</cx:pt>
          <cx:pt idx="12">242.00999999999999</cx:pt>
          <cx:pt idx="13">247.07692308</cx:pt>
          <cx:pt idx="14">254.86842104999999</cx:pt>
          <cx:pt idx="15">256.19999999999999</cx:pt>
          <cx:pt idx="16">256.66666666999998</cx:pt>
          <cx:pt idx="17">257.125</cx:pt>
          <cx:pt idx="18">275.36764706000002</cx:pt>
          <cx:pt idx="19">294.15384614999999</cx:pt>
          <cx:pt idx="20">300</cx:pt>
          <cx:pt idx="21">302.25</cx:pt>
          <cx:pt idx="22">311.07999999999998</cx:pt>
          <cx:pt idx="23">317.10784314</cx:pt>
          <cx:pt idx="24">338.60714286000001</cx:pt>
          <cx:pt idx="25">339.46956521999999</cx:pt>
          <cx:pt idx="26">351</cx:pt>
          <cx:pt idx="27">351.47368420999999</cx:pt>
          <cx:pt idx="28">365.84210525999998</cx:pt>
          <cx:pt idx="29">370.26388888999998</cx:pt>
          <cx:pt idx="30">375.72631579</cx:pt>
          <cx:pt idx="31">392.29090909000001</cx:pt>
          <cx:pt idx="32">403.80000000000001</cx:pt>
          <cx:pt idx="33">421.80000000000001</cx:pt>
          <cx:pt idx="34">430.61538461999999</cx:pt>
          <cx:pt idx="35">436.00116279000002</cx:pt>
          <cx:pt idx="36">438.36000000000001</cx:pt>
          <cx:pt idx="37">438.50833333000003</cx:pt>
          <cx:pt idx="38">439.875</cx:pt>
          <cx:pt idx="39">452.38095238</cx:pt>
          <cx:pt idx="40">456.46875</cx:pt>
          <cx:pt idx="41">461.73562500000003</cx:pt>
          <cx:pt idx="42">464.59268293000002</cx:pt>
          <cx:pt idx="43">469.11612903000002</cx:pt>
          <cx:pt idx="44">471.24000000000001</cx:pt>
          <cx:pt idx="45">497.05952380999997</cx:pt>
          <cx:pt idx="46">507.86666666999997</cx:pt>
          <cx:pt idx="47">516.60000000000002</cx:pt>
          <cx:pt idx="48">580.11500000000001</cx:pt>
          <cx:pt idx="49">591.27272727000002</cx:pt>
          <cx:pt idx="50">611.41333333</cx:pt>
          <cx:pt idx="51">612.08333332999996</cx:pt>
          <cx:pt idx="52">670.91515151999999</cx:pt>
          <cx:pt idx="53">672.96562500000005</cx:pt>
          <cx:pt idx="54">677.33684211000002</cx:pt>
          <cx:pt idx="55">684.95000000000005</cx:pt>
          <cx:pt idx="56">717.00666666999996</cx:pt>
          <cx:pt idx="57">766.96666667</cx:pt>
          <cx:pt idx="58">774.62068966000004</cx:pt>
          <cx:pt idx="59">784.10322581000003</cx:pt>
          <cx:pt idx="60">814.10909090999996</cx:pt>
          <cx:pt idx="61">895.68571428999996</cx:pt>
          <cx:pt idx="62">902.42399999999998</cx:pt>
          <cx:pt idx="63">919.05714286</cx:pt>
          <cx:pt idx="64">958.97837837999998</cx:pt>
          <cx:pt idx="65">986</cx:pt>
          <cx:pt idx="66">1038.08125</cx:pt>
          <cx:pt idx="67">1040.95882353</cx:pt>
          <cx:pt idx="68">1058.4615384599999</cx:pt>
          <cx:pt idx="69">1147.2461538499999</cx:pt>
          <cx:pt idx="70">1184.72222222</cx:pt>
          <cx:pt idx="71">1412.8888888900001</cx:pt>
          <cx:pt idx="72">1477.2375</cx:pt>
          <cx:pt idx="73">1692.3888888900001</cx:pt>
          <cx:pt idx="74">1765.4000000000001</cx:pt>
          <cx:pt idx="75">2741.7624999999998</cx:pt>
          <cx:pt idx="76">6249.3416666700004</cx:pt>
        </cx:lvl>
      </cx:numDim>
    </cx:data>
  </cx:chartData>
  <cx:chart>
    <cx:plotArea>
      <cx:plotAreaRegion>
        <cx:series layoutId="boxWhisker" uniqueId="{FACD1127-2A64-4971-8108-D818C4CD1187}">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1F2BE6-F40B-45B7-A396-6E115010AEBE}" type="doc">
      <dgm:prSet loTypeId="urn:microsoft.com/office/officeart/2005/8/layout/vList3" loCatId="list" qsTypeId="urn:microsoft.com/office/officeart/2005/8/quickstyle/simple1" qsCatId="simple" csTypeId="urn:microsoft.com/office/officeart/2005/8/colors/accent1_2" csCatId="accent1" phldr="1"/>
      <dgm:spPr/>
    </dgm:pt>
    <dgm:pt modelId="{D7815777-9D69-4627-A178-8AD245EA6952}">
      <dgm:prSet phldrT="[Text]"/>
      <dgm:spPr>
        <a:solidFill>
          <a:schemeClr val="accent4">
            <a:lumMod val="75000"/>
            <a:alpha val="90000"/>
          </a:schemeClr>
        </a:solidFill>
      </dgm:spPr>
      <dgm:t>
        <a:bodyPr/>
        <a:lstStyle/>
        <a:p>
          <a:r>
            <a:rPr lang="en-IN" b="1" dirty="0"/>
            <a:t>OBJECTIVE:</a:t>
          </a:r>
          <a:r>
            <a:rPr lang="en-IN" dirty="0"/>
            <a:t> The objective of this project is to create comprehensive </a:t>
          </a:r>
          <a:r>
            <a:rPr lang="en-US" dirty="0"/>
            <a:t>Power BI dashboard utilizing the Sales Analytics  Database. The dashboard aims to provide valuable insights into the Northwind Traders company's sales performance, customer demand, and product success, enabling data-driven decision-making and strategic planning.</a:t>
          </a:r>
        </a:p>
        <a:p>
          <a:endParaRPr lang="en-IN" dirty="0"/>
        </a:p>
      </dgm:t>
    </dgm:pt>
    <dgm:pt modelId="{F79A097F-422E-48DE-8950-0A47F2EAD23D}" type="parTrans" cxnId="{93F20D88-1BA5-4EA0-A75B-6BCB6E3FE778}">
      <dgm:prSet/>
      <dgm:spPr/>
      <dgm:t>
        <a:bodyPr/>
        <a:lstStyle/>
        <a:p>
          <a:endParaRPr lang="en-IN"/>
        </a:p>
      </dgm:t>
    </dgm:pt>
    <dgm:pt modelId="{63136529-CCA7-43B2-A871-08424ED17B02}" type="sibTrans" cxnId="{93F20D88-1BA5-4EA0-A75B-6BCB6E3FE778}">
      <dgm:prSet/>
      <dgm:spPr/>
      <dgm:t>
        <a:bodyPr/>
        <a:lstStyle/>
        <a:p>
          <a:endParaRPr lang="en-IN"/>
        </a:p>
      </dgm:t>
    </dgm:pt>
    <dgm:pt modelId="{F699D4D6-C801-4A13-A91D-1B64AEE06C47}">
      <dgm:prSet phldrT="[Text]"/>
      <dgm:spPr>
        <a:solidFill>
          <a:schemeClr val="accent4">
            <a:lumMod val="75000"/>
            <a:alpha val="90000"/>
          </a:schemeClr>
        </a:solidFill>
      </dgm:spPr>
      <dgm:t>
        <a:bodyPr/>
        <a:lstStyle/>
        <a:p>
          <a:r>
            <a:rPr lang="en-US" b="1" dirty="0"/>
            <a:t>ANALYSIS SCOPE: </a:t>
          </a:r>
          <a:r>
            <a:rPr lang="en-US" dirty="0"/>
            <a:t>The analysis will focus on various aspects of the selling process, including supplying, sales, customer location, shipping and the impact of discounts. It will encompass historical sales data, and we could make predictive analysis.</a:t>
          </a:r>
        </a:p>
        <a:p>
          <a:endParaRPr lang="en-IN" dirty="0"/>
        </a:p>
      </dgm:t>
    </dgm:pt>
    <dgm:pt modelId="{FD562E46-9A6F-4B9D-A70B-0178BDF9079C}" type="parTrans" cxnId="{1D73686E-A978-40E0-BC2D-EA924700D503}">
      <dgm:prSet/>
      <dgm:spPr/>
      <dgm:t>
        <a:bodyPr/>
        <a:lstStyle/>
        <a:p>
          <a:endParaRPr lang="en-IN"/>
        </a:p>
      </dgm:t>
    </dgm:pt>
    <dgm:pt modelId="{3542BDF9-2634-4F2A-B435-0B7BBE35A839}" type="sibTrans" cxnId="{1D73686E-A978-40E0-BC2D-EA924700D503}">
      <dgm:prSet/>
      <dgm:spPr/>
      <dgm:t>
        <a:bodyPr/>
        <a:lstStyle/>
        <a:p>
          <a:endParaRPr lang="en-IN"/>
        </a:p>
      </dgm:t>
    </dgm:pt>
    <dgm:pt modelId="{FCB7875F-DE1A-4239-BA94-370786247A53}">
      <dgm:prSet phldrT="[Text]"/>
      <dgm:spPr>
        <a:solidFill>
          <a:schemeClr val="accent4">
            <a:lumMod val="75000"/>
            <a:alpha val="90000"/>
          </a:schemeClr>
        </a:solidFill>
      </dgm:spPr>
      <dgm:t>
        <a:bodyPr/>
        <a:lstStyle/>
        <a:p>
          <a:r>
            <a:rPr lang="en-US" b="1" dirty="0"/>
            <a:t>GOAL:</a:t>
          </a:r>
          <a:r>
            <a:rPr lang="en-US" dirty="0"/>
            <a:t> The primary goal of this Power BI dashboard is to offer a holistic view of the company's operations. It will provide actionable insights to optimize sales, enhance product quality, improve selling strategies, and identify opportunities for growth and efficiency.</a:t>
          </a:r>
          <a:endParaRPr lang="en-IN" dirty="0"/>
        </a:p>
      </dgm:t>
    </dgm:pt>
    <dgm:pt modelId="{D994D900-C042-4F1C-87BB-0C6331041E38}" type="parTrans" cxnId="{4E135D54-BB79-4764-A482-FF41BFC74D0D}">
      <dgm:prSet/>
      <dgm:spPr/>
      <dgm:t>
        <a:bodyPr/>
        <a:lstStyle/>
        <a:p>
          <a:endParaRPr lang="en-IN"/>
        </a:p>
      </dgm:t>
    </dgm:pt>
    <dgm:pt modelId="{B3F9F795-8107-4F44-A163-3A77604338AB}" type="sibTrans" cxnId="{4E135D54-BB79-4764-A482-FF41BFC74D0D}">
      <dgm:prSet/>
      <dgm:spPr/>
      <dgm:t>
        <a:bodyPr/>
        <a:lstStyle/>
        <a:p>
          <a:endParaRPr lang="en-IN"/>
        </a:p>
      </dgm:t>
    </dgm:pt>
    <dgm:pt modelId="{6C960331-B208-448C-9BED-C58E0E85760C}" type="pres">
      <dgm:prSet presAssocID="{631F2BE6-F40B-45B7-A396-6E115010AEBE}" presName="linearFlow" presStyleCnt="0">
        <dgm:presLayoutVars>
          <dgm:dir/>
          <dgm:resizeHandles val="exact"/>
        </dgm:presLayoutVars>
      </dgm:prSet>
      <dgm:spPr/>
    </dgm:pt>
    <dgm:pt modelId="{C99718D0-7CFB-4C1A-997A-DC705BD732CF}" type="pres">
      <dgm:prSet presAssocID="{D7815777-9D69-4627-A178-8AD245EA6952}" presName="composite" presStyleCnt="0"/>
      <dgm:spPr/>
    </dgm:pt>
    <dgm:pt modelId="{2F0E6104-CE6D-407D-AD2C-18A790A9E527}" type="pres">
      <dgm:prSet presAssocID="{D7815777-9D69-4627-A178-8AD245EA6952}"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arget"/>
        </a:ext>
      </dgm:extLst>
    </dgm:pt>
    <dgm:pt modelId="{DB6287F9-C455-451C-82D3-A3FC6E062754}" type="pres">
      <dgm:prSet presAssocID="{D7815777-9D69-4627-A178-8AD245EA6952}" presName="txShp" presStyleLbl="node1" presStyleIdx="0" presStyleCnt="3">
        <dgm:presLayoutVars>
          <dgm:bulletEnabled val="1"/>
        </dgm:presLayoutVars>
      </dgm:prSet>
      <dgm:spPr/>
    </dgm:pt>
    <dgm:pt modelId="{D67E9EC7-169D-4A60-8160-3C03CB9D7546}" type="pres">
      <dgm:prSet presAssocID="{63136529-CCA7-43B2-A871-08424ED17B02}" presName="spacing" presStyleCnt="0"/>
      <dgm:spPr/>
    </dgm:pt>
    <dgm:pt modelId="{DA37738E-4296-41A9-B1D1-DACD9774F435}" type="pres">
      <dgm:prSet presAssocID="{F699D4D6-C801-4A13-A91D-1B64AEE06C47}" presName="composite" presStyleCnt="0"/>
      <dgm:spPr/>
    </dgm:pt>
    <dgm:pt modelId="{5736152E-7D4C-40D5-88CB-D4AC4FD32365}" type="pres">
      <dgm:prSet presAssocID="{F699D4D6-C801-4A13-A91D-1B64AEE06C47}"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arget Audience"/>
        </a:ext>
      </dgm:extLst>
    </dgm:pt>
    <dgm:pt modelId="{27067B3A-73C3-4C13-9EB4-487D3D649EC0}" type="pres">
      <dgm:prSet presAssocID="{F699D4D6-C801-4A13-A91D-1B64AEE06C47}" presName="txShp" presStyleLbl="node1" presStyleIdx="1" presStyleCnt="3">
        <dgm:presLayoutVars>
          <dgm:bulletEnabled val="1"/>
        </dgm:presLayoutVars>
      </dgm:prSet>
      <dgm:spPr/>
    </dgm:pt>
    <dgm:pt modelId="{53D58353-762F-4006-9C8A-20D9F55C6D14}" type="pres">
      <dgm:prSet presAssocID="{3542BDF9-2634-4F2A-B435-0B7BBE35A839}" presName="spacing" presStyleCnt="0"/>
      <dgm:spPr/>
    </dgm:pt>
    <dgm:pt modelId="{30196281-7A4C-47CF-BF7F-C2C31ADB6CDB}" type="pres">
      <dgm:prSet presAssocID="{FCB7875F-DE1A-4239-BA94-370786247A53}" presName="composite" presStyleCnt="0"/>
      <dgm:spPr/>
    </dgm:pt>
    <dgm:pt modelId="{3BE2EF2D-E04F-4148-AC01-322383AB2951}" type="pres">
      <dgm:prSet presAssocID="{FCB7875F-DE1A-4239-BA94-370786247A53}"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ullseye"/>
        </a:ext>
      </dgm:extLst>
    </dgm:pt>
    <dgm:pt modelId="{BC81691F-90E6-4543-B3D8-04E0D22AECC4}" type="pres">
      <dgm:prSet presAssocID="{FCB7875F-DE1A-4239-BA94-370786247A53}" presName="txShp" presStyleLbl="node1" presStyleIdx="2" presStyleCnt="3" custLinFactNeighborX="399" custLinFactNeighborY="108">
        <dgm:presLayoutVars>
          <dgm:bulletEnabled val="1"/>
        </dgm:presLayoutVars>
      </dgm:prSet>
      <dgm:spPr/>
    </dgm:pt>
  </dgm:ptLst>
  <dgm:cxnLst>
    <dgm:cxn modelId="{78DA0135-9C80-4B49-82A8-D971256A2203}" type="presOf" srcId="{F699D4D6-C801-4A13-A91D-1B64AEE06C47}" destId="{27067B3A-73C3-4C13-9EB4-487D3D649EC0}" srcOrd="0" destOrd="0" presId="urn:microsoft.com/office/officeart/2005/8/layout/vList3"/>
    <dgm:cxn modelId="{1D73686E-A978-40E0-BC2D-EA924700D503}" srcId="{631F2BE6-F40B-45B7-A396-6E115010AEBE}" destId="{F699D4D6-C801-4A13-A91D-1B64AEE06C47}" srcOrd="1" destOrd="0" parTransId="{FD562E46-9A6F-4B9D-A70B-0178BDF9079C}" sibTransId="{3542BDF9-2634-4F2A-B435-0B7BBE35A839}"/>
    <dgm:cxn modelId="{4E135D54-BB79-4764-A482-FF41BFC74D0D}" srcId="{631F2BE6-F40B-45B7-A396-6E115010AEBE}" destId="{FCB7875F-DE1A-4239-BA94-370786247A53}" srcOrd="2" destOrd="0" parTransId="{D994D900-C042-4F1C-87BB-0C6331041E38}" sibTransId="{B3F9F795-8107-4F44-A163-3A77604338AB}"/>
    <dgm:cxn modelId="{93F20D88-1BA5-4EA0-A75B-6BCB6E3FE778}" srcId="{631F2BE6-F40B-45B7-A396-6E115010AEBE}" destId="{D7815777-9D69-4627-A178-8AD245EA6952}" srcOrd="0" destOrd="0" parTransId="{F79A097F-422E-48DE-8950-0A47F2EAD23D}" sibTransId="{63136529-CCA7-43B2-A871-08424ED17B02}"/>
    <dgm:cxn modelId="{26A2528A-C45E-44E0-A149-02FCC36C190C}" type="presOf" srcId="{D7815777-9D69-4627-A178-8AD245EA6952}" destId="{DB6287F9-C455-451C-82D3-A3FC6E062754}" srcOrd="0" destOrd="0" presId="urn:microsoft.com/office/officeart/2005/8/layout/vList3"/>
    <dgm:cxn modelId="{7B6B3CCF-4559-482E-ACEB-25AFBEC398B0}" type="presOf" srcId="{FCB7875F-DE1A-4239-BA94-370786247A53}" destId="{BC81691F-90E6-4543-B3D8-04E0D22AECC4}" srcOrd="0" destOrd="0" presId="urn:microsoft.com/office/officeart/2005/8/layout/vList3"/>
    <dgm:cxn modelId="{80138AD7-7B16-49B5-97DC-59F189D432AE}" type="presOf" srcId="{631F2BE6-F40B-45B7-A396-6E115010AEBE}" destId="{6C960331-B208-448C-9BED-C58E0E85760C}" srcOrd="0" destOrd="0" presId="urn:microsoft.com/office/officeart/2005/8/layout/vList3"/>
    <dgm:cxn modelId="{04FB0957-4E24-455D-9AA7-761D609D2DC6}" type="presParOf" srcId="{6C960331-B208-448C-9BED-C58E0E85760C}" destId="{C99718D0-7CFB-4C1A-997A-DC705BD732CF}" srcOrd="0" destOrd="0" presId="urn:microsoft.com/office/officeart/2005/8/layout/vList3"/>
    <dgm:cxn modelId="{3DAEF43B-601F-4D06-B103-979A95171D67}" type="presParOf" srcId="{C99718D0-7CFB-4C1A-997A-DC705BD732CF}" destId="{2F0E6104-CE6D-407D-AD2C-18A790A9E527}" srcOrd="0" destOrd="0" presId="urn:microsoft.com/office/officeart/2005/8/layout/vList3"/>
    <dgm:cxn modelId="{843A26E0-7B04-48E3-87E3-4EC1CA486926}" type="presParOf" srcId="{C99718D0-7CFB-4C1A-997A-DC705BD732CF}" destId="{DB6287F9-C455-451C-82D3-A3FC6E062754}" srcOrd="1" destOrd="0" presId="urn:microsoft.com/office/officeart/2005/8/layout/vList3"/>
    <dgm:cxn modelId="{4011653B-6EBE-4A83-9444-D4E55C7EC1E2}" type="presParOf" srcId="{6C960331-B208-448C-9BED-C58E0E85760C}" destId="{D67E9EC7-169D-4A60-8160-3C03CB9D7546}" srcOrd="1" destOrd="0" presId="urn:microsoft.com/office/officeart/2005/8/layout/vList3"/>
    <dgm:cxn modelId="{18FEC4D7-9752-477C-A991-B7410C179D56}" type="presParOf" srcId="{6C960331-B208-448C-9BED-C58E0E85760C}" destId="{DA37738E-4296-41A9-B1D1-DACD9774F435}" srcOrd="2" destOrd="0" presId="urn:microsoft.com/office/officeart/2005/8/layout/vList3"/>
    <dgm:cxn modelId="{56F74F92-6A47-447C-B0CA-850E6DFC9780}" type="presParOf" srcId="{DA37738E-4296-41A9-B1D1-DACD9774F435}" destId="{5736152E-7D4C-40D5-88CB-D4AC4FD32365}" srcOrd="0" destOrd="0" presId="urn:microsoft.com/office/officeart/2005/8/layout/vList3"/>
    <dgm:cxn modelId="{7125D503-0511-49AD-864F-E14ADE4D6E54}" type="presParOf" srcId="{DA37738E-4296-41A9-B1D1-DACD9774F435}" destId="{27067B3A-73C3-4C13-9EB4-487D3D649EC0}" srcOrd="1" destOrd="0" presId="urn:microsoft.com/office/officeart/2005/8/layout/vList3"/>
    <dgm:cxn modelId="{DDEC4447-8C76-47FF-8562-07D32964B331}" type="presParOf" srcId="{6C960331-B208-448C-9BED-C58E0E85760C}" destId="{53D58353-762F-4006-9C8A-20D9F55C6D14}" srcOrd="3" destOrd="0" presId="urn:microsoft.com/office/officeart/2005/8/layout/vList3"/>
    <dgm:cxn modelId="{EA122247-7B8A-4DDF-BDF2-3F7403C3B08B}" type="presParOf" srcId="{6C960331-B208-448C-9BED-C58E0E85760C}" destId="{30196281-7A4C-47CF-BF7F-C2C31ADB6CDB}" srcOrd="4" destOrd="0" presId="urn:microsoft.com/office/officeart/2005/8/layout/vList3"/>
    <dgm:cxn modelId="{E0E58A11-682F-451E-8241-B686E2C42C77}" type="presParOf" srcId="{30196281-7A4C-47CF-BF7F-C2C31ADB6CDB}" destId="{3BE2EF2D-E04F-4148-AC01-322383AB2951}" srcOrd="0" destOrd="0" presId="urn:microsoft.com/office/officeart/2005/8/layout/vList3"/>
    <dgm:cxn modelId="{6A3F7443-7BF9-49D5-B059-53AAB604DE77}" type="presParOf" srcId="{30196281-7A4C-47CF-BF7F-C2C31ADB6CDB}" destId="{BC81691F-90E6-4543-B3D8-04E0D22AECC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EDA67C-3067-4D76-A825-051A0E2819CF}" type="doc">
      <dgm:prSet loTypeId="urn:microsoft.com/office/officeart/2005/8/layout/vList3" loCatId="list" qsTypeId="urn:microsoft.com/office/officeart/2005/8/quickstyle/simple1" qsCatId="simple" csTypeId="urn:microsoft.com/office/officeart/2005/8/colors/accent1_2" csCatId="accent1" phldr="1"/>
      <dgm:spPr/>
    </dgm:pt>
    <dgm:pt modelId="{EE6356B5-307D-4D5D-989E-6725A2E96761}">
      <dgm:prSet phldrT="[Text]"/>
      <dgm:spPr>
        <a:solidFill>
          <a:schemeClr val="accent4">
            <a:lumMod val="75000"/>
            <a:alpha val="90000"/>
          </a:schemeClr>
        </a:solidFill>
      </dgm:spPr>
      <dgm:t>
        <a:bodyPr/>
        <a:lstStyle/>
        <a:p>
          <a:r>
            <a:rPr lang="en-US" b="1" dirty="0"/>
            <a:t>INSIGHTS &amp; RECOMMENDATIONS: </a:t>
          </a:r>
          <a:r>
            <a:rPr lang="en-US" dirty="0"/>
            <a:t>The Power BI dashboard will generate valuable insights into the top-selling product categories, top sales location, and sales trends over time. It will analyze the performance of different categories, identify bestselling products. Additionally, it will recommend effective discount strategies to boost sales and customer acquisition.</a:t>
          </a:r>
          <a:endParaRPr lang="en-IN" dirty="0"/>
        </a:p>
      </dgm:t>
    </dgm:pt>
    <dgm:pt modelId="{EE27DC88-41B5-4E08-B70A-EF22ECF2D7D9}" type="parTrans" cxnId="{8E81CB6F-57E2-45BC-A665-944781D3D192}">
      <dgm:prSet/>
      <dgm:spPr/>
      <dgm:t>
        <a:bodyPr/>
        <a:lstStyle/>
        <a:p>
          <a:endParaRPr lang="en-IN"/>
        </a:p>
      </dgm:t>
    </dgm:pt>
    <dgm:pt modelId="{BE40852F-4ECE-432F-8339-5E71DC5DC449}" type="sibTrans" cxnId="{8E81CB6F-57E2-45BC-A665-944781D3D192}">
      <dgm:prSet/>
      <dgm:spPr/>
      <dgm:t>
        <a:bodyPr/>
        <a:lstStyle/>
        <a:p>
          <a:endParaRPr lang="en-IN"/>
        </a:p>
      </dgm:t>
    </dgm:pt>
    <dgm:pt modelId="{9F928644-BFAF-4BBC-8A18-DC864DF827AB}">
      <dgm:prSet phldrT="[Text]"/>
      <dgm:spPr>
        <a:solidFill>
          <a:schemeClr val="accent4">
            <a:lumMod val="75000"/>
            <a:alpha val="90000"/>
          </a:schemeClr>
        </a:solidFill>
      </dgm:spPr>
      <dgm:t>
        <a:bodyPr/>
        <a:lstStyle/>
        <a:p>
          <a:r>
            <a:rPr lang="en-US" b="1" dirty="0"/>
            <a:t>REPORT &amp; PRESENTATION: </a:t>
          </a:r>
          <a:r>
            <a:rPr lang="en-US" b="0" dirty="0"/>
            <a:t>The final deliverable will consist of a detailed report describing the data sources, data modeling methodologies, and data cleansing processes used in creating the Power BI dashboard. The. report will also include a step-by-step guide on how to interpret the insights and use the dashboard for decision-making. The presentation will showcase the key findings, visualizations, and actionable recommendations derived from the dashboard's analysis.</a:t>
          </a:r>
          <a:r>
            <a:rPr lang="en-US" b="1" dirty="0"/>
            <a:t>
</a:t>
          </a:r>
          <a:r>
            <a:rPr lang="en-US" dirty="0"/>
            <a:t>.</a:t>
          </a:r>
          <a:endParaRPr lang="en-IN" dirty="0"/>
        </a:p>
      </dgm:t>
    </dgm:pt>
    <dgm:pt modelId="{5693840B-C6AD-4CFC-A6EE-BEFCB670F79F}" type="parTrans" cxnId="{63DF3A26-5307-4E05-9000-170CD0E1DE2F}">
      <dgm:prSet/>
      <dgm:spPr/>
      <dgm:t>
        <a:bodyPr/>
        <a:lstStyle/>
        <a:p>
          <a:endParaRPr lang="en-IN"/>
        </a:p>
      </dgm:t>
    </dgm:pt>
    <dgm:pt modelId="{B5CC8238-E1F3-4963-B0D0-333A2654D5E5}" type="sibTrans" cxnId="{63DF3A26-5307-4E05-9000-170CD0E1DE2F}">
      <dgm:prSet/>
      <dgm:spPr/>
      <dgm:t>
        <a:bodyPr/>
        <a:lstStyle/>
        <a:p>
          <a:endParaRPr lang="en-IN"/>
        </a:p>
      </dgm:t>
    </dgm:pt>
    <dgm:pt modelId="{F49DFF14-522D-4ED9-98D4-5651CE521FFE}">
      <dgm:prSet phldrT="[Text]"/>
      <dgm:spPr>
        <a:solidFill>
          <a:schemeClr val="accent4">
            <a:lumMod val="75000"/>
            <a:alpha val="90000"/>
          </a:schemeClr>
        </a:solidFill>
      </dgm:spPr>
      <dgm:t>
        <a:bodyPr/>
        <a:lstStyle/>
        <a:p>
          <a:r>
            <a:rPr lang="en-US" dirty="0"/>
            <a:t>The Power BI dashboard, along with the report and presentation, will serve as a powerful tool for the company's stakeholders. It will empower them to make informed decisions, optimize sales strategies, foster </a:t>
          </a:r>
          <a:r>
            <a:rPr lang="en-US" dirty="0" err="1"/>
            <a:t>favourable</a:t>
          </a:r>
          <a:r>
            <a:rPr lang="en-US" dirty="0"/>
            <a:t> products, and enhance the overall business performance in the competitive landscape.</a:t>
          </a:r>
          <a:endParaRPr lang="en-IN" dirty="0"/>
        </a:p>
      </dgm:t>
    </dgm:pt>
    <dgm:pt modelId="{BF2A9539-F020-48FA-8757-84ED2DF30C4E}" type="parTrans" cxnId="{A4265400-D55E-4931-A878-B2B2B45C3893}">
      <dgm:prSet/>
      <dgm:spPr/>
      <dgm:t>
        <a:bodyPr/>
        <a:lstStyle/>
        <a:p>
          <a:endParaRPr lang="en-IN"/>
        </a:p>
      </dgm:t>
    </dgm:pt>
    <dgm:pt modelId="{1640E37C-B01B-4760-8BF6-9F3209E74431}" type="sibTrans" cxnId="{A4265400-D55E-4931-A878-B2B2B45C3893}">
      <dgm:prSet/>
      <dgm:spPr/>
      <dgm:t>
        <a:bodyPr/>
        <a:lstStyle/>
        <a:p>
          <a:endParaRPr lang="en-IN"/>
        </a:p>
      </dgm:t>
    </dgm:pt>
    <dgm:pt modelId="{2127082E-C626-4AF5-9DDD-04C961A3D122}" type="pres">
      <dgm:prSet presAssocID="{FEEDA67C-3067-4D76-A825-051A0E2819CF}" presName="linearFlow" presStyleCnt="0">
        <dgm:presLayoutVars>
          <dgm:dir/>
          <dgm:resizeHandles val="exact"/>
        </dgm:presLayoutVars>
      </dgm:prSet>
      <dgm:spPr/>
    </dgm:pt>
    <dgm:pt modelId="{81C29899-D704-470F-ACEB-4F41BBE058D4}" type="pres">
      <dgm:prSet presAssocID="{EE6356B5-307D-4D5D-989E-6725A2E96761}" presName="composite" presStyleCnt="0"/>
      <dgm:spPr/>
    </dgm:pt>
    <dgm:pt modelId="{A70C4C40-6685-43EF-9CAA-E497130BACEE}" type="pres">
      <dgm:prSet presAssocID="{EE6356B5-307D-4D5D-989E-6725A2E96761}"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ightbulb"/>
        </a:ext>
      </dgm:extLst>
    </dgm:pt>
    <dgm:pt modelId="{7DFAD4E3-C845-4AE0-82E5-258E00933235}" type="pres">
      <dgm:prSet presAssocID="{EE6356B5-307D-4D5D-989E-6725A2E96761}" presName="txShp" presStyleLbl="node1" presStyleIdx="0" presStyleCnt="3">
        <dgm:presLayoutVars>
          <dgm:bulletEnabled val="1"/>
        </dgm:presLayoutVars>
      </dgm:prSet>
      <dgm:spPr/>
    </dgm:pt>
    <dgm:pt modelId="{5ADAE4B9-FEC7-4853-912D-F0113D465646}" type="pres">
      <dgm:prSet presAssocID="{BE40852F-4ECE-432F-8339-5E71DC5DC449}" presName="spacing" presStyleCnt="0"/>
      <dgm:spPr/>
    </dgm:pt>
    <dgm:pt modelId="{F0B2B0F8-8EAC-48D5-B036-2C7FA11A946B}" type="pres">
      <dgm:prSet presAssocID="{9F928644-BFAF-4BBC-8A18-DC864DF827AB}" presName="composite" presStyleCnt="0"/>
      <dgm:spPr/>
    </dgm:pt>
    <dgm:pt modelId="{7AC11665-5BB3-47A7-AA3B-A7F08B6BF434}" type="pres">
      <dgm:prSet presAssocID="{9F928644-BFAF-4BBC-8A18-DC864DF827AB}"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entation with bar chart"/>
        </a:ext>
      </dgm:extLst>
    </dgm:pt>
    <dgm:pt modelId="{13EDE61B-E223-4DE6-9CE4-FCD571CE5496}" type="pres">
      <dgm:prSet presAssocID="{9F928644-BFAF-4BBC-8A18-DC864DF827AB}" presName="txShp" presStyleLbl="node1" presStyleIdx="1" presStyleCnt="3">
        <dgm:presLayoutVars>
          <dgm:bulletEnabled val="1"/>
        </dgm:presLayoutVars>
      </dgm:prSet>
      <dgm:spPr/>
    </dgm:pt>
    <dgm:pt modelId="{D1762F60-12C8-4EBB-94F8-FBBE81C1B4C9}" type="pres">
      <dgm:prSet presAssocID="{B5CC8238-E1F3-4963-B0D0-333A2654D5E5}" presName="spacing" presStyleCnt="0"/>
      <dgm:spPr/>
    </dgm:pt>
    <dgm:pt modelId="{1ADD9838-40A2-4E37-AB32-9CD853F8C91B}" type="pres">
      <dgm:prSet presAssocID="{F49DFF14-522D-4ED9-98D4-5651CE521FFE}" presName="composite" presStyleCnt="0"/>
      <dgm:spPr/>
    </dgm:pt>
    <dgm:pt modelId="{A737AC65-89AC-4A01-A4ED-780F4FDBC157}" type="pres">
      <dgm:prSet presAssocID="{F49DFF14-522D-4ED9-98D4-5651CE521FFE}"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graph with upward trend"/>
        </a:ext>
      </dgm:extLst>
    </dgm:pt>
    <dgm:pt modelId="{43DBEFBF-8020-475A-87E6-6235EC1C2C03}" type="pres">
      <dgm:prSet presAssocID="{F49DFF14-522D-4ED9-98D4-5651CE521FFE}" presName="txShp" presStyleLbl="node1" presStyleIdx="2" presStyleCnt="3">
        <dgm:presLayoutVars>
          <dgm:bulletEnabled val="1"/>
        </dgm:presLayoutVars>
      </dgm:prSet>
      <dgm:spPr/>
    </dgm:pt>
  </dgm:ptLst>
  <dgm:cxnLst>
    <dgm:cxn modelId="{A4265400-D55E-4931-A878-B2B2B45C3893}" srcId="{FEEDA67C-3067-4D76-A825-051A0E2819CF}" destId="{F49DFF14-522D-4ED9-98D4-5651CE521FFE}" srcOrd="2" destOrd="0" parTransId="{BF2A9539-F020-48FA-8757-84ED2DF30C4E}" sibTransId="{1640E37C-B01B-4760-8BF6-9F3209E74431}"/>
    <dgm:cxn modelId="{63DF3A26-5307-4E05-9000-170CD0E1DE2F}" srcId="{FEEDA67C-3067-4D76-A825-051A0E2819CF}" destId="{9F928644-BFAF-4BBC-8A18-DC864DF827AB}" srcOrd="1" destOrd="0" parTransId="{5693840B-C6AD-4CFC-A6EE-BEFCB670F79F}" sibTransId="{B5CC8238-E1F3-4963-B0D0-333A2654D5E5}"/>
    <dgm:cxn modelId="{BBD5CC63-021F-453E-A59E-F9F357F7B86B}" type="presOf" srcId="{9F928644-BFAF-4BBC-8A18-DC864DF827AB}" destId="{13EDE61B-E223-4DE6-9CE4-FCD571CE5496}" srcOrd="0" destOrd="0" presId="urn:microsoft.com/office/officeart/2005/8/layout/vList3"/>
    <dgm:cxn modelId="{D080D248-D55E-41AB-ABBF-0406422A0BAA}" type="presOf" srcId="{EE6356B5-307D-4D5D-989E-6725A2E96761}" destId="{7DFAD4E3-C845-4AE0-82E5-258E00933235}" srcOrd="0" destOrd="0" presId="urn:microsoft.com/office/officeart/2005/8/layout/vList3"/>
    <dgm:cxn modelId="{8E81CB6F-57E2-45BC-A665-944781D3D192}" srcId="{FEEDA67C-3067-4D76-A825-051A0E2819CF}" destId="{EE6356B5-307D-4D5D-989E-6725A2E96761}" srcOrd="0" destOrd="0" parTransId="{EE27DC88-41B5-4E08-B70A-EF22ECF2D7D9}" sibTransId="{BE40852F-4ECE-432F-8339-5E71DC5DC449}"/>
    <dgm:cxn modelId="{02A8AFCF-7BF6-4031-906E-4719AE75268C}" type="presOf" srcId="{FEEDA67C-3067-4D76-A825-051A0E2819CF}" destId="{2127082E-C626-4AF5-9DDD-04C961A3D122}" srcOrd="0" destOrd="0" presId="urn:microsoft.com/office/officeart/2005/8/layout/vList3"/>
    <dgm:cxn modelId="{721CFEE8-2515-494A-BACF-352656EEFF61}" type="presOf" srcId="{F49DFF14-522D-4ED9-98D4-5651CE521FFE}" destId="{43DBEFBF-8020-475A-87E6-6235EC1C2C03}" srcOrd="0" destOrd="0" presId="urn:microsoft.com/office/officeart/2005/8/layout/vList3"/>
    <dgm:cxn modelId="{DB047E29-B1B2-4BE6-A98B-23EE01C2397B}" type="presParOf" srcId="{2127082E-C626-4AF5-9DDD-04C961A3D122}" destId="{81C29899-D704-470F-ACEB-4F41BBE058D4}" srcOrd="0" destOrd="0" presId="urn:microsoft.com/office/officeart/2005/8/layout/vList3"/>
    <dgm:cxn modelId="{CD28FE32-FCDD-4708-91EF-1C66BD694479}" type="presParOf" srcId="{81C29899-D704-470F-ACEB-4F41BBE058D4}" destId="{A70C4C40-6685-43EF-9CAA-E497130BACEE}" srcOrd="0" destOrd="0" presId="urn:microsoft.com/office/officeart/2005/8/layout/vList3"/>
    <dgm:cxn modelId="{B031A070-492B-4CBC-8208-C6E6B0F35C13}" type="presParOf" srcId="{81C29899-D704-470F-ACEB-4F41BBE058D4}" destId="{7DFAD4E3-C845-4AE0-82E5-258E00933235}" srcOrd="1" destOrd="0" presId="urn:microsoft.com/office/officeart/2005/8/layout/vList3"/>
    <dgm:cxn modelId="{1806DAD6-8E3A-4269-B629-4E15782C5D68}" type="presParOf" srcId="{2127082E-C626-4AF5-9DDD-04C961A3D122}" destId="{5ADAE4B9-FEC7-4853-912D-F0113D465646}" srcOrd="1" destOrd="0" presId="urn:microsoft.com/office/officeart/2005/8/layout/vList3"/>
    <dgm:cxn modelId="{100CEB65-CFAF-4E6E-8A6C-3E26FB555DDA}" type="presParOf" srcId="{2127082E-C626-4AF5-9DDD-04C961A3D122}" destId="{F0B2B0F8-8EAC-48D5-B036-2C7FA11A946B}" srcOrd="2" destOrd="0" presId="urn:microsoft.com/office/officeart/2005/8/layout/vList3"/>
    <dgm:cxn modelId="{3806C6BC-E8D0-49B9-AC1B-005D1ADD1B30}" type="presParOf" srcId="{F0B2B0F8-8EAC-48D5-B036-2C7FA11A946B}" destId="{7AC11665-5BB3-47A7-AA3B-A7F08B6BF434}" srcOrd="0" destOrd="0" presId="urn:microsoft.com/office/officeart/2005/8/layout/vList3"/>
    <dgm:cxn modelId="{56B37221-97BD-4EB0-8260-DEEF8EA24A2C}" type="presParOf" srcId="{F0B2B0F8-8EAC-48D5-B036-2C7FA11A946B}" destId="{13EDE61B-E223-4DE6-9CE4-FCD571CE5496}" srcOrd="1" destOrd="0" presId="urn:microsoft.com/office/officeart/2005/8/layout/vList3"/>
    <dgm:cxn modelId="{D0158F2B-2EFF-403A-B21A-B6C64AFCD36F}" type="presParOf" srcId="{2127082E-C626-4AF5-9DDD-04C961A3D122}" destId="{D1762F60-12C8-4EBB-94F8-FBBE81C1B4C9}" srcOrd="3" destOrd="0" presId="urn:microsoft.com/office/officeart/2005/8/layout/vList3"/>
    <dgm:cxn modelId="{4CED8EFC-9147-45A6-9D0B-F003A748DA4F}" type="presParOf" srcId="{2127082E-C626-4AF5-9DDD-04C961A3D122}" destId="{1ADD9838-40A2-4E37-AB32-9CD853F8C91B}" srcOrd="4" destOrd="0" presId="urn:microsoft.com/office/officeart/2005/8/layout/vList3"/>
    <dgm:cxn modelId="{4653BC1D-2909-454F-83D4-309BED2253FD}" type="presParOf" srcId="{1ADD9838-40A2-4E37-AB32-9CD853F8C91B}" destId="{A737AC65-89AC-4A01-A4ED-780F4FDBC157}" srcOrd="0" destOrd="0" presId="urn:microsoft.com/office/officeart/2005/8/layout/vList3"/>
    <dgm:cxn modelId="{974660A9-100E-4C8C-9F0B-7FEF4018AEF5}" type="presParOf" srcId="{1ADD9838-40A2-4E37-AB32-9CD853F8C91B}" destId="{43DBEFBF-8020-475A-87E6-6235EC1C2C0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287F9-C455-451C-82D3-A3FC6E062754}">
      <dsp:nvSpPr>
        <dsp:cNvPr id="0" name=""/>
        <dsp:cNvSpPr/>
      </dsp:nvSpPr>
      <dsp:spPr>
        <a:xfrm rot="10800000">
          <a:off x="2371119" y="2515"/>
          <a:ext cx="8006334" cy="1417945"/>
        </a:xfrm>
        <a:prstGeom prst="homePlate">
          <a:avLst/>
        </a:prstGeom>
        <a:solidFill>
          <a:schemeClr val="accent4">
            <a:lumMod val="75000"/>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274" tIns="57150" rIns="10668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t>OBJECTIVE:</a:t>
          </a:r>
          <a:r>
            <a:rPr lang="en-IN" sz="1500" kern="1200" dirty="0"/>
            <a:t> The objective of this project is to create comprehensive </a:t>
          </a:r>
          <a:r>
            <a:rPr lang="en-US" sz="1500" kern="1200" dirty="0"/>
            <a:t>Power BI dashboard utilizing the Sales Analytics  Database. The dashboard aims to provide valuable insights into the Northwind Traders company's sales performance, customer demand, and product success, enabling data-driven decision-making and strategic planning.</a:t>
          </a:r>
        </a:p>
        <a:p>
          <a:pPr marL="0" lvl="0" indent="0" algn="ctr" defTabSz="666750">
            <a:lnSpc>
              <a:spcPct val="90000"/>
            </a:lnSpc>
            <a:spcBef>
              <a:spcPct val="0"/>
            </a:spcBef>
            <a:spcAft>
              <a:spcPct val="35000"/>
            </a:spcAft>
            <a:buNone/>
          </a:pPr>
          <a:endParaRPr lang="en-IN" sz="1500" kern="1200" dirty="0"/>
        </a:p>
      </dsp:txBody>
      <dsp:txXfrm rot="10800000">
        <a:off x="2725605" y="2515"/>
        <a:ext cx="7651848" cy="1417945"/>
      </dsp:txXfrm>
    </dsp:sp>
    <dsp:sp modelId="{2F0E6104-CE6D-407D-AD2C-18A790A9E527}">
      <dsp:nvSpPr>
        <dsp:cNvPr id="0" name=""/>
        <dsp:cNvSpPr/>
      </dsp:nvSpPr>
      <dsp:spPr>
        <a:xfrm>
          <a:off x="1662146" y="2515"/>
          <a:ext cx="1417945" cy="141794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067B3A-73C3-4C13-9EB4-487D3D649EC0}">
      <dsp:nvSpPr>
        <dsp:cNvPr id="0" name=""/>
        <dsp:cNvSpPr/>
      </dsp:nvSpPr>
      <dsp:spPr>
        <a:xfrm rot="10800000">
          <a:off x="2371119" y="1843727"/>
          <a:ext cx="8006334" cy="1417945"/>
        </a:xfrm>
        <a:prstGeom prst="homePlate">
          <a:avLst/>
        </a:prstGeom>
        <a:solidFill>
          <a:schemeClr val="accent4">
            <a:lumMod val="75000"/>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274"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ANALYSIS SCOPE: </a:t>
          </a:r>
          <a:r>
            <a:rPr lang="en-US" sz="1500" kern="1200" dirty="0"/>
            <a:t>The analysis will focus on various aspects of the selling process, including supplying, sales, customer location, shipping and the impact of discounts. It will encompass historical sales data, and we could make predictive analysis.</a:t>
          </a:r>
        </a:p>
        <a:p>
          <a:pPr marL="0" lvl="0" indent="0" algn="ctr" defTabSz="666750">
            <a:lnSpc>
              <a:spcPct val="90000"/>
            </a:lnSpc>
            <a:spcBef>
              <a:spcPct val="0"/>
            </a:spcBef>
            <a:spcAft>
              <a:spcPct val="35000"/>
            </a:spcAft>
            <a:buNone/>
          </a:pPr>
          <a:endParaRPr lang="en-IN" sz="1500" kern="1200" dirty="0"/>
        </a:p>
      </dsp:txBody>
      <dsp:txXfrm rot="10800000">
        <a:off x="2725605" y="1843727"/>
        <a:ext cx="7651848" cy="1417945"/>
      </dsp:txXfrm>
    </dsp:sp>
    <dsp:sp modelId="{5736152E-7D4C-40D5-88CB-D4AC4FD32365}">
      <dsp:nvSpPr>
        <dsp:cNvPr id="0" name=""/>
        <dsp:cNvSpPr/>
      </dsp:nvSpPr>
      <dsp:spPr>
        <a:xfrm>
          <a:off x="1662146" y="1843727"/>
          <a:ext cx="1417945" cy="1417945"/>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81691F-90E6-4543-B3D8-04E0D22AECC4}">
      <dsp:nvSpPr>
        <dsp:cNvPr id="0" name=""/>
        <dsp:cNvSpPr/>
      </dsp:nvSpPr>
      <dsp:spPr>
        <a:xfrm rot="10800000">
          <a:off x="2403064" y="3686471"/>
          <a:ext cx="8006334" cy="1417945"/>
        </a:xfrm>
        <a:prstGeom prst="homePlate">
          <a:avLst/>
        </a:prstGeom>
        <a:solidFill>
          <a:schemeClr val="accent4">
            <a:lumMod val="75000"/>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274"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GOAL:</a:t>
          </a:r>
          <a:r>
            <a:rPr lang="en-US" sz="1500" kern="1200" dirty="0"/>
            <a:t> The primary goal of this Power BI dashboard is to offer a holistic view of the company's operations. It will provide actionable insights to optimize sales, enhance product quality, improve selling strategies, and identify opportunities for growth and efficiency.</a:t>
          </a:r>
          <a:endParaRPr lang="en-IN" sz="1500" kern="1200" dirty="0"/>
        </a:p>
      </dsp:txBody>
      <dsp:txXfrm rot="10800000">
        <a:off x="2757550" y="3686471"/>
        <a:ext cx="7651848" cy="1417945"/>
      </dsp:txXfrm>
    </dsp:sp>
    <dsp:sp modelId="{3BE2EF2D-E04F-4148-AC01-322383AB2951}">
      <dsp:nvSpPr>
        <dsp:cNvPr id="0" name=""/>
        <dsp:cNvSpPr/>
      </dsp:nvSpPr>
      <dsp:spPr>
        <a:xfrm>
          <a:off x="1662146" y="3684939"/>
          <a:ext cx="1417945" cy="1417945"/>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AD4E3-C845-4AE0-82E5-258E00933235}">
      <dsp:nvSpPr>
        <dsp:cNvPr id="0" name=""/>
        <dsp:cNvSpPr/>
      </dsp:nvSpPr>
      <dsp:spPr>
        <a:xfrm rot="10800000">
          <a:off x="2360780" y="695"/>
          <a:ext cx="8006334" cy="1376588"/>
        </a:xfrm>
        <a:prstGeom prst="homePlate">
          <a:avLst/>
        </a:prstGeom>
        <a:solidFill>
          <a:schemeClr val="accent4">
            <a:lumMod val="75000"/>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7037"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INSIGHTS &amp; RECOMMENDATIONS: </a:t>
          </a:r>
          <a:r>
            <a:rPr lang="en-US" sz="1400" kern="1200" dirty="0"/>
            <a:t>The Power BI dashboard will generate valuable insights into the top-selling product categories, top sales location, and sales trends over time. It will analyze the performance of different categories, identify bestselling products. Additionally, it will recommend effective discount strategies to boost sales and customer acquisition.</a:t>
          </a:r>
          <a:endParaRPr lang="en-IN" sz="1400" kern="1200" dirty="0"/>
        </a:p>
      </dsp:txBody>
      <dsp:txXfrm rot="10800000">
        <a:off x="2704927" y="695"/>
        <a:ext cx="7662187" cy="1376588"/>
      </dsp:txXfrm>
    </dsp:sp>
    <dsp:sp modelId="{A70C4C40-6685-43EF-9CAA-E497130BACEE}">
      <dsp:nvSpPr>
        <dsp:cNvPr id="0" name=""/>
        <dsp:cNvSpPr/>
      </dsp:nvSpPr>
      <dsp:spPr>
        <a:xfrm>
          <a:off x="1672485" y="695"/>
          <a:ext cx="1376588" cy="137658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EDE61B-E223-4DE6-9CE4-FCD571CE5496}">
      <dsp:nvSpPr>
        <dsp:cNvPr id="0" name=""/>
        <dsp:cNvSpPr/>
      </dsp:nvSpPr>
      <dsp:spPr>
        <a:xfrm rot="10800000">
          <a:off x="2360780" y="1788205"/>
          <a:ext cx="8006334" cy="1376588"/>
        </a:xfrm>
        <a:prstGeom prst="homePlate">
          <a:avLst/>
        </a:prstGeom>
        <a:solidFill>
          <a:schemeClr val="accent4">
            <a:lumMod val="75000"/>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7037"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REPORT &amp; PRESENTATION: </a:t>
          </a:r>
          <a:r>
            <a:rPr lang="en-US" sz="1400" b="0" kern="1200" dirty="0"/>
            <a:t>The final deliverable will consist of a detailed report describing the data sources, data modeling methodologies, and data cleansing processes used in creating the Power BI dashboard. The. report will also include a step-by-step guide on how to interpret the insights and use the dashboard for decision-making. The presentation will showcase the key findings, visualizations, and actionable recommendations derived from the dashboard's analysis.</a:t>
          </a:r>
          <a:r>
            <a:rPr lang="en-US" sz="1400" b="1" kern="1200" dirty="0"/>
            <a:t>
</a:t>
          </a:r>
          <a:r>
            <a:rPr lang="en-US" sz="1400" kern="1200" dirty="0"/>
            <a:t>.</a:t>
          </a:r>
          <a:endParaRPr lang="en-IN" sz="1400" kern="1200" dirty="0"/>
        </a:p>
      </dsp:txBody>
      <dsp:txXfrm rot="10800000">
        <a:off x="2704927" y="1788205"/>
        <a:ext cx="7662187" cy="1376588"/>
      </dsp:txXfrm>
    </dsp:sp>
    <dsp:sp modelId="{7AC11665-5BB3-47A7-AA3B-A7F08B6BF434}">
      <dsp:nvSpPr>
        <dsp:cNvPr id="0" name=""/>
        <dsp:cNvSpPr/>
      </dsp:nvSpPr>
      <dsp:spPr>
        <a:xfrm>
          <a:off x="1672485" y="1788205"/>
          <a:ext cx="1376588" cy="137658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DBEFBF-8020-475A-87E6-6235EC1C2C03}">
      <dsp:nvSpPr>
        <dsp:cNvPr id="0" name=""/>
        <dsp:cNvSpPr/>
      </dsp:nvSpPr>
      <dsp:spPr>
        <a:xfrm rot="10800000">
          <a:off x="2360780" y="3575716"/>
          <a:ext cx="8006334" cy="1376588"/>
        </a:xfrm>
        <a:prstGeom prst="homePlate">
          <a:avLst/>
        </a:prstGeom>
        <a:solidFill>
          <a:schemeClr val="accent4">
            <a:lumMod val="75000"/>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7037"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Power BI dashboard, along with the report and presentation, will serve as a powerful tool for the company's stakeholders. It will empower them to make informed decisions, optimize sales strategies, foster </a:t>
          </a:r>
          <a:r>
            <a:rPr lang="en-US" sz="1400" kern="1200" dirty="0" err="1"/>
            <a:t>favourable</a:t>
          </a:r>
          <a:r>
            <a:rPr lang="en-US" sz="1400" kern="1200" dirty="0"/>
            <a:t> products, and enhance the overall business performance in the competitive landscape.</a:t>
          </a:r>
          <a:endParaRPr lang="en-IN" sz="1400" kern="1200" dirty="0"/>
        </a:p>
      </dsp:txBody>
      <dsp:txXfrm rot="10800000">
        <a:off x="2704927" y="3575716"/>
        <a:ext cx="7662187" cy="1376588"/>
      </dsp:txXfrm>
    </dsp:sp>
    <dsp:sp modelId="{A737AC65-89AC-4A01-A4ED-780F4FDBC157}">
      <dsp:nvSpPr>
        <dsp:cNvPr id="0" name=""/>
        <dsp:cNvSpPr/>
      </dsp:nvSpPr>
      <dsp:spPr>
        <a:xfrm>
          <a:off x="1672485" y="3575716"/>
          <a:ext cx="1376588" cy="1376588"/>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481638" cy="3667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7164388" y="0"/>
            <a:ext cx="5481637" cy="366713"/>
          </a:xfrm>
          <a:prstGeom prst="rect">
            <a:avLst/>
          </a:prstGeom>
        </p:spPr>
        <p:txBody>
          <a:bodyPr vert="horz" lIns="91440" tIns="45720" rIns="91440" bIns="45720" rtlCol="0"/>
          <a:lstStyle>
            <a:lvl1pPr algn="r">
              <a:defRPr sz="1200"/>
            </a:lvl1pPr>
          </a:lstStyle>
          <a:p>
            <a:fld id="{11A575C1-9C40-44ED-8029-8E3894775018}" type="datetimeFigureOut">
              <a:rPr lang="en-IN" smtClean="0"/>
              <a:t>08-05-2024</a:t>
            </a:fld>
            <a:endParaRPr lang="en-IN"/>
          </a:p>
        </p:txBody>
      </p:sp>
      <p:sp>
        <p:nvSpPr>
          <p:cNvPr id="4" name="Slide Image Placeholder 3"/>
          <p:cNvSpPr>
            <a:spLocks noGrp="1" noRot="1" noChangeAspect="1"/>
          </p:cNvSpPr>
          <p:nvPr>
            <p:ph type="sldImg" idx="2"/>
          </p:nvPr>
        </p:nvSpPr>
        <p:spPr>
          <a:xfrm>
            <a:off x="4191000" y="914400"/>
            <a:ext cx="4267200" cy="24685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65238" y="3521075"/>
            <a:ext cx="10118725" cy="28797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948488"/>
            <a:ext cx="5481638" cy="3667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7164388" y="6948488"/>
            <a:ext cx="5481637" cy="366712"/>
          </a:xfrm>
          <a:prstGeom prst="rect">
            <a:avLst/>
          </a:prstGeom>
        </p:spPr>
        <p:txBody>
          <a:bodyPr vert="horz" lIns="91440" tIns="45720" rIns="91440" bIns="45720" rtlCol="0" anchor="b"/>
          <a:lstStyle>
            <a:lvl1pPr algn="r">
              <a:defRPr sz="1200"/>
            </a:lvl1pPr>
          </a:lstStyle>
          <a:p>
            <a:fld id="{51E9714F-0123-4A3E-9CF1-77A66D8DC268}" type="slidenum">
              <a:rPr lang="en-IN" smtClean="0"/>
              <a:t>‹#›</a:t>
            </a:fld>
            <a:endParaRPr lang="en-IN"/>
          </a:p>
        </p:txBody>
      </p:sp>
    </p:spTree>
    <p:extLst>
      <p:ext uri="{BB962C8B-B14F-4D97-AF65-F5344CB8AC3E}">
        <p14:creationId xmlns:p14="http://schemas.microsoft.com/office/powerpoint/2010/main" val="263148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E9714F-0123-4A3E-9CF1-77A66D8DC268}" type="slidenum">
              <a:rPr lang="en-IN" smtClean="0"/>
              <a:t>33</a:t>
            </a:fld>
            <a:endParaRPr lang="en-IN"/>
          </a:p>
        </p:txBody>
      </p:sp>
    </p:spTree>
    <p:extLst>
      <p:ext uri="{BB962C8B-B14F-4D97-AF65-F5344CB8AC3E}">
        <p14:creationId xmlns:p14="http://schemas.microsoft.com/office/powerpoint/2010/main" val="646727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48690" y="2267712"/>
            <a:ext cx="10751820" cy="1536192"/>
          </a:xfrm>
          <a:prstGeom prst="rect">
            <a:avLst/>
          </a:prstGeom>
        </p:spPr>
        <p:txBody>
          <a:bodyPr wrap="square" lIns="0" tIns="0" rIns="0" bIns="0">
            <a:spAutoFit/>
          </a:bodyPr>
          <a:lstStyle>
            <a:lvl1pPr>
              <a:defRPr sz="2400" b="1" i="0">
                <a:solidFill>
                  <a:srgbClr val="252423"/>
                </a:solidFill>
                <a:latin typeface="Trebuchet MS"/>
                <a:cs typeface="Trebuchet MS"/>
              </a:defRPr>
            </a:lvl1pPr>
          </a:lstStyle>
          <a:p>
            <a:endParaRPr/>
          </a:p>
        </p:txBody>
      </p:sp>
      <p:sp>
        <p:nvSpPr>
          <p:cNvPr id="3" name="Holder 3"/>
          <p:cNvSpPr>
            <a:spLocks noGrp="1"/>
          </p:cNvSpPr>
          <p:nvPr>
            <p:ph type="subTitle" idx="4"/>
          </p:nvPr>
        </p:nvSpPr>
        <p:spPr>
          <a:xfrm>
            <a:off x="1897380" y="4096512"/>
            <a:ext cx="885444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252423"/>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252423"/>
                </a:solidFill>
                <a:latin typeface="Trebuchet MS"/>
                <a:cs typeface="Trebuchet MS"/>
              </a:defRPr>
            </a:lvl1pPr>
          </a:lstStyle>
          <a:p>
            <a:endParaRPr/>
          </a:p>
        </p:txBody>
      </p:sp>
      <p:sp>
        <p:nvSpPr>
          <p:cNvPr id="3" name="Holder 3"/>
          <p:cNvSpPr>
            <a:spLocks noGrp="1"/>
          </p:cNvSpPr>
          <p:nvPr>
            <p:ph sz="half" idx="2"/>
          </p:nvPr>
        </p:nvSpPr>
        <p:spPr>
          <a:xfrm>
            <a:off x="632460" y="1682496"/>
            <a:ext cx="5502402"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14338" y="1682496"/>
            <a:ext cx="5502402"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252423"/>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8600" y="228600"/>
            <a:ext cx="12192000" cy="323850"/>
          </a:xfrm>
          <a:custGeom>
            <a:avLst/>
            <a:gdLst/>
            <a:ahLst/>
            <a:cxnLst/>
            <a:rect l="l" t="t" r="r" b="b"/>
            <a:pathLst>
              <a:path w="12192000" h="323850">
                <a:moveTo>
                  <a:pt x="12192000" y="323850"/>
                </a:moveTo>
                <a:lnTo>
                  <a:pt x="0" y="323850"/>
                </a:lnTo>
                <a:lnTo>
                  <a:pt x="0" y="0"/>
                </a:lnTo>
                <a:lnTo>
                  <a:pt x="12192000" y="0"/>
                </a:lnTo>
                <a:lnTo>
                  <a:pt x="12192000" y="323850"/>
                </a:lnTo>
                <a:close/>
              </a:path>
            </a:pathLst>
          </a:custGeom>
          <a:solidFill>
            <a:srgbClr val="3B3A38"/>
          </a:solidFill>
        </p:spPr>
        <p:txBody>
          <a:bodyPr wrap="square" lIns="0" tIns="0" rIns="0" bIns="0" rtlCol="0"/>
          <a:lstStyle/>
          <a:p>
            <a:endParaRPr/>
          </a:p>
        </p:txBody>
      </p:sp>
      <p:sp>
        <p:nvSpPr>
          <p:cNvPr id="17" name="bg object 17"/>
          <p:cNvSpPr/>
          <p:nvPr/>
        </p:nvSpPr>
        <p:spPr>
          <a:xfrm>
            <a:off x="228600" y="548640"/>
            <a:ext cx="12192000" cy="3810"/>
          </a:xfrm>
          <a:custGeom>
            <a:avLst/>
            <a:gdLst/>
            <a:ahLst/>
            <a:cxnLst/>
            <a:rect l="l" t="t" r="r" b="b"/>
            <a:pathLst>
              <a:path w="12192000" h="3809">
                <a:moveTo>
                  <a:pt x="0" y="3809"/>
                </a:moveTo>
                <a:lnTo>
                  <a:pt x="12191999" y="3809"/>
                </a:lnTo>
                <a:lnTo>
                  <a:pt x="12191999" y="0"/>
                </a:lnTo>
                <a:lnTo>
                  <a:pt x="0" y="0"/>
                </a:lnTo>
                <a:lnTo>
                  <a:pt x="0" y="3809"/>
                </a:lnTo>
                <a:close/>
              </a:path>
            </a:pathLst>
          </a:custGeom>
          <a:solidFill>
            <a:srgbClr val="000000">
              <a:alpha val="10978"/>
            </a:srgbClr>
          </a:solidFill>
        </p:spPr>
        <p:txBody>
          <a:bodyPr wrap="square" lIns="0" tIns="0" rIns="0" bIns="0" rtlCol="0"/>
          <a:lstStyle/>
          <a:p>
            <a:endParaRPr/>
          </a:p>
        </p:txBody>
      </p:sp>
      <p:sp>
        <p:nvSpPr>
          <p:cNvPr id="18" name="bg object 18"/>
          <p:cNvSpPr/>
          <p:nvPr/>
        </p:nvSpPr>
        <p:spPr>
          <a:xfrm>
            <a:off x="228600" y="1762125"/>
            <a:ext cx="12192000" cy="8255"/>
          </a:xfrm>
          <a:custGeom>
            <a:avLst/>
            <a:gdLst/>
            <a:ahLst/>
            <a:cxnLst/>
            <a:rect l="l" t="t" r="r" b="b"/>
            <a:pathLst>
              <a:path w="12192000" h="8255">
                <a:moveTo>
                  <a:pt x="0" y="8255"/>
                </a:moveTo>
                <a:lnTo>
                  <a:pt x="12191999" y="8255"/>
                </a:lnTo>
                <a:lnTo>
                  <a:pt x="12191999" y="0"/>
                </a:lnTo>
                <a:lnTo>
                  <a:pt x="0" y="0"/>
                </a:lnTo>
                <a:lnTo>
                  <a:pt x="0" y="8255"/>
                </a:lnTo>
                <a:close/>
              </a:path>
            </a:pathLst>
          </a:custGeom>
          <a:solidFill>
            <a:srgbClr val="000000">
              <a:alpha val="10978"/>
            </a:srgbClr>
          </a:solidFill>
        </p:spPr>
        <p:txBody>
          <a:bodyPr wrap="square" lIns="0" tIns="0" rIns="0" bIns="0" rtlCol="0"/>
          <a:lstStyle/>
          <a:p>
            <a:endParaRPr/>
          </a:p>
        </p:txBody>
      </p:sp>
      <p:sp>
        <p:nvSpPr>
          <p:cNvPr id="19" name="bg object 19"/>
          <p:cNvSpPr/>
          <p:nvPr/>
        </p:nvSpPr>
        <p:spPr>
          <a:xfrm>
            <a:off x="228600" y="1762125"/>
            <a:ext cx="12192000" cy="64135"/>
          </a:xfrm>
          <a:custGeom>
            <a:avLst/>
            <a:gdLst/>
            <a:ahLst/>
            <a:cxnLst/>
            <a:rect l="l" t="t" r="r" b="b"/>
            <a:pathLst>
              <a:path w="12192000" h="64135">
                <a:moveTo>
                  <a:pt x="0" y="64135"/>
                </a:moveTo>
                <a:lnTo>
                  <a:pt x="12191999" y="64135"/>
                </a:lnTo>
                <a:lnTo>
                  <a:pt x="12191999" y="0"/>
                </a:lnTo>
                <a:lnTo>
                  <a:pt x="0" y="0"/>
                </a:lnTo>
                <a:lnTo>
                  <a:pt x="0" y="64135"/>
                </a:lnTo>
                <a:close/>
              </a:path>
            </a:pathLst>
          </a:custGeom>
          <a:solidFill>
            <a:srgbClr val="000000">
              <a:alpha val="12939"/>
            </a:srgbClr>
          </a:solidFill>
        </p:spPr>
        <p:txBody>
          <a:bodyPr wrap="square" lIns="0" tIns="0" rIns="0" bIns="0" rtlCol="0"/>
          <a:lstStyle/>
          <a:p>
            <a:endParaRPr/>
          </a:p>
        </p:txBody>
      </p:sp>
      <p:sp>
        <p:nvSpPr>
          <p:cNvPr id="20" name="bg object 20"/>
          <p:cNvSpPr/>
          <p:nvPr/>
        </p:nvSpPr>
        <p:spPr>
          <a:xfrm>
            <a:off x="228600" y="552450"/>
            <a:ext cx="12192000" cy="1209675"/>
          </a:xfrm>
          <a:custGeom>
            <a:avLst/>
            <a:gdLst/>
            <a:ahLst/>
            <a:cxnLst/>
            <a:rect l="l" t="t" r="r" b="b"/>
            <a:pathLst>
              <a:path w="12192000" h="1209675">
                <a:moveTo>
                  <a:pt x="12192000" y="1209675"/>
                </a:moveTo>
                <a:lnTo>
                  <a:pt x="0" y="1209675"/>
                </a:lnTo>
                <a:lnTo>
                  <a:pt x="0" y="0"/>
                </a:lnTo>
                <a:lnTo>
                  <a:pt x="12192000" y="0"/>
                </a:lnTo>
                <a:lnTo>
                  <a:pt x="12192000" y="1209675"/>
                </a:lnTo>
                <a:close/>
              </a:path>
            </a:pathLst>
          </a:custGeom>
          <a:solidFill>
            <a:srgbClr val="F2F1F1"/>
          </a:solidFill>
        </p:spPr>
        <p:txBody>
          <a:bodyPr wrap="square" lIns="0" tIns="0" rIns="0" bIns="0" rtlCol="0"/>
          <a:lstStyle/>
          <a:p>
            <a:endParaRPr/>
          </a:p>
        </p:txBody>
      </p:sp>
      <p:sp>
        <p:nvSpPr>
          <p:cNvPr id="2" name="Holder 2"/>
          <p:cNvSpPr>
            <a:spLocks noGrp="1"/>
          </p:cNvSpPr>
          <p:nvPr>
            <p:ph type="title"/>
          </p:nvPr>
        </p:nvSpPr>
        <p:spPr>
          <a:xfrm>
            <a:off x="263525" y="292100"/>
            <a:ext cx="2614930" cy="391159"/>
          </a:xfrm>
          <a:prstGeom prst="rect">
            <a:avLst/>
          </a:prstGeom>
        </p:spPr>
        <p:txBody>
          <a:bodyPr wrap="square" lIns="0" tIns="0" rIns="0" bIns="0">
            <a:spAutoFit/>
          </a:bodyPr>
          <a:lstStyle>
            <a:lvl1pPr>
              <a:defRPr sz="2400" b="1" i="0">
                <a:solidFill>
                  <a:srgbClr val="252423"/>
                </a:solidFill>
                <a:latin typeface="Trebuchet MS"/>
                <a:cs typeface="Trebuchet MS"/>
              </a:defRPr>
            </a:lvl1pPr>
          </a:lstStyle>
          <a:p>
            <a:endParaRPr/>
          </a:p>
        </p:txBody>
      </p:sp>
      <p:sp>
        <p:nvSpPr>
          <p:cNvPr id="3" name="Holder 3"/>
          <p:cNvSpPr>
            <a:spLocks noGrp="1"/>
          </p:cNvSpPr>
          <p:nvPr>
            <p:ph type="body" idx="1"/>
          </p:nvPr>
        </p:nvSpPr>
        <p:spPr>
          <a:xfrm>
            <a:off x="632460" y="1682496"/>
            <a:ext cx="11384280"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00728" y="6803136"/>
            <a:ext cx="4047744"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32460" y="6803136"/>
            <a:ext cx="2909316"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a:xfrm>
            <a:off x="9107424" y="6803136"/>
            <a:ext cx="2909316"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4/relationships/chartEx" Target="../charts/chartEx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4/relationships/chartEx" Target="../charts/chartEx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9" Type="http://schemas.openxmlformats.org/officeDocument/2006/relationships/image" Target="../media/image52.png"/><Relationship Id="rId21" Type="http://schemas.openxmlformats.org/officeDocument/2006/relationships/image" Target="../media/image34.png"/><Relationship Id="rId34" Type="http://schemas.openxmlformats.org/officeDocument/2006/relationships/image" Target="../media/image47.png"/><Relationship Id="rId7" Type="http://schemas.openxmlformats.org/officeDocument/2006/relationships/image" Target="../media/image21.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png"/><Relationship Id="rId2" Type="http://schemas.openxmlformats.org/officeDocument/2006/relationships/image" Target="../media/image16.png"/><Relationship Id="rId16" Type="http://schemas.openxmlformats.org/officeDocument/2006/relationships/image" Target="../media/image29.png"/><Relationship Id="rId20" Type="http://schemas.openxmlformats.org/officeDocument/2006/relationships/image" Target="../media/image33.png"/><Relationship Id="rId29"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hyperlink" Target="https://www.bing.com/maps?cp=21.894026564043372~0&amp;lvl=1&amp;style=r&amp;FORM=BMLOGO" TargetMode="External"/><Relationship Id="rId24" Type="http://schemas.openxmlformats.org/officeDocument/2006/relationships/image" Target="../media/image37.png"/><Relationship Id="rId32" Type="http://schemas.openxmlformats.org/officeDocument/2006/relationships/image" Target="../media/image45.png"/><Relationship Id="rId37" Type="http://schemas.openxmlformats.org/officeDocument/2006/relationships/image" Target="../media/image50.png"/><Relationship Id="rId5" Type="http://schemas.openxmlformats.org/officeDocument/2006/relationships/image" Target="../media/image19.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36" Type="http://schemas.openxmlformats.org/officeDocument/2006/relationships/image" Target="../media/image49.png"/><Relationship Id="rId10" Type="http://schemas.openxmlformats.org/officeDocument/2006/relationships/image" Target="../media/image24.png"/><Relationship Id="rId19" Type="http://schemas.openxmlformats.org/officeDocument/2006/relationships/image" Target="../media/image32.png"/><Relationship Id="rId31" Type="http://schemas.openxmlformats.org/officeDocument/2006/relationships/image" Target="../media/image4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35" Type="http://schemas.openxmlformats.org/officeDocument/2006/relationships/image" Target="../media/image48.png"/><Relationship Id="rId8" Type="http://schemas.openxmlformats.org/officeDocument/2006/relationships/image" Target="../media/image22.png"/><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77.png"/><Relationship Id="rId3" Type="http://schemas.openxmlformats.org/officeDocument/2006/relationships/image" Target="../media/image75.png"/><Relationship Id="rId7" Type="http://schemas.openxmlformats.org/officeDocument/2006/relationships/image" Target="../media/image38.png"/><Relationship Id="rId12" Type="http://schemas.openxmlformats.org/officeDocument/2006/relationships/image" Target="../media/image39.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37.png"/><Relationship Id="rId4" Type="http://schemas.openxmlformats.org/officeDocument/2006/relationships/image" Target="../media/image76.png"/><Relationship Id="rId9"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18" Type="http://schemas.openxmlformats.org/officeDocument/2006/relationships/image" Target="../media/image25.png"/><Relationship Id="rId3" Type="http://schemas.openxmlformats.org/officeDocument/2006/relationships/image" Target="../media/image89.png"/><Relationship Id="rId21" Type="http://schemas.openxmlformats.org/officeDocument/2006/relationships/hyperlink" Target="https://www.openstreetmap.org/copyright" TargetMode="External"/><Relationship Id="rId7" Type="http://schemas.openxmlformats.org/officeDocument/2006/relationships/image" Target="../media/image92.png"/><Relationship Id="rId12" Type="http://schemas.openxmlformats.org/officeDocument/2006/relationships/image" Target="../media/image97.png"/><Relationship Id="rId17" Type="http://schemas.openxmlformats.org/officeDocument/2006/relationships/hyperlink" Target="https://www.bing.com/maps?cp=25~0&amp;lvl=1&amp;style=r&amp;FORM=BMLOGO" TargetMode="External"/><Relationship Id="rId2" Type="http://schemas.openxmlformats.org/officeDocument/2006/relationships/image" Target="../media/image88.png"/><Relationship Id="rId16" Type="http://schemas.openxmlformats.org/officeDocument/2006/relationships/image" Target="../media/image101.png"/><Relationship Id="rId20"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96.png"/><Relationship Id="rId5" Type="http://schemas.openxmlformats.org/officeDocument/2006/relationships/image" Target="../media/image91.png"/><Relationship Id="rId15" Type="http://schemas.openxmlformats.org/officeDocument/2006/relationships/image" Target="../media/image100.png"/><Relationship Id="rId10" Type="http://schemas.openxmlformats.org/officeDocument/2006/relationships/image" Target="../media/image95.png"/><Relationship Id="rId19" Type="http://schemas.openxmlformats.org/officeDocument/2006/relationships/image" Target="../media/image26.png"/><Relationship Id="rId4" Type="http://schemas.openxmlformats.org/officeDocument/2006/relationships/image" Target="../media/image90.png"/><Relationship Id="rId9" Type="http://schemas.openxmlformats.org/officeDocument/2006/relationships/image" Target="../media/image94.jpg"/><Relationship Id="rId14" Type="http://schemas.openxmlformats.org/officeDocument/2006/relationships/image" Target="../media/image99.png"/></Relationships>
</file>

<file path=ppt/slides/_rels/slide4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51D0-8FB3-AA3C-1EA6-9098DDE9B75E}"/>
              </a:ext>
            </a:extLst>
          </p:cNvPr>
          <p:cNvSpPr>
            <a:spLocks noGrp="1"/>
          </p:cNvSpPr>
          <p:nvPr>
            <p:ph type="ctrTitle"/>
          </p:nvPr>
        </p:nvSpPr>
        <p:spPr>
          <a:xfrm>
            <a:off x="948690" y="2267712"/>
            <a:ext cx="10751820" cy="738664"/>
          </a:xfrm>
        </p:spPr>
        <p:txBody>
          <a:bodyPr/>
          <a:lstStyle/>
          <a:p>
            <a:r>
              <a:rPr lang="en-IN" sz="4800" dirty="0"/>
              <a:t>CAPSTONE PROJECT </a:t>
            </a:r>
          </a:p>
        </p:txBody>
      </p:sp>
      <p:sp>
        <p:nvSpPr>
          <p:cNvPr id="3" name="Subtitle 2">
            <a:extLst>
              <a:ext uri="{FF2B5EF4-FFF2-40B4-BE49-F238E27FC236}">
                <a16:creationId xmlns:a16="http://schemas.microsoft.com/office/drawing/2014/main" id="{C47B115D-8834-22BE-4206-E3018A3EEBE8}"/>
              </a:ext>
            </a:extLst>
          </p:cNvPr>
          <p:cNvSpPr>
            <a:spLocks noGrp="1"/>
          </p:cNvSpPr>
          <p:nvPr>
            <p:ph type="subTitle" idx="4"/>
          </p:nvPr>
        </p:nvSpPr>
        <p:spPr>
          <a:xfrm>
            <a:off x="1897380" y="4096512"/>
            <a:ext cx="8854440" cy="677108"/>
          </a:xfrm>
        </p:spPr>
        <p:txBody>
          <a:bodyPr/>
          <a:lstStyle/>
          <a:p>
            <a:pPr algn="ctr"/>
            <a:r>
              <a:rPr lang="en-IN" sz="4400" b="1" dirty="0"/>
              <a:t>SALES ANALYTICS</a:t>
            </a:r>
          </a:p>
        </p:txBody>
      </p:sp>
    </p:spTree>
    <p:extLst>
      <p:ext uri="{BB962C8B-B14F-4D97-AF65-F5344CB8AC3E}">
        <p14:creationId xmlns:p14="http://schemas.microsoft.com/office/powerpoint/2010/main" val="398326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931241A-E0D8-A490-DF3B-9D2086C9B043}"/>
              </a:ext>
            </a:extLst>
          </p:cNvPr>
          <p:cNvGraphicFramePr>
            <a:graphicFrameLocks noGrp="1"/>
          </p:cNvGraphicFramePr>
          <p:nvPr>
            <p:extLst>
              <p:ext uri="{D42A27DB-BD31-4B8C-83A1-F6EECF244321}">
                <p14:modId xmlns:p14="http://schemas.microsoft.com/office/powerpoint/2010/main" val="1726944085"/>
              </p:ext>
            </p:extLst>
          </p:nvPr>
        </p:nvGraphicFramePr>
        <p:xfrm>
          <a:off x="228600" y="1905000"/>
          <a:ext cx="12192000" cy="830580"/>
        </p:xfrm>
        <a:graphic>
          <a:graphicData uri="http://schemas.openxmlformats.org/drawingml/2006/table">
            <a:tbl>
              <a:tblPr>
                <a:tableStyleId>{5C22544A-7EE6-4342-B048-85BDC9FD1C3A}</a:tableStyleId>
              </a:tblPr>
              <a:tblGrid>
                <a:gridCol w="12192000">
                  <a:extLst>
                    <a:ext uri="{9D8B030D-6E8A-4147-A177-3AD203B41FA5}">
                      <a16:colId xmlns:a16="http://schemas.microsoft.com/office/drawing/2014/main" val="541286993"/>
                    </a:ext>
                  </a:extLst>
                </a:gridCol>
              </a:tblGrid>
              <a:tr h="0">
                <a:tc>
                  <a:txBody>
                    <a:bodyPr/>
                    <a:lstStyle/>
                    <a:p>
                      <a:pPr algn="ctr" fontAlgn="b"/>
                      <a:r>
                        <a:rPr lang="en-US" sz="1800" u="none" strike="noStrike" dirty="0">
                          <a:effectLst/>
                          <a:latin typeface="Segoe UI" panose="020B0502040204020203" pitchFamily="34" charset="0"/>
                          <a:cs typeface="Segoe UI" panose="020B0502040204020203" pitchFamily="34" charset="0"/>
                        </a:rPr>
                        <a:t>Q4. Are there any specific product categories or SKUs that contribute significantly to order revenue? Can we identify them through visualizations? </a:t>
                      </a:r>
                    </a:p>
                    <a:p>
                      <a:pPr marL="285750" indent="-285750" algn="ctr" fontAlgn="b">
                        <a:buFont typeface="Wingdings" panose="05000000000000000000" pitchFamily="2" charset="2"/>
                        <a:buChar char="è"/>
                      </a:pPr>
                      <a:r>
                        <a:rPr lang="en-US" sz="1800" b="0" i="0" u="none" strike="noStrike" dirty="0">
                          <a:solidFill>
                            <a:srgbClr val="000000"/>
                          </a:solidFill>
                          <a:effectLst/>
                          <a:latin typeface="Segoe UI" panose="020B0502040204020203" pitchFamily="34" charset="0"/>
                          <a:cs typeface="Segoe UI" panose="020B0502040204020203" pitchFamily="34" charset="0"/>
                        </a:rPr>
                        <a:t>Beverages contribute the most to the revenue whereas Grains/Cereals contribute the least.</a:t>
                      </a:r>
                    </a:p>
                  </a:txBody>
                  <a:tcPr marL="7620" marR="7620" marT="7620" marB="0" anchor="b">
                    <a:solidFill>
                      <a:schemeClr val="bg1"/>
                    </a:solidFill>
                  </a:tcPr>
                </a:tc>
                <a:extLst>
                  <a:ext uri="{0D108BD9-81ED-4DB2-BD59-A6C34878D82A}">
                    <a16:rowId xmlns:a16="http://schemas.microsoft.com/office/drawing/2014/main" val="62891585"/>
                  </a:ext>
                </a:extLst>
              </a:tr>
            </a:tbl>
          </a:graphicData>
        </a:graphic>
      </p:graphicFrame>
      <p:graphicFrame>
        <p:nvGraphicFramePr>
          <p:cNvPr id="3" name="Chart 2">
            <a:extLst>
              <a:ext uri="{FF2B5EF4-FFF2-40B4-BE49-F238E27FC236}">
                <a16:creationId xmlns:a16="http://schemas.microsoft.com/office/drawing/2014/main" id="{99D25A78-0C19-E762-6799-A27A573F7546}"/>
              </a:ext>
            </a:extLst>
          </p:cNvPr>
          <p:cNvGraphicFramePr>
            <a:graphicFrameLocks/>
          </p:cNvGraphicFramePr>
          <p:nvPr>
            <p:extLst>
              <p:ext uri="{D42A27DB-BD31-4B8C-83A1-F6EECF244321}">
                <p14:modId xmlns:p14="http://schemas.microsoft.com/office/powerpoint/2010/main" val="2268305013"/>
              </p:ext>
            </p:extLst>
          </p:nvPr>
        </p:nvGraphicFramePr>
        <p:xfrm>
          <a:off x="2438400" y="3048000"/>
          <a:ext cx="7848600"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2161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F247733-DD52-52D3-AF9E-326FE2367832}"/>
              </a:ext>
            </a:extLst>
          </p:cNvPr>
          <p:cNvGraphicFramePr>
            <a:graphicFrameLocks noGrp="1"/>
          </p:cNvGraphicFramePr>
          <p:nvPr>
            <p:extLst>
              <p:ext uri="{D42A27DB-BD31-4B8C-83A1-F6EECF244321}">
                <p14:modId xmlns:p14="http://schemas.microsoft.com/office/powerpoint/2010/main" val="1175810990"/>
              </p:ext>
            </p:extLst>
          </p:nvPr>
        </p:nvGraphicFramePr>
        <p:xfrm>
          <a:off x="228600" y="1981200"/>
          <a:ext cx="12192000" cy="830580"/>
        </p:xfrm>
        <a:graphic>
          <a:graphicData uri="http://schemas.openxmlformats.org/drawingml/2006/table">
            <a:tbl>
              <a:tblPr>
                <a:tableStyleId>{5C22544A-7EE6-4342-B048-85BDC9FD1C3A}</a:tableStyleId>
              </a:tblPr>
              <a:tblGrid>
                <a:gridCol w="12192000">
                  <a:extLst>
                    <a:ext uri="{9D8B030D-6E8A-4147-A177-3AD203B41FA5}">
                      <a16:colId xmlns:a16="http://schemas.microsoft.com/office/drawing/2014/main" val="3377383936"/>
                    </a:ext>
                  </a:extLst>
                </a:gridCol>
              </a:tblGrid>
              <a:tr h="0">
                <a:tc>
                  <a:txBody>
                    <a:bodyPr/>
                    <a:lstStyle/>
                    <a:p>
                      <a:pPr algn="ctr" fontAlgn="b"/>
                      <a:r>
                        <a:rPr lang="en-US" sz="1800" u="none" strike="noStrike" dirty="0">
                          <a:effectLst/>
                          <a:latin typeface="Segoe UI" panose="020B0502040204020203" pitchFamily="34" charset="0"/>
                          <a:cs typeface="Segoe UI" panose="020B0502040204020203" pitchFamily="34" charset="0"/>
                        </a:rPr>
                        <a:t>Q5. Are there any correlations between order size and customer demographics or product categories? Can we explore this visually using scatter plots or heatmaps?</a:t>
                      </a:r>
                    </a:p>
                    <a:p>
                      <a:pPr marL="285750" indent="-285750" algn="ctr" fontAlgn="b">
                        <a:buFont typeface="Wingdings" panose="05000000000000000000" pitchFamily="2" charset="2"/>
                        <a:buChar char="è"/>
                      </a:pPr>
                      <a:r>
                        <a:rPr lang="en-US" sz="1800" b="0" i="0" u="none" strike="noStrike" dirty="0">
                          <a:solidFill>
                            <a:srgbClr val="000000"/>
                          </a:solidFill>
                          <a:effectLst/>
                          <a:latin typeface="Segoe UI" panose="020B0502040204020203" pitchFamily="34" charset="0"/>
                          <a:cs typeface="Segoe UI" panose="020B0502040204020203" pitchFamily="34" charset="0"/>
                        </a:rPr>
                        <a:t>On an average, Dairy Products have the highest order size and Produce have the lowest.</a:t>
                      </a:r>
                    </a:p>
                  </a:txBody>
                  <a:tcPr marL="7620" marR="7620" marT="7620" marB="0" anchor="b">
                    <a:solidFill>
                      <a:schemeClr val="bg1"/>
                    </a:solidFill>
                  </a:tcPr>
                </a:tc>
                <a:extLst>
                  <a:ext uri="{0D108BD9-81ED-4DB2-BD59-A6C34878D82A}">
                    <a16:rowId xmlns:a16="http://schemas.microsoft.com/office/drawing/2014/main" val="4200009666"/>
                  </a:ext>
                </a:extLst>
              </a:tr>
            </a:tbl>
          </a:graphicData>
        </a:graphic>
      </p:graphicFrame>
      <p:graphicFrame>
        <p:nvGraphicFramePr>
          <p:cNvPr id="4" name="Table 3">
            <a:extLst>
              <a:ext uri="{FF2B5EF4-FFF2-40B4-BE49-F238E27FC236}">
                <a16:creationId xmlns:a16="http://schemas.microsoft.com/office/drawing/2014/main" id="{816081BB-EEC4-F6F2-80BA-367B8789046E}"/>
              </a:ext>
            </a:extLst>
          </p:cNvPr>
          <p:cNvGraphicFramePr>
            <a:graphicFrameLocks noGrp="1"/>
          </p:cNvGraphicFramePr>
          <p:nvPr>
            <p:extLst>
              <p:ext uri="{D42A27DB-BD31-4B8C-83A1-F6EECF244321}">
                <p14:modId xmlns:p14="http://schemas.microsoft.com/office/powerpoint/2010/main" val="3037079898"/>
              </p:ext>
            </p:extLst>
          </p:nvPr>
        </p:nvGraphicFramePr>
        <p:xfrm>
          <a:off x="3200400" y="3276600"/>
          <a:ext cx="5715000" cy="3581403"/>
        </p:xfrm>
        <a:graphic>
          <a:graphicData uri="http://schemas.openxmlformats.org/drawingml/2006/table">
            <a:tbl>
              <a:tblPr>
                <a:tableStyleId>{5C22544A-7EE6-4342-B048-85BDC9FD1C3A}</a:tableStyleId>
              </a:tblPr>
              <a:tblGrid>
                <a:gridCol w="2926237">
                  <a:extLst>
                    <a:ext uri="{9D8B030D-6E8A-4147-A177-3AD203B41FA5}">
                      <a16:colId xmlns:a16="http://schemas.microsoft.com/office/drawing/2014/main" val="2394848660"/>
                    </a:ext>
                  </a:extLst>
                </a:gridCol>
                <a:gridCol w="2788763">
                  <a:extLst>
                    <a:ext uri="{9D8B030D-6E8A-4147-A177-3AD203B41FA5}">
                      <a16:colId xmlns:a16="http://schemas.microsoft.com/office/drawing/2014/main" val="2197882771"/>
                    </a:ext>
                  </a:extLst>
                </a:gridCol>
              </a:tblGrid>
              <a:tr h="401116">
                <a:tc>
                  <a:txBody>
                    <a:bodyPr/>
                    <a:lstStyle/>
                    <a:p>
                      <a:pPr algn="l" fontAlgn="b"/>
                      <a:r>
                        <a:rPr lang="en-IN" sz="2000" u="none" strike="noStrike" dirty="0">
                          <a:solidFill>
                            <a:schemeClr val="bg1"/>
                          </a:solidFill>
                          <a:effectLst/>
                          <a:highlight>
                            <a:srgbClr val="000000"/>
                          </a:highlight>
                        </a:rPr>
                        <a:t>Category Name</a:t>
                      </a:r>
                      <a:endParaRPr lang="en-IN" sz="2000" b="1" i="0" u="none" strike="noStrike" dirty="0">
                        <a:solidFill>
                          <a:schemeClr val="bg1"/>
                        </a:solidFill>
                        <a:effectLst/>
                        <a:highlight>
                          <a:srgbClr val="000000"/>
                        </a:highlight>
                        <a:latin typeface="Calibri" panose="020F0502020204030204" pitchFamily="34" charset="0"/>
                      </a:endParaRPr>
                    </a:p>
                  </a:txBody>
                  <a:tcPr marL="7620" marR="7620" marT="7620" marB="0" anchor="b"/>
                </a:tc>
                <a:tc>
                  <a:txBody>
                    <a:bodyPr/>
                    <a:lstStyle/>
                    <a:p>
                      <a:pPr algn="l" fontAlgn="b"/>
                      <a:r>
                        <a:rPr lang="en-IN" sz="2000" u="none" strike="noStrike" dirty="0" err="1">
                          <a:solidFill>
                            <a:schemeClr val="bg1"/>
                          </a:solidFill>
                          <a:effectLst/>
                          <a:highlight>
                            <a:srgbClr val="000000"/>
                          </a:highlight>
                        </a:rPr>
                        <a:t>Avg</a:t>
                      </a:r>
                      <a:r>
                        <a:rPr lang="en-IN" sz="2000" u="none" strike="noStrike" dirty="0">
                          <a:solidFill>
                            <a:schemeClr val="bg1"/>
                          </a:solidFill>
                          <a:effectLst/>
                          <a:highlight>
                            <a:srgbClr val="000000"/>
                          </a:highlight>
                        </a:rPr>
                        <a:t> Order Size</a:t>
                      </a:r>
                      <a:endParaRPr lang="en-IN" sz="2000" b="1" i="0" u="none" strike="noStrike" dirty="0">
                        <a:solidFill>
                          <a:schemeClr val="bg1"/>
                        </a:solidFill>
                        <a:effectLst/>
                        <a:highlight>
                          <a:srgbClr val="000000"/>
                        </a:highlight>
                        <a:latin typeface="Calibri" panose="020F0502020204030204" pitchFamily="34" charset="0"/>
                      </a:endParaRPr>
                    </a:p>
                  </a:txBody>
                  <a:tcPr marL="7620" marR="7620" marT="7620" marB="0" anchor="b"/>
                </a:tc>
                <a:extLst>
                  <a:ext uri="{0D108BD9-81ED-4DB2-BD59-A6C34878D82A}">
                    <a16:rowId xmlns:a16="http://schemas.microsoft.com/office/drawing/2014/main" val="1270577406"/>
                  </a:ext>
                </a:extLst>
              </a:tr>
              <a:tr h="391567">
                <a:tc>
                  <a:txBody>
                    <a:bodyPr/>
                    <a:lstStyle/>
                    <a:p>
                      <a:pPr algn="l" fontAlgn="ctr"/>
                      <a:r>
                        <a:rPr lang="en-IN" sz="2000" u="none" strike="noStrike">
                          <a:effectLst/>
                          <a:highlight>
                            <a:srgbClr val="D9D9D9"/>
                          </a:highlight>
                        </a:rPr>
                        <a:t>Dairy Products</a:t>
                      </a:r>
                      <a:endParaRPr lang="en-IN" sz="2000" b="0" i="0" u="none" strike="noStrike">
                        <a:solidFill>
                          <a:srgbClr val="000000"/>
                        </a:solidFill>
                        <a:effectLst/>
                        <a:highlight>
                          <a:srgbClr val="D9D9D9"/>
                        </a:highlight>
                        <a:latin typeface="Calibri" panose="020F0502020204030204" pitchFamily="34" charset="0"/>
                      </a:endParaRPr>
                    </a:p>
                  </a:txBody>
                  <a:tcPr marL="7620" marR="7620" marT="7620" marB="0" anchor="ctr"/>
                </a:tc>
                <a:tc>
                  <a:txBody>
                    <a:bodyPr/>
                    <a:lstStyle/>
                    <a:p>
                      <a:pPr algn="r" fontAlgn="ctr"/>
                      <a:r>
                        <a:rPr lang="en-IN" sz="2000" u="none" strike="noStrike">
                          <a:effectLst/>
                          <a:highlight>
                            <a:srgbClr val="5A8AC6"/>
                          </a:highlight>
                        </a:rPr>
                        <a:t>24.9973</a:t>
                      </a:r>
                      <a:endParaRPr lang="en-IN" sz="2000" b="0" i="0" u="none" strike="noStrike">
                        <a:solidFill>
                          <a:srgbClr val="000000"/>
                        </a:solidFill>
                        <a:effectLst/>
                        <a:highlight>
                          <a:srgbClr val="5A8AC6"/>
                        </a:highlight>
                        <a:latin typeface="Calibri" panose="020F0502020204030204" pitchFamily="34" charset="0"/>
                      </a:endParaRPr>
                    </a:p>
                  </a:txBody>
                  <a:tcPr marL="7620" marR="7620" marT="7620" marB="0" anchor="ctr"/>
                </a:tc>
                <a:extLst>
                  <a:ext uri="{0D108BD9-81ED-4DB2-BD59-A6C34878D82A}">
                    <a16:rowId xmlns:a16="http://schemas.microsoft.com/office/drawing/2014/main" val="1592699995"/>
                  </a:ext>
                </a:extLst>
              </a:tr>
              <a:tr h="401116">
                <a:tc>
                  <a:txBody>
                    <a:bodyPr/>
                    <a:lstStyle/>
                    <a:p>
                      <a:pPr algn="l" fontAlgn="ctr"/>
                      <a:r>
                        <a:rPr lang="en-IN" sz="2000" u="none" strike="noStrike">
                          <a:effectLst/>
                        </a:rPr>
                        <a:t>Condiments</a:t>
                      </a:r>
                      <a:endParaRPr lang="en-IN" sz="20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2000" u="none" strike="noStrike">
                          <a:effectLst/>
                          <a:highlight>
                            <a:srgbClr val="92B2DA"/>
                          </a:highlight>
                        </a:rPr>
                        <a:t>24.5278</a:t>
                      </a:r>
                      <a:endParaRPr lang="en-IN" sz="2000" b="0" i="0" u="none" strike="noStrike">
                        <a:solidFill>
                          <a:srgbClr val="000000"/>
                        </a:solidFill>
                        <a:effectLst/>
                        <a:highlight>
                          <a:srgbClr val="92B2DA"/>
                        </a:highlight>
                        <a:latin typeface="Calibri" panose="020F0502020204030204" pitchFamily="34" charset="0"/>
                      </a:endParaRPr>
                    </a:p>
                  </a:txBody>
                  <a:tcPr marL="7620" marR="7620" marT="7620" marB="0" anchor="ctr"/>
                </a:tc>
                <a:extLst>
                  <a:ext uri="{0D108BD9-81ED-4DB2-BD59-A6C34878D82A}">
                    <a16:rowId xmlns:a16="http://schemas.microsoft.com/office/drawing/2014/main" val="41979761"/>
                  </a:ext>
                </a:extLst>
              </a:tr>
              <a:tr h="391567">
                <a:tc>
                  <a:txBody>
                    <a:bodyPr/>
                    <a:lstStyle/>
                    <a:p>
                      <a:pPr algn="l" fontAlgn="ctr"/>
                      <a:r>
                        <a:rPr lang="en-IN" sz="2000" u="none" strike="noStrike">
                          <a:effectLst/>
                          <a:highlight>
                            <a:srgbClr val="D9D9D9"/>
                          </a:highlight>
                        </a:rPr>
                        <a:t>Meat/Poultry</a:t>
                      </a:r>
                      <a:endParaRPr lang="en-IN" sz="2000" b="0" i="0" u="none" strike="noStrike">
                        <a:solidFill>
                          <a:srgbClr val="000000"/>
                        </a:solidFill>
                        <a:effectLst/>
                        <a:highlight>
                          <a:srgbClr val="D9D9D9"/>
                        </a:highlight>
                        <a:latin typeface="Calibri" panose="020F0502020204030204" pitchFamily="34" charset="0"/>
                      </a:endParaRPr>
                    </a:p>
                  </a:txBody>
                  <a:tcPr marL="7620" marR="7620" marT="7620" marB="0" anchor="ctr"/>
                </a:tc>
                <a:tc>
                  <a:txBody>
                    <a:bodyPr/>
                    <a:lstStyle/>
                    <a:p>
                      <a:pPr algn="r" fontAlgn="ctr"/>
                      <a:r>
                        <a:rPr lang="en-IN" sz="2000" u="none" strike="noStrike">
                          <a:effectLst/>
                          <a:highlight>
                            <a:srgbClr val="B1C7E5"/>
                          </a:highlight>
                        </a:rPr>
                        <a:t>24.2717</a:t>
                      </a:r>
                      <a:endParaRPr lang="en-IN" sz="2000" b="0" i="0" u="none" strike="noStrike">
                        <a:solidFill>
                          <a:srgbClr val="000000"/>
                        </a:solidFill>
                        <a:effectLst/>
                        <a:highlight>
                          <a:srgbClr val="B1C7E5"/>
                        </a:highlight>
                        <a:latin typeface="Calibri" panose="020F0502020204030204" pitchFamily="34" charset="0"/>
                      </a:endParaRPr>
                    </a:p>
                  </a:txBody>
                  <a:tcPr marL="7620" marR="7620" marT="7620" marB="0" anchor="ctr"/>
                </a:tc>
                <a:extLst>
                  <a:ext uri="{0D108BD9-81ED-4DB2-BD59-A6C34878D82A}">
                    <a16:rowId xmlns:a16="http://schemas.microsoft.com/office/drawing/2014/main" val="1708340319"/>
                  </a:ext>
                </a:extLst>
              </a:tr>
              <a:tr h="391567">
                <a:tc>
                  <a:txBody>
                    <a:bodyPr/>
                    <a:lstStyle/>
                    <a:p>
                      <a:pPr algn="l" fontAlgn="ctr"/>
                      <a:r>
                        <a:rPr lang="en-IN" sz="2000" u="none" strike="noStrike">
                          <a:effectLst/>
                        </a:rPr>
                        <a:t>Confections</a:t>
                      </a:r>
                      <a:endParaRPr lang="en-IN" sz="20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2000" u="none" strike="noStrike">
                          <a:effectLst/>
                          <a:highlight>
                            <a:srgbClr val="F8F9FE"/>
                          </a:highlight>
                        </a:rPr>
                        <a:t>23.6707</a:t>
                      </a:r>
                      <a:endParaRPr lang="en-IN" sz="2000" b="0" i="0" u="none" strike="noStrike">
                        <a:solidFill>
                          <a:srgbClr val="000000"/>
                        </a:solidFill>
                        <a:effectLst/>
                        <a:highlight>
                          <a:srgbClr val="F8F9FE"/>
                        </a:highlight>
                        <a:latin typeface="Calibri" panose="020F0502020204030204" pitchFamily="34" charset="0"/>
                      </a:endParaRPr>
                    </a:p>
                  </a:txBody>
                  <a:tcPr marL="7620" marR="7620" marT="7620" marB="0" anchor="ctr"/>
                </a:tc>
                <a:extLst>
                  <a:ext uri="{0D108BD9-81ED-4DB2-BD59-A6C34878D82A}">
                    <a16:rowId xmlns:a16="http://schemas.microsoft.com/office/drawing/2014/main" val="1084854556"/>
                  </a:ext>
                </a:extLst>
              </a:tr>
              <a:tr h="391567">
                <a:tc>
                  <a:txBody>
                    <a:bodyPr/>
                    <a:lstStyle/>
                    <a:p>
                      <a:pPr algn="l" fontAlgn="ctr"/>
                      <a:r>
                        <a:rPr lang="en-IN" sz="2000" u="none" strike="noStrike">
                          <a:effectLst/>
                          <a:highlight>
                            <a:srgbClr val="D9D9D9"/>
                          </a:highlight>
                        </a:rPr>
                        <a:t>Beverages</a:t>
                      </a:r>
                      <a:endParaRPr lang="en-IN" sz="2000" b="0" i="0" u="none" strike="noStrike">
                        <a:solidFill>
                          <a:srgbClr val="000000"/>
                        </a:solidFill>
                        <a:effectLst/>
                        <a:highlight>
                          <a:srgbClr val="D9D9D9"/>
                        </a:highlight>
                        <a:latin typeface="Calibri" panose="020F0502020204030204" pitchFamily="34" charset="0"/>
                      </a:endParaRPr>
                    </a:p>
                  </a:txBody>
                  <a:tcPr marL="7620" marR="7620" marT="7620" marB="0" anchor="ctr"/>
                </a:tc>
                <a:tc>
                  <a:txBody>
                    <a:bodyPr/>
                    <a:lstStyle/>
                    <a:p>
                      <a:pPr algn="r" fontAlgn="ctr"/>
                      <a:r>
                        <a:rPr lang="en-IN" sz="2000" u="none" strike="noStrike">
                          <a:effectLst/>
                          <a:highlight>
                            <a:srgbClr val="FBF8FB"/>
                          </a:highlight>
                        </a:rPr>
                        <a:t>23.5941</a:t>
                      </a:r>
                      <a:endParaRPr lang="en-IN" sz="2000" b="0" i="0" u="none" strike="noStrike">
                        <a:solidFill>
                          <a:srgbClr val="000000"/>
                        </a:solidFill>
                        <a:effectLst/>
                        <a:highlight>
                          <a:srgbClr val="FBF8FB"/>
                        </a:highlight>
                        <a:latin typeface="Calibri" panose="020F0502020204030204" pitchFamily="34" charset="0"/>
                      </a:endParaRPr>
                    </a:p>
                  </a:txBody>
                  <a:tcPr marL="7620" marR="7620" marT="7620" marB="0" anchor="ctr"/>
                </a:tc>
                <a:extLst>
                  <a:ext uri="{0D108BD9-81ED-4DB2-BD59-A6C34878D82A}">
                    <a16:rowId xmlns:a16="http://schemas.microsoft.com/office/drawing/2014/main" val="3533819892"/>
                  </a:ext>
                </a:extLst>
              </a:tr>
              <a:tr h="410668">
                <a:tc>
                  <a:txBody>
                    <a:bodyPr/>
                    <a:lstStyle/>
                    <a:p>
                      <a:pPr algn="l" fontAlgn="ctr"/>
                      <a:r>
                        <a:rPr lang="en-IN" sz="2000" u="none" strike="noStrike">
                          <a:effectLst/>
                        </a:rPr>
                        <a:t>Seafood</a:t>
                      </a:r>
                      <a:endParaRPr lang="en-IN" sz="20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2000" u="none" strike="noStrike">
                          <a:effectLst/>
                          <a:highlight>
                            <a:srgbClr val="FBDCDE"/>
                          </a:highlight>
                        </a:rPr>
                        <a:t>23.2758</a:t>
                      </a:r>
                      <a:endParaRPr lang="en-IN" sz="2000" b="0" i="0" u="none" strike="noStrike">
                        <a:solidFill>
                          <a:srgbClr val="000000"/>
                        </a:solidFill>
                        <a:effectLst/>
                        <a:highlight>
                          <a:srgbClr val="FBDCDE"/>
                        </a:highlight>
                        <a:latin typeface="Calibri" panose="020F0502020204030204" pitchFamily="34" charset="0"/>
                      </a:endParaRPr>
                    </a:p>
                  </a:txBody>
                  <a:tcPr marL="7620" marR="7620" marT="7620" marB="0" anchor="ctr"/>
                </a:tc>
                <a:extLst>
                  <a:ext uri="{0D108BD9-81ED-4DB2-BD59-A6C34878D82A}">
                    <a16:rowId xmlns:a16="http://schemas.microsoft.com/office/drawing/2014/main" val="4257805172"/>
                  </a:ext>
                </a:extLst>
              </a:tr>
              <a:tr h="391567">
                <a:tc>
                  <a:txBody>
                    <a:bodyPr/>
                    <a:lstStyle/>
                    <a:p>
                      <a:pPr algn="l" fontAlgn="ctr"/>
                      <a:r>
                        <a:rPr lang="en-IN" sz="2000" u="none" strike="noStrike">
                          <a:effectLst/>
                          <a:highlight>
                            <a:srgbClr val="D9D9D9"/>
                          </a:highlight>
                        </a:rPr>
                        <a:t>Grains/Cereals</a:t>
                      </a:r>
                      <a:endParaRPr lang="en-IN" sz="2000" b="0" i="0" u="none" strike="noStrike">
                        <a:solidFill>
                          <a:srgbClr val="000000"/>
                        </a:solidFill>
                        <a:effectLst/>
                        <a:highlight>
                          <a:srgbClr val="D9D9D9"/>
                        </a:highlight>
                        <a:latin typeface="Calibri" panose="020F0502020204030204" pitchFamily="34" charset="0"/>
                      </a:endParaRPr>
                    </a:p>
                  </a:txBody>
                  <a:tcPr marL="7620" marR="7620" marT="7620" marB="0" anchor="ctr"/>
                </a:tc>
                <a:tc>
                  <a:txBody>
                    <a:bodyPr/>
                    <a:lstStyle/>
                    <a:p>
                      <a:pPr algn="r" fontAlgn="ctr"/>
                      <a:r>
                        <a:rPr lang="en-IN" sz="2000" u="none" strike="noStrike">
                          <a:effectLst/>
                          <a:highlight>
                            <a:srgbClr val="FBDCDE"/>
                          </a:highlight>
                        </a:rPr>
                        <a:t>23.2755</a:t>
                      </a:r>
                      <a:endParaRPr lang="en-IN" sz="2000" b="0" i="0" u="none" strike="noStrike">
                        <a:solidFill>
                          <a:srgbClr val="000000"/>
                        </a:solidFill>
                        <a:effectLst/>
                        <a:highlight>
                          <a:srgbClr val="FBDCDE"/>
                        </a:highlight>
                        <a:latin typeface="Calibri" panose="020F0502020204030204" pitchFamily="34" charset="0"/>
                      </a:endParaRPr>
                    </a:p>
                  </a:txBody>
                  <a:tcPr marL="7620" marR="7620" marT="7620" marB="0" anchor="ctr"/>
                </a:tc>
                <a:extLst>
                  <a:ext uri="{0D108BD9-81ED-4DB2-BD59-A6C34878D82A}">
                    <a16:rowId xmlns:a16="http://schemas.microsoft.com/office/drawing/2014/main" val="3777316221"/>
                  </a:ext>
                </a:extLst>
              </a:tr>
              <a:tr h="410668">
                <a:tc>
                  <a:txBody>
                    <a:bodyPr/>
                    <a:lstStyle/>
                    <a:p>
                      <a:pPr algn="l" fontAlgn="ctr"/>
                      <a:r>
                        <a:rPr lang="en-IN" sz="2000" u="none" strike="noStrike">
                          <a:effectLst/>
                        </a:rPr>
                        <a:t>Produce</a:t>
                      </a:r>
                      <a:endParaRPr lang="en-IN" sz="20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IN" sz="2000" u="none" strike="noStrike" dirty="0">
                          <a:effectLst/>
                          <a:highlight>
                            <a:srgbClr val="F8696B"/>
                          </a:highlight>
                        </a:rPr>
                        <a:t>21.9853</a:t>
                      </a:r>
                      <a:endParaRPr lang="en-IN" sz="2000" b="0" i="0" u="none" strike="noStrike" dirty="0">
                        <a:solidFill>
                          <a:srgbClr val="000000"/>
                        </a:solidFill>
                        <a:effectLst/>
                        <a:highlight>
                          <a:srgbClr val="F8696B"/>
                        </a:highlight>
                        <a:latin typeface="Calibri" panose="020F0502020204030204" pitchFamily="34" charset="0"/>
                      </a:endParaRPr>
                    </a:p>
                  </a:txBody>
                  <a:tcPr marL="7620" marR="7620" marT="7620" marB="0" anchor="ctr"/>
                </a:tc>
                <a:extLst>
                  <a:ext uri="{0D108BD9-81ED-4DB2-BD59-A6C34878D82A}">
                    <a16:rowId xmlns:a16="http://schemas.microsoft.com/office/drawing/2014/main" val="2857752176"/>
                  </a:ext>
                </a:extLst>
              </a:tr>
            </a:tbl>
          </a:graphicData>
        </a:graphic>
      </p:graphicFrame>
    </p:spTree>
    <p:extLst>
      <p:ext uri="{BB962C8B-B14F-4D97-AF65-F5344CB8AC3E}">
        <p14:creationId xmlns:p14="http://schemas.microsoft.com/office/powerpoint/2010/main" val="1448401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AE5F0A9-B46D-6B86-3C90-DF182C4FC0DD}"/>
              </a:ext>
            </a:extLst>
          </p:cNvPr>
          <p:cNvGraphicFramePr>
            <a:graphicFrameLocks noGrp="1"/>
          </p:cNvGraphicFramePr>
          <p:nvPr>
            <p:extLst>
              <p:ext uri="{D42A27DB-BD31-4B8C-83A1-F6EECF244321}">
                <p14:modId xmlns:p14="http://schemas.microsoft.com/office/powerpoint/2010/main" val="1808920868"/>
              </p:ext>
            </p:extLst>
          </p:nvPr>
        </p:nvGraphicFramePr>
        <p:xfrm>
          <a:off x="152400" y="2057400"/>
          <a:ext cx="12115800" cy="830580"/>
        </p:xfrm>
        <a:graphic>
          <a:graphicData uri="http://schemas.openxmlformats.org/drawingml/2006/table">
            <a:tbl>
              <a:tblPr>
                <a:tableStyleId>{5C22544A-7EE6-4342-B048-85BDC9FD1C3A}</a:tableStyleId>
              </a:tblPr>
              <a:tblGrid>
                <a:gridCol w="12115800">
                  <a:extLst>
                    <a:ext uri="{9D8B030D-6E8A-4147-A177-3AD203B41FA5}">
                      <a16:colId xmlns:a16="http://schemas.microsoft.com/office/drawing/2014/main" val="2513580528"/>
                    </a:ext>
                  </a:extLst>
                </a:gridCol>
              </a:tblGrid>
              <a:tr h="0">
                <a:tc>
                  <a:txBody>
                    <a:bodyPr/>
                    <a:lstStyle/>
                    <a:p>
                      <a:pPr algn="ctr" fontAlgn="b"/>
                      <a:r>
                        <a:rPr lang="en-US" sz="1800" u="none" strike="noStrike" dirty="0">
                          <a:effectLst/>
                          <a:latin typeface="Segoe UI" panose="020B0502040204020203" pitchFamily="34" charset="0"/>
                          <a:cs typeface="Segoe UI" panose="020B0502040204020203" pitchFamily="34" charset="0"/>
                        </a:rPr>
                        <a:t>Q6. How does order frequency vary across different customer segments? Can we visualize this using bar charts or </a:t>
                      </a:r>
                      <a:r>
                        <a:rPr lang="en-US" sz="1800" u="none" strike="noStrike" dirty="0" err="1">
                          <a:effectLst/>
                          <a:latin typeface="Segoe UI" panose="020B0502040204020203" pitchFamily="34" charset="0"/>
                          <a:cs typeface="Segoe UI" panose="020B0502040204020203" pitchFamily="34" charset="0"/>
                        </a:rPr>
                        <a:t>treemaps</a:t>
                      </a:r>
                      <a:r>
                        <a:rPr lang="en-US" sz="1800" u="none" strike="noStrike" dirty="0">
                          <a:effectLst/>
                          <a:latin typeface="Segoe UI" panose="020B0502040204020203" pitchFamily="34" charset="0"/>
                          <a:cs typeface="Segoe UI" panose="020B0502040204020203" pitchFamily="34" charset="0"/>
                        </a:rPr>
                        <a:t>?</a:t>
                      </a:r>
                    </a:p>
                    <a:p>
                      <a:pPr marL="285750" indent="-285750" algn="ctr" fontAlgn="b">
                        <a:buFont typeface="Wingdings" panose="05000000000000000000" pitchFamily="2" charset="2"/>
                        <a:buChar char="è"/>
                      </a:pPr>
                      <a:r>
                        <a:rPr lang="en-US" sz="1800" b="0" i="0" u="none" strike="noStrike" dirty="0">
                          <a:solidFill>
                            <a:srgbClr val="000000"/>
                          </a:solidFill>
                          <a:effectLst/>
                          <a:latin typeface="Segoe UI" panose="020B0502040204020203" pitchFamily="34" charset="0"/>
                          <a:cs typeface="Segoe UI" panose="020B0502040204020203" pitchFamily="34" charset="0"/>
                        </a:rPr>
                        <a:t>Germany and USA get orders most frequently. Norway and Poland do not get frequent orders.</a:t>
                      </a:r>
                    </a:p>
                  </a:txBody>
                  <a:tcPr marL="7620" marR="7620" marT="7620" marB="0" anchor="b">
                    <a:solidFill>
                      <a:schemeClr val="bg1"/>
                    </a:solidFill>
                  </a:tcPr>
                </a:tc>
                <a:extLst>
                  <a:ext uri="{0D108BD9-81ED-4DB2-BD59-A6C34878D82A}">
                    <a16:rowId xmlns:a16="http://schemas.microsoft.com/office/drawing/2014/main" val="1719257442"/>
                  </a:ext>
                </a:extLst>
              </a:tr>
            </a:tbl>
          </a:graphicData>
        </a:graphic>
      </p:graphicFrame>
      <mc:AlternateContent xmlns:mc="http://schemas.openxmlformats.org/markup-compatibility/2006">
        <mc:Choice xmlns:cx1="http://schemas.microsoft.com/office/drawing/2015/9/8/chartex" Requires="cx1">
          <p:graphicFrame>
            <p:nvGraphicFramePr>
              <p:cNvPr id="3" name="Chart 2">
                <a:extLst>
                  <a:ext uri="{FF2B5EF4-FFF2-40B4-BE49-F238E27FC236}">
                    <a16:creationId xmlns:a16="http://schemas.microsoft.com/office/drawing/2014/main" id="{6C500A48-D1BA-AC46-DC72-46F728C1390E}"/>
                  </a:ext>
                </a:extLst>
              </p:cNvPr>
              <p:cNvGraphicFramePr/>
              <p:nvPr>
                <p:extLst>
                  <p:ext uri="{D42A27DB-BD31-4B8C-83A1-F6EECF244321}">
                    <p14:modId xmlns:p14="http://schemas.microsoft.com/office/powerpoint/2010/main" val="2723106516"/>
                  </p:ext>
                </p:extLst>
              </p:nvPr>
            </p:nvGraphicFramePr>
            <p:xfrm>
              <a:off x="685800" y="3505200"/>
              <a:ext cx="11201400" cy="336042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a16="http://schemas.microsoft.com/office/drawing/2014/main" id="{6C500A48-D1BA-AC46-DC72-46F728C1390E}"/>
                  </a:ext>
                </a:extLst>
              </p:cNvPr>
              <p:cNvPicPr>
                <a:picLocks noGrp="1" noRot="1" noChangeAspect="1" noMove="1" noResize="1" noEditPoints="1" noAdjustHandles="1" noChangeArrowheads="1" noChangeShapeType="1"/>
              </p:cNvPicPr>
              <p:nvPr/>
            </p:nvPicPr>
            <p:blipFill>
              <a:blip r:embed="rId3"/>
              <a:stretch>
                <a:fillRect/>
              </a:stretch>
            </p:blipFill>
            <p:spPr>
              <a:xfrm>
                <a:off x="685800" y="3505200"/>
                <a:ext cx="11201400" cy="3360420"/>
              </a:xfrm>
              <a:prstGeom prst="rect">
                <a:avLst/>
              </a:prstGeom>
            </p:spPr>
          </p:pic>
        </mc:Fallback>
      </mc:AlternateContent>
    </p:spTree>
    <p:extLst>
      <p:ext uri="{BB962C8B-B14F-4D97-AF65-F5344CB8AC3E}">
        <p14:creationId xmlns:p14="http://schemas.microsoft.com/office/powerpoint/2010/main" val="125870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31B1B5C-48BE-1A2C-3549-F0217D6D2E7C}"/>
              </a:ext>
            </a:extLst>
          </p:cNvPr>
          <p:cNvGraphicFramePr>
            <a:graphicFrameLocks/>
          </p:cNvGraphicFramePr>
          <p:nvPr>
            <p:extLst>
              <p:ext uri="{D42A27DB-BD31-4B8C-83A1-F6EECF244321}">
                <p14:modId xmlns:p14="http://schemas.microsoft.com/office/powerpoint/2010/main" val="3799297339"/>
              </p:ext>
            </p:extLst>
          </p:nvPr>
        </p:nvGraphicFramePr>
        <p:xfrm>
          <a:off x="3048000" y="3429000"/>
          <a:ext cx="6629400" cy="342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8D7B4860-791F-6161-0EE5-4DCA3FD9A242}"/>
              </a:ext>
            </a:extLst>
          </p:cNvPr>
          <p:cNvGraphicFramePr>
            <a:graphicFrameLocks noGrp="1"/>
          </p:cNvGraphicFramePr>
          <p:nvPr>
            <p:extLst>
              <p:ext uri="{D42A27DB-BD31-4B8C-83A1-F6EECF244321}">
                <p14:modId xmlns:p14="http://schemas.microsoft.com/office/powerpoint/2010/main" val="1525124961"/>
              </p:ext>
            </p:extLst>
          </p:nvPr>
        </p:nvGraphicFramePr>
        <p:xfrm>
          <a:off x="228600" y="1905000"/>
          <a:ext cx="12039600" cy="1104900"/>
        </p:xfrm>
        <a:graphic>
          <a:graphicData uri="http://schemas.openxmlformats.org/drawingml/2006/table">
            <a:tbl>
              <a:tblPr>
                <a:tableStyleId>{5C22544A-7EE6-4342-B048-85BDC9FD1C3A}</a:tableStyleId>
              </a:tblPr>
              <a:tblGrid>
                <a:gridCol w="12039600">
                  <a:extLst>
                    <a:ext uri="{9D8B030D-6E8A-4147-A177-3AD203B41FA5}">
                      <a16:colId xmlns:a16="http://schemas.microsoft.com/office/drawing/2014/main" val="1702769613"/>
                    </a:ext>
                  </a:extLst>
                </a:gridCol>
              </a:tblGrid>
              <a:tr h="568960">
                <a:tc>
                  <a:txBody>
                    <a:bodyPr/>
                    <a:lstStyle/>
                    <a:p>
                      <a:pPr algn="ctr" fontAlgn="b"/>
                      <a:r>
                        <a:rPr lang="en-US" sz="1800" u="none" strike="noStrike" dirty="0">
                          <a:effectLst/>
                          <a:latin typeface="Segoe UI" panose="020B0502040204020203" pitchFamily="34" charset="0"/>
                          <a:cs typeface="Segoe UI" panose="020B0502040204020203" pitchFamily="34" charset="0"/>
                        </a:rPr>
                        <a:t>Q7. Are there any correlations between employee satisfaction levels and key performance indicators? Can we explore this visually through scatter plots or line charts?</a:t>
                      </a:r>
                    </a:p>
                    <a:p>
                      <a:pPr marL="285750" indent="-285750" algn="ctr" fontAlgn="b">
                        <a:buFont typeface="Wingdings" panose="05000000000000000000" pitchFamily="2" charset="2"/>
                        <a:buChar char="è"/>
                      </a:pPr>
                      <a:r>
                        <a:rPr lang="en-US" sz="1800" b="0" i="0" u="none" strike="noStrike" dirty="0">
                          <a:solidFill>
                            <a:srgbClr val="000000"/>
                          </a:solidFill>
                          <a:effectLst/>
                          <a:latin typeface="Segoe UI" panose="020B0502040204020203" pitchFamily="34" charset="0"/>
                          <a:cs typeface="Segoe UI" panose="020B0502040204020203" pitchFamily="34" charset="0"/>
                        </a:rPr>
                        <a:t>Employees will only stay with a Company if they are satisfied with the overall perks and tenure and the more tenure an employee has the more products they are likely to sell.</a:t>
                      </a:r>
                    </a:p>
                  </a:txBody>
                  <a:tcPr marL="7620" marR="7620" marT="7620" marB="0" anchor="b">
                    <a:solidFill>
                      <a:schemeClr val="bg1"/>
                    </a:solidFill>
                  </a:tcPr>
                </a:tc>
                <a:extLst>
                  <a:ext uri="{0D108BD9-81ED-4DB2-BD59-A6C34878D82A}">
                    <a16:rowId xmlns:a16="http://schemas.microsoft.com/office/drawing/2014/main" val="3187675100"/>
                  </a:ext>
                </a:extLst>
              </a:tr>
            </a:tbl>
          </a:graphicData>
        </a:graphic>
      </p:graphicFrame>
    </p:spTree>
    <p:extLst>
      <p:ext uri="{BB962C8B-B14F-4D97-AF65-F5344CB8AC3E}">
        <p14:creationId xmlns:p14="http://schemas.microsoft.com/office/powerpoint/2010/main" val="346312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8DA500B-020A-3F3D-3B3E-D0905474BB31}"/>
              </a:ext>
            </a:extLst>
          </p:cNvPr>
          <p:cNvGraphicFramePr>
            <a:graphicFrameLocks noGrp="1"/>
          </p:cNvGraphicFramePr>
          <p:nvPr>
            <p:extLst>
              <p:ext uri="{D42A27DB-BD31-4B8C-83A1-F6EECF244321}">
                <p14:modId xmlns:p14="http://schemas.microsoft.com/office/powerpoint/2010/main" val="3930280136"/>
              </p:ext>
            </p:extLst>
          </p:nvPr>
        </p:nvGraphicFramePr>
        <p:xfrm>
          <a:off x="304800" y="1981200"/>
          <a:ext cx="12039600" cy="1104900"/>
        </p:xfrm>
        <a:graphic>
          <a:graphicData uri="http://schemas.openxmlformats.org/drawingml/2006/table">
            <a:tbl>
              <a:tblPr>
                <a:tableStyleId>{5C22544A-7EE6-4342-B048-85BDC9FD1C3A}</a:tableStyleId>
              </a:tblPr>
              <a:tblGrid>
                <a:gridCol w="12039600">
                  <a:extLst>
                    <a:ext uri="{9D8B030D-6E8A-4147-A177-3AD203B41FA5}">
                      <a16:colId xmlns:a16="http://schemas.microsoft.com/office/drawing/2014/main" val="596330489"/>
                    </a:ext>
                  </a:extLst>
                </a:gridCol>
              </a:tblGrid>
              <a:tr h="0">
                <a:tc>
                  <a:txBody>
                    <a:bodyPr/>
                    <a:lstStyle/>
                    <a:p>
                      <a:pPr algn="ctr" fontAlgn="b"/>
                      <a:r>
                        <a:rPr lang="en-US" sz="1800" u="none" strike="noStrike" dirty="0">
                          <a:effectLst/>
                          <a:latin typeface="Segoe UI" panose="020B0502040204020203" pitchFamily="34" charset="0"/>
                          <a:cs typeface="Segoe UI" panose="020B0502040204020203" pitchFamily="34" charset="0"/>
                        </a:rPr>
                        <a:t>Q8. How does employee turnover vary across different departments or job roles? Can we visualize this using bar charts or heatmaps?</a:t>
                      </a:r>
                    </a:p>
                    <a:p>
                      <a:pPr algn="ctr" fontAlgn="b"/>
                      <a:r>
                        <a:rPr lang="en-US" sz="1800" b="0" i="0" u="none" strike="noStrike" dirty="0">
                          <a:solidFill>
                            <a:srgbClr val="000000"/>
                          </a:solidFill>
                          <a:effectLst/>
                          <a:latin typeface="Segoe UI" panose="020B0502040204020203" pitchFamily="34" charset="0"/>
                          <a:cs typeface="Segoe UI" panose="020B0502040204020203" pitchFamily="34" charset="0"/>
                        </a:rPr>
                        <a:t>-&gt; By comparing the order counts for all Job Roles, we can identify whose activity has decreased significantly, potentially indicating turnover. Here Sales Manager indicates turnover.</a:t>
                      </a:r>
                    </a:p>
                  </a:txBody>
                  <a:tcPr marL="7620" marR="7620" marT="7620" marB="0" anchor="b">
                    <a:solidFill>
                      <a:schemeClr val="bg1"/>
                    </a:solidFill>
                  </a:tcPr>
                </a:tc>
                <a:extLst>
                  <a:ext uri="{0D108BD9-81ED-4DB2-BD59-A6C34878D82A}">
                    <a16:rowId xmlns:a16="http://schemas.microsoft.com/office/drawing/2014/main" val="2207177762"/>
                  </a:ext>
                </a:extLst>
              </a:tr>
            </a:tbl>
          </a:graphicData>
        </a:graphic>
      </p:graphicFrame>
      <p:graphicFrame>
        <p:nvGraphicFramePr>
          <p:cNvPr id="3" name="Chart 2">
            <a:extLst>
              <a:ext uri="{FF2B5EF4-FFF2-40B4-BE49-F238E27FC236}">
                <a16:creationId xmlns:a16="http://schemas.microsoft.com/office/drawing/2014/main" id="{DA236F01-10C2-1A50-7F2C-D8BCB0206146}"/>
              </a:ext>
            </a:extLst>
          </p:cNvPr>
          <p:cNvGraphicFramePr>
            <a:graphicFrameLocks/>
          </p:cNvGraphicFramePr>
          <p:nvPr>
            <p:extLst>
              <p:ext uri="{D42A27DB-BD31-4B8C-83A1-F6EECF244321}">
                <p14:modId xmlns:p14="http://schemas.microsoft.com/office/powerpoint/2010/main" val="1475824724"/>
              </p:ext>
            </p:extLst>
          </p:nvPr>
        </p:nvGraphicFramePr>
        <p:xfrm>
          <a:off x="2057400" y="3429000"/>
          <a:ext cx="78486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299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81DFEC-DD44-863D-4C92-295BE47CC551}"/>
              </a:ext>
            </a:extLst>
          </p:cNvPr>
          <p:cNvGraphicFramePr>
            <a:graphicFrameLocks noGrp="1"/>
          </p:cNvGraphicFramePr>
          <p:nvPr>
            <p:extLst>
              <p:ext uri="{D42A27DB-BD31-4B8C-83A1-F6EECF244321}">
                <p14:modId xmlns:p14="http://schemas.microsoft.com/office/powerpoint/2010/main" val="1877620541"/>
              </p:ext>
            </p:extLst>
          </p:nvPr>
        </p:nvGraphicFramePr>
        <p:xfrm>
          <a:off x="152400" y="1828800"/>
          <a:ext cx="12268200" cy="829460"/>
        </p:xfrm>
        <a:graphic>
          <a:graphicData uri="http://schemas.openxmlformats.org/drawingml/2006/table">
            <a:tbl>
              <a:tblPr>
                <a:tableStyleId>{5C22544A-7EE6-4342-B048-85BDC9FD1C3A}</a:tableStyleId>
              </a:tblPr>
              <a:tblGrid>
                <a:gridCol w="12268200">
                  <a:extLst>
                    <a:ext uri="{9D8B030D-6E8A-4147-A177-3AD203B41FA5}">
                      <a16:colId xmlns:a16="http://schemas.microsoft.com/office/drawing/2014/main" val="2405001248"/>
                    </a:ext>
                  </a:extLst>
                </a:gridCol>
              </a:tblGrid>
              <a:tr h="703262">
                <a:tc>
                  <a:txBody>
                    <a:bodyPr/>
                    <a:lstStyle/>
                    <a:p>
                      <a:pPr algn="ctr" fontAlgn="b"/>
                      <a:r>
                        <a:rPr lang="en-US" sz="1800" u="none" strike="noStrike" dirty="0">
                          <a:effectLst/>
                          <a:latin typeface="Segoe UI" panose="020B0502040204020203" pitchFamily="34" charset="0"/>
                          <a:cs typeface="Segoe UI" panose="020B0502040204020203" pitchFamily="34" charset="0"/>
                        </a:rPr>
                        <a:t>Q9. Can we identify any patterns or clusters in employee skill sets or qualifications through visualizations? How can this information be used for talent management?</a:t>
                      </a:r>
                    </a:p>
                    <a:p>
                      <a:pPr algn="ctr" fontAlgn="b"/>
                      <a:r>
                        <a:rPr lang="en-US" sz="1800" b="0" i="0" u="none" strike="noStrike" dirty="0">
                          <a:solidFill>
                            <a:srgbClr val="000000"/>
                          </a:solidFill>
                          <a:effectLst/>
                          <a:latin typeface="Segoe UI" panose="020B0502040204020203" pitchFamily="34" charset="0"/>
                          <a:cs typeface="Segoe UI" panose="020B0502040204020203" pitchFamily="34" charset="0"/>
                        </a:rPr>
                        <a:t>-&gt; Talent management can give suitable work to employees according to their skillset or qualifications. </a:t>
                      </a:r>
                    </a:p>
                  </a:txBody>
                  <a:tcPr marL="6500" marR="6500" marT="6500" marB="0" anchor="b">
                    <a:solidFill>
                      <a:schemeClr val="bg1"/>
                    </a:solidFill>
                  </a:tcPr>
                </a:tc>
                <a:extLst>
                  <a:ext uri="{0D108BD9-81ED-4DB2-BD59-A6C34878D82A}">
                    <a16:rowId xmlns:a16="http://schemas.microsoft.com/office/drawing/2014/main" val="3646421620"/>
                  </a:ext>
                </a:extLst>
              </a:tr>
            </a:tbl>
          </a:graphicData>
        </a:graphic>
      </p:graphicFrame>
      <p:graphicFrame>
        <p:nvGraphicFramePr>
          <p:cNvPr id="3" name="Chart 2">
            <a:extLst>
              <a:ext uri="{FF2B5EF4-FFF2-40B4-BE49-F238E27FC236}">
                <a16:creationId xmlns:a16="http://schemas.microsoft.com/office/drawing/2014/main" id="{CEB0585E-911B-29D6-E9B9-D1A61FA855D1}"/>
              </a:ext>
            </a:extLst>
          </p:cNvPr>
          <p:cNvGraphicFramePr>
            <a:graphicFrameLocks/>
          </p:cNvGraphicFramePr>
          <p:nvPr>
            <p:extLst>
              <p:ext uri="{D42A27DB-BD31-4B8C-83A1-F6EECF244321}">
                <p14:modId xmlns:p14="http://schemas.microsoft.com/office/powerpoint/2010/main" val="2106060511"/>
              </p:ext>
            </p:extLst>
          </p:nvPr>
        </p:nvGraphicFramePr>
        <p:xfrm>
          <a:off x="2895600" y="3124200"/>
          <a:ext cx="6781800"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337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272F40-2D13-41EC-244A-705A47AC481B}"/>
              </a:ext>
            </a:extLst>
          </p:cNvPr>
          <p:cNvGraphicFramePr>
            <a:graphicFrameLocks noGrp="1"/>
          </p:cNvGraphicFramePr>
          <p:nvPr>
            <p:extLst>
              <p:ext uri="{D42A27DB-BD31-4B8C-83A1-F6EECF244321}">
                <p14:modId xmlns:p14="http://schemas.microsoft.com/office/powerpoint/2010/main" val="1869191044"/>
              </p:ext>
            </p:extLst>
          </p:nvPr>
        </p:nvGraphicFramePr>
        <p:xfrm>
          <a:off x="228600" y="1905000"/>
          <a:ext cx="12192000" cy="830580"/>
        </p:xfrm>
        <a:graphic>
          <a:graphicData uri="http://schemas.openxmlformats.org/drawingml/2006/table">
            <a:tbl>
              <a:tblPr>
                <a:tableStyleId>{5C22544A-7EE6-4342-B048-85BDC9FD1C3A}</a:tableStyleId>
              </a:tblPr>
              <a:tblGrid>
                <a:gridCol w="12192000">
                  <a:extLst>
                    <a:ext uri="{9D8B030D-6E8A-4147-A177-3AD203B41FA5}">
                      <a16:colId xmlns:a16="http://schemas.microsoft.com/office/drawing/2014/main" val="2954428993"/>
                    </a:ext>
                  </a:extLst>
                </a:gridCol>
              </a:tblGrid>
              <a:tr h="0">
                <a:tc>
                  <a:txBody>
                    <a:bodyPr/>
                    <a:lstStyle/>
                    <a:p>
                      <a:pPr algn="ctr" fontAlgn="b"/>
                      <a:r>
                        <a:rPr lang="en-US" sz="1800" u="none" strike="noStrike" dirty="0">
                          <a:effectLst/>
                          <a:latin typeface="Segoe UI" panose="020B0502040204020203" pitchFamily="34" charset="0"/>
                          <a:cs typeface="Segoe UI" panose="020B0502040204020203" pitchFamily="34" charset="0"/>
                        </a:rPr>
                        <a:t> Q10. Are there any correlations between product attributes (e.g., size, color, features) and sales performance? </a:t>
                      </a:r>
                    </a:p>
                    <a:p>
                      <a:pPr marL="285750" indent="-285750" algn="ctr" fontAlgn="b">
                        <a:buFont typeface="Wingdings" panose="05000000000000000000" pitchFamily="2" charset="2"/>
                        <a:buChar char="è"/>
                      </a:pPr>
                      <a:r>
                        <a:rPr lang="en-US" sz="1800" b="0" i="0" u="none" strike="noStrike" dirty="0">
                          <a:solidFill>
                            <a:srgbClr val="000000"/>
                          </a:solidFill>
                          <a:effectLst/>
                          <a:latin typeface="Segoe UI" panose="020B0502040204020203" pitchFamily="34" charset="0"/>
                          <a:cs typeface="Segoe UI" panose="020B0502040204020203" pitchFamily="34" charset="0"/>
                        </a:rPr>
                        <a:t>Sales of different products by their categories. Beverages have the highest sales but confections have the most amount of products. Produce have the lowest sales and the least amount of products.</a:t>
                      </a:r>
                    </a:p>
                  </a:txBody>
                  <a:tcPr marL="7620" marR="7620" marT="7620" marB="0" anchor="b">
                    <a:solidFill>
                      <a:schemeClr val="bg1"/>
                    </a:solidFill>
                  </a:tcPr>
                </a:tc>
                <a:extLst>
                  <a:ext uri="{0D108BD9-81ED-4DB2-BD59-A6C34878D82A}">
                    <a16:rowId xmlns:a16="http://schemas.microsoft.com/office/drawing/2014/main" val="3035195643"/>
                  </a:ext>
                </a:extLst>
              </a:tr>
            </a:tbl>
          </a:graphicData>
        </a:graphic>
      </p:graphicFrame>
      <p:graphicFrame>
        <p:nvGraphicFramePr>
          <p:cNvPr id="3" name="Chart 2">
            <a:extLst>
              <a:ext uri="{FF2B5EF4-FFF2-40B4-BE49-F238E27FC236}">
                <a16:creationId xmlns:a16="http://schemas.microsoft.com/office/drawing/2014/main" id="{5DFED47E-A1C6-5B7C-9948-6D4FD3B34FD0}"/>
              </a:ext>
            </a:extLst>
          </p:cNvPr>
          <p:cNvGraphicFramePr>
            <a:graphicFrameLocks/>
          </p:cNvGraphicFramePr>
          <p:nvPr>
            <p:extLst>
              <p:ext uri="{D42A27DB-BD31-4B8C-83A1-F6EECF244321}">
                <p14:modId xmlns:p14="http://schemas.microsoft.com/office/powerpoint/2010/main" val="2742221480"/>
              </p:ext>
            </p:extLst>
          </p:nvPr>
        </p:nvGraphicFramePr>
        <p:xfrm>
          <a:off x="1905000" y="3505200"/>
          <a:ext cx="8915400" cy="3733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9185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C5B0D72-9D99-C35D-1672-053FB1368132}"/>
              </a:ext>
            </a:extLst>
          </p:cNvPr>
          <p:cNvGraphicFramePr>
            <a:graphicFrameLocks noGrp="1"/>
          </p:cNvGraphicFramePr>
          <p:nvPr>
            <p:extLst>
              <p:ext uri="{D42A27DB-BD31-4B8C-83A1-F6EECF244321}">
                <p14:modId xmlns:p14="http://schemas.microsoft.com/office/powerpoint/2010/main" val="3607553560"/>
              </p:ext>
            </p:extLst>
          </p:nvPr>
        </p:nvGraphicFramePr>
        <p:xfrm>
          <a:off x="152400" y="1981200"/>
          <a:ext cx="12192000" cy="830580"/>
        </p:xfrm>
        <a:graphic>
          <a:graphicData uri="http://schemas.openxmlformats.org/drawingml/2006/table">
            <a:tbl>
              <a:tblPr>
                <a:tableStyleId>{5C22544A-7EE6-4342-B048-85BDC9FD1C3A}</a:tableStyleId>
              </a:tblPr>
              <a:tblGrid>
                <a:gridCol w="12192000">
                  <a:extLst>
                    <a:ext uri="{9D8B030D-6E8A-4147-A177-3AD203B41FA5}">
                      <a16:colId xmlns:a16="http://schemas.microsoft.com/office/drawing/2014/main" val="744646242"/>
                    </a:ext>
                  </a:extLst>
                </a:gridCol>
              </a:tblGrid>
              <a:tr h="0">
                <a:tc>
                  <a:txBody>
                    <a:bodyPr/>
                    <a:lstStyle/>
                    <a:p>
                      <a:pPr algn="ctr" fontAlgn="b"/>
                      <a:r>
                        <a:rPr lang="en-US" sz="1800" u="none" strike="noStrike" dirty="0">
                          <a:effectLst/>
                          <a:latin typeface="Segoe UI" panose="020B0502040204020203" pitchFamily="34" charset="0"/>
                          <a:cs typeface="Segoe UI" panose="020B0502040204020203" pitchFamily="34" charset="0"/>
                        </a:rPr>
                        <a:t>Q11.How does product demand fluctuate over different seasons or months? Can we visualize this through line charts or area charts?</a:t>
                      </a:r>
                    </a:p>
                    <a:p>
                      <a:pPr marL="285750" indent="-285750" algn="ctr" fontAlgn="b">
                        <a:buFont typeface="Wingdings" panose="05000000000000000000" pitchFamily="2" charset="2"/>
                        <a:buChar char="è"/>
                      </a:pPr>
                      <a:r>
                        <a:rPr lang="en-US" sz="1800" b="0" i="0" u="none" strike="noStrike" dirty="0">
                          <a:solidFill>
                            <a:srgbClr val="000000"/>
                          </a:solidFill>
                          <a:effectLst/>
                          <a:latin typeface="Segoe UI" panose="020B0502040204020203" pitchFamily="34" charset="0"/>
                          <a:cs typeface="Segoe UI" panose="020B0502040204020203" pitchFamily="34" charset="0"/>
                        </a:rPr>
                        <a:t>We used order count to determine the fluctuation of product demands over months.</a:t>
                      </a:r>
                    </a:p>
                  </a:txBody>
                  <a:tcPr marL="7620" marR="7620" marT="7620" marB="0" anchor="b">
                    <a:solidFill>
                      <a:schemeClr val="bg1"/>
                    </a:solidFill>
                  </a:tcPr>
                </a:tc>
                <a:extLst>
                  <a:ext uri="{0D108BD9-81ED-4DB2-BD59-A6C34878D82A}">
                    <a16:rowId xmlns:a16="http://schemas.microsoft.com/office/drawing/2014/main" val="2917381965"/>
                  </a:ext>
                </a:extLst>
              </a:tr>
            </a:tbl>
          </a:graphicData>
        </a:graphic>
      </p:graphicFrame>
      <p:graphicFrame>
        <p:nvGraphicFramePr>
          <p:cNvPr id="3" name="Chart 2">
            <a:extLst>
              <a:ext uri="{FF2B5EF4-FFF2-40B4-BE49-F238E27FC236}">
                <a16:creationId xmlns:a16="http://schemas.microsoft.com/office/drawing/2014/main" id="{33D9B970-B3CE-F44B-92DE-22F0F24D3710}"/>
              </a:ext>
            </a:extLst>
          </p:cNvPr>
          <p:cNvGraphicFramePr>
            <a:graphicFrameLocks/>
          </p:cNvGraphicFramePr>
          <p:nvPr>
            <p:extLst>
              <p:ext uri="{D42A27DB-BD31-4B8C-83A1-F6EECF244321}">
                <p14:modId xmlns:p14="http://schemas.microsoft.com/office/powerpoint/2010/main" val="1091664245"/>
              </p:ext>
            </p:extLst>
          </p:nvPr>
        </p:nvGraphicFramePr>
        <p:xfrm>
          <a:off x="1981200" y="3124200"/>
          <a:ext cx="8382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8395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DDEF8FF-975B-463E-3089-DAC2A39405AD}"/>
              </a:ext>
            </a:extLst>
          </p:cNvPr>
          <p:cNvGraphicFramePr>
            <a:graphicFrameLocks noGrp="1"/>
          </p:cNvGraphicFramePr>
          <p:nvPr>
            <p:extLst>
              <p:ext uri="{D42A27DB-BD31-4B8C-83A1-F6EECF244321}">
                <p14:modId xmlns:p14="http://schemas.microsoft.com/office/powerpoint/2010/main" val="493880623"/>
              </p:ext>
            </p:extLst>
          </p:nvPr>
        </p:nvGraphicFramePr>
        <p:xfrm>
          <a:off x="304800" y="1981200"/>
          <a:ext cx="12039600" cy="1104900"/>
        </p:xfrm>
        <a:graphic>
          <a:graphicData uri="http://schemas.openxmlformats.org/drawingml/2006/table">
            <a:tbl>
              <a:tblPr>
                <a:tableStyleId>{5C22544A-7EE6-4342-B048-85BDC9FD1C3A}</a:tableStyleId>
              </a:tblPr>
              <a:tblGrid>
                <a:gridCol w="12039600">
                  <a:extLst>
                    <a:ext uri="{9D8B030D-6E8A-4147-A177-3AD203B41FA5}">
                      <a16:colId xmlns:a16="http://schemas.microsoft.com/office/drawing/2014/main" val="236584543"/>
                    </a:ext>
                  </a:extLst>
                </a:gridCol>
              </a:tblGrid>
              <a:tr h="0">
                <a:tc>
                  <a:txBody>
                    <a:bodyPr/>
                    <a:lstStyle/>
                    <a:p>
                      <a:pPr algn="ctr" fontAlgn="b"/>
                      <a:r>
                        <a:rPr lang="en-US" sz="1800" u="none" strike="noStrike" dirty="0">
                          <a:effectLst/>
                          <a:latin typeface="Segoe UI" panose="020B0502040204020203" pitchFamily="34" charset="0"/>
                          <a:cs typeface="Segoe UI" panose="020B0502040204020203" pitchFamily="34" charset="0"/>
                        </a:rPr>
                        <a:t>Q12. Can we identify any outliers or anomalies in product performance or sales using visualizations? How can this information be used for product optimization?</a:t>
                      </a:r>
                    </a:p>
                    <a:p>
                      <a:pPr algn="ctr" fontAlgn="b"/>
                      <a:r>
                        <a:rPr lang="en-US" sz="1800" b="0" i="0" u="none" strike="noStrike" dirty="0">
                          <a:solidFill>
                            <a:srgbClr val="000000"/>
                          </a:solidFill>
                          <a:effectLst/>
                          <a:latin typeface="Segoe UI" panose="020B0502040204020203" pitchFamily="34" charset="0"/>
                          <a:cs typeface="Segoe UI" panose="020B0502040204020203" pitchFamily="34" charset="0"/>
                        </a:rPr>
                        <a:t>-&gt; To determine outliers, I used average sales. By identifying outliers, businesses can investigate the underlying reasons for these anomalies and take corrective actions if necessary.</a:t>
                      </a:r>
                    </a:p>
                  </a:txBody>
                  <a:tcPr marL="7620" marR="7620" marT="7620" marB="0" anchor="b">
                    <a:solidFill>
                      <a:schemeClr val="bg1"/>
                    </a:solidFill>
                  </a:tcPr>
                </a:tc>
                <a:extLst>
                  <a:ext uri="{0D108BD9-81ED-4DB2-BD59-A6C34878D82A}">
                    <a16:rowId xmlns:a16="http://schemas.microsoft.com/office/drawing/2014/main" val="2030913621"/>
                  </a:ext>
                </a:extLst>
              </a:tr>
            </a:tbl>
          </a:graphicData>
        </a:graphic>
      </p:graphicFrame>
      <mc:AlternateContent xmlns:mc="http://schemas.openxmlformats.org/markup-compatibility/2006">
        <mc:Choice xmlns:cx1="http://schemas.microsoft.com/office/drawing/2015/9/8/chartex" Requires="cx1">
          <p:graphicFrame>
            <p:nvGraphicFramePr>
              <p:cNvPr id="3" name="Chart 2">
                <a:extLst>
                  <a:ext uri="{FF2B5EF4-FFF2-40B4-BE49-F238E27FC236}">
                    <a16:creationId xmlns:a16="http://schemas.microsoft.com/office/drawing/2014/main" id="{A9D64346-8C9C-7D27-00CE-66C5A6CB76B4}"/>
                  </a:ext>
                </a:extLst>
              </p:cNvPr>
              <p:cNvGraphicFramePr/>
              <p:nvPr>
                <p:extLst>
                  <p:ext uri="{D42A27DB-BD31-4B8C-83A1-F6EECF244321}">
                    <p14:modId xmlns:p14="http://schemas.microsoft.com/office/powerpoint/2010/main" val="2471956753"/>
                  </p:ext>
                </p:extLst>
              </p:nvPr>
            </p:nvGraphicFramePr>
            <p:xfrm>
              <a:off x="1676400" y="3352800"/>
              <a:ext cx="9448800" cy="35052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a16="http://schemas.microsoft.com/office/drawing/2014/main" id="{A9D64346-8C9C-7D27-00CE-66C5A6CB76B4}"/>
                  </a:ext>
                </a:extLst>
              </p:cNvPr>
              <p:cNvPicPr>
                <a:picLocks noGrp="1" noRot="1" noChangeAspect="1" noMove="1" noResize="1" noEditPoints="1" noAdjustHandles="1" noChangeArrowheads="1" noChangeShapeType="1"/>
              </p:cNvPicPr>
              <p:nvPr/>
            </p:nvPicPr>
            <p:blipFill>
              <a:blip r:embed="rId3"/>
              <a:stretch>
                <a:fillRect/>
              </a:stretch>
            </p:blipFill>
            <p:spPr>
              <a:xfrm>
                <a:off x="1676400" y="3352800"/>
                <a:ext cx="9448800" cy="3505200"/>
              </a:xfrm>
              <a:prstGeom prst="rect">
                <a:avLst/>
              </a:prstGeom>
            </p:spPr>
          </p:pic>
        </mc:Fallback>
      </mc:AlternateContent>
    </p:spTree>
    <p:extLst>
      <p:ext uri="{BB962C8B-B14F-4D97-AF65-F5344CB8AC3E}">
        <p14:creationId xmlns:p14="http://schemas.microsoft.com/office/powerpoint/2010/main" val="173273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1868B93-F84C-C85F-AC0C-989860947490}"/>
              </a:ext>
            </a:extLst>
          </p:cNvPr>
          <p:cNvGraphicFramePr>
            <a:graphicFrameLocks noGrp="1"/>
          </p:cNvGraphicFramePr>
          <p:nvPr>
            <p:extLst>
              <p:ext uri="{D42A27DB-BD31-4B8C-83A1-F6EECF244321}">
                <p14:modId xmlns:p14="http://schemas.microsoft.com/office/powerpoint/2010/main" val="1108227368"/>
              </p:ext>
            </p:extLst>
          </p:nvPr>
        </p:nvGraphicFramePr>
        <p:xfrm>
          <a:off x="228600" y="1981200"/>
          <a:ext cx="12039600" cy="1104900"/>
        </p:xfrm>
        <a:graphic>
          <a:graphicData uri="http://schemas.openxmlformats.org/drawingml/2006/table">
            <a:tbl>
              <a:tblPr>
                <a:tableStyleId>{5C22544A-7EE6-4342-B048-85BDC9FD1C3A}</a:tableStyleId>
              </a:tblPr>
              <a:tblGrid>
                <a:gridCol w="12039600">
                  <a:extLst>
                    <a:ext uri="{9D8B030D-6E8A-4147-A177-3AD203B41FA5}">
                      <a16:colId xmlns:a16="http://schemas.microsoft.com/office/drawing/2014/main" val="1399258922"/>
                    </a:ext>
                  </a:extLst>
                </a:gridCol>
              </a:tblGrid>
              <a:tr h="533400">
                <a:tc>
                  <a:txBody>
                    <a:bodyPr/>
                    <a:lstStyle/>
                    <a:p>
                      <a:pPr algn="ctr" fontAlgn="b"/>
                      <a:r>
                        <a:rPr lang="en-US" sz="1800" u="none" strike="noStrike" dirty="0">
                          <a:effectLst/>
                          <a:latin typeface="Segoe UI" panose="020B0502040204020203" pitchFamily="34" charset="0"/>
                          <a:cs typeface="Segoe UI" panose="020B0502040204020203" pitchFamily="34" charset="0"/>
                        </a:rPr>
                        <a:t>Q13. Are there any correlations between supplier attributes (e.g., location, size, industry) and performance metrics (e.g., on-time delivery, product quality)? Can we explore this visually through scatter plots or heatmaps?</a:t>
                      </a:r>
                    </a:p>
                    <a:p>
                      <a:pPr marL="285750" indent="-285750" algn="ctr" fontAlgn="b">
                        <a:buFont typeface="Wingdings" panose="05000000000000000000" pitchFamily="2" charset="2"/>
                        <a:buChar char="è"/>
                      </a:pPr>
                      <a:r>
                        <a:rPr lang="en-US" sz="1800" u="none" strike="noStrike" dirty="0">
                          <a:effectLst/>
                          <a:latin typeface="Segoe UI" panose="020B0502040204020203" pitchFamily="34" charset="0"/>
                          <a:cs typeface="Segoe UI" panose="020B0502040204020203" pitchFamily="34" charset="0"/>
                        </a:rPr>
                        <a:t>Used heatmap and scatter plot to determine the performance of country reorder level. Finland is at the top and Brazil at the bottom.</a:t>
                      </a:r>
                    </a:p>
                  </a:txBody>
                  <a:tcPr marL="7620" marR="7620" marT="7620" marB="0" anchor="b">
                    <a:solidFill>
                      <a:schemeClr val="bg1"/>
                    </a:solidFill>
                  </a:tcPr>
                </a:tc>
                <a:extLst>
                  <a:ext uri="{0D108BD9-81ED-4DB2-BD59-A6C34878D82A}">
                    <a16:rowId xmlns:a16="http://schemas.microsoft.com/office/drawing/2014/main" val="2572105674"/>
                  </a:ext>
                </a:extLst>
              </a:tr>
            </a:tbl>
          </a:graphicData>
        </a:graphic>
      </p:graphicFrame>
      <p:graphicFrame>
        <p:nvGraphicFramePr>
          <p:cNvPr id="3" name="Chart 2">
            <a:extLst>
              <a:ext uri="{FF2B5EF4-FFF2-40B4-BE49-F238E27FC236}">
                <a16:creationId xmlns:a16="http://schemas.microsoft.com/office/drawing/2014/main" id="{5BD2FFA1-95C5-0718-DEE6-89929FEAABD8}"/>
              </a:ext>
            </a:extLst>
          </p:cNvPr>
          <p:cNvGraphicFramePr>
            <a:graphicFrameLocks/>
          </p:cNvGraphicFramePr>
          <p:nvPr>
            <p:extLst>
              <p:ext uri="{D42A27DB-BD31-4B8C-83A1-F6EECF244321}">
                <p14:modId xmlns:p14="http://schemas.microsoft.com/office/powerpoint/2010/main" val="1563689330"/>
              </p:ext>
            </p:extLst>
          </p:nvPr>
        </p:nvGraphicFramePr>
        <p:xfrm>
          <a:off x="609600" y="2971800"/>
          <a:ext cx="60198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D66639D7-0B60-A6BB-26E7-BFD7C0CC3BD7}"/>
              </a:ext>
            </a:extLst>
          </p:cNvPr>
          <p:cNvGraphicFramePr>
            <a:graphicFrameLocks noGrp="1"/>
          </p:cNvGraphicFramePr>
          <p:nvPr>
            <p:extLst>
              <p:ext uri="{D42A27DB-BD31-4B8C-83A1-F6EECF244321}">
                <p14:modId xmlns:p14="http://schemas.microsoft.com/office/powerpoint/2010/main" val="1072216246"/>
              </p:ext>
            </p:extLst>
          </p:nvPr>
        </p:nvGraphicFramePr>
        <p:xfrm>
          <a:off x="7924800" y="2966545"/>
          <a:ext cx="3810000" cy="4274820"/>
        </p:xfrm>
        <a:graphic>
          <a:graphicData uri="http://schemas.openxmlformats.org/drawingml/2006/table">
            <a:tbl>
              <a:tblPr>
                <a:tableStyleId>{5C22544A-7EE6-4342-B048-85BDC9FD1C3A}</a:tableStyleId>
              </a:tblPr>
              <a:tblGrid>
                <a:gridCol w="1852951">
                  <a:extLst>
                    <a:ext uri="{9D8B030D-6E8A-4147-A177-3AD203B41FA5}">
                      <a16:colId xmlns:a16="http://schemas.microsoft.com/office/drawing/2014/main" val="3534659514"/>
                    </a:ext>
                  </a:extLst>
                </a:gridCol>
                <a:gridCol w="1957049">
                  <a:extLst>
                    <a:ext uri="{9D8B030D-6E8A-4147-A177-3AD203B41FA5}">
                      <a16:colId xmlns:a16="http://schemas.microsoft.com/office/drawing/2014/main" val="250016244"/>
                    </a:ext>
                  </a:extLst>
                </a:gridCol>
              </a:tblGrid>
              <a:tr h="158227">
                <a:tc>
                  <a:txBody>
                    <a:bodyPr/>
                    <a:lstStyle/>
                    <a:p>
                      <a:pPr algn="l" fontAlgn="b"/>
                      <a:r>
                        <a:rPr lang="en-IN" sz="1600" u="none" strike="noStrike" dirty="0" err="1">
                          <a:effectLst/>
                          <a:highlight>
                            <a:srgbClr val="70AD47"/>
                          </a:highlight>
                        </a:rPr>
                        <a:t>SupplierCountry</a:t>
                      </a:r>
                      <a:endParaRPr lang="en-IN" sz="1600" b="1" i="0" u="none" strike="noStrike" dirty="0">
                        <a:solidFill>
                          <a:srgbClr val="FFFFFF"/>
                        </a:solidFill>
                        <a:effectLst/>
                        <a:highlight>
                          <a:srgbClr val="70AD47"/>
                        </a:highlight>
                        <a:latin typeface="Calibri" panose="020F0502020204030204" pitchFamily="34" charset="0"/>
                      </a:endParaRPr>
                    </a:p>
                  </a:txBody>
                  <a:tcPr marL="7620" marR="7620" marT="7620" marB="0" anchor="b"/>
                </a:tc>
                <a:tc>
                  <a:txBody>
                    <a:bodyPr/>
                    <a:lstStyle/>
                    <a:p>
                      <a:pPr algn="l" fontAlgn="b"/>
                      <a:r>
                        <a:rPr lang="en-IN" sz="1600" u="none" strike="noStrike" dirty="0" err="1">
                          <a:effectLst/>
                          <a:highlight>
                            <a:srgbClr val="70AD47"/>
                          </a:highlight>
                        </a:rPr>
                        <a:t>AvgReorderLevel</a:t>
                      </a:r>
                      <a:endParaRPr lang="en-IN" sz="1600" b="1" i="0" u="none" strike="noStrike" dirty="0">
                        <a:solidFill>
                          <a:srgbClr val="FFFFFF"/>
                        </a:solidFill>
                        <a:effectLst/>
                        <a:highlight>
                          <a:srgbClr val="70AD47"/>
                        </a:highlight>
                        <a:latin typeface="Calibri" panose="020F0502020204030204" pitchFamily="34" charset="0"/>
                      </a:endParaRPr>
                    </a:p>
                  </a:txBody>
                  <a:tcPr marL="7620" marR="7620" marT="7620" marB="0" anchor="b"/>
                </a:tc>
                <a:extLst>
                  <a:ext uri="{0D108BD9-81ED-4DB2-BD59-A6C34878D82A}">
                    <a16:rowId xmlns:a16="http://schemas.microsoft.com/office/drawing/2014/main" val="2026602039"/>
                  </a:ext>
                </a:extLst>
              </a:tr>
              <a:tr h="242047">
                <a:tc>
                  <a:txBody>
                    <a:bodyPr/>
                    <a:lstStyle/>
                    <a:p>
                      <a:pPr algn="l" fontAlgn="ctr"/>
                      <a:r>
                        <a:rPr lang="en-IN" sz="1600" u="none" strike="noStrike" dirty="0">
                          <a:effectLst/>
                          <a:highlight>
                            <a:srgbClr val="C6E0B4"/>
                          </a:highlight>
                        </a:rPr>
                        <a:t>Finland</a:t>
                      </a:r>
                      <a:endParaRPr lang="en-IN" sz="1600" b="0" i="0" u="none" strike="noStrike" dirty="0">
                        <a:solidFill>
                          <a:srgbClr val="000000"/>
                        </a:solidFill>
                        <a:effectLst/>
                        <a:highlight>
                          <a:srgbClr val="C6E0B4"/>
                        </a:highlight>
                        <a:latin typeface="Calibri" panose="020F0502020204030204" pitchFamily="34" charset="0"/>
                      </a:endParaRPr>
                    </a:p>
                  </a:txBody>
                  <a:tcPr marL="7620" marR="7620" marT="7620" marB="0" anchor="ctr"/>
                </a:tc>
                <a:tc>
                  <a:txBody>
                    <a:bodyPr/>
                    <a:lstStyle/>
                    <a:p>
                      <a:pPr algn="r" fontAlgn="ctr"/>
                      <a:r>
                        <a:rPr lang="en-IN" sz="1600" u="none" strike="noStrike">
                          <a:effectLst/>
                          <a:highlight>
                            <a:srgbClr val="63BE7B"/>
                          </a:highlight>
                        </a:rPr>
                        <a:t>21.6667</a:t>
                      </a:r>
                      <a:endParaRPr lang="en-IN" sz="1600" b="0" i="0" u="none" strike="noStrike">
                        <a:solidFill>
                          <a:srgbClr val="000000"/>
                        </a:solidFill>
                        <a:effectLst/>
                        <a:highlight>
                          <a:srgbClr val="63BE7B"/>
                        </a:highlight>
                        <a:latin typeface="Calibri" panose="020F0502020204030204" pitchFamily="34" charset="0"/>
                      </a:endParaRPr>
                    </a:p>
                  </a:txBody>
                  <a:tcPr marL="7620" marR="7620" marT="7620" marB="0" anchor="ctr"/>
                </a:tc>
                <a:extLst>
                  <a:ext uri="{0D108BD9-81ED-4DB2-BD59-A6C34878D82A}">
                    <a16:rowId xmlns:a16="http://schemas.microsoft.com/office/drawing/2014/main" val="3339027599"/>
                  </a:ext>
                </a:extLst>
              </a:tr>
              <a:tr h="242047">
                <a:tc>
                  <a:txBody>
                    <a:bodyPr/>
                    <a:lstStyle/>
                    <a:p>
                      <a:pPr algn="l" fontAlgn="ctr"/>
                      <a:r>
                        <a:rPr lang="en-IN" sz="1600" u="none" strike="noStrike">
                          <a:effectLst/>
                          <a:highlight>
                            <a:srgbClr val="E2EFDA"/>
                          </a:highlight>
                        </a:rPr>
                        <a:t>Sweden</a:t>
                      </a:r>
                      <a:endParaRPr lang="en-IN" sz="1600" b="0" i="0" u="none" strike="noStrike">
                        <a:solidFill>
                          <a:srgbClr val="000000"/>
                        </a:solidFill>
                        <a:effectLst/>
                        <a:highlight>
                          <a:srgbClr val="E2EFDA"/>
                        </a:highlight>
                        <a:latin typeface="Calibri" panose="020F0502020204030204" pitchFamily="34" charset="0"/>
                      </a:endParaRPr>
                    </a:p>
                  </a:txBody>
                  <a:tcPr marL="7620" marR="7620" marT="7620" marB="0" anchor="ctr"/>
                </a:tc>
                <a:tc>
                  <a:txBody>
                    <a:bodyPr/>
                    <a:lstStyle/>
                    <a:p>
                      <a:pPr algn="r" fontAlgn="ctr"/>
                      <a:r>
                        <a:rPr lang="en-IN" sz="1600" u="none" strike="noStrike">
                          <a:effectLst/>
                          <a:highlight>
                            <a:srgbClr val="7FC77D"/>
                          </a:highlight>
                        </a:rPr>
                        <a:t>20</a:t>
                      </a:r>
                      <a:endParaRPr lang="en-IN" sz="1600" b="0" i="0" u="none" strike="noStrike">
                        <a:solidFill>
                          <a:srgbClr val="000000"/>
                        </a:solidFill>
                        <a:effectLst/>
                        <a:highlight>
                          <a:srgbClr val="7FC77D"/>
                        </a:highlight>
                        <a:latin typeface="Calibri" panose="020F0502020204030204" pitchFamily="34" charset="0"/>
                      </a:endParaRPr>
                    </a:p>
                  </a:txBody>
                  <a:tcPr marL="7620" marR="7620" marT="7620" marB="0" anchor="ctr"/>
                </a:tc>
                <a:extLst>
                  <a:ext uri="{0D108BD9-81ED-4DB2-BD59-A6C34878D82A}">
                    <a16:rowId xmlns:a16="http://schemas.microsoft.com/office/drawing/2014/main" val="2172267724"/>
                  </a:ext>
                </a:extLst>
              </a:tr>
              <a:tr h="242047">
                <a:tc>
                  <a:txBody>
                    <a:bodyPr/>
                    <a:lstStyle/>
                    <a:p>
                      <a:pPr algn="l" fontAlgn="ctr"/>
                      <a:r>
                        <a:rPr lang="en-IN" sz="1600" u="none" strike="noStrike" dirty="0">
                          <a:effectLst/>
                          <a:highlight>
                            <a:srgbClr val="C6E0B4"/>
                          </a:highlight>
                        </a:rPr>
                        <a:t>Italy</a:t>
                      </a:r>
                      <a:endParaRPr lang="en-IN" sz="1600" b="0" i="0" u="none" strike="noStrike" dirty="0">
                        <a:solidFill>
                          <a:srgbClr val="000000"/>
                        </a:solidFill>
                        <a:effectLst/>
                        <a:highlight>
                          <a:srgbClr val="C6E0B4"/>
                        </a:highlight>
                        <a:latin typeface="Calibri" panose="020F0502020204030204" pitchFamily="34" charset="0"/>
                      </a:endParaRPr>
                    </a:p>
                  </a:txBody>
                  <a:tcPr marL="7620" marR="7620" marT="7620" marB="0" anchor="ctr"/>
                </a:tc>
                <a:tc>
                  <a:txBody>
                    <a:bodyPr/>
                    <a:lstStyle/>
                    <a:p>
                      <a:pPr algn="r" fontAlgn="ctr"/>
                      <a:r>
                        <a:rPr lang="en-IN" sz="1600" u="none" strike="noStrike">
                          <a:effectLst/>
                          <a:highlight>
                            <a:srgbClr val="90CB7E"/>
                          </a:highlight>
                        </a:rPr>
                        <a:t>19</a:t>
                      </a:r>
                      <a:endParaRPr lang="en-IN" sz="1600" b="0" i="0" u="none" strike="noStrike">
                        <a:solidFill>
                          <a:srgbClr val="000000"/>
                        </a:solidFill>
                        <a:effectLst/>
                        <a:highlight>
                          <a:srgbClr val="90CB7E"/>
                        </a:highlight>
                        <a:latin typeface="Calibri" panose="020F0502020204030204" pitchFamily="34" charset="0"/>
                      </a:endParaRPr>
                    </a:p>
                  </a:txBody>
                  <a:tcPr marL="7620" marR="7620" marT="7620" marB="0" anchor="ctr"/>
                </a:tc>
                <a:extLst>
                  <a:ext uri="{0D108BD9-81ED-4DB2-BD59-A6C34878D82A}">
                    <a16:rowId xmlns:a16="http://schemas.microsoft.com/office/drawing/2014/main" val="1511263084"/>
                  </a:ext>
                </a:extLst>
              </a:tr>
              <a:tr h="242047">
                <a:tc>
                  <a:txBody>
                    <a:bodyPr/>
                    <a:lstStyle/>
                    <a:p>
                      <a:pPr algn="l" fontAlgn="ctr"/>
                      <a:r>
                        <a:rPr lang="en-IN" sz="1600" u="none" strike="noStrike" dirty="0">
                          <a:effectLst/>
                          <a:highlight>
                            <a:srgbClr val="E2EFDA"/>
                          </a:highlight>
                        </a:rPr>
                        <a:t>Germany</a:t>
                      </a:r>
                      <a:endParaRPr lang="en-IN" sz="1600" b="0" i="0" u="none" strike="noStrike" dirty="0">
                        <a:solidFill>
                          <a:srgbClr val="000000"/>
                        </a:solidFill>
                        <a:effectLst/>
                        <a:highlight>
                          <a:srgbClr val="E2EFDA"/>
                        </a:highlight>
                        <a:latin typeface="Calibri" panose="020F0502020204030204" pitchFamily="34" charset="0"/>
                      </a:endParaRPr>
                    </a:p>
                  </a:txBody>
                  <a:tcPr marL="7620" marR="7620" marT="7620" marB="0" anchor="ctr"/>
                </a:tc>
                <a:tc>
                  <a:txBody>
                    <a:bodyPr/>
                    <a:lstStyle/>
                    <a:p>
                      <a:pPr algn="r" fontAlgn="ctr"/>
                      <a:r>
                        <a:rPr lang="en-IN" sz="1600" u="none" strike="noStrike">
                          <a:effectLst/>
                          <a:highlight>
                            <a:srgbClr val="C0D981"/>
                          </a:highlight>
                        </a:rPr>
                        <a:t>16.1111</a:t>
                      </a:r>
                      <a:endParaRPr lang="en-IN" sz="1600" b="0" i="0" u="none" strike="noStrike">
                        <a:solidFill>
                          <a:srgbClr val="000000"/>
                        </a:solidFill>
                        <a:effectLst/>
                        <a:highlight>
                          <a:srgbClr val="C0D981"/>
                        </a:highlight>
                        <a:latin typeface="Calibri" panose="020F0502020204030204" pitchFamily="34" charset="0"/>
                      </a:endParaRPr>
                    </a:p>
                  </a:txBody>
                  <a:tcPr marL="7620" marR="7620" marT="7620" marB="0" anchor="ctr"/>
                </a:tc>
                <a:extLst>
                  <a:ext uri="{0D108BD9-81ED-4DB2-BD59-A6C34878D82A}">
                    <a16:rowId xmlns:a16="http://schemas.microsoft.com/office/drawing/2014/main" val="3424630532"/>
                  </a:ext>
                </a:extLst>
              </a:tr>
              <a:tr h="242047">
                <a:tc>
                  <a:txBody>
                    <a:bodyPr/>
                    <a:lstStyle/>
                    <a:p>
                      <a:pPr algn="l" fontAlgn="ctr"/>
                      <a:r>
                        <a:rPr lang="en-IN" sz="1600" u="none" strike="noStrike">
                          <a:effectLst/>
                          <a:highlight>
                            <a:srgbClr val="C6E0B4"/>
                          </a:highlight>
                        </a:rPr>
                        <a:t>Spain</a:t>
                      </a:r>
                      <a:endParaRPr lang="en-IN" sz="1600" b="0" i="0" u="none" strike="noStrike">
                        <a:solidFill>
                          <a:srgbClr val="000000"/>
                        </a:solidFill>
                        <a:effectLst/>
                        <a:highlight>
                          <a:srgbClr val="C6E0B4"/>
                        </a:highlight>
                        <a:latin typeface="Calibri" panose="020F0502020204030204" pitchFamily="34" charset="0"/>
                      </a:endParaRPr>
                    </a:p>
                  </a:txBody>
                  <a:tcPr marL="7620" marR="7620" marT="7620" marB="0" anchor="ctr"/>
                </a:tc>
                <a:tc>
                  <a:txBody>
                    <a:bodyPr/>
                    <a:lstStyle/>
                    <a:p>
                      <a:pPr algn="r" fontAlgn="ctr"/>
                      <a:r>
                        <a:rPr lang="en-IN" sz="1600" u="none" strike="noStrike">
                          <a:effectLst/>
                          <a:highlight>
                            <a:srgbClr val="D3DF82"/>
                          </a:highlight>
                        </a:rPr>
                        <a:t>15</a:t>
                      </a:r>
                      <a:endParaRPr lang="en-IN" sz="1600" b="0" i="0" u="none" strike="noStrike">
                        <a:solidFill>
                          <a:srgbClr val="000000"/>
                        </a:solidFill>
                        <a:effectLst/>
                        <a:highlight>
                          <a:srgbClr val="D3DF82"/>
                        </a:highlight>
                        <a:latin typeface="Calibri" panose="020F0502020204030204" pitchFamily="34" charset="0"/>
                      </a:endParaRPr>
                    </a:p>
                  </a:txBody>
                  <a:tcPr marL="7620" marR="7620" marT="7620" marB="0" anchor="ctr"/>
                </a:tc>
                <a:extLst>
                  <a:ext uri="{0D108BD9-81ED-4DB2-BD59-A6C34878D82A}">
                    <a16:rowId xmlns:a16="http://schemas.microsoft.com/office/drawing/2014/main" val="687372477"/>
                  </a:ext>
                </a:extLst>
              </a:tr>
              <a:tr h="242047">
                <a:tc>
                  <a:txBody>
                    <a:bodyPr/>
                    <a:lstStyle/>
                    <a:p>
                      <a:pPr algn="l" fontAlgn="ctr"/>
                      <a:r>
                        <a:rPr lang="en-IN" sz="1600" u="none" strike="noStrike" dirty="0">
                          <a:effectLst/>
                          <a:highlight>
                            <a:srgbClr val="E2EFDA"/>
                          </a:highlight>
                        </a:rPr>
                        <a:t>Canada</a:t>
                      </a:r>
                      <a:endParaRPr lang="en-IN" sz="1600" b="0" i="0" u="none" strike="noStrike" dirty="0">
                        <a:solidFill>
                          <a:srgbClr val="000000"/>
                        </a:solidFill>
                        <a:effectLst/>
                        <a:highlight>
                          <a:srgbClr val="E2EFDA"/>
                        </a:highlight>
                        <a:latin typeface="Calibri" panose="020F0502020204030204" pitchFamily="34" charset="0"/>
                      </a:endParaRPr>
                    </a:p>
                  </a:txBody>
                  <a:tcPr marL="7620" marR="7620" marT="7620" marB="0" anchor="ctr"/>
                </a:tc>
                <a:tc>
                  <a:txBody>
                    <a:bodyPr/>
                    <a:lstStyle/>
                    <a:p>
                      <a:pPr algn="r" fontAlgn="ctr"/>
                      <a:r>
                        <a:rPr lang="en-IN" sz="1600" u="none" strike="noStrike" dirty="0">
                          <a:effectLst/>
                          <a:highlight>
                            <a:srgbClr val="E8E583"/>
                          </a:highlight>
                        </a:rPr>
                        <a:t>13.75</a:t>
                      </a:r>
                      <a:endParaRPr lang="en-IN" sz="1600" b="0" i="0" u="none" strike="noStrike" dirty="0">
                        <a:solidFill>
                          <a:srgbClr val="000000"/>
                        </a:solidFill>
                        <a:effectLst/>
                        <a:highlight>
                          <a:srgbClr val="E8E583"/>
                        </a:highlight>
                        <a:latin typeface="Calibri" panose="020F0502020204030204" pitchFamily="34" charset="0"/>
                      </a:endParaRPr>
                    </a:p>
                  </a:txBody>
                  <a:tcPr marL="7620" marR="7620" marT="7620" marB="0" anchor="ctr"/>
                </a:tc>
                <a:extLst>
                  <a:ext uri="{0D108BD9-81ED-4DB2-BD59-A6C34878D82A}">
                    <a16:rowId xmlns:a16="http://schemas.microsoft.com/office/drawing/2014/main" val="2054699093"/>
                  </a:ext>
                </a:extLst>
              </a:tr>
              <a:tr h="242047">
                <a:tc>
                  <a:txBody>
                    <a:bodyPr/>
                    <a:lstStyle/>
                    <a:p>
                      <a:pPr algn="l" fontAlgn="ctr"/>
                      <a:r>
                        <a:rPr lang="en-IN" sz="1600" u="none" strike="noStrike">
                          <a:effectLst/>
                          <a:highlight>
                            <a:srgbClr val="C6E0B4"/>
                          </a:highlight>
                        </a:rPr>
                        <a:t>Singapore</a:t>
                      </a:r>
                      <a:endParaRPr lang="en-IN" sz="1600" b="0" i="0" u="none" strike="noStrike">
                        <a:solidFill>
                          <a:srgbClr val="000000"/>
                        </a:solidFill>
                        <a:effectLst/>
                        <a:highlight>
                          <a:srgbClr val="C6E0B4"/>
                        </a:highlight>
                        <a:latin typeface="Calibri" panose="020F0502020204030204" pitchFamily="34" charset="0"/>
                      </a:endParaRPr>
                    </a:p>
                  </a:txBody>
                  <a:tcPr marL="7620" marR="7620" marT="7620" marB="0" anchor="ctr"/>
                </a:tc>
                <a:tc>
                  <a:txBody>
                    <a:bodyPr/>
                    <a:lstStyle/>
                    <a:p>
                      <a:pPr algn="r" fontAlgn="ctr"/>
                      <a:r>
                        <a:rPr lang="en-IN" sz="1600" u="none" strike="noStrike">
                          <a:effectLst/>
                          <a:highlight>
                            <a:srgbClr val="EFE784"/>
                          </a:highlight>
                        </a:rPr>
                        <a:t>13.3333</a:t>
                      </a:r>
                      <a:endParaRPr lang="en-IN" sz="1600" b="0" i="0" u="none" strike="noStrike">
                        <a:solidFill>
                          <a:srgbClr val="000000"/>
                        </a:solidFill>
                        <a:effectLst/>
                        <a:highlight>
                          <a:srgbClr val="EFE784"/>
                        </a:highlight>
                        <a:latin typeface="Calibri" panose="020F0502020204030204" pitchFamily="34" charset="0"/>
                      </a:endParaRPr>
                    </a:p>
                  </a:txBody>
                  <a:tcPr marL="7620" marR="7620" marT="7620" marB="0" anchor="ctr"/>
                </a:tc>
                <a:extLst>
                  <a:ext uri="{0D108BD9-81ED-4DB2-BD59-A6C34878D82A}">
                    <a16:rowId xmlns:a16="http://schemas.microsoft.com/office/drawing/2014/main" val="2088384507"/>
                  </a:ext>
                </a:extLst>
              </a:tr>
              <a:tr h="242047">
                <a:tc>
                  <a:txBody>
                    <a:bodyPr/>
                    <a:lstStyle/>
                    <a:p>
                      <a:pPr algn="l" fontAlgn="ctr"/>
                      <a:r>
                        <a:rPr lang="en-IN" sz="1600" u="none" strike="noStrike" dirty="0">
                          <a:effectLst/>
                          <a:highlight>
                            <a:srgbClr val="E2EFDA"/>
                          </a:highlight>
                        </a:rPr>
                        <a:t>Netherlands</a:t>
                      </a:r>
                      <a:endParaRPr lang="en-IN" sz="1600" b="0" i="0" u="none" strike="noStrike" dirty="0">
                        <a:solidFill>
                          <a:srgbClr val="000000"/>
                        </a:solidFill>
                        <a:effectLst/>
                        <a:highlight>
                          <a:srgbClr val="E2EFDA"/>
                        </a:highlight>
                        <a:latin typeface="Calibri" panose="020F0502020204030204" pitchFamily="34" charset="0"/>
                      </a:endParaRPr>
                    </a:p>
                  </a:txBody>
                  <a:tcPr marL="7620" marR="7620" marT="7620" marB="0" anchor="ctr"/>
                </a:tc>
                <a:tc>
                  <a:txBody>
                    <a:bodyPr/>
                    <a:lstStyle/>
                    <a:p>
                      <a:pPr algn="r" fontAlgn="ctr"/>
                      <a:r>
                        <a:rPr lang="en-IN" sz="1600" u="none" strike="noStrike">
                          <a:effectLst/>
                          <a:highlight>
                            <a:srgbClr val="FDEB84"/>
                          </a:highlight>
                        </a:rPr>
                        <a:t>12.5</a:t>
                      </a:r>
                      <a:endParaRPr lang="en-IN" sz="1600" b="0" i="0" u="none" strike="noStrike">
                        <a:solidFill>
                          <a:srgbClr val="000000"/>
                        </a:solidFill>
                        <a:effectLst/>
                        <a:highlight>
                          <a:srgbClr val="FDEB84"/>
                        </a:highlight>
                        <a:latin typeface="Calibri" panose="020F0502020204030204" pitchFamily="34" charset="0"/>
                      </a:endParaRPr>
                    </a:p>
                  </a:txBody>
                  <a:tcPr marL="7620" marR="7620" marT="7620" marB="0" anchor="ctr"/>
                </a:tc>
                <a:extLst>
                  <a:ext uri="{0D108BD9-81ED-4DB2-BD59-A6C34878D82A}">
                    <a16:rowId xmlns:a16="http://schemas.microsoft.com/office/drawing/2014/main" val="2364287817"/>
                  </a:ext>
                </a:extLst>
              </a:tr>
              <a:tr h="242047">
                <a:tc>
                  <a:txBody>
                    <a:bodyPr/>
                    <a:lstStyle/>
                    <a:p>
                      <a:pPr algn="l" fontAlgn="ctr"/>
                      <a:r>
                        <a:rPr lang="en-IN" sz="1600" u="none" strike="noStrike" dirty="0">
                          <a:effectLst/>
                          <a:highlight>
                            <a:srgbClr val="C6E0B4"/>
                          </a:highlight>
                        </a:rPr>
                        <a:t>UK</a:t>
                      </a:r>
                      <a:endParaRPr lang="en-IN" sz="1600" b="0" i="0" u="none" strike="noStrike" dirty="0">
                        <a:solidFill>
                          <a:srgbClr val="000000"/>
                        </a:solidFill>
                        <a:effectLst/>
                        <a:highlight>
                          <a:srgbClr val="C6E0B4"/>
                        </a:highlight>
                        <a:latin typeface="Calibri" panose="020F0502020204030204" pitchFamily="34" charset="0"/>
                      </a:endParaRPr>
                    </a:p>
                  </a:txBody>
                  <a:tcPr marL="7620" marR="7620" marT="7620" marB="0" anchor="ctr"/>
                </a:tc>
                <a:tc>
                  <a:txBody>
                    <a:bodyPr/>
                    <a:lstStyle/>
                    <a:p>
                      <a:pPr algn="r" fontAlgn="ctr"/>
                      <a:r>
                        <a:rPr lang="en-IN" sz="1600" u="none" strike="noStrike">
                          <a:effectLst/>
                          <a:highlight>
                            <a:srgbClr val="FEE983"/>
                          </a:highlight>
                        </a:rPr>
                        <a:t>12.1429</a:t>
                      </a:r>
                      <a:endParaRPr lang="en-IN" sz="1600" b="0" i="0" u="none" strike="noStrike">
                        <a:solidFill>
                          <a:srgbClr val="000000"/>
                        </a:solidFill>
                        <a:effectLst/>
                        <a:highlight>
                          <a:srgbClr val="FEE983"/>
                        </a:highlight>
                        <a:latin typeface="Calibri" panose="020F0502020204030204" pitchFamily="34" charset="0"/>
                      </a:endParaRPr>
                    </a:p>
                  </a:txBody>
                  <a:tcPr marL="7620" marR="7620" marT="7620" marB="0" anchor="ctr"/>
                </a:tc>
                <a:extLst>
                  <a:ext uri="{0D108BD9-81ED-4DB2-BD59-A6C34878D82A}">
                    <a16:rowId xmlns:a16="http://schemas.microsoft.com/office/drawing/2014/main" val="2207276191"/>
                  </a:ext>
                </a:extLst>
              </a:tr>
              <a:tr h="242047">
                <a:tc>
                  <a:txBody>
                    <a:bodyPr/>
                    <a:lstStyle/>
                    <a:p>
                      <a:pPr algn="l" fontAlgn="ctr"/>
                      <a:r>
                        <a:rPr lang="en-IN" sz="1600" u="none" strike="noStrike" dirty="0">
                          <a:effectLst/>
                          <a:highlight>
                            <a:srgbClr val="E2EFDA"/>
                          </a:highlight>
                        </a:rPr>
                        <a:t>Norway</a:t>
                      </a:r>
                      <a:endParaRPr lang="en-IN" sz="1600" b="0" i="0" u="none" strike="noStrike" dirty="0">
                        <a:solidFill>
                          <a:srgbClr val="000000"/>
                        </a:solidFill>
                        <a:effectLst/>
                        <a:highlight>
                          <a:srgbClr val="E2EFDA"/>
                        </a:highlight>
                        <a:latin typeface="Calibri" panose="020F0502020204030204" pitchFamily="34" charset="0"/>
                      </a:endParaRPr>
                    </a:p>
                  </a:txBody>
                  <a:tcPr marL="7620" marR="7620" marT="7620" marB="0" anchor="ctr"/>
                </a:tc>
                <a:tc>
                  <a:txBody>
                    <a:bodyPr/>
                    <a:lstStyle/>
                    <a:p>
                      <a:pPr algn="r" fontAlgn="ctr"/>
                      <a:r>
                        <a:rPr lang="en-IN" sz="1600" u="none" strike="noStrike" dirty="0">
                          <a:effectLst/>
                          <a:highlight>
                            <a:srgbClr val="FEE482"/>
                          </a:highlight>
                        </a:rPr>
                        <a:t>11.6667</a:t>
                      </a:r>
                      <a:endParaRPr lang="en-IN" sz="1600" b="0" i="0" u="none" strike="noStrike" dirty="0">
                        <a:solidFill>
                          <a:srgbClr val="000000"/>
                        </a:solidFill>
                        <a:effectLst/>
                        <a:highlight>
                          <a:srgbClr val="FEE482"/>
                        </a:highlight>
                        <a:latin typeface="Calibri" panose="020F0502020204030204" pitchFamily="34" charset="0"/>
                      </a:endParaRPr>
                    </a:p>
                  </a:txBody>
                  <a:tcPr marL="7620" marR="7620" marT="7620" marB="0" anchor="ctr"/>
                </a:tc>
                <a:extLst>
                  <a:ext uri="{0D108BD9-81ED-4DB2-BD59-A6C34878D82A}">
                    <a16:rowId xmlns:a16="http://schemas.microsoft.com/office/drawing/2014/main" val="4051815677"/>
                  </a:ext>
                </a:extLst>
              </a:tr>
              <a:tr h="242047">
                <a:tc>
                  <a:txBody>
                    <a:bodyPr/>
                    <a:lstStyle/>
                    <a:p>
                      <a:pPr algn="l" fontAlgn="ctr"/>
                      <a:r>
                        <a:rPr lang="en-IN" sz="1600" u="none" strike="noStrike" dirty="0">
                          <a:effectLst/>
                          <a:highlight>
                            <a:srgbClr val="C6E0B4"/>
                          </a:highlight>
                        </a:rPr>
                        <a:t>USA</a:t>
                      </a:r>
                      <a:endParaRPr lang="en-IN" sz="1600" b="0" i="0" u="none" strike="noStrike" dirty="0">
                        <a:solidFill>
                          <a:srgbClr val="000000"/>
                        </a:solidFill>
                        <a:effectLst/>
                        <a:highlight>
                          <a:srgbClr val="C6E0B4"/>
                        </a:highlight>
                        <a:latin typeface="Calibri" panose="020F0502020204030204" pitchFamily="34" charset="0"/>
                      </a:endParaRPr>
                    </a:p>
                  </a:txBody>
                  <a:tcPr marL="7620" marR="7620" marT="7620" marB="0" anchor="ctr"/>
                </a:tc>
                <a:tc>
                  <a:txBody>
                    <a:bodyPr/>
                    <a:lstStyle/>
                    <a:p>
                      <a:pPr algn="r" fontAlgn="ctr"/>
                      <a:r>
                        <a:rPr lang="en-IN" sz="1600" u="none" strike="noStrike">
                          <a:effectLst/>
                          <a:highlight>
                            <a:srgbClr val="FEDF81"/>
                          </a:highlight>
                        </a:rPr>
                        <a:t>11.25</a:t>
                      </a:r>
                      <a:endParaRPr lang="en-IN" sz="1600" b="0" i="0" u="none" strike="noStrike">
                        <a:solidFill>
                          <a:srgbClr val="000000"/>
                        </a:solidFill>
                        <a:effectLst/>
                        <a:highlight>
                          <a:srgbClr val="FEDF81"/>
                        </a:highlight>
                        <a:latin typeface="Calibri" panose="020F0502020204030204" pitchFamily="34" charset="0"/>
                      </a:endParaRPr>
                    </a:p>
                  </a:txBody>
                  <a:tcPr marL="7620" marR="7620" marT="7620" marB="0" anchor="ctr"/>
                </a:tc>
                <a:extLst>
                  <a:ext uri="{0D108BD9-81ED-4DB2-BD59-A6C34878D82A}">
                    <a16:rowId xmlns:a16="http://schemas.microsoft.com/office/drawing/2014/main" val="3448069750"/>
                  </a:ext>
                </a:extLst>
              </a:tr>
              <a:tr h="242047">
                <a:tc>
                  <a:txBody>
                    <a:bodyPr/>
                    <a:lstStyle/>
                    <a:p>
                      <a:pPr algn="l" fontAlgn="ctr"/>
                      <a:r>
                        <a:rPr lang="en-IN" sz="1600" u="none" strike="noStrike">
                          <a:effectLst/>
                          <a:highlight>
                            <a:srgbClr val="E2EFDA"/>
                          </a:highlight>
                        </a:rPr>
                        <a:t>Australia</a:t>
                      </a:r>
                      <a:endParaRPr lang="en-IN" sz="1600" b="0" i="0" u="none" strike="noStrike">
                        <a:solidFill>
                          <a:srgbClr val="000000"/>
                        </a:solidFill>
                        <a:effectLst/>
                        <a:highlight>
                          <a:srgbClr val="E2EFDA"/>
                        </a:highlight>
                        <a:latin typeface="Calibri" panose="020F0502020204030204" pitchFamily="34" charset="0"/>
                      </a:endParaRPr>
                    </a:p>
                  </a:txBody>
                  <a:tcPr marL="7620" marR="7620" marT="7620" marB="0" anchor="ctr"/>
                </a:tc>
                <a:tc>
                  <a:txBody>
                    <a:bodyPr/>
                    <a:lstStyle/>
                    <a:p>
                      <a:pPr algn="r" fontAlgn="ctr"/>
                      <a:r>
                        <a:rPr lang="en-IN" sz="1600" u="none" strike="noStrike" dirty="0">
                          <a:effectLst/>
                          <a:highlight>
                            <a:srgbClr val="FDD27F"/>
                          </a:highlight>
                        </a:rPr>
                        <a:t>10</a:t>
                      </a:r>
                      <a:endParaRPr lang="en-IN" sz="1600" b="0" i="0" u="none" strike="noStrike" dirty="0">
                        <a:solidFill>
                          <a:srgbClr val="000000"/>
                        </a:solidFill>
                        <a:effectLst/>
                        <a:highlight>
                          <a:srgbClr val="FDD27F"/>
                        </a:highlight>
                        <a:latin typeface="Calibri" panose="020F0502020204030204" pitchFamily="34" charset="0"/>
                      </a:endParaRPr>
                    </a:p>
                  </a:txBody>
                  <a:tcPr marL="7620" marR="7620" marT="7620" marB="0" anchor="ctr"/>
                </a:tc>
                <a:extLst>
                  <a:ext uri="{0D108BD9-81ED-4DB2-BD59-A6C34878D82A}">
                    <a16:rowId xmlns:a16="http://schemas.microsoft.com/office/drawing/2014/main" val="2067764176"/>
                  </a:ext>
                </a:extLst>
              </a:tr>
              <a:tr h="242047">
                <a:tc>
                  <a:txBody>
                    <a:bodyPr/>
                    <a:lstStyle/>
                    <a:p>
                      <a:pPr algn="l" fontAlgn="ctr"/>
                      <a:r>
                        <a:rPr lang="en-IN" sz="1600" u="none" strike="noStrike">
                          <a:effectLst/>
                          <a:highlight>
                            <a:srgbClr val="C6E0B4"/>
                          </a:highlight>
                        </a:rPr>
                        <a:t>France</a:t>
                      </a:r>
                      <a:endParaRPr lang="en-IN" sz="1600" b="0" i="0" u="none" strike="noStrike">
                        <a:solidFill>
                          <a:srgbClr val="000000"/>
                        </a:solidFill>
                        <a:effectLst/>
                        <a:highlight>
                          <a:srgbClr val="C6E0B4"/>
                        </a:highlight>
                        <a:latin typeface="Calibri" panose="020F0502020204030204" pitchFamily="34" charset="0"/>
                      </a:endParaRPr>
                    </a:p>
                  </a:txBody>
                  <a:tcPr marL="7620" marR="7620" marT="7620" marB="0" anchor="ctr"/>
                </a:tc>
                <a:tc>
                  <a:txBody>
                    <a:bodyPr/>
                    <a:lstStyle/>
                    <a:p>
                      <a:pPr algn="r" fontAlgn="ctr"/>
                      <a:r>
                        <a:rPr lang="en-IN" sz="1600" u="none" strike="noStrike" dirty="0">
                          <a:effectLst/>
                          <a:highlight>
                            <a:srgbClr val="FCBD7B"/>
                          </a:highlight>
                        </a:rPr>
                        <a:t>8</a:t>
                      </a:r>
                      <a:endParaRPr lang="en-IN" sz="1600" b="0" i="0" u="none" strike="noStrike" dirty="0">
                        <a:solidFill>
                          <a:srgbClr val="000000"/>
                        </a:solidFill>
                        <a:effectLst/>
                        <a:highlight>
                          <a:srgbClr val="FCBD7B"/>
                        </a:highlight>
                        <a:latin typeface="Calibri" panose="020F0502020204030204" pitchFamily="34" charset="0"/>
                      </a:endParaRPr>
                    </a:p>
                  </a:txBody>
                  <a:tcPr marL="7620" marR="7620" marT="7620" marB="0" anchor="ctr"/>
                </a:tc>
                <a:extLst>
                  <a:ext uri="{0D108BD9-81ED-4DB2-BD59-A6C34878D82A}">
                    <a16:rowId xmlns:a16="http://schemas.microsoft.com/office/drawing/2014/main" val="3502937556"/>
                  </a:ext>
                </a:extLst>
              </a:tr>
              <a:tr h="242047">
                <a:tc>
                  <a:txBody>
                    <a:bodyPr/>
                    <a:lstStyle/>
                    <a:p>
                      <a:pPr algn="l" fontAlgn="ctr"/>
                      <a:r>
                        <a:rPr lang="en-IN" sz="1600" u="none" strike="noStrike">
                          <a:effectLst/>
                          <a:highlight>
                            <a:srgbClr val="E2EFDA"/>
                          </a:highlight>
                        </a:rPr>
                        <a:t>Denmark</a:t>
                      </a:r>
                      <a:endParaRPr lang="en-IN" sz="1600" b="0" i="0" u="none" strike="noStrike">
                        <a:solidFill>
                          <a:srgbClr val="000000"/>
                        </a:solidFill>
                        <a:effectLst/>
                        <a:highlight>
                          <a:srgbClr val="E2EFDA"/>
                        </a:highlight>
                        <a:latin typeface="Calibri" panose="020F0502020204030204" pitchFamily="34" charset="0"/>
                      </a:endParaRPr>
                    </a:p>
                  </a:txBody>
                  <a:tcPr marL="7620" marR="7620" marT="7620" marB="0" anchor="ctr"/>
                </a:tc>
                <a:tc>
                  <a:txBody>
                    <a:bodyPr/>
                    <a:lstStyle/>
                    <a:p>
                      <a:pPr algn="r" fontAlgn="ctr"/>
                      <a:r>
                        <a:rPr lang="en-IN" sz="1600" u="none" strike="noStrike" dirty="0">
                          <a:effectLst/>
                          <a:highlight>
                            <a:srgbClr val="FCB87A"/>
                          </a:highlight>
                        </a:rPr>
                        <a:t>7.5</a:t>
                      </a:r>
                      <a:endParaRPr lang="en-IN" sz="1600" b="0" i="0" u="none" strike="noStrike" dirty="0">
                        <a:solidFill>
                          <a:srgbClr val="000000"/>
                        </a:solidFill>
                        <a:effectLst/>
                        <a:highlight>
                          <a:srgbClr val="FCB87A"/>
                        </a:highlight>
                        <a:latin typeface="Calibri" panose="020F0502020204030204" pitchFamily="34" charset="0"/>
                      </a:endParaRPr>
                    </a:p>
                  </a:txBody>
                  <a:tcPr marL="7620" marR="7620" marT="7620" marB="0" anchor="ctr"/>
                </a:tc>
                <a:extLst>
                  <a:ext uri="{0D108BD9-81ED-4DB2-BD59-A6C34878D82A}">
                    <a16:rowId xmlns:a16="http://schemas.microsoft.com/office/drawing/2014/main" val="2211460640"/>
                  </a:ext>
                </a:extLst>
              </a:tr>
              <a:tr h="242047">
                <a:tc>
                  <a:txBody>
                    <a:bodyPr/>
                    <a:lstStyle/>
                    <a:p>
                      <a:pPr algn="l" fontAlgn="ctr"/>
                      <a:r>
                        <a:rPr lang="en-IN" sz="1600" u="none" strike="noStrike">
                          <a:effectLst/>
                          <a:highlight>
                            <a:srgbClr val="C6E0B4"/>
                          </a:highlight>
                        </a:rPr>
                        <a:t>Japan</a:t>
                      </a:r>
                      <a:endParaRPr lang="en-IN" sz="1600" b="0" i="0" u="none" strike="noStrike">
                        <a:solidFill>
                          <a:srgbClr val="000000"/>
                        </a:solidFill>
                        <a:effectLst/>
                        <a:highlight>
                          <a:srgbClr val="C6E0B4"/>
                        </a:highlight>
                        <a:latin typeface="Calibri" panose="020F0502020204030204" pitchFamily="34" charset="0"/>
                      </a:endParaRPr>
                    </a:p>
                  </a:txBody>
                  <a:tcPr marL="7620" marR="7620" marT="7620" marB="0" anchor="ctr"/>
                </a:tc>
                <a:tc>
                  <a:txBody>
                    <a:bodyPr/>
                    <a:lstStyle/>
                    <a:p>
                      <a:pPr algn="r" fontAlgn="ctr"/>
                      <a:r>
                        <a:rPr lang="en-IN" sz="1600" u="none" strike="noStrike" dirty="0">
                          <a:effectLst/>
                          <a:highlight>
                            <a:srgbClr val="F98370"/>
                          </a:highlight>
                        </a:rPr>
                        <a:t>2.5</a:t>
                      </a:r>
                      <a:endParaRPr lang="en-IN" sz="1600" b="0" i="0" u="none" strike="noStrike" dirty="0">
                        <a:solidFill>
                          <a:srgbClr val="000000"/>
                        </a:solidFill>
                        <a:effectLst/>
                        <a:highlight>
                          <a:srgbClr val="F98370"/>
                        </a:highlight>
                        <a:latin typeface="Calibri" panose="020F0502020204030204" pitchFamily="34" charset="0"/>
                      </a:endParaRPr>
                    </a:p>
                  </a:txBody>
                  <a:tcPr marL="7620" marR="7620" marT="7620" marB="0" anchor="ctr"/>
                </a:tc>
                <a:extLst>
                  <a:ext uri="{0D108BD9-81ED-4DB2-BD59-A6C34878D82A}">
                    <a16:rowId xmlns:a16="http://schemas.microsoft.com/office/drawing/2014/main" val="3778238102"/>
                  </a:ext>
                </a:extLst>
              </a:tr>
              <a:tr h="242047">
                <a:tc>
                  <a:txBody>
                    <a:bodyPr/>
                    <a:lstStyle/>
                    <a:p>
                      <a:pPr algn="l" fontAlgn="ctr"/>
                      <a:r>
                        <a:rPr lang="en-IN" sz="1600" u="none" strike="noStrike">
                          <a:effectLst/>
                          <a:highlight>
                            <a:srgbClr val="E2EFDA"/>
                          </a:highlight>
                        </a:rPr>
                        <a:t>Brazil</a:t>
                      </a:r>
                      <a:endParaRPr lang="en-IN" sz="1600" b="0" i="0" u="none" strike="noStrike">
                        <a:solidFill>
                          <a:srgbClr val="000000"/>
                        </a:solidFill>
                        <a:effectLst/>
                        <a:highlight>
                          <a:srgbClr val="E2EFDA"/>
                        </a:highlight>
                        <a:latin typeface="Calibri" panose="020F0502020204030204" pitchFamily="34" charset="0"/>
                      </a:endParaRPr>
                    </a:p>
                  </a:txBody>
                  <a:tcPr marL="7620" marR="7620" marT="7620" marB="0" anchor="ctr"/>
                </a:tc>
                <a:tc>
                  <a:txBody>
                    <a:bodyPr/>
                    <a:lstStyle/>
                    <a:p>
                      <a:pPr algn="r" fontAlgn="ctr"/>
                      <a:r>
                        <a:rPr lang="en-IN" sz="1600" u="none" strike="noStrike" dirty="0">
                          <a:effectLst/>
                          <a:highlight>
                            <a:srgbClr val="F8696B"/>
                          </a:highlight>
                        </a:rPr>
                        <a:t>0</a:t>
                      </a:r>
                      <a:endParaRPr lang="en-IN" sz="1600" b="0" i="0" u="none" strike="noStrike" dirty="0">
                        <a:solidFill>
                          <a:srgbClr val="000000"/>
                        </a:solidFill>
                        <a:effectLst/>
                        <a:highlight>
                          <a:srgbClr val="F8696B"/>
                        </a:highlight>
                        <a:latin typeface="Calibri" panose="020F0502020204030204" pitchFamily="34" charset="0"/>
                      </a:endParaRPr>
                    </a:p>
                  </a:txBody>
                  <a:tcPr marL="7620" marR="7620" marT="7620" marB="0" anchor="ctr"/>
                </a:tc>
                <a:extLst>
                  <a:ext uri="{0D108BD9-81ED-4DB2-BD59-A6C34878D82A}">
                    <a16:rowId xmlns:a16="http://schemas.microsoft.com/office/drawing/2014/main" val="270405629"/>
                  </a:ext>
                </a:extLst>
              </a:tr>
            </a:tbl>
          </a:graphicData>
        </a:graphic>
      </p:graphicFrame>
    </p:spTree>
    <p:extLst>
      <p:ext uri="{BB962C8B-B14F-4D97-AF65-F5344CB8AC3E}">
        <p14:creationId xmlns:p14="http://schemas.microsoft.com/office/powerpoint/2010/main" val="151515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Trebuchet MS"/>
                <a:cs typeface="Trebuchet MS"/>
              </a:rPr>
              <a:t>Power</a:t>
            </a:r>
            <a:r>
              <a:rPr sz="900" spc="-45" dirty="0">
                <a:solidFill>
                  <a:srgbClr val="FFFFFF"/>
                </a:solidFill>
                <a:latin typeface="Trebuchet MS"/>
                <a:cs typeface="Trebuchet MS"/>
              </a:rPr>
              <a:t> </a:t>
            </a:r>
            <a:r>
              <a:rPr sz="900" dirty="0">
                <a:solidFill>
                  <a:srgbClr val="FFFFFF"/>
                </a:solidFill>
                <a:latin typeface="Trebuchet MS"/>
                <a:cs typeface="Trebuchet MS"/>
              </a:rPr>
              <a:t>BI</a:t>
            </a:r>
            <a:r>
              <a:rPr sz="900" spc="-40" dirty="0">
                <a:solidFill>
                  <a:srgbClr val="FFFFFF"/>
                </a:solidFill>
                <a:latin typeface="Trebuchet MS"/>
                <a:cs typeface="Trebuchet MS"/>
              </a:rPr>
              <a:t> </a:t>
            </a:r>
            <a:r>
              <a:rPr sz="900" spc="-10" dirty="0">
                <a:solidFill>
                  <a:srgbClr val="FFFFFF"/>
                </a:solidFill>
                <a:latin typeface="Trebuchet MS"/>
                <a:cs typeface="Trebuchet MS"/>
              </a:rPr>
              <a:t>Desktop</a:t>
            </a:r>
            <a:endParaRPr sz="900">
              <a:latin typeface="Trebuchet MS"/>
              <a:cs typeface="Trebuchet MS"/>
            </a:endParaRPr>
          </a:p>
        </p:txBody>
      </p:sp>
      <p:grpSp>
        <p:nvGrpSpPr>
          <p:cNvPr id="3" name="object 3"/>
          <p:cNvGrpSpPr/>
          <p:nvPr/>
        </p:nvGrpSpPr>
        <p:grpSpPr>
          <a:xfrm>
            <a:off x="228600" y="228600"/>
            <a:ext cx="12192000" cy="6858000"/>
            <a:chOff x="228600" y="228600"/>
            <a:chExt cx="12192000" cy="6858000"/>
          </a:xfrm>
        </p:grpSpPr>
        <p:sp>
          <p:nvSpPr>
            <p:cNvPr id="4" name="object 4"/>
            <p:cNvSpPr/>
            <p:nvPr/>
          </p:nvSpPr>
          <p:spPr>
            <a:xfrm>
              <a:off x="228600" y="771525"/>
              <a:ext cx="12192000" cy="6315075"/>
            </a:xfrm>
            <a:custGeom>
              <a:avLst/>
              <a:gdLst/>
              <a:ahLst/>
              <a:cxnLst/>
              <a:rect l="l" t="t" r="r" b="b"/>
              <a:pathLst>
                <a:path w="12192000" h="6315075">
                  <a:moveTo>
                    <a:pt x="0" y="6315075"/>
                  </a:moveTo>
                  <a:lnTo>
                    <a:pt x="12192000" y="6315075"/>
                  </a:lnTo>
                  <a:lnTo>
                    <a:pt x="12192000" y="0"/>
                  </a:lnTo>
                  <a:lnTo>
                    <a:pt x="0" y="0"/>
                  </a:lnTo>
                  <a:lnTo>
                    <a:pt x="0" y="6315075"/>
                  </a:lnTo>
                  <a:close/>
                </a:path>
              </a:pathLst>
            </a:custGeom>
            <a:solidFill>
              <a:srgbClr val="FFFFFF"/>
            </a:solidFill>
          </p:spPr>
          <p:txBody>
            <a:bodyPr wrap="square" lIns="0" tIns="0" rIns="0" bIns="0" rtlCol="0"/>
            <a:lstStyle/>
            <a:p>
              <a:endParaRPr/>
            </a:p>
          </p:txBody>
        </p:sp>
        <p:sp>
          <p:nvSpPr>
            <p:cNvPr id="5" name="object 5"/>
            <p:cNvSpPr/>
            <p:nvPr/>
          </p:nvSpPr>
          <p:spPr>
            <a:xfrm>
              <a:off x="228600" y="228600"/>
              <a:ext cx="12192000" cy="542925"/>
            </a:xfrm>
            <a:custGeom>
              <a:avLst/>
              <a:gdLst/>
              <a:ahLst/>
              <a:cxnLst/>
              <a:rect l="l" t="t" r="r" b="b"/>
              <a:pathLst>
                <a:path w="12192000" h="542925">
                  <a:moveTo>
                    <a:pt x="12192000" y="542925"/>
                  </a:moveTo>
                  <a:lnTo>
                    <a:pt x="0" y="542925"/>
                  </a:lnTo>
                  <a:lnTo>
                    <a:pt x="0" y="0"/>
                  </a:lnTo>
                  <a:lnTo>
                    <a:pt x="12192000" y="0"/>
                  </a:lnTo>
                  <a:lnTo>
                    <a:pt x="12192000" y="542925"/>
                  </a:lnTo>
                  <a:close/>
                </a:path>
              </a:pathLst>
            </a:custGeom>
            <a:solidFill>
              <a:srgbClr val="FFFFFF">
                <a:alpha val="96859"/>
              </a:srgbClr>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SALES</a:t>
            </a:r>
            <a:r>
              <a:rPr spc="130" dirty="0"/>
              <a:t> </a:t>
            </a:r>
            <a:r>
              <a:rPr spc="45" dirty="0"/>
              <a:t>ANALYTICS</a:t>
            </a:r>
          </a:p>
        </p:txBody>
      </p:sp>
      <p:grpSp>
        <p:nvGrpSpPr>
          <p:cNvPr id="7" name="object 7"/>
          <p:cNvGrpSpPr/>
          <p:nvPr/>
        </p:nvGrpSpPr>
        <p:grpSpPr>
          <a:xfrm>
            <a:off x="904875" y="1257300"/>
            <a:ext cx="2714625" cy="542925"/>
            <a:chOff x="904875" y="1257300"/>
            <a:chExt cx="2714625" cy="542925"/>
          </a:xfrm>
        </p:grpSpPr>
        <p:sp>
          <p:nvSpPr>
            <p:cNvPr id="8" name="object 8"/>
            <p:cNvSpPr/>
            <p:nvPr/>
          </p:nvSpPr>
          <p:spPr>
            <a:xfrm>
              <a:off x="909637" y="1262062"/>
              <a:ext cx="2705100" cy="533400"/>
            </a:xfrm>
            <a:custGeom>
              <a:avLst/>
              <a:gdLst/>
              <a:ahLst/>
              <a:cxnLst/>
              <a:rect l="l" t="t" r="r" b="b"/>
              <a:pathLst>
                <a:path w="2705100" h="533400">
                  <a:moveTo>
                    <a:pt x="2507018" y="533400"/>
                  </a:moveTo>
                  <a:lnTo>
                    <a:pt x="198080" y="533400"/>
                  </a:lnTo>
                  <a:lnTo>
                    <a:pt x="191389" y="533071"/>
                  </a:lnTo>
                  <a:lnTo>
                    <a:pt x="151758" y="526528"/>
                  </a:lnTo>
                  <a:lnTo>
                    <a:pt x="114166" y="512380"/>
                  </a:lnTo>
                  <a:lnTo>
                    <a:pt x="80056" y="491169"/>
                  </a:lnTo>
                  <a:lnTo>
                    <a:pt x="50739" y="463713"/>
                  </a:lnTo>
                  <a:lnTo>
                    <a:pt x="27342" y="431063"/>
                  </a:lnTo>
                  <a:lnTo>
                    <a:pt x="10765" y="394476"/>
                  </a:lnTo>
                  <a:lnTo>
                    <a:pt x="1643" y="355359"/>
                  </a:lnTo>
                  <a:lnTo>
                    <a:pt x="0" y="335320"/>
                  </a:lnTo>
                  <a:lnTo>
                    <a:pt x="0" y="328612"/>
                  </a:lnTo>
                  <a:lnTo>
                    <a:pt x="0" y="198080"/>
                  </a:lnTo>
                  <a:lnTo>
                    <a:pt x="5243" y="158256"/>
                  </a:lnTo>
                  <a:lnTo>
                    <a:pt x="18155" y="120222"/>
                  </a:lnTo>
                  <a:lnTo>
                    <a:pt x="38239" y="85436"/>
                  </a:lnTo>
                  <a:lnTo>
                    <a:pt x="64723" y="55238"/>
                  </a:lnTo>
                  <a:lnTo>
                    <a:pt x="96590" y="30786"/>
                  </a:lnTo>
                  <a:lnTo>
                    <a:pt x="132615" y="13021"/>
                  </a:lnTo>
                  <a:lnTo>
                    <a:pt x="171413" y="2626"/>
                  </a:lnTo>
                  <a:lnTo>
                    <a:pt x="198080" y="0"/>
                  </a:lnTo>
                  <a:lnTo>
                    <a:pt x="2507018" y="0"/>
                  </a:lnTo>
                  <a:lnTo>
                    <a:pt x="2546842" y="5243"/>
                  </a:lnTo>
                  <a:lnTo>
                    <a:pt x="2584875" y="18155"/>
                  </a:lnTo>
                  <a:lnTo>
                    <a:pt x="2619660" y="38239"/>
                  </a:lnTo>
                  <a:lnTo>
                    <a:pt x="2649864" y="64723"/>
                  </a:lnTo>
                  <a:lnTo>
                    <a:pt x="2674315" y="96590"/>
                  </a:lnTo>
                  <a:lnTo>
                    <a:pt x="2692079" y="132615"/>
                  </a:lnTo>
                  <a:lnTo>
                    <a:pt x="2702471" y="171413"/>
                  </a:lnTo>
                  <a:lnTo>
                    <a:pt x="2705100" y="198080"/>
                  </a:lnTo>
                  <a:lnTo>
                    <a:pt x="2705100" y="335320"/>
                  </a:lnTo>
                  <a:lnTo>
                    <a:pt x="2699851" y="375143"/>
                  </a:lnTo>
                  <a:lnTo>
                    <a:pt x="2686945" y="413177"/>
                  </a:lnTo>
                  <a:lnTo>
                    <a:pt x="2666857" y="447962"/>
                  </a:lnTo>
                  <a:lnTo>
                    <a:pt x="2640377" y="478161"/>
                  </a:lnTo>
                  <a:lnTo>
                    <a:pt x="2608506" y="502613"/>
                  </a:lnTo>
                  <a:lnTo>
                    <a:pt x="2572483" y="520378"/>
                  </a:lnTo>
                  <a:lnTo>
                    <a:pt x="2533688" y="530773"/>
                  </a:lnTo>
                  <a:lnTo>
                    <a:pt x="2513714" y="533071"/>
                  </a:lnTo>
                  <a:lnTo>
                    <a:pt x="2507018" y="533400"/>
                  </a:lnTo>
                  <a:close/>
                </a:path>
              </a:pathLst>
            </a:custGeom>
            <a:solidFill>
              <a:srgbClr val="893394"/>
            </a:solidFill>
          </p:spPr>
          <p:txBody>
            <a:bodyPr wrap="square" lIns="0" tIns="0" rIns="0" bIns="0" rtlCol="0"/>
            <a:lstStyle/>
            <a:p>
              <a:endParaRPr/>
            </a:p>
          </p:txBody>
        </p:sp>
        <p:sp>
          <p:nvSpPr>
            <p:cNvPr id="9" name="object 9"/>
            <p:cNvSpPr/>
            <p:nvPr/>
          </p:nvSpPr>
          <p:spPr>
            <a:xfrm>
              <a:off x="909637" y="1262062"/>
              <a:ext cx="2705100" cy="533400"/>
            </a:xfrm>
            <a:custGeom>
              <a:avLst/>
              <a:gdLst/>
              <a:ahLst/>
              <a:cxnLst/>
              <a:rect l="l" t="t" r="r" b="b"/>
              <a:pathLst>
                <a:path w="2705100" h="533400">
                  <a:moveTo>
                    <a:pt x="0" y="328612"/>
                  </a:moveTo>
                  <a:lnTo>
                    <a:pt x="0" y="204787"/>
                  </a:lnTo>
                  <a:lnTo>
                    <a:pt x="0" y="198080"/>
                  </a:lnTo>
                  <a:lnTo>
                    <a:pt x="328" y="191389"/>
                  </a:lnTo>
                  <a:lnTo>
                    <a:pt x="986" y="184714"/>
                  </a:lnTo>
                  <a:lnTo>
                    <a:pt x="1643" y="178040"/>
                  </a:lnTo>
                  <a:lnTo>
                    <a:pt x="2626" y="171413"/>
                  </a:lnTo>
                  <a:lnTo>
                    <a:pt x="3934" y="164835"/>
                  </a:lnTo>
                  <a:lnTo>
                    <a:pt x="5243" y="158256"/>
                  </a:lnTo>
                  <a:lnTo>
                    <a:pt x="6871" y="151758"/>
                  </a:lnTo>
                  <a:lnTo>
                    <a:pt x="8818" y="145341"/>
                  </a:lnTo>
                  <a:lnTo>
                    <a:pt x="10765" y="138922"/>
                  </a:lnTo>
                  <a:lnTo>
                    <a:pt x="27342" y="102336"/>
                  </a:lnTo>
                  <a:lnTo>
                    <a:pt x="46484" y="74871"/>
                  </a:lnTo>
                  <a:lnTo>
                    <a:pt x="50739" y="69687"/>
                  </a:lnTo>
                  <a:lnTo>
                    <a:pt x="55238" y="64723"/>
                  </a:lnTo>
                  <a:lnTo>
                    <a:pt x="59980" y="59980"/>
                  </a:lnTo>
                  <a:lnTo>
                    <a:pt x="64723" y="55238"/>
                  </a:lnTo>
                  <a:lnTo>
                    <a:pt x="69687" y="50739"/>
                  </a:lnTo>
                  <a:lnTo>
                    <a:pt x="74871" y="46484"/>
                  </a:lnTo>
                  <a:lnTo>
                    <a:pt x="80056" y="42229"/>
                  </a:lnTo>
                  <a:lnTo>
                    <a:pt x="114166" y="21019"/>
                  </a:lnTo>
                  <a:lnTo>
                    <a:pt x="145341" y="8818"/>
                  </a:lnTo>
                  <a:lnTo>
                    <a:pt x="151758" y="6871"/>
                  </a:lnTo>
                  <a:lnTo>
                    <a:pt x="158256" y="5243"/>
                  </a:lnTo>
                  <a:lnTo>
                    <a:pt x="164835" y="3934"/>
                  </a:lnTo>
                  <a:lnTo>
                    <a:pt x="171413" y="2626"/>
                  </a:lnTo>
                  <a:lnTo>
                    <a:pt x="178040" y="1643"/>
                  </a:lnTo>
                  <a:lnTo>
                    <a:pt x="184714" y="986"/>
                  </a:lnTo>
                  <a:lnTo>
                    <a:pt x="191389" y="328"/>
                  </a:lnTo>
                  <a:lnTo>
                    <a:pt x="198080" y="0"/>
                  </a:lnTo>
                  <a:lnTo>
                    <a:pt x="204787" y="0"/>
                  </a:lnTo>
                  <a:lnTo>
                    <a:pt x="2500312" y="0"/>
                  </a:lnTo>
                  <a:lnTo>
                    <a:pt x="2507018" y="0"/>
                  </a:lnTo>
                  <a:lnTo>
                    <a:pt x="2513714" y="328"/>
                  </a:lnTo>
                  <a:lnTo>
                    <a:pt x="2520381" y="986"/>
                  </a:lnTo>
                  <a:lnTo>
                    <a:pt x="2527058" y="1643"/>
                  </a:lnTo>
                  <a:lnTo>
                    <a:pt x="2533688" y="2626"/>
                  </a:lnTo>
                  <a:lnTo>
                    <a:pt x="2540260" y="3934"/>
                  </a:lnTo>
                  <a:lnTo>
                    <a:pt x="2546842" y="5243"/>
                  </a:lnTo>
                  <a:lnTo>
                    <a:pt x="2584875" y="18155"/>
                  </a:lnTo>
                  <a:lnTo>
                    <a:pt x="2619660" y="38239"/>
                  </a:lnTo>
                  <a:lnTo>
                    <a:pt x="2630223" y="46484"/>
                  </a:lnTo>
                  <a:lnTo>
                    <a:pt x="2635415" y="50739"/>
                  </a:lnTo>
                  <a:lnTo>
                    <a:pt x="2640377" y="55238"/>
                  </a:lnTo>
                  <a:lnTo>
                    <a:pt x="2645121" y="59980"/>
                  </a:lnTo>
                  <a:lnTo>
                    <a:pt x="2649864" y="64723"/>
                  </a:lnTo>
                  <a:lnTo>
                    <a:pt x="2674315" y="96590"/>
                  </a:lnTo>
                  <a:lnTo>
                    <a:pt x="2680916" y="108251"/>
                  </a:lnTo>
                  <a:lnTo>
                    <a:pt x="2684078" y="114166"/>
                  </a:lnTo>
                  <a:lnTo>
                    <a:pt x="2686945" y="120222"/>
                  </a:lnTo>
                  <a:lnTo>
                    <a:pt x="2689507" y="126418"/>
                  </a:lnTo>
                  <a:lnTo>
                    <a:pt x="2692079" y="132615"/>
                  </a:lnTo>
                  <a:lnTo>
                    <a:pt x="2694336" y="138922"/>
                  </a:lnTo>
                  <a:lnTo>
                    <a:pt x="2696279" y="145341"/>
                  </a:lnTo>
                  <a:lnTo>
                    <a:pt x="2698232" y="151758"/>
                  </a:lnTo>
                  <a:lnTo>
                    <a:pt x="2704109" y="184714"/>
                  </a:lnTo>
                  <a:lnTo>
                    <a:pt x="2704776" y="191389"/>
                  </a:lnTo>
                  <a:lnTo>
                    <a:pt x="2705100" y="198080"/>
                  </a:lnTo>
                  <a:lnTo>
                    <a:pt x="2705100" y="204787"/>
                  </a:lnTo>
                  <a:lnTo>
                    <a:pt x="2705100" y="328612"/>
                  </a:lnTo>
                  <a:lnTo>
                    <a:pt x="2705100" y="335320"/>
                  </a:lnTo>
                  <a:lnTo>
                    <a:pt x="2704776" y="342010"/>
                  </a:lnTo>
                  <a:lnTo>
                    <a:pt x="2704109" y="348685"/>
                  </a:lnTo>
                  <a:lnTo>
                    <a:pt x="2703452" y="355359"/>
                  </a:lnTo>
                  <a:lnTo>
                    <a:pt x="2696279" y="388058"/>
                  </a:lnTo>
                  <a:lnTo>
                    <a:pt x="2694336" y="394476"/>
                  </a:lnTo>
                  <a:lnTo>
                    <a:pt x="2692079" y="400784"/>
                  </a:lnTo>
                  <a:lnTo>
                    <a:pt x="2689507" y="406981"/>
                  </a:lnTo>
                  <a:lnTo>
                    <a:pt x="2686945" y="413177"/>
                  </a:lnTo>
                  <a:lnTo>
                    <a:pt x="2684078" y="419233"/>
                  </a:lnTo>
                  <a:lnTo>
                    <a:pt x="2680916" y="425148"/>
                  </a:lnTo>
                  <a:lnTo>
                    <a:pt x="2677753" y="431063"/>
                  </a:lnTo>
                  <a:lnTo>
                    <a:pt x="2654360" y="463713"/>
                  </a:lnTo>
                  <a:lnTo>
                    <a:pt x="2645121" y="473419"/>
                  </a:lnTo>
                  <a:lnTo>
                    <a:pt x="2640377" y="478161"/>
                  </a:lnTo>
                  <a:lnTo>
                    <a:pt x="2635415" y="482660"/>
                  </a:lnTo>
                  <a:lnTo>
                    <a:pt x="2630223" y="486915"/>
                  </a:lnTo>
                  <a:lnTo>
                    <a:pt x="2625042" y="491169"/>
                  </a:lnTo>
                  <a:lnTo>
                    <a:pt x="2590933" y="512380"/>
                  </a:lnTo>
                  <a:lnTo>
                    <a:pt x="2559758" y="524581"/>
                  </a:lnTo>
                  <a:lnTo>
                    <a:pt x="2553338" y="526528"/>
                  </a:lnTo>
                  <a:lnTo>
                    <a:pt x="2546842" y="528156"/>
                  </a:lnTo>
                  <a:lnTo>
                    <a:pt x="2540260" y="529465"/>
                  </a:lnTo>
                  <a:lnTo>
                    <a:pt x="2533688" y="530773"/>
                  </a:lnTo>
                  <a:lnTo>
                    <a:pt x="2527058" y="531756"/>
                  </a:lnTo>
                  <a:lnTo>
                    <a:pt x="2520381" y="532414"/>
                  </a:lnTo>
                  <a:lnTo>
                    <a:pt x="2513714" y="533071"/>
                  </a:lnTo>
                  <a:lnTo>
                    <a:pt x="2507018" y="533400"/>
                  </a:lnTo>
                  <a:lnTo>
                    <a:pt x="2500312" y="533400"/>
                  </a:lnTo>
                  <a:lnTo>
                    <a:pt x="204787" y="533400"/>
                  </a:lnTo>
                  <a:lnTo>
                    <a:pt x="198080" y="533400"/>
                  </a:lnTo>
                  <a:lnTo>
                    <a:pt x="191389" y="533071"/>
                  </a:lnTo>
                  <a:lnTo>
                    <a:pt x="184714" y="532414"/>
                  </a:lnTo>
                  <a:lnTo>
                    <a:pt x="178040" y="531756"/>
                  </a:lnTo>
                  <a:lnTo>
                    <a:pt x="171413" y="530773"/>
                  </a:lnTo>
                  <a:lnTo>
                    <a:pt x="164835" y="529465"/>
                  </a:lnTo>
                  <a:lnTo>
                    <a:pt x="158256" y="528156"/>
                  </a:lnTo>
                  <a:lnTo>
                    <a:pt x="151758" y="526528"/>
                  </a:lnTo>
                  <a:lnTo>
                    <a:pt x="145341" y="524581"/>
                  </a:lnTo>
                  <a:lnTo>
                    <a:pt x="138922" y="522634"/>
                  </a:lnTo>
                  <a:lnTo>
                    <a:pt x="102336" y="506057"/>
                  </a:lnTo>
                  <a:lnTo>
                    <a:pt x="69687" y="482660"/>
                  </a:lnTo>
                  <a:lnTo>
                    <a:pt x="42229" y="453343"/>
                  </a:lnTo>
                  <a:lnTo>
                    <a:pt x="21019" y="419233"/>
                  </a:lnTo>
                  <a:lnTo>
                    <a:pt x="6871" y="381641"/>
                  </a:lnTo>
                  <a:lnTo>
                    <a:pt x="3934" y="368564"/>
                  </a:lnTo>
                  <a:lnTo>
                    <a:pt x="2626" y="361986"/>
                  </a:lnTo>
                  <a:lnTo>
                    <a:pt x="1643" y="355359"/>
                  </a:lnTo>
                  <a:lnTo>
                    <a:pt x="986" y="348685"/>
                  </a:lnTo>
                  <a:lnTo>
                    <a:pt x="328" y="342010"/>
                  </a:lnTo>
                  <a:lnTo>
                    <a:pt x="0" y="335320"/>
                  </a:lnTo>
                  <a:lnTo>
                    <a:pt x="0" y="328612"/>
                  </a:lnTo>
                  <a:close/>
                </a:path>
              </a:pathLst>
            </a:custGeom>
            <a:ln w="9525">
              <a:solidFill>
                <a:srgbClr val="000000"/>
              </a:solidFill>
            </a:ln>
          </p:spPr>
          <p:txBody>
            <a:bodyPr wrap="square" lIns="0" tIns="0" rIns="0" bIns="0" rtlCol="0"/>
            <a:lstStyle/>
            <a:p>
              <a:endParaRPr/>
            </a:p>
          </p:txBody>
        </p:sp>
      </p:grpSp>
      <p:sp>
        <p:nvSpPr>
          <p:cNvPr id="10" name="object 10"/>
          <p:cNvSpPr txBox="1"/>
          <p:nvPr/>
        </p:nvSpPr>
        <p:spPr>
          <a:xfrm>
            <a:off x="1382415" y="1384331"/>
            <a:ext cx="177863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FF"/>
                </a:solidFill>
                <a:latin typeface="Trebuchet MS"/>
                <a:cs typeface="Trebuchet MS"/>
              </a:rPr>
              <a:t>Customer </a:t>
            </a:r>
            <a:r>
              <a:rPr sz="1600" b="1" spc="-10" dirty="0">
                <a:solidFill>
                  <a:srgbClr val="FFFFFF"/>
                </a:solidFill>
                <a:latin typeface="Trebuchet MS"/>
                <a:cs typeface="Trebuchet MS"/>
              </a:rPr>
              <a:t>Analysis</a:t>
            </a:r>
            <a:endParaRPr sz="1600">
              <a:latin typeface="Trebuchet MS"/>
              <a:cs typeface="Trebuchet MS"/>
            </a:endParaRPr>
          </a:p>
        </p:txBody>
      </p:sp>
      <p:grpSp>
        <p:nvGrpSpPr>
          <p:cNvPr id="11" name="object 11"/>
          <p:cNvGrpSpPr/>
          <p:nvPr/>
        </p:nvGrpSpPr>
        <p:grpSpPr>
          <a:xfrm>
            <a:off x="904875" y="2266950"/>
            <a:ext cx="2714625" cy="542925"/>
            <a:chOff x="904875" y="2266950"/>
            <a:chExt cx="2714625" cy="542925"/>
          </a:xfrm>
        </p:grpSpPr>
        <p:sp>
          <p:nvSpPr>
            <p:cNvPr id="12" name="object 12"/>
            <p:cNvSpPr/>
            <p:nvPr/>
          </p:nvSpPr>
          <p:spPr>
            <a:xfrm>
              <a:off x="909637" y="2271712"/>
              <a:ext cx="2705100" cy="533400"/>
            </a:xfrm>
            <a:custGeom>
              <a:avLst/>
              <a:gdLst/>
              <a:ahLst/>
              <a:cxnLst/>
              <a:rect l="l" t="t" r="r" b="b"/>
              <a:pathLst>
                <a:path w="2705100" h="533400">
                  <a:moveTo>
                    <a:pt x="2507018" y="533400"/>
                  </a:moveTo>
                  <a:lnTo>
                    <a:pt x="198080" y="533400"/>
                  </a:lnTo>
                  <a:lnTo>
                    <a:pt x="191389" y="533071"/>
                  </a:lnTo>
                  <a:lnTo>
                    <a:pt x="151758" y="526528"/>
                  </a:lnTo>
                  <a:lnTo>
                    <a:pt x="114166" y="512380"/>
                  </a:lnTo>
                  <a:lnTo>
                    <a:pt x="80056" y="491169"/>
                  </a:lnTo>
                  <a:lnTo>
                    <a:pt x="50739" y="463713"/>
                  </a:lnTo>
                  <a:lnTo>
                    <a:pt x="27342" y="431063"/>
                  </a:lnTo>
                  <a:lnTo>
                    <a:pt x="10765" y="394476"/>
                  </a:lnTo>
                  <a:lnTo>
                    <a:pt x="1643" y="355359"/>
                  </a:lnTo>
                  <a:lnTo>
                    <a:pt x="0" y="335320"/>
                  </a:lnTo>
                  <a:lnTo>
                    <a:pt x="0" y="328612"/>
                  </a:lnTo>
                  <a:lnTo>
                    <a:pt x="0" y="198080"/>
                  </a:lnTo>
                  <a:lnTo>
                    <a:pt x="5243" y="158256"/>
                  </a:lnTo>
                  <a:lnTo>
                    <a:pt x="18155" y="120222"/>
                  </a:lnTo>
                  <a:lnTo>
                    <a:pt x="38239" y="85436"/>
                  </a:lnTo>
                  <a:lnTo>
                    <a:pt x="64723" y="55238"/>
                  </a:lnTo>
                  <a:lnTo>
                    <a:pt x="96590" y="30786"/>
                  </a:lnTo>
                  <a:lnTo>
                    <a:pt x="132615" y="13021"/>
                  </a:lnTo>
                  <a:lnTo>
                    <a:pt x="171413" y="2626"/>
                  </a:lnTo>
                  <a:lnTo>
                    <a:pt x="198080" y="0"/>
                  </a:lnTo>
                  <a:lnTo>
                    <a:pt x="2507018" y="0"/>
                  </a:lnTo>
                  <a:lnTo>
                    <a:pt x="2546842" y="5243"/>
                  </a:lnTo>
                  <a:lnTo>
                    <a:pt x="2584875" y="18155"/>
                  </a:lnTo>
                  <a:lnTo>
                    <a:pt x="2619660" y="38239"/>
                  </a:lnTo>
                  <a:lnTo>
                    <a:pt x="2649864" y="64723"/>
                  </a:lnTo>
                  <a:lnTo>
                    <a:pt x="2674315" y="96590"/>
                  </a:lnTo>
                  <a:lnTo>
                    <a:pt x="2692079" y="132615"/>
                  </a:lnTo>
                  <a:lnTo>
                    <a:pt x="2702471" y="171413"/>
                  </a:lnTo>
                  <a:lnTo>
                    <a:pt x="2705100" y="198080"/>
                  </a:lnTo>
                  <a:lnTo>
                    <a:pt x="2705100" y="335320"/>
                  </a:lnTo>
                  <a:lnTo>
                    <a:pt x="2699851" y="375143"/>
                  </a:lnTo>
                  <a:lnTo>
                    <a:pt x="2686945" y="413177"/>
                  </a:lnTo>
                  <a:lnTo>
                    <a:pt x="2666857" y="447962"/>
                  </a:lnTo>
                  <a:lnTo>
                    <a:pt x="2640377" y="478161"/>
                  </a:lnTo>
                  <a:lnTo>
                    <a:pt x="2608506" y="502613"/>
                  </a:lnTo>
                  <a:lnTo>
                    <a:pt x="2572483" y="520378"/>
                  </a:lnTo>
                  <a:lnTo>
                    <a:pt x="2533688" y="530773"/>
                  </a:lnTo>
                  <a:lnTo>
                    <a:pt x="2513714" y="533071"/>
                  </a:lnTo>
                  <a:lnTo>
                    <a:pt x="2507018" y="533400"/>
                  </a:lnTo>
                  <a:close/>
                </a:path>
              </a:pathLst>
            </a:custGeom>
            <a:solidFill>
              <a:srgbClr val="893394"/>
            </a:solidFill>
          </p:spPr>
          <p:txBody>
            <a:bodyPr wrap="square" lIns="0" tIns="0" rIns="0" bIns="0" rtlCol="0"/>
            <a:lstStyle/>
            <a:p>
              <a:endParaRPr/>
            </a:p>
          </p:txBody>
        </p:sp>
        <p:sp>
          <p:nvSpPr>
            <p:cNvPr id="13" name="object 13"/>
            <p:cNvSpPr/>
            <p:nvPr/>
          </p:nvSpPr>
          <p:spPr>
            <a:xfrm>
              <a:off x="909637" y="2271712"/>
              <a:ext cx="2705100" cy="533400"/>
            </a:xfrm>
            <a:custGeom>
              <a:avLst/>
              <a:gdLst/>
              <a:ahLst/>
              <a:cxnLst/>
              <a:rect l="l" t="t" r="r" b="b"/>
              <a:pathLst>
                <a:path w="2705100" h="533400">
                  <a:moveTo>
                    <a:pt x="0" y="328612"/>
                  </a:moveTo>
                  <a:lnTo>
                    <a:pt x="0" y="204787"/>
                  </a:lnTo>
                  <a:lnTo>
                    <a:pt x="0" y="198080"/>
                  </a:lnTo>
                  <a:lnTo>
                    <a:pt x="328" y="191389"/>
                  </a:lnTo>
                  <a:lnTo>
                    <a:pt x="986" y="184714"/>
                  </a:lnTo>
                  <a:lnTo>
                    <a:pt x="1643" y="178040"/>
                  </a:lnTo>
                  <a:lnTo>
                    <a:pt x="2626" y="171413"/>
                  </a:lnTo>
                  <a:lnTo>
                    <a:pt x="3934" y="164835"/>
                  </a:lnTo>
                  <a:lnTo>
                    <a:pt x="5243" y="158256"/>
                  </a:lnTo>
                  <a:lnTo>
                    <a:pt x="6871" y="151758"/>
                  </a:lnTo>
                  <a:lnTo>
                    <a:pt x="8818" y="145341"/>
                  </a:lnTo>
                  <a:lnTo>
                    <a:pt x="10765" y="138922"/>
                  </a:lnTo>
                  <a:lnTo>
                    <a:pt x="27342" y="102336"/>
                  </a:lnTo>
                  <a:lnTo>
                    <a:pt x="46484" y="74871"/>
                  </a:lnTo>
                  <a:lnTo>
                    <a:pt x="50739" y="69687"/>
                  </a:lnTo>
                  <a:lnTo>
                    <a:pt x="55238" y="64723"/>
                  </a:lnTo>
                  <a:lnTo>
                    <a:pt x="59980" y="59980"/>
                  </a:lnTo>
                  <a:lnTo>
                    <a:pt x="64723" y="55238"/>
                  </a:lnTo>
                  <a:lnTo>
                    <a:pt x="69687" y="50739"/>
                  </a:lnTo>
                  <a:lnTo>
                    <a:pt x="74871" y="46484"/>
                  </a:lnTo>
                  <a:lnTo>
                    <a:pt x="80056" y="42229"/>
                  </a:lnTo>
                  <a:lnTo>
                    <a:pt x="114166" y="21019"/>
                  </a:lnTo>
                  <a:lnTo>
                    <a:pt x="145341" y="8818"/>
                  </a:lnTo>
                  <a:lnTo>
                    <a:pt x="151758" y="6871"/>
                  </a:lnTo>
                  <a:lnTo>
                    <a:pt x="158256" y="5243"/>
                  </a:lnTo>
                  <a:lnTo>
                    <a:pt x="164835" y="3934"/>
                  </a:lnTo>
                  <a:lnTo>
                    <a:pt x="171413" y="2626"/>
                  </a:lnTo>
                  <a:lnTo>
                    <a:pt x="178040" y="1643"/>
                  </a:lnTo>
                  <a:lnTo>
                    <a:pt x="184714" y="986"/>
                  </a:lnTo>
                  <a:lnTo>
                    <a:pt x="191389" y="328"/>
                  </a:lnTo>
                  <a:lnTo>
                    <a:pt x="198080" y="0"/>
                  </a:lnTo>
                  <a:lnTo>
                    <a:pt x="204787" y="0"/>
                  </a:lnTo>
                  <a:lnTo>
                    <a:pt x="2500312" y="0"/>
                  </a:lnTo>
                  <a:lnTo>
                    <a:pt x="2507018" y="0"/>
                  </a:lnTo>
                  <a:lnTo>
                    <a:pt x="2513714" y="328"/>
                  </a:lnTo>
                  <a:lnTo>
                    <a:pt x="2520381" y="986"/>
                  </a:lnTo>
                  <a:lnTo>
                    <a:pt x="2527058" y="1643"/>
                  </a:lnTo>
                  <a:lnTo>
                    <a:pt x="2533688" y="2626"/>
                  </a:lnTo>
                  <a:lnTo>
                    <a:pt x="2540260" y="3934"/>
                  </a:lnTo>
                  <a:lnTo>
                    <a:pt x="2546842" y="5243"/>
                  </a:lnTo>
                  <a:lnTo>
                    <a:pt x="2584875" y="18155"/>
                  </a:lnTo>
                  <a:lnTo>
                    <a:pt x="2619660" y="38239"/>
                  </a:lnTo>
                  <a:lnTo>
                    <a:pt x="2630223" y="46484"/>
                  </a:lnTo>
                  <a:lnTo>
                    <a:pt x="2635415" y="50739"/>
                  </a:lnTo>
                  <a:lnTo>
                    <a:pt x="2640377" y="55238"/>
                  </a:lnTo>
                  <a:lnTo>
                    <a:pt x="2645121" y="59980"/>
                  </a:lnTo>
                  <a:lnTo>
                    <a:pt x="2649864" y="64723"/>
                  </a:lnTo>
                  <a:lnTo>
                    <a:pt x="2674315" y="96590"/>
                  </a:lnTo>
                  <a:lnTo>
                    <a:pt x="2680916" y="108251"/>
                  </a:lnTo>
                  <a:lnTo>
                    <a:pt x="2684078" y="114166"/>
                  </a:lnTo>
                  <a:lnTo>
                    <a:pt x="2686945" y="120222"/>
                  </a:lnTo>
                  <a:lnTo>
                    <a:pt x="2689507" y="126418"/>
                  </a:lnTo>
                  <a:lnTo>
                    <a:pt x="2692079" y="132615"/>
                  </a:lnTo>
                  <a:lnTo>
                    <a:pt x="2694336" y="138922"/>
                  </a:lnTo>
                  <a:lnTo>
                    <a:pt x="2696279" y="145341"/>
                  </a:lnTo>
                  <a:lnTo>
                    <a:pt x="2698232" y="151758"/>
                  </a:lnTo>
                  <a:lnTo>
                    <a:pt x="2704109" y="184714"/>
                  </a:lnTo>
                  <a:lnTo>
                    <a:pt x="2704776" y="191389"/>
                  </a:lnTo>
                  <a:lnTo>
                    <a:pt x="2705100" y="198080"/>
                  </a:lnTo>
                  <a:lnTo>
                    <a:pt x="2705100" y="204787"/>
                  </a:lnTo>
                  <a:lnTo>
                    <a:pt x="2705100" y="328612"/>
                  </a:lnTo>
                  <a:lnTo>
                    <a:pt x="2705100" y="335320"/>
                  </a:lnTo>
                  <a:lnTo>
                    <a:pt x="2704776" y="342010"/>
                  </a:lnTo>
                  <a:lnTo>
                    <a:pt x="2704109" y="348685"/>
                  </a:lnTo>
                  <a:lnTo>
                    <a:pt x="2703452" y="355359"/>
                  </a:lnTo>
                  <a:lnTo>
                    <a:pt x="2696279" y="388058"/>
                  </a:lnTo>
                  <a:lnTo>
                    <a:pt x="2694336" y="394476"/>
                  </a:lnTo>
                  <a:lnTo>
                    <a:pt x="2692079" y="400784"/>
                  </a:lnTo>
                  <a:lnTo>
                    <a:pt x="2689507" y="406981"/>
                  </a:lnTo>
                  <a:lnTo>
                    <a:pt x="2686945" y="413177"/>
                  </a:lnTo>
                  <a:lnTo>
                    <a:pt x="2684078" y="419233"/>
                  </a:lnTo>
                  <a:lnTo>
                    <a:pt x="2680916" y="425148"/>
                  </a:lnTo>
                  <a:lnTo>
                    <a:pt x="2677753" y="431063"/>
                  </a:lnTo>
                  <a:lnTo>
                    <a:pt x="2654360" y="463713"/>
                  </a:lnTo>
                  <a:lnTo>
                    <a:pt x="2645121" y="473419"/>
                  </a:lnTo>
                  <a:lnTo>
                    <a:pt x="2640377" y="478161"/>
                  </a:lnTo>
                  <a:lnTo>
                    <a:pt x="2635415" y="482660"/>
                  </a:lnTo>
                  <a:lnTo>
                    <a:pt x="2630223" y="486915"/>
                  </a:lnTo>
                  <a:lnTo>
                    <a:pt x="2625042" y="491169"/>
                  </a:lnTo>
                  <a:lnTo>
                    <a:pt x="2590933" y="512380"/>
                  </a:lnTo>
                  <a:lnTo>
                    <a:pt x="2559758" y="524581"/>
                  </a:lnTo>
                  <a:lnTo>
                    <a:pt x="2553338" y="526528"/>
                  </a:lnTo>
                  <a:lnTo>
                    <a:pt x="2546842" y="528156"/>
                  </a:lnTo>
                  <a:lnTo>
                    <a:pt x="2540260" y="529465"/>
                  </a:lnTo>
                  <a:lnTo>
                    <a:pt x="2533688" y="530773"/>
                  </a:lnTo>
                  <a:lnTo>
                    <a:pt x="2527058" y="531756"/>
                  </a:lnTo>
                  <a:lnTo>
                    <a:pt x="2520381" y="532414"/>
                  </a:lnTo>
                  <a:lnTo>
                    <a:pt x="2513714" y="533071"/>
                  </a:lnTo>
                  <a:lnTo>
                    <a:pt x="2507018" y="533400"/>
                  </a:lnTo>
                  <a:lnTo>
                    <a:pt x="2500312" y="533400"/>
                  </a:lnTo>
                  <a:lnTo>
                    <a:pt x="204787" y="533400"/>
                  </a:lnTo>
                  <a:lnTo>
                    <a:pt x="198080" y="533400"/>
                  </a:lnTo>
                  <a:lnTo>
                    <a:pt x="191389" y="533071"/>
                  </a:lnTo>
                  <a:lnTo>
                    <a:pt x="184714" y="532414"/>
                  </a:lnTo>
                  <a:lnTo>
                    <a:pt x="178040" y="531756"/>
                  </a:lnTo>
                  <a:lnTo>
                    <a:pt x="171413" y="530773"/>
                  </a:lnTo>
                  <a:lnTo>
                    <a:pt x="164835" y="529465"/>
                  </a:lnTo>
                  <a:lnTo>
                    <a:pt x="158256" y="528156"/>
                  </a:lnTo>
                  <a:lnTo>
                    <a:pt x="151758" y="526528"/>
                  </a:lnTo>
                  <a:lnTo>
                    <a:pt x="145341" y="524581"/>
                  </a:lnTo>
                  <a:lnTo>
                    <a:pt x="138922" y="522634"/>
                  </a:lnTo>
                  <a:lnTo>
                    <a:pt x="102336" y="506057"/>
                  </a:lnTo>
                  <a:lnTo>
                    <a:pt x="69687" y="482660"/>
                  </a:lnTo>
                  <a:lnTo>
                    <a:pt x="42229" y="453343"/>
                  </a:lnTo>
                  <a:lnTo>
                    <a:pt x="21019" y="419233"/>
                  </a:lnTo>
                  <a:lnTo>
                    <a:pt x="6871" y="381641"/>
                  </a:lnTo>
                  <a:lnTo>
                    <a:pt x="3934" y="368564"/>
                  </a:lnTo>
                  <a:lnTo>
                    <a:pt x="2626" y="361986"/>
                  </a:lnTo>
                  <a:lnTo>
                    <a:pt x="1643" y="355359"/>
                  </a:lnTo>
                  <a:lnTo>
                    <a:pt x="986" y="348685"/>
                  </a:lnTo>
                  <a:lnTo>
                    <a:pt x="328" y="342010"/>
                  </a:lnTo>
                  <a:lnTo>
                    <a:pt x="0" y="335320"/>
                  </a:lnTo>
                  <a:lnTo>
                    <a:pt x="0" y="328612"/>
                  </a:lnTo>
                  <a:close/>
                </a:path>
              </a:pathLst>
            </a:custGeom>
            <a:ln w="9525">
              <a:solidFill>
                <a:srgbClr val="000000"/>
              </a:solidFill>
            </a:ln>
          </p:spPr>
          <p:txBody>
            <a:bodyPr wrap="square" lIns="0" tIns="0" rIns="0" bIns="0" rtlCol="0"/>
            <a:lstStyle/>
            <a:p>
              <a:endParaRPr/>
            </a:p>
          </p:txBody>
        </p:sp>
      </p:grpSp>
      <p:sp>
        <p:nvSpPr>
          <p:cNvPr id="14" name="object 14"/>
          <p:cNvSpPr txBox="1"/>
          <p:nvPr/>
        </p:nvSpPr>
        <p:spPr>
          <a:xfrm>
            <a:off x="1566217" y="2393981"/>
            <a:ext cx="1410970"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FF"/>
                </a:solidFill>
                <a:latin typeface="Trebuchet MS"/>
                <a:cs typeface="Trebuchet MS"/>
              </a:rPr>
              <a:t>Order</a:t>
            </a:r>
            <a:r>
              <a:rPr sz="1600" b="1" spc="-90" dirty="0">
                <a:solidFill>
                  <a:srgbClr val="FFFFFF"/>
                </a:solidFill>
                <a:latin typeface="Trebuchet MS"/>
                <a:cs typeface="Trebuchet MS"/>
              </a:rPr>
              <a:t> </a:t>
            </a:r>
            <a:r>
              <a:rPr sz="1600" b="1" spc="-10" dirty="0">
                <a:solidFill>
                  <a:srgbClr val="FFFFFF"/>
                </a:solidFill>
                <a:latin typeface="Trebuchet MS"/>
                <a:cs typeface="Trebuchet MS"/>
              </a:rPr>
              <a:t>Analysis</a:t>
            </a:r>
            <a:endParaRPr sz="1600">
              <a:latin typeface="Trebuchet MS"/>
              <a:cs typeface="Trebuchet MS"/>
            </a:endParaRPr>
          </a:p>
        </p:txBody>
      </p:sp>
      <p:grpSp>
        <p:nvGrpSpPr>
          <p:cNvPr id="15" name="object 15"/>
          <p:cNvGrpSpPr/>
          <p:nvPr/>
        </p:nvGrpSpPr>
        <p:grpSpPr>
          <a:xfrm>
            <a:off x="904875" y="3314700"/>
            <a:ext cx="2714625" cy="561975"/>
            <a:chOff x="904875" y="3314700"/>
            <a:chExt cx="2714625" cy="561975"/>
          </a:xfrm>
        </p:grpSpPr>
        <p:sp>
          <p:nvSpPr>
            <p:cNvPr id="16" name="object 16"/>
            <p:cNvSpPr/>
            <p:nvPr/>
          </p:nvSpPr>
          <p:spPr>
            <a:xfrm>
              <a:off x="909637" y="3319462"/>
              <a:ext cx="2705100" cy="552450"/>
            </a:xfrm>
            <a:custGeom>
              <a:avLst/>
              <a:gdLst/>
              <a:ahLst/>
              <a:cxnLst/>
              <a:rect l="l" t="t" r="r" b="b"/>
              <a:pathLst>
                <a:path w="2705100" h="552450">
                  <a:moveTo>
                    <a:pt x="2507018" y="552450"/>
                  </a:moveTo>
                  <a:lnTo>
                    <a:pt x="198080" y="552450"/>
                  </a:lnTo>
                  <a:lnTo>
                    <a:pt x="191389" y="552121"/>
                  </a:lnTo>
                  <a:lnTo>
                    <a:pt x="151758" y="545578"/>
                  </a:lnTo>
                  <a:lnTo>
                    <a:pt x="114166" y="531430"/>
                  </a:lnTo>
                  <a:lnTo>
                    <a:pt x="80056" y="510219"/>
                  </a:lnTo>
                  <a:lnTo>
                    <a:pt x="50739" y="482763"/>
                  </a:lnTo>
                  <a:lnTo>
                    <a:pt x="27342" y="450113"/>
                  </a:lnTo>
                  <a:lnTo>
                    <a:pt x="10765" y="413526"/>
                  </a:lnTo>
                  <a:lnTo>
                    <a:pt x="1643" y="374409"/>
                  </a:lnTo>
                  <a:lnTo>
                    <a:pt x="0" y="354370"/>
                  </a:lnTo>
                  <a:lnTo>
                    <a:pt x="0" y="347662"/>
                  </a:lnTo>
                  <a:lnTo>
                    <a:pt x="0" y="198080"/>
                  </a:lnTo>
                  <a:lnTo>
                    <a:pt x="5243" y="158256"/>
                  </a:lnTo>
                  <a:lnTo>
                    <a:pt x="18155" y="120222"/>
                  </a:lnTo>
                  <a:lnTo>
                    <a:pt x="38239" y="85436"/>
                  </a:lnTo>
                  <a:lnTo>
                    <a:pt x="64723" y="55238"/>
                  </a:lnTo>
                  <a:lnTo>
                    <a:pt x="96590" y="30786"/>
                  </a:lnTo>
                  <a:lnTo>
                    <a:pt x="132615" y="13021"/>
                  </a:lnTo>
                  <a:lnTo>
                    <a:pt x="171413" y="2626"/>
                  </a:lnTo>
                  <a:lnTo>
                    <a:pt x="198080" y="0"/>
                  </a:lnTo>
                  <a:lnTo>
                    <a:pt x="2507018" y="0"/>
                  </a:lnTo>
                  <a:lnTo>
                    <a:pt x="2546842" y="5243"/>
                  </a:lnTo>
                  <a:lnTo>
                    <a:pt x="2584875" y="18155"/>
                  </a:lnTo>
                  <a:lnTo>
                    <a:pt x="2619660" y="38239"/>
                  </a:lnTo>
                  <a:lnTo>
                    <a:pt x="2649864" y="64723"/>
                  </a:lnTo>
                  <a:lnTo>
                    <a:pt x="2674315" y="96590"/>
                  </a:lnTo>
                  <a:lnTo>
                    <a:pt x="2692079" y="132615"/>
                  </a:lnTo>
                  <a:lnTo>
                    <a:pt x="2702471" y="171413"/>
                  </a:lnTo>
                  <a:lnTo>
                    <a:pt x="2705100" y="198080"/>
                  </a:lnTo>
                  <a:lnTo>
                    <a:pt x="2705100" y="354370"/>
                  </a:lnTo>
                  <a:lnTo>
                    <a:pt x="2699851" y="394193"/>
                  </a:lnTo>
                  <a:lnTo>
                    <a:pt x="2686945" y="432227"/>
                  </a:lnTo>
                  <a:lnTo>
                    <a:pt x="2666857" y="467012"/>
                  </a:lnTo>
                  <a:lnTo>
                    <a:pt x="2640377" y="497211"/>
                  </a:lnTo>
                  <a:lnTo>
                    <a:pt x="2608506" y="521663"/>
                  </a:lnTo>
                  <a:lnTo>
                    <a:pt x="2572483" y="539428"/>
                  </a:lnTo>
                  <a:lnTo>
                    <a:pt x="2533688" y="549823"/>
                  </a:lnTo>
                  <a:lnTo>
                    <a:pt x="2513714" y="552121"/>
                  </a:lnTo>
                  <a:lnTo>
                    <a:pt x="2507018" y="552450"/>
                  </a:lnTo>
                  <a:close/>
                </a:path>
              </a:pathLst>
            </a:custGeom>
            <a:solidFill>
              <a:srgbClr val="893394"/>
            </a:solidFill>
          </p:spPr>
          <p:txBody>
            <a:bodyPr wrap="square" lIns="0" tIns="0" rIns="0" bIns="0" rtlCol="0"/>
            <a:lstStyle/>
            <a:p>
              <a:endParaRPr/>
            </a:p>
          </p:txBody>
        </p:sp>
        <p:sp>
          <p:nvSpPr>
            <p:cNvPr id="17" name="object 17"/>
            <p:cNvSpPr/>
            <p:nvPr/>
          </p:nvSpPr>
          <p:spPr>
            <a:xfrm>
              <a:off x="909637" y="3319462"/>
              <a:ext cx="2705100" cy="552450"/>
            </a:xfrm>
            <a:custGeom>
              <a:avLst/>
              <a:gdLst/>
              <a:ahLst/>
              <a:cxnLst/>
              <a:rect l="l" t="t" r="r" b="b"/>
              <a:pathLst>
                <a:path w="2705100" h="552450">
                  <a:moveTo>
                    <a:pt x="0" y="347662"/>
                  </a:moveTo>
                  <a:lnTo>
                    <a:pt x="0" y="204787"/>
                  </a:lnTo>
                  <a:lnTo>
                    <a:pt x="0" y="198080"/>
                  </a:lnTo>
                  <a:lnTo>
                    <a:pt x="328" y="191389"/>
                  </a:lnTo>
                  <a:lnTo>
                    <a:pt x="986" y="184714"/>
                  </a:lnTo>
                  <a:lnTo>
                    <a:pt x="1643" y="178040"/>
                  </a:lnTo>
                  <a:lnTo>
                    <a:pt x="2626" y="171413"/>
                  </a:lnTo>
                  <a:lnTo>
                    <a:pt x="3934" y="164835"/>
                  </a:lnTo>
                  <a:lnTo>
                    <a:pt x="5243" y="158256"/>
                  </a:lnTo>
                  <a:lnTo>
                    <a:pt x="6871" y="151758"/>
                  </a:lnTo>
                  <a:lnTo>
                    <a:pt x="8818" y="145341"/>
                  </a:lnTo>
                  <a:lnTo>
                    <a:pt x="10765" y="138922"/>
                  </a:lnTo>
                  <a:lnTo>
                    <a:pt x="27342" y="102336"/>
                  </a:lnTo>
                  <a:lnTo>
                    <a:pt x="46484" y="74871"/>
                  </a:lnTo>
                  <a:lnTo>
                    <a:pt x="50739" y="69687"/>
                  </a:lnTo>
                  <a:lnTo>
                    <a:pt x="55238" y="64723"/>
                  </a:lnTo>
                  <a:lnTo>
                    <a:pt x="59980" y="59980"/>
                  </a:lnTo>
                  <a:lnTo>
                    <a:pt x="64723" y="55238"/>
                  </a:lnTo>
                  <a:lnTo>
                    <a:pt x="69687" y="50739"/>
                  </a:lnTo>
                  <a:lnTo>
                    <a:pt x="74871" y="46484"/>
                  </a:lnTo>
                  <a:lnTo>
                    <a:pt x="80056" y="42229"/>
                  </a:lnTo>
                  <a:lnTo>
                    <a:pt x="114166" y="21019"/>
                  </a:lnTo>
                  <a:lnTo>
                    <a:pt x="145341" y="8818"/>
                  </a:lnTo>
                  <a:lnTo>
                    <a:pt x="151758" y="6871"/>
                  </a:lnTo>
                  <a:lnTo>
                    <a:pt x="158256" y="5243"/>
                  </a:lnTo>
                  <a:lnTo>
                    <a:pt x="164835" y="3934"/>
                  </a:lnTo>
                  <a:lnTo>
                    <a:pt x="171413" y="2626"/>
                  </a:lnTo>
                  <a:lnTo>
                    <a:pt x="178040" y="1643"/>
                  </a:lnTo>
                  <a:lnTo>
                    <a:pt x="184714" y="986"/>
                  </a:lnTo>
                  <a:lnTo>
                    <a:pt x="191389" y="328"/>
                  </a:lnTo>
                  <a:lnTo>
                    <a:pt x="198080" y="0"/>
                  </a:lnTo>
                  <a:lnTo>
                    <a:pt x="204787" y="0"/>
                  </a:lnTo>
                  <a:lnTo>
                    <a:pt x="2500312" y="0"/>
                  </a:lnTo>
                  <a:lnTo>
                    <a:pt x="2507018" y="0"/>
                  </a:lnTo>
                  <a:lnTo>
                    <a:pt x="2513714" y="328"/>
                  </a:lnTo>
                  <a:lnTo>
                    <a:pt x="2520381" y="986"/>
                  </a:lnTo>
                  <a:lnTo>
                    <a:pt x="2527058" y="1643"/>
                  </a:lnTo>
                  <a:lnTo>
                    <a:pt x="2533688" y="2626"/>
                  </a:lnTo>
                  <a:lnTo>
                    <a:pt x="2540260" y="3934"/>
                  </a:lnTo>
                  <a:lnTo>
                    <a:pt x="2546842" y="5243"/>
                  </a:lnTo>
                  <a:lnTo>
                    <a:pt x="2584875" y="18155"/>
                  </a:lnTo>
                  <a:lnTo>
                    <a:pt x="2619660" y="38239"/>
                  </a:lnTo>
                  <a:lnTo>
                    <a:pt x="2630223" y="46484"/>
                  </a:lnTo>
                  <a:lnTo>
                    <a:pt x="2635415" y="50739"/>
                  </a:lnTo>
                  <a:lnTo>
                    <a:pt x="2640377" y="55238"/>
                  </a:lnTo>
                  <a:lnTo>
                    <a:pt x="2645121" y="59980"/>
                  </a:lnTo>
                  <a:lnTo>
                    <a:pt x="2649864" y="64723"/>
                  </a:lnTo>
                  <a:lnTo>
                    <a:pt x="2674315" y="96590"/>
                  </a:lnTo>
                  <a:lnTo>
                    <a:pt x="2680916" y="108251"/>
                  </a:lnTo>
                  <a:lnTo>
                    <a:pt x="2684078" y="114166"/>
                  </a:lnTo>
                  <a:lnTo>
                    <a:pt x="2686945" y="120222"/>
                  </a:lnTo>
                  <a:lnTo>
                    <a:pt x="2689507" y="126418"/>
                  </a:lnTo>
                  <a:lnTo>
                    <a:pt x="2692079" y="132615"/>
                  </a:lnTo>
                  <a:lnTo>
                    <a:pt x="2694336" y="138922"/>
                  </a:lnTo>
                  <a:lnTo>
                    <a:pt x="2696279" y="145341"/>
                  </a:lnTo>
                  <a:lnTo>
                    <a:pt x="2698232" y="151758"/>
                  </a:lnTo>
                  <a:lnTo>
                    <a:pt x="2704109" y="184714"/>
                  </a:lnTo>
                  <a:lnTo>
                    <a:pt x="2704776" y="191389"/>
                  </a:lnTo>
                  <a:lnTo>
                    <a:pt x="2705100" y="198080"/>
                  </a:lnTo>
                  <a:lnTo>
                    <a:pt x="2705100" y="204787"/>
                  </a:lnTo>
                  <a:lnTo>
                    <a:pt x="2705100" y="347662"/>
                  </a:lnTo>
                  <a:lnTo>
                    <a:pt x="2705100" y="354370"/>
                  </a:lnTo>
                  <a:lnTo>
                    <a:pt x="2704776" y="361060"/>
                  </a:lnTo>
                  <a:lnTo>
                    <a:pt x="2704109" y="367735"/>
                  </a:lnTo>
                  <a:lnTo>
                    <a:pt x="2703452" y="374409"/>
                  </a:lnTo>
                  <a:lnTo>
                    <a:pt x="2696279" y="407108"/>
                  </a:lnTo>
                  <a:lnTo>
                    <a:pt x="2694336" y="413526"/>
                  </a:lnTo>
                  <a:lnTo>
                    <a:pt x="2692079" y="419834"/>
                  </a:lnTo>
                  <a:lnTo>
                    <a:pt x="2689507" y="426031"/>
                  </a:lnTo>
                  <a:lnTo>
                    <a:pt x="2686945" y="432227"/>
                  </a:lnTo>
                  <a:lnTo>
                    <a:pt x="2684078" y="438283"/>
                  </a:lnTo>
                  <a:lnTo>
                    <a:pt x="2680916" y="444198"/>
                  </a:lnTo>
                  <a:lnTo>
                    <a:pt x="2677753" y="450113"/>
                  </a:lnTo>
                  <a:lnTo>
                    <a:pt x="2654360" y="482763"/>
                  </a:lnTo>
                  <a:lnTo>
                    <a:pt x="2645121" y="492469"/>
                  </a:lnTo>
                  <a:lnTo>
                    <a:pt x="2640377" y="497211"/>
                  </a:lnTo>
                  <a:lnTo>
                    <a:pt x="2635415" y="501710"/>
                  </a:lnTo>
                  <a:lnTo>
                    <a:pt x="2630223" y="505965"/>
                  </a:lnTo>
                  <a:lnTo>
                    <a:pt x="2625042" y="510219"/>
                  </a:lnTo>
                  <a:lnTo>
                    <a:pt x="2590933" y="531430"/>
                  </a:lnTo>
                  <a:lnTo>
                    <a:pt x="2559758" y="543631"/>
                  </a:lnTo>
                  <a:lnTo>
                    <a:pt x="2553338" y="545578"/>
                  </a:lnTo>
                  <a:lnTo>
                    <a:pt x="2546842" y="547206"/>
                  </a:lnTo>
                  <a:lnTo>
                    <a:pt x="2540260" y="548515"/>
                  </a:lnTo>
                  <a:lnTo>
                    <a:pt x="2533688" y="549823"/>
                  </a:lnTo>
                  <a:lnTo>
                    <a:pt x="2527058" y="550805"/>
                  </a:lnTo>
                  <a:lnTo>
                    <a:pt x="2520381" y="551464"/>
                  </a:lnTo>
                  <a:lnTo>
                    <a:pt x="2513714" y="552121"/>
                  </a:lnTo>
                  <a:lnTo>
                    <a:pt x="2507018" y="552450"/>
                  </a:lnTo>
                  <a:lnTo>
                    <a:pt x="2500312" y="552450"/>
                  </a:lnTo>
                  <a:lnTo>
                    <a:pt x="204787" y="552450"/>
                  </a:lnTo>
                  <a:lnTo>
                    <a:pt x="198080" y="552450"/>
                  </a:lnTo>
                  <a:lnTo>
                    <a:pt x="191389" y="552121"/>
                  </a:lnTo>
                  <a:lnTo>
                    <a:pt x="184714" y="551464"/>
                  </a:lnTo>
                  <a:lnTo>
                    <a:pt x="178040" y="550805"/>
                  </a:lnTo>
                  <a:lnTo>
                    <a:pt x="171413" y="549823"/>
                  </a:lnTo>
                  <a:lnTo>
                    <a:pt x="164835" y="548515"/>
                  </a:lnTo>
                  <a:lnTo>
                    <a:pt x="158256" y="547206"/>
                  </a:lnTo>
                  <a:lnTo>
                    <a:pt x="151758" y="545578"/>
                  </a:lnTo>
                  <a:lnTo>
                    <a:pt x="145341" y="543631"/>
                  </a:lnTo>
                  <a:lnTo>
                    <a:pt x="138922" y="541684"/>
                  </a:lnTo>
                  <a:lnTo>
                    <a:pt x="102336" y="525107"/>
                  </a:lnTo>
                  <a:lnTo>
                    <a:pt x="69687" y="501710"/>
                  </a:lnTo>
                  <a:lnTo>
                    <a:pt x="42229" y="472393"/>
                  </a:lnTo>
                  <a:lnTo>
                    <a:pt x="21019" y="438283"/>
                  </a:lnTo>
                  <a:lnTo>
                    <a:pt x="6871" y="400691"/>
                  </a:lnTo>
                  <a:lnTo>
                    <a:pt x="3934" y="387614"/>
                  </a:lnTo>
                  <a:lnTo>
                    <a:pt x="2626" y="381036"/>
                  </a:lnTo>
                  <a:lnTo>
                    <a:pt x="1643" y="374409"/>
                  </a:lnTo>
                  <a:lnTo>
                    <a:pt x="986" y="367735"/>
                  </a:lnTo>
                  <a:lnTo>
                    <a:pt x="328" y="361060"/>
                  </a:lnTo>
                  <a:lnTo>
                    <a:pt x="0" y="354370"/>
                  </a:lnTo>
                  <a:lnTo>
                    <a:pt x="0" y="347662"/>
                  </a:lnTo>
                  <a:close/>
                </a:path>
              </a:pathLst>
            </a:custGeom>
            <a:ln w="9525">
              <a:solidFill>
                <a:srgbClr val="000000"/>
              </a:solidFill>
            </a:ln>
          </p:spPr>
          <p:txBody>
            <a:bodyPr wrap="square" lIns="0" tIns="0" rIns="0" bIns="0" rtlCol="0"/>
            <a:lstStyle/>
            <a:p>
              <a:endParaRPr/>
            </a:p>
          </p:txBody>
        </p:sp>
      </p:grpSp>
      <p:sp>
        <p:nvSpPr>
          <p:cNvPr id="18" name="object 18"/>
          <p:cNvSpPr txBox="1"/>
          <p:nvPr/>
        </p:nvSpPr>
        <p:spPr>
          <a:xfrm>
            <a:off x="1376908" y="3441731"/>
            <a:ext cx="1789430"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FF"/>
                </a:solidFill>
                <a:latin typeface="Trebuchet MS"/>
                <a:cs typeface="Trebuchet MS"/>
              </a:rPr>
              <a:t>Employee</a:t>
            </a:r>
            <a:r>
              <a:rPr sz="1600" b="1" spc="-75" dirty="0">
                <a:solidFill>
                  <a:srgbClr val="FFFFFF"/>
                </a:solidFill>
                <a:latin typeface="Trebuchet MS"/>
                <a:cs typeface="Trebuchet MS"/>
              </a:rPr>
              <a:t> </a:t>
            </a:r>
            <a:r>
              <a:rPr sz="1600" b="1" spc="-10" dirty="0">
                <a:solidFill>
                  <a:srgbClr val="FFFFFF"/>
                </a:solidFill>
                <a:latin typeface="Trebuchet MS"/>
                <a:cs typeface="Trebuchet MS"/>
              </a:rPr>
              <a:t>Analysis</a:t>
            </a:r>
            <a:endParaRPr sz="1600">
              <a:latin typeface="Trebuchet MS"/>
              <a:cs typeface="Trebuchet MS"/>
            </a:endParaRPr>
          </a:p>
        </p:txBody>
      </p:sp>
      <p:grpSp>
        <p:nvGrpSpPr>
          <p:cNvPr id="19" name="object 19"/>
          <p:cNvGrpSpPr/>
          <p:nvPr/>
        </p:nvGrpSpPr>
        <p:grpSpPr>
          <a:xfrm>
            <a:off x="914400" y="4362450"/>
            <a:ext cx="2705100" cy="571500"/>
            <a:chOff x="914400" y="4362450"/>
            <a:chExt cx="2705100" cy="571500"/>
          </a:xfrm>
        </p:grpSpPr>
        <p:sp>
          <p:nvSpPr>
            <p:cNvPr id="20" name="object 20"/>
            <p:cNvSpPr/>
            <p:nvPr/>
          </p:nvSpPr>
          <p:spPr>
            <a:xfrm>
              <a:off x="919162" y="4367212"/>
              <a:ext cx="2695575" cy="561975"/>
            </a:xfrm>
            <a:custGeom>
              <a:avLst/>
              <a:gdLst/>
              <a:ahLst/>
              <a:cxnLst/>
              <a:rect l="l" t="t" r="r" b="b"/>
              <a:pathLst>
                <a:path w="2695575" h="561975">
                  <a:moveTo>
                    <a:pt x="2497493" y="561975"/>
                  </a:moveTo>
                  <a:lnTo>
                    <a:pt x="198080" y="561975"/>
                  </a:lnTo>
                  <a:lnTo>
                    <a:pt x="191389" y="561646"/>
                  </a:lnTo>
                  <a:lnTo>
                    <a:pt x="151758" y="555103"/>
                  </a:lnTo>
                  <a:lnTo>
                    <a:pt x="114166" y="540955"/>
                  </a:lnTo>
                  <a:lnTo>
                    <a:pt x="80056" y="519744"/>
                  </a:lnTo>
                  <a:lnTo>
                    <a:pt x="50739" y="492288"/>
                  </a:lnTo>
                  <a:lnTo>
                    <a:pt x="27342" y="459638"/>
                  </a:lnTo>
                  <a:lnTo>
                    <a:pt x="10765" y="423052"/>
                  </a:lnTo>
                  <a:lnTo>
                    <a:pt x="1643" y="383934"/>
                  </a:lnTo>
                  <a:lnTo>
                    <a:pt x="0" y="363895"/>
                  </a:lnTo>
                  <a:lnTo>
                    <a:pt x="0" y="357187"/>
                  </a:lnTo>
                  <a:lnTo>
                    <a:pt x="0" y="198080"/>
                  </a:lnTo>
                  <a:lnTo>
                    <a:pt x="5243" y="158256"/>
                  </a:lnTo>
                  <a:lnTo>
                    <a:pt x="18155" y="120222"/>
                  </a:lnTo>
                  <a:lnTo>
                    <a:pt x="38239" y="85436"/>
                  </a:lnTo>
                  <a:lnTo>
                    <a:pt x="64723" y="55238"/>
                  </a:lnTo>
                  <a:lnTo>
                    <a:pt x="96590" y="30786"/>
                  </a:lnTo>
                  <a:lnTo>
                    <a:pt x="132615" y="13021"/>
                  </a:lnTo>
                  <a:lnTo>
                    <a:pt x="171413" y="2626"/>
                  </a:lnTo>
                  <a:lnTo>
                    <a:pt x="198080" y="0"/>
                  </a:lnTo>
                  <a:lnTo>
                    <a:pt x="2497493" y="0"/>
                  </a:lnTo>
                  <a:lnTo>
                    <a:pt x="2537317" y="5243"/>
                  </a:lnTo>
                  <a:lnTo>
                    <a:pt x="2575350" y="18155"/>
                  </a:lnTo>
                  <a:lnTo>
                    <a:pt x="2610135" y="38239"/>
                  </a:lnTo>
                  <a:lnTo>
                    <a:pt x="2640339" y="64723"/>
                  </a:lnTo>
                  <a:lnTo>
                    <a:pt x="2664790" y="96590"/>
                  </a:lnTo>
                  <a:lnTo>
                    <a:pt x="2682554" y="132615"/>
                  </a:lnTo>
                  <a:lnTo>
                    <a:pt x="2692946" y="171413"/>
                  </a:lnTo>
                  <a:lnTo>
                    <a:pt x="2695575" y="198080"/>
                  </a:lnTo>
                  <a:lnTo>
                    <a:pt x="2695575" y="363895"/>
                  </a:lnTo>
                  <a:lnTo>
                    <a:pt x="2690336" y="403718"/>
                  </a:lnTo>
                  <a:lnTo>
                    <a:pt x="2677420" y="441752"/>
                  </a:lnTo>
                  <a:lnTo>
                    <a:pt x="2657332" y="476537"/>
                  </a:lnTo>
                  <a:lnTo>
                    <a:pt x="2630852" y="506736"/>
                  </a:lnTo>
                  <a:lnTo>
                    <a:pt x="2598981" y="531188"/>
                  </a:lnTo>
                  <a:lnTo>
                    <a:pt x="2562958" y="548953"/>
                  </a:lnTo>
                  <a:lnTo>
                    <a:pt x="2524163" y="559348"/>
                  </a:lnTo>
                  <a:lnTo>
                    <a:pt x="2504189" y="561646"/>
                  </a:lnTo>
                  <a:lnTo>
                    <a:pt x="2497493" y="561975"/>
                  </a:lnTo>
                  <a:close/>
                </a:path>
              </a:pathLst>
            </a:custGeom>
            <a:solidFill>
              <a:srgbClr val="893394"/>
            </a:solidFill>
          </p:spPr>
          <p:txBody>
            <a:bodyPr wrap="square" lIns="0" tIns="0" rIns="0" bIns="0" rtlCol="0"/>
            <a:lstStyle/>
            <a:p>
              <a:endParaRPr/>
            </a:p>
          </p:txBody>
        </p:sp>
        <p:sp>
          <p:nvSpPr>
            <p:cNvPr id="21" name="object 21"/>
            <p:cNvSpPr/>
            <p:nvPr/>
          </p:nvSpPr>
          <p:spPr>
            <a:xfrm>
              <a:off x="919162" y="4367212"/>
              <a:ext cx="2695575" cy="561975"/>
            </a:xfrm>
            <a:custGeom>
              <a:avLst/>
              <a:gdLst/>
              <a:ahLst/>
              <a:cxnLst/>
              <a:rect l="l" t="t" r="r" b="b"/>
              <a:pathLst>
                <a:path w="2695575" h="561975">
                  <a:moveTo>
                    <a:pt x="0" y="357187"/>
                  </a:moveTo>
                  <a:lnTo>
                    <a:pt x="0" y="204787"/>
                  </a:lnTo>
                  <a:lnTo>
                    <a:pt x="0" y="198080"/>
                  </a:lnTo>
                  <a:lnTo>
                    <a:pt x="328" y="191389"/>
                  </a:lnTo>
                  <a:lnTo>
                    <a:pt x="986" y="184714"/>
                  </a:lnTo>
                  <a:lnTo>
                    <a:pt x="1643" y="178040"/>
                  </a:lnTo>
                  <a:lnTo>
                    <a:pt x="2626" y="171413"/>
                  </a:lnTo>
                  <a:lnTo>
                    <a:pt x="3934" y="164835"/>
                  </a:lnTo>
                  <a:lnTo>
                    <a:pt x="5243" y="158256"/>
                  </a:lnTo>
                  <a:lnTo>
                    <a:pt x="6871" y="151758"/>
                  </a:lnTo>
                  <a:lnTo>
                    <a:pt x="8818" y="145341"/>
                  </a:lnTo>
                  <a:lnTo>
                    <a:pt x="10765" y="138922"/>
                  </a:lnTo>
                  <a:lnTo>
                    <a:pt x="27342" y="102336"/>
                  </a:lnTo>
                  <a:lnTo>
                    <a:pt x="46484" y="74871"/>
                  </a:lnTo>
                  <a:lnTo>
                    <a:pt x="50739" y="69687"/>
                  </a:lnTo>
                  <a:lnTo>
                    <a:pt x="55238" y="64723"/>
                  </a:lnTo>
                  <a:lnTo>
                    <a:pt x="59980" y="59980"/>
                  </a:lnTo>
                  <a:lnTo>
                    <a:pt x="64723" y="55238"/>
                  </a:lnTo>
                  <a:lnTo>
                    <a:pt x="69687" y="50739"/>
                  </a:lnTo>
                  <a:lnTo>
                    <a:pt x="74871" y="46484"/>
                  </a:lnTo>
                  <a:lnTo>
                    <a:pt x="80056" y="42229"/>
                  </a:lnTo>
                  <a:lnTo>
                    <a:pt x="114166" y="21019"/>
                  </a:lnTo>
                  <a:lnTo>
                    <a:pt x="145341" y="8818"/>
                  </a:lnTo>
                  <a:lnTo>
                    <a:pt x="151758" y="6871"/>
                  </a:lnTo>
                  <a:lnTo>
                    <a:pt x="158256" y="5243"/>
                  </a:lnTo>
                  <a:lnTo>
                    <a:pt x="164835" y="3934"/>
                  </a:lnTo>
                  <a:lnTo>
                    <a:pt x="171413" y="2626"/>
                  </a:lnTo>
                  <a:lnTo>
                    <a:pt x="178040" y="1643"/>
                  </a:lnTo>
                  <a:lnTo>
                    <a:pt x="184714" y="986"/>
                  </a:lnTo>
                  <a:lnTo>
                    <a:pt x="191389" y="328"/>
                  </a:lnTo>
                  <a:lnTo>
                    <a:pt x="198080" y="0"/>
                  </a:lnTo>
                  <a:lnTo>
                    <a:pt x="204787" y="0"/>
                  </a:lnTo>
                  <a:lnTo>
                    <a:pt x="2490787" y="0"/>
                  </a:lnTo>
                  <a:lnTo>
                    <a:pt x="2497493" y="0"/>
                  </a:lnTo>
                  <a:lnTo>
                    <a:pt x="2504189" y="328"/>
                  </a:lnTo>
                  <a:lnTo>
                    <a:pt x="2510856" y="986"/>
                  </a:lnTo>
                  <a:lnTo>
                    <a:pt x="2517533" y="1643"/>
                  </a:lnTo>
                  <a:lnTo>
                    <a:pt x="2524163" y="2626"/>
                  </a:lnTo>
                  <a:lnTo>
                    <a:pt x="2530735" y="3934"/>
                  </a:lnTo>
                  <a:lnTo>
                    <a:pt x="2537317" y="5243"/>
                  </a:lnTo>
                  <a:lnTo>
                    <a:pt x="2575350" y="18155"/>
                  </a:lnTo>
                  <a:lnTo>
                    <a:pt x="2610135" y="38239"/>
                  </a:lnTo>
                  <a:lnTo>
                    <a:pt x="2620698" y="46484"/>
                  </a:lnTo>
                  <a:lnTo>
                    <a:pt x="2625890" y="50739"/>
                  </a:lnTo>
                  <a:lnTo>
                    <a:pt x="2630852" y="55238"/>
                  </a:lnTo>
                  <a:lnTo>
                    <a:pt x="2635596" y="59980"/>
                  </a:lnTo>
                  <a:lnTo>
                    <a:pt x="2640339" y="64723"/>
                  </a:lnTo>
                  <a:lnTo>
                    <a:pt x="2664790" y="96590"/>
                  </a:lnTo>
                  <a:lnTo>
                    <a:pt x="2671391" y="108251"/>
                  </a:lnTo>
                  <a:lnTo>
                    <a:pt x="2674553" y="114166"/>
                  </a:lnTo>
                  <a:lnTo>
                    <a:pt x="2677420" y="120222"/>
                  </a:lnTo>
                  <a:lnTo>
                    <a:pt x="2679982" y="126418"/>
                  </a:lnTo>
                  <a:lnTo>
                    <a:pt x="2682554" y="132615"/>
                  </a:lnTo>
                  <a:lnTo>
                    <a:pt x="2684811" y="138922"/>
                  </a:lnTo>
                  <a:lnTo>
                    <a:pt x="2686754" y="145341"/>
                  </a:lnTo>
                  <a:lnTo>
                    <a:pt x="2688707" y="151758"/>
                  </a:lnTo>
                  <a:lnTo>
                    <a:pt x="2690336" y="158256"/>
                  </a:lnTo>
                  <a:lnTo>
                    <a:pt x="2691641" y="164835"/>
                  </a:lnTo>
                  <a:lnTo>
                    <a:pt x="2692946" y="171413"/>
                  </a:lnTo>
                  <a:lnTo>
                    <a:pt x="2693927" y="178040"/>
                  </a:lnTo>
                  <a:lnTo>
                    <a:pt x="2694584" y="184714"/>
                  </a:lnTo>
                  <a:lnTo>
                    <a:pt x="2695251" y="191389"/>
                  </a:lnTo>
                  <a:lnTo>
                    <a:pt x="2695575" y="198080"/>
                  </a:lnTo>
                  <a:lnTo>
                    <a:pt x="2695575" y="204787"/>
                  </a:lnTo>
                  <a:lnTo>
                    <a:pt x="2695575" y="357187"/>
                  </a:lnTo>
                  <a:lnTo>
                    <a:pt x="2695575" y="363895"/>
                  </a:lnTo>
                  <a:lnTo>
                    <a:pt x="2695251" y="370585"/>
                  </a:lnTo>
                  <a:lnTo>
                    <a:pt x="2694584" y="377260"/>
                  </a:lnTo>
                  <a:lnTo>
                    <a:pt x="2693927" y="383934"/>
                  </a:lnTo>
                  <a:lnTo>
                    <a:pt x="2692946" y="390561"/>
                  </a:lnTo>
                  <a:lnTo>
                    <a:pt x="2691641" y="397139"/>
                  </a:lnTo>
                  <a:lnTo>
                    <a:pt x="2690336" y="403718"/>
                  </a:lnTo>
                  <a:lnTo>
                    <a:pt x="2688707" y="410216"/>
                  </a:lnTo>
                  <a:lnTo>
                    <a:pt x="2686754" y="416633"/>
                  </a:lnTo>
                  <a:lnTo>
                    <a:pt x="2684811" y="423052"/>
                  </a:lnTo>
                  <a:lnTo>
                    <a:pt x="2682554" y="429359"/>
                  </a:lnTo>
                  <a:lnTo>
                    <a:pt x="2679982" y="435556"/>
                  </a:lnTo>
                  <a:lnTo>
                    <a:pt x="2677420" y="441752"/>
                  </a:lnTo>
                  <a:lnTo>
                    <a:pt x="2674553" y="447808"/>
                  </a:lnTo>
                  <a:lnTo>
                    <a:pt x="2671391" y="453723"/>
                  </a:lnTo>
                  <a:lnTo>
                    <a:pt x="2668228" y="459638"/>
                  </a:lnTo>
                  <a:lnTo>
                    <a:pt x="2644835" y="492288"/>
                  </a:lnTo>
                  <a:lnTo>
                    <a:pt x="2635596" y="501994"/>
                  </a:lnTo>
                  <a:lnTo>
                    <a:pt x="2630852" y="506736"/>
                  </a:lnTo>
                  <a:lnTo>
                    <a:pt x="2625890" y="511235"/>
                  </a:lnTo>
                  <a:lnTo>
                    <a:pt x="2620698" y="515490"/>
                  </a:lnTo>
                  <a:lnTo>
                    <a:pt x="2615517" y="519744"/>
                  </a:lnTo>
                  <a:lnTo>
                    <a:pt x="2581408" y="540955"/>
                  </a:lnTo>
                  <a:lnTo>
                    <a:pt x="2550233" y="553156"/>
                  </a:lnTo>
                  <a:lnTo>
                    <a:pt x="2543813" y="555103"/>
                  </a:lnTo>
                  <a:lnTo>
                    <a:pt x="2537317" y="556731"/>
                  </a:lnTo>
                  <a:lnTo>
                    <a:pt x="2530735" y="558040"/>
                  </a:lnTo>
                  <a:lnTo>
                    <a:pt x="2524163" y="559348"/>
                  </a:lnTo>
                  <a:lnTo>
                    <a:pt x="2517533" y="560331"/>
                  </a:lnTo>
                  <a:lnTo>
                    <a:pt x="2510856" y="560989"/>
                  </a:lnTo>
                  <a:lnTo>
                    <a:pt x="2504189" y="561646"/>
                  </a:lnTo>
                  <a:lnTo>
                    <a:pt x="2497493" y="561975"/>
                  </a:lnTo>
                  <a:lnTo>
                    <a:pt x="2490787" y="561975"/>
                  </a:lnTo>
                  <a:lnTo>
                    <a:pt x="204787" y="561975"/>
                  </a:lnTo>
                  <a:lnTo>
                    <a:pt x="198080" y="561975"/>
                  </a:lnTo>
                  <a:lnTo>
                    <a:pt x="191389" y="561646"/>
                  </a:lnTo>
                  <a:lnTo>
                    <a:pt x="184714" y="560989"/>
                  </a:lnTo>
                  <a:lnTo>
                    <a:pt x="178040" y="560331"/>
                  </a:lnTo>
                  <a:lnTo>
                    <a:pt x="171413" y="559348"/>
                  </a:lnTo>
                  <a:lnTo>
                    <a:pt x="164835" y="558040"/>
                  </a:lnTo>
                  <a:lnTo>
                    <a:pt x="158256" y="556731"/>
                  </a:lnTo>
                  <a:lnTo>
                    <a:pt x="151758" y="555103"/>
                  </a:lnTo>
                  <a:lnTo>
                    <a:pt x="145341" y="553156"/>
                  </a:lnTo>
                  <a:lnTo>
                    <a:pt x="138922" y="551209"/>
                  </a:lnTo>
                  <a:lnTo>
                    <a:pt x="102336" y="534632"/>
                  </a:lnTo>
                  <a:lnTo>
                    <a:pt x="69687" y="511235"/>
                  </a:lnTo>
                  <a:lnTo>
                    <a:pt x="42229" y="481918"/>
                  </a:lnTo>
                  <a:lnTo>
                    <a:pt x="21019" y="447808"/>
                  </a:lnTo>
                  <a:lnTo>
                    <a:pt x="8818" y="416633"/>
                  </a:lnTo>
                  <a:lnTo>
                    <a:pt x="6871" y="410216"/>
                  </a:lnTo>
                  <a:lnTo>
                    <a:pt x="5243" y="403718"/>
                  </a:lnTo>
                  <a:lnTo>
                    <a:pt x="3934" y="397139"/>
                  </a:lnTo>
                  <a:lnTo>
                    <a:pt x="2626" y="390561"/>
                  </a:lnTo>
                  <a:lnTo>
                    <a:pt x="1643" y="383934"/>
                  </a:lnTo>
                  <a:lnTo>
                    <a:pt x="986" y="377260"/>
                  </a:lnTo>
                  <a:lnTo>
                    <a:pt x="328" y="370585"/>
                  </a:lnTo>
                  <a:lnTo>
                    <a:pt x="0" y="363895"/>
                  </a:lnTo>
                  <a:lnTo>
                    <a:pt x="0" y="357187"/>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1606251" y="4489481"/>
            <a:ext cx="134048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FF"/>
                </a:solidFill>
                <a:latin typeface="Trebuchet MS"/>
                <a:cs typeface="Trebuchet MS"/>
              </a:rPr>
              <a:t>Sales</a:t>
            </a:r>
            <a:r>
              <a:rPr sz="1600" b="1" spc="-30" dirty="0">
                <a:solidFill>
                  <a:srgbClr val="FFFFFF"/>
                </a:solidFill>
                <a:latin typeface="Trebuchet MS"/>
                <a:cs typeface="Trebuchet MS"/>
              </a:rPr>
              <a:t> </a:t>
            </a:r>
            <a:r>
              <a:rPr sz="1600" b="1" spc="-10" dirty="0">
                <a:solidFill>
                  <a:srgbClr val="FFFFFF"/>
                </a:solidFill>
                <a:latin typeface="Trebuchet MS"/>
                <a:cs typeface="Trebuchet MS"/>
              </a:rPr>
              <a:t>Analysis</a:t>
            </a:r>
            <a:endParaRPr sz="1600">
              <a:latin typeface="Trebuchet MS"/>
              <a:cs typeface="Trebuchet MS"/>
            </a:endParaRPr>
          </a:p>
        </p:txBody>
      </p:sp>
      <p:grpSp>
        <p:nvGrpSpPr>
          <p:cNvPr id="23" name="object 23"/>
          <p:cNvGrpSpPr/>
          <p:nvPr/>
        </p:nvGrpSpPr>
        <p:grpSpPr>
          <a:xfrm>
            <a:off x="914400" y="5372100"/>
            <a:ext cx="2714625" cy="552450"/>
            <a:chOff x="914400" y="5372100"/>
            <a:chExt cx="2714625" cy="552450"/>
          </a:xfrm>
        </p:grpSpPr>
        <p:sp>
          <p:nvSpPr>
            <p:cNvPr id="24" name="object 24"/>
            <p:cNvSpPr/>
            <p:nvPr/>
          </p:nvSpPr>
          <p:spPr>
            <a:xfrm>
              <a:off x="919162" y="5376862"/>
              <a:ext cx="2705100" cy="542925"/>
            </a:xfrm>
            <a:custGeom>
              <a:avLst/>
              <a:gdLst/>
              <a:ahLst/>
              <a:cxnLst/>
              <a:rect l="l" t="t" r="r" b="b"/>
              <a:pathLst>
                <a:path w="2705100" h="542925">
                  <a:moveTo>
                    <a:pt x="2507018" y="542925"/>
                  </a:moveTo>
                  <a:lnTo>
                    <a:pt x="198080" y="542925"/>
                  </a:lnTo>
                  <a:lnTo>
                    <a:pt x="191389" y="542596"/>
                  </a:lnTo>
                  <a:lnTo>
                    <a:pt x="151758" y="536053"/>
                  </a:lnTo>
                  <a:lnTo>
                    <a:pt x="114166" y="521905"/>
                  </a:lnTo>
                  <a:lnTo>
                    <a:pt x="80056" y="500694"/>
                  </a:lnTo>
                  <a:lnTo>
                    <a:pt x="50739" y="473238"/>
                  </a:lnTo>
                  <a:lnTo>
                    <a:pt x="27342" y="440588"/>
                  </a:lnTo>
                  <a:lnTo>
                    <a:pt x="10765" y="404001"/>
                  </a:lnTo>
                  <a:lnTo>
                    <a:pt x="1643" y="364884"/>
                  </a:lnTo>
                  <a:lnTo>
                    <a:pt x="0" y="344845"/>
                  </a:lnTo>
                  <a:lnTo>
                    <a:pt x="0" y="338137"/>
                  </a:lnTo>
                  <a:lnTo>
                    <a:pt x="0" y="198080"/>
                  </a:lnTo>
                  <a:lnTo>
                    <a:pt x="5243" y="158256"/>
                  </a:lnTo>
                  <a:lnTo>
                    <a:pt x="18155" y="120222"/>
                  </a:lnTo>
                  <a:lnTo>
                    <a:pt x="38239" y="85436"/>
                  </a:lnTo>
                  <a:lnTo>
                    <a:pt x="64723" y="55238"/>
                  </a:lnTo>
                  <a:lnTo>
                    <a:pt x="96590" y="30786"/>
                  </a:lnTo>
                  <a:lnTo>
                    <a:pt x="132615" y="13021"/>
                  </a:lnTo>
                  <a:lnTo>
                    <a:pt x="171413" y="2626"/>
                  </a:lnTo>
                  <a:lnTo>
                    <a:pt x="198080" y="0"/>
                  </a:lnTo>
                  <a:lnTo>
                    <a:pt x="2507018" y="0"/>
                  </a:lnTo>
                  <a:lnTo>
                    <a:pt x="2546842" y="5243"/>
                  </a:lnTo>
                  <a:lnTo>
                    <a:pt x="2584875" y="18155"/>
                  </a:lnTo>
                  <a:lnTo>
                    <a:pt x="2619660" y="38239"/>
                  </a:lnTo>
                  <a:lnTo>
                    <a:pt x="2649864" y="64723"/>
                  </a:lnTo>
                  <a:lnTo>
                    <a:pt x="2674315" y="96590"/>
                  </a:lnTo>
                  <a:lnTo>
                    <a:pt x="2692079" y="132615"/>
                  </a:lnTo>
                  <a:lnTo>
                    <a:pt x="2702471" y="171413"/>
                  </a:lnTo>
                  <a:lnTo>
                    <a:pt x="2705100" y="198080"/>
                  </a:lnTo>
                  <a:lnTo>
                    <a:pt x="2705100" y="344845"/>
                  </a:lnTo>
                  <a:lnTo>
                    <a:pt x="2699851" y="384668"/>
                  </a:lnTo>
                  <a:lnTo>
                    <a:pt x="2686945" y="422702"/>
                  </a:lnTo>
                  <a:lnTo>
                    <a:pt x="2666857" y="457487"/>
                  </a:lnTo>
                  <a:lnTo>
                    <a:pt x="2640377" y="487686"/>
                  </a:lnTo>
                  <a:lnTo>
                    <a:pt x="2608506" y="512138"/>
                  </a:lnTo>
                  <a:lnTo>
                    <a:pt x="2572483" y="529903"/>
                  </a:lnTo>
                  <a:lnTo>
                    <a:pt x="2533688" y="540298"/>
                  </a:lnTo>
                  <a:lnTo>
                    <a:pt x="2513714" y="542596"/>
                  </a:lnTo>
                  <a:lnTo>
                    <a:pt x="2507018" y="542925"/>
                  </a:lnTo>
                  <a:close/>
                </a:path>
              </a:pathLst>
            </a:custGeom>
            <a:solidFill>
              <a:srgbClr val="893394"/>
            </a:solidFill>
          </p:spPr>
          <p:txBody>
            <a:bodyPr wrap="square" lIns="0" tIns="0" rIns="0" bIns="0" rtlCol="0"/>
            <a:lstStyle/>
            <a:p>
              <a:endParaRPr/>
            </a:p>
          </p:txBody>
        </p:sp>
        <p:sp>
          <p:nvSpPr>
            <p:cNvPr id="25" name="object 25"/>
            <p:cNvSpPr/>
            <p:nvPr/>
          </p:nvSpPr>
          <p:spPr>
            <a:xfrm>
              <a:off x="919162" y="5376862"/>
              <a:ext cx="2705100" cy="542925"/>
            </a:xfrm>
            <a:custGeom>
              <a:avLst/>
              <a:gdLst/>
              <a:ahLst/>
              <a:cxnLst/>
              <a:rect l="l" t="t" r="r" b="b"/>
              <a:pathLst>
                <a:path w="2705100" h="542925">
                  <a:moveTo>
                    <a:pt x="0" y="338137"/>
                  </a:moveTo>
                  <a:lnTo>
                    <a:pt x="0" y="204787"/>
                  </a:lnTo>
                  <a:lnTo>
                    <a:pt x="0" y="198080"/>
                  </a:lnTo>
                  <a:lnTo>
                    <a:pt x="328" y="191389"/>
                  </a:lnTo>
                  <a:lnTo>
                    <a:pt x="986" y="184714"/>
                  </a:lnTo>
                  <a:lnTo>
                    <a:pt x="1643" y="178040"/>
                  </a:lnTo>
                  <a:lnTo>
                    <a:pt x="2626" y="171413"/>
                  </a:lnTo>
                  <a:lnTo>
                    <a:pt x="3934" y="164835"/>
                  </a:lnTo>
                  <a:lnTo>
                    <a:pt x="5243" y="158256"/>
                  </a:lnTo>
                  <a:lnTo>
                    <a:pt x="6871" y="151758"/>
                  </a:lnTo>
                  <a:lnTo>
                    <a:pt x="8818" y="145341"/>
                  </a:lnTo>
                  <a:lnTo>
                    <a:pt x="10765" y="138922"/>
                  </a:lnTo>
                  <a:lnTo>
                    <a:pt x="27342" y="102336"/>
                  </a:lnTo>
                  <a:lnTo>
                    <a:pt x="46484" y="74871"/>
                  </a:lnTo>
                  <a:lnTo>
                    <a:pt x="50739" y="69687"/>
                  </a:lnTo>
                  <a:lnTo>
                    <a:pt x="55238" y="64723"/>
                  </a:lnTo>
                  <a:lnTo>
                    <a:pt x="59980" y="59980"/>
                  </a:lnTo>
                  <a:lnTo>
                    <a:pt x="64723" y="55238"/>
                  </a:lnTo>
                  <a:lnTo>
                    <a:pt x="69687" y="50739"/>
                  </a:lnTo>
                  <a:lnTo>
                    <a:pt x="74871" y="46484"/>
                  </a:lnTo>
                  <a:lnTo>
                    <a:pt x="80056" y="42229"/>
                  </a:lnTo>
                  <a:lnTo>
                    <a:pt x="114166" y="21019"/>
                  </a:lnTo>
                  <a:lnTo>
                    <a:pt x="145341" y="8818"/>
                  </a:lnTo>
                  <a:lnTo>
                    <a:pt x="151758" y="6871"/>
                  </a:lnTo>
                  <a:lnTo>
                    <a:pt x="158256" y="5243"/>
                  </a:lnTo>
                  <a:lnTo>
                    <a:pt x="164835" y="3934"/>
                  </a:lnTo>
                  <a:lnTo>
                    <a:pt x="171413" y="2626"/>
                  </a:lnTo>
                  <a:lnTo>
                    <a:pt x="178040" y="1643"/>
                  </a:lnTo>
                  <a:lnTo>
                    <a:pt x="184714" y="986"/>
                  </a:lnTo>
                  <a:lnTo>
                    <a:pt x="191389" y="328"/>
                  </a:lnTo>
                  <a:lnTo>
                    <a:pt x="198080" y="0"/>
                  </a:lnTo>
                  <a:lnTo>
                    <a:pt x="204787" y="0"/>
                  </a:lnTo>
                  <a:lnTo>
                    <a:pt x="2500312" y="0"/>
                  </a:lnTo>
                  <a:lnTo>
                    <a:pt x="2507018" y="0"/>
                  </a:lnTo>
                  <a:lnTo>
                    <a:pt x="2513714" y="328"/>
                  </a:lnTo>
                  <a:lnTo>
                    <a:pt x="2520381" y="986"/>
                  </a:lnTo>
                  <a:lnTo>
                    <a:pt x="2527058" y="1643"/>
                  </a:lnTo>
                  <a:lnTo>
                    <a:pt x="2533688" y="2626"/>
                  </a:lnTo>
                  <a:lnTo>
                    <a:pt x="2540260" y="3934"/>
                  </a:lnTo>
                  <a:lnTo>
                    <a:pt x="2546842" y="5243"/>
                  </a:lnTo>
                  <a:lnTo>
                    <a:pt x="2584875" y="18155"/>
                  </a:lnTo>
                  <a:lnTo>
                    <a:pt x="2619660" y="38239"/>
                  </a:lnTo>
                  <a:lnTo>
                    <a:pt x="2630223" y="46484"/>
                  </a:lnTo>
                  <a:lnTo>
                    <a:pt x="2635415" y="50739"/>
                  </a:lnTo>
                  <a:lnTo>
                    <a:pt x="2640377" y="55238"/>
                  </a:lnTo>
                  <a:lnTo>
                    <a:pt x="2645121" y="59980"/>
                  </a:lnTo>
                  <a:lnTo>
                    <a:pt x="2649864" y="64723"/>
                  </a:lnTo>
                  <a:lnTo>
                    <a:pt x="2674315" y="96590"/>
                  </a:lnTo>
                  <a:lnTo>
                    <a:pt x="2680916" y="108251"/>
                  </a:lnTo>
                  <a:lnTo>
                    <a:pt x="2684078" y="114166"/>
                  </a:lnTo>
                  <a:lnTo>
                    <a:pt x="2686945" y="120222"/>
                  </a:lnTo>
                  <a:lnTo>
                    <a:pt x="2689507" y="126418"/>
                  </a:lnTo>
                  <a:lnTo>
                    <a:pt x="2692079" y="132615"/>
                  </a:lnTo>
                  <a:lnTo>
                    <a:pt x="2694336" y="138922"/>
                  </a:lnTo>
                  <a:lnTo>
                    <a:pt x="2696279" y="145341"/>
                  </a:lnTo>
                  <a:lnTo>
                    <a:pt x="2698232" y="151758"/>
                  </a:lnTo>
                  <a:lnTo>
                    <a:pt x="2704109" y="184714"/>
                  </a:lnTo>
                  <a:lnTo>
                    <a:pt x="2704776" y="191389"/>
                  </a:lnTo>
                  <a:lnTo>
                    <a:pt x="2705100" y="198080"/>
                  </a:lnTo>
                  <a:lnTo>
                    <a:pt x="2705100" y="204787"/>
                  </a:lnTo>
                  <a:lnTo>
                    <a:pt x="2705100" y="338137"/>
                  </a:lnTo>
                  <a:lnTo>
                    <a:pt x="2705100" y="344845"/>
                  </a:lnTo>
                  <a:lnTo>
                    <a:pt x="2704776" y="351535"/>
                  </a:lnTo>
                  <a:lnTo>
                    <a:pt x="2704109" y="358210"/>
                  </a:lnTo>
                  <a:lnTo>
                    <a:pt x="2703452" y="364884"/>
                  </a:lnTo>
                  <a:lnTo>
                    <a:pt x="2696279" y="397583"/>
                  </a:lnTo>
                  <a:lnTo>
                    <a:pt x="2694336" y="404001"/>
                  </a:lnTo>
                  <a:lnTo>
                    <a:pt x="2692079" y="410309"/>
                  </a:lnTo>
                  <a:lnTo>
                    <a:pt x="2689507" y="416506"/>
                  </a:lnTo>
                  <a:lnTo>
                    <a:pt x="2686945" y="422702"/>
                  </a:lnTo>
                  <a:lnTo>
                    <a:pt x="2684078" y="428758"/>
                  </a:lnTo>
                  <a:lnTo>
                    <a:pt x="2680916" y="434673"/>
                  </a:lnTo>
                  <a:lnTo>
                    <a:pt x="2677753" y="440588"/>
                  </a:lnTo>
                  <a:lnTo>
                    <a:pt x="2654360" y="473238"/>
                  </a:lnTo>
                  <a:lnTo>
                    <a:pt x="2645121" y="482944"/>
                  </a:lnTo>
                  <a:lnTo>
                    <a:pt x="2640377" y="487686"/>
                  </a:lnTo>
                  <a:lnTo>
                    <a:pt x="2635415" y="492185"/>
                  </a:lnTo>
                  <a:lnTo>
                    <a:pt x="2630223" y="496440"/>
                  </a:lnTo>
                  <a:lnTo>
                    <a:pt x="2625042" y="500694"/>
                  </a:lnTo>
                  <a:lnTo>
                    <a:pt x="2590933" y="521905"/>
                  </a:lnTo>
                  <a:lnTo>
                    <a:pt x="2559758" y="534106"/>
                  </a:lnTo>
                  <a:lnTo>
                    <a:pt x="2553338" y="536053"/>
                  </a:lnTo>
                  <a:lnTo>
                    <a:pt x="2546842" y="537681"/>
                  </a:lnTo>
                  <a:lnTo>
                    <a:pt x="2540260" y="538990"/>
                  </a:lnTo>
                  <a:lnTo>
                    <a:pt x="2533688" y="540298"/>
                  </a:lnTo>
                  <a:lnTo>
                    <a:pt x="2527058" y="541281"/>
                  </a:lnTo>
                  <a:lnTo>
                    <a:pt x="2520381" y="541939"/>
                  </a:lnTo>
                  <a:lnTo>
                    <a:pt x="2513714" y="542596"/>
                  </a:lnTo>
                  <a:lnTo>
                    <a:pt x="2507018" y="542925"/>
                  </a:lnTo>
                  <a:lnTo>
                    <a:pt x="2500312" y="542925"/>
                  </a:lnTo>
                  <a:lnTo>
                    <a:pt x="204787" y="542925"/>
                  </a:lnTo>
                  <a:lnTo>
                    <a:pt x="198080" y="542925"/>
                  </a:lnTo>
                  <a:lnTo>
                    <a:pt x="191389" y="542596"/>
                  </a:lnTo>
                  <a:lnTo>
                    <a:pt x="184714" y="541939"/>
                  </a:lnTo>
                  <a:lnTo>
                    <a:pt x="178040" y="541281"/>
                  </a:lnTo>
                  <a:lnTo>
                    <a:pt x="171413" y="540298"/>
                  </a:lnTo>
                  <a:lnTo>
                    <a:pt x="164835" y="538990"/>
                  </a:lnTo>
                  <a:lnTo>
                    <a:pt x="158256" y="537681"/>
                  </a:lnTo>
                  <a:lnTo>
                    <a:pt x="151758" y="536053"/>
                  </a:lnTo>
                  <a:lnTo>
                    <a:pt x="145341" y="534106"/>
                  </a:lnTo>
                  <a:lnTo>
                    <a:pt x="138922" y="532159"/>
                  </a:lnTo>
                  <a:lnTo>
                    <a:pt x="102336" y="515582"/>
                  </a:lnTo>
                  <a:lnTo>
                    <a:pt x="69687" y="492185"/>
                  </a:lnTo>
                  <a:lnTo>
                    <a:pt x="42229" y="462868"/>
                  </a:lnTo>
                  <a:lnTo>
                    <a:pt x="21019" y="428758"/>
                  </a:lnTo>
                  <a:lnTo>
                    <a:pt x="6871" y="391166"/>
                  </a:lnTo>
                  <a:lnTo>
                    <a:pt x="3934" y="378089"/>
                  </a:lnTo>
                  <a:lnTo>
                    <a:pt x="2626" y="371511"/>
                  </a:lnTo>
                  <a:lnTo>
                    <a:pt x="1643" y="364884"/>
                  </a:lnTo>
                  <a:lnTo>
                    <a:pt x="986" y="358210"/>
                  </a:lnTo>
                  <a:lnTo>
                    <a:pt x="328" y="351535"/>
                  </a:lnTo>
                  <a:lnTo>
                    <a:pt x="0" y="344845"/>
                  </a:lnTo>
                  <a:lnTo>
                    <a:pt x="0" y="338137"/>
                  </a:lnTo>
                  <a:close/>
                </a:path>
              </a:pathLst>
            </a:custGeom>
            <a:ln w="9525">
              <a:solidFill>
                <a:srgbClr val="000000"/>
              </a:solidFill>
            </a:ln>
          </p:spPr>
          <p:txBody>
            <a:bodyPr wrap="square" lIns="0" tIns="0" rIns="0" bIns="0" rtlCol="0"/>
            <a:lstStyle/>
            <a:p>
              <a:endParaRPr/>
            </a:p>
          </p:txBody>
        </p:sp>
      </p:grpSp>
      <p:sp>
        <p:nvSpPr>
          <p:cNvPr id="26" name="object 26"/>
          <p:cNvSpPr txBox="1"/>
          <p:nvPr/>
        </p:nvSpPr>
        <p:spPr>
          <a:xfrm>
            <a:off x="1473943" y="5499131"/>
            <a:ext cx="161480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FF"/>
                </a:solidFill>
                <a:latin typeface="Trebuchet MS"/>
                <a:cs typeface="Trebuchet MS"/>
              </a:rPr>
              <a:t>Product</a:t>
            </a:r>
            <a:r>
              <a:rPr sz="1600" b="1" spc="-5" dirty="0">
                <a:solidFill>
                  <a:srgbClr val="FFFFFF"/>
                </a:solidFill>
                <a:latin typeface="Trebuchet MS"/>
                <a:cs typeface="Trebuchet MS"/>
              </a:rPr>
              <a:t> </a:t>
            </a:r>
            <a:r>
              <a:rPr sz="1600" b="1" spc="-10" dirty="0">
                <a:solidFill>
                  <a:srgbClr val="FFFFFF"/>
                </a:solidFill>
                <a:latin typeface="Trebuchet MS"/>
                <a:cs typeface="Trebuchet MS"/>
              </a:rPr>
              <a:t>Analysis</a:t>
            </a:r>
            <a:endParaRPr sz="1600">
              <a:latin typeface="Trebuchet MS"/>
              <a:cs typeface="Trebuchet MS"/>
            </a:endParaRPr>
          </a:p>
        </p:txBody>
      </p:sp>
      <p:grpSp>
        <p:nvGrpSpPr>
          <p:cNvPr id="27" name="object 27"/>
          <p:cNvGrpSpPr/>
          <p:nvPr/>
        </p:nvGrpSpPr>
        <p:grpSpPr>
          <a:xfrm>
            <a:off x="904875" y="6362700"/>
            <a:ext cx="2724150" cy="552450"/>
            <a:chOff x="904875" y="6362700"/>
            <a:chExt cx="2724150" cy="552450"/>
          </a:xfrm>
        </p:grpSpPr>
        <p:sp>
          <p:nvSpPr>
            <p:cNvPr id="28" name="object 28"/>
            <p:cNvSpPr/>
            <p:nvPr/>
          </p:nvSpPr>
          <p:spPr>
            <a:xfrm>
              <a:off x="909637" y="6367462"/>
              <a:ext cx="2714625" cy="542925"/>
            </a:xfrm>
            <a:custGeom>
              <a:avLst/>
              <a:gdLst/>
              <a:ahLst/>
              <a:cxnLst/>
              <a:rect l="l" t="t" r="r" b="b"/>
              <a:pathLst>
                <a:path w="2714625" h="542925">
                  <a:moveTo>
                    <a:pt x="2516543" y="542925"/>
                  </a:moveTo>
                  <a:lnTo>
                    <a:pt x="198080" y="542925"/>
                  </a:lnTo>
                  <a:lnTo>
                    <a:pt x="191389" y="542596"/>
                  </a:lnTo>
                  <a:lnTo>
                    <a:pt x="151758" y="536053"/>
                  </a:lnTo>
                  <a:lnTo>
                    <a:pt x="114166" y="521905"/>
                  </a:lnTo>
                  <a:lnTo>
                    <a:pt x="80056" y="500694"/>
                  </a:lnTo>
                  <a:lnTo>
                    <a:pt x="50739" y="473238"/>
                  </a:lnTo>
                  <a:lnTo>
                    <a:pt x="27342" y="440588"/>
                  </a:lnTo>
                  <a:lnTo>
                    <a:pt x="10765" y="404001"/>
                  </a:lnTo>
                  <a:lnTo>
                    <a:pt x="1643" y="364884"/>
                  </a:lnTo>
                  <a:lnTo>
                    <a:pt x="0" y="344845"/>
                  </a:lnTo>
                  <a:lnTo>
                    <a:pt x="0" y="338137"/>
                  </a:lnTo>
                  <a:lnTo>
                    <a:pt x="0" y="198080"/>
                  </a:lnTo>
                  <a:lnTo>
                    <a:pt x="5243" y="158256"/>
                  </a:lnTo>
                  <a:lnTo>
                    <a:pt x="18155" y="120222"/>
                  </a:lnTo>
                  <a:lnTo>
                    <a:pt x="38239" y="85436"/>
                  </a:lnTo>
                  <a:lnTo>
                    <a:pt x="64723" y="55238"/>
                  </a:lnTo>
                  <a:lnTo>
                    <a:pt x="96590" y="30786"/>
                  </a:lnTo>
                  <a:lnTo>
                    <a:pt x="132615" y="13021"/>
                  </a:lnTo>
                  <a:lnTo>
                    <a:pt x="171413" y="2626"/>
                  </a:lnTo>
                  <a:lnTo>
                    <a:pt x="198080" y="0"/>
                  </a:lnTo>
                  <a:lnTo>
                    <a:pt x="2516543" y="0"/>
                  </a:lnTo>
                  <a:lnTo>
                    <a:pt x="2556367" y="5243"/>
                  </a:lnTo>
                  <a:lnTo>
                    <a:pt x="2594400" y="18155"/>
                  </a:lnTo>
                  <a:lnTo>
                    <a:pt x="2629185" y="38239"/>
                  </a:lnTo>
                  <a:lnTo>
                    <a:pt x="2659389" y="64723"/>
                  </a:lnTo>
                  <a:lnTo>
                    <a:pt x="2683840" y="96590"/>
                  </a:lnTo>
                  <a:lnTo>
                    <a:pt x="2701604" y="132615"/>
                  </a:lnTo>
                  <a:lnTo>
                    <a:pt x="2711996" y="171413"/>
                  </a:lnTo>
                  <a:lnTo>
                    <a:pt x="2714625" y="198080"/>
                  </a:lnTo>
                  <a:lnTo>
                    <a:pt x="2714625" y="344845"/>
                  </a:lnTo>
                  <a:lnTo>
                    <a:pt x="2709376" y="384668"/>
                  </a:lnTo>
                  <a:lnTo>
                    <a:pt x="2696470" y="422702"/>
                  </a:lnTo>
                  <a:lnTo>
                    <a:pt x="2676382" y="457487"/>
                  </a:lnTo>
                  <a:lnTo>
                    <a:pt x="2649902" y="487686"/>
                  </a:lnTo>
                  <a:lnTo>
                    <a:pt x="2618031" y="512138"/>
                  </a:lnTo>
                  <a:lnTo>
                    <a:pt x="2582008" y="529903"/>
                  </a:lnTo>
                  <a:lnTo>
                    <a:pt x="2543213" y="540298"/>
                  </a:lnTo>
                  <a:lnTo>
                    <a:pt x="2523239" y="542596"/>
                  </a:lnTo>
                  <a:lnTo>
                    <a:pt x="2516543" y="542925"/>
                  </a:lnTo>
                  <a:close/>
                </a:path>
              </a:pathLst>
            </a:custGeom>
            <a:solidFill>
              <a:srgbClr val="893394"/>
            </a:solidFill>
          </p:spPr>
          <p:txBody>
            <a:bodyPr wrap="square" lIns="0" tIns="0" rIns="0" bIns="0" rtlCol="0"/>
            <a:lstStyle/>
            <a:p>
              <a:endParaRPr/>
            </a:p>
          </p:txBody>
        </p:sp>
        <p:sp>
          <p:nvSpPr>
            <p:cNvPr id="29" name="object 29"/>
            <p:cNvSpPr/>
            <p:nvPr/>
          </p:nvSpPr>
          <p:spPr>
            <a:xfrm>
              <a:off x="909637" y="6367462"/>
              <a:ext cx="2714625" cy="542925"/>
            </a:xfrm>
            <a:custGeom>
              <a:avLst/>
              <a:gdLst/>
              <a:ahLst/>
              <a:cxnLst/>
              <a:rect l="l" t="t" r="r" b="b"/>
              <a:pathLst>
                <a:path w="2714625" h="542925">
                  <a:moveTo>
                    <a:pt x="0" y="338137"/>
                  </a:moveTo>
                  <a:lnTo>
                    <a:pt x="0" y="204787"/>
                  </a:lnTo>
                  <a:lnTo>
                    <a:pt x="0" y="198080"/>
                  </a:lnTo>
                  <a:lnTo>
                    <a:pt x="328" y="191389"/>
                  </a:lnTo>
                  <a:lnTo>
                    <a:pt x="986" y="184714"/>
                  </a:lnTo>
                  <a:lnTo>
                    <a:pt x="1643" y="178040"/>
                  </a:lnTo>
                  <a:lnTo>
                    <a:pt x="2626" y="171413"/>
                  </a:lnTo>
                  <a:lnTo>
                    <a:pt x="3934" y="164835"/>
                  </a:lnTo>
                  <a:lnTo>
                    <a:pt x="5243" y="158256"/>
                  </a:lnTo>
                  <a:lnTo>
                    <a:pt x="6871" y="151758"/>
                  </a:lnTo>
                  <a:lnTo>
                    <a:pt x="8818" y="145341"/>
                  </a:lnTo>
                  <a:lnTo>
                    <a:pt x="10765" y="138922"/>
                  </a:lnTo>
                  <a:lnTo>
                    <a:pt x="27342" y="102336"/>
                  </a:lnTo>
                  <a:lnTo>
                    <a:pt x="46484" y="74871"/>
                  </a:lnTo>
                  <a:lnTo>
                    <a:pt x="50739" y="69687"/>
                  </a:lnTo>
                  <a:lnTo>
                    <a:pt x="55238" y="64723"/>
                  </a:lnTo>
                  <a:lnTo>
                    <a:pt x="59980" y="59980"/>
                  </a:lnTo>
                  <a:lnTo>
                    <a:pt x="64723" y="55238"/>
                  </a:lnTo>
                  <a:lnTo>
                    <a:pt x="69687" y="50739"/>
                  </a:lnTo>
                  <a:lnTo>
                    <a:pt x="74871" y="46484"/>
                  </a:lnTo>
                  <a:lnTo>
                    <a:pt x="80056" y="42229"/>
                  </a:lnTo>
                  <a:lnTo>
                    <a:pt x="114166" y="21019"/>
                  </a:lnTo>
                  <a:lnTo>
                    <a:pt x="145341" y="8818"/>
                  </a:lnTo>
                  <a:lnTo>
                    <a:pt x="151758" y="6871"/>
                  </a:lnTo>
                  <a:lnTo>
                    <a:pt x="158256" y="5243"/>
                  </a:lnTo>
                  <a:lnTo>
                    <a:pt x="164835" y="3934"/>
                  </a:lnTo>
                  <a:lnTo>
                    <a:pt x="171413" y="2626"/>
                  </a:lnTo>
                  <a:lnTo>
                    <a:pt x="178040" y="1643"/>
                  </a:lnTo>
                  <a:lnTo>
                    <a:pt x="184714" y="986"/>
                  </a:lnTo>
                  <a:lnTo>
                    <a:pt x="191389" y="328"/>
                  </a:lnTo>
                  <a:lnTo>
                    <a:pt x="198080" y="0"/>
                  </a:lnTo>
                  <a:lnTo>
                    <a:pt x="204787" y="0"/>
                  </a:lnTo>
                  <a:lnTo>
                    <a:pt x="2509837" y="0"/>
                  </a:lnTo>
                  <a:lnTo>
                    <a:pt x="2516543" y="0"/>
                  </a:lnTo>
                  <a:lnTo>
                    <a:pt x="2523239" y="328"/>
                  </a:lnTo>
                  <a:lnTo>
                    <a:pt x="2529906" y="986"/>
                  </a:lnTo>
                  <a:lnTo>
                    <a:pt x="2536583" y="1643"/>
                  </a:lnTo>
                  <a:lnTo>
                    <a:pt x="2543213" y="2626"/>
                  </a:lnTo>
                  <a:lnTo>
                    <a:pt x="2549785" y="3934"/>
                  </a:lnTo>
                  <a:lnTo>
                    <a:pt x="2556367" y="5243"/>
                  </a:lnTo>
                  <a:lnTo>
                    <a:pt x="2594400" y="18155"/>
                  </a:lnTo>
                  <a:lnTo>
                    <a:pt x="2629185" y="38239"/>
                  </a:lnTo>
                  <a:lnTo>
                    <a:pt x="2639748" y="46484"/>
                  </a:lnTo>
                  <a:lnTo>
                    <a:pt x="2644940" y="50739"/>
                  </a:lnTo>
                  <a:lnTo>
                    <a:pt x="2649902" y="55238"/>
                  </a:lnTo>
                  <a:lnTo>
                    <a:pt x="2654646" y="59980"/>
                  </a:lnTo>
                  <a:lnTo>
                    <a:pt x="2659389" y="64723"/>
                  </a:lnTo>
                  <a:lnTo>
                    <a:pt x="2683840" y="96590"/>
                  </a:lnTo>
                  <a:lnTo>
                    <a:pt x="2690441" y="108251"/>
                  </a:lnTo>
                  <a:lnTo>
                    <a:pt x="2693603" y="114166"/>
                  </a:lnTo>
                  <a:lnTo>
                    <a:pt x="2696470" y="120222"/>
                  </a:lnTo>
                  <a:lnTo>
                    <a:pt x="2699032" y="126418"/>
                  </a:lnTo>
                  <a:lnTo>
                    <a:pt x="2701604" y="132615"/>
                  </a:lnTo>
                  <a:lnTo>
                    <a:pt x="2703861" y="138922"/>
                  </a:lnTo>
                  <a:lnTo>
                    <a:pt x="2705804" y="145341"/>
                  </a:lnTo>
                  <a:lnTo>
                    <a:pt x="2707757" y="151758"/>
                  </a:lnTo>
                  <a:lnTo>
                    <a:pt x="2713634" y="184714"/>
                  </a:lnTo>
                  <a:lnTo>
                    <a:pt x="2714301" y="191389"/>
                  </a:lnTo>
                  <a:lnTo>
                    <a:pt x="2714625" y="198080"/>
                  </a:lnTo>
                  <a:lnTo>
                    <a:pt x="2714625" y="204787"/>
                  </a:lnTo>
                  <a:lnTo>
                    <a:pt x="2714625" y="338137"/>
                  </a:lnTo>
                  <a:lnTo>
                    <a:pt x="2714625" y="344845"/>
                  </a:lnTo>
                  <a:lnTo>
                    <a:pt x="2714301" y="351535"/>
                  </a:lnTo>
                  <a:lnTo>
                    <a:pt x="2713634" y="358210"/>
                  </a:lnTo>
                  <a:lnTo>
                    <a:pt x="2712977" y="364884"/>
                  </a:lnTo>
                  <a:lnTo>
                    <a:pt x="2705804" y="397583"/>
                  </a:lnTo>
                  <a:lnTo>
                    <a:pt x="2703861" y="404001"/>
                  </a:lnTo>
                  <a:lnTo>
                    <a:pt x="2701604" y="410309"/>
                  </a:lnTo>
                  <a:lnTo>
                    <a:pt x="2699032" y="416506"/>
                  </a:lnTo>
                  <a:lnTo>
                    <a:pt x="2696470" y="422702"/>
                  </a:lnTo>
                  <a:lnTo>
                    <a:pt x="2693603" y="428758"/>
                  </a:lnTo>
                  <a:lnTo>
                    <a:pt x="2690441" y="434673"/>
                  </a:lnTo>
                  <a:lnTo>
                    <a:pt x="2687278" y="440588"/>
                  </a:lnTo>
                  <a:lnTo>
                    <a:pt x="2663885" y="473238"/>
                  </a:lnTo>
                  <a:lnTo>
                    <a:pt x="2654646" y="482944"/>
                  </a:lnTo>
                  <a:lnTo>
                    <a:pt x="2649902" y="487686"/>
                  </a:lnTo>
                  <a:lnTo>
                    <a:pt x="2644940" y="492185"/>
                  </a:lnTo>
                  <a:lnTo>
                    <a:pt x="2639748" y="496440"/>
                  </a:lnTo>
                  <a:lnTo>
                    <a:pt x="2634567" y="500694"/>
                  </a:lnTo>
                  <a:lnTo>
                    <a:pt x="2600458" y="521905"/>
                  </a:lnTo>
                  <a:lnTo>
                    <a:pt x="2569283" y="534106"/>
                  </a:lnTo>
                  <a:lnTo>
                    <a:pt x="2562863" y="536053"/>
                  </a:lnTo>
                  <a:lnTo>
                    <a:pt x="2556367" y="537681"/>
                  </a:lnTo>
                  <a:lnTo>
                    <a:pt x="2549785" y="538990"/>
                  </a:lnTo>
                  <a:lnTo>
                    <a:pt x="2543213" y="540298"/>
                  </a:lnTo>
                  <a:lnTo>
                    <a:pt x="2536583" y="541281"/>
                  </a:lnTo>
                  <a:lnTo>
                    <a:pt x="2529906" y="541939"/>
                  </a:lnTo>
                  <a:lnTo>
                    <a:pt x="2523239" y="542596"/>
                  </a:lnTo>
                  <a:lnTo>
                    <a:pt x="2516543" y="542925"/>
                  </a:lnTo>
                  <a:lnTo>
                    <a:pt x="2509837" y="542925"/>
                  </a:lnTo>
                  <a:lnTo>
                    <a:pt x="204787" y="542925"/>
                  </a:lnTo>
                  <a:lnTo>
                    <a:pt x="198080" y="542925"/>
                  </a:lnTo>
                  <a:lnTo>
                    <a:pt x="191389" y="542596"/>
                  </a:lnTo>
                  <a:lnTo>
                    <a:pt x="184714" y="541939"/>
                  </a:lnTo>
                  <a:lnTo>
                    <a:pt x="178040" y="541281"/>
                  </a:lnTo>
                  <a:lnTo>
                    <a:pt x="171413" y="540298"/>
                  </a:lnTo>
                  <a:lnTo>
                    <a:pt x="164835" y="538990"/>
                  </a:lnTo>
                  <a:lnTo>
                    <a:pt x="158256" y="537681"/>
                  </a:lnTo>
                  <a:lnTo>
                    <a:pt x="151758" y="536053"/>
                  </a:lnTo>
                  <a:lnTo>
                    <a:pt x="145341" y="534106"/>
                  </a:lnTo>
                  <a:lnTo>
                    <a:pt x="138922" y="532159"/>
                  </a:lnTo>
                  <a:lnTo>
                    <a:pt x="102336" y="515582"/>
                  </a:lnTo>
                  <a:lnTo>
                    <a:pt x="69687" y="492185"/>
                  </a:lnTo>
                  <a:lnTo>
                    <a:pt x="42229" y="462868"/>
                  </a:lnTo>
                  <a:lnTo>
                    <a:pt x="21019" y="428758"/>
                  </a:lnTo>
                  <a:lnTo>
                    <a:pt x="6871" y="391166"/>
                  </a:lnTo>
                  <a:lnTo>
                    <a:pt x="3934" y="378089"/>
                  </a:lnTo>
                  <a:lnTo>
                    <a:pt x="2626" y="371511"/>
                  </a:lnTo>
                  <a:lnTo>
                    <a:pt x="1643" y="364884"/>
                  </a:lnTo>
                  <a:lnTo>
                    <a:pt x="986" y="358210"/>
                  </a:lnTo>
                  <a:lnTo>
                    <a:pt x="328" y="351535"/>
                  </a:lnTo>
                  <a:lnTo>
                    <a:pt x="0" y="344845"/>
                  </a:lnTo>
                  <a:lnTo>
                    <a:pt x="0" y="338137"/>
                  </a:lnTo>
                  <a:close/>
                </a:path>
              </a:pathLst>
            </a:custGeom>
            <a:ln w="9525">
              <a:solidFill>
                <a:srgbClr val="000000"/>
              </a:solidFill>
            </a:ln>
          </p:spPr>
          <p:txBody>
            <a:bodyPr wrap="square" lIns="0" tIns="0" rIns="0" bIns="0" rtlCol="0"/>
            <a:lstStyle/>
            <a:p>
              <a:endParaRPr/>
            </a:p>
          </p:txBody>
        </p:sp>
      </p:grpSp>
      <p:sp>
        <p:nvSpPr>
          <p:cNvPr id="30" name="object 30"/>
          <p:cNvSpPr txBox="1"/>
          <p:nvPr/>
        </p:nvSpPr>
        <p:spPr>
          <a:xfrm>
            <a:off x="1448792" y="6489731"/>
            <a:ext cx="165544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FF"/>
                </a:solidFill>
                <a:latin typeface="Trebuchet MS"/>
                <a:cs typeface="Trebuchet MS"/>
              </a:rPr>
              <a:t>Supplier</a:t>
            </a:r>
            <a:r>
              <a:rPr sz="1600" b="1" spc="-30" dirty="0">
                <a:solidFill>
                  <a:srgbClr val="FFFFFF"/>
                </a:solidFill>
                <a:latin typeface="Trebuchet MS"/>
                <a:cs typeface="Trebuchet MS"/>
              </a:rPr>
              <a:t> </a:t>
            </a:r>
            <a:r>
              <a:rPr sz="1600" b="1" spc="-10" dirty="0">
                <a:solidFill>
                  <a:srgbClr val="FFFFFF"/>
                </a:solidFill>
                <a:latin typeface="Trebuchet MS"/>
                <a:cs typeface="Trebuchet MS"/>
              </a:rPr>
              <a:t>Analysis</a:t>
            </a:r>
            <a:endParaRPr sz="1600">
              <a:latin typeface="Trebuchet MS"/>
              <a:cs typeface="Trebuchet MS"/>
            </a:endParaRPr>
          </a:p>
        </p:txBody>
      </p:sp>
      <p:grpSp>
        <p:nvGrpSpPr>
          <p:cNvPr id="31" name="object 31"/>
          <p:cNvGrpSpPr/>
          <p:nvPr/>
        </p:nvGrpSpPr>
        <p:grpSpPr>
          <a:xfrm>
            <a:off x="4000500" y="1019175"/>
            <a:ext cx="8124825" cy="5895975"/>
            <a:chOff x="4000500" y="1019175"/>
            <a:chExt cx="8124825" cy="5895975"/>
          </a:xfrm>
        </p:grpSpPr>
        <p:sp>
          <p:nvSpPr>
            <p:cNvPr id="32" name="object 32"/>
            <p:cNvSpPr/>
            <p:nvPr/>
          </p:nvSpPr>
          <p:spPr>
            <a:xfrm>
              <a:off x="4005262" y="1023937"/>
              <a:ext cx="8115300" cy="5886450"/>
            </a:xfrm>
            <a:custGeom>
              <a:avLst/>
              <a:gdLst/>
              <a:ahLst/>
              <a:cxnLst/>
              <a:rect l="l" t="t" r="r" b="b"/>
              <a:pathLst>
                <a:path w="8115300" h="5886450">
                  <a:moveTo>
                    <a:pt x="7939087" y="5886450"/>
                  </a:moveTo>
                  <a:lnTo>
                    <a:pt x="176212" y="5886450"/>
                  </a:lnTo>
                  <a:lnTo>
                    <a:pt x="167555" y="5886237"/>
                  </a:lnTo>
                  <a:lnTo>
                    <a:pt x="125059" y="5878863"/>
                  </a:lnTo>
                  <a:lnTo>
                    <a:pt x="85629" y="5861385"/>
                  </a:lnTo>
                  <a:lnTo>
                    <a:pt x="51611" y="5834834"/>
                  </a:lnTo>
                  <a:lnTo>
                    <a:pt x="25063" y="5800820"/>
                  </a:lnTo>
                  <a:lnTo>
                    <a:pt x="7585" y="5761386"/>
                  </a:lnTo>
                  <a:lnTo>
                    <a:pt x="211" y="5718895"/>
                  </a:lnTo>
                  <a:lnTo>
                    <a:pt x="0" y="5710237"/>
                  </a:lnTo>
                  <a:lnTo>
                    <a:pt x="0" y="176212"/>
                  </a:lnTo>
                  <a:lnTo>
                    <a:pt x="5282" y="133385"/>
                  </a:lnTo>
                  <a:lnTo>
                    <a:pt x="20805" y="93145"/>
                  </a:lnTo>
                  <a:lnTo>
                    <a:pt x="45639" y="57882"/>
                  </a:lnTo>
                  <a:lnTo>
                    <a:pt x="78314" y="29697"/>
                  </a:lnTo>
                  <a:lnTo>
                    <a:pt x="116857" y="10296"/>
                  </a:lnTo>
                  <a:lnTo>
                    <a:pt x="158940" y="846"/>
                  </a:lnTo>
                  <a:lnTo>
                    <a:pt x="176212" y="0"/>
                  </a:lnTo>
                  <a:lnTo>
                    <a:pt x="7939087" y="0"/>
                  </a:lnTo>
                  <a:lnTo>
                    <a:pt x="7981910" y="5282"/>
                  </a:lnTo>
                  <a:lnTo>
                    <a:pt x="8022155" y="20805"/>
                  </a:lnTo>
                  <a:lnTo>
                    <a:pt x="8057417" y="45639"/>
                  </a:lnTo>
                  <a:lnTo>
                    <a:pt x="8085601" y="78314"/>
                  </a:lnTo>
                  <a:lnTo>
                    <a:pt x="8105005" y="116857"/>
                  </a:lnTo>
                  <a:lnTo>
                    <a:pt x="8114451" y="158940"/>
                  </a:lnTo>
                  <a:lnTo>
                    <a:pt x="8115300" y="176212"/>
                  </a:lnTo>
                  <a:lnTo>
                    <a:pt x="8115300" y="5710237"/>
                  </a:lnTo>
                  <a:lnTo>
                    <a:pt x="8110013" y="5753060"/>
                  </a:lnTo>
                  <a:lnTo>
                    <a:pt x="8094495" y="5793305"/>
                  </a:lnTo>
                  <a:lnTo>
                    <a:pt x="8069656" y="5828567"/>
                  </a:lnTo>
                  <a:lnTo>
                    <a:pt x="8036985" y="5856751"/>
                  </a:lnTo>
                  <a:lnTo>
                    <a:pt x="7998441" y="5876155"/>
                  </a:lnTo>
                  <a:lnTo>
                    <a:pt x="7956361" y="5885601"/>
                  </a:lnTo>
                  <a:lnTo>
                    <a:pt x="7939087" y="5886450"/>
                  </a:lnTo>
                  <a:close/>
                </a:path>
              </a:pathLst>
            </a:custGeom>
            <a:solidFill>
              <a:srgbClr val="EDDDF5"/>
            </a:solidFill>
          </p:spPr>
          <p:txBody>
            <a:bodyPr wrap="square" lIns="0" tIns="0" rIns="0" bIns="0" rtlCol="0"/>
            <a:lstStyle/>
            <a:p>
              <a:endParaRPr/>
            </a:p>
          </p:txBody>
        </p:sp>
        <p:sp>
          <p:nvSpPr>
            <p:cNvPr id="33" name="object 33"/>
            <p:cNvSpPr/>
            <p:nvPr/>
          </p:nvSpPr>
          <p:spPr>
            <a:xfrm>
              <a:off x="4005262" y="1023937"/>
              <a:ext cx="8115300" cy="5886450"/>
            </a:xfrm>
            <a:custGeom>
              <a:avLst/>
              <a:gdLst/>
              <a:ahLst/>
              <a:cxnLst/>
              <a:rect l="l" t="t" r="r" b="b"/>
              <a:pathLst>
                <a:path w="8115300" h="5886450">
                  <a:moveTo>
                    <a:pt x="0" y="5710237"/>
                  </a:moveTo>
                  <a:lnTo>
                    <a:pt x="0" y="176212"/>
                  </a:lnTo>
                  <a:lnTo>
                    <a:pt x="211" y="167555"/>
                  </a:lnTo>
                  <a:lnTo>
                    <a:pt x="7585" y="125059"/>
                  </a:lnTo>
                  <a:lnTo>
                    <a:pt x="25063" y="85629"/>
                  </a:lnTo>
                  <a:lnTo>
                    <a:pt x="51611" y="51611"/>
                  </a:lnTo>
                  <a:lnTo>
                    <a:pt x="85629" y="25063"/>
                  </a:lnTo>
                  <a:lnTo>
                    <a:pt x="125059" y="7585"/>
                  </a:lnTo>
                  <a:lnTo>
                    <a:pt x="167555" y="211"/>
                  </a:lnTo>
                  <a:lnTo>
                    <a:pt x="176212" y="0"/>
                  </a:lnTo>
                  <a:lnTo>
                    <a:pt x="7939087" y="0"/>
                  </a:lnTo>
                  <a:lnTo>
                    <a:pt x="7981910" y="5282"/>
                  </a:lnTo>
                  <a:lnTo>
                    <a:pt x="8022155" y="20805"/>
                  </a:lnTo>
                  <a:lnTo>
                    <a:pt x="8057417" y="45639"/>
                  </a:lnTo>
                  <a:lnTo>
                    <a:pt x="8085601" y="78314"/>
                  </a:lnTo>
                  <a:lnTo>
                    <a:pt x="8105005" y="116857"/>
                  </a:lnTo>
                  <a:lnTo>
                    <a:pt x="8114451" y="158940"/>
                  </a:lnTo>
                  <a:lnTo>
                    <a:pt x="8115300" y="176212"/>
                  </a:lnTo>
                  <a:lnTo>
                    <a:pt x="8115300" y="5710237"/>
                  </a:lnTo>
                  <a:lnTo>
                    <a:pt x="8110013" y="5753060"/>
                  </a:lnTo>
                  <a:lnTo>
                    <a:pt x="8094495" y="5793305"/>
                  </a:lnTo>
                  <a:lnTo>
                    <a:pt x="8069656" y="5828567"/>
                  </a:lnTo>
                  <a:lnTo>
                    <a:pt x="8036985" y="5856751"/>
                  </a:lnTo>
                  <a:lnTo>
                    <a:pt x="7998441" y="5876155"/>
                  </a:lnTo>
                  <a:lnTo>
                    <a:pt x="7956361" y="5885601"/>
                  </a:lnTo>
                  <a:lnTo>
                    <a:pt x="7939087" y="5886450"/>
                  </a:lnTo>
                  <a:lnTo>
                    <a:pt x="176212" y="5886450"/>
                  </a:lnTo>
                  <a:lnTo>
                    <a:pt x="133385" y="5881163"/>
                  </a:lnTo>
                  <a:lnTo>
                    <a:pt x="93145" y="5865645"/>
                  </a:lnTo>
                  <a:lnTo>
                    <a:pt x="57882" y="5840806"/>
                  </a:lnTo>
                  <a:lnTo>
                    <a:pt x="29697" y="5808135"/>
                  </a:lnTo>
                  <a:lnTo>
                    <a:pt x="10296" y="5769591"/>
                  </a:lnTo>
                  <a:lnTo>
                    <a:pt x="846" y="5727511"/>
                  </a:lnTo>
                  <a:lnTo>
                    <a:pt x="0" y="5710237"/>
                  </a:lnTo>
                  <a:close/>
                </a:path>
              </a:pathLst>
            </a:custGeom>
            <a:ln w="9525">
              <a:solidFill>
                <a:srgbClr val="000000"/>
              </a:solidFill>
            </a:ln>
          </p:spPr>
          <p:txBody>
            <a:bodyPr wrap="square" lIns="0" tIns="0" rIns="0" bIns="0" rtlCol="0"/>
            <a:lstStyle/>
            <a:p>
              <a:endParaRPr/>
            </a:p>
          </p:txBody>
        </p:sp>
      </p:grpSp>
      <p:sp>
        <p:nvSpPr>
          <p:cNvPr id="34" name="object 34"/>
          <p:cNvSpPr txBox="1"/>
          <p:nvPr/>
        </p:nvSpPr>
        <p:spPr>
          <a:xfrm>
            <a:off x="4102100" y="1108697"/>
            <a:ext cx="7924800" cy="5673725"/>
          </a:xfrm>
          <a:prstGeom prst="rect">
            <a:avLst/>
          </a:prstGeom>
        </p:spPr>
        <p:txBody>
          <a:bodyPr vert="horz" wrap="square" lIns="0" tIns="12700" rIns="0" bIns="0" rtlCol="0">
            <a:spAutoFit/>
          </a:bodyPr>
          <a:lstStyle/>
          <a:p>
            <a:pPr marL="12700" marR="55880">
              <a:lnSpc>
                <a:spcPct val="111600"/>
              </a:lnSpc>
              <a:spcBef>
                <a:spcPts val="100"/>
              </a:spcBef>
            </a:pPr>
            <a:r>
              <a:rPr sz="1400" b="1" spc="-10" dirty="0">
                <a:solidFill>
                  <a:srgbClr val="252423"/>
                </a:solidFill>
                <a:latin typeface="Trebuchet MS"/>
                <a:cs typeface="Trebuchet MS"/>
              </a:rPr>
              <a:t>Valuable</a:t>
            </a:r>
            <a:r>
              <a:rPr sz="1400" b="1" spc="-20" dirty="0">
                <a:solidFill>
                  <a:srgbClr val="252423"/>
                </a:solidFill>
                <a:latin typeface="Trebuchet MS"/>
                <a:cs typeface="Trebuchet MS"/>
              </a:rPr>
              <a:t> </a:t>
            </a:r>
            <a:r>
              <a:rPr sz="1400" b="1" dirty="0">
                <a:solidFill>
                  <a:srgbClr val="252423"/>
                </a:solidFill>
                <a:latin typeface="Trebuchet MS"/>
                <a:cs typeface="Trebuchet MS"/>
              </a:rPr>
              <a:t>Insights:</a:t>
            </a:r>
            <a:r>
              <a:rPr sz="1400" b="1" spc="-20" dirty="0">
                <a:solidFill>
                  <a:srgbClr val="252423"/>
                </a:solidFill>
                <a:latin typeface="Trebuchet MS"/>
                <a:cs typeface="Trebuchet MS"/>
              </a:rPr>
              <a:t> </a:t>
            </a:r>
            <a:r>
              <a:rPr sz="1400" spc="-20" dirty="0">
                <a:solidFill>
                  <a:srgbClr val="252423"/>
                </a:solidFill>
                <a:latin typeface="Trebuchet MS"/>
                <a:cs typeface="Trebuchet MS"/>
              </a:rPr>
              <a:t>The Power</a:t>
            </a:r>
            <a:r>
              <a:rPr sz="1400" spc="-15" dirty="0">
                <a:solidFill>
                  <a:srgbClr val="252423"/>
                </a:solidFill>
                <a:latin typeface="Trebuchet MS"/>
                <a:cs typeface="Trebuchet MS"/>
              </a:rPr>
              <a:t> </a:t>
            </a:r>
            <a:r>
              <a:rPr sz="1400" dirty="0">
                <a:solidFill>
                  <a:srgbClr val="252423"/>
                </a:solidFill>
                <a:latin typeface="Trebuchet MS"/>
                <a:cs typeface="Trebuchet MS"/>
              </a:rPr>
              <a:t>BI</a:t>
            </a:r>
            <a:r>
              <a:rPr sz="1400" spc="-20" dirty="0">
                <a:solidFill>
                  <a:srgbClr val="252423"/>
                </a:solidFill>
                <a:latin typeface="Trebuchet MS"/>
                <a:cs typeface="Trebuchet MS"/>
              </a:rPr>
              <a:t> </a:t>
            </a:r>
            <a:r>
              <a:rPr sz="1400" dirty="0">
                <a:solidFill>
                  <a:srgbClr val="252423"/>
                </a:solidFill>
                <a:latin typeface="Trebuchet MS"/>
                <a:cs typeface="Trebuchet MS"/>
              </a:rPr>
              <a:t>dashboard</a:t>
            </a:r>
            <a:r>
              <a:rPr sz="1400" spc="-20" dirty="0">
                <a:solidFill>
                  <a:srgbClr val="252423"/>
                </a:solidFill>
                <a:latin typeface="Trebuchet MS"/>
                <a:cs typeface="Trebuchet MS"/>
              </a:rPr>
              <a:t> </a:t>
            </a:r>
            <a:r>
              <a:rPr sz="1400" dirty="0">
                <a:solidFill>
                  <a:srgbClr val="252423"/>
                </a:solidFill>
                <a:latin typeface="Trebuchet MS"/>
                <a:cs typeface="Trebuchet MS"/>
              </a:rPr>
              <a:t>using</a:t>
            </a:r>
            <a:r>
              <a:rPr sz="1400" spc="-20" dirty="0">
                <a:solidFill>
                  <a:srgbClr val="252423"/>
                </a:solidFill>
                <a:latin typeface="Trebuchet MS"/>
                <a:cs typeface="Trebuchet MS"/>
              </a:rPr>
              <a:t> </a:t>
            </a:r>
            <a:r>
              <a:rPr sz="1400" spc="-10" dirty="0">
                <a:solidFill>
                  <a:srgbClr val="252423"/>
                </a:solidFill>
                <a:latin typeface="Trebuchet MS"/>
                <a:cs typeface="Trebuchet MS"/>
              </a:rPr>
              <a:t>the</a:t>
            </a:r>
            <a:r>
              <a:rPr sz="1400" spc="-15" dirty="0">
                <a:solidFill>
                  <a:srgbClr val="252423"/>
                </a:solidFill>
                <a:latin typeface="Trebuchet MS"/>
                <a:cs typeface="Trebuchet MS"/>
              </a:rPr>
              <a:t> </a:t>
            </a:r>
            <a:r>
              <a:rPr sz="1400" dirty="0">
                <a:solidFill>
                  <a:srgbClr val="252423"/>
                </a:solidFill>
                <a:latin typeface="Trebuchet MS"/>
                <a:cs typeface="Trebuchet MS"/>
              </a:rPr>
              <a:t>Sales</a:t>
            </a:r>
            <a:r>
              <a:rPr sz="1400" spc="-20" dirty="0">
                <a:solidFill>
                  <a:srgbClr val="252423"/>
                </a:solidFill>
                <a:latin typeface="Trebuchet MS"/>
                <a:cs typeface="Trebuchet MS"/>
              </a:rPr>
              <a:t> Analytics </a:t>
            </a:r>
            <a:r>
              <a:rPr sz="1400" dirty="0">
                <a:solidFill>
                  <a:srgbClr val="252423"/>
                </a:solidFill>
                <a:latin typeface="Trebuchet MS"/>
                <a:cs typeface="Trebuchet MS"/>
              </a:rPr>
              <a:t>Database</a:t>
            </a:r>
            <a:r>
              <a:rPr sz="1400" spc="-20" dirty="0">
                <a:solidFill>
                  <a:srgbClr val="252423"/>
                </a:solidFill>
                <a:latin typeface="Trebuchet MS"/>
                <a:cs typeface="Trebuchet MS"/>
              </a:rPr>
              <a:t> </a:t>
            </a:r>
            <a:r>
              <a:rPr sz="1400" dirty="0">
                <a:solidFill>
                  <a:srgbClr val="252423"/>
                </a:solidFill>
                <a:latin typeface="Trebuchet MS"/>
                <a:cs typeface="Trebuchet MS"/>
              </a:rPr>
              <a:t>provides</a:t>
            </a:r>
            <a:r>
              <a:rPr sz="1400" spc="-15" dirty="0">
                <a:solidFill>
                  <a:srgbClr val="252423"/>
                </a:solidFill>
                <a:latin typeface="Trebuchet MS"/>
                <a:cs typeface="Trebuchet MS"/>
              </a:rPr>
              <a:t> </a:t>
            </a:r>
            <a:r>
              <a:rPr sz="1400" spc="-10" dirty="0">
                <a:solidFill>
                  <a:srgbClr val="252423"/>
                </a:solidFill>
                <a:latin typeface="Trebuchet MS"/>
                <a:cs typeface="Trebuchet MS"/>
              </a:rPr>
              <a:t>valuable </a:t>
            </a:r>
            <a:r>
              <a:rPr sz="1400" dirty="0">
                <a:solidFill>
                  <a:srgbClr val="252423"/>
                </a:solidFill>
                <a:latin typeface="Trebuchet MS"/>
                <a:cs typeface="Trebuchet MS"/>
              </a:rPr>
              <a:t>insights</a:t>
            </a:r>
            <a:r>
              <a:rPr sz="1400" spc="-35" dirty="0">
                <a:solidFill>
                  <a:srgbClr val="252423"/>
                </a:solidFill>
                <a:latin typeface="Trebuchet MS"/>
                <a:cs typeface="Trebuchet MS"/>
              </a:rPr>
              <a:t> </a:t>
            </a:r>
            <a:r>
              <a:rPr sz="1400" dirty="0">
                <a:solidFill>
                  <a:srgbClr val="252423"/>
                </a:solidFill>
                <a:latin typeface="Trebuchet MS"/>
                <a:cs typeface="Trebuchet MS"/>
              </a:rPr>
              <a:t>into</a:t>
            </a:r>
            <a:r>
              <a:rPr sz="1400" spc="-35" dirty="0">
                <a:solidFill>
                  <a:srgbClr val="252423"/>
                </a:solidFill>
                <a:latin typeface="Trebuchet MS"/>
                <a:cs typeface="Trebuchet MS"/>
              </a:rPr>
              <a:t> </a:t>
            </a:r>
            <a:r>
              <a:rPr sz="1400" spc="-10" dirty="0">
                <a:solidFill>
                  <a:srgbClr val="252423"/>
                </a:solidFill>
                <a:latin typeface="Trebuchet MS"/>
                <a:cs typeface="Trebuchet MS"/>
              </a:rPr>
              <a:t>the</a:t>
            </a:r>
            <a:r>
              <a:rPr sz="1400" spc="-35" dirty="0">
                <a:solidFill>
                  <a:srgbClr val="252423"/>
                </a:solidFill>
                <a:latin typeface="Trebuchet MS"/>
                <a:cs typeface="Trebuchet MS"/>
              </a:rPr>
              <a:t> </a:t>
            </a:r>
            <a:r>
              <a:rPr sz="1400" dirty="0">
                <a:solidFill>
                  <a:srgbClr val="252423"/>
                </a:solidFill>
                <a:latin typeface="Trebuchet MS"/>
                <a:cs typeface="Trebuchet MS"/>
              </a:rPr>
              <a:t>Northwind</a:t>
            </a:r>
            <a:r>
              <a:rPr sz="1400" spc="-35" dirty="0">
                <a:solidFill>
                  <a:srgbClr val="252423"/>
                </a:solidFill>
                <a:latin typeface="Trebuchet MS"/>
                <a:cs typeface="Trebuchet MS"/>
              </a:rPr>
              <a:t> </a:t>
            </a:r>
            <a:r>
              <a:rPr sz="1400" spc="-30" dirty="0">
                <a:solidFill>
                  <a:srgbClr val="252423"/>
                </a:solidFill>
                <a:latin typeface="Trebuchet MS"/>
                <a:cs typeface="Trebuchet MS"/>
              </a:rPr>
              <a:t>Trader's</a:t>
            </a:r>
            <a:r>
              <a:rPr sz="1400" spc="-35" dirty="0">
                <a:solidFill>
                  <a:srgbClr val="252423"/>
                </a:solidFill>
                <a:latin typeface="Trebuchet MS"/>
                <a:cs typeface="Trebuchet MS"/>
              </a:rPr>
              <a:t> </a:t>
            </a:r>
            <a:r>
              <a:rPr sz="1400" spc="-10" dirty="0">
                <a:solidFill>
                  <a:srgbClr val="252423"/>
                </a:solidFill>
                <a:latin typeface="Trebuchet MS"/>
                <a:cs typeface="Trebuchet MS"/>
              </a:rPr>
              <a:t>sales</a:t>
            </a:r>
            <a:r>
              <a:rPr sz="1400" spc="-30" dirty="0">
                <a:solidFill>
                  <a:srgbClr val="252423"/>
                </a:solidFill>
                <a:latin typeface="Trebuchet MS"/>
                <a:cs typeface="Trebuchet MS"/>
              </a:rPr>
              <a:t> </a:t>
            </a:r>
            <a:r>
              <a:rPr sz="1400" spc="-20" dirty="0">
                <a:solidFill>
                  <a:srgbClr val="252423"/>
                </a:solidFill>
                <a:latin typeface="Trebuchet MS"/>
                <a:cs typeface="Trebuchet MS"/>
              </a:rPr>
              <a:t>performance</a:t>
            </a:r>
            <a:r>
              <a:rPr sz="1400" spc="-35" dirty="0">
                <a:solidFill>
                  <a:srgbClr val="252423"/>
                </a:solidFill>
                <a:latin typeface="Trebuchet MS"/>
                <a:cs typeface="Trebuchet MS"/>
              </a:rPr>
              <a:t> </a:t>
            </a:r>
            <a:r>
              <a:rPr sz="1400" dirty="0">
                <a:solidFill>
                  <a:srgbClr val="252423"/>
                </a:solidFill>
                <a:latin typeface="Trebuchet MS"/>
                <a:cs typeface="Trebuchet MS"/>
              </a:rPr>
              <a:t>and</a:t>
            </a:r>
            <a:r>
              <a:rPr sz="1400" spc="-35" dirty="0">
                <a:solidFill>
                  <a:srgbClr val="252423"/>
                </a:solidFill>
                <a:latin typeface="Trebuchet MS"/>
                <a:cs typeface="Trebuchet MS"/>
              </a:rPr>
              <a:t> </a:t>
            </a:r>
            <a:r>
              <a:rPr sz="1400" spc="-25" dirty="0">
                <a:solidFill>
                  <a:srgbClr val="252423"/>
                </a:solidFill>
                <a:latin typeface="Trebuchet MS"/>
                <a:cs typeface="Trebuchet MS"/>
              </a:rPr>
              <a:t>operations.</a:t>
            </a:r>
            <a:r>
              <a:rPr sz="1400" spc="-35" dirty="0">
                <a:solidFill>
                  <a:srgbClr val="252423"/>
                </a:solidFill>
                <a:latin typeface="Trebuchet MS"/>
                <a:cs typeface="Trebuchet MS"/>
              </a:rPr>
              <a:t> </a:t>
            </a:r>
            <a:r>
              <a:rPr sz="1400" spc="-30" dirty="0">
                <a:solidFill>
                  <a:srgbClr val="252423"/>
                </a:solidFill>
                <a:latin typeface="Trebuchet MS"/>
                <a:cs typeface="Trebuchet MS"/>
              </a:rPr>
              <a:t>It</a:t>
            </a:r>
            <a:r>
              <a:rPr sz="1400" spc="-35" dirty="0">
                <a:solidFill>
                  <a:srgbClr val="252423"/>
                </a:solidFill>
                <a:latin typeface="Trebuchet MS"/>
                <a:cs typeface="Trebuchet MS"/>
              </a:rPr>
              <a:t> </a:t>
            </a:r>
            <a:r>
              <a:rPr sz="1400" spc="-10" dirty="0">
                <a:solidFill>
                  <a:srgbClr val="252423"/>
                </a:solidFill>
                <a:latin typeface="Trebuchet MS"/>
                <a:cs typeface="Trebuchet MS"/>
              </a:rPr>
              <a:t>presents</a:t>
            </a:r>
            <a:r>
              <a:rPr sz="1400" spc="-35" dirty="0">
                <a:solidFill>
                  <a:srgbClr val="252423"/>
                </a:solidFill>
                <a:latin typeface="Trebuchet MS"/>
                <a:cs typeface="Trebuchet MS"/>
              </a:rPr>
              <a:t> </a:t>
            </a:r>
            <a:r>
              <a:rPr sz="1400" spc="-10" dirty="0">
                <a:solidFill>
                  <a:srgbClr val="252423"/>
                </a:solidFill>
                <a:latin typeface="Trebuchet MS"/>
                <a:cs typeface="Trebuchet MS"/>
              </a:rPr>
              <a:t>data-driven </a:t>
            </a:r>
            <a:r>
              <a:rPr sz="1400" spc="-30" dirty="0">
                <a:solidFill>
                  <a:srgbClr val="252423"/>
                </a:solidFill>
                <a:latin typeface="Trebuchet MS"/>
                <a:cs typeface="Trebuchet MS"/>
              </a:rPr>
              <a:t>analytics</a:t>
            </a:r>
            <a:r>
              <a:rPr sz="1400" spc="-45" dirty="0">
                <a:solidFill>
                  <a:srgbClr val="252423"/>
                </a:solidFill>
                <a:latin typeface="Trebuchet MS"/>
                <a:cs typeface="Trebuchet MS"/>
              </a:rPr>
              <a:t> </a:t>
            </a:r>
            <a:r>
              <a:rPr sz="1400" dirty="0">
                <a:solidFill>
                  <a:srgbClr val="252423"/>
                </a:solidFill>
                <a:latin typeface="Trebuchet MS"/>
                <a:cs typeface="Trebuchet MS"/>
              </a:rPr>
              <a:t>on</a:t>
            </a:r>
            <a:r>
              <a:rPr sz="1400" spc="-40" dirty="0">
                <a:solidFill>
                  <a:srgbClr val="252423"/>
                </a:solidFill>
                <a:latin typeface="Trebuchet MS"/>
                <a:cs typeface="Trebuchet MS"/>
              </a:rPr>
              <a:t> </a:t>
            </a:r>
            <a:r>
              <a:rPr sz="1400" spc="-10" dirty="0">
                <a:solidFill>
                  <a:srgbClr val="252423"/>
                </a:solidFill>
                <a:latin typeface="Trebuchet MS"/>
                <a:cs typeface="Trebuchet MS"/>
              </a:rPr>
              <a:t>sales</a:t>
            </a:r>
            <a:r>
              <a:rPr sz="1400" spc="-40" dirty="0">
                <a:solidFill>
                  <a:srgbClr val="252423"/>
                </a:solidFill>
                <a:latin typeface="Trebuchet MS"/>
                <a:cs typeface="Trebuchet MS"/>
              </a:rPr>
              <a:t> </a:t>
            </a:r>
            <a:r>
              <a:rPr sz="1400" dirty="0">
                <a:solidFill>
                  <a:srgbClr val="252423"/>
                </a:solidFill>
                <a:latin typeface="Trebuchet MS"/>
                <a:cs typeface="Trebuchet MS"/>
              </a:rPr>
              <a:t>of</a:t>
            </a:r>
            <a:r>
              <a:rPr sz="1400" spc="-40" dirty="0">
                <a:solidFill>
                  <a:srgbClr val="252423"/>
                </a:solidFill>
                <a:latin typeface="Trebuchet MS"/>
                <a:cs typeface="Trebuchet MS"/>
              </a:rPr>
              <a:t> different </a:t>
            </a:r>
            <a:r>
              <a:rPr sz="1400" spc="-10" dirty="0">
                <a:solidFill>
                  <a:srgbClr val="252423"/>
                </a:solidFill>
                <a:latin typeface="Trebuchet MS"/>
                <a:cs typeface="Trebuchet MS"/>
              </a:rPr>
              <a:t>category</a:t>
            </a:r>
            <a:r>
              <a:rPr sz="1400" spc="-40" dirty="0">
                <a:solidFill>
                  <a:srgbClr val="252423"/>
                </a:solidFill>
                <a:latin typeface="Trebuchet MS"/>
                <a:cs typeface="Trebuchet MS"/>
              </a:rPr>
              <a:t> </a:t>
            </a:r>
            <a:r>
              <a:rPr sz="1400" dirty="0">
                <a:solidFill>
                  <a:srgbClr val="252423"/>
                </a:solidFill>
                <a:latin typeface="Trebuchet MS"/>
                <a:cs typeface="Trebuchet MS"/>
              </a:rPr>
              <a:t>of</a:t>
            </a:r>
            <a:r>
              <a:rPr sz="1400" spc="-40" dirty="0">
                <a:solidFill>
                  <a:srgbClr val="252423"/>
                </a:solidFill>
                <a:latin typeface="Trebuchet MS"/>
                <a:cs typeface="Trebuchet MS"/>
              </a:rPr>
              <a:t> </a:t>
            </a:r>
            <a:r>
              <a:rPr sz="1400" spc="-45" dirty="0">
                <a:solidFill>
                  <a:srgbClr val="252423"/>
                </a:solidFill>
                <a:latin typeface="Trebuchet MS"/>
                <a:cs typeface="Trebuchet MS"/>
              </a:rPr>
              <a:t>eatables.</a:t>
            </a:r>
            <a:r>
              <a:rPr sz="1400" spc="-40" dirty="0">
                <a:solidFill>
                  <a:srgbClr val="252423"/>
                </a:solidFill>
                <a:latin typeface="Trebuchet MS"/>
                <a:cs typeface="Trebuchet MS"/>
              </a:rPr>
              <a:t> </a:t>
            </a:r>
            <a:r>
              <a:rPr sz="1400" spc="-10" dirty="0">
                <a:solidFill>
                  <a:srgbClr val="252423"/>
                </a:solidFill>
                <a:latin typeface="Trebuchet MS"/>
                <a:cs typeface="Trebuchet MS"/>
              </a:rPr>
              <a:t>Stakeholders</a:t>
            </a:r>
            <a:r>
              <a:rPr sz="1400" spc="-40" dirty="0">
                <a:solidFill>
                  <a:srgbClr val="252423"/>
                </a:solidFill>
                <a:latin typeface="Trebuchet MS"/>
                <a:cs typeface="Trebuchet MS"/>
              </a:rPr>
              <a:t> </a:t>
            </a:r>
            <a:r>
              <a:rPr sz="1400" dirty="0">
                <a:solidFill>
                  <a:srgbClr val="252423"/>
                </a:solidFill>
                <a:latin typeface="Trebuchet MS"/>
                <a:cs typeface="Trebuchet MS"/>
              </a:rPr>
              <a:t>can</a:t>
            </a:r>
            <a:r>
              <a:rPr sz="1400" spc="-40" dirty="0">
                <a:solidFill>
                  <a:srgbClr val="252423"/>
                </a:solidFill>
                <a:latin typeface="Trebuchet MS"/>
                <a:cs typeface="Trebuchet MS"/>
              </a:rPr>
              <a:t> </a:t>
            </a:r>
            <a:r>
              <a:rPr sz="1400" dirty="0">
                <a:solidFill>
                  <a:srgbClr val="252423"/>
                </a:solidFill>
                <a:latin typeface="Trebuchet MS"/>
                <a:cs typeface="Trebuchet MS"/>
              </a:rPr>
              <a:t>gain</a:t>
            </a:r>
            <a:r>
              <a:rPr sz="1400" spc="-40" dirty="0">
                <a:solidFill>
                  <a:srgbClr val="252423"/>
                </a:solidFill>
                <a:latin typeface="Trebuchet MS"/>
                <a:cs typeface="Trebuchet MS"/>
              </a:rPr>
              <a:t> </a:t>
            </a:r>
            <a:r>
              <a:rPr sz="1400" dirty="0">
                <a:solidFill>
                  <a:srgbClr val="252423"/>
                </a:solidFill>
                <a:latin typeface="Trebuchet MS"/>
                <a:cs typeface="Trebuchet MS"/>
              </a:rPr>
              <a:t>a</a:t>
            </a:r>
            <a:r>
              <a:rPr sz="1400" spc="-40" dirty="0">
                <a:solidFill>
                  <a:srgbClr val="252423"/>
                </a:solidFill>
                <a:latin typeface="Trebuchet MS"/>
                <a:cs typeface="Trebuchet MS"/>
              </a:rPr>
              <a:t> </a:t>
            </a:r>
            <a:r>
              <a:rPr sz="1400" dirty="0">
                <a:solidFill>
                  <a:srgbClr val="252423"/>
                </a:solidFill>
                <a:latin typeface="Trebuchet MS"/>
                <a:cs typeface="Trebuchet MS"/>
              </a:rPr>
              <a:t>deeper</a:t>
            </a:r>
            <a:r>
              <a:rPr sz="1400" spc="-40" dirty="0">
                <a:solidFill>
                  <a:srgbClr val="252423"/>
                </a:solidFill>
                <a:latin typeface="Trebuchet MS"/>
                <a:cs typeface="Trebuchet MS"/>
              </a:rPr>
              <a:t> </a:t>
            </a:r>
            <a:r>
              <a:rPr sz="1400" dirty="0">
                <a:solidFill>
                  <a:srgbClr val="252423"/>
                </a:solidFill>
                <a:latin typeface="Trebuchet MS"/>
                <a:cs typeface="Trebuchet MS"/>
              </a:rPr>
              <a:t>understanding</a:t>
            </a:r>
            <a:r>
              <a:rPr sz="1400" spc="-40" dirty="0">
                <a:solidFill>
                  <a:srgbClr val="252423"/>
                </a:solidFill>
                <a:latin typeface="Trebuchet MS"/>
                <a:cs typeface="Trebuchet MS"/>
              </a:rPr>
              <a:t> </a:t>
            </a:r>
            <a:r>
              <a:rPr sz="1400" spc="-25" dirty="0">
                <a:solidFill>
                  <a:srgbClr val="252423"/>
                </a:solidFill>
                <a:latin typeface="Trebuchet MS"/>
                <a:cs typeface="Trebuchet MS"/>
              </a:rPr>
              <a:t>of </a:t>
            </a:r>
            <a:r>
              <a:rPr sz="1400" spc="-10" dirty="0">
                <a:solidFill>
                  <a:srgbClr val="252423"/>
                </a:solidFill>
                <a:latin typeface="Trebuchet MS"/>
                <a:cs typeface="Trebuchet MS"/>
              </a:rPr>
              <a:t>customer</a:t>
            </a:r>
            <a:r>
              <a:rPr sz="1400" spc="-30" dirty="0">
                <a:solidFill>
                  <a:srgbClr val="252423"/>
                </a:solidFill>
                <a:latin typeface="Trebuchet MS"/>
                <a:cs typeface="Trebuchet MS"/>
              </a:rPr>
              <a:t> </a:t>
            </a:r>
            <a:r>
              <a:rPr sz="1400" spc="-40" dirty="0">
                <a:solidFill>
                  <a:srgbClr val="252423"/>
                </a:solidFill>
                <a:latin typeface="Trebuchet MS"/>
                <a:cs typeface="Trebuchet MS"/>
              </a:rPr>
              <a:t>preferences,</a:t>
            </a:r>
            <a:r>
              <a:rPr sz="1400" spc="-30" dirty="0">
                <a:solidFill>
                  <a:srgbClr val="252423"/>
                </a:solidFill>
                <a:latin typeface="Trebuchet MS"/>
                <a:cs typeface="Trebuchet MS"/>
              </a:rPr>
              <a:t> </a:t>
            </a:r>
            <a:r>
              <a:rPr sz="1400" spc="-10" dirty="0">
                <a:solidFill>
                  <a:srgbClr val="252423"/>
                </a:solidFill>
                <a:latin typeface="Trebuchet MS"/>
                <a:cs typeface="Trebuchet MS"/>
              </a:rPr>
              <a:t>bestselling</a:t>
            </a:r>
            <a:r>
              <a:rPr sz="1400" spc="-25" dirty="0">
                <a:solidFill>
                  <a:srgbClr val="252423"/>
                </a:solidFill>
                <a:latin typeface="Trebuchet MS"/>
                <a:cs typeface="Trebuchet MS"/>
              </a:rPr>
              <a:t> </a:t>
            </a:r>
            <a:r>
              <a:rPr sz="1400" spc="-60" dirty="0">
                <a:solidFill>
                  <a:srgbClr val="252423"/>
                </a:solidFill>
                <a:latin typeface="Trebuchet MS"/>
                <a:cs typeface="Trebuchet MS"/>
              </a:rPr>
              <a:t>items,</a:t>
            </a:r>
            <a:r>
              <a:rPr sz="1400" spc="-30" dirty="0">
                <a:solidFill>
                  <a:srgbClr val="252423"/>
                </a:solidFill>
                <a:latin typeface="Trebuchet MS"/>
                <a:cs typeface="Trebuchet MS"/>
              </a:rPr>
              <a:t> </a:t>
            </a:r>
            <a:r>
              <a:rPr sz="1400" dirty="0">
                <a:solidFill>
                  <a:srgbClr val="252423"/>
                </a:solidFill>
                <a:latin typeface="Trebuchet MS"/>
                <a:cs typeface="Trebuchet MS"/>
              </a:rPr>
              <a:t>and</a:t>
            </a:r>
            <a:r>
              <a:rPr sz="1400" spc="-25" dirty="0">
                <a:solidFill>
                  <a:srgbClr val="252423"/>
                </a:solidFill>
                <a:latin typeface="Trebuchet MS"/>
                <a:cs typeface="Trebuchet MS"/>
              </a:rPr>
              <a:t> </a:t>
            </a:r>
            <a:r>
              <a:rPr sz="1400" spc="-50" dirty="0">
                <a:solidFill>
                  <a:srgbClr val="252423"/>
                </a:solidFill>
                <a:latin typeface="Trebuchet MS"/>
                <a:cs typeface="Trebuchet MS"/>
              </a:rPr>
              <a:t>effective</a:t>
            </a:r>
            <a:r>
              <a:rPr sz="1400" spc="-30" dirty="0">
                <a:solidFill>
                  <a:srgbClr val="252423"/>
                </a:solidFill>
                <a:latin typeface="Trebuchet MS"/>
                <a:cs typeface="Trebuchet MS"/>
              </a:rPr>
              <a:t> </a:t>
            </a:r>
            <a:r>
              <a:rPr sz="1400" spc="-10" dirty="0">
                <a:solidFill>
                  <a:srgbClr val="252423"/>
                </a:solidFill>
                <a:latin typeface="Trebuchet MS"/>
                <a:cs typeface="Trebuchet MS"/>
              </a:rPr>
              <a:t>marketing</a:t>
            </a:r>
            <a:r>
              <a:rPr sz="1400" spc="-25" dirty="0">
                <a:solidFill>
                  <a:srgbClr val="252423"/>
                </a:solidFill>
                <a:latin typeface="Trebuchet MS"/>
                <a:cs typeface="Trebuchet MS"/>
              </a:rPr>
              <a:t> </a:t>
            </a:r>
            <a:r>
              <a:rPr sz="1400" spc="-10" dirty="0">
                <a:solidFill>
                  <a:srgbClr val="252423"/>
                </a:solidFill>
                <a:latin typeface="Trebuchet MS"/>
                <a:cs typeface="Trebuchet MS"/>
              </a:rPr>
              <a:t>strategies.</a:t>
            </a:r>
            <a:endParaRPr sz="1400">
              <a:latin typeface="Trebuchet MS"/>
              <a:cs typeface="Trebuchet MS"/>
            </a:endParaRPr>
          </a:p>
          <a:p>
            <a:pPr marL="12700" marR="20955">
              <a:lnSpc>
                <a:spcPct val="111600"/>
              </a:lnSpc>
              <a:spcBef>
                <a:spcPts val="1275"/>
              </a:spcBef>
            </a:pPr>
            <a:r>
              <a:rPr sz="1400" b="1" dirty="0">
                <a:solidFill>
                  <a:srgbClr val="252423"/>
                </a:solidFill>
                <a:latin typeface="Trebuchet MS"/>
                <a:cs typeface="Trebuchet MS"/>
              </a:rPr>
              <a:t>Improvement</a:t>
            </a:r>
            <a:r>
              <a:rPr sz="1400" b="1" spc="-15" dirty="0">
                <a:solidFill>
                  <a:srgbClr val="252423"/>
                </a:solidFill>
                <a:latin typeface="Trebuchet MS"/>
                <a:cs typeface="Trebuchet MS"/>
              </a:rPr>
              <a:t> </a:t>
            </a:r>
            <a:r>
              <a:rPr sz="1400" b="1" spc="-25" dirty="0">
                <a:solidFill>
                  <a:srgbClr val="252423"/>
                </a:solidFill>
                <a:latin typeface="Trebuchet MS"/>
                <a:cs typeface="Trebuchet MS"/>
              </a:rPr>
              <a:t>Focus:</a:t>
            </a:r>
            <a:r>
              <a:rPr sz="1400" b="1" spc="-15" dirty="0">
                <a:solidFill>
                  <a:srgbClr val="252423"/>
                </a:solidFill>
                <a:latin typeface="Trebuchet MS"/>
                <a:cs typeface="Trebuchet MS"/>
              </a:rPr>
              <a:t> </a:t>
            </a:r>
            <a:r>
              <a:rPr sz="1400" spc="-20" dirty="0">
                <a:solidFill>
                  <a:srgbClr val="252423"/>
                </a:solidFill>
                <a:latin typeface="Trebuchet MS"/>
                <a:cs typeface="Trebuchet MS"/>
              </a:rPr>
              <a:t>The</a:t>
            </a:r>
            <a:r>
              <a:rPr sz="1400" spc="-10" dirty="0">
                <a:solidFill>
                  <a:srgbClr val="252423"/>
                </a:solidFill>
                <a:latin typeface="Trebuchet MS"/>
                <a:cs typeface="Trebuchet MS"/>
              </a:rPr>
              <a:t> </a:t>
            </a:r>
            <a:r>
              <a:rPr sz="1400" dirty="0">
                <a:solidFill>
                  <a:srgbClr val="252423"/>
                </a:solidFill>
                <a:latin typeface="Trebuchet MS"/>
                <a:cs typeface="Trebuchet MS"/>
              </a:rPr>
              <a:t>dashboard</a:t>
            </a:r>
            <a:r>
              <a:rPr sz="1400" spc="-15" dirty="0">
                <a:solidFill>
                  <a:srgbClr val="252423"/>
                </a:solidFill>
                <a:latin typeface="Trebuchet MS"/>
                <a:cs typeface="Trebuchet MS"/>
              </a:rPr>
              <a:t> </a:t>
            </a:r>
            <a:r>
              <a:rPr sz="1400" dirty="0">
                <a:solidFill>
                  <a:srgbClr val="252423"/>
                </a:solidFill>
                <a:latin typeface="Trebuchet MS"/>
                <a:cs typeface="Trebuchet MS"/>
              </a:rPr>
              <a:t>helps</a:t>
            </a:r>
            <a:r>
              <a:rPr sz="1400" spc="-10" dirty="0">
                <a:solidFill>
                  <a:srgbClr val="252423"/>
                </a:solidFill>
                <a:latin typeface="Trebuchet MS"/>
                <a:cs typeface="Trebuchet MS"/>
              </a:rPr>
              <a:t> the</a:t>
            </a:r>
            <a:r>
              <a:rPr sz="1400" spc="-15" dirty="0">
                <a:solidFill>
                  <a:srgbClr val="252423"/>
                </a:solidFill>
                <a:latin typeface="Trebuchet MS"/>
                <a:cs typeface="Trebuchet MS"/>
              </a:rPr>
              <a:t> </a:t>
            </a:r>
            <a:r>
              <a:rPr sz="1400" dirty="0">
                <a:solidFill>
                  <a:srgbClr val="252423"/>
                </a:solidFill>
                <a:latin typeface="Trebuchet MS"/>
                <a:cs typeface="Trebuchet MS"/>
              </a:rPr>
              <a:t>company</a:t>
            </a:r>
            <a:r>
              <a:rPr sz="1400" spc="-10" dirty="0">
                <a:solidFill>
                  <a:srgbClr val="252423"/>
                </a:solidFill>
                <a:latin typeface="Trebuchet MS"/>
                <a:cs typeface="Trebuchet MS"/>
              </a:rPr>
              <a:t> </a:t>
            </a:r>
            <a:r>
              <a:rPr sz="1400" dirty="0">
                <a:solidFill>
                  <a:srgbClr val="252423"/>
                </a:solidFill>
                <a:latin typeface="Trebuchet MS"/>
                <a:cs typeface="Trebuchet MS"/>
              </a:rPr>
              <a:t>focus</a:t>
            </a:r>
            <a:r>
              <a:rPr sz="1400" spc="-15" dirty="0">
                <a:solidFill>
                  <a:srgbClr val="252423"/>
                </a:solidFill>
                <a:latin typeface="Trebuchet MS"/>
                <a:cs typeface="Trebuchet MS"/>
              </a:rPr>
              <a:t> </a:t>
            </a:r>
            <a:r>
              <a:rPr sz="1400" dirty="0">
                <a:solidFill>
                  <a:srgbClr val="252423"/>
                </a:solidFill>
                <a:latin typeface="Trebuchet MS"/>
                <a:cs typeface="Trebuchet MS"/>
              </a:rPr>
              <a:t>on</a:t>
            </a:r>
            <a:r>
              <a:rPr sz="1400" spc="-15" dirty="0">
                <a:solidFill>
                  <a:srgbClr val="252423"/>
                </a:solidFill>
                <a:latin typeface="Trebuchet MS"/>
                <a:cs typeface="Trebuchet MS"/>
              </a:rPr>
              <a:t> </a:t>
            </a:r>
            <a:r>
              <a:rPr sz="1400" spc="-20" dirty="0">
                <a:solidFill>
                  <a:srgbClr val="252423"/>
                </a:solidFill>
                <a:latin typeface="Trebuchet MS"/>
                <a:cs typeface="Trebuchet MS"/>
              </a:rPr>
              <a:t>areas</a:t>
            </a:r>
            <a:r>
              <a:rPr sz="1400" spc="-10" dirty="0">
                <a:solidFill>
                  <a:srgbClr val="252423"/>
                </a:solidFill>
                <a:latin typeface="Trebuchet MS"/>
                <a:cs typeface="Trebuchet MS"/>
              </a:rPr>
              <a:t> </a:t>
            </a:r>
            <a:r>
              <a:rPr sz="1400" spc="-40" dirty="0">
                <a:solidFill>
                  <a:srgbClr val="252423"/>
                </a:solidFill>
                <a:latin typeface="Trebuchet MS"/>
                <a:cs typeface="Trebuchet MS"/>
              </a:rPr>
              <a:t>that</a:t>
            </a:r>
            <a:r>
              <a:rPr sz="1400" spc="-15" dirty="0">
                <a:solidFill>
                  <a:srgbClr val="252423"/>
                </a:solidFill>
                <a:latin typeface="Trebuchet MS"/>
                <a:cs typeface="Trebuchet MS"/>
              </a:rPr>
              <a:t> </a:t>
            </a:r>
            <a:r>
              <a:rPr sz="1400" spc="-25" dirty="0">
                <a:solidFill>
                  <a:srgbClr val="252423"/>
                </a:solidFill>
                <a:latin typeface="Trebuchet MS"/>
                <a:cs typeface="Trebuchet MS"/>
              </a:rPr>
              <a:t>require</a:t>
            </a:r>
            <a:r>
              <a:rPr sz="1400" spc="-10" dirty="0">
                <a:solidFill>
                  <a:srgbClr val="252423"/>
                </a:solidFill>
                <a:latin typeface="Trebuchet MS"/>
                <a:cs typeface="Trebuchet MS"/>
              </a:rPr>
              <a:t> improvement. </a:t>
            </a:r>
            <a:r>
              <a:rPr sz="1400" dirty="0">
                <a:solidFill>
                  <a:srgbClr val="252423"/>
                </a:solidFill>
                <a:latin typeface="Trebuchet MS"/>
                <a:cs typeface="Trebuchet MS"/>
              </a:rPr>
              <a:t>By</a:t>
            </a:r>
            <a:r>
              <a:rPr sz="1400" spc="-30" dirty="0">
                <a:solidFill>
                  <a:srgbClr val="252423"/>
                </a:solidFill>
                <a:latin typeface="Trebuchet MS"/>
                <a:cs typeface="Trebuchet MS"/>
              </a:rPr>
              <a:t> </a:t>
            </a:r>
            <a:r>
              <a:rPr sz="1400" spc="-10" dirty="0">
                <a:solidFill>
                  <a:srgbClr val="252423"/>
                </a:solidFill>
                <a:latin typeface="Trebuchet MS"/>
                <a:cs typeface="Trebuchet MS"/>
              </a:rPr>
              <a:t>analyzing</a:t>
            </a:r>
            <a:r>
              <a:rPr sz="1400" spc="-25" dirty="0">
                <a:solidFill>
                  <a:srgbClr val="252423"/>
                </a:solidFill>
                <a:latin typeface="Trebuchet MS"/>
                <a:cs typeface="Trebuchet MS"/>
              </a:rPr>
              <a:t> </a:t>
            </a:r>
            <a:r>
              <a:rPr sz="1400" spc="-10" dirty="0">
                <a:solidFill>
                  <a:srgbClr val="252423"/>
                </a:solidFill>
                <a:latin typeface="Trebuchet MS"/>
                <a:cs typeface="Trebuchet MS"/>
              </a:rPr>
              <a:t>sales</a:t>
            </a:r>
            <a:r>
              <a:rPr sz="1400" spc="-30" dirty="0">
                <a:solidFill>
                  <a:srgbClr val="252423"/>
                </a:solidFill>
                <a:latin typeface="Trebuchet MS"/>
                <a:cs typeface="Trebuchet MS"/>
              </a:rPr>
              <a:t> </a:t>
            </a:r>
            <a:r>
              <a:rPr sz="1400" spc="-40" dirty="0">
                <a:solidFill>
                  <a:srgbClr val="252423"/>
                </a:solidFill>
                <a:latin typeface="Trebuchet MS"/>
                <a:cs typeface="Trebuchet MS"/>
              </a:rPr>
              <a:t>trends,</a:t>
            </a:r>
            <a:r>
              <a:rPr sz="1400" spc="-25" dirty="0">
                <a:solidFill>
                  <a:srgbClr val="252423"/>
                </a:solidFill>
                <a:latin typeface="Trebuchet MS"/>
                <a:cs typeface="Trebuchet MS"/>
              </a:rPr>
              <a:t> </a:t>
            </a:r>
            <a:r>
              <a:rPr sz="1400" dirty="0">
                <a:solidFill>
                  <a:srgbClr val="252423"/>
                </a:solidFill>
                <a:latin typeface="Trebuchet MS"/>
                <a:cs typeface="Trebuchet MS"/>
              </a:rPr>
              <a:t>product</a:t>
            </a:r>
            <a:r>
              <a:rPr sz="1400" spc="-30" dirty="0">
                <a:solidFill>
                  <a:srgbClr val="252423"/>
                </a:solidFill>
                <a:latin typeface="Trebuchet MS"/>
                <a:cs typeface="Trebuchet MS"/>
              </a:rPr>
              <a:t> </a:t>
            </a:r>
            <a:r>
              <a:rPr sz="1400" spc="-35" dirty="0">
                <a:solidFill>
                  <a:srgbClr val="252423"/>
                </a:solidFill>
                <a:latin typeface="Trebuchet MS"/>
                <a:cs typeface="Trebuchet MS"/>
              </a:rPr>
              <a:t>requirements,</a:t>
            </a:r>
            <a:r>
              <a:rPr sz="1400" spc="-25" dirty="0">
                <a:solidFill>
                  <a:srgbClr val="252423"/>
                </a:solidFill>
                <a:latin typeface="Trebuchet MS"/>
                <a:cs typeface="Trebuchet MS"/>
              </a:rPr>
              <a:t> </a:t>
            </a:r>
            <a:r>
              <a:rPr sz="1400" dirty="0">
                <a:solidFill>
                  <a:srgbClr val="252423"/>
                </a:solidFill>
                <a:latin typeface="Trebuchet MS"/>
                <a:cs typeface="Trebuchet MS"/>
              </a:rPr>
              <a:t>and</a:t>
            </a:r>
            <a:r>
              <a:rPr sz="1400" spc="-30" dirty="0">
                <a:solidFill>
                  <a:srgbClr val="252423"/>
                </a:solidFill>
                <a:latin typeface="Trebuchet MS"/>
                <a:cs typeface="Trebuchet MS"/>
              </a:rPr>
              <a:t> </a:t>
            </a:r>
            <a:r>
              <a:rPr sz="1400" dirty="0">
                <a:solidFill>
                  <a:srgbClr val="252423"/>
                </a:solidFill>
                <a:latin typeface="Trebuchet MS"/>
                <a:cs typeface="Trebuchet MS"/>
              </a:rPr>
              <a:t>discount</a:t>
            </a:r>
            <a:r>
              <a:rPr sz="1400" spc="-25" dirty="0">
                <a:solidFill>
                  <a:srgbClr val="252423"/>
                </a:solidFill>
                <a:latin typeface="Trebuchet MS"/>
                <a:cs typeface="Trebuchet MS"/>
              </a:rPr>
              <a:t> </a:t>
            </a:r>
            <a:r>
              <a:rPr sz="1400" spc="-45" dirty="0">
                <a:solidFill>
                  <a:srgbClr val="252423"/>
                </a:solidFill>
                <a:latin typeface="Trebuchet MS"/>
                <a:cs typeface="Trebuchet MS"/>
              </a:rPr>
              <a:t>effectiveness,</a:t>
            </a:r>
            <a:r>
              <a:rPr sz="1400" spc="-25" dirty="0">
                <a:solidFill>
                  <a:srgbClr val="252423"/>
                </a:solidFill>
                <a:latin typeface="Trebuchet MS"/>
                <a:cs typeface="Trebuchet MS"/>
              </a:rPr>
              <a:t> </a:t>
            </a:r>
            <a:r>
              <a:rPr sz="1400" spc="-10" dirty="0">
                <a:solidFill>
                  <a:srgbClr val="252423"/>
                </a:solidFill>
                <a:latin typeface="Trebuchet MS"/>
                <a:cs typeface="Trebuchet MS"/>
              </a:rPr>
              <a:t>the</a:t>
            </a:r>
            <a:r>
              <a:rPr sz="1400" spc="-30" dirty="0">
                <a:solidFill>
                  <a:srgbClr val="252423"/>
                </a:solidFill>
                <a:latin typeface="Trebuchet MS"/>
                <a:cs typeface="Trebuchet MS"/>
              </a:rPr>
              <a:t> </a:t>
            </a:r>
            <a:r>
              <a:rPr sz="1400" dirty="0">
                <a:solidFill>
                  <a:srgbClr val="252423"/>
                </a:solidFill>
                <a:latin typeface="Trebuchet MS"/>
                <a:cs typeface="Trebuchet MS"/>
              </a:rPr>
              <a:t>dashboard</a:t>
            </a:r>
            <a:r>
              <a:rPr sz="1400" spc="-25" dirty="0">
                <a:solidFill>
                  <a:srgbClr val="252423"/>
                </a:solidFill>
                <a:latin typeface="Trebuchet MS"/>
                <a:cs typeface="Trebuchet MS"/>
              </a:rPr>
              <a:t> </a:t>
            </a:r>
            <a:r>
              <a:rPr sz="1400" spc="-10" dirty="0">
                <a:solidFill>
                  <a:srgbClr val="252423"/>
                </a:solidFill>
                <a:latin typeface="Trebuchet MS"/>
                <a:cs typeface="Trebuchet MS"/>
              </a:rPr>
              <a:t>identifies opportunities</a:t>
            </a:r>
            <a:r>
              <a:rPr sz="1400" spc="-45" dirty="0">
                <a:solidFill>
                  <a:srgbClr val="252423"/>
                </a:solidFill>
                <a:latin typeface="Trebuchet MS"/>
                <a:cs typeface="Trebuchet MS"/>
              </a:rPr>
              <a:t> </a:t>
            </a:r>
            <a:r>
              <a:rPr sz="1400" dirty="0">
                <a:solidFill>
                  <a:srgbClr val="252423"/>
                </a:solidFill>
                <a:latin typeface="Trebuchet MS"/>
                <a:cs typeface="Trebuchet MS"/>
              </a:rPr>
              <a:t>to</a:t>
            </a:r>
            <a:r>
              <a:rPr sz="1400" spc="-45" dirty="0">
                <a:solidFill>
                  <a:srgbClr val="252423"/>
                </a:solidFill>
                <a:latin typeface="Trebuchet MS"/>
                <a:cs typeface="Trebuchet MS"/>
              </a:rPr>
              <a:t> </a:t>
            </a:r>
            <a:r>
              <a:rPr sz="1400" spc="-10" dirty="0">
                <a:solidFill>
                  <a:srgbClr val="252423"/>
                </a:solidFill>
                <a:latin typeface="Trebuchet MS"/>
                <a:cs typeface="Trebuchet MS"/>
              </a:rPr>
              <a:t>optimize</a:t>
            </a:r>
            <a:r>
              <a:rPr sz="1400" spc="-45" dirty="0">
                <a:solidFill>
                  <a:srgbClr val="252423"/>
                </a:solidFill>
                <a:latin typeface="Trebuchet MS"/>
                <a:cs typeface="Trebuchet MS"/>
              </a:rPr>
              <a:t> </a:t>
            </a:r>
            <a:r>
              <a:rPr sz="1400" spc="-10" dirty="0">
                <a:solidFill>
                  <a:srgbClr val="252423"/>
                </a:solidFill>
                <a:latin typeface="Trebuchet MS"/>
                <a:cs typeface="Trebuchet MS"/>
              </a:rPr>
              <a:t>sales</a:t>
            </a:r>
            <a:r>
              <a:rPr sz="1400" spc="-45" dirty="0">
                <a:solidFill>
                  <a:srgbClr val="252423"/>
                </a:solidFill>
                <a:latin typeface="Trebuchet MS"/>
                <a:cs typeface="Trebuchet MS"/>
              </a:rPr>
              <a:t> </a:t>
            </a:r>
            <a:r>
              <a:rPr sz="1400" dirty="0">
                <a:solidFill>
                  <a:srgbClr val="252423"/>
                </a:solidFill>
                <a:latin typeface="Trebuchet MS"/>
                <a:cs typeface="Trebuchet MS"/>
              </a:rPr>
              <a:t>and</a:t>
            </a:r>
            <a:r>
              <a:rPr sz="1400" spc="-45" dirty="0">
                <a:solidFill>
                  <a:srgbClr val="252423"/>
                </a:solidFill>
                <a:latin typeface="Trebuchet MS"/>
                <a:cs typeface="Trebuchet MS"/>
              </a:rPr>
              <a:t> </a:t>
            </a:r>
            <a:r>
              <a:rPr sz="1400" spc="-25" dirty="0">
                <a:solidFill>
                  <a:srgbClr val="252423"/>
                </a:solidFill>
                <a:latin typeface="Trebuchet MS"/>
                <a:cs typeface="Trebuchet MS"/>
              </a:rPr>
              <a:t>increase</a:t>
            </a:r>
            <a:r>
              <a:rPr sz="1400" spc="-45" dirty="0">
                <a:solidFill>
                  <a:srgbClr val="252423"/>
                </a:solidFill>
                <a:latin typeface="Trebuchet MS"/>
                <a:cs typeface="Trebuchet MS"/>
              </a:rPr>
              <a:t> </a:t>
            </a:r>
            <a:r>
              <a:rPr sz="1400" spc="-40" dirty="0">
                <a:solidFill>
                  <a:srgbClr val="252423"/>
                </a:solidFill>
                <a:latin typeface="Trebuchet MS"/>
                <a:cs typeface="Trebuchet MS"/>
              </a:rPr>
              <a:t>revenue. </a:t>
            </a:r>
            <a:r>
              <a:rPr sz="1400" spc="-30" dirty="0">
                <a:solidFill>
                  <a:srgbClr val="252423"/>
                </a:solidFill>
                <a:latin typeface="Trebuchet MS"/>
                <a:cs typeface="Trebuchet MS"/>
              </a:rPr>
              <a:t>It</a:t>
            </a:r>
            <a:r>
              <a:rPr sz="1400" spc="-45" dirty="0">
                <a:solidFill>
                  <a:srgbClr val="252423"/>
                </a:solidFill>
                <a:latin typeface="Trebuchet MS"/>
                <a:cs typeface="Trebuchet MS"/>
              </a:rPr>
              <a:t> </a:t>
            </a:r>
            <a:r>
              <a:rPr sz="1400" spc="-10" dirty="0">
                <a:solidFill>
                  <a:srgbClr val="252423"/>
                </a:solidFill>
                <a:latin typeface="Trebuchet MS"/>
                <a:cs typeface="Trebuchet MS"/>
              </a:rPr>
              <a:t>enables</a:t>
            </a:r>
            <a:r>
              <a:rPr sz="1400" spc="-45" dirty="0">
                <a:solidFill>
                  <a:srgbClr val="252423"/>
                </a:solidFill>
                <a:latin typeface="Trebuchet MS"/>
                <a:cs typeface="Trebuchet MS"/>
              </a:rPr>
              <a:t> </a:t>
            </a:r>
            <a:r>
              <a:rPr sz="1400" spc="-10" dirty="0">
                <a:solidFill>
                  <a:srgbClr val="252423"/>
                </a:solidFill>
                <a:latin typeface="Trebuchet MS"/>
                <a:cs typeface="Trebuchet MS"/>
              </a:rPr>
              <a:t>the</a:t>
            </a:r>
            <a:r>
              <a:rPr sz="1400" spc="-45" dirty="0">
                <a:solidFill>
                  <a:srgbClr val="252423"/>
                </a:solidFill>
                <a:latin typeface="Trebuchet MS"/>
                <a:cs typeface="Trebuchet MS"/>
              </a:rPr>
              <a:t> </a:t>
            </a:r>
            <a:r>
              <a:rPr sz="1400" dirty="0">
                <a:solidFill>
                  <a:srgbClr val="252423"/>
                </a:solidFill>
                <a:latin typeface="Trebuchet MS"/>
                <a:cs typeface="Trebuchet MS"/>
              </a:rPr>
              <a:t>company</a:t>
            </a:r>
            <a:r>
              <a:rPr sz="1400" spc="-45" dirty="0">
                <a:solidFill>
                  <a:srgbClr val="252423"/>
                </a:solidFill>
                <a:latin typeface="Trebuchet MS"/>
                <a:cs typeface="Trebuchet MS"/>
              </a:rPr>
              <a:t> </a:t>
            </a:r>
            <a:r>
              <a:rPr sz="1400" dirty="0">
                <a:solidFill>
                  <a:srgbClr val="252423"/>
                </a:solidFill>
                <a:latin typeface="Trebuchet MS"/>
                <a:cs typeface="Trebuchet MS"/>
              </a:rPr>
              <a:t>to</a:t>
            </a:r>
            <a:r>
              <a:rPr sz="1400" spc="-45" dirty="0">
                <a:solidFill>
                  <a:srgbClr val="252423"/>
                </a:solidFill>
                <a:latin typeface="Trebuchet MS"/>
                <a:cs typeface="Trebuchet MS"/>
              </a:rPr>
              <a:t> refine </a:t>
            </a:r>
            <a:r>
              <a:rPr sz="1400" spc="-25" dirty="0">
                <a:solidFill>
                  <a:srgbClr val="252423"/>
                </a:solidFill>
                <a:latin typeface="Trebuchet MS"/>
                <a:cs typeface="Trebuchet MS"/>
              </a:rPr>
              <a:t>its</a:t>
            </a:r>
            <a:r>
              <a:rPr sz="1400" spc="-40" dirty="0">
                <a:solidFill>
                  <a:srgbClr val="252423"/>
                </a:solidFill>
                <a:latin typeface="Trebuchet MS"/>
                <a:cs typeface="Trebuchet MS"/>
              </a:rPr>
              <a:t> </a:t>
            </a:r>
            <a:r>
              <a:rPr sz="1400" spc="-10" dirty="0">
                <a:solidFill>
                  <a:srgbClr val="252423"/>
                </a:solidFill>
                <a:latin typeface="Trebuchet MS"/>
                <a:cs typeface="Trebuchet MS"/>
              </a:rPr>
              <a:t>marketing </a:t>
            </a:r>
            <a:r>
              <a:rPr sz="1400" dirty="0">
                <a:solidFill>
                  <a:srgbClr val="252423"/>
                </a:solidFill>
                <a:latin typeface="Trebuchet MS"/>
                <a:cs typeface="Trebuchet MS"/>
              </a:rPr>
              <a:t>and</a:t>
            </a:r>
            <a:r>
              <a:rPr sz="1400" spc="-45" dirty="0">
                <a:solidFill>
                  <a:srgbClr val="252423"/>
                </a:solidFill>
                <a:latin typeface="Trebuchet MS"/>
                <a:cs typeface="Trebuchet MS"/>
              </a:rPr>
              <a:t> </a:t>
            </a:r>
            <a:r>
              <a:rPr sz="1400" spc="-10" dirty="0">
                <a:solidFill>
                  <a:srgbClr val="252423"/>
                </a:solidFill>
                <a:latin typeface="Trebuchet MS"/>
                <a:cs typeface="Trebuchet MS"/>
              </a:rPr>
              <a:t>selling</a:t>
            </a:r>
            <a:r>
              <a:rPr sz="1400" spc="-40" dirty="0">
                <a:solidFill>
                  <a:srgbClr val="252423"/>
                </a:solidFill>
                <a:latin typeface="Trebuchet MS"/>
                <a:cs typeface="Trebuchet MS"/>
              </a:rPr>
              <a:t> </a:t>
            </a:r>
            <a:r>
              <a:rPr sz="1400" spc="-20" dirty="0">
                <a:solidFill>
                  <a:srgbClr val="252423"/>
                </a:solidFill>
                <a:latin typeface="Trebuchet MS"/>
                <a:cs typeface="Trebuchet MS"/>
              </a:rPr>
              <a:t>strategies</a:t>
            </a:r>
            <a:r>
              <a:rPr sz="1400" spc="-40" dirty="0">
                <a:solidFill>
                  <a:srgbClr val="252423"/>
                </a:solidFill>
                <a:latin typeface="Trebuchet MS"/>
                <a:cs typeface="Trebuchet MS"/>
              </a:rPr>
              <a:t> </a:t>
            </a:r>
            <a:r>
              <a:rPr sz="1400" dirty="0">
                <a:solidFill>
                  <a:srgbClr val="252423"/>
                </a:solidFill>
                <a:latin typeface="Trebuchet MS"/>
                <a:cs typeface="Trebuchet MS"/>
              </a:rPr>
              <a:t>to</a:t>
            </a:r>
            <a:r>
              <a:rPr sz="1400" spc="-45" dirty="0">
                <a:solidFill>
                  <a:srgbClr val="252423"/>
                </a:solidFill>
                <a:latin typeface="Trebuchet MS"/>
                <a:cs typeface="Trebuchet MS"/>
              </a:rPr>
              <a:t> </a:t>
            </a:r>
            <a:r>
              <a:rPr sz="1400" spc="-35" dirty="0">
                <a:solidFill>
                  <a:srgbClr val="252423"/>
                </a:solidFill>
                <a:latin typeface="Trebuchet MS"/>
                <a:cs typeface="Trebuchet MS"/>
              </a:rPr>
              <a:t>better</a:t>
            </a:r>
            <a:r>
              <a:rPr sz="1400" spc="-40" dirty="0">
                <a:solidFill>
                  <a:srgbClr val="252423"/>
                </a:solidFill>
                <a:latin typeface="Trebuchet MS"/>
                <a:cs typeface="Trebuchet MS"/>
              </a:rPr>
              <a:t> </a:t>
            </a:r>
            <a:r>
              <a:rPr sz="1400" spc="-45" dirty="0">
                <a:solidFill>
                  <a:srgbClr val="252423"/>
                </a:solidFill>
                <a:latin typeface="Trebuchet MS"/>
                <a:cs typeface="Trebuchet MS"/>
              </a:rPr>
              <a:t>cater</a:t>
            </a:r>
            <a:r>
              <a:rPr sz="1400" spc="-40" dirty="0">
                <a:solidFill>
                  <a:srgbClr val="252423"/>
                </a:solidFill>
                <a:latin typeface="Trebuchet MS"/>
                <a:cs typeface="Trebuchet MS"/>
              </a:rPr>
              <a:t> </a:t>
            </a:r>
            <a:r>
              <a:rPr sz="1400" dirty="0">
                <a:solidFill>
                  <a:srgbClr val="252423"/>
                </a:solidFill>
                <a:latin typeface="Trebuchet MS"/>
                <a:cs typeface="Trebuchet MS"/>
              </a:rPr>
              <a:t>to</a:t>
            </a:r>
            <a:r>
              <a:rPr sz="1400" spc="-45" dirty="0">
                <a:solidFill>
                  <a:srgbClr val="252423"/>
                </a:solidFill>
                <a:latin typeface="Trebuchet MS"/>
                <a:cs typeface="Trebuchet MS"/>
              </a:rPr>
              <a:t> </a:t>
            </a:r>
            <a:r>
              <a:rPr sz="1400" spc="-10" dirty="0">
                <a:solidFill>
                  <a:srgbClr val="252423"/>
                </a:solidFill>
                <a:latin typeface="Trebuchet MS"/>
                <a:cs typeface="Trebuchet MS"/>
              </a:rPr>
              <a:t>customer</a:t>
            </a:r>
            <a:r>
              <a:rPr sz="1400" spc="-40" dirty="0">
                <a:solidFill>
                  <a:srgbClr val="252423"/>
                </a:solidFill>
                <a:latin typeface="Trebuchet MS"/>
                <a:cs typeface="Trebuchet MS"/>
              </a:rPr>
              <a:t> </a:t>
            </a:r>
            <a:r>
              <a:rPr sz="1400" spc="-10" dirty="0">
                <a:solidFill>
                  <a:srgbClr val="252423"/>
                </a:solidFill>
                <a:latin typeface="Trebuchet MS"/>
                <a:cs typeface="Trebuchet MS"/>
              </a:rPr>
              <a:t>demands.</a:t>
            </a:r>
            <a:endParaRPr sz="1400">
              <a:latin typeface="Trebuchet MS"/>
              <a:cs typeface="Trebuchet MS"/>
            </a:endParaRPr>
          </a:p>
          <a:p>
            <a:pPr marL="12700" marR="103505">
              <a:lnSpc>
                <a:spcPct val="111600"/>
              </a:lnSpc>
              <a:spcBef>
                <a:spcPts val="1275"/>
              </a:spcBef>
            </a:pPr>
            <a:r>
              <a:rPr sz="1400" b="1" dirty="0">
                <a:solidFill>
                  <a:srgbClr val="252423"/>
                </a:solidFill>
                <a:latin typeface="Trebuchet MS"/>
                <a:cs typeface="Trebuchet MS"/>
              </a:rPr>
              <a:t>Evaluation</a:t>
            </a:r>
            <a:r>
              <a:rPr sz="1400" b="1" spc="-35" dirty="0">
                <a:solidFill>
                  <a:srgbClr val="252423"/>
                </a:solidFill>
                <a:latin typeface="Trebuchet MS"/>
                <a:cs typeface="Trebuchet MS"/>
              </a:rPr>
              <a:t> </a:t>
            </a:r>
            <a:r>
              <a:rPr sz="1400" b="1" dirty="0">
                <a:solidFill>
                  <a:srgbClr val="252423"/>
                </a:solidFill>
                <a:latin typeface="Trebuchet MS"/>
                <a:cs typeface="Trebuchet MS"/>
              </a:rPr>
              <a:t>of</a:t>
            </a:r>
            <a:r>
              <a:rPr sz="1400" b="1" spc="-30" dirty="0">
                <a:solidFill>
                  <a:srgbClr val="252423"/>
                </a:solidFill>
                <a:latin typeface="Trebuchet MS"/>
                <a:cs typeface="Trebuchet MS"/>
              </a:rPr>
              <a:t> </a:t>
            </a:r>
            <a:r>
              <a:rPr sz="1400" b="1" spc="-25" dirty="0">
                <a:solidFill>
                  <a:srgbClr val="252423"/>
                </a:solidFill>
                <a:latin typeface="Trebuchet MS"/>
                <a:cs typeface="Trebuchet MS"/>
              </a:rPr>
              <a:t>Effectiveness:</a:t>
            </a:r>
            <a:r>
              <a:rPr sz="1400" b="1" spc="-35" dirty="0">
                <a:solidFill>
                  <a:srgbClr val="252423"/>
                </a:solidFill>
                <a:latin typeface="Trebuchet MS"/>
                <a:cs typeface="Trebuchet MS"/>
              </a:rPr>
              <a:t> </a:t>
            </a:r>
            <a:r>
              <a:rPr sz="1400" spc="-20" dirty="0">
                <a:solidFill>
                  <a:srgbClr val="252423"/>
                </a:solidFill>
                <a:latin typeface="Trebuchet MS"/>
                <a:cs typeface="Trebuchet MS"/>
              </a:rPr>
              <a:t>The</a:t>
            </a:r>
            <a:r>
              <a:rPr sz="1400" spc="-30" dirty="0">
                <a:solidFill>
                  <a:srgbClr val="252423"/>
                </a:solidFill>
                <a:latin typeface="Trebuchet MS"/>
                <a:cs typeface="Trebuchet MS"/>
              </a:rPr>
              <a:t> </a:t>
            </a:r>
            <a:r>
              <a:rPr sz="1400" dirty="0">
                <a:solidFill>
                  <a:srgbClr val="252423"/>
                </a:solidFill>
                <a:latin typeface="Trebuchet MS"/>
                <a:cs typeface="Trebuchet MS"/>
              </a:rPr>
              <a:t>dashboards</a:t>
            </a:r>
            <a:r>
              <a:rPr sz="1400" spc="-35" dirty="0">
                <a:solidFill>
                  <a:srgbClr val="252423"/>
                </a:solidFill>
                <a:latin typeface="Trebuchet MS"/>
                <a:cs typeface="Trebuchet MS"/>
              </a:rPr>
              <a:t> </a:t>
            </a:r>
            <a:r>
              <a:rPr sz="1400" spc="-65" dirty="0">
                <a:solidFill>
                  <a:srgbClr val="252423"/>
                </a:solidFill>
                <a:latin typeface="Trebuchet MS"/>
                <a:cs typeface="Trebuchet MS"/>
              </a:rPr>
              <a:t>facilitate</a:t>
            </a:r>
            <a:r>
              <a:rPr sz="1400" spc="-30" dirty="0">
                <a:solidFill>
                  <a:srgbClr val="252423"/>
                </a:solidFill>
                <a:latin typeface="Trebuchet MS"/>
                <a:cs typeface="Trebuchet MS"/>
              </a:rPr>
              <a:t> </a:t>
            </a:r>
            <a:r>
              <a:rPr sz="1400" spc="-10" dirty="0">
                <a:solidFill>
                  <a:srgbClr val="252423"/>
                </a:solidFill>
                <a:latin typeface="Trebuchet MS"/>
                <a:cs typeface="Trebuchet MS"/>
              </a:rPr>
              <a:t>the</a:t>
            </a:r>
            <a:r>
              <a:rPr sz="1400" spc="-35" dirty="0">
                <a:solidFill>
                  <a:srgbClr val="252423"/>
                </a:solidFill>
                <a:latin typeface="Trebuchet MS"/>
                <a:cs typeface="Trebuchet MS"/>
              </a:rPr>
              <a:t> </a:t>
            </a:r>
            <a:r>
              <a:rPr sz="1400" spc="-20" dirty="0">
                <a:solidFill>
                  <a:srgbClr val="252423"/>
                </a:solidFill>
                <a:latin typeface="Trebuchet MS"/>
                <a:cs typeface="Trebuchet MS"/>
              </a:rPr>
              <a:t>evaluation</a:t>
            </a:r>
            <a:r>
              <a:rPr sz="1400" spc="-30" dirty="0">
                <a:solidFill>
                  <a:srgbClr val="252423"/>
                </a:solidFill>
                <a:latin typeface="Trebuchet MS"/>
                <a:cs typeface="Trebuchet MS"/>
              </a:rPr>
              <a:t> </a:t>
            </a:r>
            <a:r>
              <a:rPr sz="1400" dirty="0">
                <a:solidFill>
                  <a:srgbClr val="252423"/>
                </a:solidFill>
                <a:latin typeface="Trebuchet MS"/>
                <a:cs typeface="Trebuchet MS"/>
              </a:rPr>
              <a:t>of</a:t>
            </a:r>
            <a:r>
              <a:rPr sz="1400" spc="-30" dirty="0">
                <a:solidFill>
                  <a:srgbClr val="252423"/>
                </a:solidFill>
                <a:latin typeface="Trebuchet MS"/>
                <a:cs typeface="Trebuchet MS"/>
              </a:rPr>
              <a:t> </a:t>
            </a:r>
            <a:r>
              <a:rPr sz="1400" dirty="0">
                <a:solidFill>
                  <a:srgbClr val="252423"/>
                </a:solidFill>
                <a:latin typeface="Trebuchet MS"/>
                <a:cs typeface="Trebuchet MS"/>
              </a:rPr>
              <a:t>various</a:t>
            </a:r>
            <a:r>
              <a:rPr sz="1400" spc="-35" dirty="0">
                <a:solidFill>
                  <a:srgbClr val="252423"/>
                </a:solidFill>
                <a:latin typeface="Trebuchet MS"/>
                <a:cs typeface="Trebuchet MS"/>
              </a:rPr>
              <a:t> </a:t>
            </a:r>
            <a:r>
              <a:rPr sz="1400" spc="-10" dirty="0">
                <a:solidFill>
                  <a:srgbClr val="252423"/>
                </a:solidFill>
                <a:latin typeface="Trebuchet MS"/>
                <a:cs typeface="Trebuchet MS"/>
              </a:rPr>
              <a:t>aspects</a:t>
            </a:r>
            <a:r>
              <a:rPr sz="1400" spc="-30" dirty="0">
                <a:solidFill>
                  <a:srgbClr val="252423"/>
                </a:solidFill>
                <a:latin typeface="Trebuchet MS"/>
                <a:cs typeface="Trebuchet MS"/>
              </a:rPr>
              <a:t> </a:t>
            </a:r>
            <a:r>
              <a:rPr sz="1400" dirty="0">
                <a:solidFill>
                  <a:srgbClr val="252423"/>
                </a:solidFill>
                <a:latin typeface="Trebuchet MS"/>
                <a:cs typeface="Trebuchet MS"/>
              </a:rPr>
              <a:t>of</a:t>
            </a:r>
            <a:r>
              <a:rPr sz="1400" spc="-35" dirty="0">
                <a:solidFill>
                  <a:srgbClr val="252423"/>
                </a:solidFill>
                <a:latin typeface="Trebuchet MS"/>
                <a:cs typeface="Trebuchet MS"/>
              </a:rPr>
              <a:t> </a:t>
            </a:r>
            <a:r>
              <a:rPr sz="1400" spc="-10" dirty="0">
                <a:solidFill>
                  <a:srgbClr val="252423"/>
                </a:solidFill>
                <a:latin typeface="Trebuchet MS"/>
                <a:cs typeface="Trebuchet MS"/>
              </a:rPr>
              <a:t>the</a:t>
            </a:r>
            <a:r>
              <a:rPr sz="1400" spc="-30" dirty="0">
                <a:solidFill>
                  <a:srgbClr val="252423"/>
                </a:solidFill>
                <a:latin typeface="Trebuchet MS"/>
                <a:cs typeface="Trebuchet MS"/>
              </a:rPr>
              <a:t> </a:t>
            </a:r>
            <a:r>
              <a:rPr sz="1400" spc="-20" dirty="0">
                <a:solidFill>
                  <a:srgbClr val="252423"/>
                </a:solidFill>
                <a:latin typeface="Trebuchet MS"/>
                <a:cs typeface="Trebuchet MS"/>
              </a:rPr>
              <a:t>this </a:t>
            </a:r>
            <a:r>
              <a:rPr sz="1400" spc="-10" dirty="0">
                <a:solidFill>
                  <a:srgbClr val="252423"/>
                </a:solidFill>
                <a:latin typeface="Trebuchet MS"/>
                <a:cs typeface="Trebuchet MS"/>
              </a:rPr>
              <a:t>business.</a:t>
            </a:r>
            <a:r>
              <a:rPr sz="1400" spc="-40" dirty="0">
                <a:solidFill>
                  <a:srgbClr val="252423"/>
                </a:solidFill>
                <a:latin typeface="Trebuchet MS"/>
                <a:cs typeface="Trebuchet MS"/>
              </a:rPr>
              <a:t> </a:t>
            </a:r>
            <a:r>
              <a:rPr sz="1400" spc="-30" dirty="0">
                <a:solidFill>
                  <a:srgbClr val="252423"/>
                </a:solidFill>
                <a:latin typeface="Trebuchet MS"/>
                <a:cs typeface="Trebuchet MS"/>
              </a:rPr>
              <a:t>It</a:t>
            </a:r>
            <a:r>
              <a:rPr sz="1400" spc="-40" dirty="0">
                <a:solidFill>
                  <a:srgbClr val="252423"/>
                </a:solidFill>
                <a:latin typeface="Trebuchet MS"/>
                <a:cs typeface="Trebuchet MS"/>
              </a:rPr>
              <a:t> </a:t>
            </a:r>
            <a:r>
              <a:rPr sz="1400" dirty="0">
                <a:solidFill>
                  <a:srgbClr val="252423"/>
                </a:solidFill>
                <a:latin typeface="Trebuchet MS"/>
                <a:cs typeface="Trebuchet MS"/>
              </a:rPr>
              <a:t>assesses</a:t>
            </a:r>
            <a:r>
              <a:rPr sz="1400" spc="-40" dirty="0">
                <a:solidFill>
                  <a:srgbClr val="252423"/>
                </a:solidFill>
                <a:latin typeface="Trebuchet MS"/>
                <a:cs typeface="Trebuchet MS"/>
              </a:rPr>
              <a:t> </a:t>
            </a:r>
            <a:r>
              <a:rPr sz="1400" spc="-10" dirty="0">
                <a:solidFill>
                  <a:srgbClr val="252423"/>
                </a:solidFill>
                <a:latin typeface="Trebuchet MS"/>
                <a:cs typeface="Trebuchet MS"/>
              </a:rPr>
              <a:t>the</a:t>
            </a:r>
            <a:r>
              <a:rPr sz="1400" spc="-40" dirty="0">
                <a:solidFill>
                  <a:srgbClr val="252423"/>
                </a:solidFill>
                <a:latin typeface="Trebuchet MS"/>
                <a:cs typeface="Trebuchet MS"/>
              </a:rPr>
              <a:t> </a:t>
            </a:r>
            <a:r>
              <a:rPr sz="1400" spc="-35" dirty="0">
                <a:solidFill>
                  <a:srgbClr val="252423"/>
                </a:solidFill>
                <a:latin typeface="Trebuchet MS"/>
                <a:cs typeface="Trebuchet MS"/>
              </a:rPr>
              <a:t>effectiveness</a:t>
            </a:r>
            <a:r>
              <a:rPr sz="1400" spc="-40" dirty="0">
                <a:solidFill>
                  <a:srgbClr val="252423"/>
                </a:solidFill>
                <a:latin typeface="Trebuchet MS"/>
                <a:cs typeface="Trebuchet MS"/>
              </a:rPr>
              <a:t> </a:t>
            </a:r>
            <a:r>
              <a:rPr sz="1400" dirty="0">
                <a:solidFill>
                  <a:srgbClr val="252423"/>
                </a:solidFill>
                <a:latin typeface="Trebuchet MS"/>
                <a:cs typeface="Trebuchet MS"/>
              </a:rPr>
              <a:t>of</a:t>
            </a:r>
            <a:r>
              <a:rPr sz="1400" spc="-40" dirty="0">
                <a:solidFill>
                  <a:srgbClr val="252423"/>
                </a:solidFill>
                <a:latin typeface="Trebuchet MS"/>
                <a:cs typeface="Trebuchet MS"/>
              </a:rPr>
              <a:t> </a:t>
            </a:r>
            <a:r>
              <a:rPr sz="1400" dirty="0">
                <a:solidFill>
                  <a:srgbClr val="252423"/>
                </a:solidFill>
                <a:latin typeface="Trebuchet MS"/>
                <a:cs typeface="Trebuchet MS"/>
              </a:rPr>
              <a:t>discounts</a:t>
            </a:r>
            <a:r>
              <a:rPr sz="1400" spc="-40" dirty="0">
                <a:solidFill>
                  <a:srgbClr val="252423"/>
                </a:solidFill>
                <a:latin typeface="Trebuchet MS"/>
                <a:cs typeface="Trebuchet MS"/>
              </a:rPr>
              <a:t> </a:t>
            </a:r>
            <a:r>
              <a:rPr sz="1400" dirty="0">
                <a:solidFill>
                  <a:srgbClr val="252423"/>
                </a:solidFill>
                <a:latin typeface="Trebuchet MS"/>
                <a:cs typeface="Trebuchet MS"/>
              </a:rPr>
              <a:t>on</a:t>
            </a:r>
            <a:r>
              <a:rPr sz="1400" spc="-40" dirty="0">
                <a:solidFill>
                  <a:srgbClr val="252423"/>
                </a:solidFill>
                <a:latin typeface="Trebuchet MS"/>
                <a:cs typeface="Trebuchet MS"/>
              </a:rPr>
              <a:t> </a:t>
            </a:r>
            <a:r>
              <a:rPr sz="1400" spc="-45" dirty="0">
                <a:solidFill>
                  <a:srgbClr val="252423"/>
                </a:solidFill>
                <a:latin typeface="Trebuchet MS"/>
                <a:cs typeface="Trebuchet MS"/>
              </a:rPr>
              <a:t>sales,</a:t>
            </a:r>
            <a:r>
              <a:rPr sz="1400" spc="-40" dirty="0">
                <a:solidFill>
                  <a:srgbClr val="252423"/>
                </a:solidFill>
                <a:latin typeface="Trebuchet MS"/>
                <a:cs typeface="Trebuchet MS"/>
              </a:rPr>
              <a:t> </a:t>
            </a:r>
            <a:r>
              <a:rPr sz="1400" spc="-10" dirty="0">
                <a:solidFill>
                  <a:srgbClr val="252423"/>
                </a:solidFill>
                <a:latin typeface="Trebuchet MS"/>
                <a:cs typeface="Trebuchet MS"/>
              </a:rPr>
              <a:t>the</a:t>
            </a:r>
            <a:r>
              <a:rPr sz="1400" spc="-40" dirty="0">
                <a:solidFill>
                  <a:srgbClr val="252423"/>
                </a:solidFill>
                <a:latin typeface="Trebuchet MS"/>
                <a:cs typeface="Trebuchet MS"/>
              </a:rPr>
              <a:t> </a:t>
            </a:r>
            <a:r>
              <a:rPr sz="1400" spc="-20" dirty="0">
                <a:solidFill>
                  <a:srgbClr val="252423"/>
                </a:solidFill>
                <a:latin typeface="Trebuchet MS"/>
                <a:cs typeface="Trebuchet MS"/>
              </a:rPr>
              <a:t>impact</a:t>
            </a:r>
            <a:r>
              <a:rPr sz="1400" spc="-40" dirty="0">
                <a:solidFill>
                  <a:srgbClr val="252423"/>
                </a:solidFill>
                <a:latin typeface="Trebuchet MS"/>
                <a:cs typeface="Trebuchet MS"/>
              </a:rPr>
              <a:t> </a:t>
            </a:r>
            <a:r>
              <a:rPr sz="1400" dirty="0">
                <a:solidFill>
                  <a:srgbClr val="252423"/>
                </a:solidFill>
                <a:latin typeface="Trebuchet MS"/>
                <a:cs typeface="Trebuchet MS"/>
              </a:rPr>
              <a:t>of</a:t>
            </a:r>
            <a:r>
              <a:rPr sz="1400" spc="-40" dirty="0">
                <a:solidFill>
                  <a:srgbClr val="252423"/>
                </a:solidFill>
                <a:latin typeface="Trebuchet MS"/>
                <a:cs typeface="Trebuchet MS"/>
              </a:rPr>
              <a:t> different </a:t>
            </a:r>
            <a:r>
              <a:rPr sz="1400" spc="-10" dirty="0">
                <a:solidFill>
                  <a:srgbClr val="252423"/>
                </a:solidFill>
                <a:latin typeface="Trebuchet MS"/>
                <a:cs typeface="Trebuchet MS"/>
              </a:rPr>
              <a:t>category</a:t>
            </a:r>
            <a:r>
              <a:rPr sz="1400" spc="-40" dirty="0">
                <a:solidFill>
                  <a:srgbClr val="252423"/>
                </a:solidFill>
                <a:latin typeface="Trebuchet MS"/>
                <a:cs typeface="Trebuchet MS"/>
              </a:rPr>
              <a:t> </a:t>
            </a:r>
            <a:r>
              <a:rPr sz="1400" spc="-25" dirty="0">
                <a:solidFill>
                  <a:srgbClr val="252423"/>
                </a:solidFill>
                <a:latin typeface="Trebuchet MS"/>
                <a:cs typeface="Trebuchet MS"/>
              </a:rPr>
              <a:t>of </a:t>
            </a:r>
            <a:r>
              <a:rPr sz="1400" dirty="0">
                <a:solidFill>
                  <a:srgbClr val="252423"/>
                </a:solidFill>
                <a:latin typeface="Trebuchet MS"/>
                <a:cs typeface="Trebuchet MS"/>
              </a:rPr>
              <a:t>products</a:t>
            </a:r>
            <a:r>
              <a:rPr sz="1400" spc="-35" dirty="0">
                <a:solidFill>
                  <a:srgbClr val="252423"/>
                </a:solidFill>
                <a:latin typeface="Trebuchet MS"/>
                <a:cs typeface="Trebuchet MS"/>
              </a:rPr>
              <a:t> </a:t>
            </a:r>
            <a:r>
              <a:rPr sz="1400" dirty="0">
                <a:solidFill>
                  <a:srgbClr val="252423"/>
                </a:solidFill>
                <a:latin typeface="Trebuchet MS"/>
                <a:cs typeface="Trebuchet MS"/>
              </a:rPr>
              <a:t>on</a:t>
            </a:r>
            <a:r>
              <a:rPr sz="1400" spc="-35" dirty="0">
                <a:solidFill>
                  <a:srgbClr val="252423"/>
                </a:solidFill>
                <a:latin typeface="Trebuchet MS"/>
                <a:cs typeface="Trebuchet MS"/>
              </a:rPr>
              <a:t> </a:t>
            </a:r>
            <a:r>
              <a:rPr sz="1400" spc="-40" dirty="0">
                <a:solidFill>
                  <a:srgbClr val="252423"/>
                </a:solidFill>
                <a:latin typeface="Trebuchet MS"/>
                <a:cs typeface="Trebuchet MS"/>
              </a:rPr>
              <a:t>revenue,</a:t>
            </a:r>
            <a:r>
              <a:rPr sz="1400" spc="-35" dirty="0">
                <a:solidFill>
                  <a:srgbClr val="252423"/>
                </a:solidFill>
                <a:latin typeface="Trebuchet MS"/>
                <a:cs typeface="Trebuchet MS"/>
              </a:rPr>
              <a:t> </a:t>
            </a:r>
            <a:r>
              <a:rPr sz="1400" dirty="0">
                <a:solidFill>
                  <a:srgbClr val="252423"/>
                </a:solidFill>
                <a:latin typeface="Trebuchet MS"/>
                <a:cs typeface="Trebuchet MS"/>
              </a:rPr>
              <a:t>and</a:t>
            </a:r>
            <a:r>
              <a:rPr sz="1400" spc="-30" dirty="0">
                <a:solidFill>
                  <a:srgbClr val="252423"/>
                </a:solidFill>
                <a:latin typeface="Trebuchet MS"/>
                <a:cs typeface="Trebuchet MS"/>
              </a:rPr>
              <a:t> </a:t>
            </a:r>
            <a:r>
              <a:rPr sz="1400" spc="-45" dirty="0">
                <a:solidFill>
                  <a:srgbClr val="252423"/>
                </a:solidFill>
                <a:latin typeface="Trebuchet MS"/>
                <a:cs typeface="Trebuchet MS"/>
              </a:rPr>
              <a:t>their</a:t>
            </a:r>
            <a:r>
              <a:rPr sz="1400" spc="-35" dirty="0">
                <a:solidFill>
                  <a:srgbClr val="252423"/>
                </a:solidFill>
                <a:latin typeface="Trebuchet MS"/>
                <a:cs typeface="Trebuchet MS"/>
              </a:rPr>
              <a:t> </a:t>
            </a:r>
            <a:r>
              <a:rPr sz="1400" dirty="0">
                <a:solidFill>
                  <a:srgbClr val="252423"/>
                </a:solidFill>
                <a:latin typeface="Trebuchet MS"/>
                <a:cs typeface="Trebuchet MS"/>
              </a:rPr>
              <a:t>success</a:t>
            </a:r>
            <a:r>
              <a:rPr sz="1400" spc="-35" dirty="0">
                <a:solidFill>
                  <a:srgbClr val="252423"/>
                </a:solidFill>
                <a:latin typeface="Trebuchet MS"/>
                <a:cs typeface="Trebuchet MS"/>
              </a:rPr>
              <a:t> </a:t>
            </a:r>
            <a:r>
              <a:rPr sz="1400" dirty="0">
                <a:solidFill>
                  <a:srgbClr val="252423"/>
                </a:solidFill>
                <a:latin typeface="Trebuchet MS"/>
                <a:cs typeface="Trebuchet MS"/>
              </a:rPr>
              <a:t>in</a:t>
            </a:r>
            <a:r>
              <a:rPr sz="1400" spc="-35" dirty="0">
                <a:solidFill>
                  <a:srgbClr val="252423"/>
                </a:solidFill>
                <a:latin typeface="Trebuchet MS"/>
                <a:cs typeface="Trebuchet MS"/>
              </a:rPr>
              <a:t> </a:t>
            </a:r>
            <a:r>
              <a:rPr sz="1400" spc="-40" dirty="0">
                <a:solidFill>
                  <a:srgbClr val="252423"/>
                </a:solidFill>
                <a:latin typeface="Trebuchet MS"/>
                <a:cs typeface="Trebuchet MS"/>
              </a:rPr>
              <a:t>different</a:t>
            </a:r>
            <a:r>
              <a:rPr sz="1400" spc="-30" dirty="0">
                <a:solidFill>
                  <a:srgbClr val="252423"/>
                </a:solidFill>
                <a:latin typeface="Trebuchet MS"/>
                <a:cs typeface="Trebuchet MS"/>
              </a:rPr>
              <a:t> </a:t>
            </a:r>
            <a:r>
              <a:rPr sz="1400" spc="-35" dirty="0">
                <a:solidFill>
                  <a:srgbClr val="252423"/>
                </a:solidFill>
                <a:latin typeface="Trebuchet MS"/>
                <a:cs typeface="Trebuchet MS"/>
              </a:rPr>
              <a:t>countries. </a:t>
            </a:r>
            <a:r>
              <a:rPr sz="1400" dirty="0">
                <a:solidFill>
                  <a:srgbClr val="252423"/>
                </a:solidFill>
                <a:latin typeface="Trebuchet MS"/>
                <a:cs typeface="Trebuchet MS"/>
              </a:rPr>
              <a:t>With</a:t>
            </a:r>
            <a:r>
              <a:rPr sz="1400" spc="-35" dirty="0">
                <a:solidFill>
                  <a:srgbClr val="252423"/>
                </a:solidFill>
                <a:latin typeface="Trebuchet MS"/>
                <a:cs typeface="Trebuchet MS"/>
              </a:rPr>
              <a:t> </a:t>
            </a:r>
            <a:r>
              <a:rPr sz="1400" spc="-10" dirty="0">
                <a:solidFill>
                  <a:srgbClr val="252423"/>
                </a:solidFill>
                <a:latin typeface="Trebuchet MS"/>
                <a:cs typeface="Trebuchet MS"/>
              </a:rPr>
              <a:t>this</a:t>
            </a:r>
            <a:r>
              <a:rPr sz="1400" spc="-35" dirty="0">
                <a:solidFill>
                  <a:srgbClr val="252423"/>
                </a:solidFill>
                <a:latin typeface="Trebuchet MS"/>
                <a:cs typeface="Trebuchet MS"/>
              </a:rPr>
              <a:t> </a:t>
            </a:r>
            <a:r>
              <a:rPr sz="1400" spc="-40" dirty="0">
                <a:solidFill>
                  <a:srgbClr val="252423"/>
                </a:solidFill>
                <a:latin typeface="Trebuchet MS"/>
                <a:cs typeface="Trebuchet MS"/>
              </a:rPr>
              <a:t>evaluation,</a:t>
            </a:r>
            <a:r>
              <a:rPr sz="1400" spc="-30" dirty="0">
                <a:solidFill>
                  <a:srgbClr val="252423"/>
                </a:solidFill>
                <a:latin typeface="Trebuchet MS"/>
                <a:cs typeface="Trebuchet MS"/>
              </a:rPr>
              <a:t> </a:t>
            </a:r>
            <a:r>
              <a:rPr sz="1400" spc="-10" dirty="0">
                <a:solidFill>
                  <a:srgbClr val="252423"/>
                </a:solidFill>
                <a:latin typeface="Trebuchet MS"/>
                <a:cs typeface="Trebuchet MS"/>
              </a:rPr>
              <a:t>the</a:t>
            </a:r>
            <a:r>
              <a:rPr sz="1400" spc="-35" dirty="0">
                <a:solidFill>
                  <a:srgbClr val="252423"/>
                </a:solidFill>
                <a:latin typeface="Trebuchet MS"/>
                <a:cs typeface="Trebuchet MS"/>
              </a:rPr>
              <a:t> </a:t>
            </a:r>
            <a:r>
              <a:rPr sz="1400" dirty="0">
                <a:solidFill>
                  <a:srgbClr val="252423"/>
                </a:solidFill>
                <a:latin typeface="Trebuchet MS"/>
                <a:cs typeface="Trebuchet MS"/>
              </a:rPr>
              <a:t>company</a:t>
            </a:r>
            <a:r>
              <a:rPr sz="1400" spc="-35" dirty="0">
                <a:solidFill>
                  <a:srgbClr val="252423"/>
                </a:solidFill>
                <a:latin typeface="Trebuchet MS"/>
                <a:cs typeface="Trebuchet MS"/>
              </a:rPr>
              <a:t> </a:t>
            </a:r>
            <a:r>
              <a:rPr sz="1400" spc="-25" dirty="0">
                <a:solidFill>
                  <a:srgbClr val="252423"/>
                </a:solidFill>
                <a:latin typeface="Trebuchet MS"/>
                <a:cs typeface="Trebuchet MS"/>
              </a:rPr>
              <a:t>can </a:t>
            </a:r>
            <a:r>
              <a:rPr sz="1400" dirty="0">
                <a:solidFill>
                  <a:srgbClr val="252423"/>
                </a:solidFill>
                <a:latin typeface="Trebuchet MS"/>
                <a:cs typeface="Trebuchet MS"/>
              </a:rPr>
              <a:t>make</a:t>
            </a:r>
            <a:r>
              <a:rPr sz="1400" spc="-55" dirty="0">
                <a:solidFill>
                  <a:srgbClr val="252423"/>
                </a:solidFill>
                <a:latin typeface="Trebuchet MS"/>
                <a:cs typeface="Trebuchet MS"/>
              </a:rPr>
              <a:t> </a:t>
            </a:r>
            <a:r>
              <a:rPr sz="1400" spc="-10" dirty="0">
                <a:solidFill>
                  <a:srgbClr val="252423"/>
                </a:solidFill>
                <a:latin typeface="Trebuchet MS"/>
                <a:cs typeface="Trebuchet MS"/>
              </a:rPr>
              <a:t>data-driven</a:t>
            </a:r>
            <a:r>
              <a:rPr sz="1400" spc="-55" dirty="0">
                <a:solidFill>
                  <a:srgbClr val="252423"/>
                </a:solidFill>
                <a:latin typeface="Trebuchet MS"/>
                <a:cs typeface="Trebuchet MS"/>
              </a:rPr>
              <a:t> </a:t>
            </a:r>
            <a:r>
              <a:rPr sz="1400" dirty="0">
                <a:solidFill>
                  <a:srgbClr val="252423"/>
                </a:solidFill>
                <a:latin typeface="Trebuchet MS"/>
                <a:cs typeface="Trebuchet MS"/>
              </a:rPr>
              <a:t>decisions</a:t>
            </a:r>
            <a:r>
              <a:rPr sz="1400" spc="-50" dirty="0">
                <a:solidFill>
                  <a:srgbClr val="252423"/>
                </a:solidFill>
                <a:latin typeface="Trebuchet MS"/>
                <a:cs typeface="Trebuchet MS"/>
              </a:rPr>
              <a:t> </a:t>
            </a:r>
            <a:r>
              <a:rPr sz="1400" dirty="0">
                <a:solidFill>
                  <a:srgbClr val="252423"/>
                </a:solidFill>
                <a:latin typeface="Trebuchet MS"/>
                <a:cs typeface="Trebuchet MS"/>
              </a:rPr>
              <a:t>to</a:t>
            </a:r>
            <a:r>
              <a:rPr sz="1400" spc="-55" dirty="0">
                <a:solidFill>
                  <a:srgbClr val="252423"/>
                </a:solidFill>
                <a:latin typeface="Trebuchet MS"/>
                <a:cs typeface="Trebuchet MS"/>
              </a:rPr>
              <a:t> </a:t>
            </a:r>
            <a:r>
              <a:rPr sz="1400" dirty="0">
                <a:solidFill>
                  <a:srgbClr val="252423"/>
                </a:solidFill>
                <a:latin typeface="Trebuchet MS"/>
                <a:cs typeface="Trebuchet MS"/>
              </a:rPr>
              <a:t>enhance</a:t>
            </a:r>
            <a:r>
              <a:rPr sz="1400" spc="-50" dirty="0">
                <a:solidFill>
                  <a:srgbClr val="252423"/>
                </a:solidFill>
                <a:latin typeface="Trebuchet MS"/>
                <a:cs typeface="Trebuchet MS"/>
              </a:rPr>
              <a:t> </a:t>
            </a:r>
            <a:r>
              <a:rPr sz="1400" spc="-25" dirty="0">
                <a:solidFill>
                  <a:srgbClr val="252423"/>
                </a:solidFill>
                <a:latin typeface="Trebuchet MS"/>
                <a:cs typeface="Trebuchet MS"/>
              </a:rPr>
              <a:t>its</a:t>
            </a:r>
            <a:r>
              <a:rPr sz="1400" spc="-55" dirty="0">
                <a:solidFill>
                  <a:srgbClr val="252423"/>
                </a:solidFill>
                <a:latin typeface="Trebuchet MS"/>
                <a:cs typeface="Trebuchet MS"/>
              </a:rPr>
              <a:t> </a:t>
            </a:r>
            <a:r>
              <a:rPr sz="1400" spc="-30" dirty="0">
                <a:solidFill>
                  <a:srgbClr val="252423"/>
                </a:solidFill>
                <a:latin typeface="Trebuchet MS"/>
                <a:cs typeface="Trebuchet MS"/>
              </a:rPr>
              <a:t>overall</a:t>
            </a:r>
            <a:r>
              <a:rPr sz="1400" spc="-50" dirty="0">
                <a:solidFill>
                  <a:srgbClr val="252423"/>
                </a:solidFill>
                <a:latin typeface="Trebuchet MS"/>
                <a:cs typeface="Trebuchet MS"/>
              </a:rPr>
              <a:t> </a:t>
            </a:r>
            <a:r>
              <a:rPr sz="1400" spc="-35" dirty="0">
                <a:solidFill>
                  <a:srgbClr val="252423"/>
                </a:solidFill>
                <a:latin typeface="Trebuchet MS"/>
                <a:cs typeface="Trebuchet MS"/>
              </a:rPr>
              <a:t>effectiveness</a:t>
            </a:r>
            <a:r>
              <a:rPr sz="1400" spc="-55" dirty="0">
                <a:solidFill>
                  <a:srgbClr val="252423"/>
                </a:solidFill>
                <a:latin typeface="Trebuchet MS"/>
                <a:cs typeface="Trebuchet MS"/>
              </a:rPr>
              <a:t> </a:t>
            </a:r>
            <a:r>
              <a:rPr sz="1400" dirty="0">
                <a:solidFill>
                  <a:srgbClr val="252423"/>
                </a:solidFill>
                <a:latin typeface="Trebuchet MS"/>
                <a:cs typeface="Trebuchet MS"/>
              </a:rPr>
              <a:t>and</a:t>
            </a:r>
            <a:r>
              <a:rPr sz="1400" spc="-50" dirty="0">
                <a:solidFill>
                  <a:srgbClr val="252423"/>
                </a:solidFill>
                <a:latin typeface="Trebuchet MS"/>
                <a:cs typeface="Trebuchet MS"/>
              </a:rPr>
              <a:t> </a:t>
            </a:r>
            <a:r>
              <a:rPr sz="1400" spc="-10" dirty="0">
                <a:solidFill>
                  <a:srgbClr val="252423"/>
                </a:solidFill>
                <a:latin typeface="Trebuchet MS"/>
                <a:cs typeface="Trebuchet MS"/>
              </a:rPr>
              <a:t>profitability.</a:t>
            </a:r>
            <a:endParaRPr sz="1400">
              <a:latin typeface="Trebuchet MS"/>
              <a:cs typeface="Trebuchet MS"/>
            </a:endParaRPr>
          </a:p>
          <a:p>
            <a:pPr marL="12700" marR="5080">
              <a:lnSpc>
                <a:spcPct val="111600"/>
              </a:lnSpc>
              <a:spcBef>
                <a:spcPts val="1275"/>
              </a:spcBef>
            </a:pPr>
            <a:r>
              <a:rPr sz="1400" b="1" spc="-35" dirty="0">
                <a:solidFill>
                  <a:srgbClr val="252423"/>
                </a:solidFill>
                <a:latin typeface="Trebuchet MS"/>
                <a:cs typeface="Trebuchet MS"/>
              </a:rPr>
              <a:t>Trend</a:t>
            </a:r>
            <a:r>
              <a:rPr sz="1400" b="1" spc="-40" dirty="0">
                <a:solidFill>
                  <a:srgbClr val="252423"/>
                </a:solidFill>
                <a:latin typeface="Trebuchet MS"/>
                <a:cs typeface="Trebuchet MS"/>
              </a:rPr>
              <a:t> </a:t>
            </a:r>
            <a:r>
              <a:rPr sz="1400" b="1" dirty="0">
                <a:solidFill>
                  <a:srgbClr val="252423"/>
                </a:solidFill>
                <a:latin typeface="Trebuchet MS"/>
                <a:cs typeface="Trebuchet MS"/>
              </a:rPr>
              <a:t>Identification:</a:t>
            </a:r>
            <a:r>
              <a:rPr sz="1400" b="1" spc="-40" dirty="0">
                <a:solidFill>
                  <a:srgbClr val="252423"/>
                </a:solidFill>
                <a:latin typeface="Trebuchet MS"/>
                <a:cs typeface="Trebuchet MS"/>
              </a:rPr>
              <a:t> </a:t>
            </a:r>
            <a:r>
              <a:rPr sz="1400" dirty="0">
                <a:solidFill>
                  <a:srgbClr val="252423"/>
                </a:solidFill>
                <a:latin typeface="Trebuchet MS"/>
                <a:cs typeface="Trebuchet MS"/>
              </a:rPr>
              <a:t>Using</a:t>
            </a:r>
            <a:r>
              <a:rPr sz="1400" spc="-35" dirty="0">
                <a:solidFill>
                  <a:srgbClr val="252423"/>
                </a:solidFill>
                <a:latin typeface="Trebuchet MS"/>
                <a:cs typeface="Trebuchet MS"/>
              </a:rPr>
              <a:t> </a:t>
            </a:r>
            <a:r>
              <a:rPr sz="1400" spc="-30" dirty="0">
                <a:solidFill>
                  <a:srgbClr val="252423"/>
                </a:solidFill>
                <a:latin typeface="Trebuchet MS"/>
                <a:cs typeface="Trebuchet MS"/>
              </a:rPr>
              <a:t>historical</a:t>
            </a:r>
            <a:r>
              <a:rPr sz="1400" spc="-40" dirty="0">
                <a:solidFill>
                  <a:srgbClr val="252423"/>
                </a:solidFill>
                <a:latin typeface="Trebuchet MS"/>
                <a:cs typeface="Trebuchet MS"/>
              </a:rPr>
              <a:t> </a:t>
            </a:r>
            <a:r>
              <a:rPr sz="1400" spc="-10" dirty="0">
                <a:solidFill>
                  <a:srgbClr val="252423"/>
                </a:solidFill>
                <a:latin typeface="Trebuchet MS"/>
                <a:cs typeface="Trebuchet MS"/>
              </a:rPr>
              <a:t>sales</a:t>
            </a:r>
            <a:r>
              <a:rPr sz="1400" spc="-35" dirty="0">
                <a:solidFill>
                  <a:srgbClr val="252423"/>
                </a:solidFill>
                <a:latin typeface="Trebuchet MS"/>
                <a:cs typeface="Trebuchet MS"/>
              </a:rPr>
              <a:t> </a:t>
            </a:r>
            <a:r>
              <a:rPr sz="1400" spc="-65" dirty="0">
                <a:solidFill>
                  <a:srgbClr val="252423"/>
                </a:solidFill>
                <a:latin typeface="Trebuchet MS"/>
                <a:cs typeface="Trebuchet MS"/>
              </a:rPr>
              <a:t>data,</a:t>
            </a:r>
            <a:r>
              <a:rPr sz="1400" spc="-40" dirty="0">
                <a:solidFill>
                  <a:srgbClr val="252423"/>
                </a:solidFill>
                <a:latin typeface="Trebuchet MS"/>
                <a:cs typeface="Trebuchet MS"/>
              </a:rPr>
              <a:t> </a:t>
            </a:r>
            <a:r>
              <a:rPr sz="1400" spc="-10" dirty="0">
                <a:solidFill>
                  <a:srgbClr val="252423"/>
                </a:solidFill>
                <a:latin typeface="Trebuchet MS"/>
                <a:cs typeface="Trebuchet MS"/>
              </a:rPr>
              <a:t>the</a:t>
            </a:r>
            <a:r>
              <a:rPr sz="1400" spc="-35" dirty="0">
                <a:solidFill>
                  <a:srgbClr val="252423"/>
                </a:solidFill>
                <a:latin typeface="Trebuchet MS"/>
                <a:cs typeface="Trebuchet MS"/>
              </a:rPr>
              <a:t> </a:t>
            </a:r>
            <a:r>
              <a:rPr sz="1400" dirty="0">
                <a:solidFill>
                  <a:srgbClr val="252423"/>
                </a:solidFill>
                <a:latin typeface="Trebuchet MS"/>
                <a:cs typeface="Trebuchet MS"/>
              </a:rPr>
              <a:t>dashboard</a:t>
            </a:r>
            <a:r>
              <a:rPr sz="1400" spc="-40" dirty="0">
                <a:solidFill>
                  <a:srgbClr val="252423"/>
                </a:solidFill>
                <a:latin typeface="Trebuchet MS"/>
                <a:cs typeface="Trebuchet MS"/>
              </a:rPr>
              <a:t> </a:t>
            </a:r>
            <a:r>
              <a:rPr sz="1400" spc="-30" dirty="0">
                <a:solidFill>
                  <a:srgbClr val="252423"/>
                </a:solidFill>
                <a:latin typeface="Trebuchet MS"/>
                <a:cs typeface="Trebuchet MS"/>
              </a:rPr>
              <a:t>identifies</a:t>
            </a:r>
            <a:r>
              <a:rPr sz="1400" spc="-35" dirty="0">
                <a:solidFill>
                  <a:srgbClr val="252423"/>
                </a:solidFill>
                <a:latin typeface="Trebuchet MS"/>
                <a:cs typeface="Trebuchet MS"/>
              </a:rPr>
              <a:t> </a:t>
            </a:r>
            <a:r>
              <a:rPr sz="1400" spc="-10" dirty="0">
                <a:solidFill>
                  <a:srgbClr val="252423"/>
                </a:solidFill>
                <a:latin typeface="Trebuchet MS"/>
                <a:cs typeface="Trebuchet MS"/>
              </a:rPr>
              <a:t>trends</a:t>
            </a:r>
            <a:r>
              <a:rPr sz="1400" spc="-40" dirty="0">
                <a:solidFill>
                  <a:srgbClr val="252423"/>
                </a:solidFill>
                <a:latin typeface="Trebuchet MS"/>
                <a:cs typeface="Trebuchet MS"/>
              </a:rPr>
              <a:t> </a:t>
            </a:r>
            <a:r>
              <a:rPr sz="1400" dirty="0">
                <a:solidFill>
                  <a:srgbClr val="252423"/>
                </a:solidFill>
                <a:latin typeface="Trebuchet MS"/>
                <a:cs typeface="Trebuchet MS"/>
              </a:rPr>
              <a:t>in</a:t>
            </a:r>
            <a:r>
              <a:rPr sz="1400" spc="-40" dirty="0">
                <a:solidFill>
                  <a:srgbClr val="252423"/>
                </a:solidFill>
                <a:latin typeface="Trebuchet MS"/>
                <a:cs typeface="Trebuchet MS"/>
              </a:rPr>
              <a:t> </a:t>
            </a:r>
            <a:r>
              <a:rPr sz="1400" spc="-10" dirty="0">
                <a:solidFill>
                  <a:srgbClr val="252423"/>
                </a:solidFill>
                <a:latin typeface="Trebuchet MS"/>
                <a:cs typeface="Trebuchet MS"/>
              </a:rPr>
              <a:t>sales</a:t>
            </a:r>
            <a:r>
              <a:rPr sz="1400" spc="-35" dirty="0">
                <a:solidFill>
                  <a:srgbClr val="252423"/>
                </a:solidFill>
                <a:latin typeface="Trebuchet MS"/>
                <a:cs typeface="Trebuchet MS"/>
              </a:rPr>
              <a:t> </a:t>
            </a:r>
            <a:r>
              <a:rPr sz="1400" dirty="0">
                <a:solidFill>
                  <a:srgbClr val="252423"/>
                </a:solidFill>
                <a:latin typeface="Trebuchet MS"/>
                <a:cs typeface="Trebuchet MS"/>
              </a:rPr>
              <a:t>over</a:t>
            </a:r>
            <a:r>
              <a:rPr sz="1400" spc="-40" dirty="0">
                <a:solidFill>
                  <a:srgbClr val="252423"/>
                </a:solidFill>
                <a:latin typeface="Trebuchet MS"/>
                <a:cs typeface="Trebuchet MS"/>
              </a:rPr>
              <a:t> </a:t>
            </a:r>
            <a:r>
              <a:rPr sz="1400" spc="-75" dirty="0">
                <a:solidFill>
                  <a:srgbClr val="252423"/>
                </a:solidFill>
                <a:latin typeface="Trebuchet MS"/>
                <a:cs typeface="Trebuchet MS"/>
              </a:rPr>
              <a:t>time.</a:t>
            </a:r>
            <a:r>
              <a:rPr sz="1400" spc="-35" dirty="0">
                <a:solidFill>
                  <a:srgbClr val="252423"/>
                </a:solidFill>
                <a:latin typeface="Trebuchet MS"/>
                <a:cs typeface="Trebuchet MS"/>
              </a:rPr>
              <a:t> </a:t>
            </a:r>
            <a:r>
              <a:rPr sz="1400" spc="-25" dirty="0">
                <a:solidFill>
                  <a:srgbClr val="252423"/>
                </a:solidFill>
                <a:latin typeface="Trebuchet MS"/>
                <a:cs typeface="Trebuchet MS"/>
              </a:rPr>
              <a:t>It </a:t>
            </a:r>
            <a:r>
              <a:rPr sz="1400" dirty="0">
                <a:solidFill>
                  <a:srgbClr val="252423"/>
                </a:solidFill>
                <a:latin typeface="Trebuchet MS"/>
                <a:cs typeface="Trebuchet MS"/>
              </a:rPr>
              <a:t>helps</a:t>
            </a:r>
            <a:r>
              <a:rPr sz="1400" spc="-35" dirty="0">
                <a:solidFill>
                  <a:srgbClr val="252423"/>
                </a:solidFill>
                <a:latin typeface="Trebuchet MS"/>
                <a:cs typeface="Trebuchet MS"/>
              </a:rPr>
              <a:t> </a:t>
            </a:r>
            <a:r>
              <a:rPr sz="1400" spc="-30" dirty="0">
                <a:solidFill>
                  <a:srgbClr val="252423"/>
                </a:solidFill>
                <a:latin typeface="Trebuchet MS"/>
                <a:cs typeface="Trebuchet MS"/>
              </a:rPr>
              <a:t>identify</a:t>
            </a:r>
            <a:r>
              <a:rPr sz="1400" spc="-35" dirty="0">
                <a:solidFill>
                  <a:srgbClr val="252423"/>
                </a:solidFill>
                <a:latin typeface="Trebuchet MS"/>
                <a:cs typeface="Trebuchet MS"/>
              </a:rPr>
              <a:t> </a:t>
            </a:r>
            <a:r>
              <a:rPr sz="1400" dirty="0">
                <a:solidFill>
                  <a:srgbClr val="252423"/>
                </a:solidFill>
                <a:latin typeface="Trebuchet MS"/>
                <a:cs typeface="Trebuchet MS"/>
              </a:rPr>
              <a:t>seasonal</a:t>
            </a:r>
            <a:r>
              <a:rPr sz="1400" spc="-35" dirty="0">
                <a:solidFill>
                  <a:srgbClr val="252423"/>
                </a:solidFill>
                <a:latin typeface="Trebuchet MS"/>
                <a:cs typeface="Trebuchet MS"/>
              </a:rPr>
              <a:t> </a:t>
            </a:r>
            <a:r>
              <a:rPr sz="1400" spc="-45" dirty="0">
                <a:solidFill>
                  <a:srgbClr val="252423"/>
                </a:solidFill>
                <a:latin typeface="Trebuchet MS"/>
                <a:cs typeface="Trebuchet MS"/>
              </a:rPr>
              <a:t>patterns,</a:t>
            </a:r>
            <a:r>
              <a:rPr sz="1400" spc="-35" dirty="0">
                <a:solidFill>
                  <a:srgbClr val="252423"/>
                </a:solidFill>
                <a:latin typeface="Trebuchet MS"/>
                <a:cs typeface="Trebuchet MS"/>
              </a:rPr>
              <a:t> </a:t>
            </a:r>
            <a:r>
              <a:rPr sz="1400" spc="-10" dirty="0">
                <a:solidFill>
                  <a:srgbClr val="252423"/>
                </a:solidFill>
                <a:latin typeface="Trebuchet MS"/>
                <a:cs typeface="Trebuchet MS"/>
              </a:rPr>
              <a:t>bestselling</a:t>
            </a:r>
            <a:r>
              <a:rPr sz="1400" spc="-30" dirty="0">
                <a:solidFill>
                  <a:srgbClr val="252423"/>
                </a:solidFill>
                <a:latin typeface="Trebuchet MS"/>
                <a:cs typeface="Trebuchet MS"/>
              </a:rPr>
              <a:t> </a:t>
            </a:r>
            <a:r>
              <a:rPr sz="1400" dirty="0">
                <a:solidFill>
                  <a:srgbClr val="252423"/>
                </a:solidFill>
                <a:latin typeface="Trebuchet MS"/>
                <a:cs typeface="Trebuchet MS"/>
              </a:rPr>
              <a:t>products</a:t>
            </a:r>
            <a:r>
              <a:rPr sz="1400" spc="-35" dirty="0">
                <a:solidFill>
                  <a:srgbClr val="252423"/>
                </a:solidFill>
                <a:latin typeface="Trebuchet MS"/>
                <a:cs typeface="Trebuchet MS"/>
              </a:rPr>
              <a:t> </a:t>
            </a:r>
            <a:r>
              <a:rPr sz="1400" dirty="0">
                <a:solidFill>
                  <a:srgbClr val="252423"/>
                </a:solidFill>
                <a:latin typeface="Trebuchet MS"/>
                <a:cs typeface="Trebuchet MS"/>
              </a:rPr>
              <a:t>in</a:t>
            </a:r>
            <a:r>
              <a:rPr sz="1400" spc="-35" dirty="0">
                <a:solidFill>
                  <a:srgbClr val="252423"/>
                </a:solidFill>
                <a:latin typeface="Trebuchet MS"/>
                <a:cs typeface="Trebuchet MS"/>
              </a:rPr>
              <a:t> </a:t>
            </a:r>
            <a:r>
              <a:rPr sz="1400" spc="-30" dirty="0">
                <a:solidFill>
                  <a:srgbClr val="252423"/>
                </a:solidFill>
                <a:latin typeface="Trebuchet MS"/>
                <a:cs typeface="Trebuchet MS"/>
              </a:rPr>
              <a:t>specific</a:t>
            </a:r>
            <a:r>
              <a:rPr sz="1400" spc="-35" dirty="0">
                <a:solidFill>
                  <a:srgbClr val="252423"/>
                </a:solidFill>
                <a:latin typeface="Trebuchet MS"/>
                <a:cs typeface="Trebuchet MS"/>
              </a:rPr>
              <a:t> </a:t>
            </a:r>
            <a:r>
              <a:rPr sz="1400" spc="-20" dirty="0">
                <a:solidFill>
                  <a:srgbClr val="252423"/>
                </a:solidFill>
                <a:latin typeface="Trebuchet MS"/>
                <a:cs typeface="Trebuchet MS"/>
              </a:rPr>
              <a:t>quarters</a:t>
            </a:r>
            <a:r>
              <a:rPr sz="1400" spc="-35" dirty="0">
                <a:solidFill>
                  <a:srgbClr val="252423"/>
                </a:solidFill>
                <a:latin typeface="Trebuchet MS"/>
                <a:cs typeface="Trebuchet MS"/>
              </a:rPr>
              <a:t> </a:t>
            </a:r>
            <a:r>
              <a:rPr sz="1400" dirty="0">
                <a:solidFill>
                  <a:srgbClr val="252423"/>
                </a:solidFill>
                <a:latin typeface="Trebuchet MS"/>
                <a:cs typeface="Trebuchet MS"/>
              </a:rPr>
              <a:t>or</a:t>
            </a:r>
            <a:r>
              <a:rPr sz="1400" spc="-30" dirty="0">
                <a:solidFill>
                  <a:srgbClr val="252423"/>
                </a:solidFill>
                <a:latin typeface="Trebuchet MS"/>
                <a:cs typeface="Trebuchet MS"/>
              </a:rPr>
              <a:t> </a:t>
            </a:r>
            <a:r>
              <a:rPr sz="1400" dirty="0">
                <a:solidFill>
                  <a:srgbClr val="252423"/>
                </a:solidFill>
                <a:latin typeface="Trebuchet MS"/>
                <a:cs typeface="Trebuchet MS"/>
              </a:rPr>
              <a:t>months</a:t>
            </a:r>
            <a:r>
              <a:rPr sz="1400" spc="-35" dirty="0">
                <a:solidFill>
                  <a:srgbClr val="252423"/>
                </a:solidFill>
                <a:latin typeface="Trebuchet MS"/>
                <a:cs typeface="Trebuchet MS"/>
              </a:rPr>
              <a:t> </a:t>
            </a:r>
            <a:r>
              <a:rPr sz="1400" dirty="0">
                <a:solidFill>
                  <a:srgbClr val="252423"/>
                </a:solidFill>
                <a:latin typeface="Trebuchet MS"/>
                <a:cs typeface="Trebuchet MS"/>
              </a:rPr>
              <a:t>during</a:t>
            </a:r>
            <a:r>
              <a:rPr sz="1400" spc="-35" dirty="0">
                <a:solidFill>
                  <a:srgbClr val="252423"/>
                </a:solidFill>
                <a:latin typeface="Trebuchet MS"/>
                <a:cs typeface="Trebuchet MS"/>
              </a:rPr>
              <a:t> </a:t>
            </a:r>
            <a:r>
              <a:rPr sz="1400" spc="-10" dirty="0">
                <a:solidFill>
                  <a:srgbClr val="252423"/>
                </a:solidFill>
                <a:latin typeface="Trebuchet MS"/>
                <a:cs typeface="Trebuchet MS"/>
              </a:rPr>
              <a:t>the</a:t>
            </a:r>
            <a:r>
              <a:rPr sz="1400" spc="-35" dirty="0">
                <a:solidFill>
                  <a:srgbClr val="252423"/>
                </a:solidFill>
                <a:latin typeface="Trebuchet MS"/>
                <a:cs typeface="Trebuchet MS"/>
              </a:rPr>
              <a:t> </a:t>
            </a:r>
            <a:r>
              <a:rPr sz="1400" spc="-10" dirty="0">
                <a:solidFill>
                  <a:srgbClr val="252423"/>
                </a:solidFill>
                <a:latin typeface="Trebuchet MS"/>
                <a:cs typeface="Trebuchet MS"/>
              </a:rPr>
              <a:t>year, </a:t>
            </a:r>
            <a:r>
              <a:rPr sz="1400" dirty="0">
                <a:solidFill>
                  <a:srgbClr val="252423"/>
                </a:solidFill>
                <a:latin typeface="Trebuchet MS"/>
                <a:cs typeface="Trebuchet MS"/>
              </a:rPr>
              <a:t>and</a:t>
            </a:r>
            <a:r>
              <a:rPr sz="1400" spc="-45" dirty="0">
                <a:solidFill>
                  <a:srgbClr val="252423"/>
                </a:solidFill>
                <a:latin typeface="Trebuchet MS"/>
                <a:cs typeface="Trebuchet MS"/>
              </a:rPr>
              <a:t> </a:t>
            </a:r>
            <a:r>
              <a:rPr sz="1400" spc="-10" dirty="0">
                <a:solidFill>
                  <a:srgbClr val="252423"/>
                </a:solidFill>
                <a:latin typeface="Trebuchet MS"/>
                <a:cs typeface="Trebuchet MS"/>
              </a:rPr>
              <a:t>the</a:t>
            </a:r>
            <a:r>
              <a:rPr sz="1400" spc="-45" dirty="0">
                <a:solidFill>
                  <a:srgbClr val="252423"/>
                </a:solidFill>
                <a:latin typeface="Trebuchet MS"/>
                <a:cs typeface="Trebuchet MS"/>
              </a:rPr>
              <a:t> </a:t>
            </a:r>
            <a:r>
              <a:rPr sz="1400" dirty="0">
                <a:solidFill>
                  <a:srgbClr val="252423"/>
                </a:solidFill>
                <a:latin typeface="Trebuchet MS"/>
                <a:cs typeface="Trebuchet MS"/>
              </a:rPr>
              <a:t>success</a:t>
            </a:r>
            <a:r>
              <a:rPr sz="1400" spc="-40" dirty="0">
                <a:solidFill>
                  <a:srgbClr val="252423"/>
                </a:solidFill>
                <a:latin typeface="Trebuchet MS"/>
                <a:cs typeface="Trebuchet MS"/>
              </a:rPr>
              <a:t> </a:t>
            </a:r>
            <a:r>
              <a:rPr sz="1400" dirty="0">
                <a:solidFill>
                  <a:srgbClr val="252423"/>
                </a:solidFill>
                <a:latin typeface="Trebuchet MS"/>
                <a:cs typeface="Trebuchet MS"/>
              </a:rPr>
              <a:t>of</a:t>
            </a:r>
            <a:r>
              <a:rPr sz="1400" spc="-45" dirty="0">
                <a:solidFill>
                  <a:srgbClr val="252423"/>
                </a:solidFill>
                <a:latin typeface="Trebuchet MS"/>
                <a:cs typeface="Trebuchet MS"/>
              </a:rPr>
              <a:t> </a:t>
            </a:r>
            <a:r>
              <a:rPr sz="1400" spc="-40" dirty="0">
                <a:solidFill>
                  <a:srgbClr val="252423"/>
                </a:solidFill>
                <a:latin typeface="Trebuchet MS"/>
                <a:cs typeface="Trebuchet MS"/>
              </a:rPr>
              <a:t>certain</a:t>
            </a:r>
            <a:r>
              <a:rPr sz="1400" spc="-45" dirty="0">
                <a:solidFill>
                  <a:srgbClr val="252423"/>
                </a:solidFill>
                <a:latin typeface="Trebuchet MS"/>
                <a:cs typeface="Trebuchet MS"/>
              </a:rPr>
              <a:t> </a:t>
            </a:r>
            <a:r>
              <a:rPr sz="1400" spc="-10" dirty="0">
                <a:solidFill>
                  <a:srgbClr val="252423"/>
                </a:solidFill>
                <a:latin typeface="Trebuchet MS"/>
                <a:cs typeface="Trebuchet MS"/>
              </a:rPr>
              <a:t>category</a:t>
            </a:r>
            <a:r>
              <a:rPr sz="1400" spc="-40" dirty="0">
                <a:solidFill>
                  <a:srgbClr val="252423"/>
                </a:solidFill>
                <a:latin typeface="Trebuchet MS"/>
                <a:cs typeface="Trebuchet MS"/>
              </a:rPr>
              <a:t> </a:t>
            </a:r>
            <a:r>
              <a:rPr sz="1400" spc="-55" dirty="0">
                <a:solidFill>
                  <a:srgbClr val="252423"/>
                </a:solidFill>
                <a:latin typeface="Trebuchet MS"/>
                <a:cs typeface="Trebuchet MS"/>
              </a:rPr>
              <a:t>overall.</a:t>
            </a:r>
            <a:r>
              <a:rPr sz="1400" spc="-45" dirty="0">
                <a:solidFill>
                  <a:srgbClr val="252423"/>
                </a:solidFill>
                <a:latin typeface="Trebuchet MS"/>
                <a:cs typeface="Trebuchet MS"/>
              </a:rPr>
              <a:t> </a:t>
            </a:r>
            <a:r>
              <a:rPr sz="1400" spc="-10" dirty="0">
                <a:solidFill>
                  <a:srgbClr val="252423"/>
                </a:solidFill>
                <a:latin typeface="Trebuchet MS"/>
                <a:cs typeface="Trebuchet MS"/>
              </a:rPr>
              <a:t>This</a:t>
            </a:r>
            <a:r>
              <a:rPr sz="1400" spc="-45" dirty="0">
                <a:solidFill>
                  <a:srgbClr val="252423"/>
                </a:solidFill>
                <a:latin typeface="Trebuchet MS"/>
                <a:cs typeface="Trebuchet MS"/>
              </a:rPr>
              <a:t> </a:t>
            </a:r>
            <a:r>
              <a:rPr sz="1400" spc="-10" dirty="0">
                <a:solidFill>
                  <a:srgbClr val="252423"/>
                </a:solidFill>
                <a:latin typeface="Trebuchet MS"/>
                <a:cs typeface="Trebuchet MS"/>
              </a:rPr>
              <a:t>trend</a:t>
            </a:r>
            <a:r>
              <a:rPr sz="1400" spc="-40" dirty="0">
                <a:solidFill>
                  <a:srgbClr val="252423"/>
                </a:solidFill>
                <a:latin typeface="Trebuchet MS"/>
                <a:cs typeface="Trebuchet MS"/>
              </a:rPr>
              <a:t> </a:t>
            </a:r>
            <a:r>
              <a:rPr sz="1400" spc="-35" dirty="0">
                <a:solidFill>
                  <a:srgbClr val="252423"/>
                </a:solidFill>
                <a:latin typeface="Trebuchet MS"/>
                <a:cs typeface="Trebuchet MS"/>
              </a:rPr>
              <a:t>identification</a:t>
            </a:r>
            <a:r>
              <a:rPr sz="1400" spc="-45" dirty="0">
                <a:solidFill>
                  <a:srgbClr val="252423"/>
                </a:solidFill>
                <a:latin typeface="Trebuchet MS"/>
                <a:cs typeface="Trebuchet MS"/>
              </a:rPr>
              <a:t> </a:t>
            </a:r>
            <a:r>
              <a:rPr sz="1400" dirty="0">
                <a:solidFill>
                  <a:srgbClr val="252423"/>
                </a:solidFill>
                <a:latin typeface="Trebuchet MS"/>
                <a:cs typeface="Trebuchet MS"/>
              </a:rPr>
              <a:t>empowers</a:t>
            </a:r>
            <a:r>
              <a:rPr sz="1400" spc="-45" dirty="0">
                <a:solidFill>
                  <a:srgbClr val="252423"/>
                </a:solidFill>
                <a:latin typeface="Trebuchet MS"/>
                <a:cs typeface="Trebuchet MS"/>
              </a:rPr>
              <a:t> </a:t>
            </a:r>
            <a:r>
              <a:rPr sz="1400" spc="-10" dirty="0">
                <a:solidFill>
                  <a:srgbClr val="252423"/>
                </a:solidFill>
                <a:latin typeface="Trebuchet MS"/>
                <a:cs typeface="Trebuchet MS"/>
              </a:rPr>
              <a:t>the</a:t>
            </a:r>
            <a:r>
              <a:rPr sz="1400" spc="-40" dirty="0">
                <a:solidFill>
                  <a:srgbClr val="252423"/>
                </a:solidFill>
                <a:latin typeface="Trebuchet MS"/>
                <a:cs typeface="Trebuchet MS"/>
              </a:rPr>
              <a:t> </a:t>
            </a:r>
            <a:r>
              <a:rPr sz="1400" dirty="0">
                <a:solidFill>
                  <a:srgbClr val="252423"/>
                </a:solidFill>
                <a:latin typeface="Trebuchet MS"/>
                <a:cs typeface="Trebuchet MS"/>
              </a:rPr>
              <a:t>company</a:t>
            </a:r>
            <a:r>
              <a:rPr sz="1400" spc="-45" dirty="0">
                <a:solidFill>
                  <a:srgbClr val="252423"/>
                </a:solidFill>
                <a:latin typeface="Trebuchet MS"/>
                <a:cs typeface="Trebuchet MS"/>
              </a:rPr>
              <a:t> </a:t>
            </a:r>
            <a:r>
              <a:rPr sz="1400" dirty="0">
                <a:solidFill>
                  <a:srgbClr val="252423"/>
                </a:solidFill>
                <a:latin typeface="Trebuchet MS"/>
                <a:cs typeface="Trebuchet MS"/>
              </a:rPr>
              <a:t>to</a:t>
            </a:r>
            <a:r>
              <a:rPr sz="1400" spc="-40" dirty="0">
                <a:solidFill>
                  <a:srgbClr val="252423"/>
                </a:solidFill>
                <a:latin typeface="Trebuchet MS"/>
                <a:cs typeface="Trebuchet MS"/>
              </a:rPr>
              <a:t> </a:t>
            </a:r>
            <a:r>
              <a:rPr sz="1400" spc="-20" dirty="0">
                <a:solidFill>
                  <a:srgbClr val="252423"/>
                </a:solidFill>
                <a:latin typeface="Trebuchet MS"/>
                <a:cs typeface="Trebuchet MS"/>
              </a:rPr>
              <a:t>plan </a:t>
            </a:r>
            <a:r>
              <a:rPr sz="1400" spc="-10" dirty="0">
                <a:solidFill>
                  <a:srgbClr val="252423"/>
                </a:solidFill>
                <a:latin typeface="Trebuchet MS"/>
                <a:cs typeface="Trebuchet MS"/>
              </a:rPr>
              <a:t>for</a:t>
            </a:r>
            <a:r>
              <a:rPr sz="1400" spc="-35" dirty="0">
                <a:solidFill>
                  <a:srgbClr val="252423"/>
                </a:solidFill>
                <a:latin typeface="Trebuchet MS"/>
                <a:cs typeface="Trebuchet MS"/>
              </a:rPr>
              <a:t> </a:t>
            </a:r>
            <a:r>
              <a:rPr sz="1400" spc="-30" dirty="0">
                <a:solidFill>
                  <a:srgbClr val="252423"/>
                </a:solidFill>
                <a:latin typeface="Trebuchet MS"/>
                <a:cs typeface="Trebuchet MS"/>
              </a:rPr>
              <a:t>future </a:t>
            </a:r>
            <a:r>
              <a:rPr sz="1400" dirty="0">
                <a:solidFill>
                  <a:srgbClr val="252423"/>
                </a:solidFill>
                <a:latin typeface="Trebuchet MS"/>
                <a:cs typeface="Trebuchet MS"/>
              </a:rPr>
              <a:t>demands</a:t>
            </a:r>
            <a:r>
              <a:rPr sz="1400" spc="-30" dirty="0">
                <a:solidFill>
                  <a:srgbClr val="252423"/>
                </a:solidFill>
                <a:latin typeface="Trebuchet MS"/>
                <a:cs typeface="Trebuchet MS"/>
              </a:rPr>
              <a:t> </a:t>
            </a:r>
            <a:r>
              <a:rPr sz="1400" dirty="0">
                <a:solidFill>
                  <a:srgbClr val="252423"/>
                </a:solidFill>
                <a:latin typeface="Trebuchet MS"/>
                <a:cs typeface="Trebuchet MS"/>
              </a:rPr>
              <a:t>and</a:t>
            </a:r>
            <a:r>
              <a:rPr sz="1400" spc="-30" dirty="0">
                <a:solidFill>
                  <a:srgbClr val="252423"/>
                </a:solidFill>
                <a:latin typeface="Trebuchet MS"/>
                <a:cs typeface="Trebuchet MS"/>
              </a:rPr>
              <a:t> </a:t>
            </a:r>
            <a:r>
              <a:rPr sz="1400" spc="-10" dirty="0">
                <a:solidFill>
                  <a:srgbClr val="252423"/>
                </a:solidFill>
                <a:latin typeface="Trebuchet MS"/>
                <a:cs typeface="Trebuchet MS"/>
              </a:rPr>
              <a:t>marketing</a:t>
            </a:r>
            <a:r>
              <a:rPr sz="1400" spc="-35" dirty="0">
                <a:solidFill>
                  <a:srgbClr val="252423"/>
                </a:solidFill>
                <a:latin typeface="Trebuchet MS"/>
                <a:cs typeface="Trebuchet MS"/>
              </a:rPr>
              <a:t> </a:t>
            </a:r>
            <a:r>
              <a:rPr sz="1400" spc="-30" dirty="0">
                <a:solidFill>
                  <a:srgbClr val="252423"/>
                </a:solidFill>
                <a:latin typeface="Trebuchet MS"/>
                <a:cs typeface="Trebuchet MS"/>
              </a:rPr>
              <a:t>efforts </a:t>
            </a:r>
            <a:r>
              <a:rPr sz="1400" dirty="0">
                <a:solidFill>
                  <a:srgbClr val="252423"/>
                </a:solidFill>
                <a:latin typeface="Trebuchet MS"/>
                <a:cs typeface="Trebuchet MS"/>
              </a:rPr>
              <a:t>more</a:t>
            </a:r>
            <a:r>
              <a:rPr sz="1400" spc="-30" dirty="0">
                <a:solidFill>
                  <a:srgbClr val="252423"/>
                </a:solidFill>
                <a:latin typeface="Trebuchet MS"/>
                <a:cs typeface="Trebuchet MS"/>
              </a:rPr>
              <a:t> </a:t>
            </a:r>
            <a:r>
              <a:rPr sz="1400" spc="-10" dirty="0">
                <a:solidFill>
                  <a:srgbClr val="252423"/>
                </a:solidFill>
                <a:latin typeface="Trebuchet MS"/>
                <a:cs typeface="Trebuchet MS"/>
              </a:rPr>
              <a:t>effectively.</a:t>
            </a:r>
            <a:endParaRPr sz="1400">
              <a:latin typeface="Trebuchet MS"/>
              <a:cs typeface="Trebuchet MS"/>
            </a:endParaRPr>
          </a:p>
          <a:p>
            <a:pPr marL="12700" marR="58419">
              <a:lnSpc>
                <a:spcPct val="111600"/>
              </a:lnSpc>
              <a:spcBef>
                <a:spcPts val="1275"/>
              </a:spcBef>
            </a:pPr>
            <a:r>
              <a:rPr sz="1400" b="1" dirty="0">
                <a:solidFill>
                  <a:srgbClr val="252423"/>
                </a:solidFill>
                <a:latin typeface="Trebuchet MS"/>
                <a:cs typeface="Trebuchet MS"/>
              </a:rPr>
              <a:t>Comprehensive</a:t>
            </a:r>
            <a:r>
              <a:rPr sz="1400" b="1" spc="-10" dirty="0">
                <a:solidFill>
                  <a:srgbClr val="252423"/>
                </a:solidFill>
                <a:latin typeface="Trebuchet MS"/>
                <a:cs typeface="Trebuchet MS"/>
              </a:rPr>
              <a:t> </a:t>
            </a:r>
            <a:r>
              <a:rPr sz="1400" b="1" dirty="0">
                <a:solidFill>
                  <a:srgbClr val="252423"/>
                </a:solidFill>
                <a:latin typeface="Trebuchet MS"/>
                <a:cs typeface="Trebuchet MS"/>
              </a:rPr>
              <a:t>Understanding:</a:t>
            </a:r>
            <a:r>
              <a:rPr sz="1400" b="1" spc="-5" dirty="0">
                <a:solidFill>
                  <a:srgbClr val="252423"/>
                </a:solidFill>
                <a:latin typeface="Trebuchet MS"/>
                <a:cs typeface="Trebuchet MS"/>
              </a:rPr>
              <a:t> </a:t>
            </a:r>
            <a:r>
              <a:rPr sz="1400" spc="-20" dirty="0">
                <a:solidFill>
                  <a:srgbClr val="252423"/>
                </a:solidFill>
                <a:latin typeface="Trebuchet MS"/>
                <a:cs typeface="Trebuchet MS"/>
              </a:rPr>
              <a:t>The</a:t>
            </a:r>
            <a:r>
              <a:rPr sz="1400" spc="-5" dirty="0">
                <a:solidFill>
                  <a:srgbClr val="252423"/>
                </a:solidFill>
                <a:latin typeface="Trebuchet MS"/>
                <a:cs typeface="Trebuchet MS"/>
              </a:rPr>
              <a:t> </a:t>
            </a:r>
            <a:r>
              <a:rPr sz="1400" spc="-20" dirty="0">
                <a:solidFill>
                  <a:srgbClr val="252423"/>
                </a:solidFill>
                <a:latin typeface="Trebuchet MS"/>
                <a:cs typeface="Trebuchet MS"/>
              </a:rPr>
              <a:t>Power</a:t>
            </a:r>
            <a:r>
              <a:rPr sz="1400" spc="-10" dirty="0">
                <a:solidFill>
                  <a:srgbClr val="252423"/>
                </a:solidFill>
                <a:latin typeface="Trebuchet MS"/>
                <a:cs typeface="Trebuchet MS"/>
              </a:rPr>
              <a:t> </a:t>
            </a:r>
            <a:r>
              <a:rPr sz="1400" dirty="0">
                <a:solidFill>
                  <a:srgbClr val="252423"/>
                </a:solidFill>
                <a:latin typeface="Trebuchet MS"/>
                <a:cs typeface="Trebuchet MS"/>
              </a:rPr>
              <a:t>BI</a:t>
            </a:r>
            <a:r>
              <a:rPr sz="1400" spc="-5" dirty="0">
                <a:solidFill>
                  <a:srgbClr val="252423"/>
                </a:solidFill>
                <a:latin typeface="Trebuchet MS"/>
                <a:cs typeface="Trebuchet MS"/>
              </a:rPr>
              <a:t> </a:t>
            </a:r>
            <a:r>
              <a:rPr sz="1400" dirty="0">
                <a:solidFill>
                  <a:srgbClr val="252423"/>
                </a:solidFill>
                <a:latin typeface="Trebuchet MS"/>
                <a:cs typeface="Trebuchet MS"/>
              </a:rPr>
              <a:t>dashboard</a:t>
            </a:r>
            <a:r>
              <a:rPr sz="1400" spc="-5" dirty="0">
                <a:solidFill>
                  <a:srgbClr val="252423"/>
                </a:solidFill>
                <a:latin typeface="Trebuchet MS"/>
                <a:cs typeface="Trebuchet MS"/>
              </a:rPr>
              <a:t> </a:t>
            </a:r>
            <a:r>
              <a:rPr sz="1400" spc="-25" dirty="0">
                <a:solidFill>
                  <a:srgbClr val="252423"/>
                </a:solidFill>
                <a:latin typeface="Trebuchet MS"/>
                <a:cs typeface="Trebuchet MS"/>
              </a:rPr>
              <a:t>offers</a:t>
            </a:r>
            <a:r>
              <a:rPr sz="1400" spc="-10" dirty="0">
                <a:solidFill>
                  <a:srgbClr val="252423"/>
                </a:solidFill>
                <a:latin typeface="Trebuchet MS"/>
                <a:cs typeface="Trebuchet MS"/>
              </a:rPr>
              <a:t> </a:t>
            </a:r>
            <a:r>
              <a:rPr sz="1400" dirty="0">
                <a:solidFill>
                  <a:srgbClr val="252423"/>
                </a:solidFill>
                <a:latin typeface="Trebuchet MS"/>
                <a:cs typeface="Trebuchet MS"/>
              </a:rPr>
              <a:t>a</a:t>
            </a:r>
            <a:r>
              <a:rPr sz="1400" spc="-5" dirty="0">
                <a:solidFill>
                  <a:srgbClr val="252423"/>
                </a:solidFill>
                <a:latin typeface="Trebuchet MS"/>
                <a:cs typeface="Trebuchet MS"/>
              </a:rPr>
              <a:t> </a:t>
            </a:r>
            <a:r>
              <a:rPr sz="1400" spc="-10" dirty="0">
                <a:solidFill>
                  <a:srgbClr val="252423"/>
                </a:solidFill>
                <a:latin typeface="Trebuchet MS"/>
                <a:cs typeface="Trebuchet MS"/>
              </a:rPr>
              <a:t>comprehensive</a:t>
            </a:r>
            <a:r>
              <a:rPr sz="1400" spc="-5" dirty="0">
                <a:solidFill>
                  <a:srgbClr val="252423"/>
                </a:solidFill>
                <a:latin typeface="Trebuchet MS"/>
                <a:cs typeface="Trebuchet MS"/>
              </a:rPr>
              <a:t> </a:t>
            </a:r>
            <a:r>
              <a:rPr sz="1400" dirty="0">
                <a:solidFill>
                  <a:srgbClr val="252423"/>
                </a:solidFill>
                <a:latin typeface="Trebuchet MS"/>
                <a:cs typeface="Trebuchet MS"/>
              </a:rPr>
              <a:t>understanding</a:t>
            </a:r>
            <a:r>
              <a:rPr sz="1400" spc="-5" dirty="0">
                <a:solidFill>
                  <a:srgbClr val="252423"/>
                </a:solidFill>
                <a:latin typeface="Trebuchet MS"/>
                <a:cs typeface="Trebuchet MS"/>
              </a:rPr>
              <a:t> </a:t>
            </a:r>
            <a:r>
              <a:rPr sz="1400" spc="-25" dirty="0">
                <a:solidFill>
                  <a:srgbClr val="252423"/>
                </a:solidFill>
                <a:latin typeface="Trebuchet MS"/>
                <a:cs typeface="Trebuchet MS"/>
              </a:rPr>
              <a:t>of </a:t>
            </a:r>
            <a:r>
              <a:rPr sz="1400" spc="-10" dirty="0">
                <a:solidFill>
                  <a:srgbClr val="252423"/>
                </a:solidFill>
                <a:latin typeface="Trebuchet MS"/>
                <a:cs typeface="Trebuchet MS"/>
              </a:rPr>
              <a:t>the</a:t>
            </a:r>
            <a:r>
              <a:rPr sz="1400" spc="-30" dirty="0">
                <a:solidFill>
                  <a:srgbClr val="252423"/>
                </a:solidFill>
                <a:latin typeface="Trebuchet MS"/>
                <a:cs typeface="Trebuchet MS"/>
              </a:rPr>
              <a:t> </a:t>
            </a:r>
            <a:r>
              <a:rPr sz="1400" dirty="0">
                <a:solidFill>
                  <a:srgbClr val="252423"/>
                </a:solidFill>
                <a:latin typeface="Trebuchet MS"/>
                <a:cs typeface="Trebuchet MS"/>
              </a:rPr>
              <a:t>company's</a:t>
            </a:r>
            <a:r>
              <a:rPr sz="1400" spc="-30" dirty="0">
                <a:solidFill>
                  <a:srgbClr val="252423"/>
                </a:solidFill>
                <a:latin typeface="Trebuchet MS"/>
                <a:cs typeface="Trebuchet MS"/>
              </a:rPr>
              <a:t> </a:t>
            </a:r>
            <a:r>
              <a:rPr sz="1400" spc="-25" dirty="0">
                <a:solidFill>
                  <a:srgbClr val="252423"/>
                </a:solidFill>
                <a:latin typeface="Trebuchet MS"/>
                <a:cs typeface="Trebuchet MS"/>
              </a:rPr>
              <a:t>operations.</a:t>
            </a:r>
            <a:r>
              <a:rPr sz="1400" spc="-30" dirty="0">
                <a:solidFill>
                  <a:srgbClr val="252423"/>
                </a:solidFill>
                <a:latin typeface="Trebuchet MS"/>
                <a:cs typeface="Trebuchet MS"/>
              </a:rPr>
              <a:t> </a:t>
            </a:r>
            <a:r>
              <a:rPr sz="1400" dirty="0">
                <a:solidFill>
                  <a:srgbClr val="252423"/>
                </a:solidFill>
                <a:latin typeface="Trebuchet MS"/>
                <a:cs typeface="Trebuchet MS"/>
              </a:rPr>
              <a:t>By</a:t>
            </a:r>
            <a:r>
              <a:rPr sz="1400" spc="-25" dirty="0">
                <a:solidFill>
                  <a:srgbClr val="252423"/>
                </a:solidFill>
                <a:latin typeface="Trebuchet MS"/>
                <a:cs typeface="Trebuchet MS"/>
              </a:rPr>
              <a:t> </a:t>
            </a:r>
            <a:r>
              <a:rPr sz="1400" dirty="0">
                <a:solidFill>
                  <a:srgbClr val="252423"/>
                </a:solidFill>
                <a:latin typeface="Trebuchet MS"/>
                <a:cs typeface="Trebuchet MS"/>
              </a:rPr>
              <a:t>presenting</a:t>
            </a:r>
            <a:r>
              <a:rPr sz="1400" spc="-30" dirty="0">
                <a:solidFill>
                  <a:srgbClr val="252423"/>
                </a:solidFill>
                <a:latin typeface="Trebuchet MS"/>
                <a:cs typeface="Trebuchet MS"/>
              </a:rPr>
              <a:t> </a:t>
            </a:r>
            <a:r>
              <a:rPr sz="1400" spc="-10" dirty="0">
                <a:solidFill>
                  <a:srgbClr val="252423"/>
                </a:solidFill>
                <a:latin typeface="Trebuchet MS"/>
                <a:cs typeface="Trebuchet MS"/>
              </a:rPr>
              <a:t>data</a:t>
            </a:r>
            <a:r>
              <a:rPr sz="1400" spc="-30" dirty="0">
                <a:solidFill>
                  <a:srgbClr val="252423"/>
                </a:solidFill>
                <a:latin typeface="Trebuchet MS"/>
                <a:cs typeface="Trebuchet MS"/>
              </a:rPr>
              <a:t> </a:t>
            </a:r>
            <a:r>
              <a:rPr sz="1400" dirty="0">
                <a:solidFill>
                  <a:srgbClr val="252423"/>
                </a:solidFill>
                <a:latin typeface="Trebuchet MS"/>
                <a:cs typeface="Trebuchet MS"/>
              </a:rPr>
              <a:t>on</a:t>
            </a:r>
            <a:r>
              <a:rPr sz="1400" spc="-25" dirty="0">
                <a:solidFill>
                  <a:srgbClr val="252423"/>
                </a:solidFill>
                <a:latin typeface="Trebuchet MS"/>
                <a:cs typeface="Trebuchet MS"/>
              </a:rPr>
              <a:t> </a:t>
            </a:r>
            <a:r>
              <a:rPr sz="1400" spc="-45" dirty="0">
                <a:solidFill>
                  <a:srgbClr val="252423"/>
                </a:solidFill>
                <a:latin typeface="Trebuchet MS"/>
                <a:cs typeface="Trebuchet MS"/>
              </a:rPr>
              <a:t>sales,</a:t>
            </a:r>
            <a:r>
              <a:rPr sz="1400" spc="-30" dirty="0">
                <a:solidFill>
                  <a:srgbClr val="252423"/>
                </a:solidFill>
                <a:latin typeface="Trebuchet MS"/>
                <a:cs typeface="Trebuchet MS"/>
              </a:rPr>
              <a:t> customer, </a:t>
            </a:r>
            <a:r>
              <a:rPr sz="1400" spc="-25" dirty="0">
                <a:solidFill>
                  <a:srgbClr val="252423"/>
                </a:solidFill>
                <a:latin typeface="Trebuchet MS"/>
                <a:cs typeface="Trebuchet MS"/>
              </a:rPr>
              <a:t>employee, </a:t>
            </a:r>
            <a:r>
              <a:rPr sz="1400" spc="-40" dirty="0">
                <a:solidFill>
                  <a:srgbClr val="252423"/>
                </a:solidFill>
                <a:latin typeface="Trebuchet MS"/>
                <a:cs typeface="Trebuchet MS"/>
              </a:rPr>
              <a:t>order,</a:t>
            </a:r>
            <a:r>
              <a:rPr sz="1400" spc="-30" dirty="0">
                <a:solidFill>
                  <a:srgbClr val="252423"/>
                </a:solidFill>
                <a:latin typeface="Trebuchet MS"/>
                <a:cs typeface="Trebuchet MS"/>
              </a:rPr>
              <a:t> </a:t>
            </a:r>
            <a:r>
              <a:rPr sz="1400" spc="-10" dirty="0">
                <a:solidFill>
                  <a:srgbClr val="252423"/>
                </a:solidFill>
                <a:latin typeface="Trebuchet MS"/>
                <a:cs typeface="Trebuchet MS"/>
              </a:rPr>
              <a:t>product, customer</a:t>
            </a:r>
            <a:r>
              <a:rPr sz="1400" spc="-60" dirty="0">
                <a:solidFill>
                  <a:srgbClr val="252423"/>
                </a:solidFill>
                <a:latin typeface="Trebuchet MS"/>
                <a:cs typeface="Trebuchet MS"/>
              </a:rPr>
              <a:t> </a:t>
            </a:r>
            <a:r>
              <a:rPr sz="1400" dirty="0">
                <a:solidFill>
                  <a:srgbClr val="252423"/>
                </a:solidFill>
                <a:latin typeface="Trebuchet MS"/>
                <a:cs typeface="Trebuchet MS"/>
              </a:rPr>
              <a:t>and</a:t>
            </a:r>
            <a:r>
              <a:rPr sz="1400" spc="-55" dirty="0">
                <a:solidFill>
                  <a:srgbClr val="252423"/>
                </a:solidFill>
                <a:latin typeface="Trebuchet MS"/>
                <a:cs typeface="Trebuchet MS"/>
              </a:rPr>
              <a:t> </a:t>
            </a:r>
            <a:r>
              <a:rPr sz="1400" spc="-10" dirty="0">
                <a:solidFill>
                  <a:srgbClr val="252423"/>
                </a:solidFill>
                <a:latin typeface="Trebuchet MS"/>
                <a:cs typeface="Trebuchet MS"/>
              </a:rPr>
              <a:t>supplier</a:t>
            </a:r>
            <a:r>
              <a:rPr sz="1400" spc="-55" dirty="0">
                <a:solidFill>
                  <a:srgbClr val="252423"/>
                </a:solidFill>
                <a:latin typeface="Trebuchet MS"/>
                <a:cs typeface="Trebuchet MS"/>
              </a:rPr>
              <a:t> </a:t>
            </a:r>
            <a:r>
              <a:rPr sz="1400" spc="-40" dirty="0">
                <a:solidFill>
                  <a:srgbClr val="252423"/>
                </a:solidFill>
                <a:latin typeface="Trebuchet MS"/>
                <a:cs typeface="Trebuchet MS"/>
              </a:rPr>
              <a:t>analysis,</a:t>
            </a:r>
            <a:r>
              <a:rPr sz="1400" spc="-55" dirty="0">
                <a:solidFill>
                  <a:srgbClr val="252423"/>
                </a:solidFill>
                <a:latin typeface="Trebuchet MS"/>
                <a:cs typeface="Trebuchet MS"/>
              </a:rPr>
              <a:t> </a:t>
            </a:r>
            <a:r>
              <a:rPr sz="1400" spc="-10" dirty="0">
                <a:solidFill>
                  <a:srgbClr val="252423"/>
                </a:solidFill>
                <a:latin typeface="Trebuchet MS"/>
                <a:cs typeface="Trebuchet MS"/>
              </a:rPr>
              <a:t>stakeholders</a:t>
            </a:r>
            <a:r>
              <a:rPr sz="1400" spc="-55" dirty="0">
                <a:solidFill>
                  <a:srgbClr val="252423"/>
                </a:solidFill>
                <a:latin typeface="Trebuchet MS"/>
                <a:cs typeface="Trebuchet MS"/>
              </a:rPr>
              <a:t> </a:t>
            </a:r>
            <a:r>
              <a:rPr sz="1400" dirty="0">
                <a:solidFill>
                  <a:srgbClr val="252423"/>
                </a:solidFill>
                <a:latin typeface="Trebuchet MS"/>
                <a:cs typeface="Trebuchet MS"/>
              </a:rPr>
              <a:t>can</a:t>
            </a:r>
            <a:r>
              <a:rPr sz="1400" spc="-55" dirty="0">
                <a:solidFill>
                  <a:srgbClr val="252423"/>
                </a:solidFill>
                <a:latin typeface="Trebuchet MS"/>
                <a:cs typeface="Trebuchet MS"/>
              </a:rPr>
              <a:t> </a:t>
            </a:r>
            <a:r>
              <a:rPr sz="1400" dirty="0">
                <a:solidFill>
                  <a:srgbClr val="252423"/>
                </a:solidFill>
                <a:latin typeface="Trebuchet MS"/>
                <a:cs typeface="Trebuchet MS"/>
              </a:rPr>
              <a:t>have</a:t>
            </a:r>
            <a:r>
              <a:rPr sz="1400" spc="-55" dirty="0">
                <a:solidFill>
                  <a:srgbClr val="252423"/>
                </a:solidFill>
                <a:latin typeface="Trebuchet MS"/>
                <a:cs typeface="Trebuchet MS"/>
              </a:rPr>
              <a:t> </a:t>
            </a:r>
            <a:r>
              <a:rPr sz="1400" dirty="0">
                <a:solidFill>
                  <a:srgbClr val="252423"/>
                </a:solidFill>
                <a:latin typeface="Trebuchet MS"/>
                <a:cs typeface="Trebuchet MS"/>
              </a:rPr>
              <a:t>a</a:t>
            </a:r>
            <a:r>
              <a:rPr sz="1400" spc="-55" dirty="0">
                <a:solidFill>
                  <a:srgbClr val="252423"/>
                </a:solidFill>
                <a:latin typeface="Trebuchet MS"/>
                <a:cs typeface="Trebuchet MS"/>
              </a:rPr>
              <a:t> </a:t>
            </a:r>
            <a:r>
              <a:rPr sz="1400" spc="-25" dirty="0">
                <a:solidFill>
                  <a:srgbClr val="252423"/>
                </a:solidFill>
                <a:latin typeface="Trebuchet MS"/>
                <a:cs typeface="Trebuchet MS"/>
              </a:rPr>
              <a:t>holistic</a:t>
            </a:r>
            <a:r>
              <a:rPr sz="1400" spc="-55" dirty="0">
                <a:solidFill>
                  <a:srgbClr val="252423"/>
                </a:solidFill>
                <a:latin typeface="Trebuchet MS"/>
                <a:cs typeface="Trebuchet MS"/>
              </a:rPr>
              <a:t> </a:t>
            </a:r>
            <a:r>
              <a:rPr sz="1400" spc="-30" dirty="0">
                <a:solidFill>
                  <a:srgbClr val="252423"/>
                </a:solidFill>
                <a:latin typeface="Trebuchet MS"/>
                <a:cs typeface="Trebuchet MS"/>
              </a:rPr>
              <a:t>view</a:t>
            </a:r>
            <a:r>
              <a:rPr sz="1400" spc="-55" dirty="0">
                <a:solidFill>
                  <a:srgbClr val="252423"/>
                </a:solidFill>
                <a:latin typeface="Trebuchet MS"/>
                <a:cs typeface="Trebuchet MS"/>
              </a:rPr>
              <a:t> </a:t>
            </a:r>
            <a:r>
              <a:rPr sz="1400" dirty="0">
                <a:solidFill>
                  <a:srgbClr val="252423"/>
                </a:solidFill>
                <a:latin typeface="Trebuchet MS"/>
                <a:cs typeface="Trebuchet MS"/>
              </a:rPr>
              <a:t>of</a:t>
            </a:r>
            <a:r>
              <a:rPr sz="1400" spc="-55" dirty="0">
                <a:solidFill>
                  <a:srgbClr val="252423"/>
                </a:solidFill>
                <a:latin typeface="Trebuchet MS"/>
                <a:cs typeface="Trebuchet MS"/>
              </a:rPr>
              <a:t> </a:t>
            </a:r>
            <a:r>
              <a:rPr sz="1400" spc="-10" dirty="0">
                <a:solidFill>
                  <a:srgbClr val="252423"/>
                </a:solidFill>
                <a:latin typeface="Trebuchet MS"/>
                <a:cs typeface="Trebuchet MS"/>
              </a:rPr>
              <a:t>the</a:t>
            </a:r>
            <a:r>
              <a:rPr sz="1400" spc="-55" dirty="0">
                <a:solidFill>
                  <a:srgbClr val="252423"/>
                </a:solidFill>
                <a:latin typeface="Trebuchet MS"/>
                <a:cs typeface="Trebuchet MS"/>
              </a:rPr>
              <a:t> </a:t>
            </a:r>
            <a:r>
              <a:rPr sz="1400" spc="-10" dirty="0">
                <a:solidFill>
                  <a:srgbClr val="252423"/>
                </a:solidFill>
                <a:latin typeface="Trebuchet MS"/>
                <a:cs typeface="Trebuchet MS"/>
              </a:rPr>
              <a:t>business.</a:t>
            </a:r>
            <a:endParaRPr sz="1400">
              <a:latin typeface="Trebuchet MS"/>
              <a:cs typeface="Trebuchet MS"/>
            </a:endParaRPr>
          </a:p>
          <a:p>
            <a:pPr marL="12700" marR="299720">
              <a:lnSpc>
                <a:spcPct val="111600"/>
              </a:lnSpc>
            </a:pPr>
            <a:r>
              <a:rPr sz="1400" spc="-10" dirty="0">
                <a:solidFill>
                  <a:srgbClr val="252423"/>
                </a:solidFill>
                <a:latin typeface="Trebuchet MS"/>
                <a:cs typeface="Trebuchet MS"/>
              </a:rPr>
              <a:t>This</a:t>
            </a:r>
            <a:r>
              <a:rPr sz="1400" spc="-25" dirty="0">
                <a:solidFill>
                  <a:srgbClr val="252423"/>
                </a:solidFill>
                <a:latin typeface="Trebuchet MS"/>
                <a:cs typeface="Trebuchet MS"/>
              </a:rPr>
              <a:t> </a:t>
            </a:r>
            <a:r>
              <a:rPr sz="1400" spc="-10" dirty="0">
                <a:solidFill>
                  <a:srgbClr val="252423"/>
                </a:solidFill>
                <a:latin typeface="Trebuchet MS"/>
                <a:cs typeface="Trebuchet MS"/>
              </a:rPr>
              <a:t>comprehensive</a:t>
            </a:r>
            <a:r>
              <a:rPr sz="1400" spc="-25" dirty="0">
                <a:solidFill>
                  <a:srgbClr val="252423"/>
                </a:solidFill>
                <a:latin typeface="Trebuchet MS"/>
                <a:cs typeface="Trebuchet MS"/>
              </a:rPr>
              <a:t> </a:t>
            </a:r>
            <a:r>
              <a:rPr sz="1400" dirty="0">
                <a:solidFill>
                  <a:srgbClr val="252423"/>
                </a:solidFill>
                <a:latin typeface="Trebuchet MS"/>
                <a:cs typeface="Trebuchet MS"/>
              </a:rPr>
              <a:t>understanding</a:t>
            </a:r>
            <a:r>
              <a:rPr sz="1400" spc="-20" dirty="0">
                <a:solidFill>
                  <a:srgbClr val="252423"/>
                </a:solidFill>
                <a:latin typeface="Trebuchet MS"/>
                <a:cs typeface="Trebuchet MS"/>
              </a:rPr>
              <a:t> </a:t>
            </a:r>
            <a:r>
              <a:rPr sz="1400" spc="-10" dirty="0">
                <a:solidFill>
                  <a:srgbClr val="252423"/>
                </a:solidFill>
                <a:latin typeface="Trebuchet MS"/>
                <a:cs typeface="Trebuchet MS"/>
              </a:rPr>
              <a:t>enables</a:t>
            </a:r>
            <a:r>
              <a:rPr sz="1400" spc="-25" dirty="0">
                <a:solidFill>
                  <a:srgbClr val="252423"/>
                </a:solidFill>
                <a:latin typeface="Trebuchet MS"/>
                <a:cs typeface="Trebuchet MS"/>
              </a:rPr>
              <a:t> </a:t>
            </a:r>
            <a:r>
              <a:rPr sz="1400" spc="-35" dirty="0">
                <a:solidFill>
                  <a:srgbClr val="252423"/>
                </a:solidFill>
                <a:latin typeface="Trebuchet MS"/>
                <a:cs typeface="Trebuchet MS"/>
              </a:rPr>
              <a:t>better</a:t>
            </a:r>
            <a:r>
              <a:rPr sz="1400" spc="-20" dirty="0">
                <a:solidFill>
                  <a:srgbClr val="252423"/>
                </a:solidFill>
                <a:latin typeface="Trebuchet MS"/>
                <a:cs typeface="Trebuchet MS"/>
              </a:rPr>
              <a:t> </a:t>
            </a:r>
            <a:r>
              <a:rPr sz="1400" dirty="0">
                <a:solidFill>
                  <a:srgbClr val="252423"/>
                </a:solidFill>
                <a:latin typeface="Trebuchet MS"/>
                <a:cs typeface="Trebuchet MS"/>
              </a:rPr>
              <a:t>decision-making</a:t>
            </a:r>
            <a:r>
              <a:rPr sz="1400" spc="-25" dirty="0">
                <a:solidFill>
                  <a:srgbClr val="252423"/>
                </a:solidFill>
                <a:latin typeface="Trebuchet MS"/>
                <a:cs typeface="Trebuchet MS"/>
              </a:rPr>
              <a:t> </a:t>
            </a:r>
            <a:r>
              <a:rPr sz="1400" dirty="0">
                <a:solidFill>
                  <a:srgbClr val="252423"/>
                </a:solidFill>
                <a:latin typeface="Trebuchet MS"/>
                <a:cs typeface="Trebuchet MS"/>
              </a:rPr>
              <a:t>and</a:t>
            </a:r>
            <a:r>
              <a:rPr sz="1400" spc="-25" dirty="0">
                <a:solidFill>
                  <a:srgbClr val="252423"/>
                </a:solidFill>
                <a:latin typeface="Trebuchet MS"/>
                <a:cs typeface="Trebuchet MS"/>
              </a:rPr>
              <a:t> </a:t>
            </a:r>
            <a:r>
              <a:rPr sz="1400" dirty="0">
                <a:solidFill>
                  <a:srgbClr val="252423"/>
                </a:solidFill>
                <a:latin typeface="Trebuchet MS"/>
                <a:cs typeface="Trebuchet MS"/>
              </a:rPr>
              <a:t>a</a:t>
            </a:r>
            <a:r>
              <a:rPr sz="1400" spc="-20" dirty="0">
                <a:solidFill>
                  <a:srgbClr val="252423"/>
                </a:solidFill>
                <a:latin typeface="Trebuchet MS"/>
                <a:cs typeface="Trebuchet MS"/>
              </a:rPr>
              <a:t> </a:t>
            </a:r>
            <a:r>
              <a:rPr sz="1400" dirty="0">
                <a:solidFill>
                  <a:srgbClr val="252423"/>
                </a:solidFill>
                <a:latin typeface="Trebuchet MS"/>
                <a:cs typeface="Trebuchet MS"/>
              </a:rPr>
              <a:t>more</a:t>
            </a:r>
            <a:r>
              <a:rPr sz="1400" spc="-25" dirty="0">
                <a:solidFill>
                  <a:srgbClr val="252423"/>
                </a:solidFill>
                <a:latin typeface="Trebuchet MS"/>
                <a:cs typeface="Trebuchet MS"/>
              </a:rPr>
              <a:t> </a:t>
            </a:r>
            <a:r>
              <a:rPr sz="1400" spc="-10" dirty="0">
                <a:solidFill>
                  <a:srgbClr val="252423"/>
                </a:solidFill>
                <a:latin typeface="Trebuchet MS"/>
                <a:cs typeface="Trebuchet MS"/>
              </a:rPr>
              <a:t>cohesive</a:t>
            </a:r>
            <a:r>
              <a:rPr sz="1400" spc="-20" dirty="0">
                <a:solidFill>
                  <a:srgbClr val="252423"/>
                </a:solidFill>
                <a:latin typeface="Trebuchet MS"/>
                <a:cs typeface="Trebuchet MS"/>
              </a:rPr>
              <a:t> </a:t>
            </a:r>
            <a:r>
              <a:rPr sz="1400" spc="-10" dirty="0">
                <a:solidFill>
                  <a:srgbClr val="252423"/>
                </a:solidFill>
                <a:latin typeface="Trebuchet MS"/>
                <a:cs typeface="Trebuchet MS"/>
              </a:rPr>
              <a:t>strategy </a:t>
            </a:r>
            <a:r>
              <a:rPr sz="1400" dirty="0">
                <a:solidFill>
                  <a:srgbClr val="252423"/>
                </a:solidFill>
                <a:latin typeface="Trebuchet MS"/>
                <a:cs typeface="Trebuchet MS"/>
              </a:rPr>
              <a:t>across</a:t>
            </a:r>
            <a:r>
              <a:rPr sz="1400" spc="-65" dirty="0">
                <a:solidFill>
                  <a:srgbClr val="252423"/>
                </a:solidFill>
                <a:latin typeface="Trebuchet MS"/>
                <a:cs typeface="Trebuchet MS"/>
              </a:rPr>
              <a:t> all</a:t>
            </a:r>
            <a:r>
              <a:rPr sz="1400" spc="-45" dirty="0">
                <a:solidFill>
                  <a:srgbClr val="252423"/>
                </a:solidFill>
                <a:latin typeface="Trebuchet MS"/>
                <a:cs typeface="Trebuchet MS"/>
              </a:rPr>
              <a:t> </a:t>
            </a:r>
            <a:r>
              <a:rPr sz="1400" spc="-10" dirty="0">
                <a:solidFill>
                  <a:srgbClr val="252423"/>
                </a:solidFill>
                <a:latin typeface="Trebuchet MS"/>
                <a:cs typeface="Trebuchet MS"/>
              </a:rPr>
              <a:t>aspects</a:t>
            </a:r>
            <a:r>
              <a:rPr sz="1400" spc="-50" dirty="0">
                <a:solidFill>
                  <a:srgbClr val="252423"/>
                </a:solidFill>
                <a:latin typeface="Trebuchet MS"/>
                <a:cs typeface="Trebuchet MS"/>
              </a:rPr>
              <a:t> </a:t>
            </a:r>
            <a:r>
              <a:rPr sz="1400" dirty="0">
                <a:solidFill>
                  <a:srgbClr val="252423"/>
                </a:solidFill>
                <a:latin typeface="Trebuchet MS"/>
                <a:cs typeface="Trebuchet MS"/>
              </a:rPr>
              <a:t>of</a:t>
            </a:r>
            <a:r>
              <a:rPr sz="1400" spc="-55" dirty="0">
                <a:solidFill>
                  <a:srgbClr val="252423"/>
                </a:solidFill>
                <a:latin typeface="Trebuchet MS"/>
                <a:cs typeface="Trebuchet MS"/>
              </a:rPr>
              <a:t> </a:t>
            </a:r>
            <a:r>
              <a:rPr sz="1400" spc="-10" dirty="0">
                <a:solidFill>
                  <a:srgbClr val="252423"/>
                </a:solidFill>
                <a:latin typeface="Trebuchet MS"/>
                <a:cs typeface="Trebuchet MS"/>
              </a:rPr>
              <a:t>the</a:t>
            </a:r>
            <a:r>
              <a:rPr sz="1400" spc="-50" dirty="0">
                <a:solidFill>
                  <a:srgbClr val="252423"/>
                </a:solidFill>
                <a:latin typeface="Trebuchet MS"/>
                <a:cs typeface="Trebuchet MS"/>
              </a:rPr>
              <a:t> </a:t>
            </a:r>
            <a:r>
              <a:rPr sz="1400" spc="-10" dirty="0">
                <a:solidFill>
                  <a:srgbClr val="252423"/>
                </a:solidFill>
                <a:latin typeface="Trebuchet MS"/>
                <a:cs typeface="Trebuchet MS"/>
              </a:rPr>
              <a:t>selling</a:t>
            </a:r>
            <a:r>
              <a:rPr sz="1400" spc="-55" dirty="0">
                <a:solidFill>
                  <a:srgbClr val="252423"/>
                </a:solidFill>
                <a:latin typeface="Trebuchet MS"/>
                <a:cs typeface="Trebuchet MS"/>
              </a:rPr>
              <a:t> </a:t>
            </a:r>
            <a:r>
              <a:rPr sz="1400" spc="-10" dirty="0">
                <a:solidFill>
                  <a:srgbClr val="252423"/>
                </a:solidFill>
                <a:latin typeface="Trebuchet MS"/>
                <a:cs typeface="Trebuchet MS"/>
              </a:rPr>
              <a:t>process.</a:t>
            </a:r>
            <a:endParaRPr sz="140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0918DFE-73F9-E26C-C850-F35B1BE678E6}"/>
              </a:ext>
            </a:extLst>
          </p:cNvPr>
          <p:cNvGraphicFramePr>
            <a:graphicFrameLocks noGrp="1"/>
          </p:cNvGraphicFramePr>
          <p:nvPr>
            <p:extLst>
              <p:ext uri="{D42A27DB-BD31-4B8C-83A1-F6EECF244321}">
                <p14:modId xmlns:p14="http://schemas.microsoft.com/office/powerpoint/2010/main" val="3350257722"/>
              </p:ext>
            </p:extLst>
          </p:nvPr>
        </p:nvGraphicFramePr>
        <p:xfrm>
          <a:off x="228600" y="1981200"/>
          <a:ext cx="12192004" cy="1104900"/>
        </p:xfrm>
        <a:graphic>
          <a:graphicData uri="http://schemas.openxmlformats.org/drawingml/2006/table">
            <a:tbl>
              <a:tblPr>
                <a:tableStyleId>{5C22544A-7EE6-4342-B048-85BDC9FD1C3A}</a:tableStyleId>
              </a:tblPr>
              <a:tblGrid>
                <a:gridCol w="12192004">
                  <a:extLst>
                    <a:ext uri="{9D8B030D-6E8A-4147-A177-3AD203B41FA5}">
                      <a16:colId xmlns:a16="http://schemas.microsoft.com/office/drawing/2014/main" val="641897569"/>
                    </a:ext>
                  </a:extLst>
                </a:gridCol>
              </a:tblGrid>
              <a:tr h="0">
                <a:tc>
                  <a:txBody>
                    <a:bodyPr/>
                    <a:lstStyle/>
                    <a:p>
                      <a:pPr algn="ctr" fontAlgn="b"/>
                      <a:r>
                        <a:rPr lang="en-US" sz="1800" b="0" i="0" u="none" strike="noStrike" dirty="0">
                          <a:solidFill>
                            <a:srgbClr val="000000"/>
                          </a:solidFill>
                          <a:effectLst/>
                          <a:latin typeface="Segoe UI" panose="020B0502040204020203" pitchFamily="34" charset="0"/>
                          <a:cs typeface="Segoe UI" panose="020B0502040204020203" pitchFamily="34" charset="0"/>
                        </a:rPr>
                        <a:t>Q14. How does supplier performance vary across different product categories or departments? Can we visualize this using stacked bar charts or grouped column charts?</a:t>
                      </a:r>
                    </a:p>
                    <a:p>
                      <a:pPr marL="285750" indent="-285750" algn="ctr" fontAlgn="b">
                        <a:buFont typeface="Wingdings" panose="05000000000000000000" pitchFamily="2" charset="2"/>
                        <a:buChar char="è"/>
                      </a:pPr>
                      <a:r>
                        <a:rPr lang="en-US" sz="1800" b="0" i="0" u="none" strike="noStrike" dirty="0">
                          <a:solidFill>
                            <a:srgbClr val="000000"/>
                          </a:solidFill>
                          <a:effectLst/>
                          <a:latin typeface="Segoe UI" panose="020B0502040204020203" pitchFamily="34" charset="0"/>
                          <a:cs typeface="Segoe UI" panose="020B0502040204020203" pitchFamily="34" charset="0"/>
                        </a:rPr>
                        <a:t>We determine supplier performance by reorder level taken across different categories of products. It indicates that the products a supplier is supplying is of good quality and its sales are decent.</a:t>
                      </a:r>
                    </a:p>
                  </a:txBody>
                  <a:tcPr marL="7620" marR="7620" marT="7620" marB="0" anchor="b">
                    <a:solidFill>
                      <a:schemeClr val="bg1"/>
                    </a:solidFill>
                  </a:tcPr>
                </a:tc>
                <a:extLst>
                  <a:ext uri="{0D108BD9-81ED-4DB2-BD59-A6C34878D82A}">
                    <a16:rowId xmlns:a16="http://schemas.microsoft.com/office/drawing/2014/main" val="3554696367"/>
                  </a:ext>
                </a:extLst>
              </a:tr>
            </a:tbl>
          </a:graphicData>
        </a:graphic>
      </p:graphicFrame>
      <p:graphicFrame>
        <p:nvGraphicFramePr>
          <p:cNvPr id="3" name="Chart 2">
            <a:extLst>
              <a:ext uri="{FF2B5EF4-FFF2-40B4-BE49-F238E27FC236}">
                <a16:creationId xmlns:a16="http://schemas.microsoft.com/office/drawing/2014/main" id="{F462BD86-406C-2789-349B-A09C4F347750}"/>
              </a:ext>
            </a:extLst>
          </p:cNvPr>
          <p:cNvGraphicFramePr>
            <a:graphicFrameLocks/>
          </p:cNvGraphicFramePr>
          <p:nvPr>
            <p:extLst>
              <p:ext uri="{D42A27DB-BD31-4B8C-83A1-F6EECF244321}">
                <p14:modId xmlns:p14="http://schemas.microsoft.com/office/powerpoint/2010/main" val="3019436711"/>
              </p:ext>
            </p:extLst>
          </p:nvPr>
        </p:nvGraphicFramePr>
        <p:xfrm>
          <a:off x="2209800" y="3657600"/>
          <a:ext cx="82296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9690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A93774B-3A07-DEC5-B682-4BD5D4C9ED23}"/>
              </a:ext>
            </a:extLst>
          </p:cNvPr>
          <p:cNvGraphicFramePr>
            <a:graphicFrameLocks noGrp="1"/>
          </p:cNvGraphicFramePr>
          <p:nvPr>
            <p:extLst>
              <p:ext uri="{D42A27DB-BD31-4B8C-83A1-F6EECF244321}">
                <p14:modId xmlns:p14="http://schemas.microsoft.com/office/powerpoint/2010/main" val="1290353420"/>
              </p:ext>
            </p:extLst>
          </p:nvPr>
        </p:nvGraphicFramePr>
        <p:xfrm>
          <a:off x="228600" y="1981200"/>
          <a:ext cx="12192000" cy="1104900"/>
        </p:xfrm>
        <a:graphic>
          <a:graphicData uri="http://schemas.openxmlformats.org/drawingml/2006/table">
            <a:tbl>
              <a:tblPr>
                <a:tableStyleId>{5C22544A-7EE6-4342-B048-85BDC9FD1C3A}</a:tableStyleId>
              </a:tblPr>
              <a:tblGrid>
                <a:gridCol w="12192000">
                  <a:extLst>
                    <a:ext uri="{9D8B030D-6E8A-4147-A177-3AD203B41FA5}">
                      <a16:colId xmlns:a16="http://schemas.microsoft.com/office/drawing/2014/main" val="2760080384"/>
                    </a:ext>
                  </a:extLst>
                </a:gridCol>
              </a:tblGrid>
              <a:tr h="990600">
                <a:tc>
                  <a:txBody>
                    <a:bodyPr/>
                    <a:lstStyle/>
                    <a:p>
                      <a:pPr algn="ctr" fontAlgn="b"/>
                      <a:r>
                        <a:rPr lang="en-US" sz="1800" u="none" strike="noStrike" dirty="0">
                          <a:effectLst/>
                          <a:latin typeface="Segoe UI" panose="020B0502040204020203" pitchFamily="34" charset="0"/>
                          <a:cs typeface="Segoe UI" panose="020B0502040204020203" pitchFamily="34" charset="0"/>
                        </a:rPr>
                        <a:t>Q15. Can we identify any trends or patterns in supplier costs or pricing structures through visualizations? How can this information be used for procurement optimization?</a:t>
                      </a:r>
                    </a:p>
                    <a:p>
                      <a:pPr marL="285750" indent="-285750" algn="ctr" fontAlgn="b">
                        <a:buFont typeface="Wingdings" panose="05000000000000000000" pitchFamily="2" charset="2"/>
                        <a:buChar char="è"/>
                      </a:pPr>
                      <a:r>
                        <a:rPr lang="en-US" sz="1800" b="0" i="0" u="none" strike="noStrike" dirty="0">
                          <a:solidFill>
                            <a:srgbClr val="000000"/>
                          </a:solidFill>
                          <a:effectLst/>
                          <a:latin typeface="Segoe UI" panose="020B0502040204020203" pitchFamily="34" charset="0"/>
                          <a:cs typeface="Segoe UI" panose="020B0502040204020203" pitchFamily="34" charset="0"/>
                        </a:rPr>
                        <a:t>Pricing varies for suppliers of different products between range of 4-282.  Aux Joyeux </a:t>
                      </a:r>
                      <a:r>
                        <a:rPr lang="en-US" sz="1800" b="0" i="0" u="none" strike="noStrike" dirty="0" err="1">
                          <a:solidFill>
                            <a:srgbClr val="000000"/>
                          </a:solidFill>
                          <a:effectLst/>
                          <a:latin typeface="Segoe UI" panose="020B0502040204020203" pitchFamily="34" charset="0"/>
                          <a:cs typeface="Segoe UI" panose="020B0502040204020203" pitchFamily="34" charset="0"/>
                        </a:rPr>
                        <a:t>ecdes</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iastiques</a:t>
                      </a:r>
                      <a:r>
                        <a:rPr lang="en-US" sz="1800" b="0" i="0" u="none" strike="noStrike" dirty="0">
                          <a:solidFill>
                            <a:srgbClr val="000000"/>
                          </a:solidFill>
                          <a:effectLst/>
                          <a:latin typeface="Segoe UI" panose="020B0502040204020203" pitchFamily="34" charset="0"/>
                          <a:cs typeface="Segoe UI" panose="020B0502040204020203" pitchFamily="34" charset="0"/>
                        </a:rPr>
                        <a:t> has the highest pricing whereas </a:t>
                      </a:r>
                      <a:r>
                        <a:rPr lang="en-US" sz="1800" b="0" i="0" u="none" strike="noStrike" dirty="0" err="1">
                          <a:solidFill>
                            <a:srgbClr val="000000"/>
                          </a:solidFill>
                          <a:effectLst/>
                          <a:latin typeface="Segoe UI" panose="020B0502040204020203" pitchFamily="34" charset="0"/>
                          <a:cs typeface="Segoe UI" panose="020B0502040204020203" pitchFamily="34" charset="0"/>
                        </a:rPr>
                        <a:t>Rrefrescos</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Americanas</a:t>
                      </a:r>
                      <a:r>
                        <a:rPr lang="en-US" sz="1800" b="0" i="0" u="none" strike="noStrike" dirty="0">
                          <a:solidFill>
                            <a:srgbClr val="000000"/>
                          </a:solidFill>
                          <a:effectLst/>
                          <a:latin typeface="Segoe UI" panose="020B0502040204020203" pitchFamily="34" charset="0"/>
                          <a:cs typeface="Segoe UI" panose="020B0502040204020203" pitchFamily="34" charset="0"/>
                        </a:rPr>
                        <a:t> LTDA has the lowest.</a:t>
                      </a:r>
                    </a:p>
                  </a:txBody>
                  <a:tcPr marL="7620" marR="7620" marT="7620" marB="0" anchor="b">
                    <a:solidFill>
                      <a:schemeClr val="bg1"/>
                    </a:solidFill>
                  </a:tcPr>
                </a:tc>
                <a:extLst>
                  <a:ext uri="{0D108BD9-81ED-4DB2-BD59-A6C34878D82A}">
                    <a16:rowId xmlns:a16="http://schemas.microsoft.com/office/drawing/2014/main" val="3965492322"/>
                  </a:ext>
                </a:extLst>
              </a:tr>
            </a:tbl>
          </a:graphicData>
        </a:graphic>
      </p:graphicFrame>
      <p:graphicFrame>
        <p:nvGraphicFramePr>
          <p:cNvPr id="3" name="Chart 2">
            <a:extLst>
              <a:ext uri="{FF2B5EF4-FFF2-40B4-BE49-F238E27FC236}">
                <a16:creationId xmlns:a16="http://schemas.microsoft.com/office/drawing/2014/main" id="{5C0BD97B-A64E-3CA9-8A85-85CC651A7B92}"/>
              </a:ext>
            </a:extLst>
          </p:cNvPr>
          <p:cNvGraphicFramePr>
            <a:graphicFrameLocks/>
          </p:cNvGraphicFramePr>
          <p:nvPr>
            <p:extLst>
              <p:ext uri="{D42A27DB-BD31-4B8C-83A1-F6EECF244321}">
                <p14:modId xmlns:p14="http://schemas.microsoft.com/office/powerpoint/2010/main" val="2908683471"/>
              </p:ext>
            </p:extLst>
          </p:nvPr>
        </p:nvGraphicFramePr>
        <p:xfrm>
          <a:off x="228600" y="3276600"/>
          <a:ext cx="8077200" cy="3810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83F13F3-C6DC-493A-7A0B-8A3D9802A7A4}"/>
              </a:ext>
            </a:extLst>
          </p:cNvPr>
          <p:cNvSpPr txBox="1"/>
          <p:nvPr/>
        </p:nvSpPr>
        <p:spPr>
          <a:xfrm>
            <a:off x="8839200" y="3429000"/>
            <a:ext cx="2590800" cy="3416320"/>
          </a:xfrm>
          <a:prstGeom prst="rect">
            <a:avLst/>
          </a:prstGeom>
          <a:noFill/>
        </p:spPr>
        <p:txBody>
          <a:bodyPr wrap="square">
            <a:spAutoFit/>
          </a:bodyPr>
          <a:lstStyle/>
          <a:p>
            <a:r>
              <a:rPr lang="en-US" sz="1800" b="0" i="0" u="none" strike="noStrike" dirty="0">
                <a:solidFill>
                  <a:srgbClr val="000000"/>
                </a:solidFill>
                <a:effectLst/>
                <a:latin typeface="Segoe UI" panose="020B0502040204020203" pitchFamily="34" charset="0"/>
                <a:cs typeface="Segoe UI" panose="020B0502040204020203" pitchFamily="34" charset="0"/>
              </a:rPr>
              <a:t>Insights from supplier costs and pricing structures help in negotiating better deals, selecting competitive suppliers, reducing costs, optimizing the supply chain, and managing risks, leading to procurement optimization.</a:t>
            </a:r>
            <a:r>
              <a:rPr lang="en-US" dirty="0">
                <a:latin typeface="Segoe UI" panose="020B0502040204020203" pitchFamily="34" charset="0"/>
                <a:cs typeface="Segoe UI" panose="020B0502040204020203" pitchFamily="34" charset="0"/>
              </a:rPr>
              <a:t> </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48182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FC0-312B-C479-FD10-CE7BD6FC4F8B}"/>
              </a:ext>
            </a:extLst>
          </p:cNvPr>
          <p:cNvSpPr>
            <a:spLocks noGrp="1"/>
          </p:cNvSpPr>
          <p:nvPr>
            <p:ph type="title"/>
          </p:nvPr>
        </p:nvSpPr>
        <p:spPr>
          <a:xfrm>
            <a:off x="1371600" y="2819400"/>
            <a:ext cx="7848600" cy="2819400"/>
          </a:xfrm>
        </p:spPr>
        <p:txBody>
          <a:bodyPr/>
          <a:lstStyle/>
          <a:p>
            <a:r>
              <a:rPr lang="en-IN" sz="4800" dirty="0"/>
              <a:t>Power BI Problem Statements</a:t>
            </a:r>
          </a:p>
        </p:txBody>
      </p:sp>
    </p:spTree>
    <p:extLst>
      <p:ext uri="{BB962C8B-B14F-4D97-AF65-F5344CB8AC3E}">
        <p14:creationId xmlns:p14="http://schemas.microsoft.com/office/powerpoint/2010/main" val="887613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Trebuchet MS"/>
                <a:cs typeface="Trebuchet MS"/>
              </a:rPr>
              <a:t>Power</a:t>
            </a:r>
            <a:r>
              <a:rPr sz="900" spc="-45" dirty="0">
                <a:solidFill>
                  <a:srgbClr val="FFFFFF"/>
                </a:solidFill>
                <a:latin typeface="Trebuchet MS"/>
                <a:cs typeface="Trebuchet MS"/>
              </a:rPr>
              <a:t> </a:t>
            </a:r>
            <a:r>
              <a:rPr sz="900" dirty="0">
                <a:solidFill>
                  <a:srgbClr val="FFFFFF"/>
                </a:solidFill>
                <a:latin typeface="Trebuchet MS"/>
                <a:cs typeface="Trebuchet MS"/>
              </a:rPr>
              <a:t>BI</a:t>
            </a:r>
            <a:r>
              <a:rPr sz="900" spc="-40" dirty="0">
                <a:solidFill>
                  <a:srgbClr val="FFFFFF"/>
                </a:solidFill>
                <a:latin typeface="Trebuchet MS"/>
                <a:cs typeface="Trebuchet MS"/>
              </a:rPr>
              <a:t> </a:t>
            </a:r>
            <a:r>
              <a:rPr sz="900" spc="-10" dirty="0">
                <a:solidFill>
                  <a:srgbClr val="FFFFFF"/>
                </a:solidFill>
                <a:latin typeface="Trebuchet MS"/>
                <a:cs typeface="Trebuchet MS"/>
              </a:rPr>
              <a:t>Desktop</a:t>
            </a:r>
            <a:endParaRPr sz="900">
              <a:latin typeface="Trebuchet MS"/>
              <a:cs typeface="Trebuchet MS"/>
            </a:endParaRPr>
          </a:p>
        </p:txBody>
      </p:sp>
      <p:sp>
        <p:nvSpPr>
          <p:cNvPr id="3" name="object 3"/>
          <p:cNvSpPr/>
          <p:nvPr/>
        </p:nvSpPr>
        <p:spPr>
          <a:xfrm>
            <a:off x="228600" y="790575"/>
            <a:ext cx="12192000" cy="6296025"/>
          </a:xfrm>
          <a:custGeom>
            <a:avLst/>
            <a:gdLst/>
            <a:ahLst/>
            <a:cxnLst/>
            <a:rect l="l" t="t" r="r" b="b"/>
            <a:pathLst>
              <a:path w="12192000" h="6296025">
                <a:moveTo>
                  <a:pt x="0" y="6296025"/>
                </a:moveTo>
                <a:lnTo>
                  <a:pt x="12192000" y="6296025"/>
                </a:lnTo>
                <a:lnTo>
                  <a:pt x="12192000" y="0"/>
                </a:lnTo>
                <a:lnTo>
                  <a:pt x="0" y="0"/>
                </a:lnTo>
                <a:lnTo>
                  <a:pt x="0" y="6296025"/>
                </a:lnTo>
                <a:close/>
              </a:path>
            </a:pathLst>
          </a:custGeom>
          <a:solidFill>
            <a:srgbClr val="FFFFFF"/>
          </a:solidFill>
        </p:spPr>
        <p:txBody>
          <a:bodyPr wrap="square" lIns="0" tIns="0" rIns="0" bIns="0" rtlCol="0"/>
          <a:lstStyle/>
          <a:p>
            <a:endParaRPr/>
          </a:p>
        </p:txBody>
      </p:sp>
      <p:sp>
        <p:nvSpPr>
          <p:cNvPr id="4" name="object 4"/>
          <p:cNvSpPr txBox="1"/>
          <p:nvPr/>
        </p:nvSpPr>
        <p:spPr>
          <a:xfrm>
            <a:off x="434975" y="815327"/>
            <a:ext cx="5735955" cy="406400"/>
          </a:xfrm>
          <a:prstGeom prst="rect">
            <a:avLst/>
          </a:prstGeom>
        </p:spPr>
        <p:txBody>
          <a:bodyPr vert="horz" wrap="square" lIns="0" tIns="12700" rIns="0" bIns="0" rtlCol="0">
            <a:spAutoFit/>
          </a:bodyPr>
          <a:lstStyle/>
          <a:p>
            <a:pPr marL="12700" marR="5080">
              <a:lnSpc>
                <a:spcPct val="113599"/>
              </a:lnSpc>
              <a:spcBef>
                <a:spcPts val="100"/>
              </a:spcBef>
            </a:pPr>
            <a:r>
              <a:rPr sz="1100" dirty="0">
                <a:solidFill>
                  <a:srgbClr val="252423"/>
                </a:solidFill>
                <a:latin typeface="Trebuchet MS"/>
                <a:cs typeface="Trebuchet MS"/>
              </a:rPr>
              <a:t>How</a:t>
            </a:r>
            <a:r>
              <a:rPr sz="1100" spc="-10" dirty="0">
                <a:solidFill>
                  <a:srgbClr val="252423"/>
                </a:solidFill>
                <a:latin typeface="Trebuchet MS"/>
                <a:cs typeface="Trebuchet MS"/>
              </a:rPr>
              <a:t> </a:t>
            </a:r>
            <a:r>
              <a:rPr sz="1100" dirty="0">
                <a:solidFill>
                  <a:srgbClr val="252423"/>
                </a:solidFill>
                <a:latin typeface="Trebuchet MS"/>
                <a:cs typeface="Trebuchet MS"/>
              </a:rPr>
              <a:t>does</a:t>
            </a:r>
            <a:r>
              <a:rPr sz="1100" spc="-5" dirty="0">
                <a:solidFill>
                  <a:srgbClr val="252423"/>
                </a:solidFill>
                <a:latin typeface="Trebuchet MS"/>
                <a:cs typeface="Trebuchet MS"/>
              </a:rPr>
              <a:t> </a:t>
            </a:r>
            <a:r>
              <a:rPr sz="1100" spc="-10" dirty="0">
                <a:solidFill>
                  <a:srgbClr val="252423"/>
                </a:solidFill>
                <a:latin typeface="Trebuchet MS"/>
                <a:cs typeface="Trebuchet MS"/>
              </a:rPr>
              <a:t>customer distribution</a:t>
            </a:r>
            <a:r>
              <a:rPr sz="1100" spc="-5" dirty="0">
                <a:solidFill>
                  <a:srgbClr val="252423"/>
                </a:solidFill>
                <a:latin typeface="Trebuchet MS"/>
                <a:cs typeface="Trebuchet MS"/>
              </a:rPr>
              <a:t> </a:t>
            </a:r>
            <a:r>
              <a:rPr sz="1100" spc="-20" dirty="0">
                <a:solidFill>
                  <a:srgbClr val="252423"/>
                </a:solidFill>
                <a:latin typeface="Trebuchet MS"/>
                <a:cs typeface="Trebuchet MS"/>
              </a:rPr>
              <a:t>vary</a:t>
            </a:r>
            <a:r>
              <a:rPr sz="1100" spc="-10" dirty="0">
                <a:solidFill>
                  <a:srgbClr val="252423"/>
                </a:solidFill>
                <a:latin typeface="Trebuchet MS"/>
                <a:cs typeface="Trebuchet MS"/>
              </a:rPr>
              <a:t> </a:t>
            </a:r>
            <a:r>
              <a:rPr sz="1100" dirty="0">
                <a:solidFill>
                  <a:srgbClr val="252423"/>
                </a:solidFill>
                <a:latin typeface="Trebuchet MS"/>
                <a:cs typeface="Trebuchet MS"/>
              </a:rPr>
              <a:t>across</a:t>
            </a:r>
            <a:r>
              <a:rPr sz="1100" spc="-5" dirty="0">
                <a:solidFill>
                  <a:srgbClr val="252423"/>
                </a:solidFill>
                <a:latin typeface="Trebuchet MS"/>
                <a:cs typeface="Trebuchet MS"/>
              </a:rPr>
              <a:t> </a:t>
            </a:r>
            <a:r>
              <a:rPr sz="1100" spc="-35" dirty="0">
                <a:solidFill>
                  <a:srgbClr val="252423"/>
                </a:solidFill>
                <a:latin typeface="Trebuchet MS"/>
                <a:cs typeface="Trebuchet MS"/>
              </a:rPr>
              <a:t>different</a:t>
            </a:r>
            <a:r>
              <a:rPr sz="1100" spc="-10" dirty="0">
                <a:solidFill>
                  <a:srgbClr val="252423"/>
                </a:solidFill>
                <a:latin typeface="Trebuchet MS"/>
                <a:cs typeface="Trebuchet MS"/>
              </a:rPr>
              <a:t> </a:t>
            </a:r>
            <a:r>
              <a:rPr sz="1100" dirty="0">
                <a:solidFill>
                  <a:srgbClr val="252423"/>
                </a:solidFill>
                <a:latin typeface="Trebuchet MS"/>
                <a:cs typeface="Trebuchet MS"/>
              </a:rPr>
              <a:t>regions</a:t>
            </a:r>
            <a:r>
              <a:rPr sz="1100" spc="-5" dirty="0">
                <a:solidFill>
                  <a:srgbClr val="252423"/>
                </a:solidFill>
                <a:latin typeface="Trebuchet MS"/>
                <a:cs typeface="Trebuchet MS"/>
              </a:rPr>
              <a:t> </a:t>
            </a:r>
            <a:r>
              <a:rPr sz="1100" dirty="0">
                <a:solidFill>
                  <a:srgbClr val="252423"/>
                </a:solidFill>
                <a:latin typeface="Trebuchet MS"/>
                <a:cs typeface="Trebuchet MS"/>
              </a:rPr>
              <a:t>or</a:t>
            </a:r>
            <a:r>
              <a:rPr sz="1100" spc="-10" dirty="0">
                <a:solidFill>
                  <a:srgbClr val="252423"/>
                </a:solidFill>
                <a:latin typeface="Trebuchet MS"/>
                <a:cs typeface="Trebuchet MS"/>
              </a:rPr>
              <a:t> customer</a:t>
            </a:r>
            <a:r>
              <a:rPr sz="1100" spc="-5" dirty="0">
                <a:solidFill>
                  <a:srgbClr val="252423"/>
                </a:solidFill>
                <a:latin typeface="Trebuchet MS"/>
                <a:cs typeface="Trebuchet MS"/>
              </a:rPr>
              <a:t> </a:t>
            </a:r>
            <a:r>
              <a:rPr sz="1100" dirty="0">
                <a:solidFill>
                  <a:srgbClr val="252423"/>
                </a:solidFill>
                <a:latin typeface="Trebuchet MS"/>
                <a:cs typeface="Trebuchet MS"/>
              </a:rPr>
              <a:t>segments?</a:t>
            </a:r>
            <a:r>
              <a:rPr sz="1100" spc="-10" dirty="0">
                <a:solidFill>
                  <a:srgbClr val="252423"/>
                </a:solidFill>
                <a:latin typeface="Trebuchet MS"/>
                <a:cs typeface="Trebuchet MS"/>
              </a:rPr>
              <a:t> </a:t>
            </a:r>
            <a:r>
              <a:rPr sz="1100" dirty="0">
                <a:solidFill>
                  <a:srgbClr val="252423"/>
                </a:solidFill>
                <a:latin typeface="Trebuchet MS"/>
                <a:cs typeface="Trebuchet MS"/>
              </a:rPr>
              <a:t>Can</a:t>
            </a:r>
            <a:r>
              <a:rPr sz="1100" spc="-5" dirty="0">
                <a:solidFill>
                  <a:srgbClr val="252423"/>
                </a:solidFill>
                <a:latin typeface="Trebuchet MS"/>
                <a:cs typeface="Trebuchet MS"/>
              </a:rPr>
              <a:t> </a:t>
            </a:r>
            <a:r>
              <a:rPr sz="1100" spc="-25" dirty="0">
                <a:solidFill>
                  <a:srgbClr val="252423"/>
                </a:solidFill>
                <a:latin typeface="Trebuchet MS"/>
                <a:cs typeface="Trebuchet MS"/>
              </a:rPr>
              <a:t>we visualize </a:t>
            </a:r>
            <a:r>
              <a:rPr sz="1100" spc="-65" dirty="0">
                <a:solidFill>
                  <a:srgbClr val="252423"/>
                </a:solidFill>
                <a:latin typeface="Trebuchet MS"/>
                <a:cs typeface="Trebuchet MS"/>
              </a:rPr>
              <a:t>it</a:t>
            </a:r>
            <a:r>
              <a:rPr sz="1100" spc="-20" dirty="0">
                <a:solidFill>
                  <a:srgbClr val="252423"/>
                </a:solidFill>
                <a:latin typeface="Trebuchet MS"/>
                <a:cs typeface="Trebuchet MS"/>
              </a:rPr>
              <a:t> </a:t>
            </a:r>
            <a:r>
              <a:rPr sz="1100" dirty="0">
                <a:solidFill>
                  <a:srgbClr val="252423"/>
                </a:solidFill>
                <a:latin typeface="Trebuchet MS"/>
                <a:cs typeface="Trebuchet MS"/>
              </a:rPr>
              <a:t>on</a:t>
            </a:r>
            <a:r>
              <a:rPr sz="1100" spc="-20" dirty="0">
                <a:solidFill>
                  <a:srgbClr val="252423"/>
                </a:solidFill>
                <a:latin typeface="Trebuchet MS"/>
                <a:cs typeface="Trebuchet MS"/>
              </a:rPr>
              <a:t> </a:t>
            </a:r>
            <a:r>
              <a:rPr sz="1100" dirty="0">
                <a:solidFill>
                  <a:srgbClr val="252423"/>
                </a:solidFill>
                <a:latin typeface="Trebuchet MS"/>
                <a:cs typeface="Trebuchet MS"/>
              </a:rPr>
              <a:t>a</a:t>
            </a:r>
            <a:r>
              <a:rPr sz="1100" spc="-20" dirty="0">
                <a:solidFill>
                  <a:srgbClr val="252423"/>
                </a:solidFill>
                <a:latin typeface="Trebuchet MS"/>
                <a:cs typeface="Trebuchet MS"/>
              </a:rPr>
              <a:t> </a:t>
            </a:r>
            <a:r>
              <a:rPr sz="1100" dirty="0">
                <a:solidFill>
                  <a:srgbClr val="252423"/>
                </a:solidFill>
                <a:latin typeface="Trebuchet MS"/>
                <a:cs typeface="Trebuchet MS"/>
              </a:rPr>
              <a:t>map</a:t>
            </a:r>
            <a:r>
              <a:rPr sz="1100" spc="-20" dirty="0">
                <a:solidFill>
                  <a:srgbClr val="252423"/>
                </a:solidFill>
                <a:latin typeface="Trebuchet MS"/>
                <a:cs typeface="Trebuchet MS"/>
              </a:rPr>
              <a:t> </a:t>
            </a:r>
            <a:r>
              <a:rPr sz="1100" dirty="0">
                <a:solidFill>
                  <a:srgbClr val="252423"/>
                </a:solidFill>
                <a:latin typeface="Trebuchet MS"/>
                <a:cs typeface="Trebuchet MS"/>
              </a:rPr>
              <a:t>or</a:t>
            </a:r>
            <a:r>
              <a:rPr sz="1100" spc="-20" dirty="0">
                <a:solidFill>
                  <a:srgbClr val="252423"/>
                </a:solidFill>
                <a:latin typeface="Trebuchet MS"/>
                <a:cs typeface="Trebuchet MS"/>
              </a:rPr>
              <a:t> </a:t>
            </a:r>
            <a:r>
              <a:rPr sz="1100" dirty="0">
                <a:solidFill>
                  <a:srgbClr val="252423"/>
                </a:solidFill>
                <a:latin typeface="Trebuchet MS"/>
                <a:cs typeface="Trebuchet MS"/>
              </a:rPr>
              <a:t>bar</a:t>
            </a:r>
            <a:r>
              <a:rPr sz="1100" spc="-20" dirty="0">
                <a:solidFill>
                  <a:srgbClr val="252423"/>
                </a:solidFill>
                <a:latin typeface="Trebuchet MS"/>
                <a:cs typeface="Trebuchet MS"/>
              </a:rPr>
              <a:t> </a:t>
            </a:r>
            <a:r>
              <a:rPr sz="1100" spc="-10" dirty="0">
                <a:solidFill>
                  <a:srgbClr val="252423"/>
                </a:solidFill>
                <a:latin typeface="Trebuchet MS"/>
                <a:cs typeface="Trebuchet MS"/>
              </a:rPr>
              <a:t>chart?</a:t>
            </a:r>
            <a:endParaRPr sz="1100">
              <a:latin typeface="Trebuchet MS"/>
              <a:cs typeface="Trebuchet MS"/>
            </a:endParaRPr>
          </a:p>
        </p:txBody>
      </p:sp>
      <p:grpSp>
        <p:nvGrpSpPr>
          <p:cNvPr id="5" name="object 5"/>
          <p:cNvGrpSpPr/>
          <p:nvPr/>
        </p:nvGrpSpPr>
        <p:grpSpPr>
          <a:xfrm>
            <a:off x="307847" y="1212850"/>
            <a:ext cx="6242685" cy="5871210"/>
            <a:chOff x="307847" y="1212850"/>
            <a:chExt cx="6242685" cy="5871210"/>
          </a:xfrm>
        </p:grpSpPr>
        <p:sp>
          <p:nvSpPr>
            <p:cNvPr id="6" name="object 6"/>
            <p:cNvSpPr/>
            <p:nvPr/>
          </p:nvSpPr>
          <p:spPr>
            <a:xfrm>
              <a:off x="307835" y="1212862"/>
              <a:ext cx="6242685" cy="2862580"/>
            </a:xfrm>
            <a:custGeom>
              <a:avLst/>
              <a:gdLst/>
              <a:ahLst/>
              <a:cxnLst/>
              <a:rect l="l" t="t" r="r" b="b"/>
              <a:pathLst>
                <a:path w="6242684" h="2862579">
                  <a:moveTo>
                    <a:pt x="6242304" y="0"/>
                  </a:moveTo>
                  <a:lnTo>
                    <a:pt x="0" y="0"/>
                  </a:lnTo>
                  <a:lnTo>
                    <a:pt x="0" y="101587"/>
                  </a:lnTo>
                  <a:lnTo>
                    <a:pt x="0" y="2626360"/>
                  </a:lnTo>
                  <a:lnTo>
                    <a:pt x="0" y="2862580"/>
                  </a:lnTo>
                  <a:lnTo>
                    <a:pt x="6242304" y="2862580"/>
                  </a:lnTo>
                  <a:lnTo>
                    <a:pt x="6242304" y="2626360"/>
                  </a:lnTo>
                  <a:lnTo>
                    <a:pt x="92214" y="2626360"/>
                  </a:lnTo>
                  <a:lnTo>
                    <a:pt x="92214" y="101600"/>
                  </a:lnTo>
                  <a:lnTo>
                    <a:pt x="6016764" y="101600"/>
                  </a:lnTo>
                  <a:lnTo>
                    <a:pt x="6016764" y="2625737"/>
                  </a:lnTo>
                  <a:lnTo>
                    <a:pt x="6242304" y="2625737"/>
                  </a:lnTo>
                  <a:lnTo>
                    <a:pt x="6242304" y="101600"/>
                  </a:lnTo>
                  <a:lnTo>
                    <a:pt x="6242304" y="0"/>
                  </a:lnTo>
                  <a:close/>
                </a:path>
              </a:pathLst>
            </a:custGeom>
            <a:solidFill>
              <a:srgbClr val="252423">
                <a:alpha val="30198"/>
              </a:srgbClr>
            </a:solidFill>
          </p:spPr>
          <p:txBody>
            <a:bodyPr wrap="square" lIns="0" tIns="0" rIns="0" bIns="0" rtlCol="0"/>
            <a:lstStyle/>
            <a:p>
              <a:endParaRPr/>
            </a:p>
          </p:txBody>
        </p:sp>
        <p:sp>
          <p:nvSpPr>
            <p:cNvPr id="7" name="object 7"/>
            <p:cNvSpPr/>
            <p:nvPr/>
          </p:nvSpPr>
          <p:spPr>
            <a:xfrm>
              <a:off x="404812" y="1309687"/>
              <a:ext cx="5915025" cy="2533650"/>
            </a:xfrm>
            <a:custGeom>
              <a:avLst/>
              <a:gdLst/>
              <a:ahLst/>
              <a:cxnLst/>
              <a:rect l="l" t="t" r="r" b="b"/>
              <a:pathLst>
                <a:path w="5915025" h="2533650">
                  <a:moveTo>
                    <a:pt x="0" y="0"/>
                  </a:moveTo>
                  <a:lnTo>
                    <a:pt x="5915025" y="0"/>
                  </a:lnTo>
                  <a:lnTo>
                    <a:pt x="5915025" y="2533650"/>
                  </a:lnTo>
                  <a:lnTo>
                    <a:pt x="0" y="2533650"/>
                  </a:lnTo>
                  <a:lnTo>
                    <a:pt x="0" y="0"/>
                  </a:lnTo>
                  <a:close/>
                </a:path>
              </a:pathLst>
            </a:custGeom>
            <a:ln w="9525">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2071801" y="1354819"/>
              <a:ext cx="2603192" cy="154818"/>
            </a:xfrm>
            <a:prstGeom prst="rect">
              <a:avLst/>
            </a:prstGeom>
          </p:spPr>
        </p:pic>
        <p:pic>
          <p:nvPicPr>
            <p:cNvPr id="9" name="object 9"/>
            <p:cNvPicPr/>
            <p:nvPr/>
          </p:nvPicPr>
          <p:blipFill>
            <a:blip r:embed="rId3" cstate="print"/>
            <a:stretch>
              <a:fillRect/>
            </a:stretch>
          </p:blipFill>
          <p:spPr>
            <a:xfrm>
              <a:off x="457200" y="1590675"/>
              <a:ext cx="5810249" cy="2200274"/>
            </a:xfrm>
            <a:prstGeom prst="rect">
              <a:avLst/>
            </a:prstGeom>
          </p:spPr>
        </p:pic>
        <p:pic>
          <p:nvPicPr>
            <p:cNvPr id="10" name="object 10"/>
            <p:cNvPicPr/>
            <p:nvPr/>
          </p:nvPicPr>
          <p:blipFill>
            <a:blip r:embed="rId4" cstate="print"/>
            <a:stretch>
              <a:fillRect/>
            </a:stretch>
          </p:blipFill>
          <p:spPr>
            <a:xfrm>
              <a:off x="1927469" y="2318009"/>
              <a:ext cx="206025" cy="206027"/>
            </a:xfrm>
            <a:prstGeom prst="rect">
              <a:avLst/>
            </a:prstGeom>
          </p:spPr>
        </p:pic>
        <p:pic>
          <p:nvPicPr>
            <p:cNvPr id="11" name="object 11"/>
            <p:cNvPicPr/>
            <p:nvPr/>
          </p:nvPicPr>
          <p:blipFill>
            <a:blip r:embed="rId5" cstate="print"/>
            <a:stretch>
              <a:fillRect/>
            </a:stretch>
          </p:blipFill>
          <p:spPr>
            <a:xfrm>
              <a:off x="2563006" y="3057010"/>
              <a:ext cx="176326" cy="176317"/>
            </a:xfrm>
            <a:prstGeom prst="rect">
              <a:avLst/>
            </a:prstGeom>
          </p:spPr>
        </p:pic>
        <p:pic>
          <p:nvPicPr>
            <p:cNvPr id="12" name="object 12"/>
            <p:cNvPicPr/>
            <p:nvPr/>
          </p:nvPicPr>
          <p:blipFill>
            <a:blip r:embed="rId6" cstate="print"/>
            <a:stretch>
              <a:fillRect/>
            </a:stretch>
          </p:blipFill>
          <p:spPr>
            <a:xfrm>
              <a:off x="1913753" y="2600915"/>
              <a:ext cx="138855" cy="138855"/>
            </a:xfrm>
            <a:prstGeom prst="rect">
              <a:avLst/>
            </a:prstGeom>
          </p:spPr>
        </p:pic>
        <p:pic>
          <p:nvPicPr>
            <p:cNvPr id="13" name="object 13"/>
            <p:cNvPicPr/>
            <p:nvPr/>
          </p:nvPicPr>
          <p:blipFill>
            <a:blip r:embed="rId7" cstate="print"/>
            <a:stretch>
              <a:fillRect/>
            </a:stretch>
          </p:blipFill>
          <p:spPr>
            <a:xfrm>
              <a:off x="2412625" y="2832030"/>
              <a:ext cx="127282" cy="127273"/>
            </a:xfrm>
            <a:prstGeom prst="rect">
              <a:avLst/>
            </a:prstGeom>
          </p:spPr>
        </p:pic>
        <p:pic>
          <p:nvPicPr>
            <p:cNvPr id="14" name="object 14"/>
            <p:cNvPicPr/>
            <p:nvPr/>
          </p:nvPicPr>
          <p:blipFill>
            <a:blip r:embed="rId8" cstate="print"/>
            <a:stretch>
              <a:fillRect/>
            </a:stretch>
          </p:blipFill>
          <p:spPr>
            <a:xfrm>
              <a:off x="2434694" y="3454003"/>
              <a:ext cx="114128" cy="114138"/>
            </a:xfrm>
            <a:prstGeom prst="rect">
              <a:avLst/>
            </a:prstGeom>
          </p:spPr>
        </p:pic>
        <p:pic>
          <p:nvPicPr>
            <p:cNvPr id="15" name="object 15"/>
            <p:cNvPicPr/>
            <p:nvPr/>
          </p:nvPicPr>
          <p:blipFill>
            <a:blip r:embed="rId9" cstate="print"/>
            <a:stretch>
              <a:fillRect/>
            </a:stretch>
          </p:blipFill>
          <p:spPr>
            <a:xfrm>
              <a:off x="3214630" y="1840330"/>
              <a:ext cx="557631" cy="634455"/>
            </a:xfrm>
            <a:prstGeom prst="rect">
              <a:avLst/>
            </a:prstGeom>
          </p:spPr>
        </p:pic>
        <p:pic>
          <p:nvPicPr>
            <p:cNvPr id="16" name="object 16"/>
            <p:cNvPicPr/>
            <p:nvPr/>
          </p:nvPicPr>
          <p:blipFill>
            <a:blip r:embed="rId10" cstate="print"/>
            <a:stretch>
              <a:fillRect/>
            </a:stretch>
          </p:blipFill>
          <p:spPr>
            <a:xfrm>
              <a:off x="2006069" y="1852542"/>
              <a:ext cx="114128" cy="114132"/>
            </a:xfrm>
            <a:prstGeom prst="rect">
              <a:avLst/>
            </a:prstGeom>
          </p:spPr>
        </p:pic>
        <p:pic>
          <p:nvPicPr>
            <p:cNvPr id="17" name="object 17">
              <a:hlinkClick r:id="rId11"/>
            </p:cNvPr>
            <p:cNvPicPr/>
            <p:nvPr/>
          </p:nvPicPr>
          <p:blipFill>
            <a:blip r:embed="rId12" cstate="print"/>
            <a:stretch>
              <a:fillRect/>
            </a:stretch>
          </p:blipFill>
          <p:spPr>
            <a:xfrm>
              <a:off x="626388" y="3637386"/>
              <a:ext cx="480870" cy="79578"/>
            </a:xfrm>
            <a:prstGeom prst="rect">
              <a:avLst/>
            </a:prstGeom>
          </p:spPr>
        </p:pic>
        <p:pic>
          <p:nvPicPr>
            <p:cNvPr id="18" name="object 18">
              <a:hlinkClick r:id="rId11"/>
            </p:cNvPr>
            <p:cNvPicPr/>
            <p:nvPr/>
          </p:nvPicPr>
          <p:blipFill>
            <a:blip r:embed="rId13" cstate="print"/>
            <a:stretch>
              <a:fillRect/>
            </a:stretch>
          </p:blipFill>
          <p:spPr>
            <a:xfrm>
              <a:off x="504825" y="3622944"/>
              <a:ext cx="93442" cy="93442"/>
            </a:xfrm>
            <a:prstGeom prst="rect">
              <a:avLst/>
            </a:prstGeom>
          </p:spPr>
        </p:pic>
        <p:sp>
          <p:nvSpPr>
            <p:cNvPr id="19" name="object 19"/>
            <p:cNvSpPr/>
            <p:nvPr/>
          </p:nvSpPr>
          <p:spPr>
            <a:xfrm>
              <a:off x="307835" y="4480572"/>
              <a:ext cx="6242685" cy="2603500"/>
            </a:xfrm>
            <a:custGeom>
              <a:avLst/>
              <a:gdLst/>
              <a:ahLst/>
              <a:cxnLst/>
              <a:rect l="l" t="t" r="r" b="b"/>
              <a:pathLst>
                <a:path w="6242684" h="2603500">
                  <a:moveTo>
                    <a:pt x="6242304" y="0"/>
                  </a:moveTo>
                  <a:lnTo>
                    <a:pt x="0" y="0"/>
                  </a:lnTo>
                  <a:lnTo>
                    <a:pt x="0" y="101587"/>
                  </a:lnTo>
                  <a:lnTo>
                    <a:pt x="0" y="2368550"/>
                  </a:lnTo>
                  <a:lnTo>
                    <a:pt x="0" y="2603500"/>
                  </a:lnTo>
                  <a:lnTo>
                    <a:pt x="6242304" y="2603500"/>
                  </a:lnTo>
                  <a:lnTo>
                    <a:pt x="6242304" y="2368550"/>
                  </a:lnTo>
                  <a:lnTo>
                    <a:pt x="92214" y="2368550"/>
                  </a:lnTo>
                  <a:lnTo>
                    <a:pt x="92214" y="101600"/>
                  </a:lnTo>
                  <a:lnTo>
                    <a:pt x="6016764" y="101600"/>
                  </a:lnTo>
                  <a:lnTo>
                    <a:pt x="6016764" y="2367927"/>
                  </a:lnTo>
                  <a:lnTo>
                    <a:pt x="6242304" y="2367927"/>
                  </a:lnTo>
                  <a:lnTo>
                    <a:pt x="6242304" y="101600"/>
                  </a:lnTo>
                  <a:lnTo>
                    <a:pt x="6242304" y="100977"/>
                  </a:lnTo>
                  <a:lnTo>
                    <a:pt x="6242304" y="0"/>
                  </a:lnTo>
                  <a:close/>
                </a:path>
              </a:pathLst>
            </a:custGeom>
            <a:solidFill>
              <a:srgbClr val="252423">
                <a:alpha val="30198"/>
              </a:srgbClr>
            </a:solidFill>
          </p:spPr>
          <p:txBody>
            <a:bodyPr wrap="square" lIns="0" tIns="0" rIns="0" bIns="0" rtlCol="0"/>
            <a:lstStyle/>
            <a:p>
              <a:endParaRPr/>
            </a:p>
          </p:txBody>
        </p:sp>
        <p:sp>
          <p:nvSpPr>
            <p:cNvPr id="20" name="object 20"/>
            <p:cNvSpPr/>
            <p:nvPr/>
          </p:nvSpPr>
          <p:spPr>
            <a:xfrm>
              <a:off x="404812" y="4576762"/>
              <a:ext cx="5915025" cy="2276475"/>
            </a:xfrm>
            <a:custGeom>
              <a:avLst/>
              <a:gdLst/>
              <a:ahLst/>
              <a:cxnLst/>
              <a:rect l="l" t="t" r="r" b="b"/>
              <a:pathLst>
                <a:path w="5915025" h="2276475">
                  <a:moveTo>
                    <a:pt x="0" y="0"/>
                  </a:moveTo>
                  <a:lnTo>
                    <a:pt x="5915025" y="0"/>
                  </a:lnTo>
                  <a:lnTo>
                    <a:pt x="5915025" y="2276475"/>
                  </a:lnTo>
                  <a:lnTo>
                    <a:pt x="0" y="2276475"/>
                  </a:lnTo>
                  <a:lnTo>
                    <a:pt x="0" y="0"/>
                  </a:lnTo>
                  <a:close/>
                </a:path>
              </a:pathLst>
            </a:custGeom>
            <a:ln w="9525">
              <a:solidFill>
                <a:srgbClr val="000000"/>
              </a:solidFill>
            </a:ln>
          </p:spPr>
          <p:txBody>
            <a:bodyPr wrap="square" lIns="0" tIns="0" rIns="0" bIns="0" rtlCol="0"/>
            <a:lstStyle/>
            <a:p>
              <a:endParaRPr/>
            </a:p>
          </p:txBody>
        </p:sp>
        <p:pic>
          <p:nvPicPr>
            <p:cNvPr id="21" name="object 21"/>
            <p:cNvPicPr/>
            <p:nvPr/>
          </p:nvPicPr>
          <p:blipFill>
            <a:blip r:embed="rId14" cstate="print"/>
            <a:stretch>
              <a:fillRect/>
            </a:stretch>
          </p:blipFill>
          <p:spPr>
            <a:xfrm>
              <a:off x="1468154" y="4621894"/>
              <a:ext cx="3820525" cy="188245"/>
            </a:xfrm>
            <a:prstGeom prst="rect">
              <a:avLst/>
            </a:prstGeom>
          </p:spPr>
        </p:pic>
        <p:sp>
          <p:nvSpPr>
            <p:cNvPr id="22" name="object 22"/>
            <p:cNvSpPr/>
            <p:nvPr/>
          </p:nvSpPr>
          <p:spPr>
            <a:xfrm>
              <a:off x="850582" y="6254122"/>
              <a:ext cx="5276850" cy="9525"/>
            </a:xfrm>
            <a:custGeom>
              <a:avLst/>
              <a:gdLst/>
              <a:ahLst/>
              <a:cxnLst/>
              <a:rect l="l" t="t" r="r" b="b"/>
              <a:pathLst>
                <a:path w="5276850" h="9525">
                  <a:moveTo>
                    <a:pt x="15602" y="9525"/>
                  </a:moveTo>
                  <a:lnTo>
                    <a:pt x="3447" y="9525"/>
                  </a:lnTo>
                  <a:lnTo>
                    <a:pt x="2324" y="9060"/>
                  </a:lnTo>
                  <a:lnTo>
                    <a:pt x="464" y="7200"/>
                  </a:lnTo>
                  <a:lnTo>
                    <a:pt x="0" y="6077"/>
                  </a:lnTo>
                  <a:lnTo>
                    <a:pt x="0" y="3447"/>
                  </a:lnTo>
                  <a:lnTo>
                    <a:pt x="464" y="2324"/>
                  </a:lnTo>
                  <a:lnTo>
                    <a:pt x="2324" y="464"/>
                  </a:lnTo>
                  <a:lnTo>
                    <a:pt x="3447" y="0"/>
                  </a:lnTo>
                  <a:lnTo>
                    <a:pt x="15602" y="0"/>
                  </a:lnTo>
                  <a:lnTo>
                    <a:pt x="16725" y="464"/>
                  </a:lnTo>
                  <a:lnTo>
                    <a:pt x="18584" y="2324"/>
                  </a:lnTo>
                  <a:lnTo>
                    <a:pt x="19050" y="3447"/>
                  </a:lnTo>
                  <a:lnTo>
                    <a:pt x="19050" y="6077"/>
                  </a:lnTo>
                  <a:lnTo>
                    <a:pt x="18584" y="7200"/>
                  </a:lnTo>
                  <a:lnTo>
                    <a:pt x="16725" y="9060"/>
                  </a:lnTo>
                  <a:lnTo>
                    <a:pt x="15602" y="9525"/>
                  </a:lnTo>
                  <a:close/>
                </a:path>
                <a:path w="5276850" h="9525">
                  <a:moveTo>
                    <a:pt x="72752" y="9525"/>
                  </a:moveTo>
                  <a:lnTo>
                    <a:pt x="60597" y="9525"/>
                  </a:lnTo>
                  <a:lnTo>
                    <a:pt x="59474" y="9060"/>
                  </a:lnTo>
                  <a:lnTo>
                    <a:pt x="57615" y="7200"/>
                  </a:lnTo>
                  <a:lnTo>
                    <a:pt x="57150" y="6077"/>
                  </a:lnTo>
                  <a:lnTo>
                    <a:pt x="57150" y="3447"/>
                  </a:lnTo>
                  <a:lnTo>
                    <a:pt x="57615" y="2324"/>
                  </a:lnTo>
                  <a:lnTo>
                    <a:pt x="59474" y="464"/>
                  </a:lnTo>
                  <a:lnTo>
                    <a:pt x="60597" y="0"/>
                  </a:lnTo>
                  <a:lnTo>
                    <a:pt x="72752" y="0"/>
                  </a:lnTo>
                  <a:lnTo>
                    <a:pt x="73875" y="464"/>
                  </a:lnTo>
                  <a:lnTo>
                    <a:pt x="75734" y="2324"/>
                  </a:lnTo>
                  <a:lnTo>
                    <a:pt x="76200" y="3447"/>
                  </a:lnTo>
                  <a:lnTo>
                    <a:pt x="76200" y="6077"/>
                  </a:lnTo>
                  <a:lnTo>
                    <a:pt x="75734" y="7200"/>
                  </a:lnTo>
                  <a:lnTo>
                    <a:pt x="73875" y="9060"/>
                  </a:lnTo>
                  <a:lnTo>
                    <a:pt x="72752" y="9525"/>
                  </a:lnTo>
                  <a:close/>
                </a:path>
                <a:path w="5276850" h="9525">
                  <a:moveTo>
                    <a:pt x="129902" y="9525"/>
                  </a:moveTo>
                  <a:lnTo>
                    <a:pt x="117747" y="9525"/>
                  </a:lnTo>
                  <a:lnTo>
                    <a:pt x="116625" y="9060"/>
                  </a:lnTo>
                  <a:lnTo>
                    <a:pt x="114764" y="7200"/>
                  </a:lnTo>
                  <a:lnTo>
                    <a:pt x="114300" y="6077"/>
                  </a:lnTo>
                  <a:lnTo>
                    <a:pt x="114300" y="3447"/>
                  </a:lnTo>
                  <a:lnTo>
                    <a:pt x="114764" y="2324"/>
                  </a:lnTo>
                  <a:lnTo>
                    <a:pt x="116625" y="464"/>
                  </a:lnTo>
                  <a:lnTo>
                    <a:pt x="117747" y="0"/>
                  </a:lnTo>
                  <a:lnTo>
                    <a:pt x="129902" y="0"/>
                  </a:lnTo>
                  <a:lnTo>
                    <a:pt x="131024" y="464"/>
                  </a:lnTo>
                  <a:lnTo>
                    <a:pt x="132885" y="2324"/>
                  </a:lnTo>
                  <a:lnTo>
                    <a:pt x="133350" y="3447"/>
                  </a:lnTo>
                  <a:lnTo>
                    <a:pt x="133350" y="6077"/>
                  </a:lnTo>
                  <a:lnTo>
                    <a:pt x="132885" y="7200"/>
                  </a:lnTo>
                  <a:lnTo>
                    <a:pt x="131024" y="9060"/>
                  </a:lnTo>
                  <a:lnTo>
                    <a:pt x="129902" y="9525"/>
                  </a:lnTo>
                  <a:close/>
                </a:path>
                <a:path w="5276850" h="9525">
                  <a:moveTo>
                    <a:pt x="187052" y="9525"/>
                  </a:moveTo>
                  <a:lnTo>
                    <a:pt x="174897" y="9525"/>
                  </a:lnTo>
                  <a:lnTo>
                    <a:pt x="173775" y="9060"/>
                  </a:lnTo>
                  <a:lnTo>
                    <a:pt x="171914" y="7200"/>
                  </a:lnTo>
                  <a:lnTo>
                    <a:pt x="171450" y="6077"/>
                  </a:lnTo>
                  <a:lnTo>
                    <a:pt x="171450" y="3447"/>
                  </a:lnTo>
                  <a:lnTo>
                    <a:pt x="171914" y="2324"/>
                  </a:lnTo>
                  <a:lnTo>
                    <a:pt x="173775" y="464"/>
                  </a:lnTo>
                  <a:lnTo>
                    <a:pt x="174897" y="0"/>
                  </a:lnTo>
                  <a:lnTo>
                    <a:pt x="187052" y="0"/>
                  </a:lnTo>
                  <a:lnTo>
                    <a:pt x="188174" y="464"/>
                  </a:lnTo>
                  <a:lnTo>
                    <a:pt x="190035" y="2324"/>
                  </a:lnTo>
                  <a:lnTo>
                    <a:pt x="190500" y="3447"/>
                  </a:lnTo>
                  <a:lnTo>
                    <a:pt x="190500" y="6077"/>
                  </a:lnTo>
                  <a:lnTo>
                    <a:pt x="190035" y="7200"/>
                  </a:lnTo>
                  <a:lnTo>
                    <a:pt x="188174" y="9060"/>
                  </a:lnTo>
                  <a:lnTo>
                    <a:pt x="187052" y="9525"/>
                  </a:lnTo>
                  <a:close/>
                </a:path>
                <a:path w="5276850" h="9525">
                  <a:moveTo>
                    <a:pt x="244202" y="9525"/>
                  </a:moveTo>
                  <a:lnTo>
                    <a:pt x="232047" y="9525"/>
                  </a:lnTo>
                  <a:lnTo>
                    <a:pt x="230925" y="9060"/>
                  </a:lnTo>
                  <a:lnTo>
                    <a:pt x="229064" y="7200"/>
                  </a:lnTo>
                  <a:lnTo>
                    <a:pt x="228600" y="6077"/>
                  </a:lnTo>
                  <a:lnTo>
                    <a:pt x="228600" y="3447"/>
                  </a:lnTo>
                  <a:lnTo>
                    <a:pt x="229064" y="2324"/>
                  </a:lnTo>
                  <a:lnTo>
                    <a:pt x="230925" y="464"/>
                  </a:lnTo>
                  <a:lnTo>
                    <a:pt x="232047" y="0"/>
                  </a:lnTo>
                  <a:lnTo>
                    <a:pt x="244202" y="0"/>
                  </a:lnTo>
                  <a:lnTo>
                    <a:pt x="245324" y="464"/>
                  </a:lnTo>
                  <a:lnTo>
                    <a:pt x="247185" y="2324"/>
                  </a:lnTo>
                  <a:lnTo>
                    <a:pt x="247650" y="3447"/>
                  </a:lnTo>
                  <a:lnTo>
                    <a:pt x="247650" y="6077"/>
                  </a:lnTo>
                  <a:lnTo>
                    <a:pt x="247185" y="7200"/>
                  </a:lnTo>
                  <a:lnTo>
                    <a:pt x="245324" y="9060"/>
                  </a:lnTo>
                  <a:lnTo>
                    <a:pt x="244202" y="9525"/>
                  </a:lnTo>
                  <a:close/>
                </a:path>
                <a:path w="5276850" h="9525">
                  <a:moveTo>
                    <a:pt x="301352" y="9525"/>
                  </a:moveTo>
                  <a:lnTo>
                    <a:pt x="289197" y="9525"/>
                  </a:lnTo>
                  <a:lnTo>
                    <a:pt x="288075" y="9060"/>
                  </a:lnTo>
                  <a:lnTo>
                    <a:pt x="286214" y="7200"/>
                  </a:lnTo>
                  <a:lnTo>
                    <a:pt x="285750" y="6077"/>
                  </a:lnTo>
                  <a:lnTo>
                    <a:pt x="285750" y="3447"/>
                  </a:lnTo>
                  <a:lnTo>
                    <a:pt x="286214" y="2324"/>
                  </a:lnTo>
                  <a:lnTo>
                    <a:pt x="288075" y="464"/>
                  </a:lnTo>
                  <a:lnTo>
                    <a:pt x="289197" y="0"/>
                  </a:lnTo>
                  <a:lnTo>
                    <a:pt x="301352" y="0"/>
                  </a:lnTo>
                  <a:lnTo>
                    <a:pt x="302474" y="464"/>
                  </a:lnTo>
                  <a:lnTo>
                    <a:pt x="304335" y="2324"/>
                  </a:lnTo>
                  <a:lnTo>
                    <a:pt x="304800" y="3447"/>
                  </a:lnTo>
                  <a:lnTo>
                    <a:pt x="304800" y="6077"/>
                  </a:lnTo>
                  <a:lnTo>
                    <a:pt x="304335" y="7200"/>
                  </a:lnTo>
                  <a:lnTo>
                    <a:pt x="302474" y="9060"/>
                  </a:lnTo>
                  <a:lnTo>
                    <a:pt x="301352" y="9525"/>
                  </a:lnTo>
                  <a:close/>
                </a:path>
                <a:path w="5276850" h="9525">
                  <a:moveTo>
                    <a:pt x="358502" y="9525"/>
                  </a:moveTo>
                  <a:lnTo>
                    <a:pt x="346347" y="9525"/>
                  </a:lnTo>
                  <a:lnTo>
                    <a:pt x="345225" y="9060"/>
                  </a:lnTo>
                  <a:lnTo>
                    <a:pt x="343364" y="7200"/>
                  </a:lnTo>
                  <a:lnTo>
                    <a:pt x="342900" y="6077"/>
                  </a:lnTo>
                  <a:lnTo>
                    <a:pt x="342900" y="3447"/>
                  </a:lnTo>
                  <a:lnTo>
                    <a:pt x="343364" y="2324"/>
                  </a:lnTo>
                  <a:lnTo>
                    <a:pt x="345225" y="464"/>
                  </a:lnTo>
                  <a:lnTo>
                    <a:pt x="346347" y="0"/>
                  </a:lnTo>
                  <a:lnTo>
                    <a:pt x="358502" y="0"/>
                  </a:lnTo>
                  <a:lnTo>
                    <a:pt x="359624" y="464"/>
                  </a:lnTo>
                  <a:lnTo>
                    <a:pt x="361485" y="2324"/>
                  </a:lnTo>
                  <a:lnTo>
                    <a:pt x="361950" y="3447"/>
                  </a:lnTo>
                  <a:lnTo>
                    <a:pt x="361950" y="6077"/>
                  </a:lnTo>
                  <a:lnTo>
                    <a:pt x="361485" y="7200"/>
                  </a:lnTo>
                  <a:lnTo>
                    <a:pt x="359624" y="9060"/>
                  </a:lnTo>
                  <a:lnTo>
                    <a:pt x="358502" y="9525"/>
                  </a:lnTo>
                  <a:close/>
                </a:path>
                <a:path w="5276850" h="9525">
                  <a:moveTo>
                    <a:pt x="415652" y="9525"/>
                  </a:moveTo>
                  <a:lnTo>
                    <a:pt x="403497" y="9525"/>
                  </a:lnTo>
                  <a:lnTo>
                    <a:pt x="402375" y="9060"/>
                  </a:lnTo>
                  <a:lnTo>
                    <a:pt x="400514" y="7200"/>
                  </a:lnTo>
                  <a:lnTo>
                    <a:pt x="400050" y="6077"/>
                  </a:lnTo>
                  <a:lnTo>
                    <a:pt x="400050" y="3447"/>
                  </a:lnTo>
                  <a:lnTo>
                    <a:pt x="400514" y="2324"/>
                  </a:lnTo>
                  <a:lnTo>
                    <a:pt x="402375" y="464"/>
                  </a:lnTo>
                  <a:lnTo>
                    <a:pt x="403497" y="0"/>
                  </a:lnTo>
                  <a:lnTo>
                    <a:pt x="415652" y="0"/>
                  </a:lnTo>
                  <a:lnTo>
                    <a:pt x="416774" y="464"/>
                  </a:lnTo>
                  <a:lnTo>
                    <a:pt x="418635" y="2324"/>
                  </a:lnTo>
                  <a:lnTo>
                    <a:pt x="419100" y="3447"/>
                  </a:lnTo>
                  <a:lnTo>
                    <a:pt x="419100" y="6077"/>
                  </a:lnTo>
                  <a:lnTo>
                    <a:pt x="418635" y="7200"/>
                  </a:lnTo>
                  <a:lnTo>
                    <a:pt x="416774" y="9060"/>
                  </a:lnTo>
                  <a:lnTo>
                    <a:pt x="415652" y="9525"/>
                  </a:lnTo>
                  <a:close/>
                </a:path>
                <a:path w="5276850" h="9525">
                  <a:moveTo>
                    <a:pt x="472802" y="9525"/>
                  </a:moveTo>
                  <a:lnTo>
                    <a:pt x="460647" y="9525"/>
                  </a:lnTo>
                  <a:lnTo>
                    <a:pt x="459525" y="9060"/>
                  </a:lnTo>
                  <a:lnTo>
                    <a:pt x="457664" y="7200"/>
                  </a:lnTo>
                  <a:lnTo>
                    <a:pt x="457200" y="6077"/>
                  </a:lnTo>
                  <a:lnTo>
                    <a:pt x="457200" y="3447"/>
                  </a:lnTo>
                  <a:lnTo>
                    <a:pt x="457664" y="2324"/>
                  </a:lnTo>
                  <a:lnTo>
                    <a:pt x="459525" y="464"/>
                  </a:lnTo>
                  <a:lnTo>
                    <a:pt x="460647" y="0"/>
                  </a:lnTo>
                  <a:lnTo>
                    <a:pt x="472802" y="0"/>
                  </a:lnTo>
                  <a:lnTo>
                    <a:pt x="473924" y="464"/>
                  </a:lnTo>
                  <a:lnTo>
                    <a:pt x="475785" y="2324"/>
                  </a:lnTo>
                  <a:lnTo>
                    <a:pt x="476250" y="3447"/>
                  </a:lnTo>
                  <a:lnTo>
                    <a:pt x="476250" y="6077"/>
                  </a:lnTo>
                  <a:lnTo>
                    <a:pt x="475785" y="7200"/>
                  </a:lnTo>
                  <a:lnTo>
                    <a:pt x="473924" y="9060"/>
                  </a:lnTo>
                  <a:lnTo>
                    <a:pt x="472802" y="9525"/>
                  </a:lnTo>
                  <a:close/>
                </a:path>
                <a:path w="5276850" h="9525">
                  <a:moveTo>
                    <a:pt x="529952" y="9525"/>
                  </a:moveTo>
                  <a:lnTo>
                    <a:pt x="517797" y="9525"/>
                  </a:lnTo>
                  <a:lnTo>
                    <a:pt x="516675" y="9060"/>
                  </a:lnTo>
                  <a:lnTo>
                    <a:pt x="514814" y="7200"/>
                  </a:lnTo>
                  <a:lnTo>
                    <a:pt x="514350" y="6077"/>
                  </a:lnTo>
                  <a:lnTo>
                    <a:pt x="514350" y="3447"/>
                  </a:lnTo>
                  <a:lnTo>
                    <a:pt x="514814" y="2324"/>
                  </a:lnTo>
                  <a:lnTo>
                    <a:pt x="516675" y="464"/>
                  </a:lnTo>
                  <a:lnTo>
                    <a:pt x="517797" y="0"/>
                  </a:lnTo>
                  <a:lnTo>
                    <a:pt x="529952" y="0"/>
                  </a:lnTo>
                  <a:lnTo>
                    <a:pt x="531074" y="464"/>
                  </a:lnTo>
                  <a:lnTo>
                    <a:pt x="532935" y="2324"/>
                  </a:lnTo>
                  <a:lnTo>
                    <a:pt x="533400" y="3447"/>
                  </a:lnTo>
                  <a:lnTo>
                    <a:pt x="533400" y="6077"/>
                  </a:lnTo>
                  <a:lnTo>
                    <a:pt x="532935" y="7200"/>
                  </a:lnTo>
                  <a:lnTo>
                    <a:pt x="531074" y="9060"/>
                  </a:lnTo>
                  <a:lnTo>
                    <a:pt x="529952" y="9525"/>
                  </a:lnTo>
                  <a:close/>
                </a:path>
                <a:path w="5276850" h="9525">
                  <a:moveTo>
                    <a:pt x="587102" y="9525"/>
                  </a:moveTo>
                  <a:lnTo>
                    <a:pt x="574947" y="9525"/>
                  </a:lnTo>
                  <a:lnTo>
                    <a:pt x="573825" y="9060"/>
                  </a:lnTo>
                  <a:lnTo>
                    <a:pt x="571964" y="7200"/>
                  </a:lnTo>
                  <a:lnTo>
                    <a:pt x="571500" y="6077"/>
                  </a:lnTo>
                  <a:lnTo>
                    <a:pt x="571500" y="3447"/>
                  </a:lnTo>
                  <a:lnTo>
                    <a:pt x="571964" y="2324"/>
                  </a:lnTo>
                  <a:lnTo>
                    <a:pt x="573825" y="464"/>
                  </a:lnTo>
                  <a:lnTo>
                    <a:pt x="574947" y="0"/>
                  </a:lnTo>
                  <a:lnTo>
                    <a:pt x="587102" y="0"/>
                  </a:lnTo>
                  <a:lnTo>
                    <a:pt x="588224" y="464"/>
                  </a:lnTo>
                  <a:lnTo>
                    <a:pt x="590085" y="2324"/>
                  </a:lnTo>
                  <a:lnTo>
                    <a:pt x="590550" y="3447"/>
                  </a:lnTo>
                  <a:lnTo>
                    <a:pt x="590550" y="6077"/>
                  </a:lnTo>
                  <a:lnTo>
                    <a:pt x="590085" y="7200"/>
                  </a:lnTo>
                  <a:lnTo>
                    <a:pt x="588224" y="9060"/>
                  </a:lnTo>
                  <a:lnTo>
                    <a:pt x="587102" y="9525"/>
                  </a:lnTo>
                  <a:close/>
                </a:path>
                <a:path w="5276850" h="9525">
                  <a:moveTo>
                    <a:pt x="644252" y="9525"/>
                  </a:moveTo>
                  <a:lnTo>
                    <a:pt x="632097" y="9525"/>
                  </a:lnTo>
                  <a:lnTo>
                    <a:pt x="630975" y="9060"/>
                  </a:lnTo>
                  <a:lnTo>
                    <a:pt x="629114" y="7200"/>
                  </a:lnTo>
                  <a:lnTo>
                    <a:pt x="628650" y="6077"/>
                  </a:lnTo>
                  <a:lnTo>
                    <a:pt x="628650" y="3447"/>
                  </a:lnTo>
                  <a:lnTo>
                    <a:pt x="629114" y="2324"/>
                  </a:lnTo>
                  <a:lnTo>
                    <a:pt x="630975" y="464"/>
                  </a:lnTo>
                  <a:lnTo>
                    <a:pt x="632097" y="0"/>
                  </a:lnTo>
                  <a:lnTo>
                    <a:pt x="644252" y="0"/>
                  </a:lnTo>
                  <a:lnTo>
                    <a:pt x="645374" y="464"/>
                  </a:lnTo>
                  <a:lnTo>
                    <a:pt x="647235" y="2324"/>
                  </a:lnTo>
                  <a:lnTo>
                    <a:pt x="647700" y="3447"/>
                  </a:lnTo>
                  <a:lnTo>
                    <a:pt x="647700" y="6077"/>
                  </a:lnTo>
                  <a:lnTo>
                    <a:pt x="647235" y="7200"/>
                  </a:lnTo>
                  <a:lnTo>
                    <a:pt x="645374" y="9060"/>
                  </a:lnTo>
                  <a:lnTo>
                    <a:pt x="644252" y="9525"/>
                  </a:lnTo>
                  <a:close/>
                </a:path>
                <a:path w="5276850" h="9525">
                  <a:moveTo>
                    <a:pt x="701402" y="9525"/>
                  </a:moveTo>
                  <a:lnTo>
                    <a:pt x="689247" y="9525"/>
                  </a:lnTo>
                  <a:lnTo>
                    <a:pt x="688125" y="9060"/>
                  </a:lnTo>
                  <a:lnTo>
                    <a:pt x="686264" y="7200"/>
                  </a:lnTo>
                  <a:lnTo>
                    <a:pt x="685800" y="6077"/>
                  </a:lnTo>
                  <a:lnTo>
                    <a:pt x="685800" y="3447"/>
                  </a:lnTo>
                  <a:lnTo>
                    <a:pt x="686264" y="2324"/>
                  </a:lnTo>
                  <a:lnTo>
                    <a:pt x="688125" y="464"/>
                  </a:lnTo>
                  <a:lnTo>
                    <a:pt x="689247" y="0"/>
                  </a:lnTo>
                  <a:lnTo>
                    <a:pt x="701402" y="0"/>
                  </a:lnTo>
                  <a:lnTo>
                    <a:pt x="702524" y="464"/>
                  </a:lnTo>
                  <a:lnTo>
                    <a:pt x="704385" y="2324"/>
                  </a:lnTo>
                  <a:lnTo>
                    <a:pt x="704850" y="3447"/>
                  </a:lnTo>
                  <a:lnTo>
                    <a:pt x="704850" y="6077"/>
                  </a:lnTo>
                  <a:lnTo>
                    <a:pt x="704385" y="7200"/>
                  </a:lnTo>
                  <a:lnTo>
                    <a:pt x="702524" y="9060"/>
                  </a:lnTo>
                  <a:lnTo>
                    <a:pt x="701402" y="9525"/>
                  </a:lnTo>
                  <a:close/>
                </a:path>
                <a:path w="5276850" h="9525">
                  <a:moveTo>
                    <a:pt x="758552" y="9525"/>
                  </a:moveTo>
                  <a:lnTo>
                    <a:pt x="746397" y="9525"/>
                  </a:lnTo>
                  <a:lnTo>
                    <a:pt x="745275" y="9060"/>
                  </a:lnTo>
                  <a:lnTo>
                    <a:pt x="743414" y="7200"/>
                  </a:lnTo>
                  <a:lnTo>
                    <a:pt x="742950" y="6077"/>
                  </a:lnTo>
                  <a:lnTo>
                    <a:pt x="742950" y="3447"/>
                  </a:lnTo>
                  <a:lnTo>
                    <a:pt x="743414" y="2324"/>
                  </a:lnTo>
                  <a:lnTo>
                    <a:pt x="745275" y="464"/>
                  </a:lnTo>
                  <a:lnTo>
                    <a:pt x="746397" y="0"/>
                  </a:lnTo>
                  <a:lnTo>
                    <a:pt x="758552" y="0"/>
                  </a:lnTo>
                  <a:lnTo>
                    <a:pt x="759674" y="464"/>
                  </a:lnTo>
                  <a:lnTo>
                    <a:pt x="761535" y="2324"/>
                  </a:lnTo>
                  <a:lnTo>
                    <a:pt x="762000" y="3447"/>
                  </a:lnTo>
                  <a:lnTo>
                    <a:pt x="762000" y="6077"/>
                  </a:lnTo>
                  <a:lnTo>
                    <a:pt x="761535" y="7200"/>
                  </a:lnTo>
                  <a:lnTo>
                    <a:pt x="759674" y="9060"/>
                  </a:lnTo>
                  <a:lnTo>
                    <a:pt x="758552" y="9525"/>
                  </a:lnTo>
                  <a:close/>
                </a:path>
                <a:path w="5276850" h="9525">
                  <a:moveTo>
                    <a:pt x="815702" y="9525"/>
                  </a:moveTo>
                  <a:lnTo>
                    <a:pt x="803547" y="9525"/>
                  </a:lnTo>
                  <a:lnTo>
                    <a:pt x="802425" y="9060"/>
                  </a:lnTo>
                  <a:lnTo>
                    <a:pt x="800564" y="7200"/>
                  </a:lnTo>
                  <a:lnTo>
                    <a:pt x="800100" y="6077"/>
                  </a:lnTo>
                  <a:lnTo>
                    <a:pt x="800100" y="3447"/>
                  </a:lnTo>
                  <a:lnTo>
                    <a:pt x="800564" y="2324"/>
                  </a:lnTo>
                  <a:lnTo>
                    <a:pt x="802425" y="464"/>
                  </a:lnTo>
                  <a:lnTo>
                    <a:pt x="803547" y="0"/>
                  </a:lnTo>
                  <a:lnTo>
                    <a:pt x="815702" y="0"/>
                  </a:lnTo>
                  <a:lnTo>
                    <a:pt x="816824" y="464"/>
                  </a:lnTo>
                  <a:lnTo>
                    <a:pt x="818685" y="2324"/>
                  </a:lnTo>
                  <a:lnTo>
                    <a:pt x="819150" y="3447"/>
                  </a:lnTo>
                  <a:lnTo>
                    <a:pt x="819150" y="6077"/>
                  </a:lnTo>
                  <a:lnTo>
                    <a:pt x="818685" y="7200"/>
                  </a:lnTo>
                  <a:lnTo>
                    <a:pt x="816824" y="9060"/>
                  </a:lnTo>
                  <a:lnTo>
                    <a:pt x="815702" y="9525"/>
                  </a:lnTo>
                  <a:close/>
                </a:path>
                <a:path w="5276850" h="9525">
                  <a:moveTo>
                    <a:pt x="872852" y="9525"/>
                  </a:moveTo>
                  <a:lnTo>
                    <a:pt x="860697" y="9525"/>
                  </a:lnTo>
                  <a:lnTo>
                    <a:pt x="859575" y="9060"/>
                  </a:lnTo>
                  <a:lnTo>
                    <a:pt x="857714" y="7200"/>
                  </a:lnTo>
                  <a:lnTo>
                    <a:pt x="857250" y="6077"/>
                  </a:lnTo>
                  <a:lnTo>
                    <a:pt x="857250" y="3447"/>
                  </a:lnTo>
                  <a:lnTo>
                    <a:pt x="857714" y="2324"/>
                  </a:lnTo>
                  <a:lnTo>
                    <a:pt x="859575" y="464"/>
                  </a:lnTo>
                  <a:lnTo>
                    <a:pt x="860697" y="0"/>
                  </a:lnTo>
                  <a:lnTo>
                    <a:pt x="872852" y="0"/>
                  </a:lnTo>
                  <a:lnTo>
                    <a:pt x="873974" y="464"/>
                  </a:lnTo>
                  <a:lnTo>
                    <a:pt x="875835" y="2324"/>
                  </a:lnTo>
                  <a:lnTo>
                    <a:pt x="876300" y="3447"/>
                  </a:lnTo>
                  <a:lnTo>
                    <a:pt x="876300" y="6077"/>
                  </a:lnTo>
                  <a:lnTo>
                    <a:pt x="875835" y="7200"/>
                  </a:lnTo>
                  <a:lnTo>
                    <a:pt x="873974" y="9060"/>
                  </a:lnTo>
                  <a:lnTo>
                    <a:pt x="872852" y="9525"/>
                  </a:lnTo>
                  <a:close/>
                </a:path>
                <a:path w="5276850" h="9525">
                  <a:moveTo>
                    <a:pt x="930002" y="9525"/>
                  </a:moveTo>
                  <a:lnTo>
                    <a:pt x="917847" y="9525"/>
                  </a:lnTo>
                  <a:lnTo>
                    <a:pt x="916725" y="9060"/>
                  </a:lnTo>
                  <a:lnTo>
                    <a:pt x="914864" y="7200"/>
                  </a:lnTo>
                  <a:lnTo>
                    <a:pt x="914400" y="6077"/>
                  </a:lnTo>
                  <a:lnTo>
                    <a:pt x="914400" y="3447"/>
                  </a:lnTo>
                  <a:lnTo>
                    <a:pt x="914864" y="2324"/>
                  </a:lnTo>
                  <a:lnTo>
                    <a:pt x="916725" y="464"/>
                  </a:lnTo>
                  <a:lnTo>
                    <a:pt x="917847" y="0"/>
                  </a:lnTo>
                  <a:lnTo>
                    <a:pt x="930002" y="0"/>
                  </a:lnTo>
                  <a:lnTo>
                    <a:pt x="931124" y="464"/>
                  </a:lnTo>
                  <a:lnTo>
                    <a:pt x="932985" y="2324"/>
                  </a:lnTo>
                  <a:lnTo>
                    <a:pt x="933450" y="3447"/>
                  </a:lnTo>
                  <a:lnTo>
                    <a:pt x="933450" y="6077"/>
                  </a:lnTo>
                  <a:lnTo>
                    <a:pt x="932985" y="7200"/>
                  </a:lnTo>
                  <a:lnTo>
                    <a:pt x="931124" y="9060"/>
                  </a:lnTo>
                  <a:lnTo>
                    <a:pt x="930002" y="9525"/>
                  </a:lnTo>
                  <a:close/>
                </a:path>
                <a:path w="5276850" h="9525">
                  <a:moveTo>
                    <a:pt x="987151" y="9525"/>
                  </a:moveTo>
                  <a:lnTo>
                    <a:pt x="974998" y="9525"/>
                  </a:lnTo>
                  <a:lnTo>
                    <a:pt x="973874" y="9060"/>
                  </a:lnTo>
                  <a:lnTo>
                    <a:pt x="972016" y="7200"/>
                  </a:lnTo>
                  <a:lnTo>
                    <a:pt x="971550" y="6077"/>
                  </a:lnTo>
                  <a:lnTo>
                    <a:pt x="971550" y="3447"/>
                  </a:lnTo>
                  <a:lnTo>
                    <a:pt x="972016" y="2324"/>
                  </a:lnTo>
                  <a:lnTo>
                    <a:pt x="973874" y="464"/>
                  </a:lnTo>
                  <a:lnTo>
                    <a:pt x="974998" y="0"/>
                  </a:lnTo>
                  <a:lnTo>
                    <a:pt x="987151" y="0"/>
                  </a:lnTo>
                  <a:lnTo>
                    <a:pt x="988275" y="464"/>
                  </a:lnTo>
                  <a:lnTo>
                    <a:pt x="990133" y="2324"/>
                  </a:lnTo>
                  <a:lnTo>
                    <a:pt x="990600" y="3447"/>
                  </a:lnTo>
                  <a:lnTo>
                    <a:pt x="990600" y="6077"/>
                  </a:lnTo>
                  <a:lnTo>
                    <a:pt x="990133" y="7200"/>
                  </a:lnTo>
                  <a:lnTo>
                    <a:pt x="988275" y="9060"/>
                  </a:lnTo>
                  <a:lnTo>
                    <a:pt x="987151" y="9525"/>
                  </a:lnTo>
                  <a:close/>
                </a:path>
                <a:path w="5276850" h="9525">
                  <a:moveTo>
                    <a:pt x="1044301" y="9525"/>
                  </a:moveTo>
                  <a:lnTo>
                    <a:pt x="1032148" y="9525"/>
                  </a:lnTo>
                  <a:lnTo>
                    <a:pt x="1031024" y="9060"/>
                  </a:lnTo>
                  <a:lnTo>
                    <a:pt x="1029166" y="7200"/>
                  </a:lnTo>
                  <a:lnTo>
                    <a:pt x="1028700" y="6077"/>
                  </a:lnTo>
                  <a:lnTo>
                    <a:pt x="1028700" y="3447"/>
                  </a:lnTo>
                  <a:lnTo>
                    <a:pt x="1029166" y="2324"/>
                  </a:lnTo>
                  <a:lnTo>
                    <a:pt x="1031024" y="464"/>
                  </a:lnTo>
                  <a:lnTo>
                    <a:pt x="1032148" y="0"/>
                  </a:lnTo>
                  <a:lnTo>
                    <a:pt x="1044301" y="0"/>
                  </a:lnTo>
                  <a:lnTo>
                    <a:pt x="1045425" y="464"/>
                  </a:lnTo>
                  <a:lnTo>
                    <a:pt x="1047283" y="2324"/>
                  </a:lnTo>
                  <a:lnTo>
                    <a:pt x="1047750" y="3447"/>
                  </a:lnTo>
                  <a:lnTo>
                    <a:pt x="1047750" y="6077"/>
                  </a:lnTo>
                  <a:lnTo>
                    <a:pt x="1047283" y="7200"/>
                  </a:lnTo>
                  <a:lnTo>
                    <a:pt x="1045425" y="9060"/>
                  </a:lnTo>
                  <a:lnTo>
                    <a:pt x="1044301" y="9525"/>
                  </a:lnTo>
                  <a:close/>
                </a:path>
                <a:path w="5276850" h="9525">
                  <a:moveTo>
                    <a:pt x="1101451" y="9525"/>
                  </a:moveTo>
                  <a:lnTo>
                    <a:pt x="1089298" y="9525"/>
                  </a:lnTo>
                  <a:lnTo>
                    <a:pt x="1088174" y="9060"/>
                  </a:lnTo>
                  <a:lnTo>
                    <a:pt x="1086316" y="7200"/>
                  </a:lnTo>
                  <a:lnTo>
                    <a:pt x="1085850" y="6077"/>
                  </a:lnTo>
                  <a:lnTo>
                    <a:pt x="1085850" y="3447"/>
                  </a:lnTo>
                  <a:lnTo>
                    <a:pt x="1086316" y="2324"/>
                  </a:lnTo>
                  <a:lnTo>
                    <a:pt x="1088174" y="464"/>
                  </a:lnTo>
                  <a:lnTo>
                    <a:pt x="1089298" y="0"/>
                  </a:lnTo>
                  <a:lnTo>
                    <a:pt x="1101451" y="0"/>
                  </a:lnTo>
                  <a:lnTo>
                    <a:pt x="1102575" y="464"/>
                  </a:lnTo>
                  <a:lnTo>
                    <a:pt x="1104433" y="2324"/>
                  </a:lnTo>
                  <a:lnTo>
                    <a:pt x="1104900" y="3447"/>
                  </a:lnTo>
                  <a:lnTo>
                    <a:pt x="1104900" y="6077"/>
                  </a:lnTo>
                  <a:lnTo>
                    <a:pt x="1104433" y="7200"/>
                  </a:lnTo>
                  <a:lnTo>
                    <a:pt x="1102575" y="9060"/>
                  </a:lnTo>
                  <a:lnTo>
                    <a:pt x="1101451" y="9525"/>
                  </a:lnTo>
                  <a:close/>
                </a:path>
                <a:path w="5276850" h="9525">
                  <a:moveTo>
                    <a:pt x="1158601" y="9525"/>
                  </a:moveTo>
                  <a:lnTo>
                    <a:pt x="1146448" y="9525"/>
                  </a:lnTo>
                  <a:lnTo>
                    <a:pt x="1145324" y="9060"/>
                  </a:lnTo>
                  <a:lnTo>
                    <a:pt x="1143466" y="7200"/>
                  </a:lnTo>
                  <a:lnTo>
                    <a:pt x="1143000" y="6077"/>
                  </a:lnTo>
                  <a:lnTo>
                    <a:pt x="1143000" y="3447"/>
                  </a:lnTo>
                  <a:lnTo>
                    <a:pt x="1143466" y="2324"/>
                  </a:lnTo>
                  <a:lnTo>
                    <a:pt x="1145324" y="464"/>
                  </a:lnTo>
                  <a:lnTo>
                    <a:pt x="1146448" y="0"/>
                  </a:lnTo>
                  <a:lnTo>
                    <a:pt x="1158601" y="0"/>
                  </a:lnTo>
                  <a:lnTo>
                    <a:pt x="1159725" y="464"/>
                  </a:lnTo>
                  <a:lnTo>
                    <a:pt x="1161583" y="2324"/>
                  </a:lnTo>
                  <a:lnTo>
                    <a:pt x="1162050" y="3447"/>
                  </a:lnTo>
                  <a:lnTo>
                    <a:pt x="1162050" y="6077"/>
                  </a:lnTo>
                  <a:lnTo>
                    <a:pt x="1161583" y="7200"/>
                  </a:lnTo>
                  <a:lnTo>
                    <a:pt x="1159725" y="9060"/>
                  </a:lnTo>
                  <a:lnTo>
                    <a:pt x="1158601" y="9525"/>
                  </a:lnTo>
                  <a:close/>
                </a:path>
                <a:path w="5276850" h="9525">
                  <a:moveTo>
                    <a:pt x="1215751" y="9525"/>
                  </a:moveTo>
                  <a:lnTo>
                    <a:pt x="1203598" y="9525"/>
                  </a:lnTo>
                  <a:lnTo>
                    <a:pt x="1202474" y="9060"/>
                  </a:lnTo>
                  <a:lnTo>
                    <a:pt x="1200616" y="7200"/>
                  </a:lnTo>
                  <a:lnTo>
                    <a:pt x="1200150" y="6077"/>
                  </a:lnTo>
                  <a:lnTo>
                    <a:pt x="1200150" y="3447"/>
                  </a:lnTo>
                  <a:lnTo>
                    <a:pt x="1200616" y="2324"/>
                  </a:lnTo>
                  <a:lnTo>
                    <a:pt x="1202474" y="464"/>
                  </a:lnTo>
                  <a:lnTo>
                    <a:pt x="1203598" y="0"/>
                  </a:lnTo>
                  <a:lnTo>
                    <a:pt x="1215751" y="0"/>
                  </a:lnTo>
                  <a:lnTo>
                    <a:pt x="1216875" y="464"/>
                  </a:lnTo>
                  <a:lnTo>
                    <a:pt x="1218733" y="2324"/>
                  </a:lnTo>
                  <a:lnTo>
                    <a:pt x="1219200" y="3447"/>
                  </a:lnTo>
                  <a:lnTo>
                    <a:pt x="1219200" y="6077"/>
                  </a:lnTo>
                  <a:lnTo>
                    <a:pt x="1218733" y="7200"/>
                  </a:lnTo>
                  <a:lnTo>
                    <a:pt x="1216875" y="9060"/>
                  </a:lnTo>
                  <a:lnTo>
                    <a:pt x="1215751" y="9525"/>
                  </a:lnTo>
                  <a:close/>
                </a:path>
                <a:path w="5276850" h="9525">
                  <a:moveTo>
                    <a:pt x="1272901" y="9525"/>
                  </a:moveTo>
                  <a:lnTo>
                    <a:pt x="1260748" y="9525"/>
                  </a:lnTo>
                  <a:lnTo>
                    <a:pt x="1259624" y="9060"/>
                  </a:lnTo>
                  <a:lnTo>
                    <a:pt x="1257766" y="7200"/>
                  </a:lnTo>
                  <a:lnTo>
                    <a:pt x="1257300" y="6077"/>
                  </a:lnTo>
                  <a:lnTo>
                    <a:pt x="1257300" y="3447"/>
                  </a:lnTo>
                  <a:lnTo>
                    <a:pt x="1257766" y="2324"/>
                  </a:lnTo>
                  <a:lnTo>
                    <a:pt x="1259624" y="464"/>
                  </a:lnTo>
                  <a:lnTo>
                    <a:pt x="1260748" y="0"/>
                  </a:lnTo>
                  <a:lnTo>
                    <a:pt x="1272901" y="0"/>
                  </a:lnTo>
                  <a:lnTo>
                    <a:pt x="1274025" y="464"/>
                  </a:lnTo>
                  <a:lnTo>
                    <a:pt x="1275883" y="2324"/>
                  </a:lnTo>
                  <a:lnTo>
                    <a:pt x="1276350" y="3447"/>
                  </a:lnTo>
                  <a:lnTo>
                    <a:pt x="1276350" y="6077"/>
                  </a:lnTo>
                  <a:lnTo>
                    <a:pt x="1275883" y="7200"/>
                  </a:lnTo>
                  <a:lnTo>
                    <a:pt x="1274025" y="9060"/>
                  </a:lnTo>
                  <a:lnTo>
                    <a:pt x="1272901" y="9525"/>
                  </a:lnTo>
                  <a:close/>
                </a:path>
                <a:path w="5276850" h="9525">
                  <a:moveTo>
                    <a:pt x="1330051" y="9525"/>
                  </a:moveTo>
                  <a:lnTo>
                    <a:pt x="1317898" y="9525"/>
                  </a:lnTo>
                  <a:lnTo>
                    <a:pt x="1316774" y="9060"/>
                  </a:lnTo>
                  <a:lnTo>
                    <a:pt x="1314916" y="7200"/>
                  </a:lnTo>
                  <a:lnTo>
                    <a:pt x="1314450" y="6077"/>
                  </a:lnTo>
                  <a:lnTo>
                    <a:pt x="1314450" y="3447"/>
                  </a:lnTo>
                  <a:lnTo>
                    <a:pt x="1314916" y="2324"/>
                  </a:lnTo>
                  <a:lnTo>
                    <a:pt x="1316774" y="464"/>
                  </a:lnTo>
                  <a:lnTo>
                    <a:pt x="1317898" y="0"/>
                  </a:lnTo>
                  <a:lnTo>
                    <a:pt x="1330051" y="0"/>
                  </a:lnTo>
                  <a:lnTo>
                    <a:pt x="1331175" y="464"/>
                  </a:lnTo>
                  <a:lnTo>
                    <a:pt x="1333033" y="2324"/>
                  </a:lnTo>
                  <a:lnTo>
                    <a:pt x="1333500" y="3447"/>
                  </a:lnTo>
                  <a:lnTo>
                    <a:pt x="1333500" y="6077"/>
                  </a:lnTo>
                  <a:lnTo>
                    <a:pt x="1333033" y="7200"/>
                  </a:lnTo>
                  <a:lnTo>
                    <a:pt x="1331175" y="9060"/>
                  </a:lnTo>
                  <a:lnTo>
                    <a:pt x="1330051" y="9525"/>
                  </a:lnTo>
                  <a:close/>
                </a:path>
                <a:path w="5276850" h="9525">
                  <a:moveTo>
                    <a:pt x="1387201" y="9525"/>
                  </a:moveTo>
                  <a:lnTo>
                    <a:pt x="1375048" y="9525"/>
                  </a:lnTo>
                  <a:lnTo>
                    <a:pt x="1373924" y="9060"/>
                  </a:lnTo>
                  <a:lnTo>
                    <a:pt x="1372066" y="7200"/>
                  </a:lnTo>
                  <a:lnTo>
                    <a:pt x="1371600" y="6077"/>
                  </a:lnTo>
                  <a:lnTo>
                    <a:pt x="1371600" y="3447"/>
                  </a:lnTo>
                  <a:lnTo>
                    <a:pt x="1372066" y="2324"/>
                  </a:lnTo>
                  <a:lnTo>
                    <a:pt x="1373924" y="464"/>
                  </a:lnTo>
                  <a:lnTo>
                    <a:pt x="1375048" y="0"/>
                  </a:lnTo>
                  <a:lnTo>
                    <a:pt x="1387201" y="0"/>
                  </a:lnTo>
                  <a:lnTo>
                    <a:pt x="1388325" y="464"/>
                  </a:lnTo>
                  <a:lnTo>
                    <a:pt x="1390183" y="2324"/>
                  </a:lnTo>
                  <a:lnTo>
                    <a:pt x="1390650" y="3447"/>
                  </a:lnTo>
                  <a:lnTo>
                    <a:pt x="1390650" y="6077"/>
                  </a:lnTo>
                  <a:lnTo>
                    <a:pt x="1390183" y="7200"/>
                  </a:lnTo>
                  <a:lnTo>
                    <a:pt x="1388325" y="9060"/>
                  </a:lnTo>
                  <a:lnTo>
                    <a:pt x="1387201" y="9525"/>
                  </a:lnTo>
                  <a:close/>
                </a:path>
                <a:path w="5276850" h="9525">
                  <a:moveTo>
                    <a:pt x="1444351" y="9525"/>
                  </a:moveTo>
                  <a:lnTo>
                    <a:pt x="1432198" y="9525"/>
                  </a:lnTo>
                  <a:lnTo>
                    <a:pt x="1431074" y="9060"/>
                  </a:lnTo>
                  <a:lnTo>
                    <a:pt x="1429216" y="7200"/>
                  </a:lnTo>
                  <a:lnTo>
                    <a:pt x="1428750" y="6077"/>
                  </a:lnTo>
                  <a:lnTo>
                    <a:pt x="1428750" y="3447"/>
                  </a:lnTo>
                  <a:lnTo>
                    <a:pt x="1429216" y="2324"/>
                  </a:lnTo>
                  <a:lnTo>
                    <a:pt x="1431074" y="464"/>
                  </a:lnTo>
                  <a:lnTo>
                    <a:pt x="1432198" y="0"/>
                  </a:lnTo>
                  <a:lnTo>
                    <a:pt x="1444351" y="0"/>
                  </a:lnTo>
                  <a:lnTo>
                    <a:pt x="1445475" y="464"/>
                  </a:lnTo>
                  <a:lnTo>
                    <a:pt x="1447333" y="2324"/>
                  </a:lnTo>
                  <a:lnTo>
                    <a:pt x="1447800" y="3447"/>
                  </a:lnTo>
                  <a:lnTo>
                    <a:pt x="1447800" y="6077"/>
                  </a:lnTo>
                  <a:lnTo>
                    <a:pt x="1447333" y="7200"/>
                  </a:lnTo>
                  <a:lnTo>
                    <a:pt x="1445475" y="9060"/>
                  </a:lnTo>
                  <a:lnTo>
                    <a:pt x="1444351" y="9525"/>
                  </a:lnTo>
                  <a:close/>
                </a:path>
                <a:path w="5276850" h="9525">
                  <a:moveTo>
                    <a:pt x="1501501" y="9525"/>
                  </a:moveTo>
                  <a:lnTo>
                    <a:pt x="1489348" y="9525"/>
                  </a:lnTo>
                  <a:lnTo>
                    <a:pt x="1488224" y="9060"/>
                  </a:lnTo>
                  <a:lnTo>
                    <a:pt x="1486366" y="7200"/>
                  </a:lnTo>
                  <a:lnTo>
                    <a:pt x="1485900" y="6077"/>
                  </a:lnTo>
                  <a:lnTo>
                    <a:pt x="1485900" y="3447"/>
                  </a:lnTo>
                  <a:lnTo>
                    <a:pt x="1486366" y="2324"/>
                  </a:lnTo>
                  <a:lnTo>
                    <a:pt x="1488224" y="464"/>
                  </a:lnTo>
                  <a:lnTo>
                    <a:pt x="1489348" y="0"/>
                  </a:lnTo>
                  <a:lnTo>
                    <a:pt x="1501501" y="0"/>
                  </a:lnTo>
                  <a:lnTo>
                    <a:pt x="1502625" y="464"/>
                  </a:lnTo>
                  <a:lnTo>
                    <a:pt x="1504483" y="2324"/>
                  </a:lnTo>
                  <a:lnTo>
                    <a:pt x="1504950" y="3447"/>
                  </a:lnTo>
                  <a:lnTo>
                    <a:pt x="1504950" y="6077"/>
                  </a:lnTo>
                  <a:lnTo>
                    <a:pt x="1504483" y="7200"/>
                  </a:lnTo>
                  <a:lnTo>
                    <a:pt x="1502625" y="9060"/>
                  </a:lnTo>
                  <a:lnTo>
                    <a:pt x="1501501" y="9525"/>
                  </a:lnTo>
                  <a:close/>
                </a:path>
                <a:path w="5276850" h="9525">
                  <a:moveTo>
                    <a:pt x="1558651" y="9525"/>
                  </a:moveTo>
                  <a:lnTo>
                    <a:pt x="1546498" y="9525"/>
                  </a:lnTo>
                  <a:lnTo>
                    <a:pt x="1545374" y="9060"/>
                  </a:lnTo>
                  <a:lnTo>
                    <a:pt x="1543516" y="7200"/>
                  </a:lnTo>
                  <a:lnTo>
                    <a:pt x="1543050" y="6077"/>
                  </a:lnTo>
                  <a:lnTo>
                    <a:pt x="1543050" y="3447"/>
                  </a:lnTo>
                  <a:lnTo>
                    <a:pt x="1543516" y="2324"/>
                  </a:lnTo>
                  <a:lnTo>
                    <a:pt x="1545374" y="464"/>
                  </a:lnTo>
                  <a:lnTo>
                    <a:pt x="1546498" y="0"/>
                  </a:lnTo>
                  <a:lnTo>
                    <a:pt x="1558651" y="0"/>
                  </a:lnTo>
                  <a:lnTo>
                    <a:pt x="1559775" y="464"/>
                  </a:lnTo>
                  <a:lnTo>
                    <a:pt x="1561633" y="2324"/>
                  </a:lnTo>
                  <a:lnTo>
                    <a:pt x="1562100" y="3447"/>
                  </a:lnTo>
                  <a:lnTo>
                    <a:pt x="1562100" y="6077"/>
                  </a:lnTo>
                  <a:lnTo>
                    <a:pt x="1561633" y="7200"/>
                  </a:lnTo>
                  <a:lnTo>
                    <a:pt x="1559775" y="9060"/>
                  </a:lnTo>
                  <a:lnTo>
                    <a:pt x="1558651" y="9525"/>
                  </a:lnTo>
                  <a:close/>
                </a:path>
                <a:path w="5276850" h="9525">
                  <a:moveTo>
                    <a:pt x="1615801" y="9525"/>
                  </a:moveTo>
                  <a:lnTo>
                    <a:pt x="1603648" y="9525"/>
                  </a:lnTo>
                  <a:lnTo>
                    <a:pt x="1602524" y="9060"/>
                  </a:lnTo>
                  <a:lnTo>
                    <a:pt x="1600666" y="7200"/>
                  </a:lnTo>
                  <a:lnTo>
                    <a:pt x="1600200" y="6077"/>
                  </a:lnTo>
                  <a:lnTo>
                    <a:pt x="1600200" y="3447"/>
                  </a:lnTo>
                  <a:lnTo>
                    <a:pt x="1600666" y="2324"/>
                  </a:lnTo>
                  <a:lnTo>
                    <a:pt x="1602524" y="464"/>
                  </a:lnTo>
                  <a:lnTo>
                    <a:pt x="1603648" y="0"/>
                  </a:lnTo>
                  <a:lnTo>
                    <a:pt x="1615801" y="0"/>
                  </a:lnTo>
                  <a:lnTo>
                    <a:pt x="1616925" y="464"/>
                  </a:lnTo>
                  <a:lnTo>
                    <a:pt x="1618783" y="2324"/>
                  </a:lnTo>
                  <a:lnTo>
                    <a:pt x="1619250" y="3447"/>
                  </a:lnTo>
                  <a:lnTo>
                    <a:pt x="1619250" y="6077"/>
                  </a:lnTo>
                  <a:lnTo>
                    <a:pt x="1618783" y="7200"/>
                  </a:lnTo>
                  <a:lnTo>
                    <a:pt x="1616925" y="9060"/>
                  </a:lnTo>
                  <a:lnTo>
                    <a:pt x="1615801" y="9525"/>
                  </a:lnTo>
                  <a:close/>
                </a:path>
                <a:path w="5276850" h="9525">
                  <a:moveTo>
                    <a:pt x="1672951" y="9525"/>
                  </a:moveTo>
                  <a:lnTo>
                    <a:pt x="1660798" y="9525"/>
                  </a:lnTo>
                  <a:lnTo>
                    <a:pt x="1659674" y="9060"/>
                  </a:lnTo>
                  <a:lnTo>
                    <a:pt x="1657816" y="7200"/>
                  </a:lnTo>
                  <a:lnTo>
                    <a:pt x="1657350" y="6077"/>
                  </a:lnTo>
                  <a:lnTo>
                    <a:pt x="1657350" y="3447"/>
                  </a:lnTo>
                  <a:lnTo>
                    <a:pt x="1657816" y="2324"/>
                  </a:lnTo>
                  <a:lnTo>
                    <a:pt x="1659674" y="464"/>
                  </a:lnTo>
                  <a:lnTo>
                    <a:pt x="1660798" y="0"/>
                  </a:lnTo>
                  <a:lnTo>
                    <a:pt x="1672951" y="0"/>
                  </a:lnTo>
                  <a:lnTo>
                    <a:pt x="1674075" y="464"/>
                  </a:lnTo>
                  <a:lnTo>
                    <a:pt x="1675933" y="2324"/>
                  </a:lnTo>
                  <a:lnTo>
                    <a:pt x="1676400" y="3447"/>
                  </a:lnTo>
                  <a:lnTo>
                    <a:pt x="1676400" y="6077"/>
                  </a:lnTo>
                  <a:lnTo>
                    <a:pt x="1675933" y="7200"/>
                  </a:lnTo>
                  <a:lnTo>
                    <a:pt x="1674075" y="9060"/>
                  </a:lnTo>
                  <a:lnTo>
                    <a:pt x="1672951" y="9525"/>
                  </a:lnTo>
                  <a:close/>
                </a:path>
                <a:path w="5276850" h="9525">
                  <a:moveTo>
                    <a:pt x="1730102" y="9525"/>
                  </a:moveTo>
                  <a:lnTo>
                    <a:pt x="1717948" y="9525"/>
                  </a:lnTo>
                  <a:lnTo>
                    <a:pt x="1716824" y="9060"/>
                  </a:lnTo>
                  <a:lnTo>
                    <a:pt x="1714966" y="7200"/>
                  </a:lnTo>
                  <a:lnTo>
                    <a:pt x="1714500" y="6077"/>
                  </a:lnTo>
                  <a:lnTo>
                    <a:pt x="1714500" y="3447"/>
                  </a:lnTo>
                  <a:lnTo>
                    <a:pt x="1714966" y="2324"/>
                  </a:lnTo>
                  <a:lnTo>
                    <a:pt x="1716824" y="464"/>
                  </a:lnTo>
                  <a:lnTo>
                    <a:pt x="1717948" y="0"/>
                  </a:lnTo>
                  <a:lnTo>
                    <a:pt x="1730102" y="0"/>
                  </a:lnTo>
                  <a:lnTo>
                    <a:pt x="1731225" y="464"/>
                  </a:lnTo>
                  <a:lnTo>
                    <a:pt x="1733083" y="2324"/>
                  </a:lnTo>
                  <a:lnTo>
                    <a:pt x="1733550" y="3447"/>
                  </a:lnTo>
                  <a:lnTo>
                    <a:pt x="1733550" y="6077"/>
                  </a:lnTo>
                  <a:lnTo>
                    <a:pt x="1733083" y="7200"/>
                  </a:lnTo>
                  <a:lnTo>
                    <a:pt x="1731225" y="9060"/>
                  </a:lnTo>
                  <a:lnTo>
                    <a:pt x="1730102" y="9525"/>
                  </a:lnTo>
                  <a:close/>
                </a:path>
                <a:path w="5276850" h="9525">
                  <a:moveTo>
                    <a:pt x="1787252" y="9525"/>
                  </a:moveTo>
                  <a:lnTo>
                    <a:pt x="1775098" y="9525"/>
                  </a:lnTo>
                  <a:lnTo>
                    <a:pt x="1773974" y="9060"/>
                  </a:lnTo>
                  <a:lnTo>
                    <a:pt x="1772116" y="7200"/>
                  </a:lnTo>
                  <a:lnTo>
                    <a:pt x="1771650" y="6077"/>
                  </a:lnTo>
                  <a:lnTo>
                    <a:pt x="1771650" y="3447"/>
                  </a:lnTo>
                  <a:lnTo>
                    <a:pt x="1772116" y="2324"/>
                  </a:lnTo>
                  <a:lnTo>
                    <a:pt x="1773974" y="464"/>
                  </a:lnTo>
                  <a:lnTo>
                    <a:pt x="1775098" y="0"/>
                  </a:lnTo>
                  <a:lnTo>
                    <a:pt x="1787252" y="0"/>
                  </a:lnTo>
                  <a:lnTo>
                    <a:pt x="1788375" y="464"/>
                  </a:lnTo>
                  <a:lnTo>
                    <a:pt x="1790233" y="2324"/>
                  </a:lnTo>
                  <a:lnTo>
                    <a:pt x="1790700" y="3447"/>
                  </a:lnTo>
                  <a:lnTo>
                    <a:pt x="1790700" y="6077"/>
                  </a:lnTo>
                  <a:lnTo>
                    <a:pt x="1790233" y="7200"/>
                  </a:lnTo>
                  <a:lnTo>
                    <a:pt x="1788375" y="9060"/>
                  </a:lnTo>
                  <a:lnTo>
                    <a:pt x="1787252" y="9525"/>
                  </a:lnTo>
                  <a:close/>
                </a:path>
                <a:path w="5276850" h="9525">
                  <a:moveTo>
                    <a:pt x="1844402" y="9525"/>
                  </a:moveTo>
                  <a:lnTo>
                    <a:pt x="1832248" y="9525"/>
                  </a:lnTo>
                  <a:lnTo>
                    <a:pt x="1831124" y="9060"/>
                  </a:lnTo>
                  <a:lnTo>
                    <a:pt x="1829266" y="7200"/>
                  </a:lnTo>
                  <a:lnTo>
                    <a:pt x="1828800" y="6077"/>
                  </a:lnTo>
                  <a:lnTo>
                    <a:pt x="1828800" y="3447"/>
                  </a:lnTo>
                  <a:lnTo>
                    <a:pt x="1829266" y="2324"/>
                  </a:lnTo>
                  <a:lnTo>
                    <a:pt x="1831124" y="464"/>
                  </a:lnTo>
                  <a:lnTo>
                    <a:pt x="1832248" y="0"/>
                  </a:lnTo>
                  <a:lnTo>
                    <a:pt x="1844402" y="0"/>
                  </a:lnTo>
                  <a:lnTo>
                    <a:pt x="1845525" y="464"/>
                  </a:lnTo>
                  <a:lnTo>
                    <a:pt x="1847383" y="2324"/>
                  </a:lnTo>
                  <a:lnTo>
                    <a:pt x="1847850" y="3447"/>
                  </a:lnTo>
                  <a:lnTo>
                    <a:pt x="1847850" y="6077"/>
                  </a:lnTo>
                  <a:lnTo>
                    <a:pt x="1847383" y="7200"/>
                  </a:lnTo>
                  <a:lnTo>
                    <a:pt x="1845525" y="9060"/>
                  </a:lnTo>
                  <a:lnTo>
                    <a:pt x="1844402" y="9525"/>
                  </a:lnTo>
                  <a:close/>
                </a:path>
                <a:path w="5276850" h="9525">
                  <a:moveTo>
                    <a:pt x="1901552" y="9525"/>
                  </a:moveTo>
                  <a:lnTo>
                    <a:pt x="1889398" y="9525"/>
                  </a:lnTo>
                  <a:lnTo>
                    <a:pt x="1888274" y="9060"/>
                  </a:lnTo>
                  <a:lnTo>
                    <a:pt x="1886416" y="7200"/>
                  </a:lnTo>
                  <a:lnTo>
                    <a:pt x="1885950" y="6077"/>
                  </a:lnTo>
                  <a:lnTo>
                    <a:pt x="1885950" y="3447"/>
                  </a:lnTo>
                  <a:lnTo>
                    <a:pt x="1886416" y="2324"/>
                  </a:lnTo>
                  <a:lnTo>
                    <a:pt x="1888274" y="464"/>
                  </a:lnTo>
                  <a:lnTo>
                    <a:pt x="1889398" y="0"/>
                  </a:lnTo>
                  <a:lnTo>
                    <a:pt x="1901552" y="0"/>
                  </a:lnTo>
                  <a:lnTo>
                    <a:pt x="1902675" y="464"/>
                  </a:lnTo>
                  <a:lnTo>
                    <a:pt x="1904533" y="2324"/>
                  </a:lnTo>
                  <a:lnTo>
                    <a:pt x="1905000" y="3447"/>
                  </a:lnTo>
                  <a:lnTo>
                    <a:pt x="1905000" y="6077"/>
                  </a:lnTo>
                  <a:lnTo>
                    <a:pt x="1904533" y="7200"/>
                  </a:lnTo>
                  <a:lnTo>
                    <a:pt x="1902675" y="9060"/>
                  </a:lnTo>
                  <a:lnTo>
                    <a:pt x="1901552" y="9525"/>
                  </a:lnTo>
                  <a:close/>
                </a:path>
                <a:path w="5276850" h="9525">
                  <a:moveTo>
                    <a:pt x="1958702" y="9525"/>
                  </a:moveTo>
                  <a:lnTo>
                    <a:pt x="1946548" y="9525"/>
                  </a:lnTo>
                  <a:lnTo>
                    <a:pt x="1945424" y="9060"/>
                  </a:lnTo>
                  <a:lnTo>
                    <a:pt x="1943566" y="7200"/>
                  </a:lnTo>
                  <a:lnTo>
                    <a:pt x="1943100" y="6077"/>
                  </a:lnTo>
                  <a:lnTo>
                    <a:pt x="1943100" y="3447"/>
                  </a:lnTo>
                  <a:lnTo>
                    <a:pt x="1943566" y="2324"/>
                  </a:lnTo>
                  <a:lnTo>
                    <a:pt x="1945424" y="464"/>
                  </a:lnTo>
                  <a:lnTo>
                    <a:pt x="1946548" y="0"/>
                  </a:lnTo>
                  <a:lnTo>
                    <a:pt x="1958702" y="0"/>
                  </a:lnTo>
                  <a:lnTo>
                    <a:pt x="1959825" y="464"/>
                  </a:lnTo>
                  <a:lnTo>
                    <a:pt x="1961683" y="2324"/>
                  </a:lnTo>
                  <a:lnTo>
                    <a:pt x="1962150" y="3447"/>
                  </a:lnTo>
                  <a:lnTo>
                    <a:pt x="1962150" y="6077"/>
                  </a:lnTo>
                  <a:lnTo>
                    <a:pt x="1961683" y="7200"/>
                  </a:lnTo>
                  <a:lnTo>
                    <a:pt x="1959825" y="9060"/>
                  </a:lnTo>
                  <a:lnTo>
                    <a:pt x="1958702" y="9525"/>
                  </a:lnTo>
                  <a:close/>
                </a:path>
                <a:path w="5276850" h="9525">
                  <a:moveTo>
                    <a:pt x="2015852" y="9525"/>
                  </a:moveTo>
                  <a:lnTo>
                    <a:pt x="2003698" y="9525"/>
                  </a:lnTo>
                  <a:lnTo>
                    <a:pt x="2002574" y="9060"/>
                  </a:lnTo>
                  <a:lnTo>
                    <a:pt x="2000716" y="7200"/>
                  </a:lnTo>
                  <a:lnTo>
                    <a:pt x="2000250" y="6077"/>
                  </a:lnTo>
                  <a:lnTo>
                    <a:pt x="2000250" y="3447"/>
                  </a:lnTo>
                  <a:lnTo>
                    <a:pt x="2000716" y="2324"/>
                  </a:lnTo>
                  <a:lnTo>
                    <a:pt x="2002574" y="464"/>
                  </a:lnTo>
                  <a:lnTo>
                    <a:pt x="2003698" y="0"/>
                  </a:lnTo>
                  <a:lnTo>
                    <a:pt x="2015852" y="0"/>
                  </a:lnTo>
                  <a:lnTo>
                    <a:pt x="2016975" y="464"/>
                  </a:lnTo>
                  <a:lnTo>
                    <a:pt x="2018833" y="2324"/>
                  </a:lnTo>
                  <a:lnTo>
                    <a:pt x="2019300" y="3447"/>
                  </a:lnTo>
                  <a:lnTo>
                    <a:pt x="2019300" y="6077"/>
                  </a:lnTo>
                  <a:lnTo>
                    <a:pt x="2018833" y="7200"/>
                  </a:lnTo>
                  <a:lnTo>
                    <a:pt x="2016975" y="9060"/>
                  </a:lnTo>
                  <a:lnTo>
                    <a:pt x="2015852" y="9525"/>
                  </a:lnTo>
                  <a:close/>
                </a:path>
                <a:path w="5276850" h="9525">
                  <a:moveTo>
                    <a:pt x="2073002" y="9525"/>
                  </a:moveTo>
                  <a:lnTo>
                    <a:pt x="2060848" y="9525"/>
                  </a:lnTo>
                  <a:lnTo>
                    <a:pt x="2059724" y="9060"/>
                  </a:lnTo>
                  <a:lnTo>
                    <a:pt x="2057866" y="7200"/>
                  </a:lnTo>
                  <a:lnTo>
                    <a:pt x="2057400" y="6077"/>
                  </a:lnTo>
                  <a:lnTo>
                    <a:pt x="2057400" y="3447"/>
                  </a:lnTo>
                  <a:lnTo>
                    <a:pt x="2057866" y="2324"/>
                  </a:lnTo>
                  <a:lnTo>
                    <a:pt x="2059724" y="464"/>
                  </a:lnTo>
                  <a:lnTo>
                    <a:pt x="2060848" y="0"/>
                  </a:lnTo>
                  <a:lnTo>
                    <a:pt x="2073002" y="0"/>
                  </a:lnTo>
                  <a:lnTo>
                    <a:pt x="2074125" y="464"/>
                  </a:lnTo>
                  <a:lnTo>
                    <a:pt x="2075983" y="2324"/>
                  </a:lnTo>
                  <a:lnTo>
                    <a:pt x="2076450" y="3447"/>
                  </a:lnTo>
                  <a:lnTo>
                    <a:pt x="2076450" y="6077"/>
                  </a:lnTo>
                  <a:lnTo>
                    <a:pt x="2075983" y="7200"/>
                  </a:lnTo>
                  <a:lnTo>
                    <a:pt x="2074125" y="9060"/>
                  </a:lnTo>
                  <a:lnTo>
                    <a:pt x="2073002" y="9525"/>
                  </a:lnTo>
                  <a:close/>
                </a:path>
                <a:path w="5276850" h="9525">
                  <a:moveTo>
                    <a:pt x="2130152" y="9525"/>
                  </a:moveTo>
                  <a:lnTo>
                    <a:pt x="2117998" y="9525"/>
                  </a:lnTo>
                  <a:lnTo>
                    <a:pt x="2116874" y="9060"/>
                  </a:lnTo>
                  <a:lnTo>
                    <a:pt x="2115016" y="7200"/>
                  </a:lnTo>
                  <a:lnTo>
                    <a:pt x="2114550" y="6077"/>
                  </a:lnTo>
                  <a:lnTo>
                    <a:pt x="2114550" y="3447"/>
                  </a:lnTo>
                  <a:lnTo>
                    <a:pt x="2115016" y="2324"/>
                  </a:lnTo>
                  <a:lnTo>
                    <a:pt x="2116874" y="464"/>
                  </a:lnTo>
                  <a:lnTo>
                    <a:pt x="2117998" y="0"/>
                  </a:lnTo>
                  <a:lnTo>
                    <a:pt x="2130152" y="0"/>
                  </a:lnTo>
                  <a:lnTo>
                    <a:pt x="2131275" y="464"/>
                  </a:lnTo>
                  <a:lnTo>
                    <a:pt x="2133133" y="2324"/>
                  </a:lnTo>
                  <a:lnTo>
                    <a:pt x="2133600" y="3447"/>
                  </a:lnTo>
                  <a:lnTo>
                    <a:pt x="2133600" y="6077"/>
                  </a:lnTo>
                  <a:lnTo>
                    <a:pt x="2133133" y="7200"/>
                  </a:lnTo>
                  <a:lnTo>
                    <a:pt x="2131275" y="9060"/>
                  </a:lnTo>
                  <a:lnTo>
                    <a:pt x="2130152" y="9525"/>
                  </a:lnTo>
                  <a:close/>
                </a:path>
                <a:path w="5276850" h="9525">
                  <a:moveTo>
                    <a:pt x="2187302" y="9525"/>
                  </a:moveTo>
                  <a:lnTo>
                    <a:pt x="2175148" y="9525"/>
                  </a:lnTo>
                  <a:lnTo>
                    <a:pt x="2174024" y="9060"/>
                  </a:lnTo>
                  <a:lnTo>
                    <a:pt x="2172166" y="7200"/>
                  </a:lnTo>
                  <a:lnTo>
                    <a:pt x="2171700" y="6077"/>
                  </a:lnTo>
                  <a:lnTo>
                    <a:pt x="2171700" y="3447"/>
                  </a:lnTo>
                  <a:lnTo>
                    <a:pt x="2172166" y="2324"/>
                  </a:lnTo>
                  <a:lnTo>
                    <a:pt x="2174024" y="464"/>
                  </a:lnTo>
                  <a:lnTo>
                    <a:pt x="2175148" y="0"/>
                  </a:lnTo>
                  <a:lnTo>
                    <a:pt x="2187302" y="0"/>
                  </a:lnTo>
                  <a:lnTo>
                    <a:pt x="2188425" y="464"/>
                  </a:lnTo>
                  <a:lnTo>
                    <a:pt x="2190283" y="2324"/>
                  </a:lnTo>
                  <a:lnTo>
                    <a:pt x="2190750" y="3447"/>
                  </a:lnTo>
                  <a:lnTo>
                    <a:pt x="2190750" y="6077"/>
                  </a:lnTo>
                  <a:lnTo>
                    <a:pt x="2190283" y="7200"/>
                  </a:lnTo>
                  <a:lnTo>
                    <a:pt x="2188425" y="9060"/>
                  </a:lnTo>
                  <a:lnTo>
                    <a:pt x="2187302" y="9525"/>
                  </a:lnTo>
                  <a:close/>
                </a:path>
                <a:path w="5276850" h="9525">
                  <a:moveTo>
                    <a:pt x="2244452" y="9525"/>
                  </a:moveTo>
                  <a:lnTo>
                    <a:pt x="2232298" y="9525"/>
                  </a:lnTo>
                  <a:lnTo>
                    <a:pt x="2231174" y="9060"/>
                  </a:lnTo>
                  <a:lnTo>
                    <a:pt x="2229316" y="7200"/>
                  </a:lnTo>
                  <a:lnTo>
                    <a:pt x="2228850" y="6077"/>
                  </a:lnTo>
                  <a:lnTo>
                    <a:pt x="2228850" y="3447"/>
                  </a:lnTo>
                  <a:lnTo>
                    <a:pt x="2229316" y="2324"/>
                  </a:lnTo>
                  <a:lnTo>
                    <a:pt x="2231174" y="464"/>
                  </a:lnTo>
                  <a:lnTo>
                    <a:pt x="2232298" y="0"/>
                  </a:lnTo>
                  <a:lnTo>
                    <a:pt x="2244452" y="0"/>
                  </a:lnTo>
                  <a:lnTo>
                    <a:pt x="2245575" y="464"/>
                  </a:lnTo>
                  <a:lnTo>
                    <a:pt x="2247433" y="2324"/>
                  </a:lnTo>
                  <a:lnTo>
                    <a:pt x="2247900" y="3447"/>
                  </a:lnTo>
                  <a:lnTo>
                    <a:pt x="2247900" y="6077"/>
                  </a:lnTo>
                  <a:lnTo>
                    <a:pt x="2247433" y="7200"/>
                  </a:lnTo>
                  <a:lnTo>
                    <a:pt x="2245575" y="9060"/>
                  </a:lnTo>
                  <a:lnTo>
                    <a:pt x="2244452" y="9525"/>
                  </a:lnTo>
                  <a:close/>
                </a:path>
                <a:path w="5276850" h="9525">
                  <a:moveTo>
                    <a:pt x="2301602" y="9525"/>
                  </a:moveTo>
                  <a:lnTo>
                    <a:pt x="2289448" y="9525"/>
                  </a:lnTo>
                  <a:lnTo>
                    <a:pt x="2288324" y="9060"/>
                  </a:lnTo>
                  <a:lnTo>
                    <a:pt x="2286466" y="7200"/>
                  </a:lnTo>
                  <a:lnTo>
                    <a:pt x="2286000" y="6077"/>
                  </a:lnTo>
                  <a:lnTo>
                    <a:pt x="2286000" y="3447"/>
                  </a:lnTo>
                  <a:lnTo>
                    <a:pt x="2286466" y="2324"/>
                  </a:lnTo>
                  <a:lnTo>
                    <a:pt x="2288324" y="464"/>
                  </a:lnTo>
                  <a:lnTo>
                    <a:pt x="2289448" y="0"/>
                  </a:lnTo>
                  <a:lnTo>
                    <a:pt x="2301602" y="0"/>
                  </a:lnTo>
                  <a:lnTo>
                    <a:pt x="2302725" y="464"/>
                  </a:lnTo>
                  <a:lnTo>
                    <a:pt x="2304583" y="2324"/>
                  </a:lnTo>
                  <a:lnTo>
                    <a:pt x="2305050" y="3447"/>
                  </a:lnTo>
                  <a:lnTo>
                    <a:pt x="2305050" y="6077"/>
                  </a:lnTo>
                  <a:lnTo>
                    <a:pt x="2304583" y="7200"/>
                  </a:lnTo>
                  <a:lnTo>
                    <a:pt x="2302725" y="9060"/>
                  </a:lnTo>
                  <a:lnTo>
                    <a:pt x="2301602" y="9525"/>
                  </a:lnTo>
                  <a:close/>
                </a:path>
                <a:path w="5276850" h="9525">
                  <a:moveTo>
                    <a:pt x="2358752" y="9525"/>
                  </a:moveTo>
                  <a:lnTo>
                    <a:pt x="2346598" y="9525"/>
                  </a:lnTo>
                  <a:lnTo>
                    <a:pt x="2345474" y="9060"/>
                  </a:lnTo>
                  <a:lnTo>
                    <a:pt x="2343616" y="7200"/>
                  </a:lnTo>
                  <a:lnTo>
                    <a:pt x="2343150" y="6077"/>
                  </a:lnTo>
                  <a:lnTo>
                    <a:pt x="2343150" y="3447"/>
                  </a:lnTo>
                  <a:lnTo>
                    <a:pt x="2343616" y="2324"/>
                  </a:lnTo>
                  <a:lnTo>
                    <a:pt x="2345474" y="464"/>
                  </a:lnTo>
                  <a:lnTo>
                    <a:pt x="2346598" y="0"/>
                  </a:lnTo>
                  <a:lnTo>
                    <a:pt x="2358752" y="0"/>
                  </a:lnTo>
                  <a:lnTo>
                    <a:pt x="2359875" y="464"/>
                  </a:lnTo>
                  <a:lnTo>
                    <a:pt x="2361733" y="2324"/>
                  </a:lnTo>
                  <a:lnTo>
                    <a:pt x="2362200" y="3447"/>
                  </a:lnTo>
                  <a:lnTo>
                    <a:pt x="2362200" y="6077"/>
                  </a:lnTo>
                  <a:lnTo>
                    <a:pt x="2361733" y="7200"/>
                  </a:lnTo>
                  <a:lnTo>
                    <a:pt x="2359875" y="9060"/>
                  </a:lnTo>
                  <a:lnTo>
                    <a:pt x="2358752" y="9525"/>
                  </a:lnTo>
                  <a:close/>
                </a:path>
                <a:path w="5276850" h="9525">
                  <a:moveTo>
                    <a:pt x="2415902" y="9525"/>
                  </a:moveTo>
                  <a:lnTo>
                    <a:pt x="2403748" y="9525"/>
                  </a:lnTo>
                  <a:lnTo>
                    <a:pt x="2402624" y="9060"/>
                  </a:lnTo>
                  <a:lnTo>
                    <a:pt x="2400766" y="7200"/>
                  </a:lnTo>
                  <a:lnTo>
                    <a:pt x="2400300" y="6077"/>
                  </a:lnTo>
                  <a:lnTo>
                    <a:pt x="2400300" y="3447"/>
                  </a:lnTo>
                  <a:lnTo>
                    <a:pt x="2400766" y="2324"/>
                  </a:lnTo>
                  <a:lnTo>
                    <a:pt x="2402624" y="464"/>
                  </a:lnTo>
                  <a:lnTo>
                    <a:pt x="2403748" y="0"/>
                  </a:lnTo>
                  <a:lnTo>
                    <a:pt x="2415902" y="0"/>
                  </a:lnTo>
                  <a:lnTo>
                    <a:pt x="2417025" y="464"/>
                  </a:lnTo>
                  <a:lnTo>
                    <a:pt x="2418883" y="2324"/>
                  </a:lnTo>
                  <a:lnTo>
                    <a:pt x="2419350" y="3447"/>
                  </a:lnTo>
                  <a:lnTo>
                    <a:pt x="2419350" y="6077"/>
                  </a:lnTo>
                  <a:lnTo>
                    <a:pt x="2418883" y="7200"/>
                  </a:lnTo>
                  <a:lnTo>
                    <a:pt x="2417025" y="9060"/>
                  </a:lnTo>
                  <a:lnTo>
                    <a:pt x="2415902" y="9525"/>
                  </a:lnTo>
                  <a:close/>
                </a:path>
                <a:path w="5276850" h="9525">
                  <a:moveTo>
                    <a:pt x="2473052" y="9525"/>
                  </a:moveTo>
                  <a:lnTo>
                    <a:pt x="2460898" y="9525"/>
                  </a:lnTo>
                  <a:lnTo>
                    <a:pt x="2459774" y="9060"/>
                  </a:lnTo>
                  <a:lnTo>
                    <a:pt x="2457916" y="7200"/>
                  </a:lnTo>
                  <a:lnTo>
                    <a:pt x="2457450" y="6077"/>
                  </a:lnTo>
                  <a:lnTo>
                    <a:pt x="2457450" y="3447"/>
                  </a:lnTo>
                  <a:lnTo>
                    <a:pt x="2457916" y="2324"/>
                  </a:lnTo>
                  <a:lnTo>
                    <a:pt x="2459774" y="464"/>
                  </a:lnTo>
                  <a:lnTo>
                    <a:pt x="2460898" y="0"/>
                  </a:lnTo>
                  <a:lnTo>
                    <a:pt x="2473052" y="0"/>
                  </a:lnTo>
                  <a:lnTo>
                    <a:pt x="2474175" y="464"/>
                  </a:lnTo>
                  <a:lnTo>
                    <a:pt x="2476033" y="2324"/>
                  </a:lnTo>
                  <a:lnTo>
                    <a:pt x="2476500" y="3447"/>
                  </a:lnTo>
                  <a:lnTo>
                    <a:pt x="2476500" y="6077"/>
                  </a:lnTo>
                  <a:lnTo>
                    <a:pt x="2476033" y="7200"/>
                  </a:lnTo>
                  <a:lnTo>
                    <a:pt x="2474175" y="9060"/>
                  </a:lnTo>
                  <a:lnTo>
                    <a:pt x="2473052" y="9525"/>
                  </a:lnTo>
                  <a:close/>
                </a:path>
                <a:path w="5276850" h="9525">
                  <a:moveTo>
                    <a:pt x="2530202" y="9525"/>
                  </a:moveTo>
                  <a:lnTo>
                    <a:pt x="2518048" y="9525"/>
                  </a:lnTo>
                  <a:lnTo>
                    <a:pt x="2516924" y="9060"/>
                  </a:lnTo>
                  <a:lnTo>
                    <a:pt x="2515066" y="7200"/>
                  </a:lnTo>
                  <a:lnTo>
                    <a:pt x="2514600" y="6077"/>
                  </a:lnTo>
                  <a:lnTo>
                    <a:pt x="2514600" y="3447"/>
                  </a:lnTo>
                  <a:lnTo>
                    <a:pt x="2515066" y="2324"/>
                  </a:lnTo>
                  <a:lnTo>
                    <a:pt x="2516924" y="464"/>
                  </a:lnTo>
                  <a:lnTo>
                    <a:pt x="2518048" y="0"/>
                  </a:lnTo>
                  <a:lnTo>
                    <a:pt x="2530202" y="0"/>
                  </a:lnTo>
                  <a:lnTo>
                    <a:pt x="2531325" y="464"/>
                  </a:lnTo>
                  <a:lnTo>
                    <a:pt x="2533183" y="2324"/>
                  </a:lnTo>
                  <a:lnTo>
                    <a:pt x="2533650" y="3447"/>
                  </a:lnTo>
                  <a:lnTo>
                    <a:pt x="2533650" y="6077"/>
                  </a:lnTo>
                  <a:lnTo>
                    <a:pt x="2533183" y="7200"/>
                  </a:lnTo>
                  <a:lnTo>
                    <a:pt x="2531325" y="9060"/>
                  </a:lnTo>
                  <a:lnTo>
                    <a:pt x="2530202" y="9525"/>
                  </a:lnTo>
                  <a:close/>
                </a:path>
                <a:path w="5276850" h="9525">
                  <a:moveTo>
                    <a:pt x="2587352" y="9525"/>
                  </a:moveTo>
                  <a:lnTo>
                    <a:pt x="2575198" y="9525"/>
                  </a:lnTo>
                  <a:lnTo>
                    <a:pt x="2574074" y="9060"/>
                  </a:lnTo>
                  <a:lnTo>
                    <a:pt x="2572216" y="7200"/>
                  </a:lnTo>
                  <a:lnTo>
                    <a:pt x="2571750" y="6077"/>
                  </a:lnTo>
                  <a:lnTo>
                    <a:pt x="2571750" y="3447"/>
                  </a:lnTo>
                  <a:lnTo>
                    <a:pt x="2572216" y="2324"/>
                  </a:lnTo>
                  <a:lnTo>
                    <a:pt x="2574074" y="464"/>
                  </a:lnTo>
                  <a:lnTo>
                    <a:pt x="2575198" y="0"/>
                  </a:lnTo>
                  <a:lnTo>
                    <a:pt x="2587352" y="0"/>
                  </a:lnTo>
                  <a:lnTo>
                    <a:pt x="2588475" y="464"/>
                  </a:lnTo>
                  <a:lnTo>
                    <a:pt x="2590333" y="2324"/>
                  </a:lnTo>
                  <a:lnTo>
                    <a:pt x="2590800" y="3447"/>
                  </a:lnTo>
                  <a:lnTo>
                    <a:pt x="2590800" y="6077"/>
                  </a:lnTo>
                  <a:lnTo>
                    <a:pt x="2590333" y="7200"/>
                  </a:lnTo>
                  <a:lnTo>
                    <a:pt x="2588475" y="9060"/>
                  </a:lnTo>
                  <a:lnTo>
                    <a:pt x="2587352" y="9525"/>
                  </a:lnTo>
                  <a:close/>
                </a:path>
                <a:path w="5276850" h="9525">
                  <a:moveTo>
                    <a:pt x="2644502" y="9525"/>
                  </a:moveTo>
                  <a:lnTo>
                    <a:pt x="2632348" y="9525"/>
                  </a:lnTo>
                  <a:lnTo>
                    <a:pt x="2631224" y="9060"/>
                  </a:lnTo>
                  <a:lnTo>
                    <a:pt x="2629366" y="7200"/>
                  </a:lnTo>
                  <a:lnTo>
                    <a:pt x="2628900" y="6077"/>
                  </a:lnTo>
                  <a:lnTo>
                    <a:pt x="2628900" y="3447"/>
                  </a:lnTo>
                  <a:lnTo>
                    <a:pt x="2629366" y="2324"/>
                  </a:lnTo>
                  <a:lnTo>
                    <a:pt x="2631224" y="464"/>
                  </a:lnTo>
                  <a:lnTo>
                    <a:pt x="2632348" y="0"/>
                  </a:lnTo>
                  <a:lnTo>
                    <a:pt x="2644502" y="0"/>
                  </a:lnTo>
                  <a:lnTo>
                    <a:pt x="2645625" y="464"/>
                  </a:lnTo>
                  <a:lnTo>
                    <a:pt x="2647483" y="2324"/>
                  </a:lnTo>
                  <a:lnTo>
                    <a:pt x="2647950" y="3447"/>
                  </a:lnTo>
                  <a:lnTo>
                    <a:pt x="2647950" y="6077"/>
                  </a:lnTo>
                  <a:lnTo>
                    <a:pt x="2647483" y="7200"/>
                  </a:lnTo>
                  <a:lnTo>
                    <a:pt x="2645625" y="9060"/>
                  </a:lnTo>
                  <a:lnTo>
                    <a:pt x="2644502" y="9525"/>
                  </a:lnTo>
                  <a:close/>
                </a:path>
                <a:path w="5276850" h="9525">
                  <a:moveTo>
                    <a:pt x="2701652" y="9525"/>
                  </a:moveTo>
                  <a:lnTo>
                    <a:pt x="2689498" y="9525"/>
                  </a:lnTo>
                  <a:lnTo>
                    <a:pt x="2688374" y="9060"/>
                  </a:lnTo>
                  <a:lnTo>
                    <a:pt x="2686516" y="7200"/>
                  </a:lnTo>
                  <a:lnTo>
                    <a:pt x="2686050" y="6077"/>
                  </a:lnTo>
                  <a:lnTo>
                    <a:pt x="2686050" y="3447"/>
                  </a:lnTo>
                  <a:lnTo>
                    <a:pt x="2686516" y="2324"/>
                  </a:lnTo>
                  <a:lnTo>
                    <a:pt x="2688374" y="464"/>
                  </a:lnTo>
                  <a:lnTo>
                    <a:pt x="2689498" y="0"/>
                  </a:lnTo>
                  <a:lnTo>
                    <a:pt x="2701652" y="0"/>
                  </a:lnTo>
                  <a:lnTo>
                    <a:pt x="2702775" y="464"/>
                  </a:lnTo>
                  <a:lnTo>
                    <a:pt x="2704633" y="2324"/>
                  </a:lnTo>
                  <a:lnTo>
                    <a:pt x="2705100" y="3447"/>
                  </a:lnTo>
                  <a:lnTo>
                    <a:pt x="2705100" y="6077"/>
                  </a:lnTo>
                  <a:lnTo>
                    <a:pt x="2704633" y="7200"/>
                  </a:lnTo>
                  <a:lnTo>
                    <a:pt x="2702775" y="9060"/>
                  </a:lnTo>
                  <a:lnTo>
                    <a:pt x="2701652" y="9525"/>
                  </a:lnTo>
                  <a:close/>
                </a:path>
                <a:path w="5276850" h="9525">
                  <a:moveTo>
                    <a:pt x="2758802" y="9525"/>
                  </a:moveTo>
                  <a:lnTo>
                    <a:pt x="2746648" y="9525"/>
                  </a:lnTo>
                  <a:lnTo>
                    <a:pt x="2745524" y="9060"/>
                  </a:lnTo>
                  <a:lnTo>
                    <a:pt x="2743666" y="7200"/>
                  </a:lnTo>
                  <a:lnTo>
                    <a:pt x="2743200" y="6077"/>
                  </a:lnTo>
                  <a:lnTo>
                    <a:pt x="2743200" y="3447"/>
                  </a:lnTo>
                  <a:lnTo>
                    <a:pt x="2743666" y="2324"/>
                  </a:lnTo>
                  <a:lnTo>
                    <a:pt x="2745524" y="464"/>
                  </a:lnTo>
                  <a:lnTo>
                    <a:pt x="2746648" y="0"/>
                  </a:lnTo>
                  <a:lnTo>
                    <a:pt x="2758802" y="0"/>
                  </a:lnTo>
                  <a:lnTo>
                    <a:pt x="2759925" y="464"/>
                  </a:lnTo>
                  <a:lnTo>
                    <a:pt x="2761783" y="2324"/>
                  </a:lnTo>
                  <a:lnTo>
                    <a:pt x="2762250" y="3447"/>
                  </a:lnTo>
                  <a:lnTo>
                    <a:pt x="2762250" y="6077"/>
                  </a:lnTo>
                  <a:lnTo>
                    <a:pt x="2761783" y="7200"/>
                  </a:lnTo>
                  <a:lnTo>
                    <a:pt x="2759925" y="9060"/>
                  </a:lnTo>
                  <a:lnTo>
                    <a:pt x="2758802" y="9525"/>
                  </a:lnTo>
                  <a:close/>
                </a:path>
                <a:path w="5276850" h="9525">
                  <a:moveTo>
                    <a:pt x="2815952" y="9525"/>
                  </a:moveTo>
                  <a:lnTo>
                    <a:pt x="2803798" y="9525"/>
                  </a:lnTo>
                  <a:lnTo>
                    <a:pt x="2802674" y="9060"/>
                  </a:lnTo>
                  <a:lnTo>
                    <a:pt x="2800816" y="7200"/>
                  </a:lnTo>
                  <a:lnTo>
                    <a:pt x="2800350" y="6077"/>
                  </a:lnTo>
                  <a:lnTo>
                    <a:pt x="2800350" y="3447"/>
                  </a:lnTo>
                  <a:lnTo>
                    <a:pt x="2800816" y="2324"/>
                  </a:lnTo>
                  <a:lnTo>
                    <a:pt x="2802674" y="464"/>
                  </a:lnTo>
                  <a:lnTo>
                    <a:pt x="2803798" y="0"/>
                  </a:lnTo>
                  <a:lnTo>
                    <a:pt x="2815952" y="0"/>
                  </a:lnTo>
                  <a:lnTo>
                    <a:pt x="2817075" y="464"/>
                  </a:lnTo>
                  <a:lnTo>
                    <a:pt x="2818933" y="2324"/>
                  </a:lnTo>
                  <a:lnTo>
                    <a:pt x="2819400" y="3447"/>
                  </a:lnTo>
                  <a:lnTo>
                    <a:pt x="2819400" y="6077"/>
                  </a:lnTo>
                  <a:lnTo>
                    <a:pt x="2818933" y="7200"/>
                  </a:lnTo>
                  <a:lnTo>
                    <a:pt x="2817075" y="9060"/>
                  </a:lnTo>
                  <a:lnTo>
                    <a:pt x="2815952" y="9525"/>
                  </a:lnTo>
                  <a:close/>
                </a:path>
                <a:path w="5276850" h="9525">
                  <a:moveTo>
                    <a:pt x="2873102" y="9525"/>
                  </a:moveTo>
                  <a:lnTo>
                    <a:pt x="2860948" y="9525"/>
                  </a:lnTo>
                  <a:lnTo>
                    <a:pt x="2859824" y="9060"/>
                  </a:lnTo>
                  <a:lnTo>
                    <a:pt x="2857966" y="7200"/>
                  </a:lnTo>
                  <a:lnTo>
                    <a:pt x="2857500" y="6077"/>
                  </a:lnTo>
                  <a:lnTo>
                    <a:pt x="2857500" y="3447"/>
                  </a:lnTo>
                  <a:lnTo>
                    <a:pt x="2857966" y="2324"/>
                  </a:lnTo>
                  <a:lnTo>
                    <a:pt x="2859824" y="464"/>
                  </a:lnTo>
                  <a:lnTo>
                    <a:pt x="2860948" y="0"/>
                  </a:lnTo>
                  <a:lnTo>
                    <a:pt x="2873102" y="0"/>
                  </a:lnTo>
                  <a:lnTo>
                    <a:pt x="2874225" y="464"/>
                  </a:lnTo>
                  <a:lnTo>
                    <a:pt x="2876083" y="2324"/>
                  </a:lnTo>
                  <a:lnTo>
                    <a:pt x="2876550" y="3447"/>
                  </a:lnTo>
                  <a:lnTo>
                    <a:pt x="2876550" y="6077"/>
                  </a:lnTo>
                  <a:lnTo>
                    <a:pt x="2876083" y="7200"/>
                  </a:lnTo>
                  <a:lnTo>
                    <a:pt x="2874225" y="9060"/>
                  </a:lnTo>
                  <a:lnTo>
                    <a:pt x="2873102" y="9525"/>
                  </a:lnTo>
                  <a:close/>
                </a:path>
                <a:path w="5276850" h="9525">
                  <a:moveTo>
                    <a:pt x="2930252" y="9525"/>
                  </a:moveTo>
                  <a:lnTo>
                    <a:pt x="2918098" y="9525"/>
                  </a:lnTo>
                  <a:lnTo>
                    <a:pt x="2916974" y="9060"/>
                  </a:lnTo>
                  <a:lnTo>
                    <a:pt x="2915116" y="7200"/>
                  </a:lnTo>
                  <a:lnTo>
                    <a:pt x="2914650" y="6077"/>
                  </a:lnTo>
                  <a:lnTo>
                    <a:pt x="2914650" y="3447"/>
                  </a:lnTo>
                  <a:lnTo>
                    <a:pt x="2915116" y="2324"/>
                  </a:lnTo>
                  <a:lnTo>
                    <a:pt x="2916974" y="464"/>
                  </a:lnTo>
                  <a:lnTo>
                    <a:pt x="2918098" y="0"/>
                  </a:lnTo>
                  <a:lnTo>
                    <a:pt x="2930252" y="0"/>
                  </a:lnTo>
                  <a:lnTo>
                    <a:pt x="2931375" y="464"/>
                  </a:lnTo>
                  <a:lnTo>
                    <a:pt x="2933233" y="2324"/>
                  </a:lnTo>
                  <a:lnTo>
                    <a:pt x="2933700" y="3447"/>
                  </a:lnTo>
                  <a:lnTo>
                    <a:pt x="2933700" y="6077"/>
                  </a:lnTo>
                  <a:lnTo>
                    <a:pt x="2933233" y="7200"/>
                  </a:lnTo>
                  <a:lnTo>
                    <a:pt x="2931375" y="9060"/>
                  </a:lnTo>
                  <a:lnTo>
                    <a:pt x="2930252" y="9525"/>
                  </a:lnTo>
                  <a:close/>
                </a:path>
                <a:path w="5276850" h="9525">
                  <a:moveTo>
                    <a:pt x="2987402" y="9525"/>
                  </a:moveTo>
                  <a:lnTo>
                    <a:pt x="2975248" y="9525"/>
                  </a:lnTo>
                  <a:lnTo>
                    <a:pt x="2974124" y="9060"/>
                  </a:lnTo>
                  <a:lnTo>
                    <a:pt x="2972266" y="7200"/>
                  </a:lnTo>
                  <a:lnTo>
                    <a:pt x="2971800" y="6077"/>
                  </a:lnTo>
                  <a:lnTo>
                    <a:pt x="2971800" y="3447"/>
                  </a:lnTo>
                  <a:lnTo>
                    <a:pt x="2972266" y="2324"/>
                  </a:lnTo>
                  <a:lnTo>
                    <a:pt x="2974124" y="464"/>
                  </a:lnTo>
                  <a:lnTo>
                    <a:pt x="2975248" y="0"/>
                  </a:lnTo>
                  <a:lnTo>
                    <a:pt x="2987402" y="0"/>
                  </a:lnTo>
                  <a:lnTo>
                    <a:pt x="2988525" y="464"/>
                  </a:lnTo>
                  <a:lnTo>
                    <a:pt x="2990383" y="2324"/>
                  </a:lnTo>
                  <a:lnTo>
                    <a:pt x="2990850" y="3447"/>
                  </a:lnTo>
                  <a:lnTo>
                    <a:pt x="2990850" y="6077"/>
                  </a:lnTo>
                  <a:lnTo>
                    <a:pt x="2990383" y="7200"/>
                  </a:lnTo>
                  <a:lnTo>
                    <a:pt x="2988525" y="9060"/>
                  </a:lnTo>
                  <a:lnTo>
                    <a:pt x="2987402" y="9525"/>
                  </a:lnTo>
                  <a:close/>
                </a:path>
                <a:path w="5276850" h="9525">
                  <a:moveTo>
                    <a:pt x="3044552" y="9525"/>
                  </a:moveTo>
                  <a:lnTo>
                    <a:pt x="3032398" y="9525"/>
                  </a:lnTo>
                  <a:lnTo>
                    <a:pt x="3031274" y="9060"/>
                  </a:lnTo>
                  <a:lnTo>
                    <a:pt x="3029416" y="7200"/>
                  </a:lnTo>
                  <a:lnTo>
                    <a:pt x="3028950" y="6077"/>
                  </a:lnTo>
                  <a:lnTo>
                    <a:pt x="3028950" y="3447"/>
                  </a:lnTo>
                  <a:lnTo>
                    <a:pt x="3029416" y="2324"/>
                  </a:lnTo>
                  <a:lnTo>
                    <a:pt x="3031274" y="464"/>
                  </a:lnTo>
                  <a:lnTo>
                    <a:pt x="3032398" y="0"/>
                  </a:lnTo>
                  <a:lnTo>
                    <a:pt x="3044552" y="0"/>
                  </a:lnTo>
                  <a:lnTo>
                    <a:pt x="3045675" y="464"/>
                  </a:lnTo>
                  <a:lnTo>
                    <a:pt x="3047533" y="2324"/>
                  </a:lnTo>
                  <a:lnTo>
                    <a:pt x="3048000" y="3447"/>
                  </a:lnTo>
                  <a:lnTo>
                    <a:pt x="3048000" y="6077"/>
                  </a:lnTo>
                  <a:lnTo>
                    <a:pt x="3047533" y="7200"/>
                  </a:lnTo>
                  <a:lnTo>
                    <a:pt x="3045675" y="9060"/>
                  </a:lnTo>
                  <a:lnTo>
                    <a:pt x="3044552" y="9525"/>
                  </a:lnTo>
                  <a:close/>
                </a:path>
                <a:path w="5276850" h="9525">
                  <a:moveTo>
                    <a:pt x="3101702" y="9525"/>
                  </a:moveTo>
                  <a:lnTo>
                    <a:pt x="3089548" y="9525"/>
                  </a:lnTo>
                  <a:lnTo>
                    <a:pt x="3088424" y="9060"/>
                  </a:lnTo>
                  <a:lnTo>
                    <a:pt x="3086566" y="7200"/>
                  </a:lnTo>
                  <a:lnTo>
                    <a:pt x="3086100" y="6077"/>
                  </a:lnTo>
                  <a:lnTo>
                    <a:pt x="3086100" y="3447"/>
                  </a:lnTo>
                  <a:lnTo>
                    <a:pt x="3086566" y="2324"/>
                  </a:lnTo>
                  <a:lnTo>
                    <a:pt x="3088424" y="464"/>
                  </a:lnTo>
                  <a:lnTo>
                    <a:pt x="3089548" y="0"/>
                  </a:lnTo>
                  <a:lnTo>
                    <a:pt x="3101702" y="0"/>
                  </a:lnTo>
                  <a:lnTo>
                    <a:pt x="3102825" y="464"/>
                  </a:lnTo>
                  <a:lnTo>
                    <a:pt x="3104683" y="2324"/>
                  </a:lnTo>
                  <a:lnTo>
                    <a:pt x="3105150" y="3447"/>
                  </a:lnTo>
                  <a:lnTo>
                    <a:pt x="3105150" y="6077"/>
                  </a:lnTo>
                  <a:lnTo>
                    <a:pt x="3104683" y="7200"/>
                  </a:lnTo>
                  <a:lnTo>
                    <a:pt x="3102825" y="9060"/>
                  </a:lnTo>
                  <a:lnTo>
                    <a:pt x="3101702" y="9525"/>
                  </a:lnTo>
                  <a:close/>
                </a:path>
                <a:path w="5276850" h="9525">
                  <a:moveTo>
                    <a:pt x="3158852" y="9525"/>
                  </a:moveTo>
                  <a:lnTo>
                    <a:pt x="3146698" y="9525"/>
                  </a:lnTo>
                  <a:lnTo>
                    <a:pt x="3145574" y="9060"/>
                  </a:lnTo>
                  <a:lnTo>
                    <a:pt x="3143716" y="7200"/>
                  </a:lnTo>
                  <a:lnTo>
                    <a:pt x="3143250" y="6077"/>
                  </a:lnTo>
                  <a:lnTo>
                    <a:pt x="3143250" y="3447"/>
                  </a:lnTo>
                  <a:lnTo>
                    <a:pt x="3143716" y="2324"/>
                  </a:lnTo>
                  <a:lnTo>
                    <a:pt x="3145574" y="464"/>
                  </a:lnTo>
                  <a:lnTo>
                    <a:pt x="3146698" y="0"/>
                  </a:lnTo>
                  <a:lnTo>
                    <a:pt x="3158852" y="0"/>
                  </a:lnTo>
                  <a:lnTo>
                    <a:pt x="3159975" y="464"/>
                  </a:lnTo>
                  <a:lnTo>
                    <a:pt x="3161833" y="2324"/>
                  </a:lnTo>
                  <a:lnTo>
                    <a:pt x="3162300" y="3447"/>
                  </a:lnTo>
                  <a:lnTo>
                    <a:pt x="3162300" y="6077"/>
                  </a:lnTo>
                  <a:lnTo>
                    <a:pt x="3161833" y="7200"/>
                  </a:lnTo>
                  <a:lnTo>
                    <a:pt x="3159975" y="9060"/>
                  </a:lnTo>
                  <a:lnTo>
                    <a:pt x="3158852" y="9525"/>
                  </a:lnTo>
                  <a:close/>
                </a:path>
                <a:path w="5276850" h="9525">
                  <a:moveTo>
                    <a:pt x="3216002" y="9525"/>
                  </a:moveTo>
                  <a:lnTo>
                    <a:pt x="3203848" y="9525"/>
                  </a:lnTo>
                  <a:lnTo>
                    <a:pt x="3202724" y="9060"/>
                  </a:lnTo>
                  <a:lnTo>
                    <a:pt x="3200866" y="7200"/>
                  </a:lnTo>
                  <a:lnTo>
                    <a:pt x="3200400" y="6077"/>
                  </a:lnTo>
                  <a:lnTo>
                    <a:pt x="3200400" y="3447"/>
                  </a:lnTo>
                  <a:lnTo>
                    <a:pt x="3200866" y="2324"/>
                  </a:lnTo>
                  <a:lnTo>
                    <a:pt x="3202724" y="464"/>
                  </a:lnTo>
                  <a:lnTo>
                    <a:pt x="3203848" y="0"/>
                  </a:lnTo>
                  <a:lnTo>
                    <a:pt x="3216002" y="0"/>
                  </a:lnTo>
                  <a:lnTo>
                    <a:pt x="3217125" y="464"/>
                  </a:lnTo>
                  <a:lnTo>
                    <a:pt x="3218983" y="2324"/>
                  </a:lnTo>
                  <a:lnTo>
                    <a:pt x="3219450" y="3447"/>
                  </a:lnTo>
                  <a:lnTo>
                    <a:pt x="3219450" y="6077"/>
                  </a:lnTo>
                  <a:lnTo>
                    <a:pt x="3218983" y="7200"/>
                  </a:lnTo>
                  <a:lnTo>
                    <a:pt x="3217125" y="9060"/>
                  </a:lnTo>
                  <a:lnTo>
                    <a:pt x="3216002" y="9525"/>
                  </a:lnTo>
                  <a:close/>
                </a:path>
                <a:path w="5276850" h="9525">
                  <a:moveTo>
                    <a:pt x="3273152" y="9525"/>
                  </a:moveTo>
                  <a:lnTo>
                    <a:pt x="3260998" y="9525"/>
                  </a:lnTo>
                  <a:lnTo>
                    <a:pt x="3259874" y="9060"/>
                  </a:lnTo>
                  <a:lnTo>
                    <a:pt x="3258016" y="7200"/>
                  </a:lnTo>
                  <a:lnTo>
                    <a:pt x="3257550" y="6077"/>
                  </a:lnTo>
                  <a:lnTo>
                    <a:pt x="3257550" y="3447"/>
                  </a:lnTo>
                  <a:lnTo>
                    <a:pt x="3258016" y="2324"/>
                  </a:lnTo>
                  <a:lnTo>
                    <a:pt x="3259874" y="464"/>
                  </a:lnTo>
                  <a:lnTo>
                    <a:pt x="3260998" y="0"/>
                  </a:lnTo>
                  <a:lnTo>
                    <a:pt x="3273152" y="0"/>
                  </a:lnTo>
                  <a:lnTo>
                    <a:pt x="3274275" y="464"/>
                  </a:lnTo>
                  <a:lnTo>
                    <a:pt x="3276133" y="2324"/>
                  </a:lnTo>
                  <a:lnTo>
                    <a:pt x="3276600" y="3447"/>
                  </a:lnTo>
                  <a:lnTo>
                    <a:pt x="3276600" y="6077"/>
                  </a:lnTo>
                  <a:lnTo>
                    <a:pt x="3276133" y="7200"/>
                  </a:lnTo>
                  <a:lnTo>
                    <a:pt x="3274275" y="9060"/>
                  </a:lnTo>
                  <a:lnTo>
                    <a:pt x="3273152" y="9525"/>
                  </a:lnTo>
                  <a:close/>
                </a:path>
                <a:path w="5276850" h="9525">
                  <a:moveTo>
                    <a:pt x="3330302" y="9525"/>
                  </a:moveTo>
                  <a:lnTo>
                    <a:pt x="3318148" y="9525"/>
                  </a:lnTo>
                  <a:lnTo>
                    <a:pt x="3317024" y="9060"/>
                  </a:lnTo>
                  <a:lnTo>
                    <a:pt x="3315166" y="7200"/>
                  </a:lnTo>
                  <a:lnTo>
                    <a:pt x="3314700" y="6077"/>
                  </a:lnTo>
                  <a:lnTo>
                    <a:pt x="3314700" y="3447"/>
                  </a:lnTo>
                  <a:lnTo>
                    <a:pt x="3315166" y="2324"/>
                  </a:lnTo>
                  <a:lnTo>
                    <a:pt x="3317024" y="464"/>
                  </a:lnTo>
                  <a:lnTo>
                    <a:pt x="3318148" y="0"/>
                  </a:lnTo>
                  <a:lnTo>
                    <a:pt x="3330302" y="0"/>
                  </a:lnTo>
                  <a:lnTo>
                    <a:pt x="3331425" y="464"/>
                  </a:lnTo>
                  <a:lnTo>
                    <a:pt x="3333283" y="2324"/>
                  </a:lnTo>
                  <a:lnTo>
                    <a:pt x="3333750" y="3447"/>
                  </a:lnTo>
                  <a:lnTo>
                    <a:pt x="3333750" y="6077"/>
                  </a:lnTo>
                  <a:lnTo>
                    <a:pt x="3333283" y="7200"/>
                  </a:lnTo>
                  <a:lnTo>
                    <a:pt x="3331425" y="9060"/>
                  </a:lnTo>
                  <a:lnTo>
                    <a:pt x="3330302" y="9525"/>
                  </a:lnTo>
                  <a:close/>
                </a:path>
                <a:path w="5276850" h="9525">
                  <a:moveTo>
                    <a:pt x="3387452" y="9525"/>
                  </a:moveTo>
                  <a:lnTo>
                    <a:pt x="3375298" y="9525"/>
                  </a:lnTo>
                  <a:lnTo>
                    <a:pt x="3374174" y="9060"/>
                  </a:lnTo>
                  <a:lnTo>
                    <a:pt x="3372316" y="7200"/>
                  </a:lnTo>
                  <a:lnTo>
                    <a:pt x="3371850" y="6077"/>
                  </a:lnTo>
                  <a:lnTo>
                    <a:pt x="3371850" y="3447"/>
                  </a:lnTo>
                  <a:lnTo>
                    <a:pt x="3372316" y="2324"/>
                  </a:lnTo>
                  <a:lnTo>
                    <a:pt x="3374174" y="464"/>
                  </a:lnTo>
                  <a:lnTo>
                    <a:pt x="3375298" y="0"/>
                  </a:lnTo>
                  <a:lnTo>
                    <a:pt x="3387452" y="0"/>
                  </a:lnTo>
                  <a:lnTo>
                    <a:pt x="3388576" y="464"/>
                  </a:lnTo>
                  <a:lnTo>
                    <a:pt x="3390433" y="2324"/>
                  </a:lnTo>
                  <a:lnTo>
                    <a:pt x="3390900" y="3447"/>
                  </a:lnTo>
                  <a:lnTo>
                    <a:pt x="3390900" y="6077"/>
                  </a:lnTo>
                  <a:lnTo>
                    <a:pt x="3390433" y="7200"/>
                  </a:lnTo>
                  <a:lnTo>
                    <a:pt x="3388576" y="9060"/>
                  </a:lnTo>
                  <a:lnTo>
                    <a:pt x="3387452" y="9525"/>
                  </a:lnTo>
                  <a:close/>
                </a:path>
                <a:path w="5276850" h="9525">
                  <a:moveTo>
                    <a:pt x="3444602" y="9525"/>
                  </a:moveTo>
                  <a:lnTo>
                    <a:pt x="3432448" y="9525"/>
                  </a:lnTo>
                  <a:lnTo>
                    <a:pt x="3431324" y="9060"/>
                  </a:lnTo>
                  <a:lnTo>
                    <a:pt x="3429466" y="7200"/>
                  </a:lnTo>
                  <a:lnTo>
                    <a:pt x="3429000" y="6077"/>
                  </a:lnTo>
                  <a:lnTo>
                    <a:pt x="3429000" y="3447"/>
                  </a:lnTo>
                  <a:lnTo>
                    <a:pt x="3429466" y="2324"/>
                  </a:lnTo>
                  <a:lnTo>
                    <a:pt x="3431324" y="464"/>
                  </a:lnTo>
                  <a:lnTo>
                    <a:pt x="3432448" y="0"/>
                  </a:lnTo>
                  <a:lnTo>
                    <a:pt x="3444602" y="0"/>
                  </a:lnTo>
                  <a:lnTo>
                    <a:pt x="3445726" y="464"/>
                  </a:lnTo>
                  <a:lnTo>
                    <a:pt x="3447583" y="2324"/>
                  </a:lnTo>
                  <a:lnTo>
                    <a:pt x="3448050" y="3447"/>
                  </a:lnTo>
                  <a:lnTo>
                    <a:pt x="3448050" y="6077"/>
                  </a:lnTo>
                  <a:lnTo>
                    <a:pt x="3447583" y="7200"/>
                  </a:lnTo>
                  <a:lnTo>
                    <a:pt x="3445726" y="9060"/>
                  </a:lnTo>
                  <a:lnTo>
                    <a:pt x="3444602" y="9525"/>
                  </a:lnTo>
                  <a:close/>
                </a:path>
                <a:path w="5276850" h="9525">
                  <a:moveTo>
                    <a:pt x="3501752" y="9525"/>
                  </a:moveTo>
                  <a:lnTo>
                    <a:pt x="3489598" y="9525"/>
                  </a:lnTo>
                  <a:lnTo>
                    <a:pt x="3488474" y="9060"/>
                  </a:lnTo>
                  <a:lnTo>
                    <a:pt x="3486616" y="7200"/>
                  </a:lnTo>
                  <a:lnTo>
                    <a:pt x="3486150" y="6077"/>
                  </a:lnTo>
                  <a:lnTo>
                    <a:pt x="3486150" y="3447"/>
                  </a:lnTo>
                  <a:lnTo>
                    <a:pt x="3486616" y="2324"/>
                  </a:lnTo>
                  <a:lnTo>
                    <a:pt x="3488474" y="464"/>
                  </a:lnTo>
                  <a:lnTo>
                    <a:pt x="3489598" y="0"/>
                  </a:lnTo>
                  <a:lnTo>
                    <a:pt x="3501752" y="0"/>
                  </a:lnTo>
                  <a:lnTo>
                    <a:pt x="3502876" y="464"/>
                  </a:lnTo>
                  <a:lnTo>
                    <a:pt x="3504733" y="2324"/>
                  </a:lnTo>
                  <a:lnTo>
                    <a:pt x="3505200" y="3447"/>
                  </a:lnTo>
                  <a:lnTo>
                    <a:pt x="3505200" y="6077"/>
                  </a:lnTo>
                  <a:lnTo>
                    <a:pt x="3504733" y="7200"/>
                  </a:lnTo>
                  <a:lnTo>
                    <a:pt x="3502876" y="9060"/>
                  </a:lnTo>
                  <a:lnTo>
                    <a:pt x="3501752" y="9525"/>
                  </a:lnTo>
                  <a:close/>
                </a:path>
                <a:path w="5276850" h="9525">
                  <a:moveTo>
                    <a:pt x="3558902" y="9525"/>
                  </a:moveTo>
                  <a:lnTo>
                    <a:pt x="3546748" y="9525"/>
                  </a:lnTo>
                  <a:lnTo>
                    <a:pt x="3545624" y="9060"/>
                  </a:lnTo>
                  <a:lnTo>
                    <a:pt x="3543766" y="7200"/>
                  </a:lnTo>
                  <a:lnTo>
                    <a:pt x="3543300" y="6077"/>
                  </a:lnTo>
                  <a:lnTo>
                    <a:pt x="3543300" y="3447"/>
                  </a:lnTo>
                  <a:lnTo>
                    <a:pt x="3543766" y="2324"/>
                  </a:lnTo>
                  <a:lnTo>
                    <a:pt x="3545624" y="464"/>
                  </a:lnTo>
                  <a:lnTo>
                    <a:pt x="3546748" y="0"/>
                  </a:lnTo>
                  <a:lnTo>
                    <a:pt x="3558902" y="0"/>
                  </a:lnTo>
                  <a:lnTo>
                    <a:pt x="3560026" y="464"/>
                  </a:lnTo>
                  <a:lnTo>
                    <a:pt x="3561883" y="2324"/>
                  </a:lnTo>
                  <a:lnTo>
                    <a:pt x="3562350" y="3447"/>
                  </a:lnTo>
                  <a:lnTo>
                    <a:pt x="3562350" y="6077"/>
                  </a:lnTo>
                  <a:lnTo>
                    <a:pt x="3561883" y="7200"/>
                  </a:lnTo>
                  <a:lnTo>
                    <a:pt x="3560026" y="9060"/>
                  </a:lnTo>
                  <a:lnTo>
                    <a:pt x="3558902" y="9525"/>
                  </a:lnTo>
                  <a:close/>
                </a:path>
                <a:path w="5276850" h="9525">
                  <a:moveTo>
                    <a:pt x="3616052" y="9525"/>
                  </a:moveTo>
                  <a:lnTo>
                    <a:pt x="3603898" y="9525"/>
                  </a:lnTo>
                  <a:lnTo>
                    <a:pt x="3602774" y="9060"/>
                  </a:lnTo>
                  <a:lnTo>
                    <a:pt x="3600916" y="7200"/>
                  </a:lnTo>
                  <a:lnTo>
                    <a:pt x="3600450" y="6077"/>
                  </a:lnTo>
                  <a:lnTo>
                    <a:pt x="3600450" y="3447"/>
                  </a:lnTo>
                  <a:lnTo>
                    <a:pt x="3600916" y="2324"/>
                  </a:lnTo>
                  <a:lnTo>
                    <a:pt x="3602774" y="464"/>
                  </a:lnTo>
                  <a:lnTo>
                    <a:pt x="3603898" y="0"/>
                  </a:lnTo>
                  <a:lnTo>
                    <a:pt x="3616052" y="0"/>
                  </a:lnTo>
                  <a:lnTo>
                    <a:pt x="3617176" y="464"/>
                  </a:lnTo>
                  <a:lnTo>
                    <a:pt x="3619033" y="2324"/>
                  </a:lnTo>
                  <a:lnTo>
                    <a:pt x="3619500" y="3447"/>
                  </a:lnTo>
                  <a:lnTo>
                    <a:pt x="3619500" y="6077"/>
                  </a:lnTo>
                  <a:lnTo>
                    <a:pt x="3619033" y="7200"/>
                  </a:lnTo>
                  <a:lnTo>
                    <a:pt x="3617176" y="9060"/>
                  </a:lnTo>
                  <a:lnTo>
                    <a:pt x="3616052" y="9525"/>
                  </a:lnTo>
                  <a:close/>
                </a:path>
                <a:path w="5276850" h="9525">
                  <a:moveTo>
                    <a:pt x="3673202" y="9525"/>
                  </a:moveTo>
                  <a:lnTo>
                    <a:pt x="3661048" y="9525"/>
                  </a:lnTo>
                  <a:lnTo>
                    <a:pt x="3659924" y="9060"/>
                  </a:lnTo>
                  <a:lnTo>
                    <a:pt x="3658066" y="7200"/>
                  </a:lnTo>
                  <a:lnTo>
                    <a:pt x="3657600" y="6077"/>
                  </a:lnTo>
                  <a:lnTo>
                    <a:pt x="3657600" y="3447"/>
                  </a:lnTo>
                  <a:lnTo>
                    <a:pt x="3658066" y="2324"/>
                  </a:lnTo>
                  <a:lnTo>
                    <a:pt x="3659924" y="464"/>
                  </a:lnTo>
                  <a:lnTo>
                    <a:pt x="3661048" y="0"/>
                  </a:lnTo>
                  <a:lnTo>
                    <a:pt x="3673202" y="0"/>
                  </a:lnTo>
                  <a:lnTo>
                    <a:pt x="3674326" y="464"/>
                  </a:lnTo>
                  <a:lnTo>
                    <a:pt x="3676183" y="2324"/>
                  </a:lnTo>
                  <a:lnTo>
                    <a:pt x="3676650" y="3447"/>
                  </a:lnTo>
                  <a:lnTo>
                    <a:pt x="3676650" y="6077"/>
                  </a:lnTo>
                  <a:lnTo>
                    <a:pt x="3676183" y="7200"/>
                  </a:lnTo>
                  <a:lnTo>
                    <a:pt x="3674326" y="9060"/>
                  </a:lnTo>
                  <a:lnTo>
                    <a:pt x="3673202" y="9525"/>
                  </a:lnTo>
                  <a:close/>
                </a:path>
                <a:path w="5276850" h="9525">
                  <a:moveTo>
                    <a:pt x="3730352" y="9525"/>
                  </a:moveTo>
                  <a:lnTo>
                    <a:pt x="3718198" y="9525"/>
                  </a:lnTo>
                  <a:lnTo>
                    <a:pt x="3717074" y="9060"/>
                  </a:lnTo>
                  <a:lnTo>
                    <a:pt x="3715216" y="7200"/>
                  </a:lnTo>
                  <a:lnTo>
                    <a:pt x="3714750" y="6077"/>
                  </a:lnTo>
                  <a:lnTo>
                    <a:pt x="3714750" y="3447"/>
                  </a:lnTo>
                  <a:lnTo>
                    <a:pt x="3715216" y="2324"/>
                  </a:lnTo>
                  <a:lnTo>
                    <a:pt x="3717074" y="464"/>
                  </a:lnTo>
                  <a:lnTo>
                    <a:pt x="3718198" y="0"/>
                  </a:lnTo>
                  <a:lnTo>
                    <a:pt x="3730352" y="0"/>
                  </a:lnTo>
                  <a:lnTo>
                    <a:pt x="3731476" y="464"/>
                  </a:lnTo>
                  <a:lnTo>
                    <a:pt x="3733333" y="2324"/>
                  </a:lnTo>
                  <a:lnTo>
                    <a:pt x="3733800" y="3447"/>
                  </a:lnTo>
                  <a:lnTo>
                    <a:pt x="3733800" y="6077"/>
                  </a:lnTo>
                  <a:lnTo>
                    <a:pt x="3733333" y="7200"/>
                  </a:lnTo>
                  <a:lnTo>
                    <a:pt x="3731476" y="9060"/>
                  </a:lnTo>
                  <a:lnTo>
                    <a:pt x="3730352" y="9525"/>
                  </a:lnTo>
                  <a:close/>
                </a:path>
                <a:path w="5276850" h="9525">
                  <a:moveTo>
                    <a:pt x="3787502" y="9525"/>
                  </a:moveTo>
                  <a:lnTo>
                    <a:pt x="3775348" y="9525"/>
                  </a:lnTo>
                  <a:lnTo>
                    <a:pt x="3774224" y="9060"/>
                  </a:lnTo>
                  <a:lnTo>
                    <a:pt x="3772366" y="7200"/>
                  </a:lnTo>
                  <a:lnTo>
                    <a:pt x="3771900" y="6077"/>
                  </a:lnTo>
                  <a:lnTo>
                    <a:pt x="3771900" y="3447"/>
                  </a:lnTo>
                  <a:lnTo>
                    <a:pt x="3772366" y="2324"/>
                  </a:lnTo>
                  <a:lnTo>
                    <a:pt x="3774224" y="464"/>
                  </a:lnTo>
                  <a:lnTo>
                    <a:pt x="3775348" y="0"/>
                  </a:lnTo>
                  <a:lnTo>
                    <a:pt x="3787502" y="0"/>
                  </a:lnTo>
                  <a:lnTo>
                    <a:pt x="3788626" y="464"/>
                  </a:lnTo>
                  <a:lnTo>
                    <a:pt x="3790483" y="2324"/>
                  </a:lnTo>
                  <a:lnTo>
                    <a:pt x="3790950" y="3447"/>
                  </a:lnTo>
                  <a:lnTo>
                    <a:pt x="3790950" y="6077"/>
                  </a:lnTo>
                  <a:lnTo>
                    <a:pt x="3790483" y="7200"/>
                  </a:lnTo>
                  <a:lnTo>
                    <a:pt x="3788626" y="9060"/>
                  </a:lnTo>
                  <a:lnTo>
                    <a:pt x="3787502" y="9525"/>
                  </a:lnTo>
                  <a:close/>
                </a:path>
                <a:path w="5276850" h="9525">
                  <a:moveTo>
                    <a:pt x="3844652" y="9525"/>
                  </a:moveTo>
                  <a:lnTo>
                    <a:pt x="3832498" y="9525"/>
                  </a:lnTo>
                  <a:lnTo>
                    <a:pt x="3831374" y="9060"/>
                  </a:lnTo>
                  <a:lnTo>
                    <a:pt x="3829516" y="7200"/>
                  </a:lnTo>
                  <a:lnTo>
                    <a:pt x="3829050" y="6077"/>
                  </a:lnTo>
                  <a:lnTo>
                    <a:pt x="3829050" y="3447"/>
                  </a:lnTo>
                  <a:lnTo>
                    <a:pt x="3829516" y="2324"/>
                  </a:lnTo>
                  <a:lnTo>
                    <a:pt x="3831374" y="464"/>
                  </a:lnTo>
                  <a:lnTo>
                    <a:pt x="3832498" y="0"/>
                  </a:lnTo>
                  <a:lnTo>
                    <a:pt x="3844652" y="0"/>
                  </a:lnTo>
                  <a:lnTo>
                    <a:pt x="3845776" y="464"/>
                  </a:lnTo>
                  <a:lnTo>
                    <a:pt x="3847633" y="2324"/>
                  </a:lnTo>
                  <a:lnTo>
                    <a:pt x="3848100" y="3447"/>
                  </a:lnTo>
                  <a:lnTo>
                    <a:pt x="3848100" y="6077"/>
                  </a:lnTo>
                  <a:lnTo>
                    <a:pt x="3847633" y="7200"/>
                  </a:lnTo>
                  <a:lnTo>
                    <a:pt x="3845776" y="9060"/>
                  </a:lnTo>
                  <a:lnTo>
                    <a:pt x="3844652" y="9525"/>
                  </a:lnTo>
                  <a:close/>
                </a:path>
                <a:path w="5276850" h="9525">
                  <a:moveTo>
                    <a:pt x="3901802" y="9525"/>
                  </a:moveTo>
                  <a:lnTo>
                    <a:pt x="3889648" y="9525"/>
                  </a:lnTo>
                  <a:lnTo>
                    <a:pt x="3888524" y="9060"/>
                  </a:lnTo>
                  <a:lnTo>
                    <a:pt x="3886666" y="7200"/>
                  </a:lnTo>
                  <a:lnTo>
                    <a:pt x="3886200" y="6077"/>
                  </a:lnTo>
                  <a:lnTo>
                    <a:pt x="3886200" y="3447"/>
                  </a:lnTo>
                  <a:lnTo>
                    <a:pt x="3886666" y="2324"/>
                  </a:lnTo>
                  <a:lnTo>
                    <a:pt x="3888524" y="464"/>
                  </a:lnTo>
                  <a:lnTo>
                    <a:pt x="3889648" y="0"/>
                  </a:lnTo>
                  <a:lnTo>
                    <a:pt x="3901802" y="0"/>
                  </a:lnTo>
                  <a:lnTo>
                    <a:pt x="3902926" y="464"/>
                  </a:lnTo>
                  <a:lnTo>
                    <a:pt x="3904783" y="2324"/>
                  </a:lnTo>
                  <a:lnTo>
                    <a:pt x="3905250" y="3447"/>
                  </a:lnTo>
                  <a:lnTo>
                    <a:pt x="3905250" y="6077"/>
                  </a:lnTo>
                  <a:lnTo>
                    <a:pt x="3904783" y="7200"/>
                  </a:lnTo>
                  <a:lnTo>
                    <a:pt x="3902926" y="9060"/>
                  </a:lnTo>
                  <a:lnTo>
                    <a:pt x="3901802" y="9525"/>
                  </a:lnTo>
                  <a:close/>
                </a:path>
                <a:path w="5276850" h="9525">
                  <a:moveTo>
                    <a:pt x="3958952" y="9525"/>
                  </a:moveTo>
                  <a:lnTo>
                    <a:pt x="3946798" y="9525"/>
                  </a:lnTo>
                  <a:lnTo>
                    <a:pt x="3945674" y="9060"/>
                  </a:lnTo>
                  <a:lnTo>
                    <a:pt x="3943816" y="7200"/>
                  </a:lnTo>
                  <a:lnTo>
                    <a:pt x="3943350" y="6077"/>
                  </a:lnTo>
                  <a:lnTo>
                    <a:pt x="3943350" y="3447"/>
                  </a:lnTo>
                  <a:lnTo>
                    <a:pt x="3943816" y="2324"/>
                  </a:lnTo>
                  <a:lnTo>
                    <a:pt x="3945674" y="464"/>
                  </a:lnTo>
                  <a:lnTo>
                    <a:pt x="3946798" y="0"/>
                  </a:lnTo>
                  <a:lnTo>
                    <a:pt x="3958952" y="0"/>
                  </a:lnTo>
                  <a:lnTo>
                    <a:pt x="3960076" y="464"/>
                  </a:lnTo>
                  <a:lnTo>
                    <a:pt x="3961933" y="2324"/>
                  </a:lnTo>
                  <a:lnTo>
                    <a:pt x="3962400" y="3447"/>
                  </a:lnTo>
                  <a:lnTo>
                    <a:pt x="3962400" y="6077"/>
                  </a:lnTo>
                  <a:lnTo>
                    <a:pt x="3961933" y="7200"/>
                  </a:lnTo>
                  <a:lnTo>
                    <a:pt x="3960076" y="9060"/>
                  </a:lnTo>
                  <a:lnTo>
                    <a:pt x="3958952" y="9525"/>
                  </a:lnTo>
                  <a:close/>
                </a:path>
                <a:path w="5276850" h="9525">
                  <a:moveTo>
                    <a:pt x="4016102" y="9525"/>
                  </a:moveTo>
                  <a:lnTo>
                    <a:pt x="4003948" y="9525"/>
                  </a:lnTo>
                  <a:lnTo>
                    <a:pt x="4002824" y="9060"/>
                  </a:lnTo>
                  <a:lnTo>
                    <a:pt x="4000966" y="7200"/>
                  </a:lnTo>
                  <a:lnTo>
                    <a:pt x="4000500" y="6077"/>
                  </a:lnTo>
                  <a:lnTo>
                    <a:pt x="4000500" y="3447"/>
                  </a:lnTo>
                  <a:lnTo>
                    <a:pt x="4000966" y="2324"/>
                  </a:lnTo>
                  <a:lnTo>
                    <a:pt x="4002824" y="464"/>
                  </a:lnTo>
                  <a:lnTo>
                    <a:pt x="4003948" y="0"/>
                  </a:lnTo>
                  <a:lnTo>
                    <a:pt x="4016102" y="0"/>
                  </a:lnTo>
                  <a:lnTo>
                    <a:pt x="4017226" y="464"/>
                  </a:lnTo>
                  <a:lnTo>
                    <a:pt x="4019083" y="2324"/>
                  </a:lnTo>
                  <a:lnTo>
                    <a:pt x="4019550" y="3447"/>
                  </a:lnTo>
                  <a:lnTo>
                    <a:pt x="4019550" y="6077"/>
                  </a:lnTo>
                  <a:lnTo>
                    <a:pt x="4019083" y="7200"/>
                  </a:lnTo>
                  <a:lnTo>
                    <a:pt x="4017226" y="9060"/>
                  </a:lnTo>
                  <a:lnTo>
                    <a:pt x="4016102" y="9525"/>
                  </a:lnTo>
                  <a:close/>
                </a:path>
                <a:path w="5276850" h="9525">
                  <a:moveTo>
                    <a:pt x="4073252" y="9525"/>
                  </a:moveTo>
                  <a:lnTo>
                    <a:pt x="4061098" y="9525"/>
                  </a:lnTo>
                  <a:lnTo>
                    <a:pt x="4059974" y="9060"/>
                  </a:lnTo>
                  <a:lnTo>
                    <a:pt x="4058116" y="7200"/>
                  </a:lnTo>
                  <a:lnTo>
                    <a:pt x="4057650" y="6077"/>
                  </a:lnTo>
                  <a:lnTo>
                    <a:pt x="4057650" y="3447"/>
                  </a:lnTo>
                  <a:lnTo>
                    <a:pt x="4058116" y="2324"/>
                  </a:lnTo>
                  <a:lnTo>
                    <a:pt x="4059974" y="464"/>
                  </a:lnTo>
                  <a:lnTo>
                    <a:pt x="4061098" y="0"/>
                  </a:lnTo>
                  <a:lnTo>
                    <a:pt x="4073252" y="0"/>
                  </a:lnTo>
                  <a:lnTo>
                    <a:pt x="4074376" y="464"/>
                  </a:lnTo>
                  <a:lnTo>
                    <a:pt x="4076233" y="2324"/>
                  </a:lnTo>
                  <a:lnTo>
                    <a:pt x="4076700" y="3447"/>
                  </a:lnTo>
                  <a:lnTo>
                    <a:pt x="4076700" y="6077"/>
                  </a:lnTo>
                  <a:lnTo>
                    <a:pt x="4076233" y="7200"/>
                  </a:lnTo>
                  <a:lnTo>
                    <a:pt x="4074376" y="9060"/>
                  </a:lnTo>
                  <a:lnTo>
                    <a:pt x="4073252" y="9525"/>
                  </a:lnTo>
                  <a:close/>
                </a:path>
                <a:path w="5276850" h="9525">
                  <a:moveTo>
                    <a:pt x="4130402" y="9525"/>
                  </a:moveTo>
                  <a:lnTo>
                    <a:pt x="4118248" y="9525"/>
                  </a:lnTo>
                  <a:lnTo>
                    <a:pt x="4117124" y="9060"/>
                  </a:lnTo>
                  <a:lnTo>
                    <a:pt x="4115266" y="7200"/>
                  </a:lnTo>
                  <a:lnTo>
                    <a:pt x="4114800" y="6077"/>
                  </a:lnTo>
                  <a:lnTo>
                    <a:pt x="4114800" y="3447"/>
                  </a:lnTo>
                  <a:lnTo>
                    <a:pt x="4115266" y="2324"/>
                  </a:lnTo>
                  <a:lnTo>
                    <a:pt x="4117124" y="464"/>
                  </a:lnTo>
                  <a:lnTo>
                    <a:pt x="4118248" y="0"/>
                  </a:lnTo>
                  <a:lnTo>
                    <a:pt x="4130402" y="0"/>
                  </a:lnTo>
                  <a:lnTo>
                    <a:pt x="4131526" y="464"/>
                  </a:lnTo>
                  <a:lnTo>
                    <a:pt x="4133383" y="2324"/>
                  </a:lnTo>
                  <a:lnTo>
                    <a:pt x="4133850" y="3447"/>
                  </a:lnTo>
                  <a:lnTo>
                    <a:pt x="4133850" y="6077"/>
                  </a:lnTo>
                  <a:lnTo>
                    <a:pt x="4133383" y="7200"/>
                  </a:lnTo>
                  <a:lnTo>
                    <a:pt x="4131526" y="9060"/>
                  </a:lnTo>
                  <a:lnTo>
                    <a:pt x="4130402" y="9525"/>
                  </a:lnTo>
                  <a:close/>
                </a:path>
                <a:path w="5276850" h="9525">
                  <a:moveTo>
                    <a:pt x="4187552" y="9525"/>
                  </a:moveTo>
                  <a:lnTo>
                    <a:pt x="4175398" y="9525"/>
                  </a:lnTo>
                  <a:lnTo>
                    <a:pt x="4174274" y="9060"/>
                  </a:lnTo>
                  <a:lnTo>
                    <a:pt x="4172416" y="7200"/>
                  </a:lnTo>
                  <a:lnTo>
                    <a:pt x="4171950" y="6077"/>
                  </a:lnTo>
                  <a:lnTo>
                    <a:pt x="4171950" y="3447"/>
                  </a:lnTo>
                  <a:lnTo>
                    <a:pt x="4172416" y="2324"/>
                  </a:lnTo>
                  <a:lnTo>
                    <a:pt x="4174274" y="464"/>
                  </a:lnTo>
                  <a:lnTo>
                    <a:pt x="4175398" y="0"/>
                  </a:lnTo>
                  <a:lnTo>
                    <a:pt x="4187552" y="0"/>
                  </a:lnTo>
                  <a:lnTo>
                    <a:pt x="4188676" y="464"/>
                  </a:lnTo>
                  <a:lnTo>
                    <a:pt x="4190533" y="2324"/>
                  </a:lnTo>
                  <a:lnTo>
                    <a:pt x="4191000" y="3447"/>
                  </a:lnTo>
                  <a:lnTo>
                    <a:pt x="4191000" y="6077"/>
                  </a:lnTo>
                  <a:lnTo>
                    <a:pt x="4190533" y="7200"/>
                  </a:lnTo>
                  <a:lnTo>
                    <a:pt x="4188676" y="9060"/>
                  </a:lnTo>
                  <a:lnTo>
                    <a:pt x="4187552" y="9525"/>
                  </a:lnTo>
                  <a:close/>
                </a:path>
                <a:path w="5276850" h="9525">
                  <a:moveTo>
                    <a:pt x="4244702" y="9525"/>
                  </a:moveTo>
                  <a:lnTo>
                    <a:pt x="4232548" y="9525"/>
                  </a:lnTo>
                  <a:lnTo>
                    <a:pt x="4231424" y="9060"/>
                  </a:lnTo>
                  <a:lnTo>
                    <a:pt x="4229566" y="7200"/>
                  </a:lnTo>
                  <a:lnTo>
                    <a:pt x="4229100" y="6077"/>
                  </a:lnTo>
                  <a:lnTo>
                    <a:pt x="4229100" y="3447"/>
                  </a:lnTo>
                  <a:lnTo>
                    <a:pt x="4229566" y="2324"/>
                  </a:lnTo>
                  <a:lnTo>
                    <a:pt x="4231424" y="464"/>
                  </a:lnTo>
                  <a:lnTo>
                    <a:pt x="4232548" y="0"/>
                  </a:lnTo>
                  <a:lnTo>
                    <a:pt x="4244702" y="0"/>
                  </a:lnTo>
                  <a:lnTo>
                    <a:pt x="4245826" y="464"/>
                  </a:lnTo>
                  <a:lnTo>
                    <a:pt x="4247683" y="2324"/>
                  </a:lnTo>
                  <a:lnTo>
                    <a:pt x="4248150" y="3447"/>
                  </a:lnTo>
                  <a:lnTo>
                    <a:pt x="4248150" y="6077"/>
                  </a:lnTo>
                  <a:lnTo>
                    <a:pt x="4247683" y="7200"/>
                  </a:lnTo>
                  <a:lnTo>
                    <a:pt x="4245826" y="9060"/>
                  </a:lnTo>
                  <a:lnTo>
                    <a:pt x="4244702" y="9525"/>
                  </a:lnTo>
                  <a:close/>
                </a:path>
                <a:path w="5276850" h="9525">
                  <a:moveTo>
                    <a:pt x="4301852" y="9525"/>
                  </a:moveTo>
                  <a:lnTo>
                    <a:pt x="4289698" y="9525"/>
                  </a:lnTo>
                  <a:lnTo>
                    <a:pt x="4288574" y="9060"/>
                  </a:lnTo>
                  <a:lnTo>
                    <a:pt x="4286716" y="7200"/>
                  </a:lnTo>
                  <a:lnTo>
                    <a:pt x="4286250" y="6077"/>
                  </a:lnTo>
                  <a:lnTo>
                    <a:pt x="4286250" y="3447"/>
                  </a:lnTo>
                  <a:lnTo>
                    <a:pt x="4286716" y="2324"/>
                  </a:lnTo>
                  <a:lnTo>
                    <a:pt x="4288574" y="464"/>
                  </a:lnTo>
                  <a:lnTo>
                    <a:pt x="4289698" y="0"/>
                  </a:lnTo>
                  <a:lnTo>
                    <a:pt x="4301852" y="0"/>
                  </a:lnTo>
                  <a:lnTo>
                    <a:pt x="4302976" y="464"/>
                  </a:lnTo>
                  <a:lnTo>
                    <a:pt x="4304833" y="2324"/>
                  </a:lnTo>
                  <a:lnTo>
                    <a:pt x="4305300" y="3447"/>
                  </a:lnTo>
                  <a:lnTo>
                    <a:pt x="4305300" y="6077"/>
                  </a:lnTo>
                  <a:lnTo>
                    <a:pt x="4304833" y="7200"/>
                  </a:lnTo>
                  <a:lnTo>
                    <a:pt x="4302976" y="9060"/>
                  </a:lnTo>
                  <a:lnTo>
                    <a:pt x="4301852" y="9525"/>
                  </a:lnTo>
                  <a:close/>
                </a:path>
                <a:path w="5276850" h="9525">
                  <a:moveTo>
                    <a:pt x="4359002" y="9525"/>
                  </a:moveTo>
                  <a:lnTo>
                    <a:pt x="4346848" y="9525"/>
                  </a:lnTo>
                  <a:lnTo>
                    <a:pt x="4345724" y="9060"/>
                  </a:lnTo>
                  <a:lnTo>
                    <a:pt x="4343866" y="7200"/>
                  </a:lnTo>
                  <a:lnTo>
                    <a:pt x="4343400" y="6077"/>
                  </a:lnTo>
                  <a:lnTo>
                    <a:pt x="4343400" y="3447"/>
                  </a:lnTo>
                  <a:lnTo>
                    <a:pt x="4343866" y="2324"/>
                  </a:lnTo>
                  <a:lnTo>
                    <a:pt x="4345724" y="464"/>
                  </a:lnTo>
                  <a:lnTo>
                    <a:pt x="4346848" y="0"/>
                  </a:lnTo>
                  <a:lnTo>
                    <a:pt x="4359002" y="0"/>
                  </a:lnTo>
                  <a:lnTo>
                    <a:pt x="4360126" y="464"/>
                  </a:lnTo>
                  <a:lnTo>
                    <a:pt x="4361983" y="2324"/>
                  </a:lnTo>
                  <a:lnTo>
                    <a:pt x="4362450" y="3447"/>
                  </a:lnTo>
                  <a:lnTo>
                    <a:pt x="4362450" y="6077"/>
                  </a:lnTo>
                  <a:lnTo>
                    <a:pt x="4361983" y="7200"/>
                  </a:lnTo>
                  <a:lnTo>
                    <a:pt x="4360126" y="9060"/>
                  </a:lnTo>
                  <a:lnTo>
                    <a:pt x="4359002" y="9525"/>
                  </a:lnTo>
                  <a:close/>
                </a:path>
                <a:path w="5276850" h="9525">
                  <a:moveTo>
                    <a:pt x="4416152" y="9525"/>
                  </a:moveTo>
                  <a:lnTo>
                    <a:pt x="4403998" y="9525"/>
                  </a:lnTo>
                  <a:lnTo>
                    <a:pt x="4402874" y="9060"/>
                  </a:lnTo>
                  <a:lnTo>
                    <a:pt x="4401016" y="7200"/>
                  </a:lnTo>
                  <a:lnTo>
                    <a:pt x="4400550" y="6077"/>
                  </a:lnTo>
                  <a:lnTo>
                    <a:pt x="4400550" y="3447"/>
                  </a:lnTo>
                  <a:lnTo>
                    <a:pt x="4401016" y="2324"/>
                  </a:lnTo>
                  <a:lnTo>
                    <a:pt x="4402874" y="464"/>
                  </a:lnTo>
                  <a:lnTo>
                    <a:pt x="4403998" y="0"/>
                  </a:lnTo>
                  <a:lnTo>
                    <a:pt x="4416152" y="0"/>
                  </a:lnTo>
                  <a:lnTo>
                    <a:pt x="4417276" y="464"/>
                  </a:lnTo>
                  <a:lnTo>
                    <a:pt x="4419133" y="2324"/>
                  </a:lnTo>
                  <a:lnTo>
                    <a:pt x="4419600" y="3447"/>
                  </a:lnTo>
                  <a:lnTo>
                    <a:pt x="4419600" y="6077"/>
                  </a:lnTo>
                  <a:lnTo>
                    <a:pt x="4419133" y="7200"/>
                  </a:lnTo>
                  <a:lnTo>
                    <a:pt x="4417276" y="9060"/>
                  </a:lnTo>
                  <a:lnTo>
                    <a:pt x="4416152" y="9525"/>
                  </a:lnTo>
                  <a:close/>
                </a:path>
                <a:path w="5276850" h="9525">
                  <a:moveTo>
                    <a:pt x="4473302" y="9525"/>
                  </a:moveTo>
                  <a:lnTo>
                    <a:pt x="4461148" y="9525"/>
                  </a:lnTo>
                  <a:lnTo>
                    <a:pt x="4460024" y="9060"/>
                  </a:lnTo>
                  <a:lnTo>
                    <a:pt x="4458166" y="7200"/>
                  </a:lnTo>
                  <a:lnTo>
                    <a:pt x="4457700" y="6077"/>
                  </a:lnTo>
                  <a:lnTo>
                    <a:pt x="4457700" y="3447"/>
                  </a:lnTo>
                  <a:lnTo>
                    <a:pt x="4458166" y="2324"/>
                  </a:lnTo>
                  <a:lnTo>
                    <a:pt x="4460024" y="464"/>
                  </a:lnTo>
                  <a:lnTo>
                    <a:pt x="4461148" y="0"/>
                  </a:lnTo>
                  <a:lnTo>
                    <a:pt x="4473302" y="0"/>
                  </a:lnTo>
                  <a:lnTo>
                    <a:pt x="4474426" y="464"/>
                  </a:lnTo>
                  <a:lnTo>
                    <a:pt x="4476283" y="2324"/>
                  </a:lnTo>
                  <a:lnTo>
                    <a:pt x="4476750" y="3447"/>
                  </a:lnTo>
                  <a:lnTo>
                    <a:pt x="4476750" y="6077"/>
                  </a:lnTo>
                  <a:lnTo>
                    <a:pt x="4476283" y="7200"/>
                  </a:lnTo>
                  <a:lnTo>
                    <a:pt x="4474426" y="9060"/>
                  </a:lnTo>
                  <a:lnTo>
                    <a:pt x="4473302" y="9525"/>
                  </a:lnTo>
                  <a:close/>
                </a:path>
                <a:path w="5276850" h="9525">
                  <a:moveTo>
                    <a:pt x="4530452" y="9525"/>
                  </a:moveTo>
                  <a:lnTo>
                    <a:pt x="4518298" y="9525"/>
                  </a:lnTo>
                  <a:lnTo>
                    <a:pt x="4517174" y="9060"/>
                  </a:lnTo>
                  <a:lnTo>
                    <a:pt x="4515316" y="7200"/>
                  </a:lnTo>
                  <a:lnTo>
                    <a:pt x="4514850" y="6077"/>
                  </a:lnTo>
                  <a:lnTo>
                    <a:pt x="4514850" y="3447"/>
                  </a:lnTo>
                  <a:lnTo>
                    <a:pt x="4515316" y="2324"/>
                  </a:lnTo>
                  <a:lnTo>
                    <a:pt x="4517174" y="464"/>
                  </a:lnTo>
                  <a:lnTo>
                    <a:pt x="4518298" y="0"/>
                  </a:lnTo>
                  <a:lnTo>
                    <a:pt x="4530452" y="0"/>
                  </a:lnTo>
                  <a:lnTo>
                    <a:pt x="4531576" y="464"/>
                  </a:lnTo>
                  <a:lnTo>
                    <a:pt x="4533433" y="2324"/>
                  </a:lnTo>
                  <a:lnTo>
                    <a:pt x="4533900" y="3447"/>
                  </a:lnTo>
                  <a:lnTo>
                    <a:pt x="4533900" y="6077"/>
                  </a:lnTo>
                  <a:lnTo>
                    <a:pt x="4533433" y="7200"/>
                  </a:lnTo>
                  <a:lnTo>
                    <a:pt x="4531576" y="9060"/>
                  </a:lnTo>
                  <a:lnTo>
                    <a:pt x="4530452" y="9525"/>
                  </a:lnTo>
                  <a:close/>
                </a:path>
                <a:path w="5276850" h="9525">
                  <a:moveTo>
                    <a:pt x="4587602" y="9525"/>
                  </a:moveTo>
                  <a:lnTo>
                    <a:pt x="4575448" y="9525"/>
                  </a:lnTo>
                  <a:lnTo>
                    <a:pt x="4574324" y="9060"/>
                  </a:lnTo>
                  <a:lnTo>
                    <a:pt x="4572466" y="7200"/>
                  </a:lnTo>
                  <a:lnTo>
                    <a:pt x="4572000" y="6077"/>
                  </a:lnTo>
                  <a:lnTo>
                    <a:pt x="4572000" y="3447"/>
                  </a:lnTo>
                  <a:lnTo>
                    <a:pt x="4572466" y="2324"/>
                  </a:lnTo>
                  <a:lnTo>
                    <a:pt x="4574324" y="464"/>
                  </a:lnTo>
                  <a:lnTo>
                    <a:pt x="4575448" y="0"/>
                  </a:lnTo>
                  <a:lnTo>
                    <a:pt x="4587602" y="0"/>
                  </a:lnTo>
                  <a:lnTo>
                    <a:pt x="4588726" y="464"/>
                  </a:lnTo>
                  <a:lnTo>
                    <a:pt x="4590583" y="2324"/>
                  </a:lnTo>
                  <a:lnTo>
                    <a:pt x="4591050" y="3447"/>
                  </a:lnTo>
                  <a:lnTo>
                    <a:pt x="4591050" y="6077"/>
                  </a:lnTo>
                  <a:lnTo>
                    <a:pt x="4590583" y="7200"/>
                  </a:lnTo>
                  <a:lnTo>
                    <a:pt x="4588726" y="9060"/>
                  </a:lnTo>
                  <a:lnTo>
                    <a:pt x="4587602" y="9525"/>
                  </a:lnTo>
                  <a:close/>
                </a:path>
                <a:path w="5276850" h="9525">
                  <a:moveTo>
                    <a:pt x="4644752" y="9525"/>
                  </a:moveTo>
                  <a:lnTo>
                    <a:pt x="4632598" y="9525"/>
                  </a:lnTo>
                  <a:lnTo>
                    <a:pt x="4631474" y="9060"/>
                  </a:lnTo>
                  <a:lnTo>
                    <a:pt x="4629616" y="7200"/>
                  </a:lnTo>
                  <a:lnTo>
                    <a:pt x="4629150" y="6077"/>
                  </a:lnTo>
                  <a:lnTo>
                    <a:pt x="4629150" y="3447"/>
                  </a:lnTo>
                  <a:lnTo>
                    <a:pt x="4629616" y="2324"/>
                  </a:lnTo>
                  <a:lnTo>
                    <a:pt x="4631474" y="464"/>
                  </a:lnTo>
                  <a:lnTo>
                    <a:pt x="4632598" y="0"/>
                  </a:lnTo>
                  <a:lnTo>
                    <a:pt x="4644752" y="0"/>
                  </a:lnTo>
                  <a:lnTo>
                    <a:pt x="4645876" y="464"/>
                  </a:lnTo>
                  <a:lnTo>
                    <a:pt x="4647733" y="2324"/>
                  </a:lnTo>
                  <a:lnTo>
                    <a:pt x="4648200" y="3447"/>
                  </a:lnTo>
                  <a:lnTo>
                    <a:pt x="4648200" y="6077"/>
                  </a:lnTo>
                  <a:lnTo>
                    <a:pt x="4647733" y="7200"/>
                  </a:lnTo>
                  <a:lnTo>
                    <a:pt x="4645876" y="9060"/>
                  </a:lnTo>
                  <a:lnTo>
                    <a:pt x="4644752" y="9525"/>
                  </a:lnTo>
                  <a:close/>
                </a:path>
                <a:path w="5276850" h="9525">
                  <a:moveTo>
                    <a:pt x="4701902" y="9525"/>
                  </a:moveTo>
                  <a:lnTo>
                    <a:pt x="4689748" y="9525"/>
                  </a:lnTo>
                  <a:lnTo>
                    <a:pt x="4688624" y="9060"/>
                  </a:lnTo>
                  <a:lnTo>
                    <a:pt x="4686766" y="7200"/>
                  </a:lnTo>
                  <a:lnTo>
                    <a:pt x="4686300" y="6077"/>
                  </a:lnTo>
                  <a:lnTo>
                    <a:pt x="4686300" y="3447"/>
                  </a:lnTo>
                  <a:lnTo>
                    <a:pt x="4686766" y="2324"/>
                  </a:lnTo>
                  <a:lnTo>
                    <a:pt x="4688624" y="464"/>
                  </a:lnTo>
                  <a:lnTo>
                    <a:pt x="4689748" y="0"/>
                  </a:lnTo>
                  <a:lnTo>
                    <a:pt x="4701902" y="0"/>
                  </a:lnTo>
                  <a:lnTo>
                    <a:pt x="4703026" y="464"/>
                  </a:lnTo>
                  <a:lnTo>
                    <a:pt x="4704883" y="2324"/>
                  </a:lnTo>
                  <a:lnTo>
                    <a:pt x="4705350" y="3447"/>
                  </a:lnTo>
                  <a:lnTo>
                    <a:pt x="4705350" y="6077"/>
                  </a:lnTo>
                  <a:lnTo>
                    <a:pt x="4704883" y="7200"/>
                  </a:lnTo>
                  <a:lnTo>
                    <a:pt x="4703026" y="9060"/>
                  </a:lnTo>
                  <a:lnTo>
                    <a:pt x="4701902" y="9525"/>
                  </a:lnTo>
                  <a:close/>
                </a:path>
                <a:path w="5276850" h="9525">
                  <a:moveTo>
                    <a:pt x="4759052" y="9525"/>
                  </a:moveTo>
                  <a:lnTo>
                    <a:pt x="4746898" y="9525"/>
                  </a:lnTo>
                  <a:lnTo>
                    <a:pt x="4745774" y="9060"/>
                  </a:lnTo>
                  <a:lnTo>
                    <a:pt x="4743916" y="7200"/>
                  </a:lnTo>
                  <a:lnTo>
                    <a:pt x="4743450" y="6077"/>
                  </a:lnTo>
                  <a:lnTo>
                    <a:pt x="4743450" y="3447"/>
                  </a:lnTo>
                  <a:lnTo>
                    <a:pt x="4743916" y="2324"/>
                  </a:lnTo>
                  <a:lnTo>
                    <a:pt x="4745774" y="464"/>
                  </a:lnTo>
                  <a:lnTo>
                    <a:pt x="4746898" y="0"/>
                  </a:lnTo>
                  <a:lnTo>
                    <a:pt x="4759052" y="0"/>
                  </a:lnTo>
                  <a:lnTo>
                    <a:pt x="4760176" y="464"/>
                  </a:lnTo>
                  <a:lnTo>
                    <a:pt x="4762033" y="2324"/>
                  </a:lnTo>
                  <a:lnTo>
                    <a:pt x="4762500" y="3447"/>
                  </a:lnTo>
                  <a:lnTo>
                    <a:pt x="4762500" y="6077"/>
                  </a:lnTo>
                  <a:lnTo>
                    <a:pt x="4762033" y="7200"/>
                  </a:lnTo>
                  <a:lnTo>
                    <a:pt x="4760176" y="9060"/>
                  </a:lnTo>
                  <a:lnTo>
                    <a:pt x="4759052" y="9525"/>
                  </a:lnTo>
                  <a:close/>
                </a:path>
                <a:path w="5276850" h="9525">
                  <a:moveTo>
                    <a:pt x="4816202" y="9525"/>
                  </a:moveTo>
                  <a:lnTo>
                    <a:pt x="4804048" y="9525"/>
                  </a:lnTo>
                  <a:lnTo>
                    <a:pt x="4802924" y="9060"/>
                  </a:lnTo>
                  <a:lnTo>
                    <a:pt x="4801066" y="7200"/>
                  </a:lnTo>
                  <a:lnTo>
                    <a:pt x="4800600" y="6077"/>
                  </a:lnTo>
                  <a:lnTo>
                    <a:pt x="4800600" y="3447"/>
                  </a:lnTo>
                  <a:lnTo>
                    <a:pt x="4801066" y="2324"/>
                  </a:lnTo>
                  <a:lnTo>
                    <a:pt x="4802924" y="464"/>
                  </a:lnTo>
                  <a:lnTo>
                    <a:pt x="4804048" y="0"/>
                  </a:lnTo>
                  <a:lnTo>
                    <a:pt x="4816202" y="0"/>
                  </a:lnTo>
                  <a:lnTo>
                    <a:pt x="4817326" y="464"/>
                  </a:lnTo>
                  <a:lnTo>
                    <a:pt x="4819183" y="2324"/>
                  </a:lnTo>
                  <a:lnTo>
                    <a:pt x="4819650" y="3447"/>
                  </a:lnTo>
                  <a:lnTo>
                    <a:pt x="4819650" y="6077"/>
                  </a:lnTo>
                  <a:lnTo>
                    <a:pt x="4819183" y="7200"/>
                  </a:lnTo>
                  <a:lnTo>
                    <a:pt x="4817326" y="9060"/>
                  </a:lnTo>
                  <a:lnTo>
                    <a:pt x="4816202" y="9525"/>
                  </a:lnTo>
                  <a:close/>
                </a:path>
                <a:path w="5276850" h="9525">
                  <a:moveTo>
                    <a:pt x="4873352" y="9525"/>
                  </a:moveTo>
                  <a:lnTo>
                    <a:pt x="4861198" y="9525"/>
                  </a:lnTo>
                  <a:lnTo>
                    <a:pt x="4860074" y="9060"/>
                  </a:lnTo>
                  <a:lnTo>
                    <a:pt x="4858216" y="7200"/>
                  </a:lnTo>
                  <a:lnTo>
                    <a:pt x="4857750" y="6077"/>
                  </a:lnTo>
                  <a:lnTo>
                    <a:pt x="4857750" y="3447"/>
                  </a:lnTo>
                  <a:lnTo>
                    <a:pt x="4858216" y="2324"/>
                  </a:lnTo>
                  <a:lnTo>
                    <a:pt x="4860074" y="464"/>
                  </a:lnTo>
                  <a:lnTo>
                    <a:pt x="4861198" y="0"/>
                  </a:lnTo>
                  <a:lnTo>
                    <a:pt x="4873352" y="0"/>
                  </a:lnTo>
                  <a:lnTo>
                    <a:pt x="4874476" y="464"/>
                  </a:lnTo>
                  <a:lnTo>
                    <a:pt x="4876333" y="2324"/>
                  </a:lnTo>
                  <a:lnTo>
                    <a:pt x="4876800" y="3447"/>
                  </a:lnTo>
                  <a:lnTo>
                    <a:pt x="4876800" y="6077"/>
                  </a:lnTo>
                  <a:lnTo>
                    <a:pt x="4876333" y="7200"/>
                  </a:lnTo>
                  <a:lnTo>
                    <a:pt x="4874476" y="9060"/>
                  </a:lnTo>
                  <a:lnTo>
                    <a:pt x="4873352" y="9525"/>
                  </a:lnTo>
                  <a:close/>
                </a:path>
                <a:path w="5276850" h="9525">
                  <a:moveTo>
                    <a:pt x="4930502" y="9525"/>
                  </a:moveTo>
                  <a:lnTo>
                    <a:pt x="4918348" y="9525"/>
                  </a:lnTo>
                  <a:lnTo>
                    <a:pt x="4917224" y="9060"/>
                  </a:lnTo>
                  <a:lnTo>
                    <a:pt x="4915366" y="7200"/>
                  </a:lnTo>
                  <a:lnTo>
                    <a:pt x="4914900" y="6077"/>
                  </a:lnTo>
                  <a:lnTo>
                    <a:pt x="4914900" y="3447"/>
                  </a:lnTo>
                  <a:lnTo>
                    <a:pt x="4915366" y="2324"/>
                  </a:lnTo>
                  <a:lnTo>
                    <a:pt x="4917224" y="464"/>
                  </a:lnTo>
                  <a:lnTo>
                    <a:pt x="4918348" y="0"/>
                  </a:lnTo>
                  <a:lnTo>
                    <a:pt x="4930502" y="0"/>
                  </a:lnTo>
                  <a:lnTo>
                    <a:pt x="4931626" y="464"/>
                  </a:lnTo>
                  <a:lnTo>
                    <a:pt x="4933483" y="2324"/>
                  </a:lnTo>
                  <a:lnTo>
                    <a:pt x="4933950" y="3447"/>
                  </a:lnTo>
                  <a:lnTo>
                    <a:pt x="4933950" y="6077"/>
                  </a:lnTo>
                  <a:lnTo>
                    <a:pt x="4933483" y="7200"/>
                  </a:lnTo>
                  <a:lnTo>
                    <a:pt x="4931626" y="9060"/>
                  </a:lnTo>
                  <a:lnTo>
                    <a:pt x="4930502" y="9525"/>
                  </a:lnTo>
                  <a:close/>
                </a:path>
                <a:path w="5276850" h="9525">
                  <a:moveTo>
                    <a:pt x="4987652" y="9525"/>
                  </a:moveTo>
                  <a:lnTo>
                    <a:pt x="4975498" y="9525"/>
                  </a:lnTo>
                  <a:lnTo>
                    <a:pt x="4974374" y="9060"/>
                  </a:lnTo>
                  <a:lnTo>
                    <a:pt x="4972516" y="7200"/>
                  </a:lnTo>
                  <a:lnTo>
                    <a:pt x="4972050" y="6077"/>
                  </a:lnTo>
                  <a:lnTo>
                    <a:pt x="4972050" y="3447"/>
                  </a:lnTo>
                  <a:lnTo>
                    <a:pt x="4972516" y="2324"/>
                  </a:lnTo>
                  <a:lnTo>
                    <a:pt x="4974374" y="464"/>
                  </a:lnTo>
                  <a:lnTo>
                    <a:pt x="4975498" y="0"/>
                  </a:lnTo>
                  <a:lnTo>
                    <a:pt x="4987652" y="0"/>
                  </a:lnTo>
                  <a:lnTo>
                    <a:pt x="4988776" y="464"/>
                  </a:lnTo>
                  <a:lnTo>
                    <a:pt x="4990633" y="2324"/>
                  </a:lnTo>
                  <a:lnTo>
                    <a:pt x="4991100" y="3447"/>
                  </a:lnTo>
                  <a:lnTo>
                    <a:pt x="4991100" y="6077"/>
                  </a:lnTo>
                  <a:lnTo>
                    <a:pt x="4990633" y="7200"/>
                  </a:lnTo>
                  <a:lnTo>
                    <a:pt x="4988776" y="9060"/>
                  </a:lnTo>
                  <a:lnTo>
                    <a:pt x="4987652" y="9525"/>
                  </a:lnTo>
                  <a:close/>
                </a:path>
                <a:path w="5276850" h="9525">
                  <a:moveTo>
                    <a:pt x="5044802" y="9525"/>
                  </a:moveTo>
                  <a:lnTo>
                    <a:pt x="5032648" y="9525"/>
                  </a:lnTo>
                  <a:lnTo>
                    <a:pt x="5031524" y="9060"/>
                  </a:lnTo>
                  <a:lnTo>
                    <a:pt x="5029666" y="7200"/>
                  </a:lnTo>
                  <a:lnTo>
                    <a:pt x="5029200" y="6077"/>
                  </a:lnTo>
                  <a:lnTo>
                    <a:pt x="5029200" y="3447"/>
                  </a:lnTo>
                  <a:lnTo>
                    <a:pt x="5029666" y="2324"/>
                  </a:lnTo>
                  <a:lnTo>
                    <a:pt x="5031524" y="464"/>
                  </a:lnTo>
                  <a:lnTo>
                    <a:pt x="5032648" y="0"/>
                  </a:lnTo>
                  <a:lnTo>
                    <a:pt x="5044802" y="0"/>
                  </a:lnTo>
                  <a:lnTo>
                    <a:pt x="5045926" y="464"/>
                  </a:lnTo>
                  <a:lnTo>
                    <a:pt x="5047783" y="2324"/>
                  </a:lnTo>
                  <a:lnTo>
                    <a:pt x="5048250" y="3447"/>
                  </a:lnTo>
                  <a:lnTo>
                    <a:pt x="5048250" y="6077"/>
                  </a:lnTo>
                  <a:lnTo>
                    <a:pt x="5047783" y="7200"/>
                  </a:lnTo>
                  <a:lnTo>
                    <a:pt x="5045926" y="9060"/>
                  </a:lnTo>
                  <a:lnTo>
                    <a:pt x="5044802" y="9525"/>
                  </a:lnTo>
                  <a:close/>
                </a:path>
                <a:path w="5276850" h="9525">
                  <a:moveTo>
                    <a:pt x="5101952" y="9525"/>
                  </a:moveTo>
                  <a:lnTo>
                    <a:pt x="5089798" y="9525"/>
                  </a:lnTo>
                  <a:lnTo>
                    <a:pt x="5088674" y="9060"/>
                  </a:lnTo>
                  <a:lnTo>
                    <a:pt x="5086816" y="7200"/>
                  </a:lnTo>
                  <a:lnTo>
                    <a:pt x="5086350" y="6077"/>
                  </a:lnTo>
                  <a:lnTo>
                    <a:pt x="5086350" y="3447"/>
                  </a:lnTo>
                  <a:lnTo>
                    <a:pt x="5086816" y="2324"/>
                  </a:lnTo>
                  <a:lnTo>
                    <a:pt x="5088674" y="464"/>
                  </a:lnTo>
                  <a:lnTo>
                    <a:pt x="5089798" y="0"/>
                  </a:lnTo>
                  <a:lnTo>
                    <a:pt x="5101952" y="0"/>
                  </a:lnTo>
                  <a:lnTo>
                    <a:pt x="5103076" y="464"/>
                  </a:lnTo>
                  <a:lnTo>
                    <a:pt x="5104933" y="2324"/>
                  </a:lnTo>
                  <a:lnTo>
                    <a:pt x="5105400" y="3447"/>
                  </a:lnTo>
                  <a:lnTo>
                    <a:pt x="5105400" y="6077"/>
                  </a:lnTo>
                  <a:lnTo>
                    <a:pt x="5104933" y="7200"/>
                  </a:lnTo>
                  <a:lnTo>
                    <a:pt x="5103076" y="9060"/>
                  </a:lnTo>
                  <a:lnTo>
                    <a:pt x="5101952" y="9525"/>
                  </a:lnTo>
                  <a:close/>
                </a:path>
                <a:path w="5276850" h="9525">
                  <a:moveTo>
                    <a:pt x="5159102" y="9525"/>
                  </a:moveTo>
                  <a:lnTo>
                    <a:pt x="5146948" y="9525"/>
                  </a:lnTo>
                  <a:lnTo>
                    <a:pt x="5145824" y="9060"/>
                  </a:lnTo>
                  <a:lnTo>
                    <a:pt x="5143966" y="7200"/>
                  </a:lnTo>
                  <a:lnTo>
                    <a:pt x="5143500" y="6077"/>
                  </a:lnTo>
                  <a:lnTo>
                    <a:pt x="5143500" y="3447"/>
                  </a:lnTo>
                  <a:lnTo>
                    <a:pt x="5143966" y="2324"/>
                  </a:lnTo>
                  <a:lnTo>
                    <a:pt x="5145824" y="464"/>
                  </a:lnTo>
                  <a:lnTo>
                    <a:pt x="5146948" y="0"/>
                  </a:lnTo>
                  <a:lnTo>
                    <a:pt x="5159102" y="0"/>
                  </a:lnTo>
                  <a:lnTo>
                    <a:pt x="5160226" y="464"/>
                  </a:lnTo>
                  <a:lnTo>
                    <a:pt x="5162083" y="2324"/>
                  </a:lnTo>
                  <a:lnTo>
                    <a:pt x="5162550" y="3447"/>
                  </a:lnTo>
                  <a:lnTo>
                    <a:pt x="5162550" y="6077"/>
                  </a:lnTo>
                  <a:lnTo>
                    <a:pt x="5162083" y="7200"/>
                  </a:lnTo>
                  <a:lnTo>
                    <a:pt x="5160226" y="9060"/>
                  </a:lnTo>
                  <a:lnTo>
                    <a:pt x="5159102" y="9525"/>
                  </a:lnTo>
                  <a:close/>
                </a:path>
                <a:path w="5276850" h="9525">
                  <a:moveTo>
                    <a:pt x="5216252" y="9525"/>
                  </a:moveTo>
                  <a:lnTo>
                    <a:pt x="5204098" y="9525"/>
                  </a:lnTo>
                  <a:lnTo>
                    <a:pt x="5202974" y="9060"/>
                  </a:lnTo>
                  <a:lnTo>
                    <a:pt x="5201116" y="7200"/>
                  </a:lnTo>
                  <a:lnTo>
                    <a:pt x="5200650" y="6077"/>
                  </a:lnTo>
                  <a:lnTo>
                    <a:pt x="5200650" y="3447"/>
                  </a:lnTo>
                  <a:lnTo>
                    <a:pt x="5201116" y="2324"/>
                  </a:lnTo>
                  <a:lnTo>
                    <a:pt x="5202974" y="464"/>
                  </a:lnTo>
                  <a:lnTo>
                    <a:pt x="5204098" y="0"/>
                  </a:lnTo>
                  <a:lnTo>
                    <a:pt x="5216252" y="0"/>
                  </a:lnTo>
                  <a:lnTo>
                    <a:pt x="5217376" y="464"/>
                  </a:lnTo>
                  <a:lnTo>
                    <a:pt x="5219233" y="2324"/>
                  </a:lnTo>
                  <a:lnTo>
                    <a:pt x="5219700" y="3447"/>
                  </a:lnTo>
                  <a:lnTo>
                    <a:pt x="5219700" y="6077"/>
                  </a:lnTo>
                  <a:lnTo>
                    <a:pt x="5219233" y="7200"/>
                  </a:lnTo>
                  <a:lnTo>
                    <a:pt x="5217376" y="9060"/>
                  </a:lnTo>
                  <a:lnTo>
                    <a:pt x="5216252" y="9525"/>
                  </a:lnTo>
                  <a:close/>
                </a:path>
                <a:path w="5276850" h="9525">
                  <a:moveTo>
                    <a:pt x="5273402" y="9525"/>
                  </a:moveTo>
                  <a:lnTo>
                    <a:pt x="5261248" y="9525"/>
                  </a:lnTo>
                  <a:lnTo>
                    <a:pt x="5260124" y="9060"/>
                  </a:lnTo>
                  <a:lnTo>
                    <a:pt x="5258266" y="7200"/>
                  </a:lnTo>
                  <a:lnTo>
                    <a:pt x="5257800" y="6077"/>
                  </a:lnTo>
                  <a:lnTo>
                    <a:pt x="5257800" y="3447"/>
                  </a:lnTo>
                  <a:lnTo>
                    <a:pt x="5258266" y="2324"/>
                  </a:lnTo>
                  <a:lnTo>
                    <a:pt x="5260124" y="464"/>
                  </a:lnTo>
                  <a:lnTo>
                    <a:pt x="5261248" y="0"/>
                  </a:lnTo>
                  <a:lnTo>
                    <a:pt x="5273402" y="0"/>
                  </a:lnTo>
                  <a:lnTo>
                    <a:pt x="5274526" y="464"/>
                  </a:lnTo>
                  <a:lnTo>
                    <a:pt x="5276383" y="2324"/>
                  </a:lnTo>
                  <a:lnTo>
                    <a:pt x="5276850" y="3447"/>
                  </a:lnTo>
                  <a:lnTo>
                    <a:pt x="5276850" y="6077"/>
                  </a:lnTo>
                  <a:lnTo>
                    <a:pt x="5276383" y="7200"/>
                  </a:lnTo>
                  <a:lnTo>
                    <a:pt x="5274526" y="9060"/>
                  </a:lnTo>
                  <a:lnTo>
                    <a:pt x="5273402" y="9525"/>
                  </a:lnTo>
                  <a:close/>
                </a:path>
              </a:pathLst>
            </a:custGeom>
            <a:solidFill>
              <a:srgbClr val="C7C6C3"/>
            </a:solidFill>
          </p:spPr>
          <p:txBody>
            <a:bodyPr wrap="square" lIns="0" tIns="0" rIns="0" bIns="0" rtlCol="0"/>
            <a:lstStyle/>
            <a:p>
              <a:endParaRPr/>
            </a:p>
          </p:txBody>
        </p:sp>
      </p:grpSp>
      <p:sp>
        <p:nvSpPr>
          <p:cNvPr id="23" name="object 23"/>
          <p:cNvSpPr txBox="1"/>
          <p:nvPr/>
        </p:nvSpPr>
        <p:spPr>
          <a:xfrm>
            <a:off x="615830" y="6168496"/>
            <a:ext cx="15748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Trebuchet MS"/>
                <a:cs typeface="Trebuchet MS"/>
              </a:rPr>
              <a:t>40</a:t>
            </a:r>
            <a:endParaRPr sz="900">
              <a:latin typeface="Trebuchet MS"/>
              <a:cs typeface="Trebuchet MS"/>
            </a:endParaRPr>
          </a:p>
        </p:txBody>
      </p:sp>
      <p:grpSp>
        <p:nvGrpSpPr>
          <p:cNvPr id="24" name="object 24"/>
          <p:cNvGrpSpPr/>
          <p:nvPr/>
        </p:nvGrpSpPr>
        <p:grpSpPr>
          <a:xfrm>
            <a:off x="467889" y="4943482"/>
            <a:ext cx="5659755" cy="1652905"/>
            <a:chOff x="467889" y="4943482"/>
            <a:chExt cx="5659755" cy="1652905"/>
          </a:xfrm>
        </p:grpSpPr>
        <p:sp>
          <p:nvSpPr>
            <p:cNvPr id="25" name="object 25"/>
            <p:cNvSpPr/>
            <p:nvPr/>
          </p:nvSpPr>
          <p:spPr>
            <a:xfrm>
              <a:off x="850569" y="4943487"/>
              <a:ext cx="5277485" cy="664845"/>
            </a:xfrm>
            <a:custGeom>
              <a:avLst/>
              <a:gdLst/>
              <a:ahLst/>
              <a:cxnLst/>
              <a:rect l="l" t="t" r="r" b="b"/>
              <a:pathLst>
                <a:path w="5277485" h="664845">
                  <a:moveTo>
                    <a:pt x="19062" y="658774"/>
                  </a:moveTo>
                  <a:lnTo>
                    <a:pt x="18592" y="657644"/>
                  </a:lnTo>
                  <a:lnTo>
                    <a:pt x="16725" y="655789"/>
                  </a:lnTo>
                  <a:lnTo>
                    <a:pt x="15608" y="655320"/>
                  </a:lnTo>
                  <a:lnTo>
                    <a:pt x="3454" y="655320"/>
                  </a:lnTo>
                  <a:lnTo>
                    <a:pt x="2336" y="655789"/>
                  </a:lnTo>
                  <a:lnTo>
                    <a:pt x="469" y="657644"/>
                  </a:lnTo>
                  <a:lnTo>
                    <a:pt x="0" y="658774"/>
                  </a:lnTo>
                  <a:lnTo>
                    <a:pt x="0" y="661403"/>
                  </a:lnTo>
                  <a:lnTo>
                    <a:pt x="469" y="662520"/>
                  </a:lnTo>
                  <a:lnTo>
                    <a:pt x="2336" y="664375"/>
                  </a:lnTo>
                  <a:lnTo>
                    <a:pt x="3454" y="664845"/>
                  </a:lnTo>
                  <a:lnTo>
                    <a:pt x="15608" y="664845"/>
                  </a:lnTo>
                  <a:lnTo>
                    <a:pt x="16725" y="664375"/>
                  </a:lnTo>
                  <a:lnTo>
                    <a:pt x="18592" y="662520"/>
                  </a:lnTo>
                  <a:lnTo>
                    <a:pt x="19062" y="661403"/>
                  </a:lnTo>
                  <a:lnTo>
                    <a:pt x="19062" y="658774"/>
                  </a:lnTo>
                  <a:close/>
                </a:path>
                <a:path w="5277485" h="664845">
                  <a:moveTo>
                    <a:pt x="19062" y="3454"/>
                  </a:moveTo>
                  <a:lnTo>
                    <a:pt x="18592" y="2324"/>
                  </a:lnTo>
                  <a:lnTo>
                    <a:pt x="16725" y="469"/>
                  </a:lnTo>
                  <a:lnTo>
                    <a:pt x="15608" y="0"/>
                  </a:lnTo>
                  <a:lnTo>
                    <a:pt x="3454" y="0"/>
                  </a:lnTo>
                  <a:lnTo>
                    <a:pt x="2336" y="469"/>
                  </a:lnTo>
                  <a:lnTo>
                    <a:pt x="469" y="2324"/>
                  </a:lnTo>
                  <a:lnTo>
                    <a:pt x="0" y="3454"/>
                  </a:lnTo>
                  <a:lnTo>
                    <a:pt x="0" y="6083"/>
                  </a:lnTo>
                  <a:lnTo>
                    <a:pt x="469" y="7200"/>
                  </a:lnTo>
                  <a:lnTo>
                    <a:pt x="2336" y="9055"/>
                  </a:lnTo>
                  <a:lnTo>
                    <a:pt x="3454" y="9525"/>
                  </a:lnTo>
                  <a:lnTo>
                    <a:pt x="15608" y="9525"/>
                  </a:lnTo>
                  <a:lnTo>
                    <a:pt x="16725" y="9055"/>
                  </a:lnTo>
                  <a:lnTo>
                    <a:pt x="18592" y="7200"/>
                  </a:lnTo>
                  <a:lnTo>
                    <a:pt x="19062" y="6083"/>
                  </a:lnTo>
                  <a:lnTo>
                    <a:pt x="19062" y="3454"/>
                  </a:lnTo>
                  <a:close/>
                </a:path>
                <a:path w="5277485" h="664845">
                  <a:moveTo>
                    <a:pt x="76212" y="658774"/>
                  </a:moveTo>
                  <a:lnTo>
                    <a:pt x="75742" y="657644"/>
                  </a:lnTo>
                  <a:lnTo>
                    <a:pt x="73875" y="655789"/>
                  </a:lnTo>
                  <a:lnTo>
                    <a:pt x="72758" y="655320"/>
                  </a:lnTo>
                  <a:lnTo>
                    <a:pt x="60604" y="655320"/>
                  </a:lnTo>
                  <a:lnTo>
                    <a:pt x="59486" y="655789"/>
                  </a:lnTo>
                  <a:lnTo>
                    <a:pt x="57619" y="657644"/>
                  </a:lnTo>
                  <a:lnTo>
                    <a:pt x="57162" y="658774"/>
                  </a:lnTo>
                  <a:lnTo>
                    <a:pt x="57162" y="661403"/>
                  </a:lnTo>
                  <a:lnTo>
                    <a:pt x="57619" y="662520"/>
                  </a:lnTo>
                  <a:lnTo>
                    <a:pt x="59486" y="664375"/>
                  </a:lnTo>
                  <a:lnTo>
                    <a:pt x="60604" y="664845"/>
                  </a:lnTo>
                  <a:lnTo>
                    <a:pt x="72758" y="664845"/>
                  </a:lnTo>
                  <a:lnTo>
                    <a:pt x="73875" y="664375"/>
                  </a:lnTo>
                  <a:lnTo>
                    <a:pt x="75742" y="662520"/>
                  </a:lnTo>
                  <a:lnTo>
                    <a:pt x="76212" y="661403"/>
                  </a:lnTo>
                  <a:lnTo>
                    <a:pt x="76212" y="658774"/>
                  </a:lnTo>
                  <a:close/>
                </a:path>
                <a:path w="5277485" h="664845">
                  <a:moveTo>
                    <a:pt x="76212" y="3454"/>
                  </a:moveTo>
                  <a:lnTo>
                    <a:pt x="75742" y="2324"/>
                  </a:lnTo>
                  <a:lnTo>
                    <a:pt x="73875" y="469"/>
                  </a:lnTo>
                  <a:lnTo>
                    <a:pt x="72758" y="0"/>
                  </a:lnTo>
                  <a:lnTo>
                    <a:pt x="60604" y="0"/>
                  </a:lnTo>
                  <a:lnTo>
                    <a:pt x="59486" y="469"/>
                  </a:lnTo>
                  <a:lnTo>
                    <a:pt x="57619" y="2324"/>
                  </a:lnTo>
                  <a:lnTo>
                    <a:pt x="57162" y="3454"/>
                  </a:lnTo>
                  <a:lnTo>
                    <a:pt x="57162" y="6083"/>
                  </a:lnTo>
                  <a:lnTo>
                    <a:pt x="57619" y="7200"/>
                  </a:lnTo>
                  <a:lnTo>
                    <a:pt x="59486" y="9055"/>
                  </a:lnTo>
                  <a:lnTo>
                    <a:pt x="60604" y="9525"/>
                  </a:lnTo>
                  <a:lnTo>
                    <a:pt x="72758" y="9525"/>
                  </a:lnTo>
                  <a:lnTo>
                    <a:pt x="73875" y="9055"/>
                  </a:lnTo>
                  <a:lnTo>
                    <a:pt x="75742" y="7200"/>
                  </a:lnTo>
                  <a:lnTo>
                    <a:pt x="76212" y="6083"/>
                  </a:lnTo>
                  <a:lnTo>
                    <a:pt x="76212" y="3454"/>
                  </a:lnTo>
                  <a:close/>
                </a:path>
                <a:path w="5277485" h="664845">
                  <a:moveTo>
                    <a:pt x="133362" y="658774"/>
                  </a:moveTo>
                  <a:lnTo>
                    <a:pt x="132892" y="657644"/>
                  </a:lnTo>
                  <a:lnTo>
                    <a:pt x="131025" y="655789"/>
                  </a:lnTo>
                  <a:lnTo>
                    <a:pt x="129908" y="655320"/>
                  </a:lnTo>
                  <a:lnTo>
                    <a:pt x="117754" y="655320"/>
                  </a:lnTo>
                  <a:lnTo>
                    <a:pt x="116636" y="655789"/>
                  </a:lnTo>
                  <a:lnTo>
                    <a:pt x="114769" y="657644"/>
                  </a:lnTo>
                  <a:lnTo>
                    <a:pt x="114312" y="658774"/>
                  </a:lnTo>
                  <a:lnTo>
                    <a:pt x="114312" y="661403"/>
                  </a:lnTo>
                  <a:lnTo>
                    <a:pt x="114769" y="662520"/>
                  </a:lnTo>
                  <a:lnTo>
                    <a:pt x="116636" y="664375"/>
                  </a:lnTo>
                  <a:lnTo>
                    <a:pt x="117754" y="664845"/>
                  </a:lnTo>
                  <a:lnTo>
                    <a:pt x="129908" y="664845"/>
                  </a:lnTo>
                  <a:lnTo>
                    <a:pt x="131025" y="664375"/>
                  </a:lnTo>
                  <a:lnTo>
                    <a:pt x="132892" y="662520"/>
                  </a:lnTo>
                  <a:lnTo>
                    <a:pt x="133362" y="661403"/>
                  </a:lnTo>
                  <a:lnTo>
                    <a:pt x="133362" y="658774"/>
                  </a:lnTo>
                  <a:close/>
                </a:path>
                <a:path w="5277485" h="664845">
                  <a:moveTo>
                    <a:pt x="133362" y="3454"/>
                  </a:moveTo>
                  <a:lnTo>
                    <a:pt x="132892" y="2324"/>
                  </a:lnTo>
                  <a:lnTo>
                    <a:pt x="131025" y="469"/>
                  </a:lnTo>
                  <a:lnTo>
                    <a:pt x="129908" y="0"/>
                  </a:lnTo>
                  <a:lnTo>
                    <a:pt x="117754" y="0"/>
                  </a:lnTo>
                  <a:lnTo>
                    <a:pt x="116636" y="469"/>
                  </a:lnTo>
                  <a:lnTo>
                    <a:pt x="114769" y="2324"/>
                  </a:lnTo>
                  <a:lnTo>
                    <a:pt x="114312" y="3454"/>
                  </a:lnTo>
                  <a:lnTo>
                    <a:pt x="114312" y="6083"/>
                  </a:lnTo>
                  <a:lnTo>
                    <a:pt x="114769" y="7200"/>
                  </a:lnTo>
                  <a:lnTo>
                    <a:pt x="116636" y="9055"/>
                  </a:lnTo>
                  <a:lnTo>
                    <a:pt x="117754" y="9525"/>
                  </a:lnTo>
                  <a:lnTo>
                    <a:pt x="129908" y="9525"/>
                  </a:lnTo>
                  <a:lnTo>
                    <a:pt x="131025" y="9055"/>
                  </a:lnTo>
                  <a:lnTo>
                    <a:pt x="132892" y="7200"/>
                  </a:lnTo>
                  <a:lnTo>
                    <a:pt x="133362" y="6083"/>
                  </a:lnTo>
                  <a:lnTo>
                    <a:pt x="133362" y="3454"/>
                  </a:lnTo>
                  <a:close/>
                </a:path>
                <a:path w="5277485" h="664845">
                  <a:moveTo>
                    <a:pt x="190512" y="658774"/>
                  </a:moveTo>
                  <a:lnTo>
                    <a:pt x="190042" y="657644"/>
                  </a:lnTo>
                  <a:lnTo>
                    <a:pt x="188175" y="655789"/>
                  </a:lnTo>
                  <a:lnTo>
                    <a:pt x="187058" y="655320"/>
                  </a:lnTo>
                  <a:lnTo>
                    <a:pt x="174904" y="655320"/>
                  </a:lnTo>
                  <a:lnTo>
                    <a:pt x="173786" y="655789"/>
                  </a:lnTo>
                  <a:lnTo>
                    <a:pt x="171919" y="657644"/>
                  </a:lnTo>
                  <a:lnTo>
                    <a:pt x="171462" y="658774"/>
                  </a:lnTo>
                  <a:lnTo>
                    <a:pt x="171462" y="661403"/>
                  </a:lnTo>
                  <a:lnTo>
                    <a:pt x="171919" y="662520"/>
                  </a:lnTo>
                  <a:lnTo>
                    <a:pt x="173786" y="664375"/>
                  </a:lnTo>
                  <a:lnTo>
                    <a:pt x="174904" y="664845"/>
                  </a:lnTo>
                  <a:lnTo>
                    <a:pt x="187058" y="664845"/>
                  </a:lnTo>
                  <a:lnTo>
                    <a:pt x="188175" y="664375"/>
                  </a:lnTo>
                  <a:lnTo>
                    <a:pt x="190042" y="662520"/>
                  </a:lnTo>
                  <a:lnTo>
                    <a:pt x="190512" y="661403"/>
                  </a:lnTo>
                  <a:lnTo>
                    <a:pt x="190512" y="658774"/>
                  </a:lnTo>
                  <a:close/>
                </a:path>
                <a:path w="5277485" h="664845">
                  <a:moveTo>
                    <a:pt x="190512" y="3454"/>
                  </a:moveTo>
                  <a:lnTo>
                    <a:pt x="190042" y="2324"/>
                  </a:lnTo>
                  <a:lnTo>
                    <a:pt x="188175" y="469"/>
                  </a:lnTo>
                  <a:lnTo>
                    <a:pt x="187058" y="0"/>
                  </a:lnTo>
                  <a:lnTo>
                    <a:pt x="174904" y="0"/>
                  </a:lnTo>
                  <a:lnTo>
                    <a:pt x="173786" y="469"/>
                  </a:lnTo>
                  <a:lnTo>
                    <a:pt x="171919" y="2324"/>
                  </a:lnTo>
                  <a:lnTo>
                    <a:pt x="171462" y="3454"/>
                  </a:lnTo>
                  <a:lnTo>
                    <a:pt x="171462" y="6083"/>
                  </a:lnTo>
                  <a:lnTo>
                    <a:pt x="171919" y="7200"/>
                  </a:lnTo>
                  <a:lnTo>
                    <a:pt x="173786" y="9055"/>
                  </a:lnTo>
                  <a:lnTo>
                    <a:pt x="174904" y="9525"/>
                  </a:lnTo>
                  <a:lnTo>
                    <a:pt x="187058" y="9525"/>
                  </a:lnTo>
                  <a:lnTo>
                    <a:pt x="188175" y="9055"/>
                  </a:lnTo>
                  <a:lnTo>
                    <a:pt x="190042" y="7200"/>
                  </a:lnTo>
                  <a:lnTo>
                    <a:pt x="190512" y="6083"/>
                  </a:lnTo>
                  <a:lnTo>
                    <a:pt x="190512" y="3454"/>
                  </a:lnTo>
                  <a:close/>
                </a:path>
                <a:path w="5277485" h="664845">
                  <a:moveTo>
                    <a:pt x="247662" y="658774"/>
                  </a:moveTo>
                  <a:lnTo>
                    <a:pt x="247192" y="657644"/>
                  </a:lnTo>
                  <a:lnTo>
                    <a:pt x="245325" y="655789"/>
                  </a:lnTo>
                  <a:lnTo>
                    <a:pt x="244208" y="655320"/>
                  </a:lnTo>
                  <a:lnTo>
                    <a:pt x="232054" y="655320"/>
                  </a:lnTo>
                  <a:lnTo>
                    <a:pt x="230936" y="655789"/>
                  </a:lnTo>
                  <a:lnTo>
                    <a:pt x="229069" y="657644"/>
                  </a:lnTo>
                  <a:lnTo>
                    <a:pt x="228612" y="658774"/>
                  </a:lnTo>
                  <a:lnTo>
                    <a:pt x="228612" y="661403"/>
                  </a:lnTo>
                  <a:lnTo>
                    <a:pt x="229069" y="662520"/>
                  </a:lnTo>
                  <a:lnTo>
                    <a:pt x="230936" y="664375"/>
                  </a:lnTo>
                  <a:lnTo>
                    <a:pt x="232054" y="664845"/>
                  </a:lnTo>
                  <a:lnTo>
                    <a:pt x="244208" y="664845"/>
                  </a:lnTo>
                  <a:lnTo>
                    <a:pt x="245325" y="664375"/>
                  </a:lnTo>
                  <a:lnTo>
                    <a:pt x="247192" y="662520"/>
                  </a:lnTo>
                  <a:lnTo>
                    <a:pt x="247662" y="661403"/>
                  </a:lnTo>
                  <a:lnTo>
                    <a:pt x="247662" y="658774"/>
                  </a:lnTo>
                  <a:close/>
                </a:path>
                <a:path w="5277485" h="664845">
                  <a:moveTo>
                    <a:pt x="247662" y="3454"/>
                  </a:moveTo>
                  <a:lnTo>
                    <a:pt x="247192" y="2324"/>
                  </a:lnTo>
                  <a:lnTo>
                    <a:pt x="245325" y="469"/>
                  </a:lnTo>
                  <a:lnTo>
                    <a:pt x="244208" y="0"/>
                  </a:lnTo>
                  <a:lnTo>
                    <a:pt x="232054" y="0"/>
                  </a:lnTo>
                  <a:lnTo>
                    <a:pt x="230936" y="469"/>
                  </a:lnTo>
                  <a:lnTo>
                    <a:pt x="229069" y="2324"/>
                  </a:lnTo>
                  <a:lnTo>
                    <a:pt x="228612" y="3454"/>
                  </a:lnTo>
                  <a:lnTo>
                    <a:pt x="228612" y="6083"/>
                  </a:lnTo>
                  <a:lnTo>
                    <a:pt x="229069" y="7200"/>
                  </a:lnTo>
                  <a:lnTo>
                    <a:pt x="230936" y="9055"/>
                  </a:lnTo>
                  <a:lnTo>
                    <a:pt x="232054" y="9525"/>
                  </a:lnTo>
                  <a:lnTo>
                    <a:pt x="244208" y="9525"/>
                  </a:lnTo>
                  <a:lnTo>
                    <a:pt x="245325" y="9055"/>
                  </a:lnTo>
                  <a:lnTo>
                    <a:pt x="247192" y="7200"/>
                  </a:lnTo>
                  <a:lnTo>
                    <a:pt x="247662" y="6083"/>
                  </a:lnTo>
                  <a:lnTo>
                    <a:pt x="247662" y="3454"/>
                  </a:lnTo>
                  <a:close/>
                </a:path>
                <a:path w="5277485" h="664845">
                  <a:moveTo>
                    <a:pt x="304812" y="658774"/>
                  </a:moveTo>
                  <a:lnTo>
                    <a:pt x="304342" y="657644"/>
                  </a:lnTo>
                  <a:lnTo>
                    <a:pt x="302475" y="655789"/>
                  </a:lnTo>
                  <a:lnTo>
                    <a:pt x="301358" y="655320"/>
                  </a:lnTo>
                  <a:lnTo>
                    <a:pt x="289204" y="655320"/>
                  </a:lnTo>
                  <a:lnTo>
                    <a:pt x="288086" y="655789"/>
                  </a:lnTo>
                  <a:lnTo>
                    <a:pt x="286219" y="657644"/>
                  </a:lnTo>
                  <a:lnTo>
                    <a:pt x="285762" y="658774"/>
                  </a:lnTo>
                  <a:lnTo>
                    <a:pt x="285762" y="661403"/>
                  </a:lnTo>
                  <a:lnTo>
                    <a:pt x="286219" y="662520"/>
                  </a:lnTo>
                  <a:lnTo>
                    <a:pt x="288086" y="664375"/>
                  </a:lnTo>
                  <a:lnTo>
                    <a:pt x="289204" y="664845"/>
                  </a:lnTo>
                  <a:lnTo>
                    <a:pt x="301358" y="664845"/>
                  </a:lnTo>
                  <a:lnTo>
                    <a:pt x="302475" y="664375"/>
                  </a:lnTo>
                  <a:lnTo>
                    <a:pt x="304342" y="662520"/>
                  </a:lnTo>
                  <a:lnTo>
                    <a:pt x="304812" y="661403"/>
                  </a:lnTo>
                  <a:lnTo>
                    <a:pt x="304812" y="658774"/>
                  </a:lnTo>
                  <a:close/>
                </a:path>
                <a:path w="5277485" h="664845">
                  <a:moveTo>
                    <a:pt x="304812" y="3454"/>
                  </a:moveTo>
                  <a:lnTo>
                    <a:pt x="304342" y="2324"/>
                  </a:lnTo>
                  <a:lnTo>
                    <a:pt x="302475" y="469"/>
                  </a:lnTo>
                  <a:lnTo>
                    <a:pt x="301358" y="0"/>
                  </a:lnTo>
                  <a:lnTo>
                    <a:pt x="289204" y="0"/>
                  </a:lnTo>
                  <a:lnTo>
                    <a:pt x="288086" y="469"/>
                  </a:lnTo>
                  <a:lnTo>
                    <a:pt x="286219" y="2324"/>
                  </a:lnTo>
                  <a:lnTo>
                    <a:pt x="285762" y="3454"/>
                  </a:lnTo>
                  <a:lnTo>
                    <a:pt x="285762" y="6083"/>
                  </a:lnTo>
                  <a:lnTo>
                    <a:pt x="286219" y="7200"/>
                  </a:lnTo>
                  <a:lnTo>
                    <a:pt x="288086" y="9055"/>
                  </a:lnTo>
                  <a:lnTo>
                    <a:pt x="289204" y="9525"/>
                  </a:lnTo>
                  <a:lnTo>
                    <a:pt x="301358" y="9525"/>
                  </a:lnTo>
                  <a:lnTo>
                    <a:pt x="302475" y="9055"/>
                  </a:lnTo>
                  <a:lnTo>
                    <a:pt x="304342" y="7200"/>
                  </a:lnTo>
                  <a:lnTo>
                    <a:pt x="304812" y="6083"/>
                  </a:lnTo>
                  <a:lnTo>
                    <a:pt x="304812" y="3454"/>
                  </a:lnTo>
                  <a:close/>
                </a:path>
                <a:path w="5277485" h="664845">
                  <a:moveTo>
                    <a:pt x="361962" y="658774"/>
                  </a:moveTo>
                  <a:lnTo>
                    <a:pt x="361492" y="657644"/>
                  </a:lnTo>
                  <a:lnTo>
                    <a:pt x="359625" y="655789"/>
                  </a:lnTo>
                  <a:lnTo>
                    <a:pt x="358508" y="655320"/>
                  </a:lnTo>
                  <a:lnTo>
                    <a:pt x="346354" y="655320"/>
                  </a:lnTo>
                  <a:lnTo>
                    <a:pt x="345236" y="655789"/>
                  </a:lnTo>
                  <a:lnTo>
                    <a:pt x="343369" y="657644"/>
                  </a:lnTo>
                  <a:lnTo>
                    <a:pt x="342912" y="658774"/>
                  </a:lnTo>
                  <a:lnTo>
                    <a:pt x="342912" y="661403"/>
                  </a:lnTo>
                  <a:lnTo>
                    <a:pt x="343369" y="662520"/>
                  </a:lnTo>
                  <a:lnTo>
                    <a:pt x="345236" y="664375"/>
                  </a:lnTo>
                  <a:lnTo>
                    <a:pt x="346354" y="664845"/>
                  </a:lnTo>
                  <a:lnTo>
                    <a:pt x="358508" y="664845"/>
                  </a:lnTo>
                  <a:lnTo>
                    <a:pt x="359625" y="664375"/>
                  </a:lnTo>
                  <a:lnTo>
                    <a:pt x="361492" y="662520"/>
                  </a:lnTo>
                  <a:lnTo>
                    <a:pt x="361962" y="661403"/>
                  </a:lnTo>
                  <a:lnTo>
                    <a:pt x="361962" y="658774"/>
                  </a:lnTo>
                  <a:close/>
                </a:path>
                <a:path w="5277485" h="664845">
                  <a:moveTo>
                    <a:pt x="361962" y="3454"/>
                  </a:moveTo>
                  <a:lnTo>
                    <a:pt x="361492" y="2324"/>
                  </a:lnTo>
                  <a:lnTo>
                    <a:pt x="359625" y="469"/>
                  </a:lnTo>
                  <a:lnTo>
                    <a:pt x="358508" y="0"/>
                  </a:lnTo>
                  <a:lnTo>
                    <a:pt x="346354" y="0"/>
                  </a:lnTo>
                  <a:lnTo>
                    <a:pt x="345236" y="469"/>
                  </a:lnTo>
                  <a:lnTo>
                    <a:pt x="343369" y="2324"/>
                  </a:lnTo>
                  <a:lnTo>
                    <a:pt x="342912" y="3454"/>
                  </a:lnTo>
                  <a:lnTo>
                    <a:pt x="342912" y="6083"/>
                  </a:lnTo>
                  <a:lnTo>
                    <a:pt x="343369" y="7200"/>
                  </a:lnTo>
                  <a:lnTo>
                    <a:pt x="345236" y="9055"/>
                  </a:lnTo>
                  <a:lnTo>
                    <a:pt x="346354" y="9525"/>
                  </a:lnTo>
                  <a:lnTo>
                    <a:pt x="358508" y="9525"/>
                  </a:lnTo>
                  <a:lnTo>
                    <a:pt x="359625" y="9055"/>
                  </a:lnTo>
                  <a:lnTo>
                    <a:pt x="361492" y="7200"/>
                  </a:lnTo>
                  <a:lnTo>
                    <a:pt x="361962" y="6083"/>
                  </a:lnTo>
                  <a:lnTo>
                    <a:pt x="361962" y="3454"/>
                  </a:lnTo>
                  <a:close/>
                </a:path>
                <a:path w="5277485" h="664845">
                  <a:moveTo>
                    <a:pt x="419112" y="658774"/>
                  </a:moveTo>
                  <a:lnTo>
                    <a:pt x="418642" y="657644"/>
                  </a:lnTo>
                  <a:lnTo>
                    <a:pt x="416775" y="655789"/>
                  </a:lnTo>
                  <a:lnTo>
                    <a:pt x="415658" y="655320"/>
                  </a:lnTo>
                  <a:lnTo>
                    <a:pt x="403504" y="655320"/>
                  </a:lnTo>
                  <a:lnTo>
                    <a:pt x="402386" y="655789"/>
                  </a:lnTo>
                  <a:lnTo>
                    <a:pt x="400519" y="657644"/>
                  </a:lnTo>
                  <a:lnTo>
                    <a:pt x="400062" y="658774"/>
                  </a:lnTo>
                  <a:lnTo>
                    <a:pt x="400062" y="661403"/>
                  </a:lnTo>
                  <a:lnTo>
                    <a:pt x="400519" y="662520"/>
                  </a:lnTo>
                  <a:lnTo>
                    <a:pt x="402386" y="664375"/>
                  </a:lnTo>
                  <a:lnTo>
                    <a:pt x="403504" y="664845"/>
                  </a:lnTo>
                  <a:lnTo>
                    <a:pt x="415658" y="664845"/>
                  </a:lnTo>
                  <a:lnTo>
                    <a:pt x="416775" y="664375"/>
                  </a:lnTo>
                  <a:lnTo>
                    <a:pt x="418642" y="662520"/>
                  </a:lnTo>
                  <a:lnTo>
                    <a:pt x="419112" y="661403"/>
                  </a:lnTo>
                  <a:lnTo>
                    <a:pt x="419112" y="658774"/>
                  </a:lnTo>
                  <a:close/>
                </a:path>
                <a:path w="5277485" h="664845">
                  <a:moveTo>
                    <a:pt x="419112" y="3454"/>
                  </a:moveTo>
                  <a:lnTo>
                    <a:pt x="418642" y="2324"/>
                  </a:lnTo>
                  <a:lnTo>
                    <a:pt x="416775" y="469"/>
                  </a:lnTo>
                  <a:lnTo>
                    <a:pt x="415658" y="0"/>
                  </a:lnTo>
                  <a:lnTo>
                    <a:pt x="403504" y="0"/>
                  </a:lnTo>
                  <a:lnTo>
                    <a:pt x="402386" y="469"/>
                  </a:lnTo>
                  <a:lnTo>
                    <a:pt x="400519" y="2324"/>
                  </a:lnTo>
                  <a:lnTo>
                    <a:pt x="400062" y="3454"/>
                  </a:lnTo>
                  <a:lnTo>
                    <a:pt x="400062" y="6083"/>
                  </a:lnTo>
                  <a:lnTo>
                    <a:pt x="400519" y="7200"/>
                  </a:lnTo>
                  <a:lnTo>
                    <a:pt x="402386" y="9055"/>
                  </a:lnTo>
                  <a:lnTo>
                    <a:pt x="403504" y="9525"/>
                  </a:lnTo>
                  <a:lnTo>
                    <a:pt x="415658" y="9525"/>
                  </a:lnTo>
                  <a:lnTo>
                    <a:pt x="416775" y="9055"/>
                  </a:lnTo>
                  <a:lnTo>
                    <a:pt x="418642" y="7200"/>
                  </a:lnTo>
                  <a:lnTo>
                    <a:pt x="419112" y="6083"/>
                  </a:lnTo>
                  <a:lnTo>
                    <a:pt x="419112" y="3454"/>
                  </a:lnTo>
                  <a:close/>
                </a:path>
                <a:path w="5277485" h="664845">
                  <a:moveTo>
                    <a:pt x="476262" y="658774"/>
                  </a:moveTo>
                  <a:lnTo>
                    <a:pt x="475792" y="657644"/>
                  </a:lnTo>
                  <a:lnTo>
                    <a:pt x="473925" y="655789"/>
                  </a:lnTo>
                  <a:lnTo>
                    <a:pt x="472808" y="655320"/>
                  </a:lnTo>
                  <a:lnTo>
                    <a:pt x="460654" y="655320"/>
                  </a:lnTo>
                  <a:lnTo>
                    <a:pt x="459536" y="655789"/>
                  </a:lnTo>
                  <a:lnTo>
                    <a:pt x="457669" y="657644"/>
                  </a:lnTo>
                  <a:lnTo>
                    <a:pt x="457212" y="658774"/>
                  </a:lnTo>
                  <a:lnTo>
                    <a:pt x="457212" y="661403"/>
                  </a:lnTo>
                  <a:lnTo>
                    <a:pt x="457669" y="662520"/>
                  </a:lnTo>
                  <a:lnTo>
                    <a:pt x="459536" y="664375"/>
                  </a:lnTo>
                  <a:lnTo>
                    <a:pt x="460654" y="664845"/>
                  </a:lnTo>
                  <a:lnTo>
                    <a:pt x="472808" y="664845"/>
                  </a:lnTo>
                  <a:lnTo>
                    <a:pt x="473925" y="664375"/>
                  </a:lnTo>
                  <a:lnTo>
                    <a:pt x="475792" y="662520"/>
                  </a:lnTo>
                  <a:lnTo>
                    <a:pt x="476262" y="661403"/>
                  </a:lnTo>
                  <a:lnTo>
                    <a:pt x="476262" y="658774"/>
                  </a:lnTo>
                  <a:close/>
                </a:path>
                <a:path w="5277485" h="664845">
                  <a:moveTo>
                    <a:pt x="476262" y="3454"/>
                  </a:moveTo>
                  <a:lnTo>
                    <a:pt x="475792" y="2324"/>
                  </a:lnTo>
                  <a:lnTo>
                    <a:pt x="473925" y="469"/>
                  </a:lnTo>
                  <a:lnTo>
                    <a:pt x="472808" y="0"/>
                  </a:lnTo>
                  <a:lnTo>
                    <a:pt x="460654" y="0"/>
                  </a:lnTo>
                  <a:lnTo>
                    <a:pt x="459536" y="469"/>
                  </a:lnTo>
                  <a:lnTo>
                    <a:pt x="457669" y="2324"/>
                  </a:lnTo>
                  <a:lnTo>
                    <a:pt x="457212" y="3454"/>
                  </a:lnTo>
                  <a:lnTo>
                    <a:pt x="457212" y="6083"/>
                  </a:lnTo>
                  <a:lnTo>
                    <a:pt x="457669" y="7200"/>
                  </a:lnTo>
                  <a:lnTo>
                    <a:pt x="459536" y="9055"/>
                  </a:lnTo>
                  <a:lnTo>
                    <a:pt x="460654" y="9525"/>
                  </a:lnTo>
                  <a:lnTo>
                    <a:pt x="472808" y="9525"/>
                  </a:lnTo>
                  <a:lnTo>
                    <a:pt x="473925" y="9055"/>
                  </a:lnTo>
                  <a:lnTo>
                    <a:pt x="475792" y="7200"/>
                  </a:lnTo>
                  <a:lnTo>
                    <a:pt x="476262" y="6083"/>
                  </a:lnTo>
                  <a:lnTo>
                    <a:pt x="476262" y="3454"/>
                  </a:lnTo>
                  <a:close/>
                </a:path>
                <a:path w="5277485" h="664845">
                  <a:moveTo>
                    <a:pt x="533412" y="658774"/>
                  </a:moveTo>
                  <a:lnTo>
                    <a:pt x="532942" y="657644"/>
                  </a:lnTo>
                  <a:lnTo>
                    <a:pt x="531075" y="655789"/>
                  </a:lnTo>
                  <a:lnTo>
                    <a:pt x="529958" y="655320"/>
                  </a:lnTo>
                  <a:lnTo>
                    <a:pt x="517804" y="655320"/>
                  </a:lnTo>
                  <a:lnTo>
                    <a:pt x="516686" y="655789"/>
                  </a:lnTo>
                  <a:lnTo>
                    <a:pt x="514819" y="657644"/>
                  </a:lnTo>
                  <a:lnTo>
                    <a:pt x="514362" y="658774"/>
                  </a:lnTo>
                  <a:lnTo>
                    <a:pt x="514362" y="661403"/>
                  </a:lnTo>
                  <a:lnTo>
                    <a:pt x="514819" y="662520"/>
                  </a:lnTo>
                  <a:lnTo>
                    <a:pt x="516686" y="664375"/>
                  </a:lnTo>
                  <a:lnTo>
                    <a:pt x="517804" y="664845"/>
                  </a:lnTo>
                  <a:lnTo>
                    <a:pt x="529958" y="664845"/>
                  </a:lnTo>
                  <a:lnTo>
                    <a:pt x="531075" y="664375"/>
                  </a:lnTo>
                  <a:lnTo>
                    <a:pt x="532942" y="662520"/>
                  </a:lnTo>
                  <a:lnTo>
                    <a:pt x="533412" y="661403"/>
                  </a:lnTo>
                  <a:lnTo>
                    <a:pt x="533412" y="658774"/>
                  </a:lnTo>
                  <a:close/>
                </a:path>
                <a:path w="5277485" h="664845">
                  <a:moveTo>
                    <a:pt x="533412" y="3454"/>
                  </a:moveTo>
                  <a:lnTo>
                    <a:pt x="532942" y="2324"/>
                  </a:lnTo>
                  <a:lnTo>
                    <a:pt x="531075" y="469"/>
                  </a:lnTo>
                  <a:lnTo>
                    <a:pt x="529958" y="0"/>
                  </a:lnTo>
                  <a:lnTo>
                    <a:pt x="517804" y="0"/>
                  </a:lnTo>
                  <a:lnTo>
                    <a:pt x="516686" y="469"/>
                  </a:lnTo>
                  <a:lnTo>
                    <a:pt x="514819" y="2324"/>
                  </a:lnTo>
                  <a:lnTo>
                    <a:pt x="514362" y="3454"/>
                  </a:lnTo>
                  <a:lnTo>
                    <a:pt x="514362" y="6083"/>
                  </a:lnTo>
                  <a:lnTo>
                    <a:pt x="514819" y="7200"/>
                  </a:lnTo>
                  <a:lnTo>
                    <a:pt x="516686" y="9055"/>
                  </a:lnTo>
                  <a:lnTo>
                    <a:pt x="517804" y="9525"/>
                  </a:lnTo>
                  <a:lnTo>
                    <a:pt x="529958" y="9525"/>
                  </a:lnTo>
                  <a:lnTo>
                    <a:pt x="531075" y="9055"/>
                  </a:lnTo>
                  <a:lnTo>
                    <a:pt x="532942" y="7200"/>
                  </a:lnTo>
                  <a:lnTo>
                    <a:pt x="533412" y="6083"/>
                  </a:lnTo>
                  <a:lnTo>
                    <a:pt x="533412" y="3454"/>
                  </a:lnTo>
                  <a:close/>
                </a:path>
                <a:path w="5277485" h="664845">
                  <a:moveTo>
                    <a:pt x="590562" y="658774"/>
                  </a:moveTo>
                  <a:lnTo>
                    <a:pt x="590092" y="657644"/>
                  </a:lnTo>
                  <a:lnTo>
                    <a:pt x="588225" y="655789"/>
                  </a:lnTo>
                  <a:lnTo>
                    <a:pt x="587108" y="655320"/>
                  </a:lnTo>
                  <a:lnTo>
                    <a:pt x="574954" y="655320"/>
                  </a:lnTo>
                  <a:lnTo>
                    <a:pt x="573836" y="655789"/>
                  </a:lnTo>
                  <a:lnTo>
                    <a:pt x="571969" y="657644"/>
                  </a:lnTo>
                  <a:lnTo>
                    <a:pt x="571512" y="658774"/>
                  </a:lnTo>
                  <a:lnTo>
                    <a:pt x="571512" y="661403"/>
                  </a:lnTo>
                  <a:lnTo>
                    <a:pt x="571969" y="662520"/>
                  </a:lnTo>
                  <a:lnTo>
                    <a:pt x="573836" y="664375"/>
                  </a:lnTo>
                  <a:lnTo>
                    <a:pt x="574954" y="664845"/>
                  </a:lnTo>
                  <a:lnTo>
                    <a:pt x="587108" y="664845"/>
                  </a:lnTo>
                  <a:lnTo>
                    <a:pt x="588225" y="664375"/>
                  </a:lnTo>
                  <a:lnTo>
                    <a:pt x="590092" y="662520"/>
                  </a:lnTo>
                  <a:lnTo>
                    <a:pt x="590562" y="661403"/>
                  </a:lnTo>
                  <a:lnTo>
                    <a:pt x="590562" y="658774"/>
                  </a:lnTo>
                  <a:close/>
                </a:path>
                <a:path w="5277485" h="664845">
                  <a:moveTo>
                    <a:pt x="590562" y="3454"/>
                  </a:moveTo>
                  <a:lnTo>
                    <a:pt x="590092" y="2324"/>
                  </a:lnTo>
                  <a:lnTo>
                    <a:pt x="588225" y="469"/>
                  </a:lnTo>
                  <a:lnTo>
                    <a:pt x="587108" y="0"/>
                  </a:lnTo>
                  <a:lnTo>
                    <a:pt x="574954" y="0"/>
                  </a:lnTo>
                  <a:lnTo>
                    <a:pt x="573836" y="469"/>
                  </a:lnTo>
                  <a:lnTo>
                    <a:pt x="571969" y="2324"/>
                  </a:lnTo>
                  <a:lnTo>
                    <a:pt x="571512" y="3454"/>
                  </a:lnTo>
                  <a:lnTo>
                    <a:pt x="571512" y="6083"/>
                  </a:lnTo>
                  <a:lnTo>
                    <a:pt x="571969" y="7200"/>
                  </a:lnTo>
                  <a:lnTo>
                    <a:pt x="573836" y="9055"/>
                  </a:lnTo>
                  <a:lnTo>
                    <a:pt x="574954" y="9525"/>
                  </a:lnTo>
                  <a:lnTo>
                    <a:pt x="587108" y="9525"/>
                  </a:lnTo>
                  <a:lnTo>
                    <a:pt x="588225" y="9055"/>
                  </a:lnTo>
                  <a:lnTo>
                    <a:pt x="590092" y="7200"/>
                  </a:lnTo>
                  <a:lnTo>
                    <a:pt x="590562" y="6083"/>
                  </a:lnTo>
                  <a:lnTo>
                    <a:pt x="590562" y="3454"/>
                  </a:lnTo>
                  <a:close/>
                </a:path>
                <a:path w="5277485" h="664845">
                  <a:moveTo>
                    <a:pt x="647712" y="658774"/>
                  </a:moveTo>
                  <a:lnTo>
                    <a:pt x="647242" y="657644"/>
                  </a:lnTo>
                  <a:lnTo>
                    <a:pt x="645375" y="655789"/>
                  </a:lnTo>
                  <a:lnTo>
                    <a:pt x="644258" y="655320"/>
                  </a:lnTo>
                  <a:lnTo>
                    <a:pt x="632104" y="655320"/>
                  </a:lnTo>
                  <a:lnTo>
                    <a:pt x="630986" y="655789"/>
                  </a:lnTo>
                  <a:lnTo>
                    <a:pt x="629119" y="657644"/>
                  </a:lnTo>
                  <a:lnTo>
                    <a:pt x="628662" y="658774"/>
                  </a:lnTo>
                  <a:lnTo>
                    <a:pt x="628662" y="661403"/>
                  </a:lnTo>
                  <a:lnTo>
                    <a:pt x="629119" y="662520"/>
                  </a:lnTo>
                  <a:lnTo>
                    <a:pt x="630986" y="664375"/>
                  </a:lnTo>
                  <a:lnTo>
                    <a:pt x="632104" y="664845"/>
                  </a:lnTo>
                  <a:lnTo>
                    <a:pt x="644258" y="664845"/>
                  </a:lnTo>
                  <a:lnTo>
                    <a:pt x="645375" y="664375"/>
                  </a:lnTo>
                  <a:lnTo>
                    <a:pt x="647242" y="662520"/>
                  </a:lnTo>
                  <a:lnTo>
                    <a:pt x="647712" y="661403"/>
                  </a:lnTo>
                  <a:lnTo>
                    <a:pt x="647712" y="658774"/>
                  </a:lnTo>
                  <a:close/>
                </a:path>
                <a:path w="5277485" h="664845">
                  <a:moveTo>
                    <a:pt x="647712" y="3454"/>
                  </a:moveTo>
                  <a:lnTo>
                    <a:pt x="647242" y="2324"/>
                  </a:lnTo>
                  <a:lnTo>
                    <a:pt x="645375" y="469"/>
                  </a:lnTo>
                  <a:lnTo>
                    <a:pt x="644258" y="0"/>
                  </a:lnTo>
                  <a:lnTo>
                    <a:pt x="632104" y="0"/>
                  </a:lnTo>
                  <a:lnTo>
                    <a:pt x="630986" y="469"/>
                  </a:lnTo>
                  <a:lnTo>
                    <a:pt x="629119" y="2324"/>
                  </a:lnTo>
                  <a:lnTo>
                    <a:pt x="628662" y="3454"/>
                  </a:lnTo>
                  <a:lnTo>
                    <a:pt x="628662" y="6083"/>
                  </a:lnTo>
                  <a:lnTo>
                    <a:pt x="629119" y="7200"/>
                  </a:lnTo>
                  <a:lnTo>
                    <a:pt x="630986" y="9055"/>
                  </a:lnTo>
                  <a:lnTo>
                    <a:pt x="632104" y="9525"/>
                  </a:lnTo>
                  <a:lnTo>
                    <a:pt x="644258" y="9525"/>
                  </a:lnTo>
                  <a:lnTo>
                    <a:pt x="645375" y="9055"/>
                  </a:lnTo>
                  <a:lnTo>
                    <a:pt x="647242" y="7200"/>
                  </a:lnTo>
                  <a:lnTo>
                    <a:pt x="647712" y="6083"/>
                  </a:lnTo>
                  <a:lnTo>
                    <a:pt x="647712" y="3454"/>
                  </a:lnTo>
                  <a:close/>
                </a:path>
                <a:path w="5277485" h="664845">
                  <a:moveTo>
                    <a:pt x="704862" y="658774"/>
                  </a:moveTo>
                  <a:lnTo>
                    <a:pt x="704392" y="657644"/>
                  </a:lnTo>
                  <a:lnTo>
                    <a:pt x="702525" y="655789"/>
                  </a:lnTo>
                  <a:lnTo>
                    <a:pt x="701408" y="655320"/>
                  </a:lnTo>
                  <a:lnTo>
                    <a:pt x="689254" y="655320"/>
                  </a:lnTo>
                  <a:lnTo>
                    <a:pt x="688136" y="655789"/>
                  </a:lnTo>
                  <a:lnTo>
                    <a:pt x="686269" y="657644"/>
                  </a:lnTo>
                  <a:lnTo>
                    <a:pt x="685812" y="658774"/>
                  </a:lnTo>
                  <a:lnTo>
                    <a:pt x="685812" y="661403"/>
                  </a:lnTo>
                  <a:lnTo>
                    <a:pt x="686269" y="662520"/>
                  </a:lnTo>
                  <a:lnTo>
                    <a:pt x="688136" y="664375"/>
                  </a:lnTo>
                  <a:lnTo>
                    <a:pt x="689254" y="664845"/>
                  </a:lnTo>
                  <a:lnTo>
                    <a:pt x="701408" y="664845"/>
                  </a:lnTo>
                  <a:lnTo>
                    <a:pt x="702525" y="664375"/>
                  </a:lnTo>
                  <a:lnTo>
                    <a:pt x="704392" y="662520"/>
                  </a:lnTo>
                  <a:lnTo>
                    <a:pt x="704862" y="661403"/>
                  </a:lnTo>
                  <a:lnTo>
                    <a:pt x="704862" y="658774"/>
                  </a:lnTo>
                  <a:close/>
                </a:path>
                <a:path w="5277485" h="664845">
                  <a:moveTo>
                    <a:pt x="704862" y="3454"/>
                  </a:moveTo>
                  <a:lnTo>
                    <a:pt x="704392" y="2324"/>
                  </a:lnTo>
                  <a:lnTo>
                    <a:pt x="702525" y="469"/>
                  </a:lnTo>
                  <a:lnTo>
                    <a:pt x="701408" y="0"/>
                  </a:lnTo>
                  <a:lnTo>
                    <a:pt x="689254" y="0"/>
                  </a:lnTo>
                  <a:lnTo>
                    <a:pt x="688136" y="469"/>
                  </a:lnTo>
                  <a:lnTo>
                    <a:pt x="686269" y="2324"/>
                  </a:lnTo>
                  <a:lnTo>
                    <a:pt x="685812" y="3454"/>
                  </a:lnTo>
                  <a:lnTo>
                    <a:pt x="685812" y="6083"/>
                  </a:lnTo>
                  <a:lnTo>
                    <a:pt x="686269" y="7200"/>
                  </a:lnTo>
                  <a:lnTo>
                    <a:pt x="688136" y="9055"/>
                  </a:lnTo>
                  <a:lnTo>
                    <a:pt x="689254" y="9525"/>
                  </a:lnTo>
                  <a:lnTo>
                    <a:pt x="701408" y="9525"/>
                  </a:lnTo>
                  <a:lnTo>
                    <a:pt x="702525" y="9055"/>
                  </a:lnTo>
                  <a:lnTo>
                    <a:pt x="704392" y="7200"/>
                  </a:lnTo>
                  <a:lnTo>
                    <a:pt x="704862" y="6083"/>
                  </a:lnTo>
                  <a:lnTo>
                    <a:pt x="704862" y="3454"/>
                  </a:lnTo>
                  <a:close/>
                </a:path>
                <a:path w="5277485" h="664845">
                  <a:moveTo>
                    <a:pt x="762012" y="658774"/>
                  </a:moveTo>
                  <a:lnTo>
                    <a:pt x="761542" y="657644"/>
                  </a:lnTo>
                  <a:lnTo>
                    <a:pt x="759675" y="655789"/>
                  </a:lnTo>
                  <a:lnTo>
                    <a:pt x="758558" y="655320"/>
                  </a:lnTo>
                  <a:lnTo>
                    <a:pt x="746404" y="655320"/>
                  </a:lnTo>
                  <a:lnTo>
                    <a:pt x="745286" y="655789"/>
                  </a:lnTo>
                  <a:lnTo>
                    <a:pt x="743419" y="657644"/>
                  </a:lnTo>
                  <a:lnTo>
                    <a:pt x="742962" y="658774"/>
                  </a:lnTo>
                  <a:lnTo>
                    <a:pt x="742962" y="661403"/>
                  </a:lnTo>
                  <a:lnTo>
                    <a:pt x="743419" y="662520"/>
                  </a:lnTo>
                  <a:lnTo>
                    <a:pt x="745286" y="664375"/>
                  </a:lnTo>
                  <a:lnTo>
                    <a:pt x="746404" y="664845"/>
                  </a:lnTo>
                  <a:lnTo>
                    <a:pt x="758558" y="664845"/>
                  </a:lnTo>
                  <a:lnTo>
                    <a:pt x="759675" y="664375"/>
                  </a:lnTo>
                  <a:lnTo>
                    <a:pt x="761542" y="662520"/>
                  </a:lnTo>
                  <a:lnTo>
                    <a:pt x="762012" y="661403"/>
                  </a:lnTo>
                  <a:lnTo>
                    <a:pt x="762012" y="658774"/>
                  </a:lnTo>
                  <a:close/>
                </a:path>
                <a:path w="5277485" h="664845">
                  <a:moveTo>
                    <a:pt x="762012" y="3454"/>
                  </a:moveTo>
                  <a:lnTo>
                    <a:pt x="761542" y="2324"/>
                  </a:lnTo>
                  <a:lnTo>
                    <a:pt x="759675" y="469"/>
                  </a:lnTo>
                  <a:lnTo>
                    <a:pt x="758558" y="0"/>
                  </a:lnTo>
                  <a:lnTo>
                    <a:pt x="746404" y="0"/>
                  </a:lnTo>
                  <a:lnTo>
                    <a:pt x="745286" y="469"/>
                  </a:lnTo>
                  <a:lnTo>
                    <a:pt x="743419" y="2324"/>
                  </a:lnTo>
                  <a:lnTo>
                    <a:pt x="742962" y="3454"/>
                  </a:lnTo>
                  <a:lnTo>
                    <a:pt x="742962" y="6083"/>
                  </a:lnTo>
                  <a:lnTo>
                    <a:pt x="743419" y="7200"/>
                  </a:lnTo>
                  <a:lnTo>
                    <a:pt x="745286" y="9055"/>
                  </a:lnTo>
                  <a:lnTo>
                    <a:pt x="746404" y="9525"/>
                  </a:lnTo>
                  <a:lnTo>
                    <a:pt x="758558" y="9525"/>
                  </a:lnTo>
                  <a:lnTo>
                    <a:pt x="759675" y="9055"/>
                  </a:lnTo>
                  <a:lnTo>
                    <a:pt x="761542" y="7200"/>
                  </a:lnTo>
                  <a:lnTo>
                    <a:pt x="762012" y="6083"/>
                  </a:lnTo>
                  <a:lnTo>
                    <a:pt x="762012" y="3454"/>
                  </a:lnTo>
                  <a:close/>
                </a:path>
                <a:path w="5277485" h="664845">
                  <a:moveTo>
                    <a:pt x="819162" y="658774"/>
                  </a:moveTo>
                  <a:lnTo>
                    <a:pt x="818692" y="657644"/>
                  </a:lnTo>
                  <a:lnTo>
                    <a:pt x="816825" y="655789"/>
                  </a:lnTo>
                  <a:lnTo>
                    <a:pt x="815708" y="655320"/>
                  </a:lnTo>
                  <a:lnTo>
                    <a:pt x="803554" y="655320"/>
                  </a:lnTo>
                  <a:lnTo>
                    <a:pt x="802436" y="655789"/>
                  </a:lnTo>
                  <a:lnTo>
                    <a:pt x="800569" y="657644"/>
                  </a:lnTo>
                  <a:lnTo>
                    <a:pt x="800112" y="658774"/>
                  </a:lnTo>
                  <a:lnTo>
                    <a:pt x="800112" y="661403"/>
                  </a:lnTo>
                  <a:lnTo>
                    <a:pt x="800569" y="662520"/>
                  </a:lnTo>
                  <a:lnTo>
                    <a:pt x="802436" y="664375"/>
                  </a:lnTo>
                  <a:lnTo>
                    <a:pt x="803554" y="664845"/>
                  </a:lnTo>
                  <a:lnTo>
                    <a:pt x="815708" y="664845"/>
                  </a:lnTo>
                  <a:lnTo>
                    <a:pt x="816825" y="664375"/>
                  </a:lnTo>
                  <a:lnTo>
                    <a:pt x="818692" y="662520"/>
                  </a:lnTo>
                  <a:lnTo>
                    <a:pt x="819162" y="661403"/>
                  </a:lnTo>
                  <a:lnTo>
                    <a:pt x="819162" y="658774"/>
                  </a:lnTo>
                  <a:close/>
                </a:path>
                <a:path w="5277485" h="664845">
                  <a:moveTo>
                    <a:pt x="819162" y="3454"/>
                  </a:moveTo>
                  <a:lnTo>
                    <a:pt x="818692" y="2324"/>
                  </a:lnTo>
                  <a:lnTo>
                    <a:pt x="816825" y="469"/>
                  </a:lnTo>
                  <a:lnTo>
                    <a:pt x="815708" y="0"/>
                  </a:lnTo>
                  <a:lnTo>
                    <a:pt x="803554" y="0"/>
                  </a:lnTo>
                  <a:lnTo>
                    <a:pt x="802436" y="469"/>
                  </a:lnTo>
                  <a:lnTo>
                    <a:pt x="800569" y="2324"/>
                  </a:lnTo>
                  <a:lnTo>
                    <a:pt x="800112" y="3454"/>
                  </a:lnTo>
                  <a:lnTo>
                    <a:pt x="800112" y="6083"/>
                  </a:lnTo>
                  <a:lnTo>
                    <a:pt x="800569" y="7200"/>
                  </a:lnTo>
                  <a:lnTo>
                    <a:pt x="802436" y="9055"/>
                  </a:lnTo>
                  <a:lnTo>
                    <a:pt x="803554" y="9525"/>
                  </a:lnTo>
                  <a:lnTo>
                    <a:pt x="815708" y="9525"/>
                  </a:lnTo>
                  <a:lnTo>
                    <a:pt x="816825" y="9055"/>
                  </a:lnTo>
                  <a:lnTo>
                    <a:pt x="818692" y="7200"/>
                  </a:lnTo>
                  <a:lnTo>
                    <a:pt x="819162" y="6083"/>
                  </a:lnTo>
                  <a:lnTo>
                    <a:pt x="819162" y="3454"/>
                  </a:lnTo>
                  <a:close/>
                </a:path>
                <a:path w="5277485" h="664845">
                  <a:moveTo>
                    <a:pt x="876312" y="658774"/>
                  </a:moveTo>
                  <a:lnTo>
                    <a:pt x="875842" y="657644"/>
                  </a:lnTo>
                  <a:lnTo>
                    <a:pt x="873975" y="655789"/>
                  </a:lnTo>
                  <a:lnTo>
                    <a:pt x="872858" y="655320"/>
                  </a:lnTo>
                  <a:lnTo>
                    <a:pt x="860704" y="655320"/>
                  </a:lnTo>
                  <a:lnTo>
                    <a:pt x="859586" y="655789"/>
                  </a:lnTo>
                  <a:lnTo>
                    <a:pt x="857719" y="657644"/>
                  </a:lnTo>
                  <a:lnTo>
                    <a:pt x="857262" y="658774"/>
                  </a:lnTo>
                  <a:lnTo>
                    <a:pt x="857262" y="661403"/>
                  </a:lnTo>
                  <a:lnTo>
                    <a:pt x="857719" y="662520"/>
                  </a:lnTo>
                  <a:lnTo>
                    <a:pt x="859586" y="664375"/>
                  </a:lnTo>
                  <a:lnTo>
                    <a:pt x="860704" y="664845"/>
                  </a:lnTo>
                  <a:lnTo>
                    <a:pt x="872858" y="664845"/>
                  </a:lnTo>
                  <a:lnTo>
                    <a:pt x="873975" y="664375"/>
                  </a:lnTo>
                  <a:lnTo>
                    <a:pt x="875842" y="662520"/>
                  </a:lnTo>
                  <a:lnTo>
                    <a:pt x="876312" y="661403"/>
                  </a:lnTo>
                  <a:lnTo>
                    <a:pt x="876312" y="658774"/>
                  </a:lnTo>
                  <a:close/>
                </a:path>
                <a:path w="5277485" h="664845">
                  <a:moveTo>
                    <a:pt x="876312" y="3454"/>
                  </a:moveTo>
                  <a:lnTo>
                    <a:pt x="875842" y="2324"/>
                  </a:lnTo>
                  <a:lnTo>
                    <a:pt x="873975" y="469"/>
                  </a:lnTo>
                  <a:lnTo>
                    <a:pt x="872858" y="0"/>
                  </a:lnTo>
                  <a:lnTo>
                    <a:pt x="860704" y="0"/>
                  </a:lnTo>
                  <a:lnTo>
                    <a:pt x="859586" y="469"/>
                  </a:lnTo>
                  <a:lnTo>
                    <a:pt x="857719" y="2324"/>
                  </a:lnTo>
                  <a:lnTo>
                    <a:pt x="857262" y="3454"/>
                  </a:lnTo>
                  <a:lnTo>
                    <a:pt x="857262" y="6083"/>
                  </a:lnTo>
                  <a:lnTo>
                    <a:pt x="857719" y="7200"/>
                  </a:lnTo>
                  <a:lnTo>
                    <a:pt x="859586" y="9055"/>
                  </a:lnTo>
                  <a:lnTo>
                    <a:pt x="860704" y="9525"/>
                  </a:lnTo>
                  <a:lnTo>
                    <a:pt x="872858" y="9525"/>
                  </a:lnTo>
                  <a:lnTo>
                    <a:pt x="873975" y="9055"/>
                  </a:lnTo>
                  <a:lnTo>
                    <a:pt x="875842" y="7200"/>
                  </a:lnTo>
                  <a:lnTo>
                    <a:pt x="876312" y="6083"/>
                  </a:lnTo>
                  <a:lnTo>
                    <a:pt x="876312" y="3454"/>
                  </a:lnTo>
                  <a:close/>
                </a:path>
                <a:path w="5277485" h="664845">
                  <a:moveTo>
                    <a:pt x="933462" y="658774"/>
                  </a:moveTo>
                  <a:lnTo>
                    <a:pt x="932992" y="657644"/>
                  </a:lnTo>
                  <a:lnTo>
                    <a:pt x="931125" y="655789"/>
                  </a:lnTo>
                  <a:lnTo>
                    <a:pt x="930008" y="655320"/>
                  </a:lnTo>
                  <a:lnTo>
                    <a:pt x="917854" y="655320"/>
                  </a:lnTo>
                  <a:lnTo>
                    <a:pt x="916736" y="655789"/>
                  </a:lnTo>
                  <a:lnTo>
                    <a:pt x="914869" y="657644"/>
                  </a:lnTo>
                  <a:lnTo>
                    <a:pt x="914412" y="658774"/>
                  </a:lnTo>
                  <a:lnTo>
                    <a:pt x="914412" y="661403"/>
                  </a:lnTo>
                  <a:lnTo>
                    <a:pt x="914869" y="662520"/>
                  </a:lnTo>
                  <a:lnTo>
                    <a:pt x="916736" y="664375"/>
                  </a:lnTo>
                  <a:lnTo>
                    <a:pt x="917854" y="664845"/>
                  </a:lnTo>
                  <a:lnTo>
                    <a:pt x="930008" y="664845"/>
                  </a:lnTo>
                  <a:lnTo>
                    <a:pt x="931125" y="664375"/>
                  </a:lnTo>
                  <a:lnTo>
                    <a:pt x="932992" y="662520"/>
                  </a:lnTo>
                  <a:lnTo>
                    <a:pt x="933462" y="661403"/>
                  </a:lnTo>
                  <a:lnTo>
                    <a:pt x="933462" y="658774"/>
                  </a:lnTo>
                  <a:close/>
                </a:path>
                <a:path w="5277485" h="664845">
                  <a:moveTo>
                    <a:pt x="933462" y="3454"/>
                  </a:moveTo>
                  <a:lnTo>
                    <a:pt x="932992" y="2324"/>
                  </a:lnTo>
                  <a:lnTo>
                    <a:pt x="931125" y="469"/>
                  </a:lnTo>
                  <a:lnTo>
                    <a:pt x="930008" y="0"/>
                  </a:lnTo>
                  <a:lnTo>
                    <a:pt x="917854" y="0"/>
                  </a:lnTo>
                  <a:lnTo>
                    <a:pt x="916736" y="469"/>
                  </a:lnTo>
                  <a:lnTo>
                    <a:pt x="914869" y="2324"/>
                  </a:lnTo>
                  <a:lnTo>
                    <a:pt x="914412" y="3454"/>
                  </a:lnTo>
                  <a:lnTo>
                    <a:pt x="914412" y="6083"/>
                  </a:lnTo>
                  <a:lnTo>
                    <a:pt x="914869" y="7200"/>
                  </a:lnTo>
                  <a:lnTo>
                    <a:pt x="916736" y="9055"/>
                  </a:lnTo>
                  <a:lnTo>
                    <a:pt x="917854" y="9525"/>
                  </a:lnTo>
                  <a:lnTo>
                    <a:pt x="930008" y="9525"/>
                  </a:lnTo>
                  <a:lnTo>
                    <a:pt x="931125" y="9055"/>
                  </a:lnTo>
                  <a:lnTo>
                    <a:pt x="932992" y="7200"/>
                  </a:lnTo>
                  <a:lnTo>
                    <a:pt x="933462" y="6083"/>
                  </a:lnTo>
                  <a:lnTo>
                    <a:pt x="933462" y="3454"/>
                  </a:lnTo>
                  <a:close/>
                </a:path>
                <a:path w="5277485" h="664845">
                  <a:moveTo>
                    <a:pt x="990612" y="658774"/>
                  </a:moveTo>
                  <a:lnTo>
                    <a:pt x="990142" y="657644"/>
                  </a:lnTo>
                  <a:lnTo>
                    <a:pt x="988288" y="655789"/>
                  </a:lnTo>
                  <a:lnTo>
                    <a:pt x="987158" y="655320"/>
                  </a:lnTo>
                  <a:lnTo>
                    <a:pt x="975004" y="655320"/>
                  </a:lnTo>
                  <a:lnTo>
                    <a:pt x="973886" y="655789"/>
                  </a:lnTo>
                  <a:lnTo>
                    <a:pt x="972019" y="657644"/>
                  </a:lnTo>
                  <a:lnTo>
                    <a:pt x="971562" y="658774"/>
                  </a:lnTo>
                  <a:lnTo>
                    <a:pt x="971562" y="661403"/>
                  </a:lnTo>
                  <a:lnTo>
                    <a:pt x="972019" y="662520"/>
                  </a:lnTo>
                  <a:lnTo>
                    <a:pt x="973886" y="664375"/>
                  </a:lnTo>
                  <a:lnTo>
                    <a:pt x="975004" y="664845"/>
                  </a:lnTo>
                  <a:lnTo>
                    <a:pt x="987158" y="664845"/>
                  </a:lnTo>
                  <a:lnTo>
                    <a:pt x="988288" y="664375"/>
                  </a:lnTo>
                  <a:lnTo>
                    <a:pt x="990142" y="662520"/>
                  </a:lnTo>
                  <a:lnTo>
                    <a:pt x="990612" y="661403"/>
                  </a:lnTo>
                  <a:lnTo>
                    <a:pt x="990612" y="658774"/>
                  </a:lnTo>
                  <a:close/>
                </a:path>
                <a:path w="5277485" h="664845">
                  <a:moveTo>
                    <a:pt x="990612" y="3454"/>
                  </a:moveTo>
                  <a:lnTo>
                    <a:pt x="990142" y="2324"/>
                  </a:lnTo>
                  <a:lnTo>
                    <a:pt x="988288" y="469"/>
                  </a:lnTo>
                  <a:lnTo>
                    <a:pt x="987158" y="0"/>
                  </a:lnTo>
                  <a:lnTo>
                    <a:pt x="975004" y="0"/>
                  </a:lnTo>
                  <a:lnTo>
                    <a:pt x="973886" y="469"/>
                  </a:lnTo>
                  <a:lnTo>
                    <a:pt x="972019" y="2324"/>
                  </a:lnTo>
                  <a:lnTo>
                    <a:pt x="971562" y="3454"/>
                  </a:lnTo>
                  <a:lnTo>
                    <a:pt x="971562" y="6083"/>
                  </a:lnTo>
                  <a:lnTo>
                    <a:pt x="972019" y="7200"/>
                  </a:lnTo>
                  <a:lnTo>
                    <a:pt x="973886" y="9055"/>
                  </a:lnTo>
                  <a:lnTo>
                    <a:pt x="975004" y="9525"/>
                  </a:lnTo>
                  <a:lnTo>
                    <a:pt x="987158" y="9525"/>
                  </a:lnTo>
                  <a:lnTo>
                    <a:pt x="988288" y="9055"/>
                  </a:lnTo>
                  <a:lnTo>
                    <a:pt x="990142" y="7200"/>
                  </a:lnTo>
                  <a:lnTo>
                    <a:pt x="990612" y="6083"/>
                  </a:lnTo>
                  <a:lnTo>
                    <a:pt x="990612" y="3454"/>
                  </a:lnTo>
                  <a:close/>
                </a:path>
                <a:path w="5277485" h="664845">
                  <a:moveTo>
                    <a:pt x="1047762" y="658774"/>
                  </a:moveTo>
                  <a:lnTo>
                    <a:pt x="1047292" y="657644"/>
                  </a:lnTo>
                  <a:lnTo>
                    <a:pt x="1045438" y="655789"/>
                  </a:lnTo>
                  <a:lnTo>
                    <a:pt x="1044308" y="655320"/>
                  </a:lnTo>
                  <a:lnTo>
                    <a:pt x="1032154" y="655320"/>
                  </a:lnTo>
                  <a:lnTo>
                    <a:pt x="1031036" y="655789"/>
                  </a:lnTo>
                  <a:lnTo>
                    <a:pt x="1029169" y="657644"/>
                  </a:lnTo>
                  <a:lnTo>
                    <a:pt x="1028712" y="658774"/>
                  </a:lnTo>
                  <a:lnTo>
                    <a:pt x="1028712" y="661403"/>
                  </a:lnTo>
                  <a:lnTo>
                    <a:pt x="1029169" y="662520"/>
                  </a:lnTo>
                  <a:lnTo>
                    <a:pt x="1031036" y="664375"/>
                  </a:lnTo>
                  <a:lnTo>
                    <a:pt x="1032154" y="664845"/>
                  </a:lnTo>
                  <a:lnTo>
                    <a:pt x="1044308" y="664845"/>
                  </a:lnTo>
                  <a:lnTo>
                    <a:pt x="1045438" y="664375"/>
                  </a:lnTo>
                  <a:lnTo>
                    <a:pt x="1047292" y="662520"/>
                  </a:lnTo>
                  <a:lnTo>
                    <a:pt x="1047762" y="661403"/>
                  </a:lnTo>
                  <a:lnTo>
                    <a:pt x="1047762" y="658774"/>
                  </a:lnTo>
                  <a:close/>
                </a:path>
                <a:path w="5277485" h="664845">
                  <a:moveTo>
                    <a:pt x="1047762" y="3454"/>
                  </a:moveTo>
                  <a:lnTo>
                    <a:pt x="1047292" y="2324"/>
                  </a:lnTo>
                  <a:lnTo>
                    <a:pt x="1045438" y="469"/>
                  </a:lnTo>
                  <a:lnTo>
                    <a:pt x="1044308" y="0"/>
                  </a:lnTo>
                  <a:lnTo>
                    <a:pt x="1032154" y="0"/>
                  </a:lnTo>
                  <a:lnTo>
                    <a:pt x="1031036" y="469"/>
                  </a:lnTo>
                  <a:lnTo>
                    <a:pt x="1029169" y="2324"/>
                  </a:lnTo>
                  <a:lnTo>
                    <a:pt x="1028712" y="3454"/>
                  </a:lnTo>
                  <a:lnTo>
                    <a:pt x="1028712" y="6083"/>
                  </a:lnTo>
                  <a:lnTo>
                    <a:pt x="1029169" y="7200"/>
                  </a:lnTo>
                  <a:lnTo>
                    <a:pt x="1031036" y="9055"/>
                  </a:lnTo>
                  <a:lnTo>
                    <a:pt x="1032154" y="9525"/>
                  </a:lnTo>
                  <a:lnTo>
                    <a:pt x="1044308" y="9525"/>
                  </a:lnTo>
                  <a:lnTo>
                    <a:pt x="1045438" y="9055"/>
                  </a:lnTo>
                  <a:lnTo>
                    <a:pt x="1047292" y="7200"/>
                  </a:lnTo>
                  <a:lnTo>
                    <a:pt x="1047762" y="6083"/>
                  </a:lnTo>
                  <a:lnTo>
                    <a:pt x="1047762" y="3454"/>
                  </a:lnTo>
                  <a:close/>
                </a:path>
                <a:path w="5277485" h="664845">
                  <a:moveTo>
                    <a:pt x="1104912" y="658774"/>
                  </a:moveTo>
                  <a:lnTo>
                    <a:pt x="1104442" y="657644"/>
                  </a:lnTo>
                  <a:lnTo>
                    <a:pt x="1102588" y="655789"/>
                  </a:lnTo>
                  <a:lnTo>
                    <a:pt x="1101458" y="655320"/>
                  </a:lnTo>
                  <a:lnTo>
                    <a:pt x="1089304" y="655320"/>
                  </a:lnTo>
                  <a:lnTo>
                    <a:pt x="1088186" y="655789"/>
                  </a:lnTo>
                  <a:lnTo>
                    <a:pt x="1086319" y="657644"/>
                  </a:lnTo>
                  <a:lnTo>
                    <a:pt x="1085862" y="658774"/>
                  </a:lnTo>
                  <a:lnTo>
                    <a:pt x="1085862" y="661403"/>
                  </a:lnTo>
                  <a:lnTo>
                    <a:pt x="1086319" y="662520"/>
                  </a:lnTo>
                  <a:lnTo>
                    <a:pt x="1088186" y="664375"/>
                  </a:lnTo>
                  <a:lnTo>
                    <a:pt x="1089304" y="664845"/>
                  </a:lnTo>
                  <a:lnTo>
                    <a:pt x="1101458" y="664845"/>
                  </a:lnTo>
                  <a:lnTo>
                    <a:pt x="1102588" y="664375"/>
                  </a:lnTo>
                  <a:lnTo>
                    <a:pt x="1104442" y="662520"/>
                  </a:lnTo>
                  <a:lnTo>
                    <a:pt x="1104912" y="661403"/>
                  </a:lnTo>
                  <a:lnTo>
                    <a:pt x="1104912" y="658774"/>
                  </a:lnTo>
                  <a:close/>
                </a:path>
                <a:path w="5277485" h="664845">
                  <a:moveTo>
                    <a:pt x="1104912" y="3454"/>
                  </a:moveTo>
                  <a:lnTo>
                    <a:pt x="1104442" y="2324"/>
                  </a:lnTo>
                  <a:lnTo>
                    <a:pt x="1102588" y="469"/>
                  </a:lnTo>
                  <a:lnTo>
                    <a:pt x="1101458" y="0"/>
                  </a:lnTo>
                  <a:lnTo>
                    <a:pt x="1089304" y="0"/>
                  </a:lnTo>
                  <a:lnTo>
                    <a:pt x="1088186" y="469"/>
                  </a:lnTo>
                  <a:lnTo>
                    <a:pt x="1086319" y="2324"/>
                  </a:lnTo>
                  <a:lnTo>
                    <a:pt x="1085862" y="3454"/>
                  </a:lnTo>
                  <a:lnTo>
                    <a:pt x="1085862" y="6083"/>
                  </a:lnTo>
                  <a:lnTo>
                    <a:pt x="1086319" y="7200"/>
                  </a:lnTo>
                  <a:lnTo>
                    <a:pt x="1088186" y="9055"/>
                  </a:lnTo>
                  <a:lnTo>
                    <a:pt x="1089304" y="9525"/>
                  </a:lnTo>
                  <a:lnTo>
                    <a:pt x="1101458" y="9525"/>
                  </a:lnTo>
                  <a:lnTo>
                    <a:pt x="1102588" y="9055"/>
                  </a:lnTo>
                  <a:lnTo>
                    <a:pt x="1104442" y="7200"/>
                  </a:lnTo>
                  <a:lnTo>
                    <a:pt x="1104912" y="6083"/>
                  </a:lnTo>
                  <a:lnTo>
                    <a:pt x="1104912" y="3454"/>
                  </a:lnTo>
                  <a:close/>
                </a:path>
                <a:path w="5277485" h="664845">
                  <a:moveTo>
                    <a:pt x="1162062" y="658774"/>
                  </a:moveTo>
                  <a:lnTo>
                    <a:pt x="1161592" y="657644"/>
                  </a:lnTo>
                  <a:lnTo>
                    <a:pt x="1159738" y="655789"/>
                  </a:lnTo>
                  <a:lnTo>
                    <a:pt x="1158608" y="655320"/>
                  </a:lnTo>
                  <a:lnTo>
                    <a:pt x="1146454" y="655320"/>
                  </a:lnTo>
                  <a:lnTo>
                    <a:pt x="1145336" y="655789"/>
                  </a:lnTo>
                  <a:lnTo>
                    <a:pt x="1143469" y="657644"/>
                  </a:lnTo>
                  <a:lnTo>
                    <a:pt x="1143012" y="658774"/>
                  </a:lnTo>
                  <a:lnTo>
                    <a:pt x="1143012" y="661403"/>
                  </a:lnTo>
                  <a:lnTo>
                    <a:pt x="1143469" y="662520"/>
                  </a:lnTo>
                  <a:lnTo>
                    <a:pt x="1145336" y="664375"/>
                  </a:lnTo>
                  <a:lnTo>
                    <a:pt x="1146454" y="664845"/>
                  </a:lnTo>
                  <a:lnTo>
                    <a:pt x="1158608" y="664845"/>
                  </a:lnTo>
                  <a:lnTo>
                    <a:pt x="1159738" y="664375"/>
                  </a:lnTo>
                  <a:lnTo>
                    <a:pt x="1161592" y="662520"/>
                  </a:lnTo>
                  <a:lnTo>
                    <a:pt x="1162062" y="661403"/>
                  </a:lnTo>
                  <a:lnTo>
                    <a:pt x="1162062" y="658774"/>
                  </a:lnTo>
                  <a:close/>
                </a:path>
                <a:path w="5277485" h="664845">
                  <a:moveTo>
                    <a:pt x="1162062" y="3454"/>
                  </a:moveTo>
                  <a:lnTo>
                    <a:pt x="1161592" y="2324"/>
                  </a:lnTo>
                  <a:lnTo>
                    <a:pt x="1159738" y="469"/>
                  </a:lnTo>
                  <a:lnTo>
                    <a:pt x="1158608" y="0"/>
                  </a:lnTo>
                  <a:lnTo>
                    <a:pt x="1146454" y="0"/>
                  </a:lnTo>
                  <a:lnTo>
                    <a:pt x="1145336" y="469"/>
                  </a:lnTo>
                  <a:lnTo>
                    <a:pt x="1143469" y="2324"/>
                  </a:lnTo>
                  <a:lnTo>
                    <a:pt x="1143012" y="3454"/>
                  </a:lnTo>
                  <a:lnTo>
                    <a:pt x="1143012" y="6083"/>
                  </a:lnTo>
                  <a:lnTo>
                    <a:pt x="1143469" y="7200"/>
                  </a:lnTo>
                  <a:lnTo>
                    <a:pt x="1145336" y="9055"/>
                  </a:lnTo>
                  <a:lnTo>
                    <a:pt x="1146454" y="9525"/>
                  </a:lnTo>
                  <a:lnTo>
                    <a:pt x="1158608" y="9525"/>
                  </a:lnTo>
                  <a:lnTo>
                    <a:pt x="1159738" y="9055"/>
                  </a:lnTo>
                  <a:lnTo>
                    <a:pt x="1161592" y="7200"/>
                  </a:lnTo>
                  <a:lnTo>
                    <a:pt x="1162062" y="6083"/>
                  </a:lnTo>
                  <a:lnTo>
                    <a:pt x="1162062" y="3454"/>
                  </a:lnTo>
                  <a:close/>
                </a:path>
                <a:path w="5277485" h="664845">
                  <a:moveTo>
                    <a:pt x="1219212" y="658774"/>
                  </a:moveTo>
                  <a:lnTo>
                    <a:pt x="1218742" y="657644"/>
                  </a:lnTo>
                  <a:lnTo>
                    <a:pt x="1216888" y="655789"/>
                  </a:lnTo>
                  <a:lnTo>
                    <a:pt x="1215758" y="655320"/>
                  </a:lnTo>
                  <a:lnTo>
                    <a:pt x="1203604" y="655320"/>
                  </a:lnTo>
                  <a:lnTo>
                    <a:pt x="1202486" y="655789"/>
                  </a:lnTo>
                  <a:lnTo>
                    <a:pt x="1200619" y="657644"/>
                  </a:lnTo>
                  <a:lnTo>
                    <a:pt x="1200162" y="658774"/>
                  </a:lnTo>
                  <a:lnTo>
                    <a:pt x="1200162" y="661403"/>
                  </a:lnTo>
                  <a:lnTo>
                    <a:pt x="1200619" y="662520"/>
                  </a:lnTo>
                  <a:lnTo>
                    <a:pt x="1202486" y="664375"/>
                  </a:lnTo>
                  <a:lnTo>
                    <a:pt x="1203604" y="664845"/>
                  </a:lnTo>
                  <a:lnTo>
                    <a:pt x="1215758" y="664845"/>
                  </a:lnTo>
                  <a:lnTo>
                    <a:pt x="1216888" y="664375"/>
                  </a:lnTo>
                  <a:lnTo>
                    <a:pt x="1218742" y="662520"/>
                  </a:lnTo>
                  <a:lnTo>
                    <a:pt x="1219212" y="661403"/>
                  </a:lnTo>
                  <a:lnTo>
                    <a:pt x="1219212" y="658774"/>
                  </a:lnTo>
                  <a:close/>
                </a:path>
                <a:path w="5277485" h="664845">
                  <a:moveTo>
                    <a:pt x="1219212" y="3454"/>
                  </a:moveTo>
                  <a:lnTo>
                    <a:pt x="1218742" y="2324"/>
                  </a:lnTo>
                  <a:lnTo>
                    <a:pt x="1216888" y="469"/>
                  </a:lnTo>
                  <a:lnTo>
                    <a:pt x="1215758" y="0"/>
                  </a:lnTo>
                  <a:lnTo>
                    <a:pt x="1203604" y="0"/>
                  </a:lnTo>
                  <a:lnTo>
                    <a:pt x="1202486" y="469"/>
                  </a:lnTo>
                  <a:lnTo>
                    <a:pt x="1200619" y="2324"/>
                  </a:lnTo>
                  <a:lnTo>
                    <a:pt x="1200162" y="3454"/>
                  </a:lnTo>
                  <a:lnTo>
                    <a:pt x="1200162" y="6083"/>
                  </a:lnTo>
                  <a:lnTo>
                    <a:pt x="1200619" y="7200"/>
                  </a:lnTo>
                  <a:lnTo>
                    <a:pt x="1202486" y="9055"/>
                  </a:lnTo>
                  <a:lnTo>
                    <a:pt x="1203604" y="9525"/>
                  </a:lnTo>
                  <a:lnTo>
                    <a:pt x="1215758" y="9525"/>
                  </a:lnTo>
                  <a:lnTo>
                    <a:pt x="1216888" y="9055"/>
                  </a:lnTo>
                  <a:lnTo>
                    <a:pt x="1218742" y="7200"/>
                  </a:lnTo>
                  <a:lnTo>
                    <a:pt x="1219212" y="6083"/>
                  </a:lnTo>
                  <a:lnTo>
                    <a:pt x="1219212" y="3454"/>
                  </a:lnTo>
                  <a:close/>
                </a:path>
                <a:path w="5277485" h="664845">
                  <a:moveTo>
                    <a:pt x="1276362" y="658774"/>
                  </a:moveTo>
                  <a:lnTo>
                    <a:pt x="1275892" y="657644"/>
                  </a:lnTo>
                  <a:lnTo>
                    <a:pt x="1274038" y="655789"/>
                  </a:lnTo>
                  <a:lnTo>
                    <a:pt x="1272908" y="655320"/>
                  </a:lnTo>
                  <a:lnTo>
                    <a:pt x="1260754" y="655320"/>
                  </a:lnTo>
                  <a:lnTo>
                    <a:pt x="1259636" y="655789"/>
                  </a:lnTo>
                  <a:lnTo>
                    <a:pt x="1257769" y="657644"/>
                  </a:lnTo>
                  <a:lnTo>
                    <a:pt x="1257312" y="658774"/>
                  </a:lnTo>
                  <a:lnTo>
                    <a:pt x="1257312" y="661403"/>
                  </a:lnTo>
                  <a:lnTo>
                    <a:pt x="1257769" y="662520"/>
                  </a:lnTo>
                  <a:lnTo>
                    <a:pt x="1259636" y="664375"/>
                  </a:lnTo>
                  <a:lnTo>
                    <a:pt x="1260754" y="664845"/>
                  </a:lnTo>
                  <a:lnTo>
                    <a:pt x="1272908" y="664845"/>
                  </a:lnTo>
                  <a:lnTo>
                    <a:pt x="1274038" y="664375"/>
                  </a:lnTo>
                  <a:lnTo>
                    <a:pt x="1275892" y="662520"/>
                  </a:lnTo>
                  <a:lnTo>
                    <a:pt x="1276362" y="661403"/>
                  </a:lnTo>
                  <a:lnTo>
                    <a:pt x="1276362" y="658774"/>
                  </a:lnTo>
                  <a:close/>
                </a:path>
                <a:path w="5277485" h="664845">
                  <a:moveTo>
                    <a:pt x="1276362" y="3454"/>
                  </a:moveTo>
                  <a:lnTo>
                    <a:pt x="1275892" y="2324"/>
                  </a:lnTo>
                  <a:lnTo>
                    <a:pt x="1274038" y="469"/>
                  </a:lnTo>
                  <a:lnTo>
                    <a:pt x="1272908" y="0"/>
                  </a:lnTo>
                  <a:lnTo>
                    <a:pt x="1260754" y="0"/>
                  </a:lnTo>
                  <a:lnTo>
                    <a:pt x="1259636" y="469"/>
                  </a:lnTo>
                  <a:lnTo>
                    <a:pt x="1257769" y="2324"/>
                  </a:lnTo>
                  <a:lnTo>
                    <a:pt x="1257312" y="3454"/>
                  </a:lnTo>
                  <a:lnTo>
                    <a:pt x="1257312" y="6083"/>
                  </a:lnTo>
                  <a:lnTo>
                    <a:pt x="1257769" y="7200"/>
                  </a:lnTo>
                  <a:lnTo>
                    <a:pt x="1259636" y="9055"/>
                  </a:lnTo>
                  <a:lnTo>
                    <a:pt x="1260754" y="9525"/>
                  </a:lnTo>
                  <a:lnTo>
                    <a:pt x="1272908" y="9525"/>
                  </a:lnTo>
                  <a:lnTo>
                    <a:pt x="1274038" y="9055"/>
                  </a:lnTo>
                  <a:lnTo>
                    <a:pt x="1275892" y="7200"/>
                  </a:lnTo>
                  <a:lnTo>
                    <a:pt x="1276362" y="6083"/>
                  </a:lnTo>
                  <a:lnTo>
                    <a:pt x="1276362" y="3454"/>
                  </a:lnTo>
                  <a:close/>
                </a:path>
                <a:path w="5277485" h="664845">
                  <a:moveTo>
                    <a:pt x="1333512" y="658774"/>
                  </a:moveTo>
                  <a:lnTo>
                    <a:pt x="1333042" y="657644"/>
                  </a:lnTo>
                  <a:lnTo>
                    <a:pt x="1331188" y="655789"/>
                  </a:lnTo>
                  <a:lnTo>
                    <a:pt x="1330058" y="655320"/>
                  </a:lnTo>
                  <a:lnTo>
                    <a:pt x="1317904" y="655320"/>
                  </a:lnTo>
                  <a:lnTo>
                    <a:pt x="1316786" y="655789"/>
                  </a:lnTo>
                  <a:lnTo>
                    <a:pt x="1314919" y="657644"/>
                  </a:lnTo>
                  <a:lnTo>
                    <a:pt x="1314462" y="658774"/>
                  </a:lnTo>
                  <a:lnTo>
                    <a:pt x="1314462" y="661403"/>
                  </a:lnTo>
                  <a:lnTo>
                    <a:pt x="1314919" y="662520"/>
                  </a:lnTo>
                  <a:lnTo>
                    <a:pt x="1316786" y="664375"/>
                  </a:lnTo>
                  <a:lnTo>
                    <a:pt x="1317904" y="664845"/>
                  </a:lnTo>
                  <a:lnTo>
                    <a:pt x="1330058" y="664845"/>
                  </a:lnTo>
                  <a:lnTo>
                    <a:pt x="1331188" y="664375"/>
                  </a:lnTo>
                  <a:lnTo>
                    <a:pt x="1333042" y="662520"/>
                  </a:lnTo>
                  <a:lnTo>
                    <a:pt x="1333512" y="661403"/>
                  </a:lnTo>
                  <a:lnTo>
                    <a:pt x="1333512" y="658774"/>
                  </a:lnTo>
                  <a:close/>
                </a:path>
                <a:path w="5277485" h="664845">
                  <a:moveTo>
                    <a:pt x="1333512" y="3454"/>
                  </a:moveTo>
                  <a:lnTo>
                    <a:pt x="1333042" y="2324"/>
                  </a:lnTo>
                  <a:lnTo>
                    <a:pt x="1331188" y="469"/>
                  </a:lnTo>
                  <a:lnTo>
                    <a:pt x="1330058" y="0"/>
                  </a:lnTo>
                  <a:lnTo>
                    <a:pt x="1317904" y="0"/>
                  </a:lnTo>
                  <a:lnTo>
                    <a:pt x="1316786" y="469"/>
                  </a:lnTo>
                  <a:lnTo>
                    <a:pt x="1314919" y="2324"/>
                  </a:lnTo>
                  <a:lnTo>
                    <a:pt x="1314462" y="3454"/>
                  </a:lnTo>
                  <a:lnTo>
                    <a:pt x="1314462" y="6083"/>
                  </a:lnTo>
                  <a:lnTo>
                    <a:pt x="1314919" y="7200"/>
                  </a:lnTo>
                  <a:lnTo>
                    <a:pt x="1316786" y="9055"/>
                  </a:lnTo>
                  <a:lnTo>
                    <a:pt x="1317904" y="9525"/>
                  </a:lnTo>
                  <a:lnTo>
                    <a:pt x="1330058" y="9525"/>
                  </a:lnTo>
                  <a:lnTo>
                    <a:pt x="1331188" y="9055"/>
                  </a:lnTo>
                  <a:lnTo>
                    <a:pt x="1333042" y="7200"/>
                  </a:lnTo>
                  <a:lnTo>
                    <a:pt x="1333512" y="6083"/>
                  </a:lnTo>
                  <a:lnTo>
                    <a:pt x="1333512" y="3454"/>
                  </a:lnTo>
                  <a:close/>
                </a:path>
                <a:path w="5277485" h="664845">
                  <a:moveTo>
                    <a:pt x="1390662" y="658774"/>
                  </a:moveTo>
                  <a:lnTo>
                    <a:pt x="1390192" y="657644"/>
                  </a:lnTo>
                  <a:lnTo>
                    <a:pt x="1388338" y="655789"/>
                  </a:lnTo>
                  <a:lnTo>
                    <a:pt x="1387208" y="655320"/>
                  </a:lnTo>
                  <a:lnTo>
                    <a:pt x="1375054" y="655320"/>
                  </a:lnTo>
                  <a:lnTo>
                    <a:pt x="1373936" y="655789"/>
                  </a:lnTo>
                  <a:lnTo>
                    <a:pt x="1372069" y="657644"/>
                  </a:lnTo>
                  <a:lnTo>
                    <a:pt x="1371612" y="658774"/>
                  </a:lnTo>
                  <a:lnTo>
                    <a:pt x="1371612" y="661403"/>
                  </a:lnTo>
                  <a:lnTo>
                    <a:pt x="1372069" y="662520"/>
                  </a:lnTo>
                  <a:lnTo>
                    <a:pt x="1373936" y="664375"/>
                  </a:lnTo>
                  <a:lnTo>
                    <a:pt x="1375054" y="664845"/>
                  </a:lnTo>
                  <a:lnTo>
                    <a:pt x="1387208" y="664845"/>
                  </a:lnTo>
                  <a:lnTo>
                    <a:pt x="1388338" y="664375"/>
                  </a:lnTo>
                  <a:lnTo>
                    <a:pt x="1390192" y="662520"/>
                  </a:lnTo>
                  <a:lnTo>
                    <a:pt x="1390662" y="661403"/>
                  </a:lnTo>
                  <a:lnTo>
                    <a:pt x="1390662" y="658774"/>
                  </a:lnTo>
                  <a:close/>
                </a:path>
                <a:path w="5277485" h="664845">
                  <a:moveTo>
                    <a:pt x="1390662" y="3454"/>
                  </a:moveTo>
                  <a:lnTo>
                    <a:pt x="1390192" y="2324"/>
                  </a:lnTo>
                  <a:lnTo>
                    <a:pt x="1388338" y="469"/>
                  </a:lnTo>
                  <a:lnTo>
                    <a:pt x="1387208" y="0"/>
                  </a:lnTo>
                  <a:lnTo>
                    <a:pt x="1375054" y="0"/>
                  </a:lnTo>
                  <a:lnTo>
                    <a:pt x="1373936" y="469"/>
                  </a:lnTo>
                  <a:lnTo>
                    <a:pt x="1372069" y="2324"/>
                  </a:lnTo>
                  <a:lnTo>
                    <a:pt x="1371612" y="3454"/>
                  </a:lnTo>
                  <a:lnTo>
                    <a:pt x="1371612" y="6083"/>
                  </a:lnTo>
                  <a:lnTo>
                    <a:pt x="1372069" y="7200"/>
                  </a:lnTo>
                  <a:lnTo>
                    <a:pt x="1373936" y="9055"/>
                  </a:lnTo>
                  <a:lnTo>
                    <a:pt x="1375054" y="9525"/>
                  </a:lnTo>
                  <a:lnTo>
                    <a:pt x="1387208" y="9525"/>
                  </a:lnTo>
                  <a:lnTo>
                    <a:pt x="1388338" y="9055"/>
                  </a:lnTo>
                  <a:lnTo>
                    <a:pt x="1390192" y="7200"/>
                  </a:lnTo>
                  <a:lnTo>
                    <a:pt x="1390662" y="6083"/>
                  </a:lnTo>
                  <a:lnTo>
                    <a:pt x="1390662" y="3454"/>
                  </a:lnTo>
                  <a:close/>
                </a:path>
                <a:path w="5277485" h="664845">
                  <a:moveTo>
                    <a:pt x="1447812" y="658774"/>
                  </a:moveTo>
                  <a:lnTo>
                    <a:pt x="1447342" y="657644"/>
                  </a:lnTo>
                  <a:lnTo>
                    <a:pt x="1445488" y="655789"/>
                  </a:lnTo>
                  <a:lnTo>
                    <a:pt x="1444358" y="655320"/>
                  </a:lnTo>
                  <a:lnTo>
                    <a:pt x="1432204" y="655320"/>
                  </a:lnTo>
                  <a:lnTo>
                    <a:pt x="1431086" y="655789"/>
                  </a:lnTo>
                  <a:lnTo>
                    <a:pt x="1429219" y="657644"/>
                  </a:lnTo>
                  <a:lnTo>
                    <a:pt x="1428762" y="658774"/>
                  </a:lnTo>
                  <a:lnTo>
                    <a:pt x="1428762" y="661403"/>
                  </a:lnTo>
                  <a:lnTo>
                    <a:pt x="1429219" y="662520"/>
                  </a:lnTo>
                  <a:lnTo>
                    <a:pt x="1431086" y="664375"/>
                  </a:lnTo>
                  <a:lnTo>
                    <a:pt x="1432204" y="664845"/>
                  </a:lnTo>
                  <a:lnTo>
                    <a:pt x="1444358" y="664845"/>
                  </a:lnTo>
                  <a:lnTo>
                    <a:pt x="1445488" y="664375"/>
                  </a:lnTo>
                  <a:lnTo>
                    <a:pt x="1447342" y="662520"/>
                  </a:lnTo>
                  <a:lnTo>
                    <a:pt x="1447812" y="661403"/>
                  </a:lnTo>
                  <a:lnTo>
                    <a:pt x="1447812" y="658774"/>
                  </a:lnTo>
                  <a:close/>
                </a:path>
                <a:path w="5277485" h="664845">
                  <a:moveTo>
                    <a:pt x="1447812" y="3454"/>
                  </a:moveTo>
                  <a:lnTo>
                    <a:pt x="1447342" y="2324"/>
                  </a:lnTo>
                  <a:lnTo>
                    <a:pt x="1445488" y="469"/>
                  </a:lnTo>
                  <a:lnTo>
                    <a:pt x="1444358" y="0"/>
                  </a:lnTo>
                  <a:lnTo>
                    <a:pt x="1432204" y="0"/>
                  </a:lnTo>
                  <a:lnTo>
                    <a:pt x="1431086" y="469"/>
                  </a:lnTo>
                  <a:lnTo>
                    <a:pt x="1429219" y="2324"/>
                  </a:lnTo>
                  <a:lnTo>
                    <a:pt x="1428762" y="3454"/>
                  </a:lnTo>
                  <a:lnTo>
                    <a:pt x="1428762" y="6083"/>
                  </a:lnTo>
                  <a:lnTo>
                    <a:pt x="1429219" y="7200"/>
                  </a:lnTo>
                  <a:lnTo>
                    <a:pt x="1431086" y="9055"/>
                  </a:lnTo>
                  <a:lnTo>
                    <a:pt x="1432204" y="9525"/>
                  </a:lnTo>
                  <a:lnTo>
                    <a:pt x="1444358" y="9525"/>
                  </a:lnTo>
                  <a:lnTo>
                    <a:pt x="1445488" y="9055"/>
                  </a:lnTo>
                  <a:lnTo>
                    <a:pt x="1447342" y="7200"/>
                  </a:lnTo>
                  <a:lnTo>
                    <a:pt x="1447812" y="6083"/>
                  </a:lnTo>
                  <a:lnTo>
                    <a:pt x="1447812" y="3454"/>
                  </a:lnTo>
                  <a:close/>
                </a:path>
                <a:path w="5277485" h="664845">
                  <a:moveTo>
                    <a:pt x="1504962" y="658774"/>
                  </a:moveTo>
                  <a:lnTo>
                    <a:pt x="1504492" y="657644"/>
                  </a:lnTo>
                  <a:lnTo>
                    <a:pt x="1502638" y="655789"/>
                  </a:lnTo>
                  <a:lnTo>
                    <a:pt x="1501508" y="655320"/>
                  </a:lnTo>
                  <a:lnTo>
                    <a:pt x="1489354" y="655320"/>
                  </a:lnTo>
                  <a:lnTo>
                    <a:pt x="1488236" y="655789"/>
                  </a:lnTo>
                  <a:lnTo>
                    <a:pt x="1486369" y="657644"/>
                  </a:lnTo>
                  <a:lnTo>
                    <a:pt x="1485912" y="658774"/>
                  </a:lnTo>
                  <a:lnTo>
                    <a:pt x="1485912" y="661403"/>
                  </a:lnTo>
                  <a:lnTo>
                    <a:pt x="1486369" y="662520"/>
                  </a:lnTo>
                  <a:lnTo>
                    <a:pt x="1488236" y="664375"/>
                  </a:lnTo>
                  <a:lnTo>
                    <a:pt x="1489354" y="664845"/>
                  </a:lnTo>
                  <a:lnTo>
                    <a:pt x="1501508" y="664845"/>
                  </a:lnTo>
                  <a:lnTo>
                    <a:pt x="1502638" y="664375"/>
                  </a:lnTo>
                  <a:lnTo>
                    <a:pt x="1504492" y="662520"/>
                  </a:lnTo>
                  <a:lnTo>
                    <a:pt x="1504962" y="661403"/>
                  </a:lnTo>
                  <a:lnTo>
                    <a:pt x="1504962" y="658774"/>
                  </a:lnTo>
                  <a:close/>
                </a:path>
                <a:path w="5277485" h="664845">
                  <a:moveTo>
                    <a:pt x="1504962" y="3454"/>
                  </a:moveTo>
                  <a:lnTo>
                    <a:pt x="1504492" y="2324"/>
                  </a:lnTo>
                  <a:lnTo>
                    <a:pt x="1502638" y="469"/>
                  </a:lnTo>
                  <a:lnTo>
                    <a:pt x="1501508" y="0"/>
                  </a:lnTo>
                  <a:lnTo>
                    <a:pt x="1489354" y="0"/>
                  </a:lnTo>
                  <a:lnTo>
                    <a:pt x="1488236" y="469"/>
                  </a:lnTo>
                  <a:lnTo>
                    <a:pt x="1486369" y="2324"/>
                  </a:lnTo>
                  <a:lnTo>
                    <a:pt x="1485912" y="3454"/>
                  </a:lnTo>
                  <a:lnTo>
                    <a:pt x="1485912" y="6083"/>
                  </a:lnTo>
                  <a:lnTo>
                    <a:pt x="1486369" y="7200"/>
                  </a:lnTo>
                  <a:lnTo>
                    <a:pt x="1488236" y="9055"/>
                  </a:lnTo>
                  <a:lnTo>
                    <a:pt x="1489354" y="9525"/>
                  </a:lnTo>
                  <a:lnTo>
                    <a:pt x="1501508" y="9525"/>
                  </a:lnTo>
                  <a:lnTo>
                    <a:pt x="1502638" y="9055"/>
                  </a:lnTo>
                  <a:lnTo>
                    <a:pt x="1504492" y="7200"/>
                  </a:lnTo>
                  <a:lnTo>
                    <a:pt x="1504962" y="6083"/>
                  </a:lnTo>
                  <a:lnTo>
                    <a:pt x="1504962" y="3454"/>
                  </a:lnTo>
                  <a:close/>
                </a:path>
                <a:path w="5277485" h="664845">
                  <a:moveTo>
                    <a:pt x="1562112" y="658774"/>
                  </a:moveTo>
                  <a:lnTo>
                    <a:pt x="1561642" y="657644"/>
                  </a:lnTo>
                  <a:lnTo>
                    <a:pt x="1559788" y="655789"/>
                  </a:lnTo>
                  <a:lnTo>
                    <a:pt x="1558658" y="655320"/>
                  </a:lnTo>
                  <a:lnTo>
                    <a:pt x="1546504" y="655320"/>
                  </a:lnTo>
                  <a:lnTo>
                    <a:pt x="1545386" y="655789"/>
                  </a:lnTo>
                  <a:lnTo>
                    <a:pt x="1543519" y="657644"/>
                  </a:lnTo>
                  <a:lnTo>
                    <a:pt x="1543062" y="658774"/>
                  </a:lnTo>
                  <a:lnTo>
                    <a:pt x="1543062" y="661403"/>
                  </a:lnTo>
                  <a:lnTo>
                    <a:pt x="1543519" y="662520"/>
                  </a:lnTo>
                  <a:lnTo>
                    <a:pt x="1545386" y="664375"/>
                  </a:lnTo>
                  <a:lnTo>
                    <a:pt x="1546504" y="664845"/>
                  </a:lnTo>
                  <a:lnTo>
                    <a:pt x="1558658" y="664845"/>
                  </a:lnTo>
                  <a:lnTo>
                    <a:pt x="1559788" y="664375"/>
                  </a:lnTo>
                  <a:lnTo>
                    <a:pt x="1561642" y="662520"/>
                  </a:lnTo>
                  <a:lnTo>
                    <a:pt x="1562112" y="661403"/>
                  </a:lnTo>
                  <a:lnTo>
                    <a:pt x="1562112" y="658774"/>
                  </a:lnTo>
                  <a:close/>
                </a:path>
                <a:path w="5277485" h="664845">
                  <a:moveTo>
                    <a:pt x="1562112" y="3454"/>
                  </a:moveTo>
                  <a:lnTo>
                    <a:pt x="1561642" y="2324"/>
                  </a:lnTo>
                  <a:lnTo>
                    <a:pt x="1559788" y="469"/>
                  </a:lnTo>
                  <a:lnTo>
                    <a:pt x="1558658" y="0"/>
                  </a:lnTo>
                  <a:lnTo>
                    <a:pt x="1546504" y="0"/>
                  </a:lnTo>
                  <a:lnTo>
                    <a:pt x="1545386" y="469"/>
                  </a:lnTo>
                  <a:lnTo>
                    <a:pt x="1543519" y="2324"/>
                  </a:lnTo>
                  <a:lnTo>
                    <a:pt x="1543062" y="3454"/>
                  </a:lnTo>
                  <a:lnTo>
                    <a:pt x="1543062" y="6083"/>
                  </a:lnTo>
                  <a:lnTo>
                    <a:pt x="1543519" y="7200"/>
                  </a:lnTo>
                  <a:lnTo>
                    <a:pt x="1545386" y="9055"/>
                  </a:lnTo>
                  <a:lnTo>
                    <a:pt x="1546504" y="9525"/>
                  </a:lnTo>
                  <a:lnTo>
                    <a:pt x="1558658" y="9525"/>
                  </a:lnTo>
                  <a:lnTo>
                    <a:pt x="1559788" y="9055"/>
                  </a:lnTo>
                  <a:lnTo>
                    <a:pt x="1561642" y="7200"/>
                  </a:lnTo>
                  <a:lnTo>
                    <a:pt x="1562112" y="6083"/>
                  </a:lnTo>
                  <a:lnTo>
                    <a:pt x="1562112" y="3454"/>
                  </a:lnTo>
                  <a:close/>
                </a:path>
                <a:path w="5277485" h="664845">
                  <a:moveTo>
                    <a:pt x="1619262" y="658774"/>
                  </a:moveTo>
                  <a:lnTo>
                    <a:pt x="1618792" y="657644"/>
                  </a:lnTo>
                  <a:lnTo>
                    <a:pt x="1616938" y="655789"/>
                  </a:lnTo>
                  <a:lnTo>
                    <a:pt x="1615808" y="655320"/>
                  </a:lnTo>
                  <a:lnTo>
                    <a:pt x="1603654" y="655320"/>
                  </a:lnTo>
                  <a:lnTo>
                    <a:pt x="1602536" y="655789"/>
                  </a:lnTo>
                  <a:lnTo>
                    <a:pt x="1600669" y="657644"/>
                  </a:lnTo>
                  <a:lnTo>
                    <a:pt x="1600212" y="658774"/>
                  </a:lnTo>
                  <a:lnTo>
                    <a:pt x="1600212" y="661403"/>
                  </a:lnTo>
                  <a:lnTo>
                    <a:pt x="1600669" y="662520"/>
                  </a:lnTo>
                  <a:lnTo>
                    <a:pt x="1602536" y="664375"/>
                  </a:lnTo>
                  <a:lnTo>
                    <a:pt x="1603654" y="664845"/>
                  </a:lnTo>
                  <a:lnTo>
                    <a:pt x="1615808" y="664845"/>
                  </a:lnTo>
                  <a:lnTo>
                    <a:pt x="1616938" y="664375"/>
                  </a:lnTo>
                  <a:lnTo>
                    <a:pt x="1618792" y="662520"/>
                  </a:lnTo>
                  <a:lnTo>
                    <a:pt x="1619262" y="661403"/>
                  </a:lnTo>
                  <a:lnTo>
                    <a:pt x="1619262" y="658774"/>
                  </a:lnTo>
                  <a:close/>
                </a:path>
                <a:path w="5277485" h="664845">
                  <a:moveTo>
                    <a:pt x="1619262" y="3454"/>
                  </a:moveTo>
                  <a:lnTo>
                    <a:pt x="1618792" y="2324"/>
                  </a:lnTo>
                  <a:lnTo>
                    <a:pt x="1616938" y="469"/>
                  </a:lnTo>
                  <a:lnTo>
                    <a:pt x="1615808" y="0"/>
                  </a:lnTo>
                  <a:lnTo>
                    <a:pt x="1603654" y="0"/>
                  </a:lnTo>
                  <a:lnTo>
                    <a:pt x="1602536" y="469"/>
                  </a:lnTo>
                  <a:lnTo>
                    <a:pt x="1600669" y="2324"/>
                  </a:lnTo>
                  <a:lnTo>
                    <a:pt x="1600212" y="3454"/>
                  </a:lnTo>
                  <a:lnTo>
                    <a:pt x="1600212" y="6083"/>
                  </a:lnTo>
                  <a:lnTo>
                    <a:pt x="1600669" y="7200"/>
                  </a:lnTo>
                  <a:lnTo>
                    <a:pt x="1602536" y="9055"/>
                  </a:lnTo>
                  <a:lnTo>
                    <a:pt x="1603654" y="9525"/>
                  </a:lnTo>
                  <a:lnTo>
                    <a:pt x="1615808" y="9525"/>
                  </a:lnTo>
                  <a:lnTo>
                    <a:pt x="1616938" y="9055"/>
                  </a:lnTo>
                  <a:lnTo>
                    <a:pt x="1618792" y="7200"/>
                  </a:lnTo>
                  <a:lnTo>
                    <a:pt x="1619262" y="6083"/>
                  </a:lnTo>
                  <a:lnTo>
                    <a:pt x="1619262" y="3454"/>
                  </a:lnTo>
                  <a:close/>
                </a:path>
                <a:path w="5277485" h="664845">
                  <a:moveTo>
                    <a:pt x="1676412" y="658774"/>
                  </a:moveTo>
                  <a:lnTo>
                    <a:pt x="1675942" y="657644"/>
                  </a:lnTo>
                  <a:lnTo>
                    <a:pt x="1674088" y="655789"/>
                  </a:lnTo>
                  <a:lnTo>
                    <a:pt x="1672958" y="655320"/>
                  </a:lnTo>
                  <a:lnTo>
                    <a:pt x="1660804" y="655320"/>
                  </a:lnTo>
                  <a:lnTo>
                    <a:pt x="1659686" y="655789"/>
                  </a:lnTo>
                  <a:lnTo>
                    <a:pt x="1657819" y="657644"/>
                  </a:lnTo>
                  <a:lnTo>
                    <a:pt x="1657362" y="658774"/>
                  </a:lnTo>
                  <a:lnTo>
                    <a:pt x="1657362" y="661403"/>
                  </a:lnTo>
                  <a:lnTo>
                    <a:pt x="1657819" y="662520"/>
                  </a:lnTo>
                  <a:lnTo>
                    <a:pt x="1659686" y="664375"/>
                  </a:lnTo>
                  <a:lnTo>
                    <a:pt x="1660804" y="664845"/>
                  </a:lnTo>
                  <a:lnTo>
                    <a:pt x="1672958" y="664845"/>
                  </a:lnTo>
                  <a:lnTo>
                    <a:pt x="1674088" y="664375"/>
                  </a:lnTo>
                  <a:lnTo>
                    <a:pt x="1675942" y="662520"/>
                  </a:lnTo>
                  <a:lnTo>
                    <a:pt x="1676412" y="661403"/>
                  </a:lnTo>
                  <a:lnTo>
                    <a:pt x="1676412" y="658774"/>
                  </a:lnTo>
                  <a:close/>
                </a:path>
                <a:path w="5277485" h="664845">
                  <a:moveTo>
                    <a:pt x="1676412" y="3454"/>
                  </a:moveTo>
                  <a:lnTo>
                    <a:pt x="1675942" y="2324"/>
                  </a:lnTo>
                  <a:lnTo>
                    <a:pt x="1674088" y="469"/>
                  </a:lnTo>
                  <a:lnTo>
                    <a:pt x="1672958" y="0"/>
                  </a:lnTo>
                  <a:lnTo>
                    <a:pt x="1660804" y="0"/>
                  </a:lnTo>
                  <a:lnTo>
                    <a:pt x="1659686" y="469"/>
                  </a:lnTo>
                  <a:lnTo>
                    <a:pt x="1657819" y="2324"/>
                  </a:lnTo>
                  <a:lnTo>
                    <a:pt x="1657362" y="3454"/>
                  </a:lnTo>
                  <a:lnTo>
                    <a:pt x="1657362" y="6083"/>
                  </a:lnTo>
                  <a:lnTo>
                    <a:pt x="1657819" y="7200"/>
                  </a:lnTo>
                  <a:lnTo>
                    <a:pt x="1659686" y="9055"/>
                  </a:lnTo>
                  <a:lnTo>
                    <a:pt x="1660804" y="9525"/>
                  </a:lnTo>
                  <a:lnTo>
                    <a:pt x="1672958" y="9525"/>
                  </a:lnTo>
                  <a:lnTo>
                    <a:pt x="1674088" y="9055"/>
                  </a:lnTo>
                  <a:lnTo>
                    <a:pt x="1675942" y="7200"/>
                  </a:lnTo>
                  <a:lnTo>
                    <a:pt x="1676412" y="6083"/>
                  </a:lnTo>
                  <a:lnTo>
                    <a:pt x="1676412" y="3454"/>
                  </a:lnTo>
                  <a:close/>
                </a:path>
                <a:path w="5277485" h="664845">
                  <a:moveTo>
                    <a:pt x="1733562" y="658774"/>
                  </a:moveTo>
                  <a:lnTo>
                    <a:pt x="1733092" y="657644"/>
                  </a:lnTo>
                  <a:lnTo>
                    <a:pt x="1731238" y="655789"/>
                  </a:lnTo>
                  <a:lnTo>
                    <a:pt x="1730108" y="655320"/>
                  </a:lnTo>
                  <a:lnTo>
                    <a:pt x="1717954" y="655320"/>
                  </a:lnTo>
                  <a:lnTo>
                    <a:pt x="1716836" y="655789"/>
                  </a:lnTo>
                  <a:lnTo>
                    <a:pt x="1714969" y="657644"/>
                  </a:lnTo>
                  <a:lnTo>
                    <a:pt x="1714512" y="658774"/>
                  </a:lnTo>
                  <a:lnTo>
                    <a:pt x="1714512" y="661403"/>
                  </a:lnTo>
                  <a:lnTo>
                    <a:pt x="1714969" y="662520"/>
                  </a:lnTo>
                  <a:lnTo>
                    <a:pt x="1716836" y="664375"/>
                  </a:lnTo>
                  <a:lnTo>
                    <a:pt x="1717954" y="664845"/>
                  </a:lnTo>
                  <a:lnTo>
                    <a:pt x="1730108" y="664845"/>
                  </a:lnTo>
                  <a:lnTo>
                    <a:pt x="1731238" y="664375"/>
                  </a:lnTo>
                  <a:lnTo>
                    <a:pt x="1733092" y="662520"/>
                  </a:lnTo>
                  <a:lnTo>
                    <a:pt x="1733562" y="661403"/>
                  </a:lnTo>
                  <a:lnTo>
                    <a:pt x="1733562" y="658774"/>
                  </a:lnTo>
                  <a:close/>
                </a:path>
                <a:path w="5277485" h="664845">
                  <a:moveTo>
                    <a:pt x="1733562" y="3454"/>
                  </a:moveTo>
                  <a:lnTo>
                    <a:pt x="1733092" y="2324"/>
                  </a:lnTo>
                  <a:lnTo>
                    <a:pt x="1731238" y="469"/>
                  </a:lnTo>
                  <a:lnTo>
                    <a:pt x="1730108" y="0"/>
                  </a:lnTo>
                  <a:lnTo>
                    <a:pt x="1717954" y="0"/>
                  </a:lnTo>
                  <a:lnTo>
                    <a:pt x="1716836" y="469"/>
                  </a:lnTo>
                  <a:lnTo>
                    <a:pt x="1714969" y="2324"/>
                  </a:lnTo>
                  <a:lnTo>
                    <a:pt x="1714512" y="3454"/>
                  </a:lnTo>
                  <a:lnTo>
                    <a:pt x="1714512" y="6083"/>
                  </a:lnTo>
                  <a:lnTo>
                    <a:pt x="1714969" y="7200"/>
                  </a:lnTo>
                  <a:lnTo>
                    <a:pt x="1716836" y="9055"/>
                  </a:lnTo>
                  <a:lnTo>
                    <a:pt x="1717954" y="9525"/>
                  </a:lnTo>
                  <a:lnTo>
                    <a:pt x="1730108" y="9525"/>
                  </a:lnTo>
                  <a:lnTo>
                    <a:pt x="1731238" y="9055"/>
                  </a:lnTo>
                  <a:lnTo>
                    <a:pt x="1733092" y="7200"/>
                  </a:lnTo>
                  <a:lnTo>
                    <a:pt x="1733562" y="6083"/>
                  </a:lnTo>
                  <a:lnTo>
                    <a:pt x="1733562" y="3454"/>
                  </a:lnTo>
                  <a:close/>
                </a:path>
                <a:path w="5277485" h="664845">
                  <a:moveTo>
                    <a:pt x="1790712" y="658774"/>
                  </a:moveTo>
                  <a:lnTo>
                    <a:pt x="1790242" y="657644"/>
                  </a:lnTo>
                  <a:lnTo>
                    <a:pt x="1788388" y="655789"/>
                  </a:lnTo>
                  <a:lnTo>
                    <a:pt x="1787258" y="655320"/>
                  </a:lnTo>
                  <a:lnTo>
                    <a:pt x="1775104" y="655320"/>
                  </a:lnTo>
                  <a:lnTo>
                    <a:pt x="1773986" y="655789"/>
                  </a:lnTo>
                  <a:lnTo>
                    <a:pt x="1772119" y="657644"/>
                  </a:lnTo>
                  <a:lnTo>
                    <a:pt x="1771662" y="658774"/>
                  </a:lnTo>
                  <a:lnTo>
                    <a:pt x="1771662" y="661403"/>
                  </a:lnTo>
                  <a:lnTo>
                    <a:pt x="1772119" y="662520"/>
                  </a:lnTo>
                  <a:lnTo>
                    <a:pt x="1773986" y="664375"/>
                  </a:lnTo>
                  <a:lnTo>
                    <a:pt x="1775104" y="664845"/>
                  </a:lnTo>
                  <a:lnTo>
                    <a:pt x="1787258" y="664845"/>
                  </a:lnTo>
                  <a:lnTo>
                    <a:pt x="1788388" y="664375"/>
                  </a:lnTo>
                  <a:lnTo>
                    <a:pt x="1790242" y="662520"/>
                  </a:lnTo>
                  <a:lnTo>
                    <a:pt x="1790712" y="661403"/>
                  </a:lnTo>
                  <a:lnTo>
                    <a:pt x="1790712" y="658774"/>
                  </a:lnTo>
                  <a:close/>
                </a:path>
                <a:path w="5277485" h="664845">
                  <a:moveTo>
                    <a:pt x="1790712" y="3454"/>
                  </a:moveTo>
                  <a:lnTo>
                    <a:pt x="1790242" y="2324"/>
                  </a:lnTo>
                  <a:lnTo>
                    <a:pt x="1788388" y="469"/>
                  </a:lnTo>
                  <a:lnTo>
                    <a:pt x="1787258" y="0"/>
                  </a:lnTo>
                  <a:lnTo>
                    <a:pt x="1775104" y="0"/>
                  </a:lnTo>
                  <a:lnTo>
                    <a:pt x="1773986" y="469"/>
                  </a:lnTo>
                  <a:lnTo>
                    <a:pt x="1772119" y="2324"/>
                  </a:lnTo>
                  <a:lnTo>
                    <a:pt x="1771662" y="3454"/>
                  </a:lnTo>
                  <a:lnTo>
                    <a:pt x="1771662" y="6083"/>
                  </a:lnTo>
                  <a:lnTo>
                    <a:pt x="1772119" y="7200"/>
                  </a:lnTo>
                  <a:lnTo>
                    <a:pt x="1773986" y="9055"/>
                  </a:lnTo>
                  <a:lnTo>
                    <a:pt x="1775104" y="9525"/>
                  </a:lnTo>
                  <a:lnTo>
                    <a:pt x="1787258" y="9525"/>
                  </a:lnTo>
                  <a:lnTo>
                    <a:pt x="1788388" y="9055"/>
                  </a:lnTo>
                  <a:lnTo>
                    <a:pt x="1790242" y="7200"/>
                  </a:lnTo>
                  <a:lnTo>
                    <a:pt x="1790712" y="6083"/>
                  </a:lnTo>
                  <a:lnTo>
                    <a:pt x="1790712" y="3454"/>
                  </a:lnTo>
                  <a:close/>
                </a:path>
                <a:path w="5277485" h="664845">
                  <a:moveTo>
                    <a:pt x="1847862" y="658774"/>
                  </a:moveTo>
                  <a:lnTo>
                    <a:pt x="1847392" y="657644"/>
                  </a:lnTo>
                  <a:lnTo>
                    <a:pt x="1845538" y="655789"/>
                  </a:lnTo>
                  <a:lnTo>
                    <a:pt x="1844408" y="655320"/>
                  </a:lnTo>
                  <a:lnTo>
                    <a:pt x="1832254" y="655320"/>
                  </a:lnTo>
                  <a:lnTo>
                    <a:pt x="1831136" y="655789"/>
                  </a:lnTo>
                  <a:lnTo>
                    <a:pt x="1829269" y="657644"/>
                  </a:lnTo>
                  <a:lnTo>
                    <a:pt x="1828812" y="658774"/>
                  </a:lnTo>
                  <a:lnTo>
                    <a:pt x="1828812" y="661403"/>
                  </a:lnTo>
                  <a:lnTo>
                    <a:pt x="1829269" y="662520"/>
                  </a:lnTo>
                  <a:lnTo>
                    <a:pt x="1831136" y="664375"/>
                  </a:lnTo>
                  <a:lnTo>
                    <a:pt x="1832254" y="664845"/>
                  </a:lnTo>
                  <a:lnTo>
                    <a:pt x="1844408" y="664845"/>
                  </a:lnTo>
                  <a:lnTo>
                    <a:pt x="1845538" y="664375"/>
                  </a:lnTo>
                  <a:lnTo>
                    <a:pt x="1847392" y="662520"/>
                  </a:lnTo>
                  <a:lnTo>
                    <a:pt x="1847862" y="661403"/>
                  </a:lnTo>
                  <a:lnTo>
                    <a:pt x="1847862" y="658774"/>
                  </a:lnTo>
                  <a:close/>
                </a:path>
                <a:path w="5277485" h="664845">
                  <a:moveTo>
                    <a:pt x="1847862" y="3454"/>
                  </a:moveTo>
                  <a:lnTo>
                    <a:pt x="1847392" y="2324"/>
                  </a:lnTo>
                  <a:lnTo>
                    <a:pt x="1845538" y="469"/>
                  </a:lnTo>
                  <a:lnTo>
                    <a:pt x="1844408" y="0"/>
                  </a:lnTo>
                  <a:lnTo>
                    <a:pt x="1832254" y="0"/>
                  </a:lnTo>
                  <a:lnTo>
                    <a:pt x="1831136" y="469"/>
                  </a:lnTo>
                  <a:lnTo>
                    <a:pt x="1829269" y="2324"/>
                  </a:lnTo>
                  <a:lnTo>
                    <a:pt x="1828812" y="3454"/>
                  </a:lnTo>
                  <a:lnTo>
                    <a:pt x="1828812" y="6083"/>
                  </a:lnTo>
                  <a:lnTo>
                    <a:pt x="1829269" y="7200"/>
                  </a:lnTo>
                  <a:lnTo>
                    <a:pt x="1831136" y="9055"/>
                  </a:lnTo>
                  <a:lnTo>
                    <a:pt x="1832254" y="9525"/>
                  </a:lnTo>
                  <a:lnTo>
                    <a:pt x="1844408" y="9525"/>
                  </a:lnTo>
                  <a:lnTo>
                    <a:pt x="1845538" y="9055"/>
                  </a:lnTo>
                  <a:lnTo>
                    <a:pt x="1847392" y="7200"/>
                  </a:lnTo>
                  <a:lnTo>
                    <a:pt x="1847862" y="6083"/>
                  </a:lnTo>
                  <a:lnTo>
                    <a:pt x="1847862" y="3454"/>
                  </a:lnTo>
                  <a:close/>
                </a:path>
                <a:path w="5277485" h="664845">
                  <a:moveTo>
                    <a:pt x="1905012" y="658774"/>
                  </a:moveTo>
                  <a:lnTo>
                    <a:pt x="1904542" y="657644"/>
                  </a:lnTo>
                  <a:lnTo>
                    <a:pt x="1902688" y="655789"/>
                  </a:lnTo>
                  <a:lnTo>
                    <a:pt x="1901558" y="655320"/>
                  </a:lnTo>
                  <a:lnTo>
                    <a:pt x="1889404" y="655320"/>
                  </a:lnTo>
                  <a:lnTo>
                    <a:pt x="1888286" y="655789"/>
                  </a:lnTo>
                  <a:lnTo>
                    <a:pt x="1886419" y="657644"/>
                  </a:lnTo>
                  <a:lnTo>
                    <a:pt x="1885962" y="658774"/>
                  </a:lnTo>
                  <a:lnTo>
                    <a:pt x="1885962" y="661403"/>
                  </a:lnTo>
                  <a:lnTo>
                    <a:pt x="1886419" y="662520"/>
                  </a:lnTo>
                  <a:lnTo>
                    <a:pt x="1888286" y="664375"/>
                  </a:lnTo>
                  <a:lnTo>
                    <a:pt x="1889404" y="664845"/>
                  </a:lnTo>
                  <a:lnTo>
                    <a:pt x="1901558" y="664845"/>
                  </a:lnTo>
                  <a:lnTo>
                    <a:pt x="1902688" y="664375"/>
                  </a:lnTo>
                  <a:lnTo>
                    <a:pt x="1904542" y="662520"/>
                  </a:lnTo>
                  <a:lnTo>
                    <a:pt x="1905012" y="661403"/>
                  </a:lnTo>
                  <a:lnTo>
                    <a:pt x="1905012" y="658774"/>
                  </a:lnTo>
                  <a:close/>
                </a:path>
                <a:path w="5277485" h="664845">
                  <a:moveTo>
                    <a:pt x="1905012" y="3454"/>
                  </a:moveTo>
                  <a:lnTo>
                    <a:pt x="1904542" y="2324"/>
                  </a:lnTo>
                  <a:lnTo>
                    <a:pt x="1902688" y="469"/>
                  </a:lnTo>
                  <a:lnTo>
                    <a:pt x="1901558" y="0"/>
                  </a:lnTo>
                  <a:lnTo>
                    <a:pt x="1889404" y="0"/>
                  </a:lnTo>
                  <a:lnTo>
                    <a:pt x="1888286" y="469"/>
                  </a:lnTo>
                  <a:lnTo>
                    <a:pt x="1886419" y="2324"/>
                  </a:lnTo>
                  <a:lnTo>
                    <a:pt x="1885962" y="3454"/>
                  </a:lnTo>
                  <a:lnTo>
                    <a:pt x="1885962" y="6083"/>
                  </a:lnTo>
                  <a:lnTo>
                    <a:pt x="1886419" y="7200"/>
                  </a:lnTo>
                  <a:lnTo>
                    <a:pt x="1888286" y="9055"/>
                  </a:lnTo>
                  <a:lnTo>
                    <a:pt x="1889404" y="9525"/>
                  </a:lnTo>
                  <a:lnTo>
                    <a:pt x="1901558" y="9525"/>
                  </a:lnTo>
                  <a:lnTo>
                    <a:pt x="1902688" y="9055"/>
                  </a:lnTo>
                  <a:lnTo>
                    <a:pt x="1904542" y="7200"/>
                  </a:lnTo>
                  <a:lnTo>
                    <a:pt x="1905012" y="6083"/>
                  </a:lnTo>
                  <a:lnTo>
                    <a:pt x="1905012" y="3454"/>
                  </a:lnTo>
                  <a:close/>
                </a:path>
                <a:path w="5277485" h="664845">
                  <a:moveTo>
                    <a:pt x="1962162" y="658774"/>
                  </a:moveTo>
                  <a:lnTo>
                    <a:pt x="1961692" y="657644"/>
                  </a:lnTo>
                  <a:lnTo>
                    <a:pt x="1959838" y="655789"/>
                  </a:lnTo>
                  <a:lnTo>
                    <a:pt x="1958708" y="655320"/>
                  </a:lnTo>
                  <a:lnTo>
                    <a:pt x="1946554" y="655320"/>
                  </a:lnTo>
                  <a:lnTo>
                    <a:pt x="1945436" y="655789"/>
                  </a:lnTo>
                  <a:lnTo>
                    <a:pt x="1943569" y="657644"/>
                  </a:lnTo>
                  <a:lnTo>
                    <a:pt x="1943112" y="658774"/>
                  </a:lnTo>
                  <a:lnTo>
                    <a:pt x="1943112" y="661403"/>
                  </a:lnTo>
                  <a:lnTo>
                    <a:pt x="1943569" y="662520"/>
                  </a:lnTo>
                  <a:lnTo>
                    <a:pt x="1945436" y="664375"/>
                  </a:lnTo>
                  <a:lnTo>
                    <a:pt x="1946554" y="664845"/>
                  </a:lnTo>
                  <a:lnTo>
                    <a:pt x="1958708" y="664845"/>
                  </a:lnTo>
                  <a:lnTo>
                    <a:pt x="1959838" y="664375"/>
                  </a:lnTo>
                  <a:lnTo>
                    <a:pt x="1961692" y="662520"/>
                  </a:lnTo>
                  <a:lnTo>
                    <a:pt x="1962162" y="661403"/>
                  </a:lnTo>
                  <a:lnTo>
                    <a:pt x="1962162" y="658774"/>
                  </a:lnTo>
                  <a:close/>
                </a:path>
                <a:path w="5277485" h="664845">
                  <a:moveTo>
                    <a:pt x="1962162" y="3454"/>
                  </a:moveTo>
                  <a:lnTo>
                    <a:pt x="1961692" y="2324"/>
                  </a:lnTo>
                  <a:lnTo>
                    <a:pt x="1959838" y="469"/>
                  </a:lnTo>
                  <a:lnTo>
                    <a:pt x="1958708" y="0"/>
                  </a:lnTo>
                  <a:lnTo>
                    <a:pt x="1946554" y="0"/>
                  </a:lnTo>
                  <a:lnTo>
                    <a:pt x="1945436" y="469"/>
                  </a:lnTo>
                  <a:lnTo>
                    <a:pt x="1943569" y="2324"/>
                  </a:lnTo>
                  <a:lnTo>
                    <a:pt x="1943112" y="3454"/>
                  </a:lnTo>
                  <a:lnTo>
                    <a:pt x="1943112" y="6083"/>
                  </a:lnTo>
                  <a:lnTo>
                    <a:pt x="1943569" y="7200"/>
                  </a:lnTo>
                  <a:lnTo>
                    <a:pt x="1945436" y="9055"/>
                  </a:lnTo>
                  <a:lnTo>
                    <a:pt x="1946554" y="9525"/>
                  </a:lnTo>
                  <a:lnTo>
                    <a:pt x="1958708" y="9525"/>
                  </a:lnTo>
                  <a:lnTo>
                    <a:pt x="1959838" y="9055"/>
                  </a:lnTo>
                  <a:lnTo>
                    <a:pt x="1961692" y="7200"/>
                  </a:lnTo>
                  <a:lnTo>
                    <a:pt x="1962162" y="6083"/>
                  </a:lnTo>
                  <a:lnTo>
                    <a:pt x="1962162" y="3454"/>
                  </a:lnTo>
                  <a:close/>
                </a:path>
                <a:path w="5277485" h="664845">
                  <a:moveTo>
                    <a:pt x="2019312" y="658774"/>
                  </a:moveTo>
                  <a:lnTo>
                    <a:pt x="2018842" y="657644"/>
                  </a:lnTo>
                  <a:lnTo>
                    <a:pt x="2016988" y="655789"/>
                  </a:lnTo>
                  <a:lnTo>
                    <a:pt x="2015858" y="655320"/>
                  </a:lnTo>
                  <a:lnTo>
                    <a:pt x="2003704" y="655320"/>
                  </a:lnTo>
                  <a:lnTo>
                    <a:pt x="2002586" y="655789"/>
                  </a:lnTo>
                  <a:lnTo>
                    <a:pt x="2000719" y="657644"/>
                  </a:lnTo>
                  <a:lnTo>
                    <a:pt x="2000262" y="658774"/>
                  </a:lnTo>
                  <a:lnTo>
                    <a:pt x="2000262" y="661403"/>
                  </a:lnTo>
                  <a:lnTo>
                    <a:pt x="2000719" y="662520"/>
                  </a:lnTo>
                  <a:lnTo>
                    <a:pt x="2002586" y="664375"/>
                  </a:lnTo>
                  <a:lnTo>
                    <a:pt x="2003704" y="664845"/>
                  </a:lnTo>
                  <a:lnTo>
                    <a:pt x="2015858" y="664845"/>
                  </a:lnTo>
                  <a:lnTo>
                    <a:pt x="2016988" y="664375"/>
                  </a:lnTo>
                  <a:lnTo>
                    <a:pt x="2018842" y="662520"/>
                  </a:lnTo>
                  <a:lnTo>
                    <a:pt x="2019312" y="661403"/>
                  </a:lnTo>
                  <a:lnTo>
                    <a:pt x="2019312" y="658774"/>
                  </a:lnTo>
                  <a:close/>
                </a:path>
                <a:path w="5277485" h="664845">
                  <a:moveTo>
                    <a:pt x="2019312" y="3454"/>
                  </a:moveTo>
                  <a:lnTo>
                    <a:pt x="2018842" y="2324"/>
                  </a:lnTo>
                  <a:lnTo>
                    <a:pt x="2016988" y="469"/>
                  </a:lnTo>
                  <a:lnTo>
                    <a:pt x="2015858" y="0"/>
                  </a:lnTo>
                  <a:lnTo>
                    <a:pt x="2003704" y="0"/>
                  </a:lnTo>
                  <a:lnTo>
                    <a:pt x="2002586" y="469"/>
                  </a:lnTo>
                  <a:lnTo>
                    <a:pt x="2000719" y="2324"/>
                  </a:lnTo>
                  <a:lnTo>
                    <a:pt x="2000262" y="3454"/>
                  </a:lnTo>
                  <a:lnTo>
                    <a:pt x="2000262" y="6083"/>
                  </a:lnTo>
                  <a:lnTo>
                    <a:pt x="2000719" y="7200"/>
                  </a:lnTo>
                  <a:lnTo>
                    <a:pt x="2002586" y="9055"/>
                  </a:lnTo>
                  <a:lnTo>
                    <a:pt x="2003704" y="9525"/>
                  </a:lnTo>
                  <a:lnTo>
                    <a:pt x="2015858" y="9525"/>
                  </a:lnTo>
                  <a:lnTo>
                    <a:pt x="2016988" y="9055"/>
                  </a:lnTo>
                  <a:lnTo>
                    <a:pt x="2018842" y="7200"/>
                  </a:lnTo>
                  <a:lnTo>
                    <a:pt x="2019312" y="6083"/>
                  </a:lnTo>
                  <a:lnTo>
                    <a:pt x="2019312" y="3454"/>
                  </a:lnTo>
                  <a:close/>
                </a:path>
                <a:path w="5277485" h="664845">
                  <a:moveTo>
                    <a:pt x="2076462" y="658774"/>
                  </a:moveTo>
                  <a:lnTo>
                    <a:pt x="2075992" y="657644"/>
                  </a:lnTo>
                  <a:lnTo>
                    <a:pt x="2074138" y="655789"/>
                  </a:lnTo>
                  <a:lnTo>
                    <a:pt x="2073008" y="655320"/>
                  </a:lnTo>
                  <a:lnTo>
                    <a:pt x="2060854" y="655320"/>
                  </a:lnTo>
                  <a:lnTo>
                    <a:pt x="2059736" y="655789"/>
                  </a:lnTo>
                  <a:lnTo>
                    <a:pt x="2057869" y="657644"/>
                  </a:lnTo>
                  <a:lnTo>
                    <a:pt x="2057412" y="658774"/>
                  </a:lnTo>
                  <a:lnTo>
                    <a:pt x="2057412" y="661403"/>
                  </a:lnTo>
                  <a:lnTo>
                    <a:pt x="2057869" y="662520"/>
                  </a:lnTo>
                  <a:lnTo>
                    <a:pt x="2059736" y="664375"/>
                  </a:lnTo>
                  <a:lnTo>
                    <a:pt x="2060854" y="664845"/>
                  </a:lnTo>
                  <a:lnTo>
                    <a:pt x="2073008" y="664845"/>
                  </a:lnTo>
                  <a:lnTo>
                    <a:pt x="2074138" y="664375"/>
                  </a:lnTo>
                  <a:lnTo>
                    <a:pt x="2075992" y="662520"/>
                  </a:lnTo>
                  <a:lnTo>
                    <a:pt x="2076462" y="661403"/>
                  </a:lnTo>
                  <a:lnTo>
                    <a:pt x="2076462" y="658774"/>
                  </a:lnTo>
                  <a:close/>
                </a:path>
                <a:path w="5277485" h="664845">
                  <a:moveTo>
                    <a:pt x="2076462" y="3454"/>
                  </a:moveTo>
                  <a:lnTo>
                    <a:pt x="2075992" y="2324"/>
                  </a:lnTo>
                  <a:lnTo>
                    <a:pt x="2074138" y="469"/>
                  </a:lnTo>
                  <a:lnTo>
                    <a:pt x="2073008" y="0"/>
                  </a:lnTo>
                  <a:lnTo>
                    <a:pt x="2060854" y="0"/>
                  </a:lnTo>
                  <a:lnTo>
                    <a:pt x="2059736" y="469"/>
                  </a:lnTo>
                  <a:lnTo>
                    <a:pt x="2057869" y="2324"/>
                  </a:lnTo>
                  <a:lnTo>
                    <a:pt x="2057412" y="3454"/>
                  </a:lnTo>
                  <a:lnTo>
                    <a:pt x="2057412" y="6083"/>
                  </a:lnTo>
                  <a:lnTo>
                    <a:pt x="2057869" y="7200"/>
                  </a:lnTo>
                  <a:lnTo>
                    <a:pt x="2059736" y="9055"/>
                  </a:lnTo>
                  <a:lnTo>
                    <a:pt x="2060854" y="9525"/>
                  </a:lnTo>
                  <a:lnTo>
                    <a:pt x="2073008" y="9525"/>
                  </a:lnTo>
                  <a:lnTo>
                    <a:pt x="2074138" y="9055"/>
                  </a:lnTo>
                  <a:lnTo>
                    <a:pt x="2075992" y="7200"/>
                  </a:lnTo>
                  <a:lnTo>
                    <a:pt x="2076462" y="6083"/>
                  </a:lnTo>
                  <a:lnTo>
                    <a:pt x="2076462" y="3454"/>
                  </a:lnTo>
                  <a:close/>
                </a:path>
                <a:path w="5277485" h="664845">
                  <a:moveTo>
                    <a:pt x="2133612" y="658774"/>
                  </a:moveTo>
                  <a:lnTo>
                    <a:pt x="2133142" y="657644"/>
                  </a:lnTo>
                  <a:lnTo>
                    <a:pt x="2131288" y="655789"/>
                  </a:lnTo>
                  <a:lnTo>
                    <a:pt x="2130158" y="655320"/>
                  </a:lnTo>
                  <a:lnTo>
                    <a:pt x="2118004" y="655320"/>
                  </a:lnTo>
                  <a:lnTo>
                    <a:pt x="2116886" y="655789"/>
                  </a:lnTo>
                  <a:lnTo>
                    <a:pt x="2115020" y="657644"/>
                  </a:lnTo>
                  <a:lnTo>
                    <a:pt x="2114562" y="658774"/>
                  </a:lnTo>
                  <a:lnTo>
                    <a:pt x="2114562" y="661403"/>
                  </a:lnTo>
                  <a:lnTo>
                    <a:pt x="2115020" y="662520"/>
                  </a:lnTo>
                  <a:lnTo>
                    <a:pt x="2116886" y="664375"/>
                  </a:lnTo>
                  <a:lnTo>
                    <a:pt x="2118004" y="664845"/>
                  </a:lnTo>
                  <a:lnTo>
                    <a:pt x="2130158" y="664845"/>
                  </a:lnTo>
                  <a:lnTo>
                    <a:pt x="2131288" y="664375"/>
                  </a:lnTo>
                  <a:lnTo>
                    <a:pt x="2133142" y="662520"/>
                  </a:lnTo>
                  <a:lnTo>
                    <a:pt x="2133612" y="661403"/>
                  </a:lnTo>
                  <a:lnTo>
                    <a:pt x="2133612" y="658774"/>
                  </a:lnTo>
                  <a:close/>
                </a:path>
                <a:path w="5277485" h="664845">
                  <a:moveTo>
                    <a:pt x="2133612" y="3454"/>
                  </a:moveTo>
                  <a:lnTo>
                    <a:pt x="2133142" y="2324"/>
                  </a:lnTo>
                  <a:lnTo>
                    <a:pt x="2131288" y="469"/>
                  </a:lnTo>
                  <a:lnTo>
                    <a:pt x="2130158" y="0"/>
                  </a:lnTo>
                  <a:lnTo>
                    <a:pt x="2118004" y="0"/>
                  </a:lnTo>
                  <a:lnTo>
                    <a:pt x="2116886" y="469"/>
                  </a:lnTo>
                  <a:lnTo>
                    <a:pt x="2115020" y="2324"/>
                  </a:lnTo>
                  <a:lnTo>
                    <a:pt x="2114562" y="3454"/>
                  </a:lnTo>
                  <a:lnTo>
                    <a:pt x="2114562" y="6083"/>
                  </a:lnTo>
                  <a:lnTo>
                    <a:pt x="2115020" y="7200"/>
                  </a:lnTo>
                  <a:lnTo>
                    <a:pt x="2116886" y="9055"/>
                  </a:lnTo>
                  <a:lnTo>
                    <a:pt x="2118004" y="9525"/>
                  </a:lnTo>
                  <a:lnTo>
                    <a:pt x="2130158" y="9525"/>
                  </a:lnTo>
                  <a:lnTo>
                    <a:pt x="2131288" y="9055"/>
                  </a:lnTo>
                  <a:lnTo>
                    <a:pt x="2133142" y="7200"/>
                  </a:lnTo>
                  <a:lnTo>
                    <a:pt x="2133612" y="6083"/>
                  </a:lnTo>
                  <a:lnTo>
                    <a:pt x="2133612" y="3454"/>
                  </a:lnTo>
                  <a:close/>
                </a:path>
                <a:path w="5277485" h="664845">
                  <a:moveTo>
                    <a:pt x="2190762" y="658774"/>
                  </a:moveTo>
                  <a:lnTo>
                    <a:pt x="2190292" y="657644"/>
                  </a:lnTo>
                  <a:lnTo>
                    <a:pt x="2188438" y="655789"/>
                  </a:lnTo>
                  <a:lnTo>
                    <a:pt x="2187308" y="655320"/>
                  </a:lnTo>
                  <a:lnTo>
                    <a:pt x="2175154" y="655320"/>
                  </a:lnTo>
                  <a:lnTo>
                    <a:pt x="2174036" y="655789"/>
                  </a:lnTo>
                  <a:lnTo>
                    <a:pt x="2172170" y="657644"/>
                  </a:lnTo>
                  <a:lnTo>
                    <a:pt x="2171712" y="658774"/>
                  </a:lnTo>
                  <a:lnTo>
                    <a:pt x="2171712" y="661403"/>
                  </a:lnTo>
                  <a:lnTo>
                    <a:pt x="2172170" y="662520"/>
                  </a:lnTo>
                  <a:lnTo>
                    <a:pt x="2174036" y="664375"/>
                  </a:lnTo>
                  <a:lnTo>
                    <a:pt x="2175154" y="664845"/>
                  </a:lnTo>
                  <a:lnTo>
                    <a:pt x="2187308" y="664845"/>
                  </a:lnTo>
                  <a:lnTo>
                    <a:pt x="2188438" y="664375"/>
                  </a:lnTo>
                  <a:lnTo>
                    <a:pt x="2190292" y="662520"/>
                  </a:lnTo>
                  <a:lnTo>
                    <a:pt x="2190762" y="661403"/>
                  </a:lnTo>
                  <a:lnTo>
                    <a:pt x="2190762" y="658774"/>
                  </a:lnTo>
                  <a:close/>
                </a:path>
                <a:path w="5277485" h="664845">
                  <a:moveTo>
                    <a:pt x="2190762" y="3454"/>
                  </a:moveTo>
                  <a:lnTo>
                    <a:pt x="2190292" y="2324"/>
                  </a:lnTo>
                  <a:lnTo>
                    <a:pt x="2188438" y="469"/>
                  </a:lnTo>
                  <a:lnTo>
                    <a:pt x="2187308" y="0"/>
                  </a:lnTo>
                  <a:lnTo>
                    <a:pt x="2175154" y="0"/>
                  </a:lnTo>
                  <a:lnTo>
                    <a:pt x="2174036" y="469"/>
                  </a:lnTo>
                  <a:lnTo>
                    <a:pt x="2172170" y="2324"/>
                  </a:lnTo>
                  <a:lnTo>
                    <a:pt x="2171712" y="3454"/>
                  </a:lnTo>
                  <a:lnTo>
                    <a:pt x="2171712" y="6083"/>
                  </a:lnTo>
                  <a:lnTo>
                    <a:pt x="2172170" y="7200"/>
                  </a:lnTo>
                  <a:lnTo>
                    <a:pt x="2174036" y="9055"/>
                  </a:lnTo>
                  <a:lnTo>
                    <a:pt x="2175154" y="9525"/>
                  </a:lnTo>
                  <a:lnTo>
                    <a:pt x="2187308" y="9525"/>
                  </a:lnTo>
                  <a:lnTo>
                    <a:pt x="2188438" y="9055"/>
                  </a:lnTo>
                  <a:lnTo>
                    <a:pt x="2190292" y="7200"/>
                  </a:lnTo>
                  <a:lnTo>
                    <a:pt x="2190762" y="6083"/>
                  </a:lnTo>
                  <a:lnTo>
                    <a:pt x="2190762" y="3454"/>
                  </a:lnTo>
                  <a:close/>
                </a:path>
                <a:path w="5277485" h="664845">
                  <a:moveTo>
                    <a:pt x="2247912" y="658774"/>
                  </a:moveTo>
                  <a:lnTo>
                    <a:pt x="2247442" y="657644"/>
                  </a:lnTo>
                  <a:lnTo>
                    <a:pt x="2245588" y="655789"/>
                  </a:lnTo>
                  <a:lnTo>
                    <a:pt x="2244458" y="655320"/>
                  </a:lnTo>
                  <a:lnTo>
                    <a:pt x="2232304" y="655320"/>
                  </a:lnTo>
                  <a:lnTo>
                    <a:pt x="2231186" y="655789"/>
                  </a:lnTo>
                  <a:lnTo>
                    <a:pt x="2229320" y="657644"/>
                  </a:lnTo>
                  <a:lnTo>
                    <a:pt x="2228862" y="658774"/>
                  </a:lnTo>
                  <a:lnTo>
                    <a:pt x="2228862" y="661403"/>
                  </a:lnTo>
                  <a:lnTo>
                    <a:pt x="2229320" y="662520"/>
                  </a:lnTo>
                  <a:lnTo>
                    <a:pt x="2231186" y="664375"/>
                  </a:lnTo>
                  <a:lnTo>
                    <a:pt x="2232304" y="664845"/>
                  </a:lnTo>
                  <a:lnTo>
                    <a:pt x="2244458" y="664845"/>
                  </a:lnTo>
                  <a:lnTo>
                    <a:pt x="2245588" y="664375"/>
                  </a:lnTo>
                  <a:lnTo>
                    <a:pt x="2247442" y="662520"/>
                  </a:lnTo>
                  <a:lnTo>
                    <a:pt x="2247912" y="661403"/>
                  </a:lnTo>
                  <a:lnTo>
                    <a:pt x="2247912" y="658774"/>
                  </a:lnTo>
                  <a:close/>
                </a:path>
                <a:path w="5277485" h="664845">
                  <a:moveTo>
                    <a:pt x="2247912" y="3454"/>
                  </a:moveTo>
                  <a:lnTo>
                    <a:pt x="2247442" y="2324"/>
                  </a:lnTo>
                  <a:lnTo>
                    <a:pt x="2245588" y="469"/>
                  </a:lnTo>
                  <a:lnTo>
                    <a:pt x="2244458" y="0"/>
                  </a:lnTo>
                  <a:lnTo>
                    <a:pt x="2232304" y="0"/>
                  </a:lnTo>
                  <a:lnTo>
                    <a:pt x="2231186" y="469"/>
                  </a:lnTo>
                  <a:lnTo>
                    <a:pt x="2229320" y="2324"/>
                  </a:lnTo>
                  <a:lnTo>
                    <a:pt x="2228862" y="3454"/>
                  </a:lnTo>
                  <a:lnTo>
                    <a:pt x="2228862" y="6083"/>
                  </a:lnTo>
                  <a:lnTo>
                    <a:pt x="2229320" y="7200"/>
                  </a:lnTo>
                  <a:lnTo>
                    <a:pt x="2231186" y="9055"/>
                  </a:lnTo>
                  <a:lnTo>
                    <a:pt x="2232304" y="9525"/>
                  </a:lnTo>
                  <a:lnTo>
                    <a:pt x="2244458" y="9525"/>
                  </a:lnTo>
                  <a:lnTo>
                    <a:pt x="2245588" y="9055"/>
                  </a:lnTo>
                  <a:lnTo>
                    <a:pt x="2247442" y="7200"/>
                  </a:lnTo>
                  <a:lnTo>
                    <a:pt x="2247912" y="6083"/>
                  </a:lnTo>
                  <a:lnTo>
                    <a:pt x="2247912" y="3454"/>
                  </a:lnTo>
                  <a:close/>
                </a:path>
                <a:path w="5277485" h="664845">
                  <a:moveTo>
                    <a:pt x="2305062" y="658774"/>
                  </a:moveTo>
                  <a:lnTo>
                    <a:pt x="2304592" y="657644"/>
                  </a:lnTo>
                  <a:lnTo>
                    <a:pt x="2302738" y="655789"/>
                  </a:lnTo>
                  <a:lnTo>
                    <a:pt x="2301608" y="655320"/>
                  </a:lnTo>
                  <a:lnTo>
                    <a:pt x="2289454" y="655320"/>
                  </a:lnTo>
                  <a:lnTo>
                    <a:pt x="2288336" y="655789"/>
                  </a:lnTo>
                  <a:lnTo>
                    <a:pt x="2286470" y="657644"/>
                  </a:lnTo>
                  <a:lnTo>
                    <a:pt x="2286012" y="658774"/>
                  </a:lnTo>
                  <a:lnTo>
                    <a:pt x="2286012" y="661403"/>
                  </a:lnTo>
                  <a:lnTo>
                    <a:pt x="2286470" y="662520"/>
                  </a:lnTo>
                  <a:lnTo>
                    <a:pt x="2288336" y="664375"/>
                  </a:lnTo>
                  <a:lnTo>
                    <a:pt x="2289454" y="664845"/>
                  </a:lnTo>
                  <a:lnTo>
                    <a:pt x="2301608" y="664845"/>
                  </a:lnTo>
                  <a:lnTo>
                    <a:pt x="2302738" y="664375"/>
                  </a:lnTo>
                  <a:lnTo>
                    <a:pt x="2304592" y="662520"/>
                  </a:lnTo>
                  <a:lnTo>
                    <a:pt x="2305062" y="661403"/>
                  </a:lnTo>
                  <a:lnTo>
                    <a:pt x="2305062" y="658774"/>
                  </a:lnTo>
                  <a:close/>
                </a:path>
                <a:path w="5277485" h="664845">
                  <a:moveTo>
                    <a:pt x="2305062" y="3454"/>
                  </a:moveTo>
                  <a:lnTo>
                    <a:pt x="2304592" y="2324"/>
                  </a:lnTo>
                  <a:lnTo>
                    <a:pt x="2302738" y="469"/>
                  </a:lnTo>
                  <a:lnTo>
                    <a:pt x="2301608" y="0"/>
                  </a:lnTo>
                  <a:lnTo>
                    <a:pt x="2289454" y="0"/>
                  </a:lnTo>
                  <a:lnTo>
                    <a:pt x="2288336" y="469"/>
                  </a:lnTo>
                  <a:lnTo>
                    <a:pt x="2286470" y="2324"/>
                  </a:lnTo>
                  <a:lnTo>
                    <a:pt x="2286012" y="3454"/>
                  </a:lnTo>
                  <a:lnTo>
                    <a:pt x="2286012" y="6083"/>
                  </a:lnTo>
                  <a:lnTo>
                    <a:pt x="2286470" y="7200"/>
                  </a:lnTo>
                  <a:lnTo>
                    <a:pt x="2288336" y="9055"/>
                  </a:lnTo>
                  <a:lnTo>
                    <a:pt x="2289454" y="9525"/>
                  </a:lnTo>
                  <a:lnTo>
                    <a:pt x="2301608" y="9525"/>
                  </a:lnTo>
                  <a:lnTo>
                    <a:pt x="2302738" y="9055"/>
                  </a:lnTo>
                  <a:lnTo>
                    <a:pt x="2304592" y="7200"/>
                  </a:lnTo>
                  <a:lnTo>
                    <a:pt x="2305062" y="6083"/>
                  </a:lnTo>
                  <a:lnTo>
                    <a:pt x="2305062" y="3454"/>
                  </a:lnTo>
                  <a:close/>
                </a:path>
                <a:path w="5277485" h="664845">
                  <a:moveTo>
                    <a:pt x="2362212" y="658774"/>
                  </a:moveTo>
                  <a:lnTo>
                    <a:pt x="2361742" y="657644"/>
                  </a:lnTo>
                  <a:lnTo>
                    <a:pt x="2359888" y="655789"/>
                  </a:lnTo>
                  <a:lnTo>
                    <a:pt x="2358758" y="655320"/>
                  </a:lnTo>
                  <a:lnTo>
                    <a:pt x="2346604" y="655320"/>
                  </a:lnTo>
                  <a:lnTo>
                    <a:pt x="2345486" y="655789"/>
                  </a:lnTo>
                  <a:lnTo>
                    <a:pt x="2343620" y="657644"/>
                  </a:lnTo>
                  <a:lnTo>
                    <a:pt x="2343162" y="658774"/>
                  </a:lnTo>
                  <a:lnTo>
                    <a:pt x="2343162" y="661403"/>
                  </a:lnTo>
                  <a:lnTo>
                    <a:pt x="2343620" y="662520"/>
                  </a:lnTo>
                  <a:lnTo>
                    <a:pt x="2345486" y="664375"/>
                  </a:lnTo>
                  <a:lnTo>
                    <a:pt x="2346604" y="664845"/>
                  </a:lnTo>
                  <a:lnTo>
                    <a:pt x="2358758" y="664845"/>
                  </a:lnTo>
                  <a:lnTo>
                    <a:pt x="2359888" y="664375"/>
                  </a:lnTo>
                  <a:lnTo>
                    <a:pt x="2361742" y="662520"/>
                  </a:lnTo>
                  <a:lnTo>
                    <a:pt x="2362212" y="661403"/>
                  </a:lnTo>
                  <a:lnTo>
                    <a:pt x="2362212" y="658774"/>
                  </a:lnTo>
                  <a:close/>
                </a:path>
                <a:path w="5277485" h="664845">
                  <a:moveTo>
                    <a:pt x="2362212" y="3454"/>
                  </a:moveTo>
                  <a:lnTo>
                    <a:pt x="2361742" y="2324"/>
                  </a:lnTo>
                  <a:lnTo>
                    <a:pt x="2359888" y="469"/>
                  </a:lnTo>
                  <a:lnTo>
                    <a:pt x="2358758" y="0"/>
                  </a:lnTo>
                  <a:lnTo>
                    <a:pt x="2346604" y="0"/>
                  </a:lnTo>
                  <a:lnTo>
                    <a:pt x="2345486" y="469"/>
                  </a:lnTo>
                  <a:lnTo>
                    <a:pt x="2343620" y="2324"/>
                  </a:lnTo>
                  <a:lnTo>
                    <a:pt x="2343162" y="3454"/>
                  </a:lnTo>
                  <a:lnTo>
                    <a:pt x="2343162" y="6083"/>
                  </a:lnTo>
                  <a:lnTo>
                    <a:pt x="2343620" y="7200"/>
                  </a:lnTo>
                  <a:lnTo>
                    <a:pt x="2345486" y="9055"/>
                  </a:lnTo>
                  <a:lnTo>
                    <a:pt x="2346604" y="9525"/>
                  </a:lnTo>
                  <a:lnTo>
                    <a:pt x="2358758" y="9525"/>
                  </a:lnTo>
                  <a:lnTo>
                    <a:pt x="2359888" y="9055"/>
                  </a:lnTo>
                  <a:lnTo>
                    <a:pt x="2361742" y="7200"/>
                  </a:lnTo>
                  <a:lnTo>
                    <a:pt x="2362212" y="6083"/>
                  </a:lnTo>
                  <a:lnTo>
                    <a:pt x="2362212" y="3454"/>
                  </a:lnTo>
                  <a:close/>
                </a:path>
                <a:path w="5277485" h="664845">
                  <a:moveTo>
                    <a:pt x="2419362" y="658774"/>
                  </a:moveTo>
                  <a:lnTo>
                    <a:pt x="2418892" y="657644"/>
                  </a:lnTo>
                  <a:lnTo>
                    <a:pt x="2417038" y="655789"/>
                  </a:lnTo>
                  <a:lnTo>
                    <a:pt x="2415908" y="655320"/>
                  </a:lnTo>
                  <a:lnTo>
                    <a:pt x="2403754" y="655320"/>
                  </a:lnTo>
                  <a:lnTo>
                    <a:pt x="2402636" y="655789"/>
                  </a:lnTo>
                  <a:lnTo>
                    <a:pt x="2400770" y="657644"/>
                  </a:lnTo>
                  <a:lnTo>
                    <a:pt x="2400312" y="658774"/>
                  </a:lnTo>
                  <a:lnTo>
                    <a:pt x="2400312" y="661403"/>
                  </a:lnTo>
                  <a:lnTo>
                    <a:pt x="2400770" y="662520"/>
                  </a:lnTo>
                  <a:lnTo>
                    <a:pt x="2402636" y="664375"/>
                  </a:lnTo>
                  <a:lnTo>
                    <a:pt x="2403754" y="664845"/>
                  </a:lnTo>
                  <a:lnTo>
                    <a:pt x="2415908" y="664845"/>
                  </a:lnTo>
                  <a:lnTo>
                    <a:pt x="2417038" y="664375"/>
                  </a:lnTo>
                  <a:lnTo>
                    <a:pt x="2418892" y="662520"/>
                  </a:lnTo>
                  <a:lnTo>
                    <a:pt x="2419362" y="661403"/>
                  </a:lnTo>
                  <a:lnTo>
                    <a:pt x="2419362" y="658774"/>
                  </a:lnTo>
                  <a:close/>
                </a:path>
                <a:path w="5277485" h="664845">
                  <a:moveTo>
                    <a:pt x="2419362" y="3454"/>
                  </a:moveTo>
                  <a:lnTo>
                    <a:pt x="2418892" y="2324"/>
                  </a:lnTo>
                  <a:lnTo>
                    <a:pt x="2417038" y="469"/>
                  </a:lnTo>
                  <a:lnTo>
                    <a:pt x="2415908" y="0"/>
                  </a:lnTo>
                  <a:lnTo>
                    <a:pt x="2403754" y="0"/>
                  </a:lnTo>
                  <a:lnTo>
                    <a:pt x="2402636" y="469"/>
                  </a:lnTo>
                  <a:lnTo>
                    <a:pt x="2400770" y="2324"/>
                  </a:lnTo>
                  <a:lnTo>
                    <a:pt x="2400312" y="3454"/>
                  </a:lnTo>
                  <a:lnTo>
                    <a:pt x="2400312" y="6083"/>
                  </a:lnTo>
                  <a:lnTo>
                    <a:pt x="2400770" y="7200"/>
                  </a:lnTo>
                  <a:lnTo>
                    <a:pt x="2402636" y="9055"/>
                  </a:lnTo>
                  <a:lnTo>
                    <a:pt x="2403754" y="9525"/>
                  </a:lnTo>
                  <a:lnTo>
                    <a:pt x="2415908" y="9525"/>
                  </a:lnTo>
                  <a:lnTo>
                    <a:pt x="2417038" y="9055"/>
                  </a:lnTo>
                  <a:lnTo>
                    <a:pt x="2418892" y="7200"/>
                  </a:lnTo>
                  <a:lnTo>
                    <a:pt x="2419362" y="6083"/>
                  </a:lnTo>
                  <a:lnTo>
                    <a:pt x="2419362" y="3454"/>
                  </a:lnTo>
                  <a:close/>
                </a:path>
                <a:path w="5277485" h="664845">
                  <a:moveTo>
                    <a:pt x="2476512" y="658774"/>
                  </a:moveTo>
                  <a:lnTo>
                    <a:pt x="2476042" y="657644"/>
                  </a:lnTo>
                  <a:lnTo>
                    <a:pt x="2474188" y="655789"/>
                  </a:lnTo>
                  <a:lnTo>
                    <a:pt x="2473058" y="655320"/>
                  </a:lnTo>
                  <a:lnTo>
                    <a:pt x="2460904" y="655320"/>
                  </a:lnTo>
                  <a:lnTo>
                    <a:pt x="2459786" y="655789"/>
                  </a:lnTo>
                  <a:lnTo>
                    <a:pt x="2457920" y="657644"/>
                  </a:lnTo>
                  <a:lnTo>
                    <a:pt x="2457462" y="658774"/>
                  </a:lnTo>
                  <a:lnTo>
                    <a:pt x="2457462" y="661403"/>
                  </a:lnTo>
                  <a:lnTo>
                    <a:pt x="2457920" y="662520"/>
                  </a:lnTo>
                  <a:lnTo>
                    <a:pt x="2459786" y="664375"/>
                  </a:lnTo>
                  <a:lnTo>
                    <a:pt x="2460904" y="664845"/>
                  </a:lnTo>
                  <a:lnTo>
                    <a:pt x="2473058" y="664845"/>
                  </a:lnTo>
                  <a:lnTo>
                    <a:pt x="2474188" y="664375"/>
                  </a:lnTo>
                  <a:lnTo>
                    <a:pt x="2476042" y="662520"/>
                  </a:lnTo>
                  <a:lnTo>
                    <a:pt x="2476512" y="661403"/>
                  </a:lnTo>
                  <a:lnTo>
                    <a:pt x="2476512" y="658774"/>
                  </a:lnTo>
                  <a:close/>
                </a:path>
                <a:path w="5277485" h="664845">
                  <a:moveTo>
                    <a:pt x="2476512" y="3454"/>
                  </a:moveTo>
                  <a:lnTo>
                    <a:pt x="2476042" y="2324"/>
                  </a:lnTo>
                  <a:lnTo>
                    <a:pt x="2474188" y="469"/>
                  </a:lnTo>
                  <a:lnTo>
                    <a:pt x="2473058" y="0"/>
                  </a:lnTo>
                  <a:lnTo>
                    <a:pt x="2460904" y="0"/>
                  </a:lnTo>
                  <a:lnTo>
                    <a:pt x="2459786" y="469"/>
                  </a:lnTo>
                  <a:lnTo>
                    <a:pt x="2457920" y="2324"/>
                  </a:lnTo>
                  <a:lnTo>
                    <a:pt x="2457462" y="3454"/>
                  </a:lnTo>
                  <a:lnTo>
                    <a:pt x="2457462" y="6083"/>
                  </a:lnTo>
                  <a:lnTo>
                    <a:pt x="2457920" y="7200"/>
                  </a:lnTo>
                  <a:lnTo>
                    <a:pt x="2459786" y="9055"/>
                  </a:lnTo>
                  <a:lnTo>
                    <a:pt x="2460904" y="9525"/>
                  </a:lnTo>
                  <a:lnTo>
                    <a:pt x="2473058" y="9525"/>
                  </a:lnTo>
                  <a:lnTo>
                    <a:pt x="2474188" y="9055"/>
                  </a:lnTo>
                  <a:lnTo>
                    <a:pt x="2476042" y="7200"/>
                  </a:lnTo>
                  <a:lnTo>
                    <a:pt x="2476512" y="6083"/>
                  </a:lnTo>
                  <a:lnTo>
                    <a:pt x="2476512" y="3454"/>
                  </a:lnTo>
                  <a:close/>
                </a:path>
                <a:path w="5277485" h="664845">
                  <a:moveTo>
                    <a:pt x="2533662" y="658774"/>
                  </a:moveTo>
                  <a:lnTo>
                    <a:pt x="2533192" y="657644"/>
                  </a:lnTo>
                  <a:lnTo>
                    <a:pt x="2531338" y="655789"/>
                  </a:lnTo>
                  <a:lnTo>
                    <a:pt x="2530208" y="655320"/>
                  </a:lnTo>
                  <a:lnTo>
                    <a:pt x="2518054" y="655320"/>
                  </a:lnTo>
                  <a:lnTo>
                    <a:pt x="2516936" y="655789"/>
                  </a:lnTo>
                  <a:lnTo>
                    <a:pt x="2515070" y="657644"/>
                  </a:lnTo>
                  <a:lnTo>
                    <a:pt x="2514612" y="658774"/>
                  </a:lnTo>
                  <a:lnTo>
                    <a:pt x="2514612" y="661403"/>
                  </a:lnTo>
                  <a:lnTo>
                    <a:pt x="2515070" y="662520"/>
                  </a:lnTo>
                  <a:lnTo>
                    <a:pt x="2516936" y="664375"/>
                  </a:lnTo>
                  <a:lnTo>
                    <a:pt x="2518054" y="664845"/>
                  </a:lnTo>
                  <a:lnTo>
                    <a:pt x="2530208" y="664845"/>
                  </a:lnTo>
                  <a:lnTo>
                    <a:pt x="2531338" y="664375"/>
                  </a:lnTo>
                  <a:lnTo>
                    <a:pt x="2533192" y="662520"/>
                  </a:lnTo>
                  <a:lnTo>
                    <a:pt x="2533662" y="661403"/>
                  </a:lnTo>
                  <a:lnTo>
                    <a:pt x="2533662" y="658774"/>
                  </a:lnTo>
                  <a:close/>
                </a:path>
                <a:path w="5277485" h="664845">
                  <a:moveTo>
                    <a:pt x="2533662" y="3454"/>
                  </a:moveTo>
                  <a:lnTo>
                    <a:pt x="2533192" y="2324"/>
                  </a:lnTo>
                  <a:lnTo>
                    <a:pt x="2531338" y="469"/>
                  </a:lnTo>
                  <a:lnTo>
                    <a:pt x="2530208" y="0"/>
                  </a:lnTo>
                  <a:lnTo>
                    <a:pt x="2518054" y="0"/>
                  </a:lnTo>
                  <a:lnTo>
                    <a:pt x="2516936" y="469"/>
                  </a:lnTo>
                  <a:lnTo>
                    <a:pt x="2515070" y="2324"/>
                  </a:lnTo>
                  <a:lnTo>
                    <a:pt x="2514612" y="3454"/>
                  </a:lnTo>
                  <a:lnTo>
                    <a:pt x="2514612" y="6083"/>
                  </a:lnTo>
                  <a:lnTo>
                    <a:pt x="2515070" y="7200"/>
                  </a:lnTo>
                  <a:lnTo>
                    <a:pt x="2516936" y="9055"/>
                  </a:lnTo>
                  <a:lnTo>
                    <a:pt x="2518054" y="9525"/>
                  </a:lnTo>
                  <a:lnTo>
                    <a:pt x="2530208" y="9525"/>
                  </a:lnTo>
                  <a:lnTo>
                    <a:pt x="2531338" y="9055"/>
                  </a:lnTo>
                  <a:lnTo>
                    <a:pt x="2533192" y="7200"/>
                  </a:lnTo>
                  <a:lnTo>
                    <a:pt x="2533662" y="6083"/>
                  </a:lnTo>
                  <a:lnTo>
                    <a:pt x="2533662" y="3454"/>
                  </a:lnTo>
                  <a:close/>
                </a:path>
                <a:path w="5277485" h="664845">
                  <a:moveTo>
                    <a:pt x="2590812" y="658774"/>
                  </a:moveTo>
                  <a:lnTo>
                    <a:pt x="2590342" y="657644"/>
                  </a:lnTo>
                  <a:lnTo>
                    <a:pt x="2588488" y="655789"/>
                  </a:lnTo>
                  <a:lnTo>
                    <a:pt x="2587358" y="655320"/>
                  </a:lnTo>
                  <a:lnTo>
                    <a:pt x="2575204" y="655320"/>
                  </a:lnTo>
                  <a:lnTo>
                    <a:pt x="2574086" y="655789"/>
                  </a:lnTo>
                  <a:lnTo>
                    <a:pt x="2572220" y="657644"/>
                  </a:lnTo>
                  <a:lnTo>
                    <a:pt x="2571762" y="658774"/>
                  </a:lnTo>
                  <a:lnTo>
                    <a:pt x="2571762" y="661403"/>
                  </a:lnTo>
                  <a:lnTo>
                    <a:pt x="2572220" y="662520"/>
                  </a:lnTo>
                  <a:lnTo>
                    <a:pt x="2574086" y="664375"/>
                  </a:lnTo>
                  <a:lnTo>
                    <a:pt x="2575204" y="664845"/>
                  </a:lnTo>
                  <a:lnTo>
                    <a:pt x="2587358" y="664845"/>
                  </a:lnTo>
                  <a:lnTo>
                    <a:pt x="2588488" y="664375"/>
                  </a:lnTo>
                  <a:lnTo>
                    <a:pt x="2590342" y="662520"/>
                  </a:lnTo>
                  <a:lnTo>
                    <a:pt x="2590812" y="661403"/>
                  </a:lnTo>
                  <a:lnTo>
                    <a:pt x="2590812" y="658774"/>
                  </a:lnTo>
                  <a:close/>
                </a:path>
                <a:path w="5277485" h="664845">
                  <a:moveTo>
                    <a:pt x="2590812" y="3454"/>
                  </a:moveTo>
                  <a:lnTo>
                    <a:pt x="2590342" y="2324"/>
                  </a:lnTo>
                  <a:lnTo>
                    <a:pt x="2588488" y="469"/>
                  </a:lnTo>
                  <a:lnTo>
                    <a:pt x="2587358" y="0"/>
                  </a:lnTo>
                  <a:lnTo>
                    <a:pt x="2575204" y="0"/>
                  </a:lnTo>
                  <a:lnTo>
                    <a:pt x="2574086" y="469"/>
                  </a:lnTo>
                  <a:lnTo>
                    <a:pt x="2572220" y="2324"/>
                  </a:lnTo>
                  <a:lnTo>
                    <a:pt x="2571762" y="3454"/>
                  </a:lnTo>
                  <a:lnTo>
                    <a:pt x="2571762" y="6083"/>
                  </a:lnTo>
                  <a:lnTo>
                    <a:pt x="2572220" y="7200"/>
                  </a:lnTo>
                  <a:lnTo>
                    <a:pt x="2574086" y="9055"/>
                  </a:lnTo>
                  <a:lnTo>
                    <a:pt x="2575204" y="9525"/>
                  </a:lnTo>
                  <a:lnTo>
                    <a:pt x="2587358" y="9525"/>
                  </a:lnTo>
                  <a:lnTo>
                    <a:pt x="2588488" y="9055"/>
                  </a:lnTo>
                  <a:lnTo>
                    <a:pt x="2590342" y="7200"/>
                  </a:lnTo>
                  <a:lnTo>
                    <a:pt x="2590812" y="6083"/>
                  </a:lnTo>
                  <a:lnTo>
                    <a:pt x="2590812" y="3454"/>
                  </a:lnTo>
                  <a:close/>
                </a:path>
                <a:path w="5277485" h="664845">
                  <a:moveTo>
                    <a:pt x="2647962" y="658774"/>
                  </a:moveTo>
                  <a:lnTo>
                    <a:pt x="2647492" y="657644"/>
                  </a:lnTo>
                  <a:lnTo>
                    <a:pt x="2645638" y="655789"/>
                  </a:lnTo>
                  <a:lnTo>
                    <a:pt x="2644508" y="655320"/>
                  </a:lnTo>
                  <a:lnTo>
                    <a:pt x="2632354" y="655320"/>
                  </a:lnTo>
                  <a:lnTo>
                    <a:pt x="2631236" y="655789"/>
                  </a:lnTo>
                  <a:lnTo>
                    <a:pt x="2629370" y="657644"/>
                  </a:lnTo>
                  <a:lnTo>
                    <a:pt x="2628912" y="658774"/>
                  </a:lnTo>
                  <a:lnTo>
                    <a:pt x="2628912" y="661403"/>
                  </a:lnTo>
                  <a:lnTo>
                    <a:pt x="2629370" y="662520"/>
                  </a:lnTo>
                  <a:lnTo>
                    <a:pt x="2631236" y="664375"/>
                  </a:lnTo>
                  <a:lnTo>
                    <a:pt x="2632354" y="664845"/>
                  </a:lnTo>
                  <a:lnTo>
                    <a:pt x="2644508" y="664845"/>
                  </a:lnTo>
                  <a:lnTo>
                    <a:pt x="2645638" y="664375"/>
                  </a:lnTo>
                  <a:lnTo>
                    <a:pt x="2647492" y="662520"/>
                  </a:lnTo>
                  <a:lnTo>
                    <a:pt x="2647962" y="661403"/>
                  </a:lnTo>
                  <a:lnTo>
                    <a:pt x="2647962" y="658774"/>
                  </a:lnTo>
                  <a:close/>
                </a:path>
                <a:path w="5277485" h="664845">
                  <a:moveTo>
                    <a:pt x="2647962" y="3454"/>
                  </a:moveTo>
                  <a:lnTo>
                    <a:pt x="2647492" y="2324"/>
                  </a:lnTo>
                  <a:lnTo>
                    <a:pt x="2645638" y="469"/>
                  </a:lnTo>
                  <a:lnTo>
                    <a:pt x="2644508" y="0"/>
                  </a:lnTo>
                  <a:lnTo>
                    <a:pt x="2632354" y="0"/>
                  </a:lnTo>
                  <a:lnTo>
                    <a:pt x="2631236" y="469"/>
                  </a:lnTo>
                  <a:lnTo>
                    <a:pt x="2629370" y="2324"/>
                  </a:lnTo>
                  <a:lnTo>
                    <a:pt x="2628912" y="3454"/>
                  </a:lnTo>
                  <a:lnTo>
                    <a:pt x="2628912" y="6083"/>
                  </a:lnTo>
                  <a:lnTo>
                    <a:pt x="2629370" y="7200"/>
                  </a:lnTo>
                  <a:lnTo>
                    <a:pt x="2631236" y="9055"/>
                  </a:lnTo>
                  <a:lnTo>
                    <a:pt x="2632354" y="9525"/>
                  </a:lnTo>
                  <a:lnTo>
                    <a:pt x="2644508" y="9525"/>
                  </a:lnTo>
                  <a:lnTo>
                    <a:pt x="2645638" y="9055"/>
                  </a:lnTo>
                  <a:lnTo>
                    <a:pt x="2647492" y="7200"/>
                  </a:lnTo>
                  <a:lnTo>
                    <a:pt x="2647962" y="6083"/>
                  </a:lnTo>
                  <a:lnTo>
                    <a:pt x="2647962" y="3454"/>
                  </a:lnTo>
                  <a:close/>
                </a:path>
                <a:path w="5277485" h="664845">
                  <a:moveTo>
                    <a:pt x="2705112" y="658774"/>
                  </a:moveTo>
                  <a:lnTo>
                    <a:pt x="2704642" y="657644"/>
                  </a:lnTo>
                  <a:lnTo>
                    <a:pt x="2702788" y="655789"/>
                  </a:lnTo>
                  <a:lnTo>
                    <a:pt x="2701658" y="655320"/>
                  </a:lnTo>
                  <a:lnTo>
                    <a:pt x="2689504" y="655320"/>
                  </a:lnTo>
                  <a:lnTo>
                    <a:pt x="2688386" y="655789"/>
                  </a:lnTo>
                  <a:lnTo>
                    <a:pt x="2686520" y="657644"/>
                  </a:lnTo>
                  <a:lnTo>
                    <a:pt x="2686062" y="658774"/>
                  </a:lnTo>
                  <a:lnTo>
                    <a:pt x="2686062" y="661403"/>
                  </a:lnTo>
                  <a:lnTo>
                    <a:pt x="2686520" y="662520"/>
                  </a:lnTo>
                  <a:lnTo>
                    <a:pt x="2688386" y="664375"/>
                  </a:lnTo>
                  <a:lnTo>
                    <a:pt x="2689504" y="664845"/>
                  </a:lnTo>
                  <a:lnTo>
                    <a:pt x="2701658" y="664845"/>
                  </a:lnTo>
                  <a:lnTo>
                    <a:pt x="2702788" y="664375"/>
                  </a:lnTo>
                  <a:lnTo>
                    <a:pt x="2704642" y="662520"/>
                  </a:lnTo>
                  <a:lnTo>
                    <a:pt x="2705112" y="661403"/>
                  </a:lnTo>
                  <a:lnTo>
                    <a:pt x="2705112" y="658774"/>
                  </a:lnTo>
                  <a:close/>
                </a:path>
                <a:path w="5277485" h="664845">
                  <a:moveTo>
                    <a:pt x="2705112" y="3454"/>
                  </a:moveTo>
                  <a:lnTo>
                    <a:pt x="2704642" y="2324"/>
                  </a:lnTo>
                  <a:lnTo>
                    <a:pt x="2702788" y="469"/>
                  </a:lnTo>
                  <a:lnTo>
                    <a:pt x="2701658" y="0"/>
                  </a:lnTo>
                  <a:lnTo>
                    <a:pt x="2689504" y="0"/>
                  </a:lnTo>
                  <a:lnTo>
                    <a:pt x="2688386" y="469"/>
                  </a:lnTo>
                  <a:lnTo>
                    <a:pt x="2686520" y="2324"/>
                  </a:lnTo>
                  <a:lnTo>
                    <a:pt x="2686062" y="3454"/>
                  </a:lnTo>
                  <a:lnTo>
                    <a:pt x="2686062" y="6083"/>
                  </a:lnTo>
                  <a:lnTo>
                    <a:pt x="2686520" y="7200"/>
                  </a:lnTo>
                  <a:lnTo>
                    <a:pt x="2688386" y="9055"/>
                  </a:lnTo>
                  <a:lnTo>
                    <a:pt x="2689504" y="9525"/>
                  </a:lnTo>
                  <a:lnTo>
                    <a:pt x="2701658" y="9525"/>
                  </a:lnTo>
                  <a:lnTo>
                    <a:pt x="2702788" y="9055"/>
                  </a:lnTo>
                  <a:lnTo>
                    <a:pt x="2704642" y="7200"/>
                  </a:lnTo>
                  <a:lnTo>
                    <a:pt x="2705112" y="6083"/>
                  </a:lnTo>
                  <a:lnTo>
                    <a:pt x="2705112" y="3454"/>
                  </a:lnTo>
                  <a:close/>
                </a:path>
                <a:path w="5277485" h="664845">
                  <a:moveTo>
                    <a:pt x="2762262" y="658774"/>
                  </a:moveTo>
                  <a:lnTo>
                    <a:pt x="2761792" y="657644"/>
                  </a:lnTo>
                  <a:lnTo>
                    <a:pt x="2759938" y="655789"/>
                  </a:lnTo>
                  <a:lnTo>
                    <a:pt x="2758808" y="655320"/>
                  </a:lnTo>
                  <a:lnTo>
                    <a:pt x="2746654" y="655320"/>
                  </a:lnTo>
                  <a:lnTo>
                    <a:pt x="2745536" y="655789"/>
                  </a:lnTo>
                  <a:lnTo>
                    <a:pt x="2743670" y="657644"/>
                  </a:lnTo>
                  <a:lnTo>
                    <a:pt x="2743212" y="658774"/>
                  </a:lnTo>
                  <a:lnTo>
                    <a:pt x="2743212" y="661403"/>
                  </a:lnTo>
                  <a:lnTo>
                    <a:pt x="2743670" y="662520"/>
                  </a:lnTo>
                  <a:lnTo>
                    <a:pt x="2745536" y="664375"/>
                  </a:lnTo>
                  <a:lnTo>
                    <a:pt x="2746654" y="664845"/>
                  </a:lnTo>
                  <a:lnTo>
                    <a:pt x="2758808" y="664845"/>
                  </a:lnTo>
                  <a:lnTo>
                    <a:pt x="2759938" y="664375"/>
                  </a:lnTo>
                  <a:lnTo>
                    <a:pt x="2761792" y="662520"/>
                  </a:lnTo>
                  <a:lnTo>
                    <a:pt x="2762262" y="661403"/>
                  </a:lnTo>
                  <a:lnTo>
                    <a:pt x="2762262" y="658774"/>
                  </a:lnTo>
                  <a:close/>
                </a:path>
                <a:path w="5277485" h="664845">
                  <a:moveTo>
                    <a:pt x="2762262" y="3454"/>
                  </a:moveTo>
                  <a:lnTo>
                    <a:pt x="2761792" y="2324"/>
                  </a:lnTo>
                  <a:lnTo>
                    <a:pt x="2759938" y="469"/>
                  </a:lnTo>
                  <a:lnTo>
                    <a:pt x="2758808" y="0"/>
                  </a:lnTo>
                  <a:lnTo>
                    <a:pt x="2746654" y="0"/>
                  </a:lnTo>
                  <a:lnTo>
                    <a:pt x="2745536" y="469"/>
                  </a:lnTo>
                  <a:lnTo>
                    <a:pt x="2743670" y="2324"/>
                  </a:lnTo>
                  <a:lnTo>
                    <a:pt x="2743212" y="3454"/>
                  </a:lnTo>
                  <a:lnTo>
                    <a:pt x="2743212" y="6083"/>
                  </a:lnTo>
                  <a:lnTo>
                    <a:pt x="2743670" y="7200"/>
                  </a:lnTo>
                  <a:lnTo>
                    <a:pt x="2745536" y="9055"/>
                  </a:lnTo>
                  <a:lnTo>
                    <a:pt x="2746654" y="9525"/>
                  </a:lnTo>
                  <a:lnTo>
                    <a:pt x="2758808" y="9525"/>
                  </a:lnTo>
                  <a:lnTo>
                    <a:pt x="2759938" y="9055"/>
                  </a:lnTo>
                  <a:lnTo>
                    <a:pt x="2761792" y="7200"/>
                  </a:lnTo>
                  <a:lnTo>
                    <a:pt x="2762262" y="6083"/>
                  </a:lnTo>
                  <a:lnTo>
                    <a:pt x="2762262" y="3454"/>
                  </a:lnTo>
                  <a:close/>
                </a:path>
                <a:path w="5277485" h="664845">
                  <a:moveTo>
                    <a:pt x="2819412" y="658774"/>
                  </a:moveTo>
                  <a:lnTo>
                    <a:pt x="2818942" y="657644"/>
                  </a:lnTo>
                  <a:lnTo>
                    <a:pt x="2817088" y="655789"/>
                  </a:lnTo>
                  <a:lnTo>
                    <a:pt x="2815958" y="655320"/>
                  </a:lnTo>
                  <a:lnTo>
                    <a:pt x="2803804" y="655320"/>
                  </a:lnTo>
                  <a:lnTo>
                    <a:pt x="2802686" y="655789"/>
                  </a:lnTo>
                  <a:lnTo>
                    <a:pt x="2800820" y="657644"/>
                  </a:lnTo>
                  <a:lnTo>
                    <a:pt x="2800362" y="658774"/>
                  </a:lnTo>
                  <a:lnTo>
                    <a:pt x="2800362" y="661403"/>
                  </a:lnTo>
                  <a:lnTo>
                    <a:pt x="2800820" y="662520"/>
                  </a:lnTo>
                  <a:lnTo>
                    <a:pt x="2802686" y="664375"/>
                  </a:lnTo>
                  <a:lnTo>
                    <a:pt x="2803804" y="664845"/>
                  </a:lnTo>
                  <a:lnTo>
                    <a:pt x="2815958" y="664845"/>
                  </a:lnTo>
                  <a:lnTo>
                    <a:pt x="2817088" y="664375"/>
                  </a:lnTo>
                  <a:lnTo>
                    <a:pt x="2818942" y="662520"/>
                  </a:lnTo>
                  <a:lnTo>
                    <a:pt x="2819412" y="661403"/>
                  </a:lnTo>
                  <a:lnTo>
                    <a:pt x="2819412" y="658774"/>
                  </a:lnTo>
                  <a:close/>
                </a:path>
                <a:path w="5277485" h="664845">
                  <a:moveTo>
                    <a:pt x="2819412" y="3454"/>
                  </a:moveTo>
                  <a:lnTo>
                    <a:pt x="2818942" y="2324"/>
                  </a:lnTo>
                  <a:lnTo>
                    <a:pt x="2817088" y="469"/>
                  </a:lnTo>
                  <a:lnTo>
                    <a:pt x="2815958" y="0"/>
                  </a:lnTo>
                  <a:lnTo>
                    <a:pt x="2803804" y="0"/>
                  </a:lnTo>
                  <a:lnTo>
                    <a:pt x="2802686" y="469"/>
                  </a:lnTo>
                  <a:lnTo>
                    <a:pt x="2800820" y="2324"/>
                  </a:lnTo>
                  <a:lnTo>
                    <a:pt x="2800362" y="3454"/>
                  </a:lnTo>
                  <a:lnTo>
                    <a:pt x="2800362" y="6083"/>
                  </a:lnTo>
                  <a:lnTo>
                    <a:pt x="2800820" y="7200"/>
                  </a:lnTo>
                  <a:lnTo>
                    <a:pt x="2802686" y="9055"/>
                  </a:lnTo>
                  <a:lnTo>
                    <a:pt x="2803804" y="9525"/>
                  </a:lnTo>
                  <a:lnTo>
                    <a:pt x="2815958" y="9525"/>
                  </a:lnTo>
                  <a:lnTo>
                    <a:pt x="2817088" y="9055"/>
                  </a:lnTo>
                  <a:lnTo>
                    <a:pt x="2818942" y="7200"/>
                  </a:lnTo>
                  <a:lnTo>
                    <a:pt x="2819412" y="6083"/>
                  </a:lnTo>
                  <a:lnTo>
                    <a:pt x="2819412" y="3454"/>
                  </a:lnTo>
                  <a:close/>
                </a:path>
                <a:path w="5277485" h="664845">
                  <a:moveTo>
                    <a:pt x="2876562" y="658774"/>
                  </a:moveTo>
                  <a:lnTo>
                    <a:pt x="2876092" y="657644"/>
                  </a:lnTo>
                  <a:lnTo>
                    <a:pt x="2874238" y="655789"/>
                  </a:lnTo>
                  <a:lnTo>
                    <a:pt x="2873108" y="655320"/>
                  </a:lnTo>
                  <a:lnTo>
                    <a:pt x="2860954" y="655320"/>
                  </a:lnTo>
                  <a:lnTo>
                    <a:pt x="2859836" y="655789"/>
                  </a:lnTo>
                  <a:lnTo>
                    <a:pt x="2857970" y="657644"/>
                  </a:lnTo>
                  <a:lnTo>
                    <a:pt x="2857512" y="658774"/>
                  </a:lnTo>
                  <a:lnTo>
                    <a:pt x="2857512" y="661403"/>
                  </a:lnTo>
                  <a:lnTo>
                    <a:pt x="2857970" y="662520"/>
                  </a:lnTo>
                  <a:lnTo>
                    <a:pt x="2859836" y="664375"/>
                  </a:lnTo>
                  <a:lnTo>
                    <a:pt x="2860954" y="664845"/>
                  </a:lnTo>
                  <a:lnTo>
                    <a:pt x="2873108" y="664845"/>
                  </a:lnTo>
                  <a:lnTo>
                    <a:pt x="2874238" y="664375"/>
                  </a:lnTo>
                  <a:lnTo>
                    <a:pt x="2876092" y="662520"/>
                  </a:lnTo>
                  <a:lnTo>
                    <a:pt x="2876562" y="661403"/>
                  </a:lnTo>
                  <a:lnTo>
                    <a:pt x="2876562" y="658774"/>
                  </a:lnTo>
                  <a:close/>
                </a:path>
                <a:path w="5277485" h="664845">
                  <a:moveTo>
                    <a:pt x="2876562" y="3454"/>
                  </a:moveTo>
                  <a:lnTo>
                    <a:pt x="2876092" y="2324"/>
                  </a:lnTo>
                  <a:lnTo>
                    <a:pt x="2874238" y="469"/>
                  </a:lnTo>
                  <a:lnTo>
                    <a:pt x="2873108" y="0"/>
                  </a:lnTo>
                  <a:lnTo>
                    <a:pt x="2860954" y="0"/>
                  </a:lnTo>
                  <a:lnTo>
                    <a:pt x="2859836" y="469"/>
                  </a:lnTo>
                  <a:lnTo>
                    <a:pt x="2857970" y="2324"/>
                  </a:lnTo>
                  <a:lnTo>
                    <a:pt x="2857512" y="3454"/>
                  </a:lnTo>
                  <a:lnTo>
                    <a:pt x="2857512" y="6083"/>
                  </a:lnTo>
                  <a:lnTo>
                    <a:pt x="2857970" y="7200"/>
                  </a:lnTo>
                  <a:lnTo>
                    <a:pt x="2859836" y="9055"/>
                  </a:lnTo>
                  <a:lnTo>
                    <a:pt x="2860954" y="9525"/>
                  </a:lnTo>
                  <a:lnTo>
                    <a:pt x="2873108" y="9525"/>
                  </a:lnTo>
                  <a:lnTo>
                    <a:pt x="2874238" y="9055"/>
                  </a:lnTo>
                  <a:lnTo>
                    <a:pt x="2876092" y="7200"/>
                  </a:lnTo>
                  <a:lnTo>
                    <a:pt x="2876562" y="6083"/>
                  </a:lnTo>
                  <a:lnTo>
                    <a:pt x="2876562" y="3454"/>
                  </a:lnTo>
                  <a:close/>
                </a:path>
                <a:path w="5277485" h="664845">
                  <a:moveTo>
                    <a:pt x="2933712" y="658774"/>
                  </a:moveTo>
                  <a:lnTo>
                    <a:pt x="2933242" y="657644"/>
                  </a:lnTo>
                  <a:lnTo>
                    <a:pt x="2931388" y="655789"/>
                  </a:lnTo>
                  <a:lnTo>
                    <a:pt x="2930258" y="655320"/>
                  </a:lnTo>
                  <a:lnTo>
                    <a:pt x="2918104" y="655320"/>
                  </a:lnTo>
                  <a:lnTo>
                    <a:pt x="2916986" y="655789"/>
                  </a:lnTo>
                  <a:lnTo>
                    <a:pt x="2915120" y="657644"/>
                  </a:lnTo>
                  <a:lnTo>
                    <a:pt x="2914662" y="658774"/>
                  </a:lnTo>
                  <a:lnTo>
                    <a:pt x="2914662" y="661403"/>
                  </a:lnTo>
                  <a:lnTo>
                    <a:pt x="2915120" y="662520"/>
                  </a:lnTo>
                  <a:lnTo>
                    <a:pt x="2916986" y="664375"/>
                  </a:lnTo>
                  <a:lnTo>
                    <a:pt x="2918104" y="664845"/>
                  </a:lnTo>
                  <a:lnTo>
                    <a:pt x="2930258" y="664845"/>
                  </a:lnTo>
                  <a:lnTo>
                    <a:pt x="2931388" y="664375"/>
                  </a:lnTo>
                  <a:lnTo>
                    <a:pt x="2933242" y="662520"/>
                  </a:lnTo>
                  <a:lnTo>
                    <a:pt x="2933712" y="661403"/>
                  </a:lnTo>
                  <a:lnTo>
                    <a:pt x="2933712" y="658774"/>
                  </a:lnTo>
                  <a:close/>
                </a:path>
                <a:path w="5277485" h="664845">
                  <a:moveTo>
                    <a:pt x="2933712" y="3454"/>
                  </a:moveTo>
                  <a:lnTo>
                    <a:pt x="2933242" y="2324"/>
                  </a:lnTo>
                  <a:lnTo>
                    <a:pt x="2931388" y="469"/>
                  </a:lnTo>
                  <a:lnTo>
                    <a:pt x="2930258" y="0"/>
                  </a:lnTo>
                  <a:lnTo>
                    <a:pt x="2918104" y="0"/>
                  </a:lnTo>
                  <a:lnTo>
                    <a:pt x="2916986" y="469"/>
                  </a:lnTo>
                  <a:lnTo>
                    <a:pt x="2915120" y="2324"/>
                  </a:lnTo>
                  <a:lnTo>
                    <a:pt x="2914662" y="3454"/>
                  </a:lnTo>
                  <a:lnTo>
                    <a:pt x="2914662" y="6083"/>
                  </a:lnTo>
                  <a:lnTo>
                    <a:pt x="2915120" y="7200"/>
                  </a:lnTo>
                  <a:lnTo>
                    <a:pt x="2916986" y="9055"/>
                  </a:lnTo>
                  <a:lnTo>
                    <a:pt x="2918104" y="9525"/>
                  </a:lnTo>
                  <a:lnTo>
                    <a:pt x="2930258" y="9525"/>
                  </a:lnTo>
                  <a:lnTo>
                    <a:pt x="2931388" y="9055"/>
                  </a:lnTo>
                  <a:lnTo>
                    <a:pt x="2933242" y="7200"/>
                  </a:lnTo>
                  <a:lnTo>
                    <a:pt x="2933712" y="6083"/>
                  </a:lnTo>
                  <a:lnTo>
                    <a:pt x="2933712" y="3454"/>
                  </a:lnTo>
                  <a:close/>
                </a:path>
                <a:path w="5277485" h="664845">
                  <a:moveTo>
                    <a:pt x="2990862" y="658774"/>
                  </a:moveTo>
                  <a:lnTo>
                    <a:pt x="2990392" y="657644"/>
                  </a:lnTo>
                  <a:lnTo>
                    <a:pt x="2988538" y="655789"/>
                  </a:lnTo>
                  <a:lnTo>
                    <a:pt x="2987408" y="655320"/>
                  </a:lnTo>
                  <a:lnTo>
                    <a:pt x="2975254" y="655320"/>
                  </a:lnTo>
                  <a:lnTo>
                    <a:pt x="2974136" y="655789"/>
                  </a:lnTo>
                  <a:lnTo>
                    <a:pt x="2972270" y="657644"/>
                  </a:lnTo>
                  <a:lnTo>
                    <a:pt x="2971812" y="658774"/>
                  </a:lnTo>
                  <a:lnTo>
                    <a:pt x="2971812" y="661403"/>
                  </a:lnTo>
                  <a:lnTo>
                    <a:pt x="2972270" y="662520"/>
                  </a:lnTo>
                  <a:lnTo>
                    <a:pt x="2974136" y="664375"/>
                  </a:lnTo>
                  <a:lnTo>
                    <a:pt x="2975254" y="664845"/>
                  </a:lnTo>
                  <a:lnTo>
                    <a:pt x="2987408" y="664845"/>
                  </a:lnTo>
                  <a:lnTo>
                    <a:pt x="2988538" y="664375"/>
                  </a:lnTo>
                  <a:lnTo>
                    <a:pt x="2990392" y="662520"/>
                  </a:lnTo>
                  <a:lnTo>
                    <a:pt x="2990862" y="661403"/>
                  </a:lnTo>
                  <a:lnTo>
                    <a:pt x="2990862" y="658774"/>
                  </a:lnTo>
                  <a:close/>
                </a:path>
                <a:path w="5277485" h="664845">
                  <a:moveTo>
                    <a:pt x="2990862" y="3454"/>
                  </a:moveTo>
                  <a:lnTo>
                    <a:pt x="2990392" y="2324"/>
                  </a:lnTo>
                  <a:lnTo>
                    <a:pt x="2988538" y="469"/>
                  </a:lnTo>
                  <a:lnTo>
                    <a:pt x="2987408" y="0"/>
                  </a:lnTo>
                  <a:lnTo>
                    <a:pt x="2975254" y="0"/>
                  </a:lnTo>
                  <a:lnTo>
                    <a:pt x="2974136" y="469"/>
                  </a:lnTo>
                  <a:lnTo>
                    <a:pt x="2972270" y="2324"/>
                  </a:lnTo>
                  <a:lnTo>
                    <a:pt x="2971812" y="3454"/>
                  </a:lnTo>
                  <a:lnTo>
                    <a:pt x="2971812" y="6083"/>
                  </a:lnTo>
                  <a:lnTo>
                    <a:pt x="2972270" y="7200"/>
                  </a:lnTo>
                  <a:lnTo>
                    <a:pt x="2974136" y="9055"/>
                  </a:lnTo>
                  <a:lnTo>
                    <a:pt x="2975254" y="9525"/>
                  </a:lnTo>
                  <a:lnTo>
                    <a:pt x="2987408" y="9525"/>
                  </a:lnTo>
                  <a:lnTo>
                    <a:pt x="2988538" y="9055"/>
                  </a:lnTo>
                  <a:lnTo>
                    <a:pt x="2990392" y="7200"/>
                  </a:lnTo>
                  <a:lnTo>
                    <a:pt x="2990862" y="6083"/>
                  </a:lnTo>
                  <a:lnTo>
                    <a:pt x="2990862" y="3454"/>
                  </a:lnTo>
                  <a:close/>
                </a:path>
                <a:path w="5277485" h="664845">
                  <a:moveTo>
                    <a:pt x="3048012" y="658774"/>
                  </a:moveTo>
                  <a:lnTo>
                    <a:pt x="3047542" y="657644"/>
                  </a:lnTo>
                  <a:lnTo>
                    <a:pt x="3045688" y="655789"/>
                  </a:lnTo>
                  <a:lnTo>
                    <a:pt x="3044558" y="655320"/>
                  </a:lnTo>
                  <a:lnTo>
                    <a:pt x="3032404" y="655320"/>
                  </a:lnTo>
                  <a:lnTo>
                    <a:pt x="3031286" y="655789"/>
                  </a:lnTo>
                  <a:lnTo>
                    <a:pt x="3029420" y="657644"/>
                  </a:lnTo>
                  <a:lnTo>
                    <a:pt x="3028962" y="658774"/>
                  </a:lnTo>
                  <a:lnTo>
                    <a:pt x="3028962" y="661403"/>
                  </a:lnTo>
                  <a:lnTo>
                    <a:pt x="3029420" y="662520"/>
                  </a:lnTo>
                  <a:lnTo>
                    <a:pt x="3031286" y="664375"/>
                  </a:lnTo>
                  <a:lnTo>
                    <a:pt x="3032404" y="664845"/>
                  </a:lnTo>
                  <a:lnTo>
                    <a:pt x="3044558" y="664845"/>
                  </a:lnTo>
                  <a:lnTo>
                    <a:pt x="3045688" y="664375"/>
                  </a:lnTo>
                  <a:lnTo>
                    <a:pt x="3047542" y="662520"/>
                  </a:lnTo>
                  <a:lnTo>
                    <a:pt x="3048012" y="661403"/>
                  </a:lnTo>
                  <a:lnTo>
                    <a:pt x="3048012" y="658774"/>
                  </a:lnTo>
                  <a:close/>
                </a:path>
                <a:path w="5277485" h="664845">
                  <a:moveTo>
                    <a:pt x="3048012" y="3454"/>
                  </a:moveTo>
                  <a:lnTo>
                    <a:pt x="3047542" y="2324"/>
                  </a:lnTo>
                  <a:lnTo>
                    <a:pt x="3045688" y="469"/>
                  </a:lnTo>
                  <a:lnTo>
                    <a:pt x="3044558" y="0"/>
                  </a:lnTo>
                  <a:lnTo>
                    <a:pt x="3032404" y="0"/>
                  </a:lnTo>
                  <a:lnTo>
                    <a:pt x="3031286" y="469"/>
                  </a:lnTo>
                  <a:lnTo>
                    <a:pt x="3029420" y="2324"/>
                  </a:lnTo>
                  <a:lnTo>
                    <a:pt x="3028962" y="3454"/>
                  </a:lnTo>
                  <a:lnTo>
                    <a:pt x="3028962" y="6083"/>
                  </a:lnTo>
                  <a:lnTo>
                    <a:pt x="3029420" y="7200"/>
                  </a:lnTo>
                  <a:lnTo>
                    <a:pt x="3031286" y="9055"/>
                  </a:lnTo>
                  <a:lnTo>
                    <a:pt x="3032404" y="9525"/>
                  </a:lnTo>
                  <a:lnTo>
                    <a:pt x="3044558" y="9525"/>
                  </a:lnTo>
                  <a:lnTo>
                    <a:pt x="3045688" y="9055"/>
                  </a:lnTo>
                  <a:lnTo>
                    <a:pt x="3047542" y="7200"/>
                  </a:lnTo>
                  <a:lnTo>
                    <a:pt x="3048012" y="6083"/>
                  </a:lnTo>
                  <a:lnTo>
                    <a:pt x="3048012" y="3454"/>
                  </a:lnTo>
                  <a:close/>
                </a:path>
                <a:path w="5277485" h="664845">
                  <a:moveTo>
                    <a:pt x="3105162" y="658774"/>
                  </a:moveTo>
                  <a:lnTo>
                    <a:pt x="3104692" y="657644"/>
                  </a:lnTo>
                  <a:lnTo>
                    <a:pt x="3102838" y="655789"/>
                  </a:lnTo>
                  <a:lnTo>
                    <a:pt x="3101708" y="655320"/>
                  </a:lnTo>
                  <a:lnTo>
                    <a:pt x="3089554" y="655320"/>
                  </a:lnTo>
                  <a:lnTo>
                    <a:pt x="3088436" y="655789"/>
                  </a:lnTo>
                  <a:lnTo>
                    <a:pt x="3086570" y="657644"/>
                  </a:lnTo>
                  <a:lnTo>
                    <a:pt x="3086112" y="658774"/>
                  </a:lnTo>
                  <a:lnTo>
                    <a:pt x="3086112" y="661403"/>
                  </a:lnTo>
                  <a:lnTo>
                    <a:pt x="3086570" y="662520"/>
                  </a:lnTo>
                  <a:lnTo>
                    <a:pt x="3088436" y="664375"/>
                  </a:lnTo>
                  <a:lnTo>
                    <a:pt x="3089554" y="664845"/>
                  </a:lnTo>
                  <a:lnTo>
                    <a:pt x="3101708" y="664845"/>
                  </a:lnTo>
                  <a:lnTo>
                    <a:pt x="3102838" y="664375"/>
                  </a:lnTo>
                  <a:lnTo>
                    <a:pt x="3104692" y="662520"/>
                  </a:lnTo>
                  <a:lnTo>
                    <a:pt x="3105162" y="661403"/>
                  </a:lnTo>
                  <a:lnTo>
                    <a:pt x="3105162" y="658774"/>
                  </a:lnTo>
                  <a:close/>
                </a:path>
                <a:path w="5277485" h="664845">
                  <a:moveTo>
                    <a:pt x="3105162" y="3454"/>
                  </a:moveTo>
                  <a:lnTo>
                    <a:pt x="3104692" y="2324"/>
                  </a:lnTo>
                  <a:lnTo>
                    <a:pt x="3102838" y="469"/>
                  </a:lnTo>
                  <a:lnTo>
                    <a:pt x="3101708" y="0"/>
                  </a:lnTo>
                  <a:lnTo>
                    <a:pt x="3089554" y="0"/>
                  </a:lnTo>
                  <a:lnTo>
                    <a:pt x="3088436" y="469"/>
                  </a:lnTo>
                  <a:lnTo>
                    <a:pt x="3086570" y="2324"/>
                  </a:lnTo>
                  <a:lnTo>
                    <a:pt x="3086112" y="3454"/>
                  </a:lnTo>
                  <a:lnTo>
                    <a:pt x="3086112" y="6083"/>
                  </a:lnTo>
                  <a:lnTo>
                    <a:pt x="3086570" y="7200"/>
                  </a:lnTo>
                  <a:lnTo>
                    <a:pt x="3088436" y="9055"/>
                  </a:lnTo>
                  <a:lnTo>
                    <a:pt x="3089554" y="9525"/>
                  </a:lnTo>
                  <a:lnTo>
                    <a:pt x="3101708" y="9525"/>
                  </a:lnTo>
                  <a:lnTo>
                    <a:pt x="3102838" y="9055"/>
                  </a:lnTo>
                  <a:lnTo>
                    <a:pt x="3104692" y="7200"/>
                  </a:lnTo>
                  <a:lnTo>
                    <a:pt x="3105162" y="6083"/>
                  </a:lnTo>
                  <a:lnTo>
                    <a:pt x="3105162" y="3454"/>
                  </a:lnTo>
                  <a:close/>
                </a:path>
                <a:path w="5277485" h="664845">
                  <a:moveTo>
                    <a:pt x="3162312" y="658774"/>
                  </a:moveTo>
                  <a:lnTo>
                    <a:pt x="3161842" y="657644"/>
                  </a:lnTo>
                  <a:lnTo>
                    <a:pt x="3159988" y="655789"/>
                  </a:lnTo>
                  <a:lnTo>
                    <a:pt x="3158858" y="655320"/>
                  </a:lnTo>
                  <a:lnTo>
                    <a:pt x="3146704" y="655320"/>
                  </a:lnTo>
                  <a:lnTo>
                    <a:pt x="3145586" y="655789"/>
                  </a:lnTo>
                  <a:lnTo>
                    <a:pt x="3143720" y="657644"/>
                  </a:lnTo>
                  <a:lnTo>
                    <a:pt x="3143262" y="658774"/>
                  </a:lnTo>
                  <a:lnTo>
                    <a:pt x="3143262" y="661403"/>
                  </a:lnTo>
                  <a:lnTo>
                    <a:pt x="3143720" y="662520"/>
                  </a:lnTo>
                  <a:lnTo>
                    <a:pt x="3145586" y="664375"/>
                  </a:lnTo>
                  <a:lnTo>
                    <a:pt x="3146704" y="664845"/>
                  </a:lnTo>
                  <a:lnTo>
                    <a:pt x="3158858" y="664845"/>
                  </a:lnTo>
                  <a:lnTo>
                    <a:pt x="3159988" y="664375"/>
                  </a:lnTo>
                  <a:lnTo>
                    <a:pt x="3161842" y="662520"/>
                  </a:lnTo>
                  <a:lnTo>
                    <a:pt x="3162312" y="661403"/>
                  </a:lnTo>
                  <a:lnTo>
                    <a:pt x="3162312" y="658774"/>
                  </a:lnTo>
                  <a:close/>
                </a:path>
                <a:path w="5277485" h="664845">
                  <a:moveTo>
                    <a:pt x="3162312" y="3454"/>
                  </a:moveTo>
                  <a:lnTo>
                    <a:pt x="3161842" y="2324"/>
                  </a:lnTo>
                  <a:lnTo>
                    <a:pt x="3159988" y="469"/>
                  </a:lnTo>
                  <a:lnTo>
                    <a:pt x="3158858" y="0"/>
                  </a:lnTo>
                  <a:lnTo>
                    <a:pt x="3146704" y="0"/>
                  </a:lnTo>
                  <a:lnTo>
                    <a:pt x="3145586" y="469"/>
                  </a:lnTo>
                  <a:lnTo>
                    <a:pt x="3143720" y="2324"/>
                  </a:lnTo>
                  <a:lnTo>
                    <a:pt x="3143262" y="3454"/>
                  </a:lnTo>
                  <a:lnTo>
                    <a:pt x="3143262" y="6083"/>
                  </a:lnTo>
                  <a:lnTo>
                    <a:pt x="3143720" y="7200"/>
                  </a:lnTo>
                  <a:lnTo>
                    <a:pt x="3145586" y="9055"/>
                  </a:lnTo>
                  <a:lnTo>
                    <a:pt x="3146704" y="9525"/>
                  </a:lnTo>
                  <a:lnTo>
                    <a:pt x="3158858" y="9525"/>
                  </a:lnTo>
                  <a:lnTo>
                    <a:pt x="3159988" y="9055"/>
                  </a:lnTo>
                  <a:lnTo>
                    <a:pt x="3161842" y="7200"/>
                  </a:lnTo>
                  <a:lnTo>
                    <a:pt x="3162312" y="6083"/>
                  </a:lnTo>
                  <a:lnTo>
                    <a:pt x="3162312" y="3454"/>
                  </a:lnTo>
                  <a:close/>
                </a:path>
                <a:path w="5277485" h="664845">
                  <a:moveTo>
                    <a:pt x="3219462" y="658774"/>
                  </a:moveTo>
                  <a:lnTo>
                    <a:pt x="3218992" y="657644"/>
                  </a:lnTo>
                  <a:lnTo>
                    <a:pt x="3217138" y="655789"/>
                  </a:lnTo>
                  <a:lnTo>
                    <a:pt x="3216008" y="655320"/>
                  </a:lnTo>
                  <a:lnTo>
                    <a:pt x="3203854" y="655320"/>
                  </a:lnTo>
                  <a:lnTo>
                    <a:pt x="3202736" y="655789"/>
                  </a:lnTo>
                  <a:lnTo>
                    <a:pt x="3200870" y="657644"/>
                  </a:lnTo>
                  <a:lnTo>
                    <a:pt x="3200412" y="658774"/>
                  </a:lnTo>
                  <a:lnTo>
                    <a:pt x="3200412" y="661403"/>
                  </a:lnTo>
                  <a:lnTo>
                    <a:pt x="3200870" y="662520"/>
                  </a:lnTo>
                  <a:lnTo>
                    <a:pt x="3202736" y="664375"/>
                  </a:lnTo>
                  <a:lnTo>
                    <a:pt x="3203854" y="664845"/>
                  </a:lnTo>
                  <a:lnTo>
                    <a:pt x="3216008" y="664845"/>
                  </a:lnTo>
                  <a:lnTo>
                    <a:pt x="3217138" y="664375"/>
                  </a:lnTo>
                  <a:lnTo>
                    <a:pt x="3218992" y="662520"/>
                  </a:lnTo>
                  <a:lnTo>
                    <a:pt x="3219462" y="661403"/>
                  </a:lnTo>
                  <a:lnTo>
                    <a:pt x="3219462" y="658774"/>
                  </a:lnTo>
                  <a:close/>
                </a:path>
                <a:path w="5277485" h="664845">
                  <a:moveTo>
                    <a:pt x="3219462" y="3454"/>
                  </a:moveTo>
                  <a:lnTo>
                    <a:pt x="3218992" y="2324"/>
                  </a:lnTo>
                  <a:lnTo>
                    <a:pt x="3217138" y="469"/>
                  </a:lnTo>
                  <a:lnTo>
                    <a:pt x="3216008" y="0"/>
                  </a:lnTo>
                  <a:lnTo>
                    <a:pt x="3203854" y="0"/>
                  </a:lnTo>
                  <a:lnTo>
                    <a:pt x="3202736" y="469"/>
                  </a:lnTo>
                  <a:lnTo>
                    <a:pt x="3200870" y="2324"/>
                  </a:lnTo>
                  <a:lnTo>
                    <a:pt x="3200412" y="3454"/>
                  </a:lnTo>
                  <a:lnTo>
                    <a:pt x="3200412" y="6083"/>
                  </a:lnTo>
                  <a:lnTo>
                    <a:pt x="3200870" y="7200"/>
                  </a:lnTo>
                  <a:lnTo>
                    <a:pt x="3202736" y="9055"/>
                  </a:lnTo>
                  <a:lnTo>
                    <a:pt x="3203854" y="9525"/>
                  </a:lnTo>
                  <a:lnTo>
                    <a:pt x="3216008" y="9525"/>
                  </a:lnTo>
                  <a:lnTo>
                    <a:pt x="3217138" y="9055"/>
                  </a:lnTo>
                  <a:lnTo>
                    <a:pt x="3218992" y="7200"/>
                  </a:lnTo>
                  <a:lnTo>
                    <a:pt x="3219462" y="6083"/>
                  </a:lnTo>
                  <a:lnTo>
                    <a:pt x="3219462" y="3454"/>
                  </a:lnTo>
                  <a:close/>
                </a:path>
                <a:path w="5277485" h="664845">
                  <a:moveTo>
                    <a:pt x="3276612" y="658774"/>
                  </a:moveTo>
                  <a:lnTo>
                    <a:pt x="3276142" y="657644"/>
                  </a:lnTo>
                  <a:lnTo>
                    <a:pt x="3274288" y="655789"/>
                  </a:lnTo>
                  <a:lnTo>
                    <a:pt x="3273158" y="655320"/>
                  </a:lnTo>
                  <a:lnTo>
                    <a:pt x="3261004" y="655320"/>
                  </a:lnTo>
                  <a:lnTo>
                    <a:pt x="3259886" y="655789"/>
                  </a:lnTo>
                  <a:lnTo>
                    <a:pt x="3258020" y="657644"/>
                  </a:lnTo>
                  <a:lnTo>
                    <a:pt x="3257562" y="658774"/>
                  </a:lnTo>
                  <a:lnTo>
                    <a:pt x="3257562" y="661403"/>
                  </a:lnTo>
                  <a:lnTo>
                    <a:pt x="3258020" y="662520"/>
                  </a:lnTo>
                  <a:lnTo>
                    <a:pt x="3259886" y="664375"/>
                  </a:lnTo>
                  <a:lnTo>
                    <a:pt x="3261004" y="664845"/>
                  </a:lnTo>
                  <a:lnTo>
                    <a:pt x="3273158" y="664845"/>
                  </a:lnTo>
                  <a:lnTo>
                    <a:pt x="3274288" y="664375"/>
                  </a:lnTo>
                  <a:lnTo>
                    <a:pt x="3276142" y="662520"/>
                  </a:lnTo>
                  <a:lnTo>
                    <a:pt x="3276612" y="661403"/>
                  </a:lnTo>
                  <a:lnTo>
                    <a:pt x="3276612" y="658774"/>
                  </a:lnTo>
                  <a:close/>
                </a:path>
                <a:path w="5277485" h="664845">
                  <a:moveTo>
                    <a:pt x="3276612" y="3454"/>
                  </a:moveTo>
                  <a:lnTo>
                    <a:pt x="3276142" y="2324"/>
                  </a:lnTo>
                  <a:lnTo>
                    <a:pt x="3274288" y="469"/>
                  </a:lnTo>
                  <a:lnTo>
                    <a:pt x="3273158" y="0"/>
                  </a:lnTo>
                  <a:lnTo>
                    <a:pt x="3261004" y="0"/>
                  </a:lnTo>
                  <a:lnTo>
                    <a:pt x="3259886" y="469"/>
                  </a:lnTo>
                  <a:lnTo>
                    <a:pt x="3258020" y="2324"/>
                  </a:lnTo>
                  <a:lnTo>
                    <a:pt x="3257562" y="3454"/>
                  </a:lnTo>
                  <a:lnTo>
                    <a:pt x="3257562" y="6083"/>
                  </a:lnTo>
                  <a:lnTo>
                    <a:pt x="3258020" y="7200"/>
                  </a:lnTo>
                  <a:lnTo>
                    <a:pt x="3259886" y="9055"/>
                  </a:lnTo>
                  <a:lnTo>
                    <a:pt x="3261004" y="9525"/>
                  </a:lnTo>
                  <a:lnTo>
                    <a:pt x="3273158" y="9525"/>
                  </a:lnTo>
                  <a:lnTo>
                    <a:pt x="3274288" y="9055"/>
                  </a:lnTo>
                  <a:lnTo>
                    <a:pt x="3276142" y="7200"/>
                  </a:lnTo>
                  <a:lnTo>
                    <a:pt x="3276612" y="6083"/>
                  </a:lnTo>
                  <a:lnTo>
                    <a:pt x="3276612" y="3454"/>
                  </a:lnTo>
                  <a:close/>
                </a:path>
                <a:path w="5277485" h="664845">
                  <a:moveTo>
                    <a:pt x="3333762" y="658774"/>
                  </a:moveTo>
                  <a:lnTo>
                    <a:pt x="3333292" y="657644"/>
                  </a:lnTo>
                  <a:lnTo>
                    <a:pt x="3331438" y="655789"/>
                  </a:lnTo>
                  <a:lnTo>
                    <a:pt x="3330308" y="655320"/>
                  </a:lnTo>
                  <a:lnTo>
                    <a:pt x="3318154" y="655320"/>
                  </a:lnTo>
                  <a:lnTo>
                    <a:pt x="3317036" y="655789"/>
                  </a:lnTo>
                  <a:lnTo>
                    <a:pt x="3315170" y="657644"/>
                  </a:lnTo>
                  <a:lnTo>
                    <a:pt x="3314712" y="658774"/>
                  </a:lnTo>
                  <a:lnTo>
                    <a:pt x="3314712" y="661403"/>
                  </a:lnTo>
                  <a:lnTo>
                    <a:pt x="3315170" y="662520"/>
                  </a:lnTo>
                  <a:lnTo>
                    <a:pt x="3317036" y="664375"/>
                  </a:lnTo>
                  <a:lnTo>
                    <a:pt x="3318154" y="664845"/>
                  </a:lnTo>
                  <a:lnTo>
                    <a:pt x="3330308" y="664845"/>
                  </a:lnTo>
                  <a:lnTo>
                    <a:pt x="3331438" y="664375"/>
                  </a:lnTo>
                  <a:lnTo>
                    <a:pt x="3333292" y="662520"/>
                  </a:lnTo>
                  <a:lnTo>
                    <a:pt x="3333762" y="661403"/>
                  </a:lnTo>
                  <a:lnTo>
                    <a:pt x="3333762" y="658774"/>
                  </a:lnTo>
                  <a:close/>
                </a:path>
                <a:path w="5277485" h="664845">
                  <a:moveTo>
                    <a:pt x="3333762" y="3454"/>
                  </a:moveTo>
                  <a:lnTo>
                    <a:pt x="3333292" y="2324"/>
                  </a:lnTo>
                  <a:lnTo>
                    <a:pt x="3331438" y="469"/>
                  </a:lnTo>
                  <a:lnTo>
                    <a:pt x="3330308" y="0"/>
                  </a:lnTo>
                  <a:lnTo>
                    <a:pt x="3318154" y="0"/>
                  </a:lnTo>
                  <a:lnTo>
                    <a:pt x="3317036" y="469"/>
                  </a:lnTo>
                  <a:lnTo>
                    <a:pt x="3315170" y="2324"/>
                  </a:lnTo>
                  <a:lnTo>
                    <a:pt x="3314712" y="3454"/>
                  </a:lnTo>
                  <a:lnTo>
                    <a:pt x="3314712" y="6083"/>
                  </a:lnTo>
                  <a:lnTo>
                    <a:pt x="3315170" y="7200"/>
                  </a:lnTo>
                  <a:lnTo>
                    <a:pt x="3317036" y="9055"/>
                  </a:lnTo>
                  <a:lnTo>
                    <a:pt x="3318154" y="9525"/>
                  </a:lnTo>
                  <a:lnTo>
                    <a:pt x="3330308" y="9525"/>
                  </a:lnTo>
                  <a:lnTo>
                    <a:pt x="3331438" y="9055"/>
                  </a:lnTo>
                  <a:lnTo>
                    <a:pt x="3333292" y="7200"/>
                  </a:lnTo>
                  <a:lnTo>
                    <a:pt x="3333762" y="6083"/>
                  </a:lnTo>
                  <a:lnTo>
                    <a:pt x="3333762" y="3454"/>
                  </a:lnTo>
                  <a:close/>
                </a:path>
                <a:path w="5277485" h="664845">
                  <a:moveTo>
                    <a:pt x="3390912" y="658774"/>
                  </a:moveTo>
                  <a:lnTo>
                    <a:pt x="3390442" y="657644"/>
                  </a:lnTo>
                  <a:lnTo>
                    <a:pt x="3388588" y="655789"/>
                  </a:lnTo>
                  <a:lnTo>
                    <a:pt x="3387458" y="655320"/>
                  </a:lnTo>
                  <a:lnTo>
                    <a:pt x="3375304" y="655320"/>
                  </a:lnTo>
                  <a:lnTo>
                    <a:pt x="3374186" y="655789"/>
                  </a:lnTo>
                  <a:lnTo>
                    <a:pt x="3372320" y="657644"/>
                  </a:lnTo>
                  <a:lnTo>
                    <a:pt x="3371862" y="658774"/>
                  </a:lnTo>
                  <a:lnTo>
                    <a:pt x="3371862" y="661403"/>
                  </a:lnTo>
                  <a:lnTo>
                    <a:pt x="3372320" y="662520"/>
                  </a:lnTo>
                  <a:lnTo>
                    <a:pt x="3374186" y="664375"/>
                  </a:lnTo>
                  <a:lnTo>
                    <a:pt x="3375304" y="664845"/>
                  </a:lnTo>
                  <a:lnTo>
                    <a:pt x="3387458" y="664845"/>
                  </a:lnTo>
                  <a:lnTo>
                    <a:pt x="3388588" y="664375"/>
                  </a:lnTo>
                  <a:lnTo>
                    <a:pt x="3390442" y="662520"/>
                  </a:lnTo>
                  <a:lnTo>
                    <a:pt x="3390912" y="661403"/>
                  </a:lnTo>
                  <a:lnTo>
                    <a:pt x="3390912" y="658774"/>
                  </a:lnTo>
                  <a:close/>
                </a:path>
                <a:path w="5277485" h="664845">
                  <a:moveTo>
                    <a:pt x="3390912" y="3454"/>
                  </a:moveTo>
                  <a:lnTo>
                    <a:pt x="3390442" y="2324"/>
                  </a:lnTo>
                  <a:lnTo>
                    <a:pt x="3388588" y="469"/>
                  </a:lnTo>
                  <a:lnTo>
                    <a:pt x="3387458" y="0"/>
                  </a:lnTo>
                  <a:lnTo>
                    <a:pt x="3375304" y="0"/>
                  </a:lnTo>
                  <a:lnTo>
                    <a:pt x="3374186" y="469"/>
                  </a:lnTo>
                  <a:lnTo>
                    <a:pt x="3372320" y="2324"/>
                  </a:lnTo>
                  <a:lnTo>
                    <a:pt x="3371862" y="3454"/>
                  </a:lnTo>
                  <a:lnTo>
                    <a:pt x="3371862" y="6083"/>
                  </a:lnTo>
                  <a:lnTo>
                    <a:pt x="3372320" y="7200"/>
                  </a:lnTo>
                  <a:lnTo>
                    <a:pt x="3374186" y="9055"/>
                  </a:lnTo>
                  <a:lnTo>
                    <a:pt x="3375304" y="9525"/>
                  </a:lnTo>
                  <a:lnTo>
                    <a:pt x="3387458" y="9525"/>
                  </a:lnTo>
                  <a:lnTo>
                    <a:pt x="3388588" y="9055"/>
                  </a:lnTo>
                  <a:lnTo>
                    <a:pt x="3390442" y="7200"/>
                  </a:lnTo>
                  <a:lnTo>
                    <a:pt x="3390912" y="6083"/>
                  </a:lnTo>
                  <a:lnTo>
                    <a:pt x="3390912" y="3454"/>
                  </a:lnTo>
                  <a:close/>
                </a:path>
                <a:path w="5277485" h="664845">
                  <a:moveTo>
                    <a:pt x="3448062" y="658774"/>
                  </a:moveTo>
                  <a:lnTo>
                    <a:pt x="3447592" y="657644"/>
                  </a:lnTo>
                  <a:lnTo>
                    <a:pt x="3445738" y="655789"/>
                  </a:lnTo>
                  <a:lnTo>
                    <a:pt x="3444608" y="655320"/>
                  </a:lnTo>
                  <a:lnTo>
                    <a:pt x="3432454" y="655320"/>
                  </a:lnTo>
                  <a:lnTo>
                    <a:pt x="3431336" y="655789"/>
                  </a:lnTo>
                  <a:lnTo>
                    <a:pt x="3429470" y="657644"/>
                  </a:lnTo>
                  <a:lnTo>
                    <a:pt x="3429012" y="658774"/>
                  </a:lnTo>
                  <a:lnTo>
                    <a:pt x="3429012" y="661403"/>
                  </a:lnTo>
                  <a:lnTo>
                    <a:pt x="3429470" y="662520"/>
                  </a:lnTo>
                  <a:lnTo>
                    <a:pt x="3431336" y="664375"/>
                  </a:lnTo>
                  <a:lnTo>
                    <a:pt x="3432454" y="664845"/>
                  </a:lnTo>
                  <a:lnTo>
                    <a:pt x="3444608" y="664845"/>
                  </a:lnTo>
                  <a:lnTo>
                    <a:pt x="3445738" y="664375"/>
                  </a:lnTo>
                  <a:lnTo>
                    <a:pt x="3447592" y="662520"/>
                  </a:lnTo>
                  <a:lnTo>
                    <a:pt x="3448062" y="661403"/>
                  </a:lnTo>
                  <a:lnTo>
                    <a:pt x="3448062" y="658774"/>
                  </a:lnTo>
                  <a:close/>
                </a:path>
                <a:path w="5277485" h="664845">
                  <a:moveTo>
                    <a:pt x="3448062" y="3454"/>
                  </a:moveTo>
                  <a:lnTo>
                    <a:pt x="3447592" y="2324"/>
                  </a:lnTo>
                  <a:lnTo>
                    <a:pt x="3445738" y="469"/>
                  </a:lnTo>
                  <a:lnTo>
                    <a:pt x="3444608" y="0"/>
                  </a:lnTo>
                  <a:lnTo>
                    <a:pt x="3432454" y="0"/>
                  </a:lnTo>
                  <a:lnTo>
                    <a:pt x="3431336" y="469"/>
                  </a:lnTo>
                  <a:lnTo>
                    <a:pt x="3429470" y="2324"/>
                  </a:lnTo>
                  <a:lnTo>
                    <a:pt x="3429012" y="3454"/>
                  </a:lnTo>
                  <a:lnTo>
                    <a:pt x="3429012" y="6083"/>
                  </a:lnTo>
                  <a:lnTo>
                    <a:pt x="3429470" y="7200"/>
                  </a:lnTo>
                  <a:lnTo>
                    <a:pt x="3431336" y="9055"/>
                  </a:lnTo>
                  <a:lnTo>
                    <a:pt x="3432454" y="9525"/>
                  </a:lnTo>
                  <a:lnTo>
                    <a:pt x="3444608" y="9525"/>
                  </a:lnTo>
                  <a:lnTo>
                    <a:pt x="3445738" y="9055"/>
                  </a:lnTo>
                  <a:lnTo>
                    <a:pt x="3447592" y="7200"/>
                  </a:lnTo>
                  <a:lnTo>
                    <a:pt x="3448062" y="6083"/>
                  </a:lnTo>
                  <a:lnTo>
                    <a:pt x="3448062" y="3454"/>
                  </a:lnTo>
                  <a:close/>
                </a:path>
                <a:path w="5277485" h="664845">
                  <a:moveTo>
                    <a:pt x="3505212" y="658774"/>
                  </a:moveTo>
                  <a:lnTo>
                    <a:pt x="3504742" y="657644"/>
                  </a:lnTo>
                  <a:lnTo>
                    <a:pt x="3502888" y="655789"/>
                  </a:lnTo>
                  <a:lnTo>
                    <a:pt x="3501758" y="655320"/>
                  </a:lnTo>
                  <a:lnTo>
                    <a:pt x="3489604" y="655320"/>
                  </a:lnTo>
                  <a:lnTo>
                    <a:pt x="3488486" y="655789"/>
                  </a:lnTo>
                  <a:lnTo>
                    <a:pt x="3486620" y="657644"/>
                  </a:lnTo>
                  <a:lnTo>
                    <a:pt x="3486162" y="658774"/>
                  </a:lnTo>
                  <a:lnTo>
                    <a:pt x="3486162" y="661403"/>
                  </a:lnTo>
                  <a:lnTo>
                    <a:pt x="3486620" y="662520"/>
                  </a:lnTo>
                  <a:lnTo>
                    <a:pt x="3488486" y="664375"/>
                  </a:lnTo>
                  <a:lnTo>
                    <a:pt x="3489604" y="664845"/>
                  </a:lnTo>
                  <a:lnTo>
                    <a:pt x="3501758" y="664845"/>
                  </a:lnTo>
                  <a:lnTo>
                    <a:pt x="3502888" y="664375"/>
                  </a:lnTo>
                  <a:lnTo>
                    <a:pt x="3504742" y="662520"/>
                  </a:lnTo>
                  <a:lnTo>
                    <a:pt x="3505212" y="661403"/>
                  </a:lnTo>
                  <a:lnTo>
                    <a:pt x="3505212" y="658774"/>
                  </a:lnTo>
                  <a:close/>
                </a:path>
                <a:path w="5277485" h="664845">
                  <a:moveTo>
                    <a:pt x="3505212" y="3454"/>
                  </a:moveTo>
                  <a:lnTo>
                    <a:pt x="3504742" y="2324"/>
                  </a:lnTo>
                  <a:lnTo>
                    <a:pt x="3502888" y="469"/>
                  </a:lnTo>
                  <a:lnTo>
                    <a:pt x="3501758" y="0"/>
                  </a:lnTo>
                  <a:lnTo>
                    <a:pt x="3489604" y="0"/>
                  </a:lnTo>
                  <a:lnTo>
                    <a:pt x="3488486" y="469"/>
                  </a:lnTo>
                  <a:lnTo>
                    <a:pt x="3486620" y="2324"/>
                  </a:lnTo>
                  <a:lnTo>
                    <a:pt x="3486162" y="3454"/>
                  </a:lnTo>
                  <a:lnTo>
                    <a:pt x="3486162" y="6083"/>
                  </a:lnTo>
                  <a:lnTo>
                    <a:pt x="3486620" y="7200"/>
                  </a:lnTo>
                  <a:lnTo>
                    <a:pt x="3488486" y="9055"/>
                  </a:lnTo>
                  <a:lnTo>
                    <a:pt x="3489604" y="9525"/>
                  </a:lnTo>
                  <a:lnTo>
                    <a:pt x="3501758" y="9525"/>
                  </a:lnTo>
                  <a:lnTo>
                    <a:pt x="3502888" y="9055"/>
                  </a:lnTo>
                  <a:lnTo>
                    <a:pt x="3504742" y="7200"/>
                  </a:lnTo>
                  <a:lnTo>
                    <a:pt x="3505212" y="6083"/>
                  </a:lnTo>
                  <a:lnTo>
                    <a:pt x="3505212" y="3454"/>
                  </a:lnTo>
                  <a:close/>
                </a:path>
                <a:path w="5277485" h="664845">
                  <a:moveTo>
                    <a:pt x="3562362" y="658774"/>
                  </a:moveTo>
                  <a:lnTo>
                    <a:pt x="3561892" y="657644"/>
                  </a:lnTo>
                  <a:lnTo>
                    <a:pt x="3560038" y="655789"/>
                  </a:lnTo>
                  <a:lnTo>
                    <a:pt x="3558908" y="655320"/>
                  </a:lnTo>
                  <a:lnTo>
                    <a:pt x="3546754" y="655320"/>
                  </a:lnTo>
                  <a:lnTo>
                    <a:pt x="3545636" y="655789"/>
                  </a:lnTo>
                  <a:lnTo>
                    <a:pt x="3543770" y="657644"/>
                  </a:lnTo>
                  <a:lnTo>
                    <a:pt x="3543312" y="658774"/>
                  </a:lnTo>
                  <a:lnTo>
                    <a:pt x="3543312" y="661403"/>
                  </a:lnTo>
                  <a:lnTo>
                    <a:pt x="3543770" y="662520"/>
                  </a:lnTo>
                  <a:lnTo>
                    <a:pt x="3545636" y="664375"/>
                  </a:lnTo>
                  <a:lnTo>
                    <a:pt x="3546754" y="664845"/>
                  </a:lnTo>
                  <a:lnTo>
                    <a:pt x="3558908" y="664845"/>
                  </a:lnTo>
                  <a:lnTo>
                    <a:pt x="3560038" y="664375"/>
                  </a:lnTo>
                  <a:lnTo>
                    <a:pt x="3561892" y="662520"/>
                  </a:lnTo>
                  <a:lnTo>
                    <a:pt x="3562362" y="661403"/>
                  </a:lnTo>
                  <a:lnTo>
                    <a:pt x="3562362" y="658774"/>
                  </a:lnTo>
                  <a:close/>
                </a:path>
                <a:path w="5277485" h="664845">
                  <a:moveTo>
                    <a:pt x="3562362" y="3454"/>
                  </a:moveTo>
                  <a:lnTo>
                    <a:pt x="3561892" y="2324"/>
                  </a:lnTo>
                  <a:lnTo>
                    <a:pt x="3560038" y="469"/>
                  </a:lnTo>
                  <a:lnTo>
                    <a:pt x="3558908" y="0"/>
                  </a:lnTo>
                  <a:lnTo>
                    <a:pt x="3546754" y="0"/>
                  </a:lnTo>
                  <a:lnTo>
                    <a:pt x="3545636" y="469"/>
                  </a:lnTo>
                  <a:lnTo>
                    <a:pt x="3543770" y="2324"/>
                  </a:lnTo>
                  <a:lnTo>
                    <a:pt x="3543312" y="3454"/>
                  </a:lnTo>
                  <a:lnTo>
                    <a:pt x="3543312" y="6083"/>
                  </a:lnTo>
                  <a:lnTo>
                    <a:pt x="3543770" y="7200"/>
                  </a:lnTo>
                  <a:lnTo>
                    <a:pt x="3545636" y="9055"/>
                  </a:lnTo>
                  <a:lnTo>
                    <a:pt x="3546754" y="9525"/>
                  </a:lnTo>
                  <a:lnTo>
                    <a:pt x="3558908" y="9525"/>
                  </a:lnTo>
                  <a:lnTo>
                    <a:pt x="3560038" y="9055"/>
                  </a:lnTo>
                  <a:lnTo>
                    <a:pt x="3561892" y="7200"/>
                  </a:lnTo>
                  <a:lnTo>
                    <a:pt x="3562362" y="6083"/>
                  </a:lnTo>
                  <a:lnTo>
                    <a:pt x="3562362" y="3454"/>
                  </a:lnTo>
                  <a:close/>
                </a:path>
                <a:path w="5277485" h="664845">
                  <a:moveTo>
                    <a:pt x="3619512" y="658774"/>
                  </a:moveTo>
                  <a:lnTo>
                    <a:pt x="3619042" y="657644"/>
                  </a:lnTo>
                  <a:lnTo>
                    <a:pt x="3617188" y="655789"/>
                  </a:lnTo>
                  <a:lnTo>
                    <a:pt x="3616058" y="655320"/>
                  </a:lnTo>
                  <a:lnTo>
                    <a:pt x="3603904" y="655320"/>
                  </a:lnTo>
                  <a:lnTo>
                    <a:pt x="3602786" y="655789"/>
                  </a:lnTo>
                  <a:lnTo>
                    <a:pt x="3600920" y="657644"/>
                  </a:lnTo>
                  <a:lnTo>
                    <a:pt x="3600462" y="658774"/>
                  </a:lnTo>
                  <a:lnTo>
                    <a:pt x="3600462" y="661403"/>
                  </a:lnTo>
                  <a:lnTo>
                    <a:pt x="3600920" y="662520"/>
                  </a:lnTo>
                  <a:lnTo>
                    <a:pt x="3602786" y="664375"/>
                  </a:lnTo>
                  <a:lnTo>
                    <a:pt x="3603904" y="664845"/>
                  </a:lnTo>
                  <a:lnTo>
                    <a:pt x="3616058" y="664845"/>
                  </a:lnTo>
                  <a:lnTo>
                    <a:pt x="3617188" y="664375"/>
                  </a:lnTo>
                  <a:lnTo>
                    <a:pt x="3619042" y="662520"/>
                  </a:lnTo>
                  <a:lnTo>
                    <a:pt x="3619512" y="661403"/>
                  </a:lnTo>
                  <a:lnTo>
                    <a:pt x="3619512" y="658774"/>
                  </a:lnTo>
                  <a:close/>
                </a:path>
                <a:path w="5277485" h="664845">
                  <a:moveTo>
                    <a:pt x="3619512" y="3454"/>
                  </a:moveTo>
                  <a:lnTo>
                    <a:pt x="3619042" y="2324"/>
                  </a:lnTo>
                  <a:lnTo>
                    <a:pt x="3617188" y="469"/>
                  </a:lnTo>
                  <a:lnTo>
                    <a:pt x="3616058" y="0"/>
                  </a:lnTo>
                  <a:lnTo>
                    <a:pt x="3603904" y="0"/>
                  </a:lnTo>
                  <a:lnTo>
                    <a:pt x="3602786" y="469"/>
                  </a:lnTo>
                  <a:lnTo>
                    <a:pt x="3600920" y="2324"/>
                  </a:lnTo>
                  <a:lnTo>
                    <a:pt x="3600462" y="3454"/>
                  </a:lnTo>
                  <a:lnTo>
                    <a:pt x="3600462" y="6083"/>
                  </a:lnTo>
                  <a:lnTo>
                    <a:pt x="3600920" y="7200"/>
                  </a:lnTo>
                  <a:lnTo>
                    <a:pt x="3602786" y="9055"/>
                  </a:lnTo>
                  <a:lnTo>
                    <a:pt x="3603904" y="9525"/>
                  </a:lnTo>
                  <a:lnTo>
                    <a:pt x="3616058" y="9525"/>
                  </a:lnTo>
                  <a:lnTo>
                    <a:pt x="3617188" y="9055"/>
                  </a:lnTo>
                  <a:lnTo>
                    <a:pt x="3619042" y="7200"/>
                  </a:lnTo>
                  <a:lnTo>
                    <a:pt x="3619512" y="6083"/>
                  </a:lnTo>
                  <a:lnTo>
                    <a:pt x="3619512" y="3454"/>
                  </a:lnTo>
                  <a:close/>
                </a:path>
                <a:path w="5277485" h="664845">
                  <a:moveTo>
                    <a:pt x="3676662" y="658774"/>
                  </a:moveTo>
                  <a:lnTo>
                    <a:pt x="3676192" y="657644"/>
                  </a:lnTo>
                  <a:lnTo>
                    <a:pt x="3674338" y="655789"/>
                  </a:lnTo>
                  <a:lnTo>
                    <a:pt x="3673208" y="655320"/>
                  </a:lnTo>
                  <a:lnTo>
                    <a:pt x="3661054" y="655320"/>
                  </a:lnTo>
                  <a:lnTo>
                    <a:pt x="3659936" y="655789"/>
                  </a:lnTo>
                  <a:lnTo>
                    <a:pt x="3658070" y="657644"/>
                  </a:lnTo>
                  <a:lnTo>
                    <a:pt x="3657612" y="658774"/>
                  </a:lnTo>
                  <a:lnTo>
                    <a:pt x="3657612" y="661403"/>
                  </a:lnTo>
                  <a:lnTo>
                    <a:pt x="3658070" y="662520"/>
                  </a:lnTo>
                  <a:lnTo>
                    <a:pt x="3659936" y="664375"/>
                  </a:lnTo>
                  <a:lnTo>
                    <a:pt x="3661054" y="664845"/>
                  </a:lnTo>
                  <a:lnTo>
                    <a:pt x="3673208" y="664845"/>
                  </a:lnTo>
                  <a:lnTo>
                    <a:pt x="3674338" y="664375"/>
                  </a:lnTo>
                  <a:lnTo>
                    <a:pt x="3676192" y="662520"/>
                  </a:lnTo>
                  <a:lnTo>
                    <a:pt x="3676662" y="661403"/>
                  </a:lnTo>
                  <a:lnTo>
                    <a:pt x="3676662" y="658774"/>
                  </a:lnTo>
                  <a:close/>
                </a:path>
                <a:path w="5277485" h="664845">
                  <a:moveTo>
                    <a:pt x="3676662" y="3454"/>
                  </a:moveTo>
                  <a:lnTo>
                    <a:pt x="3676192" y="2324"/>
                  </a:lnTo>
                  <a:lnTo>
                    <a:pt x="3674338" y="469"/>
                  </a:lnTo>
                  <a:lnTo>
                    <a:pt x="3673208" y="0"/>
                  </a:lnTo>
                  <a:lnTo>
                    <a:pt x="3661054" y="0"/>
                  </a:lnTo>
                  <a:lnTo>
                    <a:pt x="3659936" y="469"/>
                  </a:lnTo>
                  <a:lnTo>
                    <a:pt x="3658070" y="2324"/>
                  </a:lnTo>
                  <a:lnTo>
                    <a:pt x="3657612" y="3454"/>
                  </a:lnTo>
                  <a:lnTo>
                    <a:pt x="3657612" y="6083"/>
                  </a:lnTo>
                  <a:lnTo>
                    <a:pt x="3658070" y="7200"/>
                  </a:lnTo>
                  <a:lnTo>
                    <a:pt x="3659936" y="9055"/>
                  </a:lnTo>
                  <a:lnTo>
                    <a:pt x="3661054" y="9525"/>
                  </a:lnTo>
                  <a:lnTo>
                    <a:pt x="3673208" y="9525"/>
                  </a:lnTo>
                  <a:lnTo>
                    <a:pt x="3674338" y="9055"/>
                  </a:lnTo>
                  <a:lnTo>
                    <a:pt x="3676192" y="7200"/>
                  </a:lnTo>
                  <a:lnTo>
                    <a:pt x="3676662" y="6083"/>
                  </a:lnTo>
                  <a:lnTo>
                    <a:pt x="3676662" y="3454"/>
                  </a:lnTo>
                  <a:close/>
                </a:path>
                <a:path w="5277485" h="664845">
                  <a:moveTo>
                    <a:pt x="3733812" y="658774"/>
                  </a:moveTo>
                  <a:lnTo>
                    <a:pt x="3733342" y="657644"/>
                  </a:lnTo>
                  <a:lnTo>
                    <a:pt x="3731488" y="655789"/>
                  </a:lnTo>
                  <a:lnTo>
                    <a:pt x="3730358" y="655320"/>
                  </a:lnTo>
                  <a:lnTo>
                    <a:pt x="3718204" y="655320"/>
                  </a:lnTo>
                  <a:lnTo>
                    <a:pt x="3717086" y="655789"/>
                  </a:lnTo>
                  <a:lnTo>
                    <a:pt x="3715220" y="657644"/>
                  </a:lnTo>
                  <a:lnTo>
                    <a:pt x="3714762" y="658774"/>
                  </a:lnTo>
                  <a:lnTo>
                    <a:pt x="3714762" y="661403"/>
                  </a:lnTo>
                  <a:lnTo>
                    <a:pt x="3715220" y="662520"/>
                  </a:lnTo>
                  <a:lnTo>
                    <a:pt x="3717086" y="664375"/>
                  </a:lnTo>
                  <a:lnTo>
                    <a:pt x="3718204" y="664845"/>
                  </a:lnTo>
                  <a:lnTo>
                    <a:pt x="3730358" y="664845"/>
                  </a:lnTo>
                  <a:lnTo>
                    <a:pt x="3731488" y="664375"/>
                  </a:lnTo>
                  <a:lnTo>
                    <a:pt x="3733342" y="662520"/>
                  </a:lnTo>
                  <a:lnTo>
                    <a:pt x="3733812" y="661403"/>
                  </a:lnTo>
                  <a:lnTo>
                    <a:pt x="3733812" y="658774"/>
                  </a:lnTo>
                  <a:close/>
                </a:path>
                <a:path w="5277485" h="664845">
                  <a:moveTo>
                    <a:pt x="3733812" y="3454"/>
                  </a:moveTo>
                  <a:lnTo>
                    <a:pt x="3733342" y="2324"/>
                  </a:lnTo>
                  <a:lnTo>
                    <a:pt x="3731488" y="469"/>
                  </a:lnTo>
                  <a:lnTo>
                    <a:pt x="3730358" y="0"/>
                  </a:lnTo>
                  <a:lnTo>
                    <a:pt x="3718204" y="0"/>
                  </a:lnTo>
                  <a:lnTo>
                    <a:pt x="3717086" y="469"/>
                  </a:lnTo>
                  <a:lnTo>
                    <a:pt x="3715220" y="2324"/>
                  </a:lnTo>
                  <a:lnTo>
                    <a:pt x="3714762" y="3454"/>
                  </a:lnTo>
                  <a:lnTo>
                    <a:pt x="3714762" y="6083"/>
                  </a:lnTo>
                  <a:lnTo>
                    <a:pt x="3715220" y="7200"/>
                  </a:lnTo>
                  <a:lnTo>
                    <a:pt x="3717086" y="9055"/>
                  </a:lnTo>
                  <a:lnTo>
                    <a:pt x="3718204" y="9525"/>
                  </a:lnTo>
                  <a:lnTo>
                    <a:pt x="3730358" y="9525"/>
                  </a:lnTo>
                  <a:lnTo>
                    <a:pt x="3731488" y="9055"/>
                  </a:lnTo>
                  <a:lnTo>
                    <a:pt x="3733342" y="7200"/>
                  </a:lnTo>
                  <a:lnTo>
                    <a:pt x="3733812" y="6083"/>
                  </a:lnTo>
                  <a:lnTo>
                    <a:pt x="3733812" y="3454"/>
                  </a:lnTo>
                  <a:close/>
                </a:path>
                <a:path w="5277485" h="664845">
                  <a:moveTo>
                    <a:pt x="3790962" y="658774"/>
                  </a:moveTo>
                  <a:lnTo>
                    <a:pt x="3790492" y="657644"/>
                  </a:lnTo>
                  <a:lnTo>
                    <a:pt x="3788638" y="655789"/>
                  </a:lnTo>
                  <a:lnTo>
                    <a:pt x="3787508" y="655320"/>
                  </a:lnTo>
                  <a:lnTo>
                    <a:pt x="3775354" y="655320"/>
                  </a:lnTo>
                  <a:lnTo>
                    <a:pt x="3774236" y="655789"/>
                  </a:lnTo>
                  <a:lnTo>
                    <a:pt x="3772370" y="657644"/>
                  </a:lnTo>
                  <a:lnTo>
                    <a:pt x="3771912" y="658774"/>
                  </a:lnTo>
                  <a:lnTo>
                    <a:pt x="3771912" y="661403"/>
                  </a:lnTo>
                  <a:lnTo>
                    <a:pt x="3772370" y="662520"/>
                  </a:lnTo>
                  <a:lnTo>
                    <a:pt x="3774236" y="664375"/>
                  </a:lnTo>
                  <a:lnTo>
                    <a:pt x="3775354" y="664845"/>
                  </a:lnTo>
                  <a:lnTo>
                    <a:pt x="3787508" y="664845"/>
                  </a:lnTo>
                  <a:lnTo>
                    <a:pt x="3788638" y="664375"/>
                  </a:lnTo>
                  <a:lnTo>
                    <a:pt x="3790492" y="662520"/>
                  </a:lnTo>
                  <a:lnTo>
                    <a:pt x="3790962" y="661403"/>
                  </a:lnTo>
                  <a:lnTo>
                    <a:pt x="3790962" y="658774"/>
                  </a:lnTo>
                  <a:close/>
                </a:path>
                <a:path w="5277485" h="664845">
                  <a:moveTo>
                    <a:pt x="3790962" y="3454"/>
                  </a:moveTo>
                  <a:lnTo>
                    <a:pt x="3790492" y="2324"/>
                  </a:lnTo>
                  <a:lnTo>
                    <a:pt x="3788638" y="469"/>
                  </a:lnTo>
                  <a:lnTo>
                    <a:pt x="3787508" y="0"/>
                  </a:lnTo>
                  <a:lnTo>
                    <a:pt x="3775354" y="0"/>
                  </a:lnTo>
                  <a:lnTo>
                    <a:pt x="3774236" y="469"/>
                  </a:lnTo>
                  <a:lnTo>
                    <a:pt x="3772370" y="2324"/>
                  </a:lnTo>
                  <a:lnTo>
                    <a:pt x="3771912" y="3454"/>
                  </a:lnTo>
                  <a:lnTo>
                    <a:pt x="3771912" y="6083"/>
                  </a:lnTo>
                  <a:lnTo>
                    <a:pt x="3772370" y="7200"/>
                  </a:lnTo>
                  <a:lnTo>
                    <a:pt x="3774236" y="9055"/>
                  </a:lnTo>
                  <a:lnTo>
                    <a:pt x="3775354" y="9525"/>
                  </a:lnTo>
                  <a:lnTo>
                    <a:pt x="3787508" y="9525"/>
                  </a:lnTo>
                  <a:lnTo>
                    <a:pt x="3788638" y="9055"/>
                  </a:lnTo>
                  <a:lnTo>
                    <a:pt x="3790492" y="7200"/>
                  </a:lnTo>
                  <a:lnTo>
                    <a:pt x="3790962" y="6083"/>
                  </a:lnTo>
                  <a:lnTo>
                    <a:pt x="3790962" y="3454"/>
                  </a:lnTo>
                  <a:close/>
                </a:path>
                <a:path w="5277485" h="664845">
                  <a:moveTo>
                    <a:pt x="3848112" y="658774"/>
                  </a:moveTo>
                  <a:lnTo>
                    <a:pt x="3847642" y="657644"/>
                  </a:lnTo>
                  <a:lnTo>
                    <a:pt x="3845788" y="655789"/>
                  </a:lnTo>
                  <a:lnTo>
                    <a:pt x="3844658" y="655320"/>
                  </a:lnTo>
                  <a:lnTo>
                    <a:pt x="3832504" y="655320"/>
                  </a:lnTo>
                  <a:lnTo>
                    <a:pt x="3831386" y="655789"/>
                  </a:lnTo>
                  <a:lnTo>
                    <a:pt x="3829520" y="657644"/>
                  </a:lnTo>
                  <a:lnTo>
                    <a:pt x="3829062" y="658774"/>
                  </a:lnTo>
                  <a:lnTo>
                    <a:pt x="3829062" y="661403"/>
                  </a:lnTo>
                  <a:lnTo>
                    <a:pt x="3829520" y="662520"/>
                  </a:lnTo>
                  <a:lnTo>
                    <a:pt x="3831386" y="664375"/>
                  </a:lnTo>
                  <a:lnTo>
                    <a:pt x="3832504" y="664845"/>
                  </a:lnTo>
                  <a:lnTo>
                    <a:pt x="3844658" y="664845"/>
                  </a:lnTo>
                  <a:lnTo>
                    <a:pt x="3845788" y="664375"/>
                  </a:lnTo>
                  <a:lnTo>
                    <a:pt x="3847642" y="662520"/>
                  </a:lnTo>
                  <a:lnTo>
                    <a:pt x="3848112" y="661403"/>
                  </a:lnTo>
                  <a:lnTo>
                    <a:pt x="3848112" y="658774"/>
                  </a:lnTo>
                  <a:close/>
                </a:path>
                <a:path w="5277485" h="664845">
                  <a:moveTo>
                    <a:pt x="3848112" y="3454"/>
                  </a:moveTo>
                  <a:lnTo>
                    <a:pt x="3847642" y="2324"/>
                  </a:lnTo>
                  <a:lnTo>
                    <a:pt x="3845788" y="469"/>
                  </a:lnTo>
                  <a:lnTo>
                    <a:pt x="3844658" y="0"/>
                  </a:lnTo>
                  <a:lnTo>
                    <a:pt x="3832504" y="0"/>
                  </a:lnTo>
                  <a:lnTo>
                    <a:pt x="3831386" y="469"/>
                  </a:lnTo>
                  <a:lnTo>
                    <a:pt x="3829520" y="2324"/>
                  </a:lnTo>
                  <a:lnTo>
                    <a:pt x="3829062" y="3454"/>
                  </a:lnTo>
                  <a:lnTo>
                    <a:pt x="3829062" y="6083"/>
                  </a:lnTo>
                  <a:lnTo>
                    <a:pt x="3829520" y="7200"/>
                  </a:lnTo>
                  <a:lnTo>
                    <a:pt x="3831386" y="9055"/>
                  </a:lnTo>
                  <a:lnTo>
                    <a:pt x="3832504" y="9525"/>
                  </a:lnTo>
                  <a:lnTo>
                    <a:pt x="3844658" y="9525"/>
                  </a:lnTo>
                  <a:lnTo>
                    <a:pt x="3845788" y="9055"/>
                  </a:lnTo>
                  <a:lnTo>
                    <a:pt x="3847642" y="7200"/>
                  </a:lnTo>
                  <a:lnTo>
                    <a:pt x="3848112" y="6083"/>
                  </a:lnTo>
                  <a:lnTo>
                    <a:pt x="3848112" y="3454"/>
                  </a:lnTo>
                  <a:close/>
                </a:path>
                <a:path w="5277485" h="664845">
                  <a:moveTo>
                    <a:pt x="3905262" y="658774"/>
                  </a:moveTo>
                  <a:lnTo>
                    <a:pt x="3904792" y="657644"/>
                  </a:lnTo>
                  <a:lnTo>
                    <a:pt x="3902938" y="655789"/>
                  </a:lnTo>
                  <a:lnTo>
                    <a:pt x="3901808" y="655320"/>
                  </a:lnTo>
                  <a:lnTo>
                    <a:pt x="3889654" y="655320"/>
                  </a:lnTo>
                  <a:lnTo>
                    <a:pt x="3888536" y="655789"/>
                  </a:lnTo>
                  <a:lnTo>
                    <a:pt x="3886670" y="657644"/>
                  </a:lnTo>
                  <a:lnTo>
                    <a:pt x="3886212" y="658774"/>
                  </a:lnTo>
                  <a:lnTo>
                    <a:pt x="3886212" y="661403"/>
                  </a:lnTo>
                  <a:lnTo>
                    <a:pt x="3886670" y="662520"/>
                  </a:lnTo>
                  <a:lnTo>
                    <a:pt x="3888536" y="664375"/>
                  </a:lnTo>
                  <a:lnTo>
                    <a:pt x="3889654" y="664845"/>
                  </a:lnTo>
                  <a:lnTo>
                    <a:pt x="3901808" y="664845"/>
                  </a:lnTo>
                  <a:lnTo>
                    <a:pt x="3902938" y="664375"/>
                  </a:lnTo>
                  <a:lnTo>
                    <a:pt x="3904792" y="662520"/>
                  </a:lnTo>
                  <a:lnTo>
                    <a:pt x="3905262" y="661403"/>
                  </a:lnTo>
                  <a:lnTo>
                    <a:pt x="3905262" y="658774"/>
                  </a:lnTo>
                  <a:close/>
                </a:path>
                <a:path w="5277485" h="664845">
                  <a:moveTo>
                    <a:pt x="3905262" y="3454"/>
                  </a:moveTo>
                  <a:lnTo>
                    <a:pt x="3904792" y="2324"/>
                  </a:lnTo>
                  <a:lnTo>
                    <a:pt x="3902938" y="469"/>
                  </a:lnTo>
                  <a:lnTo>
                    <a:pt x="3901808" y="0"/>
                  </a:lnTo>
                  <a:lnTo>
                    <a:pt x="3889654" y="0"/>
                  </a:lnTo>
                  <a:lnTo>
                    <a:pt x="3888536" y="469"/>
                  </a:lnTo>
                  <a:lnTo>
                    <a:pt x="3886670" y="2324"/>
                  </a:lnTo>
                  <a:lnTo>
                    <a:pt x="3886212" y="3454"/>
                  </a:lnTo>
                  <a:lnTo>
                    <a:pt x="3886212" y="6083"/>
                  </a:lnTo>
                  <a:lnTo>
                    <a:pt x="3886670" y="7200"/>
                  </a:lnTo>
                  <a:lnTo>
                    <a:pt x="3888536" y="9055"/>
                  </a:lnTo>
                  <a:lnTo>
                    <a:pt x="3889654" y="9525"/>
                  </a:lnTo>
                  <a:lnTo>
                    <a:pt x="3901808" y="9525"/>
                  </a:lnTo>
                  <a:lnTo>
                    <a:pt x="3902938" y="9055"/>
                  </a:lnTo>
                  <a:lnTo>
                    <a:pt x="3904792" y="7200"/>
                  </a:lnTo>
                  <a:lnTo>
                    <a:pt x="3905262" y="6083"/>
                  </a:lnTo>
                  <a:lnTo>
                    <a:pt x="3905262" y="3454"/>
                  </a:lnTo>
                  <a:close/>
                </a:path>
                <a:path w="5277485" h="664845">
                  <a:moveTo>
                    <a:pt x="3962412" y="658774"/>
                  </a:moveTo>
                  <a:lnTo>
                    <a:pt x="3961942" y="657644"/>
                  </a:lnTo>
                  <a:lnTo>
                    <a:pt x="3960088" y="655789"/>
                  </a:lnTo>
                  <a:lnTo>
                    <a:pt x="3958958" y="655320"/>
                  </a:lnTo>
                  <a:lnTo>
                    <a:pt x="3946804" y="655320"/>
                  </a:lnTo>
                  <a:lnTo>
                    <a:pt x="3945686" y="655789"/>
                  </a:lnTo>
                  <a:lnTo>
                    <a:pt x="3943820" y="657644"/>
                  </a:lnTo>
                  <a:lnTo>
                    <a:pt x="3943362" y="658774"/>
                  </a:lnTo>
                  <a:lnTo>
                    <a:pt x="3943362" y="661403"/>
                  </a:lnTo>
                  <a:lnTo>
                    <a:pt x="3943820" y="662520"/>
                  </a:lnTo>
                  <a:lnTo>
                    <a:pt x="3945686" y="664375"/>
                  </a:lnTo>
                  <a:lnTo>
                    <a:pt x="3946804" y="664845"/>
                  </a:lnTo>
                  <a:lnTo>
                    <a:pt x="3958958" y="664845"/>
                  </a:lnTo>
                  <a:lnTo>
                    <a:pt x="3960088" y="664375"/>
                  </a:lnTo>
                  <a:lnTo>
                    <a:pt x="3961942" y="662520"/>
                  </a:lnTo>
                  <a:lnTo>
                    <a:pt x="3962412" y="661403"/>
                  </a:lnTo>
                  <a:lnTo>
                    <a:pt x="3962412" y="658774"/>
                  </a:lnTo>
                  <a:close/>
                </a:path>
                <a:path w="5277485" h="664845">
                  <a:moveTo>
                    <a:pt x="3962412" y="3454"/>
                  </a:moveTo>
                  <a:lnTo>
                    <a:pt x="3961942" y="2324"/>
                  </a:lnTo>
                  <a:lnTo>
                    <a:pt x="3960088" y="469"/>
                  </a:lnTo>
                  <a:lnTo>
                    <a:pt x="3958958" y="0"/>
                  </a:lnTo>
                  <a:lnTo>
                    <a:pt x="3946804" y="0"/>
                  </a:lnTo>
                  <a:lnTo>
                    <a:pt x="3945686" y="469"/>
                  </a:lnTo>
                  <a:lnTo>
                    <a:pt x="3943820" y="2324"/>
                  </a:lnTo>
                  <a:lnTo>
                    <a:pt x="3943362" y="3454"/>
                  </a:lnTo>
                  <a:lnTo>
                    <a:pt x="3943362" y="6083"/>
                  </a:lnTo>
                  <a:lnTo>
                    <a:pt x="3943820" y="7200"/>
                  </a:lnTo>
                  <a:lnTo>
                    <a:pt x="3945686" y="9055"/>
                  </a:lnTo>
                  <a:lnTo>
                    <a:pt x="3946804" y="9525"/>
                  </a:lnTo>
                  <a:lnTo>
                    <a:pt x="3958958" y="9525"/>
                  </a:lnTo>
                  <a:lnTo>
                    <a:pt x="3960088" y="9055"/>
                  </a:lnTo>
                  <a:lnTo>
                    <a:pt x="3961942" y="7200"/>
                  </a:lnTo>
                  <a:lnTo>
                    <a:pt x="3962412" y="6083"/>
                  </a:lnTo>
                  <a:lnTo>
                    <a:pt x="3962412" y="3454"/>
                  </a:lnTo>
                  <a:close/>
                </a:path>
                <a:path w="5277485" h="664845">
                  <a:moveTo>
                    <a:pt x="4019562" y="658774"/>
                  </a:moveTo>
                  <a:lnTo>
                    <a:pt x="4019092" y="657644"/>
                  </a:lnTo>
                  <a:lnTo>
                    <a:pt x="4017238" y="655789"/>
                  </a:lnTo>
                  <a:lnTo>
                    <a:pt x="4016108" y="655320"/>
                  </a:lnTo>
                  <a:lnTo>
                    <a:pt x="4003954" y="655320"/>
                  </a:lnTo>
                  <a:lnTo>
                    <a:pt x="4002836" y="655789"/>
                  </a:lnTo>
                  <a:lnTo>
                    <a:pt x="4000970" y="657644"/>
                  </a:lnTo>
                  <a:lnTo>
                    <a:pt x="4000512" y="658774"/>
                  </a:lnTo>
                  <a:lnTo>
                    <a:pt x="4000512" y="661403"/>
                  </a:lnTo>
                  <a:lnTo>
                    <a:pt x="4000970" y="662520"/>
                  </a:lnTo>
                  <a:lnTo>
                    <a:pt x="4002836" y="664375"/>
                  </a:lnTo>
                  <a:lnTo>
                    <a:pt x="4003954" y="664845"/>
                  </a:lnTo>
                  <a:lnTo>
                    <a:pt x="4016108" y="664845"/>
                  </a:lnTo>
                  <a:lnTo>
                    <a:pt x="4017238" y="664375"/>
                  </a:lnTo>
                  <a:lnTo>
                    <a:pt x="4019092" y="662520"/>
                  </a:lnTo>
                  <a:lnTo>
                    <a:pt x="4019562" y="661403"/>
                  </a:lnTo>
                  <a:lnTo>
                    <a:pt x="4019562" y="658774"/>
                  </a:lnTo>
                  <a:close/>
                </a:path>
                <a:path w="5277485" h="664845">
                  <a:moveTo>
                    <a:pt x="4019562" y="3454"/>
                  </a:moveTo>
                  <a:lnTo>
                    <a:pt x="4019092" y="2324"/>
                  </a:lnTo>
                  <a:lnTo>
                    <a:pt x="4017238" y="469"/>
                  </a:lnTo>
                  <a:lnTo>
                    <a:pt x="4016108" y="0"/>
                  </a:lnTo>
                  <a:lnTo>
                    <a:pt x="4003954" y="0"/>
                  </a:lnTo>
                  <a:lnTo>
                    <a:pt x="4002836" y="469"/>
                  </a:lnTo>
                  <a:lnTo>
                    <a:pt x="4000970" y="2324"/>
                  </a:lnTo>
                  <a:lnTo>
                    <a:pt x="4000512" y="3454"/>
                  </a:lnTo>
                  <a:lnTo>
                    <a:pt x="4000512" y="6083"/>
                  </a:lnTo>
                  <a:lnTo>
                    <a:pt x="4000970" y="7200"/>
                  </a:lnTo>
                  <a:lnTo>
                    <a:pt x="4002836" y="9055"/>
                  </a:lnTo>
                  <a:lnTo>
                    <a:pt x="4003954" y="9525"/>
                  </a:lnTo>
                  <a:lnTo>
                    <a:pt x="4016108" y="9525"/>
                  </a:lnTo>
                  <a:lnTo>
                    <a:pt x="4017238" y="9055"/>
                  </a:lnTo>
                  <a:lnTo>
                    <a:pt x="4019092" y="7200"/>
                  </a:lnTo>
                  <a:lnTo>
                    <a:pt x="4019562" y="6083"/>
                  </a:lnTo>
                  <a:lnTo>
                    <a:pt x="4019562" y="3454"/>
                  </a:lnTo>
                  <a:close/>
                </a:path>
                <a:path w="5277485" h="664845">
                  <a:moveTo>
                    <a:pt x="4076712" y="658774"/>
                  </a:moveTo>
                  <a:lnTo>
                    <a:pt x="4076242" y="657644"/>
                  </a:lnTo>
                  <a:lnTo>
                    <a:pt x="4074388" y="655789"/>
                  </a:lnTo>
                  <a:lnTo>
                    <a:pt x="4073258" y="655320"/>
                  </a:lnTo>
                  <a:lnTo>
                    <a:pt x="4061104" y="655320"/>
                  </a:lnTo>
                  <a:lnTo>
                    <a:pt x="4059986" y="655789"/>
                  </a:lnTo>
                  <a:lnTo>
                    <a:pt x="4058120" y="657644"/>
                  </a:lnTo>
                  <a:lnTo>
                    <a:pt x="4057662" y="658774"/>
                  </a:lnTo>
                  <a:lnTo>
                    <a:pt x="4057662" y="661403"/>
                  </a:lnTo>
                  <a:lnTo>
                    <a:pt x="4058120" y="662520"/>
                  </a:lnTo>
                  <a:lnTo>
                    <a:pt x="4059986" y="664375"/>
                  </a:lnTo>
                  <a:lnTo>
                    <a:pt x="4061104" y="664845"/>
                  </a:lnTo>
                  <a:lnTo>
                    <a:pt x="4073258" y="664845"/>
                  </a:lnTo>
                  <a:lnTo>
                    <a:pt x="4074388" y="664375"/>
                  </a:lnTo>
                  <a:lnTo>
                    <a:pt x="4076242" y="662520"/>
                  </a:lnTo>
                  <a:lnTo>
                    <a:pt x="4076712" y="661403"/>
                  </a:lnTo>
                  <a:lnTo>
                    <a:pt x="4076712" y="658774"/>
                  </a:lnTo>
                  <a:close/>
                </a:path>
                <a:path w="5277485" h="664845">
                  <a:moveTo>
                    <a:pt x="4076712" y="3454"/>
                  </a:moveTo>
                  <a:lnTo>
                    <a:pt x="4076242" y="2324"/>
                  </a:lnTo>
                  <a:lnTo>
                    <a:pt x="4074388" y="469"/>
                  </a:lnTo>
                  <a:lnTo>
                    <a:pt x="4073258" y="0"/>
                  </a:lnTo>
                  <a:lnTo>
                    <a:pt x="4061104" y="0"/>
                  </a:lnTo>
                  <a:lnTo>
                    <a:pt x="4059986" y="469"/>
                  </a:lnTo>
                  <a:lnTo>
                    <a:pt x="4058120" y="2324"/>
                  </a:lnTo>
                  <a:lnTo>
                    <a:pt x="4057662" y="3454"/>
                  </a:lnTo>
                  <a:lnTo>
                    <a:pt x="4057662" y="6083"/>
                  </a:lnTo>
                  <a:lnTo>
                    <a:pt x="4058120" y="7200"/>
                  </a:lnTo>
                  <a:lnTo>
                    <a:pt x="4059986" y="9055"/>
                  </a:lnTo>
                  <a:lnTo>
                    <a:pt x="4061104" y="9525"/>
                  </a:lnTo>
                  <a:lnTo>
                    <a:pt x="4073258" y="9525"/>
                  </a:lnTo>
                  <a:lnTo>
                    <a:pt x="4074388" y="9055"/>
                  </a:lnTo>
                  <a:lnTo>
                    <a:pt x="4076242" y="7200"/>
                  </a:lnTo>
                  <a:lnTo>
                    <a:pt x="4076712" y="6083"/>
                  </a:lnTo>
                  <a:lnTo>
                    <a:pt x="4076712" y="3454"/>
                  </a:lnTo>
                  <a:close/>
                </a:path>
                <a:path w="5277485" h="664845">
                  <a:moveTo>
                    <a:pt x="4133862" y="658774"/>
                  </a:moveTo>
                  <a:lnTo>
                    <a:pt x="4133392" y="657644"/>
                  </a:lnTo>
                  <a:lnTo>
                    <a:pt x="4131538" y="655789"/>
                  </a:lnTo>
                  <a:lnTo>
                    <a:pt x="4130408" y="655320"/>
                  </a:lnTo>
                  <a:lnTo>
                    <a:pt x="4118254" y="655320"/>
                  </a:lnTo>
                  <a:lnTo>
                    <a:pt x="4117136" y="655789"/>
                  </a:lnTo>
                  <a:lnTo>
                    <a:pt x="4115270" y="657644"/>
                  </a:lnTo>
                  <a:lnTo>
                    <a:pt x="4114812" y="658774"/>
                  </a:lnTo>
                  <a:lnTo>
                    <a:pt x="4114812" y="661403"/>
                  </a:lnTo>
                  <a:lnTo>
                    <a:pt x="4115270" y="662520"/>
                  </a:lnTo>
                  <a:lnTo>
                    <a:pt x="4117136" y="664375"/>
                  </a:lnTo>
                  <a:lnTo>
                    <a:pt x="4118254" y="664845"/>
                  </a:lnTo>
                  <a:lnTo>
                    <a:pt x="4130408" y="664845"/>
                  </a:lnTo>
                  <a:lnTo>
                    <a:pt x="4131538" y="664375"/>
                  </a:lnTo>
                  <a:lnTo>
                    <a:pt x="4133392" y="662520"/>
                  </a:lnTo>
                  <a:lnTo>
                    <a:pt x="4133862" y="661403"/>
                  </a:lnTo>
                  <a:lnTo>
                    <a:pt x="4133862" y="658774"/>
                  </a:lnTo>
                  <a:close/>
                </a:path>
                <a:path w="5277485" h="664845">
                  <a:moveTo>
                    <a:pt x="4133862" y="3454"/>
                  </a:moveTo>
                  <a:lnTo>
                    <a:pt x="4133392" y="2324"/>
                  </a:lnTo>
                  <a:lnTo>
                    <a:pt x="4131538" y="469"/>
                  </a:lnTo>
                  <a:lnTo>
                    <a:pt x="4130408" y="0"/>
                  </a:lnTo>
                  <a:lnTo>
                    <a:pt x="4118254" y="0"/>
                  </a:lnTo>
                  <a:lnTo>
                    <a:pt x="4117136" y="469"/>
                  </a:lnTo>
                  <a:lnTo>
                    <a:pt x="4115270" y="2324"/>
                  </a:lnTo>
                  <a:lnTo>
                    <a:pt x="4114812" y="3454"/>
                  </a:lnTo>
                  <a:lnTo>
                    <a:pt x="4114812" y="6083"/>
                  </a:lnTo>
                  <a:lnTo>
                    <a:pt x="4115270" y="7200"/>
                  </a:lnTo>
                  <a:lnTo>
                    <a:pt x="4117136" y="9055"/>
                  </a:lnTo>
                  <a:lnTo>
                    <a:pt x="4118254" y="9525"/>
                  </a:lnTo>
                  <a:lnTo>
                    <a:pt x="4130408" y="9525"/>
                  </a:lnTo>
                  <a:lnTo>
                    <a:pt x="4131538" y="9055"/>
                  </a:lnTo>
                  <a:lnTo>
                    <a:pt x="4133392" y="7200"/>
                  </a:lnTo>
                  <a:lnTo>
                    <a:pt x="4133862" y="6083"/>
                  </a:lnTo>
                  <a:lnTo>
                    <a:pt x="4133862" y="3454"/>
                  </a:lnTo>
                  <a:close/>
                </a:path>
                <a:path w="5277485" h="664845">
                  <a:moveTo>
                    <a:pt x="4191012" y="658774"/>
                  </a:moveTo>
                  <a:lnTo>
                    <a:pt x="4190542" y="657644"/>
                  </a:lnTo>
                  <a:lnTo>
                    <a:pt x="4188688" y="655789"/>
                  </a:lnTo>
                  <a:lnTo>
                    <a:pt x="4187558" y="655320"/>
                  </a:lnTo>
                  <a:lnTo>
                    <a:pt x="4175404" y="655320"/>
                  </a:lnTo>
                  <a:lnTo>
                    <a:pt x="4174286" y="655789"/>
                  </a:lnTo>
                  <a:lnTo>
                    <a:pt x="4172420" y="657644"/>
                  </a:lnTo>
                  <a:lnTo>
                    <a:pt x="4171962" y="658774"/>
                  </a:lnTo>
                  <a:lnTo>
                    <a:pt x="4171962" y="661403"/>
                  </a:lnTo>
                  <a:lnTo>
                    <a:pt x="4172420" y="662520"/>
                  </a:lnTo>
                  <a:lnTo>
                    <a:pt x="4174286" y="664375"/>
                  </a:lnTo>
                  <a:lnTo>
                    <a:pt x="4175404" y="664845"/>
                  </a:lnTo>
                  <a:lnTo>
                    <a:pt x="4187558" y="664845"/>
                  </a:lnTo>
                  <a:lnTo>
                    <a:pt x="4188688" y="664375"/>
                  </a:lnTo>
                  <a:lnTo>
                    <a:pt x="4190542" y="662520"/>
                  </a:lnTo>
                  <a:lnTo>
                    <a:pt x="4191012" y="661403"/>
                  </a:lnTo>
                  <a:lnTo>
                    <a:pt x="4191012" y="658774"/>
                  </a:lnTo>
                  <a:close/>
                </a:path>
                <a:path w="5277485" h="664845">
                  <a:moveTo>
                    <a:pt x="4191012" y="3454"/>
                  </a:moveTo>
                  <a:lnTo>
                    <a:pt x="4190542" y="2324"/>
                  </a:lnTo>
                  <a:lnTo>
                    <a:pt x="4188688" y="469"/>
                  </a:lnTo>
                  <a:lnTo>
                    <a:pt x="4187558" y="0"/>
                  </a:lnTo>
                  <a:lnTo>
                    <a:pt x="4175404" y="0"/>
                  </a:lnTo>
                  <a:lnTo>
                    <a:pt x="4174286" y="469"/>
                  </a:lnTo>
                  <a:lnTo>
                    <a:pt x="4172420" y="2324"/>
                  </a:lnTo>
                  <a:lnTo>
                    <a:pt x="4171962" y="3454"/>
                  </a:lnTo>
                  <a:lnTo>
                    <a:pt x="4171962" y="6083"/>
                  </a:lnTo>
                  <a:lnTo>
                    <a:pt x="4172420" y="7200"/>
                  </a:lnTo>
                  <a:lnTo>
                    <a:pt x="4174286" y="9055"/>
                  </a:lnTo>
                  <a:lnTo>
                    <a:pt x="4175404" y="9525"/>
                  </a:lnTo>
                  <a:lnTo>
                    <a:pt x="4187558" y="9525"/>
                  </a:lnTo>
                  <a:lnTo>
                    <a:pt x="4188688" y="9055"/>
                  </a:lnTo>
                  <a:lnTo>
                    <a:pt x="4190542" y="7200"/>
                  </a:lnTo>
                  <a:lnTo>
                    <a:pt x="4191012" y="6083"/>
                  </a:lnTo>
                  <a:lnTo>
                    <a:pt x="4191012" y="3454"/>
                  </a:lnTo>
                  <a:close/>
                </a:path>
                <a:path w="5277485" h="664845">
                  <a:moveTo>
                    <a:pt x="4248162" y="658774"/>
                  </a:moveTo>
                  <a:lnTo>
                    <a:pt x="4247693" y="657644"/>
                  </a:lnTo>
                  <a:lnTo>
                    <a:pt x="4245838" y="655789"/>
                  </a:lnTo>
                  <a:lnTo>
                    <a:pt x="4244708" y="655320"/>
                  </a:lnTo>
                  <a:lnTo>
                    <a:pt x="4232554" y="655320"/>
                  </a:lnTo>
                  <a:lnTo>
                    <a:pt x="4231437" y="655789"/>
                  </a:lnTo>
                  <a:lnTo>
                    <a:pt x="4229570" y="657644"/>
                  </a:lnTo>
                  <a:lnTo>
                    <a:pt x="4229112" y="658774"/>
                  </a:lnTo>
                  <a:lnTo>
                    <a:pt x="4229112" y="661403"/>
                  </a:lnTo>
                  <a:lnTo>
                    <a:pt x="4229570" y="662520"/>
                  </a:lnTo>
                  <a:lnTo>
                    <a:pt x="4231437" y="664375"/>
                  </a:lnTo>
                  <a:lnTo>
                    <a:pt x="4232554" y="664845"/>
                  </a:lnTo>
                  <a:lnTo>
                    <a:pt x="4244708" y="664845"/>
                  </a:lnTo>
                  <a:lnTo>
                    <a:pt x="4245838" y="664375"/>
                  </a:lnTo>
                  <a:lnTo>
                    <a:pt x="4247693" y="662520"/>
                  </a:lnTo>
                  <a:lnTo>
                    <a:pt x="4248162" y="661403"/>
                  </a:lnTo>
                  <a:lnTo>
                    <a:pt x="4248162" y="658774"/>
                  </a:lnTo>
                  <a:close/>
                </a:path>
                <a:path w="5277485" h="664845">
                  <a:moveTo>
                    <a:pt x="4248162" y="3454"/>
                  </a:moveTo>
                  <a:lnTo>
                    <a:pt x="4247693" y="2324"/>
                  </a:lnTo>
                  <a:lnTo>
                    <a:pt x="4245838" y="469"/>
                  </a:lnTo>
                  <a:lnTo>
                    <a:pt x="4244708" y="0"/>
                  </a:lnTo>
                  <a:lnTo>
                    <a:pt x="4232554" y="0"/>
                  </a:lnTo>
                  <a:lnTo>
                    <a:pt x="4231437" y="469"/>
                  </a:lnTo>
                  <a:lnTo>
                    <a:pt x="4229570" y="2324"/>
                  </a:lnTo>
                  <a:lnTo>
                    <a:pt x="4229112" y="3454"/>
                  </a:lnTo>
                  <a:lnTo>
                    <a:pt x="4229112" y="6083"/>
                  </a:lnTo>
                  <a:lnTo>
                    <a:pt x="4229570" y="7200"/>
                  </a:lnTo>
                  <a:lnTo>
                    <a:pt x="4231437" y="9055"/>
                  </a:lnTo>
                  <a:lnTo>
                    <a:pt x="4232554" y="9525"/>
                  </a:lnTo>
                  <a:lnTo>
                    <a:pt x="4244708" y="9525"/>
                  </a:lnTo>
                  <a:lnTo>
                    <a:pt x="4245838" y="9055"/>
                  </a:lnTo>
                  <a:lnTo>
                    <a:pt x="4247693" y="7200"/>
                  </a:lnTo>
                  <a:lnTo>
                    <a:pt x="4248162" y="6083"/>
                  </a:lnTo>
                  <a:lnTo>
                    <a:pt x="4248162" y="3454"/>
                  </a:lnTo>
                  <a:close/>
                </a:path>
                <a:path w="5277485" h="664845">
                  <a:moveTo>
                    <a:pt x="4305312" y="658774"/>
                  </a:moveTo>
                  <a:lnTo>
                    <a:pt x="4304843" y="657644"/>
                  </a:lnTo>
                  <a:lnTo>
                    <a:pt x="4302988" y="655789"/>
                  </a:lnTo>
                  <a:lnTo>
                    <a:pt x="4301858" y="655320"/>
                  </a:lnTo>
                  <a:lnTo>
                    <a:pt x="4289704" y="655320"/>
                  </a:lnTo>
                  <a:lnTo>
                    <a:pt x="4288587" y="655789"/>
                  </a:lnTo>
                  <a:lnTo>
                    <a:pt x="4286720" y="657644"/>
                  </a:lnTo>
                  <a:lnTo>
                    <a:pt x="4286262" y="658774"/>
                  </a:lnTo>
                  <a:lnTo>
                    <a:pt x="4286262" y="661403"/>
                  </a:lnTo>
                  <a:lnTo>
                    <a:pt x="4286720" y="662520"/>
                  </a:lnTo>
                  <a:lnTo>
                    <a:pt x="4288587" y="664375"/>
                  </a:lnTo>
                  <a:lnTo>
                    <a:pt x="4289704" y="664845"/>
                  </a:lnTo>
                  <a:lnTo>
                    <a:pt x="4301858" y="664845"/>
                  </a:lnTo>
                  <a:lnTo>
                    <a:pt x="4302988" y="664375"/>
                  </a:lnTo>
                  <a:lnTo>
                    <a:pt x="4304843" y="662520"/>
                  </a:lnTo>
                  <a:lnTo>
                    <a:pt x="4305312" y="661403"/>
                  </a:lnTo>
                  <a:lnTo>
                    <a:pt x="4305312" y="658774"/>
                  </a:lnTo>
                  <a:close/>
                </a:path>
                <a:path w="5277485" h="664845">
                  <a:moveTo>
                    <a:pt x="4305312" y="3454"/>
                  </a:moveTo>
                  <a:lnTo>
                    <a:pt x="4304843" y="2324"/>
                  </a:lnTo>
                  <a:lnTo>
                    <a:pt x="4302988" y="469"/>
                  </a:lnTo>
                  <a:lnTo>
                    <a:pt x="4301858" y="0"/>
                  </a:lnTo>
                  <a:lnTo>
                    <a:pt x="4289704" y="0"/>
                  </a:lnTo>
                  <a:lnTo>
                    <a:pt x="4288587" y="469"/>
                  </a:lnTo>
                  <a:lnTo>
                    <a:pt x="4286720" y="2324"/>
                  </a:lnTo>
                  <a:lnTo>
                    <a:pt x="4286262" y="3454"/>
                  </a:lnTo>
                  <a:lnTo>
                    <a:pt x="4286262" y="6083"/>
                  </a:lnTo>
                  <a:lnTo>
                    <a:pt x="4286720" y="7200"/>
                  </a:lnTo>
                  <a:lnTo>
                    <a:pt x="4288587" y="9055"/>
                  </a:lnTo>
                  <a:lnTo>
                    <a:pt x="4289704" y="9525"/>
                  </a:lnTo>
                  <a:lnTo>
                    <a:pt x="4301858" y="9525"/>
                  </a:lnTo>
                  <a:lnTo>
                    <a:pt x="4302988" y="9055"/>
                  </a:lnTo>
                  <a:lnTo>
                    <a:pt x="4304843" y="7200"/>
                  </a:lnTo>
                  <a:lnTo>
                    <a:pt x="4305312" y="6083"/>
                  </a:lnTo>
                  <a:lnTo>
                    <a:pt x="4305312" y="3454"/>
                  </a:lnTo>
                  <a:close/>
                </a:path>
                <a:path w="5277485" h="664845">
                  <a:moveTo>
                    <a:pt x="4362462" y="658774"/>
                  </a:moveTo>
                  <a:lnTo>
                    <a:pt x="4361993" y="657644"/>
                  </a:lnTo>
                  <a:lnTo>
                    <a:pt x="4360138" y="655789"/>
                  </a:lnTo>
                  <a:lnTo>
                    <a:pt x="4359008" y="655320"/>
                  </a:lnTo>
                  <a:lnTo>
                    <a:pt x="4346854" y="655320"/>
                  </a:lnTo>
                  <a:lnTo>
                    <a:pt x="4345737" y="655789"/>
                  </a:lnTo>
                  <a:lnTo>
                    <a:pt x="4343870" y="657644"/>
                  </a:lnTo>
                  <a:lnTo>
                    <a:pt x="4343412" y="658774"/>
                  </a:lnTo>
                  <a:lnTo>
                    <a:pt x="4343412" y="661403"/>
                  </a:lnTo>
                  <a:lnTo>
                    <a:pt x="4343870" y="662520"/>
                  </a:lnTo>
                  <a:lnTo>
                    <a:pt x="4345737" y="664375"/>
                  </a:lnTo>
                  <a:lnTo>
                    <a:pt x="4346854" y="664845"/>
                  </a:lnTo>
                  <a:lnTo>
                    <a:pt x="4359008" y="664845"/>
                  </a:lnTo>
                  <a:lnTo>
                    <a:pt x="4360138" y="664375"/>
                  </a:lnTo>
                  <a:lnTo>
                    <a:pt x="4361993" y="662520"/>
                  </a:lnTo>
                  <a:lnTo>
                    <a:pt x="4362462" y="661403"/>
                  </a:lnTo>
                  <a:lnTo>
                    <a:pt x="4362462" y="658774"/>
                  </a:lnTo>
                  <a:close/>
                </a:path>
                <a:path w="5277485" h="664845">
                  <a:moveTo>
                    <a:pt x="4362462" y="3454"/>
                  </a:moveTo>
                  <a:lnTo>
                    <a:pt x="4361993" y="2324"/>
                  </a:lnTo>
                  <a:lnTo>
                    <a:pt x="4360138" y="469"/>
                  </a:lnTo>
                  <a:lnTo>
                    <a:pt x="4359008" y="0"/>
                  </a:lnTo>
                  <a:lnTo>
                    <a:pt x="4346854" y="0"/>
                  </a:lnTo>
                  <a:lnTo>
                    <a:pt x="4345737" y="469"/>
                  </a:lnTo>
                  <a:lnTo>
                    <a:pt x="4343870" y="2324"/>
                  </a:lnTo>
                  <a:lnTo>
                    <a:pt x="4343412" y="3454"/>
                  </a:lnTo>
                  <a:lnTo>
                    <a:pt x="4343412" y="6083"/>
                  </a:lnTo>
                  <a:lnTo>
                    <a:pt x="4343870" y="7200"/>
                  </a:lnTo>
                  <a:lnTo>
                    <a:pt x="4345737" y="9055"/>
                  </a:lnTo>
                  <a:lnTo>
                    <a:pt x="4346854" y="9525"/>
                  </a:lnTo>
                  <a:lnTo>
                    <a:pt x="4359008" y="9525"/>
                  </a:lnTo>
                  <a:lnTo>
                    <a:pt x="4360138" y="9055"/>
                  </a:lnTo>
                  <a:lnTo>
                    <a:pt x="4361993" y="7200"/>
                  </a:lnTo>
                  <a:lnTo>
                    <a:pt x="4362462" y="6083"/>
                  </a:lnTo>
                  <a:lnTo>
                    <a:pt x="4362462" y="3454"/>
                  </a:lnTo>
                  <a:close/>
                </a:path>
                <a:path w="5277485" h="664845">
                  <a:moveTo>
                    <a:pt x="4419612" y="658774"/>
                  </a:moveTo>
                  <a:lnTo>
                    <a:pt x="4419143" y="657644"/>
                  </a:lnTo>
                  <a:lnTo>
                    <a:pt x="4417288" y="655789"/>
                  </a:lnTo>
                  <a:lnTo>
                    <a:pt x="4416158" y="655320"/>
                  </a:lnTo>
                  <a:lnTo>
                    <a:pt x="4404004" y="655320"/>
                  </a:lnTo>
                  <a:lnTo>
                    <a:pt x="4402887" y="655789"/>
                  </a:lnTo>
                  <a:lnTo>
                    <a:pt x="4401020" y="657644"/>
                  </a:lnTo>
                  <a:lnTo>
                    <a:pt x="4400562" y="658774"/>
                  </a:lnTo>
                  <a:lnTo>
                    <a:pt x="4400562" y="661403"/>
                  </a:lnTo>
                  <a:lnTo>
                    <a:pt x="4401020" y="662520"/>
                  </a:lnTo>
                  <a:lnTo>
                    <a:pt x="4402887" y="664375"/>
                  </a:lnTo>
                  <a:lnTo>
                    <a:pt x="4404004" y="664845"/>
                  </a:lnTo>
                  <a:lnTo>
                    <a:pt x="4416158" y="664845"/>
                  </a:lnTo>
                  <a:lnTo>
                    <a:pt x="4417288" y="664375"/>
                  </a:lnTo>
                  <a:lnTo>
                    <a:pt x="4419143" y="662520"/>
                  </a:lnTo>
                  <a:lnTo>
                    <a:pt x="4419612" y="661403"/>
                  </a:lnTo>
                  <a:lnTo>
                    <a:pt x="4419612" y="658774"/>
                  </a:lnTo>
                  <a:close/>
                </a:path>
                <a:path w="5277485" h="664845">
                  <a:moveTo>
                    <a:pt x="4419612" y="3454"/>
                  </a:moveTo>
                  <a:lnTo>
                    <a:pt x="4419143" y="2324"/>
                  </a:lnTo>
                  <a:lnTo>
                    <a:pt x="4417288" y="469"/>
                  </a:lnTo>
                  <a:lnTo>
                    <a:pt x="4416158" y="0"/>
                  </a:lnTo>
                  <a:lnTo>
                    <a:pt x="4404004" y="0"/>
                  </a:lnTo>
                  <a:lnTo>
                    <a:pt x="4402887" y="469"/>
                  </a:lnTo>
                  <a:lnTo>
                    <a:pt x="4401020" y="2324"/>
                  </a:lnTo>
                  <a:lnTo>
                    <a:pt x="4400562" y="3454"/>
                  </a:lnTo>
                  <a:lnTo>
                    <a:pt x="4400562" y="6083"/>
                  </a:lnTo>
                  <a:lnTo>
                    <a:pt x="4401020" y="7200"/>
                  </a:lnTo>
                  <a:lnTo>
                    <a:pt x="4402887" y="9055"/>
                  </a:lnTo>
                  <a:lnTo>
                    <a:pt x="4404004" y="9525"/>
                  </a:lnTo>
                  <a:lnTo>
                    <a:pt x="4416158" y="9525"/>
                  </a:lnTo>
                  <a:lnTo>
                    <a:pt x="4417288" y="9055"/>
                  </a:lnTo>
                  <a:lnTo>
                    <a:pt x="4419143" y="7200"/>
                  </a:lnTo>
                  <a:lnTo>
                    <a:pt x="4419612" y="6083"/>
                  </a:lnTo>
                  <a:lnTo>
                    <a:pt x="4419612" y="3454"/>
                  </a:lnTo>
                  <a:close/>
                </a:path>
                <a:path w="5277485" h="664845">
                  <a:moveTo>
                    <a:pt x="4476762" y="658774"/>
                  </a:moveTo>
                  <a:lnTo>
                    <a:pt x="4476293" y="657644"/>
                  </a:lnTo>
                  <a:lnTo>
                    <a:pt x="4474438" y="655789"/>
                  </a:lnTo>
                  <a:lnTo>
                    <a:pt x="4473308" y="655320"/>
                  </a:lnTo>
                  <a:lnTo>
                    <a:pt x="4461154" y="655320"/>
                  </a:lnTo>
                  <a:lnTo>
                    <a:pt x="4460037" y="655789"/>
                  </a:lnTo>
                  <a:lnTo>
                    <a:pt x="4458170" y="657644"/>
                  </a:lnTo>
                  <a:lnTo>
                    <a:pt x="4457712" y="658774"/>
                  </a:lnTo>
                  <a:lnTo>
                    <a:pt x="4457712" y="661403"/>
                  </a:lnTo>
                  <a:lnTo>
                    <a:pt x="4458170" y="662520"/>
                  </a:lnTo>
                  <a:lnTo>
                    <a:pt x="4460037" y="664375"/>
                  </a:lnTo>
                  <a:lnTo>
                    <a:pt x="4461154" y="664845"/>
                  </a:lnTo>
                  <a:lnTo>
                    <a:pt x="4473308" y="664845"/>
                  </a:lnTo>
                  <a:lnTo>
                    <a:pt x="4474438" y="664375"/>
                  </a:lnTo>
                  <a:lnTo>
                    <a:pt x="4476293" y="662520"/>
                  </a:lnTo>
                  <a:lnTo>
                    <a:pt x="4476762" y="661403"/>
                  </a:lnTo>
                  <a:lnTo>
                    <a:pt x="4476762" y="658774"/>
                  </a:lnTo>
                  <a:close/>
                </a:path>
                <a:path w="5277485" h="664845">
                  <a:moveTo>
                    <a:pt x="4476762" y="3454"/>
                  </a:moveTo>
                  <a:lnTo>
                    <a:pt x="4476293" y="2324"/>
                  </a:lnTo>
                  <a:lnTo>
                    <a:pt x="4474438" y="469"/>
                  </a:lnTo>
                  <a:lnTo>
                    <a:pt x="4473308" y="0"/>
                  </a:lnTo>
                  <a:lnTo>
                    <a:pt x="4461154" y="0"/>
                  </a:lnTo>
                  <a:lnTo>
                    <a:pt x="4460037" y="469"/>
                  </a:lnTo>
                  <a:lnTo>
                    <a:pt x="4458170" y="2324"/>
                  </a:lnTo>
                  <a:lnTo>
                    <a:pt x="4457712" y="3454"/>
                  </a:lnTo>
                  <a:lnTo>
                    <a:pt x="4457712" y="6083"/>
                  </a:lnTo>
                  <a:lnTo>
                    <a:pt x="4458170" y="7200"/>
                  </a:lnTo>
                  <a:lnTo>
                    <a:pt x="4460037" y="9055"/>
                  </a:lnTo>
                  <a:lnTo>
                    <a:pt x="4461154" y="9525"/>
                  </a:lnTo>
                  <a:lnTo>
                    <a:pt x="4473308" y="9525"/>
                  </a:lnTo>
                  <a:lnTo>
                    <a:pt x="4474438" y="9055"/>
                  </a:lnTo>
                  <a:lnTo>
                    <a:pt x="4476293" y="7200"/>
                  </a:lnTo>
                  <a:lnTo>
                    <a:pt x="4476762" y="6083"/>
                  </a:lnTo>
                  <a:lnTo>
                    <a:pt x="4476762" y="3454"/>
                  </a:lnTo>
                  <a:close/>
                </a:path>
                <a:path w="5277485" h="664845">
                  <a:moveTo>
                    <a:pt x="4533912" y="658774"/>
                  </a:moveTo>
                  <a:lnTo>
                    <a:pt x="4533443" y="657644"/>
                  </a:lnTo>
                  <a:lnTo>
                    <a:pt x="4531588" y="655789"/>
                  </a:lnTo>
                  <a:lnTo>
                    <a:pt x="4530458" y="655320"/>
                  </a:lnTo>
                  <a:lnTo>
                    <a:pt x="4518304" y="655320"/>
                  </a:lnTo>
                  <a:lnTo>
                    <a:pt x="4517187" y="655789"/>
                  </a:lnTo>
                  <a:lnTo>
                    <a:pt x="4515320" y="657644"/>
                  </a:lnTo>
                  <a:lnTo>
                    <a:pt x="4514862" y="658774"/>
                  </a:lnTo>
                  <a:lnTo>
                    <a:pt x="4514862" y="661403"/>
                  </a:lnTo>
                  <a:lnTo>
                    <a:pt x="4515320" y="662520"/>
                  </a:lnTo>
                  <a:lnTo>
                    <a:pt x="4517187" y="664375"/>
                  </a:lnTo>
                  <a:lnTo>
                    <a:pt x="4518304" y="664845"/>
                  </a:lnTo>
                  <a:lnTo>
                    <a:pt x="4530458" y="664845"/>
                  </a:lnTo>
                  <a:lnTo>
                    <a:pt x="4531588" y="664375"/>
                  </a:lnTo>
                  <a:lnTo>
                    <a:pt x="4533443" y="662520"/>
                  </a:lnTo>
                  <a:lnTo>
                    <a:pt x="4533912" y="661403"/>
                  </a:lnTo>
                  <a:lnTo>
                    <a:pt x="4533912" y="658774"/>
                  </a:lnTo>
                  <a:close/>
                </a:path>
                <a:path w="5277485" h="664845">
                  <a:moveTo>
                    <a:pt x="4533912" y="3454"/>
                  </a:moveTo>
                  <a:lnTo>
                    <a:pt x="4533443" y="2324"/>
                  </a:lnTo>
                  <a:lnTo>
                    <a:pt x="4531588" y="469"/>
                  </a:lnTo>
                  <a:lnTo>
                    <a:pt x="4530458" y="0"/>
                  </a:lnTo>
                  <a:lnTo>
                    <a:pt x="4518304" y="0"/>
                  </a:lnTo>
                  <a:lnTo>
                    <a:pt x="4517187" y="469"/>
                  </a:lnTo>
                  <a:lnTo>
                    <a:pt x="4515320" y="2324"/>
                  </a:lnTo>
                  <a:lnTo>
                    <a:pt x="4514862" y="3454"/>
                  </a:lnTo>
                  <a:lnTo>
                    <a:pt x="4514862" y="6083"/>
                  </a:lnTo>
                  <a:lnTo>
                    <a:pt x="4515320" y="7200"/>
                  </a:lnTo>
                  <a:lnTo>
                    <a:pt x="4517187" y="9055"/>
                  </a:lnTo>
                  <a:lnTo>
                    <a:pt x="4518304" y="9525"/>
                  </a:lnTo>
                  <a:lnTo>
                    <a:pt x="4530458" y="9525"/>
                  </a:lnTo>
                  <a:lnTo>
                    <a:pt x="4531588" y="9055"/>
                  </a:lnTo>
                  <a:lnTo>
                    <a:pt x="4533443" y="7200"/>
                  </a:lnTo>
                  <a:lnTo>
                    <a:pt x="4533912" y="6083"/>
                  </a:lnTo>
                  <a:lnTo>
                    <a:pt x="4533912" y="3454"/>
                  </a:lnTo>
                  <a:close/>
                </a:path>
                <a:path w="5277485" h="664845">
                  <a:moveTo>
                    <a:pt x="4591062" y="658774"/>
                  </a:moveTo>
                  <a:lnTo>
                    <a:pt x="4590593" y="657644"/>
                  </a:lnTo>
                  <a:lnTo>
                    <a:pt x="4588738" y="655789"/>
                  </a:lnTo>
                  <a:lnTo>
                    <a:pt x="4587608" y="655320"/>
                  </a:lnTo>
                  <a:lnTo>
                    <a:pt x="4575454" y="655320"/>
                  </a:lnTo>
                  <a:lnTo>
                    <a:pt x="4574337" y="655789"/>
                  </a:lnTo>
                  <a:lnTo>
                    <a:pt x="4572470" y="657644"/>
                  </a:lnTo>
                  <a:lnTo>
                    <a:pt x="4572012" y="658774"/>
                  </a:lnTo>
                  <a:lnTo>
                    <a:pt x="4572012" y="661403"/>
                  </a:lnTo>
                  <a:lnTo>
                    <a:pt x="4572470" y="662520"/>
                  </a:lnTo>
                  <a:lnTo>
                    <a:pt x="4574337" y="664375"/>
                  </a:lnTo>
                  <a:lnTo>
                    <a:pt x="4575454" y="664845"/>
                  </a:lnTo>
                  <a:lnTo>
                    <a:pt x="4587608" y="664845"/>
                  </a:lnTo>
                  <a:lnTo>
                    <a:pt x="4588738" y="664375"/>
                  </a:lnTo>
                  <a:lnTo>
                    <a:pt x="4590593" y="662520"/>
                  </a:lnTo>
                  <a:lnTo>
                    <a:pt x="4591062" y="661403"/>
                  </a:lnTo>
                  <a:lnTo>
                    <a:pt x="4591062" y="658774"/>
                  </a:lnTo>
                  <a:close/>
                </a:path>
                <a:path w="5277485" h="664845">
                  <a:moveTo>
                    <a:pt x="4591062" y="3454"/>
                  </a:moveTo>
                  <a:lnTo>
                    <a:pt x="4590593" y="2324"/>
                  </a:lnTo>
                  <a:lnTo>
                    <a:pt x="4588738" y="469"/>
                  </a:lnTo>
                  <a:lnTo>
                    <a:pt x="4587608" y="0"/>
                  </a:lnTo>
                  <a:lnTo>
                    <a:pt x="4575454" y="0"/>
                  </a:lnTo>
                  <a:lnTo>
                    <a:pt x="4574337" y="469"/>
                  </a:lnTo>
                  <a:lnTo>
                    <a:pt x="4572470" y="2324"/>
                  </a:lnTo>
                  <a:lnTo>
                    <a:pt x="4572012" y="3454"/>
                  </a:lnTo>
                  <a:lnTo>
                    <a:pt x="4572012" y="6083"/>
                  </a:lnTo>
                  <a:lnTo>
                    <a:pt x="4572470" y="7200"/>
                  </a:lnTo>
                  <a:lnTo>
                    <a:pt x="4574337" y="9055"/>
                  </a:lnTo>
                  <a:lnTo>
                    <a:pt x="4575454" y="9525"/>
                  </a:lnTo>
                  <a:lnTo>
                    <a:pt x="4587608" y="9525"/>
                  </a:lnTo>
                  <a:lnTo>
                    <a:pt x="4588738" y="9055"/>
                  </a:lnTo>
                  <a:lnTo>
                    <a:pt x="4590593" y="7200"/>
                  </a:lnTo>
                  <a:lnTo>
                    <a:pt x="4591062" y="6083"/>
                  </a:lnTo>
                  <a:lnTo>
                    <a:pt x="4591062" y="3454"/>
                  </a:lnTo>
                  <a:close/>
                </a:path>
                <a:path w="5277485" h="664845">
                  <a:moveTo>
                    <a:pt x="4648212" y="658774"/>
                  </a:moveTo>
                  <a:lnTo>
                    <a:pt x="4647743" y="657644"/>
                  </a:lnTo>
                  <a:lnTo>
                    <a:pt x="4645888" y="655789"/>
                  </a:lnTo>
                  <a:lnTo>
                    <a:pt x="4644758" y="655320"/>
                  </a:lnTo>
                  <a:lnTo>
                    <a:pt x="4632604" y="655320"/>
                  </a:lnTo>
                  <a:lnTo>
                    <a:pt x="4631487" y="655789"/>
                  </a:lnTo>
                  <a:lnTo>
                    <a:pt x="4629620" y="657644"/>
                  </a:lnTo>
                  <a:lnTo>
                    <a:pt x="4629162" y="658774"/>
                  </a:lnTo>
                  <a:lnTo>
                    <a:pt x="4629162" y="661403"/>
                  </a:lnTo>
                  <a:lnTo>
                    <a:pt x="4629620" y="662520"/>
                  </a:lnTo>
                  <a:lnTo>
                    <a:pt x="4631487" y="664375"/>
                  </a:lnTo>
                  <a:lnTo>
                    <a:pt x="4632604" y="664845"/>
                  </a:lnTo>
                  <a:lnTo>
                    <a:pt x="4644758" y="664845"/>
                  </a:lnTo>
                  <a:lnTo>
                    <a:pt x="4645888" y="664375"/>
                  </a:lnTo>
                  <a:lnTo>
                    <a:pt x="4647743" y="662520"/>
                  </a:lnTo>
                  <a:lnTo>
                    <a:pt x="4648212" y="661403"/>
                  </a:lnTo>
                  <a:lnTo>
                    <a:pt x="4648212" y="658774"/>
                  </a:lnTo>
                  <a:close/>
                </a:path>
                <a:path w="5277485" h="664845">
                  <a:moveTo>
                    <a:pt x="4648212" y="3454"/>
                  </a:moveTo>
                  <a:lnTo>
                    <a:pt x="4647743" y="2324"/>
                  </a:lnTo>
                  <a:lnTo>
                    <a:pt x="4645888" y="469"/>
                  </a:lnTo>
                  <a:lnTo>
                    <a:pt x="4644758" y="0"/>
                  </a:lnTo>
                  <a:lnTo>
                    <a:pt x="4632604" y="0"/>
                  </a:lnTo>
                  <a:lnTo>
                    <a:pt x="4631487" y="469"/>
                  </a:lnTo>
                  <a:lnTo>
                    <a:pt x="4629620" y="2324"/>
                  </a:lnTo>
                  <a:lnTo>
                    <a:pt x="4629162" y="3454"/>
                  </a:lnTo>
                  <a:lnTo>
                    <a:pt x="4629162" y="6083"/>
                  </a:lnTo>
                  <a:lnTo>
                    <a:pt x="4629620" y="7200"/>
                  </a:lnTo>
                  <a:lnTo>
                    <a:pt x="4631487" y="9055"/>
                  </a:lnTo>
                  <a:lnTo>
                    <a:pt x="4632604" y="9525"/>
                  </a:lnTo>
                  <a:lnTo>
                    <a:pt x="4644758" y="9525"/>
                  </a:lnTo>
                  <a:lnTo>
                    <a:pt x="4645888" y="9055"/>
                  </a:lnTo>
                  <a:lnTo>
                    <a:pt x="4647743" y="7200"/>
                  </a:lnTo>
                  <a:lnTo>
                    <a:pt x="4648212" y="6083"/>
                  </a:lnTo>
                  <a:lnTo>
                    <a:pt x="4648212" y="3454"/>
                  </a:lnTo>
                  <a:close/>
                </a:path>
                <a:path w="5277485" h="664845">
                  <a:moveTo>
                    <a:pt x="4705362" y="658774"/>
                  </a:moveTo>
                  <a:lnTo>
                    <a:pt x="4704893" y="657644"/>
                  </a:lnTo>
                  <a:lnTo>
                    <a:pt x="4703038" y="655789"/>
                  </a:lnTo>
                  <a:lnTo>
                    <a:pt x="4701908" y="655320"/>
                  </a:lnTo>
                  <a:lnTo>
                    <a:pt x="4689754" y="655320"/>
                  </a:lnTo>
                  <a:lnTo>
                    <a:pt x="4688637" y="655789"/>
                  </a:lnTo>
                  <a:lnTo>
                    <a:pt x="4686770" y="657644"/>
                  </a:lnTo>
                  <a:lnTo>
                    <a:pt x="4686312" y="658774"/>
                  </a:lnTo>
                  <a:lnTo>
                    <a:pt x="4686312" y="661403"/>
                  </a:lnTo>
                  <a:lnTo>
                    <a:pt x="4686770" y="662520"/>
                  </a:lnTo>
                  <a:lnTo>
                    <a:pt x="4688637" y="664375"/>
                  </a:lnTo>
                  <a:lnTo>
                    <a:pt x="4689754" y="664845"/>
                  </a:lnTo>
                  <a:lnTo>
                    <a:pt x="4701908" y="664845"/>
                  </a:lnTo>
                  <a:lnTo>
                    <a:pt x="4703038" y="664375"/>
                  </a:lnTo>
                  <a:lnTo>
                    <a:pt x="4704893" y="662520"/>
                  </a:lnTo>
                  <a:lnTo>
                    <a:pt x="4705362" y="661403"/>
                  </a:lnTo>
                  <a:lnTo>
                    <a:pt x="4705362" y="658774"/>
                  </a:lnTo>
                  <a:close/>
                </a:path>
                <a:path w="5277485" h="664845">
                  <a:moveTo>
                    <a:pt x="4705362" y="3454"/>
                  </a:moveTo>
                  <a:lnTo>
                    <a:pt x="4704893" y="2324"/>
                  </a:lnTo>
                  <a:lnTo>
                    <a:pt x="4703038" y="469"/>
                  </a:lnTo>
                  <a:lnTo>
                    <a:pt x="4701908" y="0"/>
                  </a:lnTo>
                  <a:lnTo>
                    <a:pt x="4689754" y="0"/>
                  </a:lnTo>
                  <a:lnTo>
                    <a:pt x="4688637" y="469"/>
                  </a:lnTo>
                  <a:lnTo>
                    <a:pt x="4686770" y="2324"/>
                  </a:lnTo>
                  <a:lnTo>
                    <a:pt x="4686312" y="3454"/>
                  </a:lnTo>
                  <a:lnTo>
                    <a:pt x="4686312" y="6083"/>
                  </a:lnTo>
                  <a:lnTo>
                    <a:pt x="4686770" y="7200"/>
                  </a:lnTo>
                  <a:lnTo>
                    <a:pt x="4688637" y="9055"/>
                  </a:lnTo>
                  <a:lnTo>
                    <a:pt x="4689754" y="9525"/>
                  </a:lnTo>
                  <a:lnTo>
                    <a:pt x="4701908" y="9525"/>
                  </a:lnTo>
                  <a:lnTo>
                    <a:pt x="4703038" y="9055"/>
                  </a:lnTo>
                  <a:lnTo>
                    <a:pt x="4704893" y="7200"/>
                  </a:lnTo>
                  <a:lnTo>
                    <a:pt x="4705362" y="6083"/>
                  </a:lnTo>
                  <a:lnTo>
                    <a:pt x="4705362" y="3454"/>
                  </a:lnTo>
                  <a:close/>
                </a:path>
                <a:path w="5277485" h="664845">
                  <a:moveTo>
                    <a:pt x="4762512" y="658774"/>
                  </a:moveTo>
                  <a:lnTo>
                    <a:pt x="4762043" y="657644"/>
                  </a:lnTo>
                  <a:lnTo>
                    <a:pt x="4760188" y="655789"/>
                  </a:lnTo>
                  <a:lnTo>
                    <a:pt x="4759058" y="655320"/>
                  </a:lnTo>
                  <a:lnTo>
                    <a:pt x="4746904" y="655320"/>
                  </a:lnTo>
                  <a:lnTo>
                    <a:pt x="4745787" y="655789"/>
                  </a:lnTo>
                  <a:lnTo>
                    <a:pt x="4743920" y="657644"/>
                  </a:lnTo>
                  <a:lnTo>
                    <a:pt x="4743462" y="658774"/>
                  </a:lnTo>
                  <a:lnTo>
                    <a:pt x="4743462" y="661403"/>
                  </a:lnTo>
                  <a:lnTo>
                    <a:pt x="4743920" y="662520"/>
                  </a:lnTo>
                  <a:lnTo>
                    <a:pt x="4745787" y="664375"/>
                  </a:lnTo>
                  <a:lnTo>
                    <a:pt x="4746904" y="664845"/>
                  </a:lnTo>
                  <a:lnTo>
                    <a:pt x="4759058" y="664845"/>
                  </a:lnTo>
                  <a:lnTo>
                    <a:pt x="4760188" y="664375"/>
                  </a:lnTo>
                  <a:lnTo>
                    <a:pt x="4762043" y="662520"/>
                  </a:lnTo>
                  <a:lnTo>
                    <a:pt x="4762512" y="661403"/>
                  </a:lnTo>
                  <a:lnTo>
                    <a:pt x="4762512" y="658774"/>
                  </a:lnTo>
                  <a:close/>
                </a:path>
                <a:path w="5277485" h="664845">
                  <a:moveTo>
                    <a:pt x="4762512" y="3454"/>
                  </a:moveTo>
                  <a:lnTo>
                    <a:pt x="4762043" y="2324"/>
                  </a:lnTo>
                  <a:lnTo>
                    <a:pt x="4760188" y="469"/>
                  </a:lnTo>
                  <a:lnTo>
                    <a:pt x="4759058" y="0"/>
                  </a:lnTo>
                  <a:lnTo>
                    <a:pt x="4746904" y="0"/>
                  </a:lnTo>
                  <a:lnTo>
                    <a:pt x="4745787" y="469"/>
                  </a:lnTo>
                  <a:lnTo>
                    <a:pt x="4743920" y="2324"/>
                  </a:lnTo>
                  <a:lnTo>
                    <a:pt x="4743462" y="3454"/>
                  </a:lnTo>
                  <a:lnTo>
                    <a:pt x="4743462" y="6083"/>
                  </a:lnTo>
                  <a:lnTo>
                    <a:pt x="4743920" y="7200"/>
                  </a:lnTo>
                  <a:lnTo>
                    <a:pt x="4745787" y="9055"/>
                  </a:lnTo>
                  <a:lnTo>
                    <a:pt x="4746904" y="9525"/>
                  </a:lnTo>
                  <a:lnTo>
                    <a:pt x="4759058" y="9525"/>
                  </a:lnTo>
                  <a:lnTo>
                    <a:pt x="4760188" y="9055"/>
                  </a:lnTo>
                  <a:lnTo>
                    <a:pt x="4762043" y="7200"/>
                  </a:lnTo>
                  <a:lnTo>
                    <a:pt x="4762512" y="6083"/>
                  </a:lnTo>
                  <a:lnTo>
                    <a:pt x="4762512" y="3454"/>
                  </a:lnTo>
                  <a:close/>
                </a:path>
                <a:path w="5277485" h="664845">
                  <a:moveTo>
                    <a:pt x="4819662" y="658774"/>
                  </a:moveTo>
                  <a:lnTo>
                    <a:pt x="4819193" y="657644"/>
                  </a:lnTo>
                  <a:lnTo>
                    <a:pt x="4817338" y="655789"/>
                  </a:lnTo>
                  <a:lnTo>
                    <a:pt x="4816208" y="655320"/>
                  </a:lnTo>
                  <a:lnTo>
                    <a:pt x="4804054" y="655320"/>
                  </a:lnTo>
                  <a:lnTo>
                    <a:pt x="4802937" y="655789"/>
                  </a:lnTo>
                  <a:lnTo>
                    <a:pt x="4801070" y="657644"/>
                  </a:lnTo>
                  <a:lnTo>
                    <a:pt x="4800612" y="658774"/>
                  </a:lnTo>
                  <a:lnTo>
                    <a:pt x="4800612" y="661403"/>
                  </a:lnTo>
                  <a:lnTo>
                    <a:pt x="4801070" y="662520"/>
                  </a:lnTo>
                  <a:lnTo>
                    <a:pt x="4802937" y="664375"/>
                  </a:lnTo>
                  <a:lnTo>
                    <a:pt x="4804054" y="664845"/>
                  </a:lnTo>
                  <a:lnTo>
                    <a:pt x="4816208" y="664845"/>
                  </a:lnTo>
                  <a:lnTo>
                    <a:pt x="4817338" y="664375"/>
                  </a:lnTo>
                  <a:lnTo>
                    <a:pt x="4819193" y="662520"/>
                  </a:lnTo>
                  <a:lnTo>
                    <a:pt x="4819662" y="661403"/>
                  </a:lnTo>
                  <a:lnTo>
                    <a:pt x="4819662" y="658774"/>
                  </a:lnTo>
                  <a:close/>
                </a:path>
                <a:path w="5277485" h="664845">
                  <a:moveTo>
                    <a:pt x="4819662" y="3454"/>
                  </a:moveTo>
                  <a:lnTo>
                    <a:pt x="4819193" y="2324"/>
                  </a:lnTo>
                  <a:lnTo>
                    <a:pt x="4817338" y="469"/>
                  </a:lnTo>
                  <a:lnTo>
                    <a:pt x="4816208" y="0"/>
                  </a:lnTo>
                  <a:lnTo>
                    <a:pt x="4804054" y="0"/>
                  </a:lnTo>
                  <a:lnTo>
                    <a:pt x="4802937" y="469"/>
                  </a:lnTo>
                  <a:lnTo>
                    <a:pt x="4801070" y="2324"/>
                  </a:lnTo>
                  <a:lnTo>
                    <a:pt x="4800612" y="3454"/>
                  </a:lnTo>
                  <a:lnTo>
                    <a:pt x="4800612" y="6083"/>
                  </a:lnTo>
                  <a:lnTo>
                    <a:pt x="4801070" y="7200"/>
                  </a:lnTo>
                  <a:lnTo>
                    <a:pt x="4802937" y="9055"/>
                  </a:lnTo>
                  <a:lnTo>
                    <a:pt x="4804054" y="9525"/>
                  </a:lnTo>
                  <a:lnTo>
                    <a:pt x="4816208" y="9525"/>
                  </a:lnTo>
                  <a:lnTo>
                    <a:pt x="4817338" y="9055"/>
                  </a:lnTo>
                  <a:lnTo>
                    <a:pt x="4819193" y="7200"/>
                  </a:lnTo>
                  <a:lnTo>
                    <a:pt x="4819662" y="6083"/>
                  </a:lnTo>
                  <a:lnTo>
                    <a:pt x="4819662" y="3454"/>
                  </a:lnTo>
                  <a:close/>
                </a:path>
                <a:path w="5277485" h="664845">
                  <a:moveTo>
                    <a:pt x="4876812" y="658774"/>
                  </a:moveTo>
                  <a:lnTo>
                    <a:pt x="4876343" y="657644"/>
                  </a:lnTo>
                  <a:lnTo>
                    <a:pt x="4874488" y="655789"/>
                  </a:lnTo>
                  <a:lnTo>
                    <a:pt x="4873358" y="655320"/>
                  </a:lnTo>
                  <a:lnTo>
                    <a:pt x="4861204" y="655320"/>
                  </a:lnTo>
                  <a:lnTo>
                    <a:pt x="4860087" y="655789"/>
                  </a:lnTo>
                  <a:lnTo>
                    <a:pt x="4858220" y="657644"/>
                  </a:lnTo>
                  <a:lnTo>
                    <a:pt x="4857762" y="658774"/>
                  </a:lnTo>
                  <a:lnTo>
                    <a:pt x="4857762" y="661403"/>
                  </a:lnTo>
                  <a:lnTo>
                    <a:pt x="4858220" y="662520"/>
                  </a:lnTo>
                  <a:lnTo>
                    <a:pt x="4860087" y="664375"/>
                  </a:lnTo>
                  <a:lnTo>
                    <a:pt x="4861204" y="664845"/>
                  </a:lnTo>
                  <a:lnTo>
                    <a:pt x="4873358" y="664845"/>
                  </a:lnTo>
                  <a:lnTo>
                    <a:pt x="4874488" y="664375"/>
                  </a:lnTo>
                  <a:lnTo>
                    <a:pt x="4876343" y="662520"/>
                  </a:lnTo>
                  <a:lnTo>
                    <a:pt x="4876812" y="661403"/>
                  </a:lnTo>
                  <a:lnTo>
                    <a:pt x="4876812" y="658774"/>
                  </a:lnTo>
                  <a:close/>
                </a:path>
                <a:path w="5277485" h="664845">
                  <a:moveTo>
                    <a:pt x="4876812" y="3454"/>
                  </a:moveTo>
                  <a:lnTo>
                    <a:pt x="4876343" y="2324"/>
                  </a:lnTo>
                  <a:lnTo>
                    <a:pt x="4874488" y="469"/>
                  </a:lnTo>
                  <a:lnTo>
                    <a:pt x="4873358" y="0"/>
                  </a:lnTo>
                  <a:lnTo>
                    <a:pt x="4861204" y="0"/>
                  </a:lnTo>
                  <a:lnTo>
                    <a:pt x="4860087" y="469"/>
                  </a:lnTo>
                  <a:lnTo>
                    <a:pt x="4858220" y="2324"/>
                  </a:lnTo>
                  <a:lnTo>
                    <a:pt x="4857762" y="3454"/>
                  </a:lnTo>
                  <a:lnTo>
                    <a:pt x="4857762" y="6083"/>
                  </a:lnTo>
                  <a:lnTo>
                    <a:pt x="4858220" y="7200"/>
                  </a:lnTo>
                  <a:lnTo>
                    <a:pt x="4860087" y="9055"/>
                  </a:lnTo>
                  <a:lnTo>
                    <a:pt x="4861204" y="9525"/>
                  </a:lnTo>
                  <a:lnTo>
                    <a:pt x="4873358" y="9525"/>
                  </a:lnTo>
                  <a:lnTo>
                    <a:pt x="4874488" y="9055"/>
                  </a:lnTo>
                  <a:lnTo>
                    <a:pt x="4876343" y="7200"/>
                  </a:lnTo>
                  <a:lnTo>
                    <a:pt x="4876812" y="6083"/>
                  </a:lnTo>
                  <a:lnTo>
                    <a:pt x="4876812" y="3454"/>
                  </a:lnTo>
                  <a:close/>
                </a:path>
                <a:path w="5277485" h="664845">
                  <a:moveTo>
                    <a:pt x="4933962" y="658774"/>
                  </a:moveTo>
                  <a:lnTo>
                    <a:pt x="4933493" y="657644"/>
                  </a:lnTo>
                  <a:lnTo>
                    <a:pt x="4931638" y="655789"/>
                  </a:lnTo>
                  <a:lnTo>
                    <a:pt x="4930508" y="655320"/>
                  </a:lnTo>
                  <a:lnTo>
                    <a:pt x="4918354" y="655320"/>
                  </a:lnTo>
                  <a:lnTo>
                    <a:pt x="4917237" y="655789"/>
                  </a:lnTo>
                  <a:lnTo>
                    <a:pt x="4915370" y="657644"/>
                  </a:lnTo>
                  <a:lnTo>
                    <a:pt x="4914912" y="658774"/>
                  </a:lnTo>
                  <a:lnTo>
                    <a:pt x="4914912" y="661403"/>
                  </a:lnTo>
                  <a:lnTo>
                    <a:pt x="4915370" y="662520"/>
                  </a:lnTo>
                  <a:lnTo>
                    <a:pt x="4917237" y="664375"/>
                  </a:lnTo>
                  <a:lnTo>
                    <a:pt x="4918354" y="664845"/>
                  </a:lnTo>
                  <a:lnTo>
                    <a:pt x="4930508" y="664845"/>
                  </a:lnTo>
                  <a:lnTo>
                    <a:pt x="4931638" y="664375"/>
                  </a:lnTo>
                  <a:lnTo>
                    <a:pt x="4933493" y="662520"/>
                  </a:lnTo>
                  <a:lnTo>
                    <a:pt x="4933962" y="661403"/>
                  </a:lnTo>
                  <a:lnTo>
                    <a:pt x="4933962" y="658774"/>
                  </a:lnTo>
                  <a:close/>
                </a:path>
                <a:path w="5277485" h="664845">
                  <a:moveTo>
                    <a:pt x="4933962" y="3454"/>
                  </a:moveTo>
                  <a:lnTo>
                    <a:pt x="4933493" y="2324"/>
                  </a:lnTo>
                  <a:lnTo>
                    <a:pt x="4931638" y="469"/>
                  </a:lnTo>
                  <a:lnTo>
                    <a:pt x="4930508" y="0"/>
                  </a:lnTo>
                  <a:lnTo>
                    <a:pt x="4918354" y="0"/>
                  </a:lnTo>
                  <a:lnTo>
                    <a:pt x="4917237" y="469"/>
                  </a:lnTo>
                  <a:lnTo>
                    <a:pt x="4915370" y="2324"/>
                  </a:lnTo>
                  <a:lnTo>
                    <a:pt x="4914912" y="3454"/>
                  </a:lnTo>
                  <a:lnTo>
                    <a:pt x="4914912" y="6083"/>
                  </a:lnTo>
                  <a:lnTo>
                    <a:pt x="4915370" y="7200"/>
                  </a:lnTo>
                  <a:lnTo>
                    <a:pt x="4917237" y="9055"/>
                  </a:lnTo>
                  <a:lnTo>
                    <a:pt x="4918354" y="9525"/>
                  </a:lnTo>
                  <a:lnTo>
                    <a:pt x="4930508" y="9525"/>
                  </a:lnTo>
                  <a:lnTo>
                    <a:pt x="4931638" y="9055"/>
                  </a:lnTo>
                  <a:lnTo>
                    <a:pt x="4933493" y="7200"/>
                  </a:lnTo>
                  <a:lnTo>
                    <a:pt x="4933962" y="6083"/>
                  </a:lnTo>
                  <a:lnTo>
                    <a:pt x="4933962" y="3454"/>
                  </a:lnTo>
                  <a:close/>
                </a:path>
                <a:path w="5277485" h="664845">
                  <a:moveTo>
                    <a:pt x="4991112" y="658774"/>
                  </a:moveTo>
                  <a:lnTo>
                    <a:pt x="4990643" y="657644"/>
                  </a:lnTo>
                  <a:lnTo>
                    <a:pt x="4988788" y="655789"/>
                  </a:lnTo>
                  <a:lnTo>
                    <a:pt x="4987658" y="655320"/>
                  </a:lnTo>
                  <a:lnTo>
                    <a:pt x="4975504" y="655320"/>
                  </a:lnTo>
                  <a:lnTo>
                    <a:pt x="4974387" y="655789"/>
                  </a:lnTo>
                  <a:lnTo>
                    <a:pt x="4972520" y="657644"/>
                  </a:lnTo>
                  <a:lnTo>
                    <a:pt x="4972062" y="658774"/>
                  </a:lnTo>
                  <a:lnTo>
                    <a:pt x="4972062" y="661403"/>
                  </a:lnTo>
                  <a:lnTo>
                    <a:pt x="4972520" y="662520"/>
                  </a:lnTo>
                  <a:lnTo>
                    <a:pt x="4974387" y="664375"/>
                  </a:lnTo>
                  <a:lnTo>
                    <a:pt x="4975504" y="664845"/>
                  </a:lnTo>
                  <a:lnTo>
                    <a:pt x="4987658" y="664845"/>
                  </a:lnTo>
                  <a:lnTo>
                    <a:pt x="4988788" y="664375"/>
                  </a:lnTo>
                  <a:lnTo>
                    <a:pt x="4990643" y="662520"/>
                  </a:lnTo>
                  <a:lnTo>
                    <a:pt x="4991112" y="661403"/>
                  </a:lnTo>
                  <a:lnTo>
                    <a:pt x="4991112" y="658774"/>
                  </a:lnTo>
                  <a:close/>
                </a:path>
                <a:path w="5277485" h="664845">
                  <a:moveTo>
                    <a:pt x="4991112" y="3454"/>
                  </a:moveTo>
                  <a:lnTo>
                    <a:pt x="4990643" y="2324"/>
                  </a:lnTo>
                  <a:lnTo>
                    <a:pt x="4988788" y="469"/>
                  </a:lnTo>
                  <a:lnTo>
                    <a:pt x="4987658" y="0"/>
                  </a:lnTo>
                  <a:lnTo>
                    <a:pt x="4975504" y="0"/>
                  </a:lnTo>
                  <a:lnTo>
                    <a:pt x="4974387" y="469"/>
                  </a:lnTo>
                  <a:lnTo>
                    <a:pt x="4972520" y="2324"/>
                  </a:lnTo>
                  <a:lnTo>
                    <a:pt x="4972062" y="3454"/>
                  </a:lnTo>
                  <a:lnTo>
                    <a:pt x="4972062" y="6083"/>
                  </a:lnTo>
                  <a:lnTo>
                    <a:pt x="4972520" y="7200"/>
                  </a:lnTo>
                  <a:lnTo>
                    <a:pt x="4974387" y="9055"/>
                  </a:lnTo>
                  <a:lnTo>
                    <a:pt x="4975504" y="9525"/>
                  </a:lnTo>
                  <a:lnTo>
                    <a:pt x="4987658" y="9525"/>
                  </a:lnTo>
                  <a:lnTo>
                    <a:pt x="4988788" y="9055"/>
                  </a:lnTo>
                  <a:lnTo>
                    <a:pt x="4990643" y="7200"/>
                  </a:lnTo>
                  <a:lnTo>
                    <a:pt x="4991112" y="6083"/>
                  </a:lnTo>
                  <a:lnTo>
                    <a:pt x="4991112" y="3454"/>
                  </a:lnTo>
                  <a:close/>
                </a:path>
                <a:path w="5277485" h="664845">
                  <a:moveTo>
                    <a:pt x="5048262" y="658774"/>
                  </a:moveTo>
                  <a:lnTo>
                    <a:pt x="5047793" y="657644"/>
                  </a:lnTo>
                  <a:lnTo>
                    <a:pt x="5045938" y="655789"/>
                  </a:lnTo>
                  <a:lnTo>
                    <a:pt x="5044808" y="655320"/>
                  </a:lnTo>
                  <a:lnTo>
                    <a:pt x="5032654" y="655320"/>
                  </a:lnTo>
                  <a:lnTo>
                    <a:pt x="5031537" y="655789"/>
                  </a:lnTo>
                  <a:lnTo>
                    <a:pt x="5029670" y="657644"/>
                  </a:lnTo>
                  <a:lnTo>
                    <a:pt x="5029212" y="658774"/>
                  </a:lnTo>
                  <a:lnTo>
                    <a:pt x="5029212" y="661403"/>
                  </a:lnTo>
                  <a:lnTo>
                    <a:pt x="5029670" y="662520"/>
                  </a:lnTo>
                  <a:lnTo>
                    <a:pt x="5031537" y="664375"/>
                  </a:lnTo>
                  <a:lnTo>
                    <a:pt x="5032654" y="664845"/>
                  </a:lnTo>
                  <a:lnTo>
                    <a:pt x="5044808" y="664845"/>
                  </a:lnTo>
                  <a:lnTo>
                    <a:pt x="5045938" y="664375"/>
                  </a:lnTo>
                  <a:lnTo>
                    <a:pt x="5047793" y="662520"/>
                  </a:lnTo>
                  <a:lnTo>
                    <a:pt x="5048262" y="661403"/>
                  </a:lnTo>
                  <a:lnTo>
                    <a:pt x="5048262" y="658774"/>
                  </a:lnTo>
                  <a:close/>
                </a:path>
                <a:path w="5277485" h="664845">
                  <a:moveTo>
                    <a:pt x="5048262" y="3454"/>
                  </a:moveTo>
                  <a:lnTo>
                    <a:pt x="5047793" y="2324"/>
                  </a:lnTo>
                  <a:lnTo>
                    <a:pt x="5045938" y="469"/>
                  </a:lnTo>
                  <a:lnTo>
                    <a:pt x="5044808" y="0"/>
                  </a:lnTo>
                  <a:lnTo>
                    <a:pt x="5032654" y="0"/>
                  </a:lnTo>
                  <a:lnTo>
                    <a:pt x="5031537" y="469"/>
                  </a:lnTo>
                  <a:lnTo>
                    <a:pt x="5029670" y="2324"/>
                  </a:lnTo>
                  <a:lnTo>
                    <a:pt x="5029212" y="3454"/>
                  </a:lnTo>
                  <a:lnTo>
                    <a:pt x="5029212" y="6083"/>
                  </a:lnTo>
                  <a:lnTo>
                    <a:pt x="5029670" y="7200"/>
                  </a:lnTo>
                  <a:lnTo>
                    <a:pt x="5031537" y="9055"/>
                  </a:lnTo>
                  <a:lnTo>
                    <a:pt x="5032654" y="9525"/>
                  </a:lnTo>
                  <a:lnTo>
                    <a:pt x="5044808" y="9525"/>
                  </a:lnTo>
                  <a:lnTo>
                    <a:pt x="5045938" y="9055"/>
                  </a:lnTo>
                  <a:lnTo>
                    <a:pt x="5047793" y="7200"/>
                  </a:lnTo>
                  <a:lnTo>
                    <a:pt x="5048262" y="6083"/>
                  </a:lnTo>
                  <a:lnTo>
                    <a:pt x="5048262" y="3454"/>
                  </a:lnTo>
                  <a:close/>
                </a:path>
                <a:path w="5277485" h="664845">
                  <a:moveTo>
                    <a:pt x="5105412" y="658774"/>
                  </a:moveTo>
                  <a:lnTo>
                    <a:pt x="5104943" y="657644"/>
                  </a:lnTo>
                  <a:lnTo>
                    <a:pt x="5103088" y="655789"/>
                  </a:lnTo>
                  <a:lnTo>
                    <a:pt x="5101958" y="655320"/>
                  </a:lnTo>
                  <a:lnTo>
                    <a:pt x="5089804" y="655320"/>
                  </a:lnTo>
                  <a:lnTo>
                    <a:pt x="5088687" y="655789"/>
                  </a:lnTo>
                  <a:lnTo>
                    <a:pt x="5086820" y="657644"/>
                  </a:lnTo>
                  <a:lnTo>
                    <a:pt x="5086362" y="658774"/>
                  </a:lnTo>
                  <a:lnTo>
                    <a:pt x="5086362" y="661403"/>
                  </a:lnTo>
                  <a:lnTo>
                    <a:pt x="5086820" y="662520"/>
                  </a:lnTo>
                  <a:lnTo>
                    <a:pt x="5088687" y="664375"/>
                  </a:lnTo>
                  <a:lnTo>
                    <a:pt x="5089804" y="664845"/>
                  </a:lnTo>
                  <a:lnTo>
                    <a:pt x="5101958" y="664845"/>
                  </a:lnTo>
                  <a:lnTo>
                    <a:pt x="5103088" y="664375"/>
                  </a:lnTo>
                  <a:lnTo>
                    <a:pt x="5104943" y="662520"/>
                  </a:lnTo>
                  <a:lnTo>
                    <a:pt x="5105412" y="661403"/>
                  </a:lnTo>
                  <a:lnTo>
                    <a:pt x="5105412" y="658774"/>
                  </a:lnTo>
                  <a:close/>
                </a:path>
                <a:path w="5277485" h="664845">
                  <a:moveTo>
                    <a:pt x="5105412" y="3454"/>
                  </a:moveTo>
                  <a:lnTo>
                    <a:pt x="5104943" y="2324"/>
                  </a:lnTo>
                  <a:lnTo>
                    <a:pt x="5103088" y="469"/>
                  </a:lnTo>
                  <a:lnTo>
                    <a:pt x="5101958" y="0"/>
                  </a:lnTo>
                  <a:lnTo>
                    <a:pt x="5089804" y="0"/>
                  </a:lnTo>
                  <a:lnTo>
                    <a:pt x="5088687" y="469"/>
                  </a:lnTo>
                  <a:lnTo>
                    <a:pt x="5086820" y="2324"/>
                  </a:lnTo>
                  <a:lnTo>
                    <a:pt x="5086362" y="3454"/>
                  </a:lnTo>
                  <a:lnTo>
                    <a:pt x="5086362" y="6083"/>
                  </a:lnTo>
                  <a:lnTo>
                    <a:pt x="5086820" y="7200"/>
                  </a:lnTo>
                  <a:lnTo>
                    <a:pt x="5088687" y="9055"/>
                  </a:lnTo>
                  <a:lnTo>
                    <a:pt x="5089804" y="9525"/>
                  </a:lnTo>
                  <a:lnTo>
                    <a:pt x="5101958" y="9525"/>
                  </a:lnTo>
                  <a:lnTo>
                    <a:pt x="5103088" y="9055"/>
                  </a:lnTo>
                  <a:lnTo>
                    <a:pt x="5104943" y="7200"/>
                  </a:lnTo>
                  <a:lnTo>
                    <a:pt x="5105412" y="6083"/>
                  </a:lnTo>
                  <a:lnTo>
                    <a:pt x="5105412" y="3454"/>
                  </a:lnTo>
                  <a:close/>
                </a:path>
                <a:path w="5277485" h="664845">
                  <a:moveTo>
                    <a:pt x="5162562" y="658774"/>
                  </a:moveTo>
                  <a:lnTo>
                    <a:pt x="5162093" y="657644"/>
                  </a:lnTo>
                  <a:lnTo>
                    <a:pt x="5160238" y="655789"/>
                  </a:lnTo>
                  <a:lnTo>
                    <a:pt x="5159108" y="655320"/>
                  </a:lnTo>
                  <a:lnTo>
                    <a:pt x="5146954" y="655320"/>
                  </a:lnTo>
                  <a:lnTo>
                    <a:pt x="5145837" y="655789"/>
                  </a:lnTo>
                  <a:lnTo>
                    <a:pt x="5143970" y="657644"/>
                  </a:lnTo>
                  <a:lnTo>
                    <a:pt x="5143512" y="658774"/>
                  </a:lnTo>
                  <a:lnTo>
                    <a:pt x="5143512" y="661403"/>
                  </a:lnTo>
                  <a:lnTo>
                    <a:pt x="5143970" y="662520"/>
                  </a:lnTo>
                  <a:lnTo>
                    <a:pt x="5145837" y="664375"/>
                  </a:lnTo>
                  <a:lnTo>
                    <a:pt x="5146954" y="664845"/>
                  </a:lnTo>
                  <a:lnTo>
                    <a:pt x="5159108" y="664845"/>
                  </a:lnTo>
                  <a:lnTo>
                    <a:pt x="5160238" y="664375"/>
                  </a:lnTo>
                  <a:lnTo>
                    <a:pt x="5162093" y="662520"/>
                  </a:lnTo>
                  <a:lnTo>
                    <a:pt x="5162562" y="661403"/>
                  </a:lnTo>
                  <a:lnTo>
                    <a:pt x="5162562" y="658774"/>
                  </a:lnTo>
                  <a:close/>
                </a:path>
                <a:path w="5277485" h="664845">
                  <a:moveTo>
                    <a:pt x="5162562" y="3454"/>
                  </a:moveTo>
                  <a:lnTo>
                    <a:pt x="5162093" y="2324"/>
                  </a:lnTo>
                  <a:lnTo>
                    <a:pt x="5160238" y="469"/>
                  </a:lnTo>
                  <a:lnTo>
                    <a:pt x="5159108" y="0"/>
                  </a:lnTo>
                  <a:lnTo>
                    <a:pt x="5146954" y="0"/>
                  </a:lnTo>
                  <a:lnTo>
                    <a:pt x="5145837" y="469"/>
                  </a:lnTo>
                  <a:lnTo>
                    <a:pt x="5143970" y="2324"/>
                  </a:lnTo>
                  <a:lnTo>
                    <a:pt x="5143512" y="3454"/>
                  </a:lnTo>
                  <a:lnTo>
                    <a:pt x="5143512" y="6083"/>
                  </a:lnTo>
                  <a:lnTo>
                    <a:pt x="5143970" y="7200"/>
                  </a:lnTo>
                  <a:lnTo>
                    <a:pt x="5145837" y="9055"/>
                  </a:lnTo>
                  <a:lnTo>
                    <a:pt x="5146954" y="9525"/>
                  </a:lnTo>
                  <a:lnTo>
                    <a:pt x="5159108" y="9525"/>
                  </a:lnTo>
                  <a:lnTo>
                    <a:pt x="5160238" y="9055"/>
                  </a:lnTo>
                  <a:lnTo>
                    <a:pt x="5162093" y="7200"/>
                  </a:lnTo>
                  <a:lnTo>
                    <a:pt x="5162562" y="6083"/>
                  </a:lnTo>
                  <a:lnTo>
                    <a:pt x="5162562" y="3454"/>
                  </a:lnTo>
                  <a:close/>
                </a:path>
                <a:path w="5277485" h="664845">
                  <a:moveTo>
                    <a:pt x="5219712" y="658774"/>
                  </a:moveTo>
                  <a:lnTo>
                    <a:pt x="5219243" y="657644"/>
                  </a:lnTo>
                  <a:lnTo>
                    <a:pt x="5217388" y="655789"/>
                  </a:lnTo>
                  <a:lnTo>
                    <a:pt x="5216258" y="655320"/>
                  </a:lnTo>
                  <a:lnTo>
                    <a:pt x="5204104" y="655320"/>
                  </a:lnTo>
                  <a:lnTo>
                    <a:pt x="5202987" y="655789"/>
                  </a:lnTo>
                  <a:lnTo>
                    <a:pt x="5201120" y="657644"/>
                  </a:lnTo>
                  <a:lnTo>
                    <a:pt x="5200662" y="658774"/>
                  </a:lnTo>
                  <a:lnTo>
                    <a:pt x="5200662" y="661403"/>
                  </a:lnTo>
                  <a:lnTo>
                    <a:pt x="5201120" y="662520"/>
                  </a:lnTo>
                  <a:lnTo>
                    <a:pt x="5202987" y="664375"/>
                  </a:lnTo>
                  <a:lnTo>
                    <a:pt x="5204104" y="664845"/>
                  </a:lnTo>
                  <a:lnTo>
                    <a:pt x="5216258" y="664845"/>
                  </a:lnTo>
                  <a:lnTo>
                    <a:pt x="5217388" y="664375"/>
                  </a:lnTo>
                  <a:lnTo>
                    <a:pt x="5219243" y="662520"/>
                  </a:lnTo>
                  <a:lnTo>
                    <a:pt x="5219712" y="661403"/>
                  </a:lnTo>
                  <a:lnTo>
                    <a:pt x="5219712" y="658774"/>
                  </a:lnTo>
                  <a:close/>
                </a:path>
                <a:path w="5277485" h="664845">
                  <a:moveTo>
                    <a:pt x="5219712" y="3454"/>
                  </a:moveTo>
                  <a:lnTo>
                    <a:pt x="5219243" y="2324"/>
                  </a:lnTo>
                  <a:lnTo>
                    <a:pt x="5217388" y="469"/>
                  </a:lnTo>
                  <a:lnTo>
                    <a:pt x="5216258" y="0"/>
                  </a:lnTo>
                  <a:lnTo>
                    <a:pt x="5204104" y="0"/>
                  </a:lnTo>
                  <a:lnTo>
                    <a:pt x="5202987" y="469"/>
                  </a:lnTo>
                  <a:lnTo>
                    <a:pt x="5201120" y="2324"/>
                  </a:lnTo>
                  <a:lnTo>
                    <a:pt x="5200662" y="3454"/>
                  </a:lnTo>
                  <a:lnTo>
                    <a:pt x="5200662" y="6083"/>
                  </a:lnTo>
                  <a:lnTo>
                    <a:pt x="5201120" y="7200"/>
                  </a:lnTo>
                  <a:lnTo>
                    <a:pt x="5202987" y="9055"/>
                  </a:lnTo>
                  <a:lnTo>
                    <a:pt x="5204104" y="9525"/>
                  </a:lnTo>
                  <a:lnTo>
                    <a:pt x="5216258" y="9525"/>
                  </a:lnTo>
                  <a:lnTo>
                    <a:pt x="5217388" y="9055"/>
                  </a:lnTo>
                  <a:lnTo>
                    <a:pt x="5219243" y="7200"/>
                  </a:lnTo>
                  <a:lnTo>
                    <a:pt x="5219712" y="6083"/>
                  </a:lnTo>
                  <a:lnTo>
                    <a:pt x="5219712" y="3454"/>
                  </a:lnTo>
                  <a:close/>
                </a:path>
                <a:path w="5277485" h="664845">
                  <a:moveTo>
                    <a:pt x="5276862" y="658774"/>
                  </a:moveTo>
                  <a:lnTo>
                    <a:pt x="5276393" y="657644"/>
                  </a:lnTo>
                  <a:lnTo>
                    <a:pt x="5274538" y="655789"/>
                  </a:lnTo>
                  <a:lnTo>
                    <a:pt x="5273408" y="655320"/>
                  </a:lnTo>
                  <a:lnTo>
                    <a:pt x="5261254" y="655320"/>
                  </a:lnTo>
                  <a:lnTo>
                    <a:pt x="5260137" y="655789"/>
                  </a:lnTo>
                  <a:lnTo>
                    <a:pt x="5258270" y="657644"/>
                  </a:lnTo>
                  <a:lnTo>
                    <a:pt x="5257812" y="658774"/>
                  </a:lnTo>
                  <a:lnTo>
                    <a:pt x="5257812" y="661403"/>
                  </a:lnTo>
                  <a:lnTo>
                    <a:pt x="5258270" y="662520"/>
                  </a:lnTo>
                  <a:lnTo>
                    <a:pt x="5260137" y="664375"/>
                  </a:lnTo>
                  <a:lnTo>
                    <a:pt x="5261254" y="664845"/>
                  </a:lnTo>
                  <a:lnTo>
                    <a:pt x="5273408" y="664845"/>
                  </a:lnTo>
                  <a:lnTo>
                    <a:pt x="5274538" y="664375"/>
                  </a:lnTo>
                  <a:lnTo>
                    <a:pt x="5276393" y="662520"/>
                  </a:lnTo>
                  <a:lnTo>
                    <a:pt x="5276862" y="661403"/>
                  </a:lnTo>
                  <a:lnTo>
                    <a:pt x="5276862" y="658774"/>
                  </a:lnTo>
                  <a:close/>
                </a:path>
                <a:path w="5277485" h="664845">
                  <a:moveTo>
                    <a:pt x="5276862" y="3454"/>
                  </a:moveTo>
                  <a:lnTo>
                    <a:pt x="5276393" y="2324"/>
                  </a:lnTo>
                  <a:lnTo>
                    <a:pt x="5274538" y="469"/>
                  </a:lnTo>
                  <a:lnTo>
                    <a:pt x="5273408" y="0"/>
                  </a:lnTo>
                  <a:lnTo>
                    <a:pt x="5261254" y="0"/>
                  </a:lnTo>
                  <a:lnTo>
                    <a:pt x="5260137" y="469"/>
                  </a:lnTo>
                  <a:lnTo>
                    <a:pt x="5258270" y="2324"/>
                  </a:lnTo>
                  <a:lnTo>
                    <a:pt x="5257812" y="3454"/>
                  </a:lnTo>
                  <a:lnTo>
                    <a:pt x="5257812" y="6083"/>
                  </a:lnTo>
                  <a:lnTo>
                    <a:pt x="5258270" y="7200"/>
                  </a:lnTo>
                  <a:lnTo>
                    <a:pt x="5260137" y="9055"/>
                  </a:lnTo>
                  <a:lnTo>
                    <a:pt x="5261254" y="9525"/>
                  </a:lnTo>
                  <a:lnTo>
                    <a:pt x="5273408" y="9525"/>
                  </a:lnTo>
                  <a:lnTo>
                    <a:pt x="5274538" y="9055"/>
                  </a:lnTo>
                  <a:lnTo>
                    <a:pt x="5276393" y="7200"/>
                  </a:lnTo>
                  <a:lnTo>
                    <a:pt x="5276862" y="6083"/>
                  </a:lnTo>
                  <a:lnTo>
                    <a:pt x="5276862" y="3454"/>
                  </a:lnTo>
                  <a:close/>
                </a:path>
              </a:pathLst>
            </a:custGeom>
            <a:solidFill>
              <a:srgbClr val="C7C6C3"/>
            </a:solidFill>
          </p:spPr>
          <p:txBody>
            <a:bodyPr wrap="square" lIns="0" tIns="0" rIns="0" bIns="0" rtlCol="0"/>
            <a:lstStyle/>
            <a:p>
              <a:endParaRPr/>
            </a:p>
          </p:txBody>
        </p:sp>
        <p:pic>
          <p:nvPicPr>
            <p:cNvPr id="26" name="object 26"/>
            <p:cNvPicPr/>
            <p:nvPr/>
          </p:nvPicPr>
          <p:blipFill>
            <a:blip r:embed="rId15" cstate="print"/>
            <a:stretch>
              <a:fillRect/>
            </a:stretch>
          </p:blipFill>
          <p:spPr>
            <a:xfrm>
              <a:off x="467889" y="5258339"/>
              <a:ext cx="77408" cy="1004405"/>
            </a:xfrm>
            <a:prstGeom prst="rect">
              <a:avLst/>
            </a:prstGeom>
          </p:spPr>
        </p:pic>
        <p:pic>
          <p:nvPicPr>
            <p:cNvPr id="27" name="object 27"/>
            <p:cNvPicPr/>
            <p:nvPr/>
          </p:nvPicPr>
          <p:blipFill>
            <a:blip r:embed="rId16" cstate="print"/>
            <a:stretch>
              <a:fillRect/>
            </a:stretch>
          </p:blipFill>
          <p:spPr>
            <a:xfrm>
              <a:off x="950596" y="4976812"/>
              <a:ext cx="9525" cy="1619250"/>
            </a:xfrm>
            <a:prstGeom prst="rect">
              <a:avLst/>
            </a:prstGeom>
          </p:spPr>
        </p:pic>
      </p:grpSp>
      <p:sp>
        <p:nvSpPr>
          <p:cNvPr id="28" name="object 28"/>
          <p:cNvSpPr txBox="1"/>
          <p:nvPr/>
        </p:nvSpPr>
        <p:spPr>
          <a:xfrm>
            <a:off x="615830" y="5513176"/>
            <a:ext cx="15748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Trebuchet MS"/>
                <a:cs typeface="Trebuchet MS"/>
              </a:rPr>
              <a:t>60</a:t>
            </a:r>
            <a:endParaRPr sz="900">
              <a:latin typeface="Trebuchet MS"/>
              <a:cs typeface="Trebuchet MS"/>
            </a:endParaRPr>
          </a:p>
        </p:txBody>
      </p:sp>
      <p:sp>
        <p:nvSpPr>
          <p:cNvPr id="29" name="object 29"/>
          <p:cNvSpPr txBox="1"/>
          <p:nvPr/>
        </p:nvSpPr>
        <p:spPr>
          <a:xfrm>
            <a:off x="615830" y="4857856"/>
            <a:ext cx="15748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Trebuchet MS"/>
                <a:cs typeface="Trebuchet MS"/>
              </a:rPr>
              <a:t>80</a:t>
            </a:r>
            <a:endParaRPr sz="900">
              <a:latin typeface="Trebuchet MS"/>
              <a:cs typeface="Trebuchet MS"/>
            </a:endParaRPr>
          </a:p>
        </p:txBody>
      </p:sp>
      <p:sp>
        <p:nvSpPr>
          <p:cNvPr id="30" name="object 30"/>
          <p:cNvSpPr txBox="1"/>
          <p:nvPr/>
        </p:nvSpPr>
        <p:spPr>
          <a:xfrm>
            <a:off x="719119" y="6607175"/>
            <a:ext cx="47244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Jul</a:t>
            </a:r>
            <a:r>
              <a:rPr sz="900" b="1" spc="-45" dirty="0">
                <a:solidFill>
                  <a:srgbClr val="605D5C"/>
                </a:solidFill>
                <a:latin typeface="Trebuchet MS"/>
                <a:cs typeface="Trebuchet MS"/>
              </a:rPr>
              <a:t> </a:t>
            </a:r>
            <a:r>
              <a:rPr sz="900" b="1" spc="-20" dirty="0">
                <a:solidFill>
                  <a:srgbClr val="605D5C"/>
                </a:solidFill>
                <a:latin typeface="Trebuchet MS"/>
                <a:cs typeface="Trebuchet MS"/>
              </a:rPr>
              <a:t>1994</a:t>
            </a:r>
            <a:endParaRPr sz="900">
              <a:latin typeface="Trebuchet MS"/>
              <a:cs typeface="Trebuchet MS"/>
            </a:endParaRPr>
          </a:p>
        </p:txBody>
      </p:sp>
      <p:pic>
        <p:nvPicPr>
          <p:cNvPr id="31" name="object 31"/>
          <p:cNvPicPr/>
          <p:nvPr/>
        </p:nvPicPr>
        <p:blipFill>
          <a:blip r:embed="rId16" cstate="print"/>
          <a:stretch>
            <a:fillRect/>
          </a:stretch>
        </p:blipFill>
        <p:spPr>
          <a:xfrm>
            <a:off x="1682031" y="4976812"/>
            <a:ext cx="9525" cy="1619250"/>
          </a:xfrm>
          <a:prstGeom prst="rect">
            <a:avLst/>
          </a:prstGeom>
        </p:spPr>
      </p:pic>
      <p:sp>
        <p:nvSpPr>
          <p:cNvPr id="32" name="object 32"/>
          <p:cNvSpPr txBox="1"/>
          <p:nvPr/>
        </p:nvSpPr>
        <p:spPr>
          <a:xfrm>
            <a:off x="1433885" y="6607175"/>
            <a:ext cx="506095"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605D5C"/>
                </a:solidFill>
                <a:latin typeface="Trebuchet MS"/>
                <a:cs typeface="Trebuchet MS"/>
              </a:rPr>
              <a:t>Oct</a:t>
            </a:r>
            <a:r>
              <a:rPr sz="900" b="1" spc="-25" dirty="0">
                <a:solidFill>
                  <a:srgbClr val="605D5C"/>
                </a:solidFill>
                <a:latin typeface="Trebuchet MS"/>
                <a:cs typeface="Trebuchet MS"/>
              </a:rPr>
              <a:t> </a:t>
            </a:r>
            <a:r>
              <a:rPr sz="900" b="1" spc="-20" dirty="0">
                <a:solidFill>
                  <a:srgbClr val="605D5C"/>
                </a:solidFill>
                <a:latin typeface="Trebuchet MS"/>
                <a:cs typeface="Trebuchet MS"/>
              </a:rPr>
              <a:t>1994</a:t>
            </a:r>
            <a:endParaRPr sz="900">
              <a:latin typeface="Trebuchet MS"/>
              <a:cs typeface="Trebuchet MS"/>
            </a:endParaRPr>
          </a:p>
        </p:txBody>
      </p:sp>
      <p:pic>
        <p:nvPicPr>
          <p:cNvPr id="33" name="object 33"/>
          <p:cNvPicPr/>
          <p:nvPr/>
        </p:nvPicPr>
        <p:blipFill>
          <a:blip r:embed="rId16" cstate="print"/>
          <a:stretch>
            <a:fillRect/>
          </a:stretch>
        </p:blipFill>
        <p:spPr>
          <a:xfrm>
            <a:off x="2413468" y="4976812"/>
            <a:ext cx="9525" cy="1619250"/>
          </a:xfrm>
          <a:prstGeom prst="rect">
            <a:avLst/>
          </a:prstGeom>
        </p:spPr>
      </p:pic>
      <p:sp>
        <p:nvSpPr>
          <p:cNvPr id="34" name="object 34"/>
          <p:cNvSpPr txBox="1"/>
          <p:nvPr/>
        </p:nvSpPr>
        <p:spPr>
          <a:xfrm>
            <a:off x="2168001" y="6607175"/>
            <a:ext cx="50038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Jan</a:t>
            </a:r>
            <a:r>
              <a:rPr sz="900" b="1" spc="-45" dirty="0">
                <a:solidFill>
                  <a:srgbClr val="605D5C"/>
                </a:solidFill>
                <a:latin typeface="Trebuchet MS"/>
                <a:cs typeface="Trebuchet MS"/>
              </a:rPr>
              <a:t> </a:t>
            </a:r>
            <a:r>
              <a:rPr sz="900" b="1" spc="-20" dirty="0">
                <a:solidFill>
                  <a:srgbClr val="605D5C"/>
                </a:solidFill>
                <a:latin typeface="Trebuchet MS"/>
                <a:cs typeface="Trebuchet MS"/>
              </a:rPr>
              <a:t>1995</a:t>
            </a:r>
            <a:endParaRPr sz="900">
              <a:latin typeface="Trebuchet MS"/>
              <a:cs typeface="Trebuchet MS"/>
            </a:endParaRPr>
          </a:p>
        </p:txBody>
      </p:sp>
      <p:pic>
        <p:nvPicPr>
          <p:cNvPr id="35" name="object 35"/>
          <p:cNvPicPr/>
          <p:nvPr/>
        </p:nvPicPr>
        <p:blipFill>
          <a:blip r:embed="rId16" cstate="print"/>
          <a:stretch>
            <a:fillRect/>
          </a:stretch>
        </p:blipFill>
        <p:spPr>
          <a:xfrm>
            <a:off x="3129008" y="4976812"/>
            <a:ext cx="9525" cy="1619250"/>
          </a:xfrm>
          <a:prstGeom prst="rect">
            <a:avLst/>
          </a:prstGeom>
        </p:spPr>
      </p:pic>
      <p:sp>
        <p:nvSpPr>
          <p:cNvPr id="36" name="object 36"/>
          <p:cNvSpPr txBox="1"/>
          <p:nvPr/>
        </p:nvSpPr>
        <p:spPr>
          <a:xfrm>
            <a:off x="2875504" y="6607175"/>
            <a:ext cx="516890"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605D5C"/>
                </a:solidFill>
                <a:latin typeface="Trebuchet MS"/>
                <a:cs typeface="Trebuchet MS"/>
              </a:rPr>
              <a:t>Apr</a:t>
            </a:r>
            <a:r>
              <a:rPr sz="900" b="1" spc="30" dirty="0">
                <a:solidFill>
                  <a:srgbClr val="605D5C"/>
                </a:solidFill>
                <a:latin typeface="Trebuchet MS"/>
                <a:cs typeface="Trebuchet MS"/>
              </a:rPr>
              <a:t> </a:t>
            </a:r>
            <a:r>
              <a:rPr sz="900" b="1" spc="-20" dirty="0">
                <a:solidFill>
                  <a:srgbClr val="605D5C"/>
                </a:solidFill>
                <a:latin typeface="Trebuchet MS"/>
                <a:cs typeface="Trebuchet MS"/>
              </a:rPr>
              <a:t>1995</a:t>
            </a:r>
            <a:endParaRPr sz="900">
              <a:latin typeface="Trebuchet MS"/>
              <a:cs typeface="Trebuchet MS"/>
            </a:endParaRPr>
          </a:p>
        </p:txBody>
      </p:sp>
      <p:pic>
        <p:nvPicPr>
          <p:cNvPr id="37" name="object 37"/>
          <p:cNvPicPr/>
          <p:nvPr/>
        </p:nvPicPr>
        <p:blipFill>
          <a:blip r:embed="rId16" cstate="print"/>
          <a:stretch>
            <a:fillRect/>
          </a:stretch>
        </p:blipFill>
        <p:spPr>
          <a:xfrm>
            <a:off x="3852481" y="4976812"/>
            <a:ext cx="9525" cy="1619250"/>
          </a:xfrm>
          <a:prstGeom prst="rect">
            <a:avLst/>
          </a:prstGeom>
        </p:spPr>
      </p:pic>
      <p:sp>
        <p:nvSpPr>
          <p:cNvPr id="38" name="object 38"/>
          <p:cNvSpPr txBox="1"/>
          <p:nvPr/>
        </p:nvSpPr>
        <p:spPr>
          <a:xfrm>
            <a:off x="3621004" y="6607175"/>
            <a:ext cx="47244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Jul</a:t>
            </a:r>
            <a:r>
              <a:rPr sz="900" b="1" spc="-45" dirty="0">
                <a:solidFill>
                  <a:srgbClr val="605D5C"/>
                </a:solidFill>
                <a:latin typeface="Trebuchet MS"/>
                <a:cs typeface="Trebuchet MS"/>
              </a:rPr>
              <a:t> </a:t>
            </a:r>
            <a:r>
              <a:rPr sz="900" b="1" spc="-20" dirty="0">
                <a:solidFill>
                  <a:srgbClr val="605D5C"/>
                </a:solidFill>
                <a:latin typeface="Trebuchet MS"/>
                <a:cs typeface="Trebuchet MS"/>
              </a:rPr>
              <a:t>1995</a:t>
            </a:r>
            <a:endParaRPr sz="900">
              <a:latin typeface="Trebuchet MS"/>
              <a:cs typeface="Trebuchet MS"/>
            </a:endParaRPr>
          </a:p>
        </p:txBody>
      </p:sp>
      <p:pic>
        <p:nvPicPr>
          <p:cNvPr id="39" name="object 39"/>
          <p:cNvPicPr/>
          <p:nvPr/>
        </p:nvPicPr>
        <p:blipFill>
          <a:blip r:embed="rId16" cstate="print"/>
          <a:stretch>
            <a:fillRect/>
          </a:stretch>
        </p:blipFill>
        <p:spPr>
          <a:xfrm>
            <a:off x="4583940" y="4976812"/>
            <a:ext cx="9525" cy="1619250"/>
          </a:xfrm>
          <a:prstGeom prst="rect">
            <a:avLst/>
          </a:prstGeom>
        </p:spPr>
      </p:pic>
      <p:sp>
        <p:nvSpPr>
          <p:cNvPr id="40" name="object 40"/>
          <p:cNvSpPr txBox="1"/>
          <p:nvPr/>
        </p:nvSpPr>
        <p:spPr>
          <a:xfrm>
            <a:off x="4335795" y="6607175"/>
            <a:ext cx="506095"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605D5C"/>
                </a:solidFill>
                <a:latin typeface="Trebuchet MS"/>
                <a:cs typeface="Trebuchet MS"/>
              </a:rPr>
              <a:t>Oct</a:t>
            </a:r>
            <a:r>
              <a:rPr sz="900" b="1" spc="-25" dirty="0">
                <a:solidFill>
                  <a:srgbClr val="605D5C"/>
                </a:solidFill>
                <a:latin typeface="Trebuchet MS"/>
                <a:cs typeface="Trebuchet MS"/>
              </a:rPr>
              <a:t> </a:t>
            </a:r>
            <a:r>
              <a:rPr sz="900" b="1" spc="-20" dirty="0">
                <a:solidFill>
                  <a:srgbClr val="605D5C"/>
                </a:solidFill>
                <a:latin typeface="Trebuchet MS"/>
                <a:cs typeface="Trebuchet MS"/>
              </a:rPr>
              <a:t>1995</a:t>
            </a:r>
            <a:endParaRPr sz="900">
              <a:latin typeface="Trebuchet MS"/>
              <a:cs typeface="Trebuchet MS"/>
            </a:endParaRPr>
          </a:p>
        </p:txBody>
      </p:sp>
      <p:pic>
        <p:nvPicPr>
          <p:cNvPr id="41" name="object 41"/>
          <p:cNvPicPr/>
          <p:nvPr/>
        </p:nvPicPr>
        <p:blipFill>
          <a:blip r:embed="rId16" cstate="print"/>
          <a:stretch>
            <a:fillRect/>
          </a:stretch>
        </p:blipFill>
        <p:spPr>
          <a:xfrm>
            <a:off x="5315368" y="4976812"/>
            <a:ext cx="9525" cy="1619250"/>
          </a:xfrm>
          <a:prstGeom prst="rect">
            <a:avLst/>
          </a:prstGeom>
        </p:spPr>
      </p:pic>
      <p:sp>
        <p:nvSpPr>
          <p:cNvPr id="42" name="object 42"/>
          <p:cNvSpPr txBox="1"/>
          <p:nvPr/>
        </p:nvSpPr>
        <p:spPr>
          <a:xfrm>
            <a:off x="5069901" y="6607175"/>
            <a:ext cx="50038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Jan</a:t>
            </a:r>
            <a:r>
              <a:rPr sz="900" b="1" spc="-45" dirty="0">
                <a:solidFill>
                  <a:srgbClr val="605D5C"/>
                </a:solidFill>
                <a:latin typeface="Trebuchet MS"/>
                <a:cs typeface="Trebuchet MS"/>
              </a:rPr>
              <a:t> </a:t>
            </a:r>
            <a:r>
              <a:rPr sz="900" b="1" spc="-20" dirty="0">
                <a:solidFill>
                  <a:srgbClr val="605D5C"/>
                </a:solidFill>
                <a:latin typeface="Trebuchet MS"/>
                <a:cs typeface="Trebuchet MS"/>
              </a:rPr>
              <a:t>1996</a:t>
            </a:r>
            <a:endParaRPr sz="900">
              <a:latin typeface="Trebuchet MS"/>
              <a:cs typeface="Trebuchet MS"/>
            </a:endParaRPr>
          </a:p>
        </p:txBody>
      </p:sp>
      <p:pic>
        <p:nvPicPr>
          <p:cNvPr id="43" name="object 43"/>
          <p:cNvPicPr/>
          <p:nvPr/>
        </p:nvPicPr>
        <p:blipFill>
          <a:blip r:embed="rId16" cstate="print"/>
          <a:stretch>
            <a:fillRect/>
          </a:stretch>
        </p:blipFill>
        <p:spPr>
          <a:xfrm>
            <a:off x="6038842" y="4976812"/>
            <a:ext cx="9525" cy="1619250"/>
          </a:xfrm>
          <a:prstGeom prst="rect">
            <a:avLst/>
          </a:prstGeom>
        </p:spPr>
      </p:pic>
      <p:sp>
        <p:nvSpPr>
          <p:cNvPr id="44" name="object 44"/>
          <p:cNvSpPr txBox="1"/>
          <p:nvPr/>
        </p:nvSpPr>
        <p:spPr>
          <a:xfrm>
            <a:off x="5785339" y="6607175"/>
            <a:ext cx="516890"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605D5C"/>
                </a:solidFill>
                <a:latin typeface="Trebuchet MS"/>
                <a:cs typeface="Trebuchet MS"/>
              </a:rPr>
              <a:t>Apr</a:t>
            </a:r>
            <a:r>
              <a:rPr sz="900" b="1" spc="30" dirty="0">
                <a:solidFill>
                  <a:srgbClr val="605D5C"/>
                </a:solidFill>
                <a:latin typeface="Trebuchet MS"/>
                <a:cs typeface="Trebuchet MS"/>
              </a:rPr>
              <a:t> </a:t>
            </a:r>
            <a:r>
              <a:rPr sz="900" b="1" spc="-20" dirty="0">
                <a:solidFill>
                  <a:srgbClr val="605D5C"/>
                </a:solidFill>
                <a:latin typeface="Trebuchet MS"/>
                <a:cs typeface="Trebuchet MS"/>
              </a:rPr>
              <a:t>1996</a:t>
            </a:r>
            <a:endParaRPr sz="900">
              <a:latin typeface="Trebuchet MS"/>
              <a:cs typeface="Trebuchet MS"/>
            </a:endParaRPr>
          </a:p>
        </p:txBody>
      </p:sp>
      <p:grpSp>
        <p:nvGrpSpPr>
          <p:cNvPr id="45" name="object 45"/>
          <p:cNvGrpSpPr/>
          <p:nvPr/>
        </p:nvGrpSpPr>
        <p:grpSpPr>
          <a:xfrm>
            <a:off x="910907" y="5198696"/>
            <a:ext cx="5167630" cy="1393190"/>
            <a:chOff x="910907" y="5198696"/>
            <a:chExt cx="5167630" cy="1393190"/>
          </a:xfrm>
        </p:grpSpPr>
        <p:sp>
          <p:nvSpPr>
            <p:cNvPr id="46" name="object 46"/>
            <p:cNvSpPr/>
            <p:nvPr/>
          </p:nvSpPr>
          <p:spPr>
            <a:xfrm>
              <a:off x="950595" y="5238368"/>
              <a:ext cx="5088255" cy="1353185"/>
            </a:xfrm>
            <a:custGeom>
              <a:avLst/>
              <a:gdLst/>
              <a:ahLst/>
              <a:cxnLst/>
              <a:rect l="l" t="t" r="r" b="b"/>
              <a:pathLst>
                <a:path w="5088255" h="1353184">
                  <a:moveTo>
                    <a:pt x="5088255" y="557022"/>
                  </a:moveTo>
                  <a:lnTo>
                    <a:pt x="3633330" y="557022"/>
                  </a:lnTo>
                  <a:lnTo>
                    <a:pt x="4364764" y="65532"/>
                  </a:lnTo>
                  <a:lnTo>
                    <a:pt x="5088255" y="0"/>
                  </a:lnTo>
                  <a:lnTo>
                    <a:pt x="5088255" y="557022"/>
                  </a:lnTo>
                  <a:close/>
                </a:path>
                <a:path w="5088255" h="1353184">
                  <a:moveTo>
                    <a:pt x="5088255" y="1352930"/>
                  </a:moveTo>
                  <a:lnTo>
                    <a:pt x="0" y="1352930"/>
                  </a:lnTo>
                  <a:lnTo>
                    <a:pt x="0" y="1212342"/>
                  </a:lnTo>
                  <a:lnTo>
                    <a:pt x="731437" y="819150"/>
                  </a:lnTo>
                  <a:lnTo>
                    <a:pt x="1462878" y="688086"/>
                  </a:lnTo>
                  <a:lnTo>
                    <a:pt x="2178405" y="458724"/>
                  </a:lnTo>
                  <a:lnTo>
                    <a:pt x="2901896" y="458724"/>
                  </a:lnTo>
                  <a:lnTo>
                    <a:pt x="3633330" y="557022"/>
                  </a:lnTo>
                  <a:lnTo>
                    <a:pt x="5088255" y="557022"/>
                  </a:lnTo>
                  <a:lnTo>
                    <a:pt x="5088255" y="1352930"/>
                  </a:lnTo>
                  <a:close/>
                </a:path>
              </a:pathLst>
            </a:custGeom>
            <a:solidFill>
              <a:srgbClr val="20BE0C">
                <a:alpha val="39999"/>
              </a:srgbClr>
            </a:solidFill>
          </p:spPr>
          <p:txBody>
            <a:bodyPr wrap="square" lIns="0" tIns="0" rIns="0" bIns="0" rtlCol="0"/>
            <a:lstStyle/>
            <a:p>
              <a:endParaRPr/>
            </a:p>
          </p:txBody>
        </p:sp>
        <p:sp>
          <p:nvSpPr>
            <p:cNvPr id="47" name="object 47"/>
            <p:cNvSpPr/>
            <p:nvPr/>
          </p:nvSpPr>
          <p:spPr>
            <a:xfrm>
              <a:off x="950595" y="5238368"/>
              <a:ext cx="5088255" cy="1212850"/>
            </a:xfrm>
            <a:custGeom>
              <a:avLst/>
              <a:gdLst/>
              <a:ahLst/>
              <a:cxnLst/>
              <a:rect l="l" t="t" r="r" b="b"/>
              <a:pathLst>
                <a:path w="5088255" h="1212850">
                  <a:moveTo>
                    <a:pt x="0" y="1212341"/>
                  </a:moveTo>
                  <a:lnTo>
                    <a:pt x="731437" y="819149"/>
                  </a:lnTo>
                  <a:lnTo>
                    <a:pt x="1462878" y="688085"/>
                  </a:lnTo>
                  <a:lnTo>
                    <a:pt x="2178405" y="458723"/>
                  </a:lnTo>
                  <a:lnTo>
                    <a:pt x="2901896" y="458723"/>
                  </a:lnTo>
                  <a:lnTo>
                    <a:pt x="3633330" y="557021"/>
                  </a:lnTo>
                  <a:lnTo>
                    <a:pt x="4364764" y="65531"/>
                  </a:lnTo>
                  <a:lnTo>
                    <a:pt x="5088255" y="0"/>
                  </a:lnTo>
                </a:path>
              </a:pathLst>
            </a:custGeom>
            <a:ln w="28575">
              <a:solidFill>
                <a:srgbClr val="20BE0C"/>
              </a:solidFill>
            </a:ln>
          </p:spPr>
          <p:txBody>
            <a:bodyPr wrap="square" lIns="0" tIns="0" rIns="0" bIns="0" rtlCol="0"/>
            <a:lstStyle/>
            <a:p>
              <a:endParaRPr/>
            </a:p>
          </p:txBody>
        </p:sp>
        <p:pic>
          <p:nvPicPr>
            <p:cNvPr id="48" name="object 48"/>
            <p:cNvPicPr/>
            <p:nvPr/>
          </p:nvPicPr>
          <p:blipFill>
            <a:blip r:embed="rId17" cstate="print"/>
            <a:stretch>
              <a:fillRect/>
            </a:stretch>
          </p:blipFill>
          <p:spPr>
            <a:xfrm>
              <a:off x="910907" y="6411038"/>
              <a:ext cx="79375" cy="79375"/>
            </a:xfrm>
            <a:prstGeom prst="rect">
              <a:avLst/>
            </a:prstGeom>
          </p:spPr>
        </p:pic>
        <p:pic>
          <p:nvPicPr>
            <p:cNvPr id="49" name="object 49"/>
            <p:cNvPicPr/>
            <p:nvPr/>
          </p:nvPicPr>
          <p:blipFill>
            <a:blip r:embed="rId18" cstate="print"/>
            <a:stretch>
              <a:fillRect/>
            </a:stretch>
          </p:blipFill>
          <p:spPr>
            <a:xfrm>
              <a:off x="1642345" y="6017846"/>
              <a:ext cx="79375" cy="79375"/>
            </a:xfrm>
            <a:prstGeom prst="rect">
              <a:avLst/>
            </a:prstGeom>
          </p:spPr>
        </p:pic>
        <p:pic>
          <p:nvPicPr>
            <p:cNvPr id="50" name="object 50"/>
            <p:cNvPicPr/>
            <p:nvPr/>
          </p:nvPicPr>
          <p:blipFill>
            <a:blip r:embed="rId17" cstate="print"/>
            <a:stretch>
              <a:fillRect/>
            </a:stretch>
          </p:blipFill>
          <p:spPr>
            <a:xfrm>
              <a:off x="2373779" y="5886782"/>
              <a:ext cx="79375" cy="79375"/>
            </a:xfrm>
            <a:prstGeom prst="rect">
              <a:avLst/>
            </a:prstGeom>
          </p:spPr>
        </p:pic>
        <p:pic>
          <p:nvPicPr>
            <p:cNvPr id="51" name="object 51"/>
            <p:cNvPicPr/>
            <p:nvPr/>
          </p:nvPicPr>
          <p:blipFill>
            <a:blip r:embed="rId19" cstate="print"/>
            <a:stretch>
              <a:fillRect/>
            </a:stretch>
          </p:blipFill>
          <p:spPr>
            <a:xfrm>
              <a:off x="3089328" y="5657420"/>
              <a:ext cx="79375" cy="79375"/>
            </a:xfrm>
            <a:prstGeom prst="rect">
              <a:avLst/>
            </a:prstGeom>
          </p:spPr>
        </p:pic>
        <p:pic>
          <p:nvPicPr>
            <p:cNvPr id="52" name="object 52"/>
            <p:cNvPicPr/>
            <p:nvPr/>
          </p:nvPicPr>
          <p:blipFill>
            <a:blip r:embed="rId19" cstate="print"/>
            <a:stretch>
              <a:fillRect/>
            </a:stretch>
          </p:blipFill>
          <p:spPr>
            <a:xfrm>
              <a:off x="3812801" y="5657420"/>
              <a:ext cx="79375" cy="79375"/>
            </a:xfrm>
            <a:prstGeom prst="rect">
              <a:avLst/>
            </a:prstGeom>
          </p:spPr>
        </p:pic>
        <p:pic>
          <p:nvPicPr>
            <p:cNvPr id="53" name="object 53"/>
            <p:cNvPicPr/>
            <p:nvPr/>
          </p:nvPicPr>
          <p:blipFill>
            <a:blip r:embed="rId18" cstate="print"/>
            <a:stretch>
              <a:fillRect/>
            </a:stretch>
          </p:blipFill>
          <p:spPr>
            <a:xfrm>
              <a:off x="4544230" y="5755718"/>
              <a:ext cx="79375" cy="79375"/>
            </a:xfrm>
            <a:prstGeom prst="rect">
              <a:avLst/>
            </a:prstGeom>
          </p:spPr>
        </p:pic>
        <p:pic>
          <p:nvPicPr>
            <p:cNvPr id="54" name="object 54"/>
            <p:cNvPicPr/>
            <p:nvPr/>
          </p:nvPicPr>
          <p:blipFill>
            <a:blip r:embed="rId19" cstate="print"/>
            <a:stretch>
              <a:fillRect/>
            </a:stretch>
          </p:blipFill>
          <p:spPr>
            <a:xfrm>
              <a:off x="5275689" y="5264228"/>
              <a:ext cx="79375" cy="79375"/>
            </a:xfrm>
            <a:prstGeom prst="rect">
              <a:avLst/>
            </a:prstGeom>
          </p:spPr>
        </p:pic>
        <p:pic>
          <p:nvPicPr>
            <p:cNvPr id="55" name="object 55"/>
            <p:cNvPicPr/>
            <p:nvPr/>
          </p:nvPicPr>
          <p:blipFill>
            <a:blip r:embed="rId20" cstate="print"/>
            <a:stretch>
              <a:fillRect/>
            </a:stretch>
          </p:blipFill>
          <p:spPr>
            <a:xfrm>
              <a:off x="5999162" y="5198696"/>
              <a:ext cx="79375" cy="79375"/>
            </a:xfrm>
            <a:prstGeom prst="rect">
              <a:avLst/>
            </a:prstGeom>
          </p:spPr>
        </p:pic>
      </p:grpSp>
      <p:sp>
        <p:nvSpPr>
          <p:cNvPr id="56" name="object 56"/>
          <p:cNvSpPr txBox="1"/>
          <p:nvPr/>
        </p:nvSpPr>
        <p:spPr>
          <a:xfrm>
            <a:off x="876280" y="618658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34</a:t>
            </a:r>
            <a:endParaRPr sz="900">
              <a:latin typeface="Trebuchet MS"/>
              <a:cs typeface="Trebuchet MS"/>
            </a:endParaRPr>
          </a:p>
        </p:txBody>
      </p:sp>
      <p:sp>
        <p:nvSpPr>
          <p:cNvPr id="57" name="object 57"/>
          <p:cNvSpPr txBox="1"/>
          <p:nvPr/>
        </p:nvSpPr>
        <p:spPr>
          <a:xfrm>
            <a:off x="5964535" y="4974238"/>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71</a:t>
            </a:r>
            <a:endParaRPr sz="900">
              <a:latin typeface="Trebuchet MS"/>
              <a:cs typeface="Trebuchet MS"/>
            </a:endParaRPr>
          </a:p>
        </p:txBody>
      </p:sp>
      <p:sp>
        <p:nvSpPr>
          <p:cNvPr id="58" name="object 58"/>
          <p:cNvSpPr txBox="1"/>
          <p:nvPr/>
        </p:nvSpPr>
        <p:spPr>
          <a:xfrm>
            <a:off x="4509602" y="588559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54</a:t>
            </a:r>
            <a:endParaRPr sz="900">
              <a:latin typeface="Trebuchet MS"/>
              <a:cs typeface="Trebuchet MS"/>
            </a:endParaRPr>
          </a:p>
        </p:txBody>
      </p:sp>
      <p:sp>
        <p:nvSpPr>
          <p:cNvPr id="59" name="object 59"/>
          <p:cNvSpPr txBox="1"/>
          <p:nvPr/>
        </p:nvSpPr>
        <p:spPr>
          <a:xfrm>
            <a:off x="3054700" y="54329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57</a:t>
            </a:r>
            <a:endParaRPr sz="900">
              <a:latin typeface="Trebuchet MS"/>
              <a:cs typeface="Trebuchet MS"/>
            </a:endParaRPr>
          </a:p>
        </p:txBody>
      </p:sp>
      <p:sp>
        <p:nvSpPr>
          <p:cNvPr id="60" name="object 60"/>
          <p:cNvSpPr txBox="1"/>
          <p:nvPr/>
        </p:nvSpPr>
        <p:spPr>
          <a:xfrm>
            <a:off x="2339152" y="5662324"/>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50</a:t>
            </a:r>
            <a:endParaRPr sz="900">
              <a:latin typeface="Trebuchet MS"/>
              <a:cs typeface="Trebuchet MS"/>
            </a:endParaRPr>
          </a:p>
        </p:txBody>
      </p:sp>
      <p:sp>
        <p:nvSpPr>
          <p:cNvPr id="61" name="object 61"/>
          <p:cNvSpPr txBox="1"/>
          <p:nvPr/>
        </p:nvSpPr>
        <p:spPr>
          <a:xfrm>
            <a:off x="5241061" y="503977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69</a:t>
            </a:r>
            <a:endParaRPr sz="900">
              <a:latin typeface="Trebuchet MS"/>
              <a:cs typeface="Trebuchet MS"/>
            </a:endParaRPr>
          </a:p>
        </p:txBody>
      </p:sp>
      <p:sp>
        <p:nvSpPr>
          <p:cNvPr id="62" name="object 62"/>
          <p:cNvSpPr txBox="1"/>
          <p:nvPr/>
        </p:nvSpPr>
        <p:spPr>
          <a:xfrm>
            <a:off x="3778174" y="54329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57</a:t>
            </a:r>
            <a:endParaRPr sz="900">
              <a:latin typeface="Trebuchet MS"/>
              <a:cs typeface="Trebuchet MS"/>
            </a:endParaRPr>
          </a:p>
        </p:txBody>
      </p:sp>
      <p:sp>
        <p:nvSpPr>
          <p:cNvPr id="63" name="object 63"/>
          <p:cNvSpPr txBox="1"/>
          <p:nvPr/>
        </p:nvSpPr>
        <p:spPr>
          <a:xfrm>
            <a:off x="1607717" y="5793388"/>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46</a:t>
            </a:r>
            <a:endParaRPr sz="900">
              <a:latin typeface="Trebuchet MS"/>
              <a:cs typeface="Trebuchet MS"/>
            </a:endParaRPr>
          </a:p>
        </p:txBody>
      </p:sp>
      <p:sp>
        <p:nvSpPr>
          <p:cNvPr id="64" name="object 64"/>
          <p:cNvSpPr/>
          <p:nvPr/>
        </p:nvSpPr>
        <p:spPr>
          <a:xfrm>
            <a:off x="400050" y="4057650"/>
            <a:ext cx="5924550" cy="514350"/>
          </a:xfrm>
          <a:custGeom>
            <a:avLst/>
            <a:gdLst/>
            <a:ahLst/>
            <a:cxnLst/>
            <a:rect l="l" t="t" r="r" b="b"/>
            <a:pathLst>
              <a:path w="5924550" h="514350">
                <a:moveTo>
                  <a:pt x="5924550" y="514350"/>
                </a:moveTo>
                <a:lnTo>
                  <a:pt x="0" y="514350"/>
                </a:lnTo>
                <a:lnTo>
                  <a:pt x="0" y="0"/>
                </a:lnTo>
                <a:lnTo>
                  <a:pt x="5924550" y="0"/>
                </a:lnTo>
                <a:lnTo>
                  <a:pt x="5924550" y="514350"/>
                </a:lnTo>
                <a:close/>
              </a:path>
            </a:pathLst>
          </a:custGeom>
          <a:solidFill>
            <a:srgbClr val="FFFFFF"/>
          </a:solidFill>
        </p:spPr>
        <p:txBody>
          <a:bodyPr wrap="square" lIns="0" tIns="0" rIns="0" bIns="0" rtlCol="0"/>
          <a:lstStyle/>
          <a:p>
            <a:endParaRPr/>
          </a:p>
        </p:txBody>
      </p:sp>
      <p:sp>
        <p:nvSpPr>
          <p:cNvPr id="65" name="object 65"/>
          <p:cNvSpPr txBox="1"/>
          <p:nvPr/>
        </p:nvSpPr>
        <p:spPr>
          <a:xfrm>
            <a:off x="434975" y="4082402"/>
            <a:ext cx="5847080" cy="406400"/>
          </a:xfrm>
          <a:prstGeom prst="rect">
            <a:avLst/>
          </a:prstGeom>
        </p:spPr>
        <p:txBody>
          <a:bodyPr vert="horz" wrap="square" lIns="0" tIns="12700" rIns="0" bIns="0" rtlCol="0">
            <a:spAutoFit/>
          </a:bodyPr>
          <a:lstStyle/>
          <a:p>
            <a:pPr marL="12700" marR="5080">
              <a:lnSpc>
                <a:spcPct val="113599"/>
              </a:lnSpc>
              <a:spcBef>
                <a:spcPts val="100"/>
              </a:spcBef>
            </a:pPr>
            <a:r>
              <a:rPr sz="1100" dirty="0">
                <a:solidFill>
                  <a:srgbClr val="252423"/>
                </a:solidFill>
                <a:latin typeface="Trebuchet MS"/>
                <a:cs typeface="Trebuchet MS"/>
              </a:rPr>
              <a:t>What</a:t>
            </a:r>
            <a:r>
              <a:rPr sz="1100" spc="-50" dirty="0">
                <a:solidFill>
                  <a:srgbClr val="252423"/>
                </a:solidFill>
                <a:latin typeface="Trebuchet MS"/>
                <a:cs typeface="Trebuchet MS"/>
              </a:rPr>
              <a:t> </a:t>
            </a:r>
            <a:r>
              <a:rPr sz="1100" dirty="0">
                <a:solidFill>
                  <a:srgbClr val="252423"/>
                </a:solidFill>
                <a:latin typeface="Trebuchet MS"/>
                <a:cs typeface="Trebuchet MS"/>
              </a:rPr>
              <a:t>is</a:t>
            </a:r>
            <a:r>
              <a:rPr sz="1100" spc="-45" dirty="0">
                <a:solidFill>
                  <a:srgbClr val="252423"/>
                </a:solidFill>
                <a:latin typeface="Trebuchet MS"/>
                <a:cs typeface="Trebuchet MS"/>
              </a:rPr>
              <a:t> </a:t>
            </a:r>
            <a:r>
              <a:rPr sz="1100" spc="-20" dirty="0">
                <a:solidFill>
                  <a:srgbClr val="252423"/>
                </a:solidFill>
                <a:latin typeface="Trebuchet MS"/>
                <a:cs typeface="Trebuchet MS"/>
              </a:rPr>
              <a:t>the</a:t>
            </a:r>
            <a:r>
              <a:rPr sz="1100" spc="-45" dirty="0">
                <a:solidFill>
                  <a:srgbClr val="252423"/>
                </a:solidFill>
                <a:latin typeface="Trebuchet MS"/>
                <a:cs typeface="Trebuchet MS"/>
              </a:rPr>
              <a:t> </a:t>
            </a:r>
            <a:r>
              <a:rPr sz="1100" spc="-20" dirty="0">
                <a:solidFill>
                  <a:srgbClr val="252423"/>
                </a:solidFill>
                <a:latin typeface="Trebuchet MS"/>
                <a:cs typeface="Trebuchet MS"/>
              </a:rPr>
              <a:t>trend</a:t>
            </a:r>
            <a:r>
              <a:rPr sz="1100" spc="-45" dirty="0">
                <a:solidFill>
                  <a:srgbClr val="252423"/>
                </a:solidFill>
                <a:latin typeface="Trebuchet MS"/>
                <a:cs typeface="Trebuchet MS"/>
              </a:rPr>
              <a:t> </a:t>
            </a:r>
            <a:r>
              <a:rPr sz="1100" dirty="0">
                <a:solidFill>
                  <a:srgbClr val="252423"/>
                </a:solidFill>
                <a:latin typeface="Trebuchet MS"/>
                <a:cs typeface="Trebuchet MS"/>
              </a:rPr>
              <a:t>in</a:t>
            </a:r>
            <a:r>
              <a:rPr sz="1100" spc="-45" dirty="0">
                <a:solidFill>
                  <a:srgbClr val="252423"/>
                </a:solidFill>
                <a:latin typeface="Trebuchet MS"/>
                <a:cs typeface="Trebuchet MS"/>
              </a:rPr>
              <a:t> </a:t>
            </a:r>
            <a:r>
              <a:rPr sz="1100" spc="-10" dirty="0">
                <a:solidFill>
                  <a:srgbClr val="252423"/>
                </a:solidFill>
                <a:latin typeface="Trebuchet MS"/>
                <a:cs typeface="Trebuchet MS"/>
              </a:rPr>
              <a:t>customer</a:t>
            </a:r>
            <a:r>
              <a:rPr sz="1100" spc="-45" dirty="0">
                <a:solidFill>
                  <a:srgbClr val="252423"/>
                </a:solidFill>
                <a:latin typeface="Trebuchet MS"/>
                <a:cs typeface="Trebuchet MS"/>
              </a:rPr>
              <a:t> </a:t>
            </a:r>
            <a:r>
              <a:rPr sz="1100" spc="-10" dirty="0">
                <a:solidFill>
                  <a:srgbClr val="252423"/>
                </a:solidFill>
                <a:latin typeface="Trebuchet MS"/>
                <a:cs typeface="Trebuchet MS"/>
              </a:rPr>
              <a:t>acquisition</a:t>
            </a:r>
            <a:r>
              <a:rPr sz="1100" spc="-45" dirty="0">
                <a:solidFill>
                  <a:srgbClr val="252423"/>
                </a:solidFill>
                <a:latin typeface="Trebuchet MS"/>
                <a:cs typeface="Trebuchet MS"/>
              </a:rPr>
              <a:t> </a:t>
            </a:r>
            <a:r>
              <a:rPr sz="1100" dirty="0">
                <a:solidFill>
                  <a:srgbClr val="252423"/>
                </a:solidFill>
                <a:latin typeface="Trebuchet MS"/>
                <a:cs typeface="Trebuchet MS"/>
              </a:rPr>
              <a:t>over</a:t>
            </a:r>
            <a:r>
              <a:rPr sz="1100" spc="-45" dirty="0">
                <a:solidFill>
                  <a:srgbClr val="252423"/>
                </a:solidFill>
                <a:latin typeface="Trebuchet MS"/>
                <a:cs typeface="Trebuchet MS"/>
              </a:rPr>
              <a:t> </a:t>
            </a:r>
            <a:r>
              <a:rPr sz="1100" dirty="0">
                <a:solidFill>
                  <a:srgbClr val="252423"/>
                </a:solidFill>
                <a:latin typeface="Trebuchet MS"/>
                <a:cs typeface="Trebuchet MS"/>
              </a:rPr>
              <a:t>time?</a:t>
            </a:r>
            <a:r>
              <a:rPr sz="1100" spc="-45" dirty="0">
                <a:solidFill>
                  <a:srgbClr val="252423"/>
                </a:solidFill>
                <a:latin typeface="Trebuchet MS"/>
                <a:cs typeface="Trebuchet MS"/>
              </a:rPr>
              <a:t> </a:t>
            </a:r>
            <a:r>
              <a:rPr sz="1100" dirty="0">
                <a:solidFill>
                  <a:srgbClr val="252423"/>
                </a:solidFill>
                <a:latin typeface="Trebuchet MS"/>
                <a:cs typeface="Trebuchet MS"/>
              </a:rPr>
              <a:t>Can</a:t>
            </a:r>
            <a:r>
              <a:rPr sz="1100" spc="-45" dirty="0">
                <a:solidFill>
                  <a:srgbClr val="252423"/>
                </a:solidFill>
                <a:latin typeface="Trebuchet MS"/>
                <a:cs typeface="Trebuchet MS"/>
              </a:rPr>
              <a:t> </a:t>
            </a:r>
            <a:r>
              <a:rPr sz="1100" spc="-10" dirty="0">
                <a:solidFill>
                  <a:srgbClr val="252423"/>
                </a:solidFill>
                <a:latin typeface="Trebuchet MS"/>
                <a:cs typeface="Trebuchet MS"/>
              </a:rPr>
              <a:t>we</a:t>
            </a:r>
            <a:r>
              <a:rPr sz="1100" spc="-45" dirty="0">
                <a:solidFill>
                  <a:srgbClr val="252423"/>
                </a:solidFill>
                <a:latin typeface="Trebuchet MS"/>
                <a:cs typeface="Trebuchet MS"/>
              </a:rPr>
              <a:t> </a:t>
            </a:r>
            <a:r>
              <a:rPr sz="1100" spc="-40" dirty="0">
                <a:solidFill>
                  <a:srgbClr val="252423"/>
                </a:solidFill>
                <a:latin typeface="Trebuchet MS"/>
                <a:cs typeface="Trebuchet MS"/>
              </a:rPr>
              <a:t>create</a:t>
            </a:r>
            <a:r>
              <a:rPr sz="1100" spc="-45" dirty="0">
                <a:solidFill>
                  <a:srgbClr val="252423"/>
                </a:solidFill>
                <a:latin typeface="Trebuchet MS"/>
                <a:cs typeface="Trebuchet MS"/>
              </a:rPr>
              <a:t> </a:t>
            </a:r>
            <a:r>
              <a:rPr sz="1100" dirty="0">
                <a:solidFill>
                  <a:srgbClr val="252423"/>
                </a:solidFill>
                <a:latin typeface="Trebuchet MS"/>
                <a:cs typeface="Trebuchet MS"/>
              </a:rPr>
              <a:t>a</a:t>
            </a:r>
            <a:r>
              <a:rPr sz="1100" spc="-45" dirty="0">
                <a:solidFill>
                  <a:srgbClr val="252423"/>
                </a:solidFill>
                <a:latin typeface="Trebuchet MS"/>
                <a:cs typeface="Trebuchet MS"/>
              </a:rPr>
              <a:t> </a:t>
            </a:r>
            <a:r>
              <a:rPr sz="1100" spc="-25" dirty="0">
                <a:solidFill>
                  <a:srgbClr val="252423"/>
                </a:solidFill>
                <a:latin typeface="Trebuchet MS"/>
                <a:cs typeface="Trebuchet MS"/>
              </a:rPr>
              <a:t>line</a:t>
            </a:r>
            <a:r>
              <a:rPr sz="1100" spc="-45" dirty="0">
                <a:solidFill>
                  <a:srgbClr val="252423"/>
                </a:solidFill>
                <a:latin typeface="Trebuchet MS"/>
                <a:cs typeface="Trebuchet MS"/>
              </a:rPr>
              <a:t> </a:t>
            </a:r>
            <a:r>
              <a:rPr sz="1100" spc="-30" dirty="0">
                <a:solidFill>
                  <a:srgbClr val="252423"/>
                </a:solidFill>
                <a:latin typeface="Trebuchet MS"/>
                <a:cs typeface="Trebuchet MS"/>
              </a:rPr>
              <a:t>chart</a:t>
            </a:r>
            <a:r>
              <a:rPr sz="1100" spc="-45" dirty="0">
                <a:solidFill>
                  <a:srgbClr val="252423"/>
                </a:solidFill>
                <a:latin typeface="Trebuchet MS"/>
                <a:cs typeface="Trebuchet MS"/>
              </a:rPr>
              <a:t> </a:t>
            </a:r>
            <a:r>
              <a:rPr sz="1100" dirty="0">
                <a:solidFill>
                  <a:srgbClr val="252423"/>
                </a:solidFill>
                <a:latin typeface="Trebuchet MS"/>
                <a:cs typeface="Trebuchet MS"/>
              </a:rPr>
              <a:t>or</a:t>
            </a:r>
            <a:r>
              <a:rPr sz="1100" spc="-45" dirty="0">
                <a:solidFill>
                  <a:srgbClr val="252423"/>
                </a:solidFill>
                <a:latin typeface="Trebuchet MS"/>
                <a:cs typeface="Trebuchet MS"/>
              </a:rPr>
              <a:t> </a:t>
            </a:r>
            <a:r>
              <a:rPr sz="1100" spc="-25" dirty="0">
                <a:solidFill>
                  <a:srgbClr val="252423"/>
                </a:solidFill>
                <a:latin typeface="Trebuchet MS"/>
                <a:cs typeface="Trebuchet MS"/>
              </a:rPr>
              <a:t>area</a:t>
            </a:r>
            <a:r>
              <a:rPr sz="1100" spc="-45" dirty="0">
                <a:solidFill>
                  <a:srgbClr val="252423"/>
                </a:solidFill>
                <a:latin typeface="Trebuchet MS"/>
                <a:cs typeface="Trebuchet MS"/>
              </a:rPr>
              <a:t> </a:t>
            </a:r>
            <a:r>
              <a:rPr sz="1100" spc="-30" dirty="0">
                <a:solidFill>
                  <a:srgbClr val="252423"/>
                </a:solidFill>
                <a:latin typeface="Trebuchet MS"/>
                <a:cs typeface="Trebuchet MS"/>
              </a:rPr>
              <a:t>chart</a:t>
            </a:r>
            <a:r>
              <a:rPr sz="1100" spc="-45" dirty="0">
                <a:solidFill>
                  <a:srgbClr val="252423"/>
                </a:solidFill>
                <a:latin typeface="Trebuchet MS"/>
                <a:cs typeface="Trebuchet MS"/>
              </a:rPr>
              <a:t> </a:t>
            </a:r>
            <a:r>
              <a:rPr sz="1100" spc="-25" dirty="0">
                <a:solidFill>
                  <a:srgbClr val="252423"/>
                </a:solidFill>
                <a:latin typeface="Trebuchet MS"/>
                <a:cs typeface="Trebuchet MS"/>
              </a:rPr>
              <a:t>to </a:t>
            </a:r>
            <a:r>
              <a:rPr sz="1100" spc="-10" dirty="0">
                <a:solidFill>
                  <a:srgbClr val="252423"/>
                </a:solidFill>
                <a:latin typeface="Trebuchet MS"/>
                <a:cs typeface="Trebuchet MS"/>
              </a:rPr>
              <a:t>display</a:t>
            </a:r>
            <a:r>
              <a:rPr sz="1100" spc="-25" dirty="0">
                <a:solidFill>
                  <a:srgbClr val="252423"/>
                </a:solidFill>
                <a:latin typeface="Trebuchet MS"/>
                <a:cs typeface="Trebuchet MS"/>
              </a:rPr>
              <a:t> it?</a:t>
            </a:r>
            <a:endParaRPr sz="1100">
              <a:latin typeface="Trebuchet MS"/>
              <a:cs typeface="Trebuchet MS"/>
            </a:endParaRPr>
          </a:p>
        </p:txBody>
      </p:sp>
      <p:grpSp>
        <p:nvGrpSpPr>
          <p:cNvPr id="66" name="object 66"/>
          <p:cNvGrpSpPr/>
          <p:nvPr/>
        </p:nvGrpSpPr>
        <p:grpSpPr>
          <a:xfrm>
            <a:off x="6556247" y="1715770"/>
            <a:ext cx="5852160" cy="5370830"/>
            <a:chOff x="6556247" y="1715770"/>
            <a:chExt cx="5852160" cy="5370830"/>
          </a:xfrm>
        </p:grpSpPr>
        <p:sp>
          <p:nvSpPr>
            <p:cNvPr id="67" name="object 67"/>
            <p:cNvSpPr/>
            <p:nvPr/>
          </p:nvSpPr>
          <p:spPr>
            <a:xfrm>
              <a:off x="6556235" y="1715782"/>
              <a:ext cx="5852160" cy="5370830"/>
            </a:xfrm>
            <a:custGeom>
              <a:avLst/>
              <a:gdLst/>
              <a:ahLst/>
              <a:cxnLst/>
              <a:rect l="l" t="t" r="r" b="b"/>
              <a:pathLst>
                <a:path w="5852159" h="5370830">
                  <a:moveTo>
                    <a:pt x="5852160" y="5237480"/>
                  </a:moveTo>
                  <a:lnTo>
                    <a:pt x="0" y="5237480"/>
                  </a:lnTo>
                  <a:lnTo>
                    <a:pt x="0" y="5370830"/>
                  </a:lnTo>
                  <a:lnTo>
                    <a:pt x="5852160" y="5370830"/>
                  </a:lnTo>
                  <a:lnTo>
                    <a:pt x="5852160" y="5237480"/>
                  </a:lnTo>
                  <a:close/>
                </a:path>
                <a:path w="5852159" h="5370830">
                  <a:moveTo>
                    <a:pt x="5852160" y="103492"/>
                  </a:moveTo>
                  <a:lnTo>
                    <a:pt x="5626239" y="103492"/>
                  </a:lnTo>
                  <a:lnTo>
                    <a:pt x="5626239" y="5237467"/>
                  </a:lnTo>
                  <a:lnTo>
                    <a:pt x="5852160" y="5237467"/>
                  </a:lnTo>
                  <a:lnTo>
                    <a:pt x="5852160" y="103492"/>
                  </a:lnTo>
                  <a:close/>
                </a:path>
                <a:path w="5852159" h="5370830">
                  <a:moveTo>
                    <a:pt x="5852160" y="0"/>
                  </a:moveTo>
                  <a:lnTo>
                    <a:pt x="0" y="0"/>
                  </a:lnTo>
                  <a:lnTo>
                    <a:pt x="0" y="102857"/>
                  </a:lnTo>
                  <a:lnTo>
                    <a:pt x="0" y="5237467"/>
                  </a:lnTo>
                  <a:lnTo>
                    <a:pt x="92214" y="5237467"/>
                  </a:lnTo>
                  <a:lnTo>
                    <a:pt x="92214" y="102870"/>
                  </a:lnTo>
                  <a:lnTo>
                    <a:pt x="5852160" y="102870"/>
                  </a:lnTo>
                  <a:lnTo>
                    <a:pt x="5852160" y="0"/>
                  </a:lnTo>
                  <a:close/>
                </a:path>
              </a:pathLst>
            </a:custGeom>
            <a:solidFill>
              <a:srgbClr val="252423">
                <a:alpha val="30198"/>
              </a:srgbClr>
            </a:solidFill>
          </p:spPr>
          <p:txBody>
            <a:bodyPr wrap="square" lIns="0" tIns="0" rIns="0" bIns="0" rtlCol="0"/>
            <a:lstStyle/>
            <a:p>
              <a:endParaRPr/>
            </a:p>
          </p:txBody>
        </p:sp>
        <p:sp>
          <p:nvSpPr>
            <p:cNvPr id="68" name="object 68"/>
            <p:cNvSpPr/>
            <p:nvPr/>
          </p:nvSpPr>
          <p:spPr>
            <a:xfrm>
              <a:off x="6653212" y="1814512"/>
              <a:ext cx="5524500" cy="5143500"/>
            </a:xfrm>
            <a:custGeom>
              <a:avLst/>
              <a:gdLst/>
              <a:ahLst/>
              <a:cxnLst/>
              <a:rect l="l" t="t" r="r" b="b"/>
              <a:pathLst>
                <a:path w="5524500" h="5143500">
                  <a:moveTo>
                    <a:pt x="0" y="0"/>
                  </a:moveTo>
                  <a:lnTo>
                    <a:pt x="5524500" y="0"/>
                  </a:lnTo>
                  <a:lnTo>
                    <a:pt x="5524500" y="5143500"/>
                  </a:lnTo>
                  <a:lnTo>
                    <a:pt x="0" y="5143500"/>
                  </a:lnTo>
                  <a:lnTo>
                    <a:pt x="0" y="0"/>
                  </a:lnTo>
                  <a:close/>
                </a:path>
              </a:pathLst>
            </a:custGeom>
            <a:ln w="9525">
              <a:solidFill>
                <a:srgbClr val="000000"/>
              </a:solidFill>
            </a:ln>
          </p:spPr>
          <p:txBody>
            <a:bodyPr wrap="square" lIns="0" tIns="0" rIns="0" bIns="0" rtlCol="0"/>
            <a:lstStyle/>
            <a:p>
              <a:endParaRPr/>
            </a:p>
          </p:txBody>
        </p:sp>
        <p:pic>
          <p:nvPicPr>
            <p:cNvPr id="69" name="object 69"/>
            <p:cNvPicPr/>
            <p:nvPr/>
          </p:nvPicPr>
          <p:blipFill>
            <a:blip r:embed="rId21" cstate="print"/>
            <a:stretch>
              <a:fillRect/>
            </a:stretch>
          </p:blipFill>
          <p:spPr>
            <a:xfrm>
              <a:off x="8206197" y="1859644"/>
              <a:ext cx="2444410" cy="188230"/>
            </a:xfrm>
            <a:prstGeom prst="rect">
              <a:avLst/>
            </a:prstGeom>
          </p:spPr>
        </p:pic>
        <p:sp>
          <p:nvSpPr>
            <p:cNvPr id="70" name="object 70"/>
            <p:cNvSpPr/>
            <p:nvPr/>
          </p:nvSpPr>
          <p:spPr>
            <a:xfrm>
              <a:off x="8929695" y="3144295"/>
              <a:ext cx="1089660" cy="1365885"/>
            </a:xfrm>
            <a:custGeom>
              <a:avLst/>
              <a:gdLst/>
              <a:ahLst/>
              <a:cxnLst/>
              <a:rect l="l" t="t" r="r" b="b"/>
              <a:pathLst>
                <a:path w="1089659" h="1365885">
                  <a:moveTo>
                    <a:pt x="0" y="1365799"/>
                  </a:moveTo>
                  <a:lnTo>
                    <a:pt x="0" y="0"/>
                  </a:lnTo>
                  <a:lnTo>
                    <a:pt x="39429" y="567"/>
                  </a:lnTo>
                  <a:lnTo>
                    <a:pt x="78793" y="2271"/>
                  </a:lnTo>
                  <a:lnTo>
                    <a:pt x="118091" y="5111"/>
                  </a:lnTo>
                  <a:lnTo>
                    <a:pt x="157323" y="9086"/>
                  </a:lnTo>
                  <a:lnTo>
                    <a:pt x="196425" y="14196"/>
                  </a:lnTo>
                  <a:lnTo>
                    <a:pt x="235330" y="20425"/>
                  </a:lnTo>
                  <a:lnTo>
                    <a:pt x="274039" y="27773"/>
                  </a:lnTo>
                  <a:lnTo>
                    <a:pt x="312553" y="36242"/>
                  </a:lnTo>
                  <a:lnTo>
                    <a:pt x="350806" y="45818"/>
                  </a:lnTo>
                  <a:lnTo>
                    <a:pt x="388735" y="56486"/>
                  </a:lnTo>
                  <a:lnTo>
                    <a:pt x="426340" y="68246"/>
                  </a:lnTo>
                  <a:lnTo>
                    <a:pt x="463621" y="81095"/>
                  </a:lnTo>
                  <a:lnTo>
                    <a:pt x="500516" y="95013"/>
                  </a:lnTo>
                  <a:lnTo>
                    <a:pt x="536964" y="109978"/>
                  </a:lnTo>
                  <a:lnTo>
                    <a:pt x="572964" y="125988"/>
                  </a:lnTo>
                  <a:lnTo>
                    <a:pt x="608517" y="143046"/>
                  </a:lnTo>
                  <a:lnTo>
                    <a:pt x="643564" y="161121"/>
                  </a:lnTo>
                  <a:lnTo>
                    <a:pt x="678045" y="180186"/>
                  </a:lnTo>
                  <a:lnTo>
                    <a:pt x="711962" y="200241"/>
                  </a:lnTo>
                  <a:lnTo>
                    <a:pt x="745313" y="221284"/>
                  </a:lnTo>
                  <a:lnTo>
                    <a:pt x="778044" y="243275"/>
                  </a:lnTo>
                  <a:lnTo>
                    <a:pt x="810100" y="266183"/>
                  </a:lnTo>
                  <a:lnTo>
                    <a:pt x="841481" y="290009"/>
                  </a:lnTo>
                  <a:lnTo>
                    <a:pt x="872187" y="314753"/>
                  </a:lnTo>
                  <a:lnTo>
                    <a:pt x="902167" y="340367"/>
                  </a:lnTo>
                  <a:lnTo>
                    <a:pt x="931370" y="366815"/>
                  </a:lnTo>
                  <a:lnTo>
                    <a:pt x="959797" y="394097"/>
                  </a:lnTo>
                  <a:lnTo>
                    <a:pt x="987447" y="422211"/>
                  </a:lnTo>
                  <a:lnTo>
                    <a:pt x="1014279" y="451111"/>
                  </a:lnTo>
                  <a:lnTo>
                    <a:pt x="1040241" y="480747"/>
                  </a:lnTo>
                  <a:lnTo>
                    <a:pt x="1065336" y="511122"/>
                  </a:lnTo>
                  <a:lnTo>
                    <a:pt x="1089564" y="542234"/>
                  </a:lnTo>
                  <a:lnTo>
                    <a:pt x="0" y="1365799"/>
                  </a:lnTo>
                  <a:close/>
                </a:path>
              </a:pathLst>
            </a:custGeom>
            <a:solidFill>
              <a:srgbClr val="118CFF"/>
            </a:solidFill>
          </p:spPr>
          <p:txBody>
            <a:bodyPr wrap="square" lIns="0" tIns="0" rIns="0" bIns="0" rtlCol="0"/>
            <a:lstStyle/>
            <a:p>
              <a:endParaRPr/>
            </a:p>
          </p:txBody>
        </p:sp>
        <p:sp>
          <p:nvSpPr>
            <p:cNvPr id="71" name="object 71"/>
            <p:cNvSpPr/>
            <p:nvPr/>
          </p:nvSpPr>
          <p:spPr>
            <a:xfrm>
              <a:off x="8929695" y="3686530"/>
              <a:ext cx="1365885" cy="1196340"/>
            </a:xfrm>
            <a:custGeom>
              <a:avLst/>
              <a:gdLst/>
              <a:ahLst/>
              <a:cxnLst/>
              <a:rect l="l" t="t" r="r" b="b"/>
              <a:pathLst>
                <a:path w="1365884" h="1196339">
                  <a:moveTo>
                    <a:pt x="1313992" y="1196163"/>
                  </a:moveTo>
                  <a:lnTo>
                    <a:pt x="0" y="823564"/>
                  </a:lnTo>
                  <a:lnTo>
                    <a:pt x="1089564" y="0"/>
                  </a:lnTo>
                  <a:lnTo>
                    <a:pt x="1112887" y="31797"/>
                  </a:lnTo>
                  <a:lnTo>
                    <a:pt x="1135263" y="64227"/>
                  </a:lnTo>
                  <a:lnTo>
                    <a:pt x="1156692" y="97291"/>
                  </a:lnTo>
                  <a:lnTo>
                    <a:pt x="1177175" y="130986"/>
                  </a:lnTo>
                  <a:lnTo>
                    <a:pt x="1196679" y="165258"/>
                  </a:lnTo>
                  <a:lnTo>
                    <a:pt x="1215172" y="200050"/>
                  </a:lnTo>
                  <a:lnTo>
                    <a:pt x="1232651" y="235362"/>
                  </a:lnTo>
                  <a:lnTo>
                    <a:pt x="1249118" y="271193"/>
                  </a:lnTo>
                  <a:lnTo>
                    <a:pt x="1264544" y="307484"/>
                  </a:lnTo>
                  <a:lnTo>
                    <a:pt x="1278906" y="344174"/>
                  </a:lnTo>
                  <a:lnTo>
                    <a:pt x="1292201" y="381264"/>
                  </a:lnTo>
                  <a:lnTo>
                    <a:pt x="1304429" y="418753"/>
                  </a:lnTo>
                  <a:lnTo>
                    <a:pt x="1315572" y="456579"/>
                  </a:lnTo>
                  <a:lnTo>
                    <a:pt x="1325610" y="494680"/>
                  </a:lnTo>
                  <a:lnTo>
                    <a:pt x="1334545" y="533054"/>
                  </a:lnTo>
                  <a:lnTo>
                    <a:pt x="1342377" y="571702"/>
                  </a:lnTo>
                  <a:lnTo>
                    <a:pt x="1349090" y="610560"/>
                  </a:lnTo>
                  <a:lnTo>
                    <a:pt x="1354674" y="649564"/>
                  </a:lnTo>
                  <a:lnTo>
                    <a:pt x="1359128" y="688712"/>
                  </a:lnTo>
                  <a:lnTo>
                    <a:pt x="1362456" y="728005"/>
                  </a:lnTo>
                  <a:lnTo>
                    <a:pt x="1364645" y="767377"/>
                  </a:lnTo>
                  <a:lnTo>
                    <a:pt x="1365698" y="806764"/>
                  </a:lnTo>
                  <a:lnTo>
                    <a:pt x="1365613" y="846164"/>
                  </a:lnTo>
                  <a:lnTo>
                    <a:pt x="1364389" y="885579"/>
                  </a:lnTo>
                  <a:lnTo>
                    <a:pt x="1362035" y="924941"/>
                  </a:lnTo>
                  <a:lnTo>
                    <a:pt x="1358547" y="964187"/>
                  </a:lnTo>
                  <a:lnTo>
                    <a:pt x="1353924" y="1003316"/>
                  </a:lnTo>
                  <a:lnTo>
                    <a:pt x="1348168" y="1042327"/>
                  </a:lnTo>
                  <a:lnTo>
                    <a:pt x="1341290" y="1081156"/>
                  </a:lnTo>
                  <a:lnTo>
                    <a:pt x="1333302" y="1119739"/>
                  </a:lnTo>
                  <a:lnTo>
                    <a:pt x="1324203" y="1158074"/>
                  </a:lnTo>
                  <a:lnTo>
                    <a:pt x="1313992" y="1196163"/>
                  </a:lnTo>
                  <a:close/>
                </a:path>
              </a:pathLst>
            </a:custGeom>
            <a:solidFill>
              <a:srgbClr val="12239D"/>
            </a:solidFill>
          </p:spPr>
          <p:txBody>
            <a:bodyPr wrap="square" lIns="0" tIns="0" rIns="0" bIns="0" rtlCol="0"/>
            <a:lstStyle/>
            <a:p>
              <a:endParaRPr/>
            </a:p>
          </p:txBody>
        </p:sp>
        <p:sp>
          <p:nvSpPr>
            <p:cNvPr id="72" name="object 72"/>
            <p:cNvSpPr/>
            <p:nvPr/>
          </p:nvSpPr>
          <p:spPr>
            <a:xfrm>
              <a:off x="8929695" y="4510095"/>
              <a:ext cx="1314450" cy="1073785"/>
            </a:xfrm>
            <a:custGeom>
              <a:avLst/>
              <a:gdLst/>
              <a:ahLst/>
              <a:cxnLst/>
              <a:rect l="l" t="t" r="r" b="b"/>
              <a:pathLst>
                <a:path w="1314450" h="1073785">
                  <a:moveTo>
                    <a:pt x="844035" y="1073781"/>
                  </a:moveTo>
                  <a:lnTo>
                    <a:pt x="0" y="0"/>
                  </a:lnTo>
                  <a:lnTo>
                    <a:pt x="1313992" y="372598"/>
                  </a:lnTo>
                  <a:lnTo>
                    <a:pt x="1298344" y="423939"/>
                  </a:lnTo>
                  <a:lnTo>
                    <a:pt x="1280717" y="474547"/>
                  </a:lnTo>
                  <a:lnTo>
                    <a:pt x="1261111" y="524423"/>
                  </a:lnTo>
                  <a:lnTo>
                    <a:pt x="1239526" y="573565"/>
                  </a:lnTo>
                  <a:lnTo>
                    <a:pt x="1216039" y="621826"/>
                  </a:lnTo>
                  <a:lnTo>
                    <a:pt x="1190713" y="669053"/>
                  </a:lnTo>
                  <a:lnTo>
                    <a:pt x="1163547" y="715247"/>
                  </a:lnTo>
                  <a:lnTo>
                    <a:pt x="1134541" y="760409"/>
                  </a:lnTo>
                  <a:lnTo>
                    <a:pt x="1103795" y="804401"/>
                  </a:lnTo>
                  <a:lnTo>
                    <a:pt x="1071392" y="847085"/>
                  </a:lnTo>
                  <a:lnTo>
                    <a:pt x="1037333" y="888461"/>
                  </a:lnTo>
                  <a:lnTo>
                    <a:pt x="1001620" y="928529"/>
                  </a:lnTo>
                  <a:lnTo>
                    <a:pt x="964366" y="967169"/>
                  </a:lnTo>
                  <a:lnTo>
                    <a:pt x="925685" y="1004258"/>
                  </a:lnTo>
                  <a:lnTo>
                    <a:pt x="885575" y="1039795"/>
                  </a:lnTo>
                  <a:lnTo>
                    <a:pt x="844035" y="1073781"/>
                  </a:lnTo>
                  <a:close/>
                </a:path>
              </a:pathLst>
            </a:custGeom>
            <a:solidFill>
              <a:srgbClr val="E66B37"/>
            </a:solidFill>
          </p:spPr>
          <p:txBody>
            <a:bodyPr wrap="square" lIns="0" tIns="0" rIns="0" bIns="0" rtlCol="0"/>
            <a:lstStyle/>
            <a:p>
              <a:endParaRPr/>
            </a:p>
          </p:txBody>
        </p:sp>
        <p:sp>
          <p:nvSpPr>
            <p:cNvPr id="73" name="object 73"/>
            <p:cNvSpPr/>
            <p:nvPr/>
          </p:nvSpPr>
          <p:spPr>
            <a:xfrm>
              <a:off x="8929695" y="4510095"/>
              <a:ext cx="844550" cy="1361440"/>
            </a:xfrm>
            <a:custGeom>
              <a:avLst/>
              <a:gdLst/>
              <a:ahLst/>
              <a:cxnLst/>
              <a:rect l="l" t="t" r="r" b="b"/>
              <a:pathLst>
                <a:path w="844550" h="1361439">
                  <a:moveTo>
                    <a:pt x="113600" y="1361065"/>
                  </a:moveTo>
                  <a:lnTo>
                    <a:pt x="0" y="0"/>
                  </a:lnTo>
                  <a:lnTo>
                    <a:pt x="844035" y="1073781"/>
                  </a:lnTo>
                  <a:lnTo>
                    <a:pt x="804340" y="1103833"/>
                  </a:lnTo>
                  <a:lnTo>
                    <a:pt x="763630" y="1132382"/>
                  </a:lnTo>
                  <a:lnTo>
                    <a:pt x="721905" y="1159426"/>
                  </a:lnTo>
                  <a:lnTo>
                    <a:pt x="679166" y="1184967"/>
                  </a:lnTo>
                  <a:lnTo>
                    <a:pt x="635527" y="1208936"/>
                  </a:lnTo>
                  <a:lnTo>
                    <a:pt x="591103" y="1231268"/>
                  </a:lnTo>
                  <a:lnTo>
                    <a:pt x="545894" y="1251963"/>
                  </a:lnTo>
                  <a:lnTo>
                    <a:pt x="499899" y="1271025"/>
                  </a:lnTo>
                  <a:lnTo>
                    <a:pt x="453242" y="1288404"/>
                  </a:lnTo>
                  <a:lnTo>
                    <a:pt x="406046" y="1304051"/>
                  </a:lnTo>
                  <a:lnTo>
                    <a:pt x="358310" y="1317965"/>
                  </a:lnTo>
                  <a:lnTo>
                    <a:pt x="310035" y="1330147"/>
                  </a:lnTo>
                  <a:lnTo>
                    <a:pt x="261350" y="1340566"/>
                  </a:lnTo>
                  <a:lnTo>
                    <a:pt x="212382" y="1349192"/>
                  </a:lnTo>
                  <a:lnTo>
                    <a:pt x="163132" y="1356025"/>
                  </a:lnTo>
                  <a:lnTo>
                    <a:pt x="113600" y="1361065"/>
                  </a:lnTo>
                  <a:close/>
                </a:path>
              </a:pathLst>
            </a:custGeom>
            <a:solidFill>
              <a:srgbClr val="6A007B"/>
            </a:solidFill>
          </p:spPr>
          <p:txBody>
            <a:bodyPr wrap="square" lIns="0" tIns="0" rIns="0" bIns="0" rtlCol="0"/>
            <a:lstStyle/>
            <a:p>
              <a:endParaRPr/>
            </a:p>
          </p:txBody>
        </p:sp>
        <p:sp>
          <p:nvSpPr>
            <p:cNvPr id="74" name="object 74"/>
            <p:cNvSpPr/>
            <p:nvPr/>
          </p:nvSpPr>
          <p:spPr>
            <a:xfrm>
              <a:off x="8473375" y="4510095"/>
              <a:ext cx="570230" cy="1365885"/>
            </a:xfrm>
            <a:custGeom>
              <a:avLst/>
              <a:gdLst/>
              <a:ahLst/>
              <a:cxnLst/>
              <a:rect l="l" t="t" r="r" b="b"/>
              <a:pathLst>
                <a:path w="570229" h="1365885">
                  <a:moveTo>
                    <a:pt x="473470" y="1365709"/>
                  </a:moveTo>
                  <a:lnTo>
                    <a:pt x="425304" y="1365470"/>
                  </a:lnTo>
                  <a:lnTo>
                    <a:pt x="377176" y="1363523"/>
                  </a:lnTo>
                  <a:lnTo>
                    <a:pt x="329087" y="1359867"/>
                  </a:lnTo>
                  <a:lnTo>
                    <a:pt x="281037" y="1354502"/>
                  </a:lnTo>
                  <a:lnTo>
                    <a:pt x="233204" y="1347457"/>
                  </a:lnTo>
                  <a:lnTo>
                    <a:pt x="185769" y="1338751"/>
                  </a:lnTo>
                  <a:lnTo>
                    <a:pt x="138731" y="1328383"/>
                  </a:lnTo>
                  <a:lnTo>
                    <a:pt x="92090" y="1316355"/>
                  </a:lnTo>
                  <a:lnTo>
                    <a:pt x="45846" y="1302665"/>
                  </a:lnTo>
                  <a:lnTo>
                    <a:pt x="0" y="1287313"/>
                  </a:lnTo>
                  <a:lnTo>
                    <a:pt x="456319" y="0"/>
                  </a:lnTo>
                  <a:lnTo>
                    <a:pt x="569920" y="1361065"/>
                  </a:lnTo>
                  <a:lnTo>
                    <a:pt x="521676" y="1364241"/>
                  </a:lnTo>
                  <a:lnTo>
                    <a:pt x="473470" y="1365709"/>
                  </a:lnTo>
                  <a:close/>
                </a:path>
              </a:pathLst>
            </a:custGeom>
            <a:solidFill>
              <a:srgbClr val="DF44A6"/>
            </a:solidFill>
          </p:spPr>
          <p:txBody>
            <a:bodyPr wrap="square" lIns="0" tIns="0" rIns="0" bIns="0" rtlCol="0"/>
            <a:lstStyle/>
            <a:p>
              <a:endParaRPr/>
            </a:p>
          </p:txBody>
        </p:sp>
        <p:sp>
          <p:nvSpPr>
            <p:cNvPr id="75" name="object 75"/>
            <p:cNvSpPr/>
            <p:nvPr/>
          </p:nvSpPr>
          <p:spPr>
            <a:xfrm>
              <a:off x="8061493" y="4510095"/>
              <a:ext cx="868680" cy="1287780"/>
            </a:xfrm>
            <a:custGeom>
              <a:avLst/>
              <a:gdLst/>
              <a:ahLst/>
              <a:cxnLst/>
              <a:rect l="l" t="t" r="r" b="b"/>
              <a:pathLst>
                <a:path w="868679" h="1287779">
                  <a:moveTo>
                    <a:pt x="411881" y="1287313"/>
                  </a:moveTo>
                  <a:lnTo>
                    <a:pt x="362069" y="1268584"/>
                  </a:lnTo>
                  <a:lnTo>
                    <a:pt x="313269" y="1248066"/>
                  </a:lnTo>
                  <a:lnTo>
                    <a:pt x="265481" y="1225759"/>
                  </a:lnTo>
                  <a:lnTo>
                    <a:pt x="218704" y="1201663"/>
                  </a:lnTo>
                  <a:lnTo>
                    <a:pt x="172940" y="1175777"/>
                  </a:lnTo>
                  <a:lnTo>
                    <a:pt x="128187" y="1148102"/>
                  </a:lnTo>
                  <a:lnTo>
                    <a:pt x="84446" y="1118637"/>
                  </a:lnTo>
                  <a:lnTo>
                    <a:pt x="41717" y="1087384"/>
                  </a:lnTo>
                  <a:lnTo>
                    <a:pt x="0" y="1054341"/>
                  </a:lnTo>
                  <a:lnTo>
                    <a:pt x="868201" y="0"/>
                  </a:lnTo>
                  <a:lnTo>
                    <a:pt x="411881" y="1287313"/>
                  </a:lnTo>
                  <a:close/>
                </a:path>
              </a:pathLst>
            </a:custGeom>
            <a:solidFill>
              <a:srgbClr val="734EC2"/>
            </a:solidFill>
          </p:spPr>
          <p:txBody>
            <a:bodyPr wrap="square" lIns="0" tIns="0" rIns="0" bIns="0" rtlCol="0"/>
            <a:lstStyle/>
            <a:p>
              <a:endParaRPr/>
            </a:p>
          </p:txBody>
        </p:sp>
        <p:sp>
          <p:nvSpPr>
            <p:cNvPr id="76" name="object 76"/>
            <p:cNvSpPr/>
            <p:nvPr/>
          </p:nvSpPr>
          <p:spPr>
            <a:xfrm>
              <a:off x="7786590" y="4510095"/>
              <a:ext cx="1143635" cy="1054735"/>
            </a:xfrm>
            <a:custGeom>
              <a:avLst/>
              <a:gdLst/>
              <a:ahLst/>
              <a:cxnLst/>
              <a:rect l="l" t="t" r="r" b="b"/>
              <a:pathLst>
                <a:path w="1143634" h="1054735">
                  <a:moveTo>
                    <a:pt x="274902" y="1054341"/>
                  </a:moveTo>
                  <a:lnTo>
                    <a:pt x="235418" y="1020571"/>
                  </a:lnTo>
                  <a:lnTo>
                    <a:pt x="197397" y="985490"/>
                  </a:lnTo>
                  <a:lnTo>
                    <a:pt x="160839" y="949098"/>
                  </a:lnTo>
                  <a:lnTo>
                    <a:pt x="125745" y="911395"/>
                  </a:lnTo>
                  <a:lnTo>
                    <a:pt x="92114" y="872382"/>
                  </a:lnTo>
                  <a:lnTo>
                    <a:pt x="59946" y="832058"/>
                  </a:lnTo>
                  <a:lnTo>
                    <a:pt x="29242" y="790423"/>
                  </a:lnTo>
                  <a:lnTo>
                    <a:pt x="0" y="747478"/>
                  </a:lnTo>
                  <a:lnTo>
                    <a:pt x="1143104" y="0"/>
                  </a:lnTo>
                  <a:lnTo>
                    <a:pt x="274902" y="1054341"/>
                  </a:lnTo>
                  <a:close/>
                </a:path>
              </a:pathLst>
            </a:custGeom>
            <a:solidFill>
              <a:srgbClr val="D9B300"/>
            </a:solidFill>
          </p:spPr>
          <p:txBody>
            <a:bodyPr wrap="square" lIns="0" tIns="0" rIns="0" bIns="0" rtlCol="0"/>
            <a:lstStyle/>
            <a:p>
              <a:endParaRPr/>
            </a:p>
          </p:txBody>
        </p:sp>
        <p:sp>
          <p:nvSpPr>
            <p:cNvPr id="77" name="object 77"/>
            <p:cNvSpPr/>
            <p:nvPr/>
          </p:nvSpPr>
          <p:spPr>
            <a:xfrm>
              <a:off x="7624503" y="4510095"/>
              <a:ext cx="1305560" cy="748030"/>
            </a:xfrm>
            <a:custGeom>
              <a:avLst/>
              <a:gdLst/>
              <a:ahLst/>
              <a:cxnLst/>
              <a:rect l="l" t="t" r="r" b="b"/>
              <a:pathLst>
                <a:path w="1305559" h="748029">
                  <a:moveTo>
                    <a:pt x="162086" y="747478"/>
                  </a:moveTo>
                  <a:lnTo>
                    <a:pt x="136504" y="706835"/>
                  </a:lnTo>
                  <a:lnTo>
                    <a:pt x="112441" y="665478"/>
                  </a:lnTo>
                  <a:lnTo>
                    <a:pt x="89899" y="623407"/>
                  </a:lnTo>
                  <a:lnTo>
                    <a:pt x="68877" y="580622"/>
                  </a:lnTo>
                  <a:lnTo>
                    <a:pt x="49376" y="537123"/>
                  </a:lnTo>
                  <a:lnTo>
                    <a:pt x="31396" y="492910"/>
                  </a:lnTo>
                  <a:lnTo>
                    <a:pt x="14937" y="447982"/>
                  </a:lnTo>
                  <a:lnTo>
                    <a:pt x="0" y="402341"/>
                  </a:lnTo>
                  <a:lnTo>
                    <a:pt x="1305191" y="0"/>
                  </a:lnTo>
                  <a:lnTo>
                    <a:pt x="162086" y="747478"/>
                  </a:lnTo>
                  <a:close/>
                </a:path>
              </a:pathLst>
            </a:custGeom>
            <a:solidFill>
              <a:srgbClr val="D5454F"/>
            </a:solidFill>
          </p:spPr>
          <p:txBody>
            <a:bodyPr wrap="square" lIns="0" tIns="0" rIns="0" bIns="0" rtlCol="0"/>
            <a:lstStyle/>
            <a:p>
              <a:endParaRPr/>
            </a:p>
          </p:txBody>
        </p:sp>
        <p:sp>
          <p:nvSpPr>
            <p:cNvPr id="78" name="object 78"/>
            <p:cNvSpPr/>
            <p:nvPr/>
          </p:nvSpPr>
          <p:spPr>
            <a:xfrm>
              <a:off x="7567420" y="4510095"/>
              <a:ext cx="1362710" cy="402590"/>
            </a:xfrm>
            <a:custGeom>
              <a:avLst/>
              <a:gdLst/>
              <a:ahLst/>
              <a:cxnLst/>
              <a:rect l="l" t="t" r="r" b="b"/>
              <a:pathLst>
                <a:path w="1362709" h="402589">
                  <a:moveTo>
                    <a:pt x="57083" y="402341"/>
                  </a:moveTo>
                  <a:lnTo>
                    <a:pt x="42750" y="352545"/>
                  </a:lnTo>
                  <a:lnTo>
                    <a:pt x="30345" y="302387"/>
                  </a:lnTo>
                  <a:lnTo>
                    <a:pt x="19869" y="251867"/>
                  </a:lnTo>
                  <a:lnTo>
                    <a:pt x="11319" y="200985"/>
                  </a:lnTo>
                  <a:lnTo>
                    <a:pt x="4696" y="149742"/>
                  </a:lnTo>
                  <a:lnTo>
                    <a:pt x="0" y="98137"/>
                  </a:lnTo>
                  <a:lnTo>
                    <a:pt x="1362275" y="0"/>
                  </a:lnTo>
                  <a:lnTo>
                    <a:pt x="57083" y="402341"/>
                  </a:lnTo>
                  <a:close/>
                </a:path>
              </a:pathLst>
            </a:custGeom>
            <a:solidFill>
              <a:srgbClr val="187278"/>
            </a:solidFill>
          </p:spPr>
          <p:txBody>
            <a:bodyPr wrap="square" lIns="0" tIns="0" rIns="0" bIns="0" rtlCol="0"/>
            <a:lstStyle/>
            <a:p>
              <a:endParaRPr/>
            </a:p>
          </p:txBody>
        </p:sp>
        <p:sp>
          <p:nvSpPr>
            <p:cNvPr id="79" name="object 79"/>
            <p:cNvSpPr/>
            <p:nvPr/>
          </p:nvSpPr>
          <p:spPr>
            <a:xfrm>
              <a:off x="7563877" y="4319443"/>
              <a:ext cx="1365885" cy="288925"/>
            </a:xfrm>
            <a:custGeom>
              <a:avLst/>
              <a:gdLst/>
              <a:ahLst/>
              <a:cxnLst/>
              <a:rect l="l" t="t" r="r" b="b"/>
              <a:pathLst>
                <a:path w="1365884" h="288925">
                  <a:moveTo>
                    <a:pt x="3542" y="288789"/>
                  </a:moveTo>
                  <a:lnTo>
                    <a:pt x="918" y="240512"/>
                  </a:lnTo>
                  <a:lnTo>
                    <a:pt x="0" y="192293"/>
                  </a:lnTo>
                  <a:lnTo>
                    <a:pt x="787" y="144132"/>
                  </a:lnTo>
                  <a:lnTo>
                    <a:pt x="3281" y="96030"/>
                  </a:lnTo>
                  <a:lnTo>
                    <a:pt x="7482" y="47986"/>
                  </a:lnTo>
                  <a:lnTo>
                    <a:pt x="13391" y="0"/>
                  </a:lnTo>
                  <a:lnTo>
                    <a:pt x="1365817" y="190651"/>
                  </a:lnTo>
                  <a:lnTo>
                    <a:pt x="3542" y="288789"/>
                  </a:lnTo>
                  <a:close/>
                </a:path>
              </a:pathLst>
            </a:custGeom>
            <a:solidFill>
              <a:srgbClr val="1AAB40"/>
            </a:solidFill>
          </p:spPr>
          <p:txBody>
            <a:bodyPr wrap="square" lIns="0" tIns="0" rIns="0" bIns="0" rtlCol="0"/>
            <a:lstStyle/>
            <a:p>
              <a:endParaRPr/>
            </a:p>
          </p:txBody>
        </p:sp>
        <p:sp>
          <p:nvSpPr>
            <p:cNvPr id="80" name="object 80"/>
            <p:cNvSpPr/>
            <p:nvPr/>
          </p:nvSpPr>
          <p:spPr>
            <a:xfrm>
              <a:off x="7577268" y="4039187"/>
              <a:ext cx="1352550" cy="471170"/>
            </a:xfrm>
            <a:custGeom>
              <a:avLst/>
              <a:gdLst/>
              <a:ahLst/>
              <a:cxnLst/>
              <a:rect l="l" t="t" r="r" b="b"/>
              <a:pathLst>
                <a:path w="1352550" h="471170">
                  <a:moveTo>
                    <a:pt x="1352426" y="470907"/>
                  </a:moveTo>
                  <a:lnTo>
                    <a:pt x="0" y="280255"/>
                  </a:lnTo>
                  <a:lnTo>
                    <a:pt x="7586" y="232506"/>
                  </a:lnTo>
                  <a:lnTo>
                    <a:pt x="16830" y="185173"/>
                  </a:lnTo>
                  <a:lnTo>
                    <a:pt x="27730" y="138255"/>
                  </a:lnTo>
                  <a:lnTo>
                    <a:pt x="40287" y="91754"/>
                  </a:lnTo>
                  <a:lnTo>
                    <a:pt x="54501" y="45669"/>
                  </a:lnTo>
                  <a:lnTo>
                    <a:pt x="70370" y="0"/>
                  </a:lnTo>
                  <a:lnTo>
                    <a:pt x="1352426" y="470907"/>
                  </a:lnTo>
                  <a:close/>
                </a:path>
              </a:pathLst>
            </a:custGeom>
            <a:solidFill>
              <a:srgbClr val="15C6F4"/>
            </a:solidFill>
          </p:spPr>
          <p:txBody>
            <a:bodyPr wrap="square" lIns="0" tIns="0" rIns="0" bIns="0" rtlCol="0"/>
            <a:lstStyle/>
            <a:p>
              <a:endParaRPr/>
            </a:p>
          </p:txBody>
        </p:sp>
        <p:sp>
          <p:nvSpPr>
            <p:cNvPr id="81" name="object 81"/>
            <p:cNvSpPr/>
            <p:nvPr/>
          </p:nvSpPr>
          <p:spPr>
            <a:xfrm>
              <a:off x="7647639" y="3824212"/>
              <a:ext cx="1282065" cy="686435"/>
            </a:xfrm>
            <a:custGeom>
              <a:avLst/>
              <a:gdLst/>
              <a:ahLst/>
              <a:cxnLst/>
              <a:rect l="l" t="t" r="r" b="b"/>
              <a:pathLst>
                <a:path w="1282065" h="686435">
                  <a:moveTo>
                    <a:pt x="1282055" y="685882"/>
                  </a:moveTo>
                  <a:lnTo>
                    <a:pt x="0" y="214975"/>
                  </a:lnTo>
                  <a:lnTo>
                    <a:pt x="17191" y="170570"/>
                  </a:lnTo>
                  <a:lnTo>
                    <a:pt x="35883" y="126870"/>
                  </a:lnTo>
                  <a:lnTo>
                    <a:pt x="56076" y="83875"/>
                  </a:lnTo>
                  <a:lnTo>
                    <a:pt x="77770" y="41585"/>
                  </a:lnTo>
                  <a:lnTo>
                    <a:pt x="100965" y="0"/>
                  </a:lnTo>
                  <a:lnTo>
                    <a:pt x="1282055" y="685882"/>
                  </a:lnTo>
                  <a:close/>
                </a:path>
              </a:pathLst>
            </a:custGeom>
            <a:solidFill>
              <a:srgbClr val="4091FF"/>
            </a:solidFill>
          </p:spPr>
          <p:txBody>
            <a:bodyPr wrap="square" lIns="0" tIns="0" rIns="0" bIns="0" rtlCol="0"/>
            <a:lstStyle/>
            <a:p>
              <a:endParaRPr/>
            </a:p>
          </p:txBody>
        </p:sp>
        <p:sp>
          <p:nvSpPr>
            <p:cNvPr id="82" name="object 82"/>
            <p:cNvSpPr/>
            <p:nvPr/>
          </p:nvSpPr>
          <p:spPr>
            <a:xfrm>
              <a:off x="7748604" y="3637908"/>
              <a:ext cx="1181100" cy="872490"/>
            </a:xfrm>
            <a:custGeom>
              <a:avLst/>
              <a:gdLst/>
              <a:ahLst/>
              <a:cxnLst/>
              <a:rect l="l" t="t" r="r" b="b"/>
              <a:pathLst>
                <a:path w="1181100" h="872489">
                  <a:moveTo>
                    <a:pt x="1181090" y="872187"/>
                  </a:moveTo>
                  <a:lnTo>
                    <a:pt x="0" y="186304"/>
                  </a:lnTo>
                  <a:lnTo>
                    <a:pt x="29596" y="137692"/>
                  </a:lnTo>
                  <a:lnTo>
                    <a:pt x="61136" y="90438"/>
                  </a:lnTo>
                  <a:lnTo>
                    <a:pt x="94618" y="44540"/>
                  </a:lnTo>
                  <a:lnTo>
                    <a:pt x="130044" y="0"/>
                  </a:lnTo>
                  <a:lnTo>
                    <a:pt x="1181090" y="872187"/>
                  </a:lnTo>
                  <a:close/>
                </a:path>
              </a:pathLst>
            </a:custGeom>
            <a:solidFill>
              <a:srgbClr val="FFA058"/>
            </a:solidFill>
          </p:spPr>
          <p:txBody>
            <a:bodyPr wrap="square" lIns="0" tIns="0" rIns="0" bIns="0" rtlCol="0"/>
            <a:lstStyle/>
            <a:p>
              <a:endParaRPr/>
            </a:p>
          </p:txBody>
        </p:sp>
        <p:sp>
          <p:nvSpPr>
            <p:cNvPr id="83" name="object 83"/>
            <p:cNvSpPr/>
            <p:nvPr/>
          </p:nvSpPr>
          <p:spPr>
            <a:xfrm>
              <a:off x="7878649" y="3496263"/>
              <a:ext cx="1051560" cy="1014094"/>
            </a:xfrm>
            <a:custGeom>
              <a:avLst/>
              <a:gdLst/>
              <a:ahLst/>
              <a:cxnLst/>
              <a:rect l="l" t="t" r="r" b="b"/>
              <a:pathLst>
                <a:path w="1051559" h="1014095">
                  <a:moveTo>
                    <a:pt x="1051045" y="1013831"/>
                  </a:moveTo>
                  <a:lnTo>
                    <a:pt x="0" y="141644"/>
                  </a:lnTo>
                  <a:lnTo>
                    <a:pt x="32050" y="104396"/>
                  </a:lnTo>
                  <a:lnTo>
                    <a:pt x="65378" y="68373"/>
                  </a:lnTo>
                  <a:lnTo>
                    <a:pt x="99984" y="33574"/>
                  </a:lnTo>
                  <a:lnTo>
                    <a:pt x="135866" y="0"/>
                  </a:lnTo>
                  <a:lnTo>
                    <a:pt x="1051045" y="1013831"/>
                  </a:lnTo>
                  <a:close/>
                </a:path>
              </a:pathLst>
            </a:custGeom>
            <a:solidFill>
              <a:srgbClr val="BE5CC8"/>
            </a:solidFill>
          </p:spPr>
          <p:txBody>
            <a:bodyPr wrap="square" lIns="0" tIns="0" rIns="0" bIns="0" rtlCol="0"/>
            <a:lstStyle/>
            <a:p>
              <a:endParaRPr/>
            </a:p>
          </p:txBody>
        </p:sp>
        <p:sp>
          <p:nvSpPr>
            <p:cNvPr id="84" name="object 84"/>
            <p:cNvSpPr/>
            <p:nvPr/>
          </p:nvSpPr>
          <p:spPr>
            <a:xfrm>
              <a:off x="8014516" y="3375553"/>
              <a:ext cx="915669" cy="1134745"/>
            </a:xfrm>
            <a:custGeom>
              <a:avLst/>
              <a:gdLst/>
              <a:ahLst/>
              <a:cxnLst/>
              <a:rect l="l" t="t" r="r" b="b"/>
              <a:pathLst>
                <a:path w="915670" h="1134745">
                  <a:moveTo>
                    <a:pt x="915179" y="1134541"/>
                  </a:moveTo>
                  <a:lnTo>
                    <a:pt x="0" y="120710"/>
                  </a:lnTo>
                  <a:lnTo>
                    <a:pt x="37061" y="88440"/>
                  </a:lnTo>
                  <a:lnTo>
                    <a:pt x="75210" y="57565"/>
                  </a:lnTo>
                  <a:lnTo>
                    <a:pt x="114446" y="28085"/>
                  </a:lnTo>
                  <a:lnTo>
                    <a:pt x="154769" y="0"/>
                  </a:lnTo>
                  <a:lnTo>
                    <a:pt x="915179" y="1134541"/>
                  </a:lnTo>
                  <a:close/>
                </a:path>
              </a:pathLst>
            </a:custGeom>
            <a:solidFill>
              <a:srgbClr val="F472D0"/>
            </a:solidFill>
          </p:spPr>
          <p:txBody>
            <a:bodyPr wrap="square" lIns="0" tIns="0" rIns="0" bIns="0" rtlCol="0"/>
            <a:lstStyle/>
            <a:p>
              <a:endParaRPr/>
            </a:p>
          </p:txBody>
        </p:sp>
        <p:sp>
          <p:nvSpPr>
            <p:cNvPr id="85" name="object 85"/>
            <p:cNvSpPr/>
            <p:nvPr/>
          </p:nvSpPr>
          <p:spPr>
            <a:xfrm>
              <a:off x="8169285" y="3282770"/>
              <a:ext cx="760730" cy="1227455"/>
            </a:xfrm>
            <a:custGeom>
              <a:avLst/>
              <a:gdLst/>
              <a:ahLst/>
              <a:cxnLst/>
              <a:rect l="l" t="t" r="r" b="b"/>
              <a:pathLst>
                <a:path w="760729" h="1227454">
                  <a:moveTo>
                    <a:pt x="760409" y="1227324"/>
                  </a:moveTo>
                  <a:lnTo>
                    <a:pt x="0" y="92783"/>
                  </a:lnTo>
                  <a:lnTo>
                    <a:pt x="39104" y="67524"/>
                  </a:lnTo>
                  <a:lnTo>
                    <a:pt x="78999" y="43641"/>
                  </a:lnTo>
                  <a:lnTo>
                    <a:pt x="119686" y="21132"/>
                  </a:lnTo>
                  <a:lnTo>
                    <a:pt x="161164" y="0"/>
                  </a:lnTo>
                  <a:lnTo>
                    <a:pt x="760409" y="1227324"/>
                  </a:lnTo>
                  <a:close/>
                </a:path>
              </a:pathLst>
            </a:custGeom>
            <a:solidFill>
              <a:srgbClr val="B4A1FF"/>
            </a:solidFill>
          </p:spPr>
          <p:txBody>
            <a:bodyPr wrap="square" lIns="0" tIns="0" rIns="0" bIns="0" rtlCol="0"/>
            <a:lstStyle/>
            <a:p>
              <a:endParaRPr/>
            </a:p>
          </p:txBody>
        </p:sp>
        <p:sp>
          <p:nvSpPr>
            <p:cNvPr id="86" name="object 86"/>
            <p:cNvSpPr/>
            <p:nvPr/>
          </p:nvSpPr>
          <p:spPr>
            <a:xfrm>
              <a:off x="8330450" y="3212752"/>
              <a:ext cx="599440" cy="1297940"/>
            </a:xfrm>
            <a:custGeom>
              <a:avLst/>
              <a:gdLst/>
              <a:ahLst/>
              <a:cxnLst/>
              <a:rect l="l" t="t" r="r" b="b"/>
              <a:pathLst>
                <a:path w="599440" h="1297939">
                  <a:moveTo>
                    <a:pt x="599244" y="1297343"/>
                  </a:moveTo>
                  <a:lnTo>
                    <a:pt x="0" y="70018"/>
                  </a:lnTo>
                  <a:lnTo>
                    <a:pt x="42172" y="50308"/>
                  </a:lnTo>
                  <a:lnTo>
                    <a:pt x="84942" y="32069"/>
                  </a:lnTo>
                  <a:lnTo>
                    <a:pt x="128310" y="15300"/>
                  </a:lnTo>
                  <a:lnTo>
                    <a:pt x="172274" y="0"/>
                  </a:lnTo>
                  <a:lnTo>
                    <a:pt x="599244" y="1297343"/>
                  </a:lnTo>
                  <a:close/>
                </a:path>
              </a:pathLst>
            </a:custGeom>
            <a:solidFill>
              <a:srgbClr val="C3A200"/>
            </a:solidFill>
          </p:spPr>
          <p:txBody>
            <a:bodyPr wrap="square" lIns="0" tIns="0" rIns="0" bIns="0" rtlCol="0"/>
            <a:lstStyle/>
            <a:p>
              <a:endParaRPr/>
            </a:p>
          </p:txBody>
        </p:sp>
        <p:sp>
          <p:nvSpPr>
            <p:cNvPr id="87" name="object 87"/>
            <p:cNvSpPr/>
            <p:nvPr/>
          </p:nvSpPr>
          <p:spPr>
            <a:xfrm>
              <a:off x="8502725" y="3170661"/>
              <a:ext cx="427355" cy="1339850"/>
            </a:xfrm>
            <a:custGeom>
              <a:avLst/>
              <a:gdLst/>
              <a:ahLst/>
              <a:cxnLst/>
              <a:rect l="l" t="t" r="r" b="b"/>
              <a:pathLst>
                <a:path w="427354" h="1339850">
                  <a:moveTo>
                    <a:pt x="426969" y="1339434"/>
                  </a:moveTo>
                  <a:lnTo>
                    <a:pt x="0" y="42090"/>
                  </a:lnTo>
                  <a:lnTo>
                    <a:pt x="39491" y="29751"/>
                  </a:lnTo>
                  <a:lnTo>
                    <a:pt x="79302" y="18623"/>
                  </a:lnTo>
                  <a:lnTo>
                    <a:pt x="119432" y="8706"/>
                  </a:lnTo>
                  <a:lnTo>
                    <a:pt x="159880" y="0"/>
                  </a:lnTo>
                  <a:lnTo>
                    <a:pt x="426969" y="1339434"/>
                  </a:lnTo>
                  <a:close/>
                </a:path>
              </a:pathLst>
            </a:custGeom>
            <a:solidFill>
              <a:srgbClr val="FF8080"/>
            </a:solidFill>
          </p:spPr>
          <p:txBody>
            <a:bodyPr wrap="square" lIns="0" tIns="0" rIns="0" bIns="0" rtlCol="0"/>
            <a:lstStyle/>
            <a:p>
              <a:endParaRPr/>
            </a:p>
          </p:txBody>
        </p:sp>
        <p:sp>
          <p:nvSpPr>
            <p:cNvPr id="88" name="object 88"/>
            <p:cNvSpPr/>
            <p:nvPr/>
          </p:nvSpPr>
          <p:spPr>
            <a:xfrm>
              <a:off x="8662606" y="3150906"/>
              <a:ext cx="267335" cy="1359535"/>
            </a:xfrm>
            <a:custGeom>
              <a:avLst/>
              <a:gdLst/>
              <a:ahLst/>
              <a:cxnLst/>
              <a:rect l="l" t="t" r="r" b="b"/>
              <a:pathLst>
                <a:path w="267334" h="1359535">
                  <a:moveTo>
                    <a:pt x="267088" y="1359188"/>
                  </a:moveTo>
                  <a:lnTo>
                    <a:pt x="0" y="19754"/>
                  </a:lnTo>
                  <a:lnTo>
                    <a:pt x="33041" y="13590"/>
                  </a:lnTo>
                  <a:lnTo>
                    <a:pt x="66204" y="8241"/>
                  </a:lnTo>
                  <a:lnTo>
                    <a:pt x="99488" y="3710"/>
                  </a:lnTo>
                  <a:lnTo>
                    <a:pt x="132894" y="0"/>
                  </a:lnTo>
                  <a:lnTo>
                    <a:pt x="267088" y="1359188"/>
                  </a:lnTo>
                  <a:close/>
                </a:path>
              </a:pathLst>
            </a:custGeom>
            <a:solidFill>
              <a:srgbClr val="00DABC"/>
            </a:solidFill>
          </p:spPr>
          <p:txBody>
            <a:bodyPr wrap="square" lIns="0" tIns="0" rIns="0" bIns="0" rtlCol="0"/>
            <a:lstStyle/>
            <a:p>
              <a:endParaRPr/>
            </a:p>
          </p:txBody>
        </p:sp>
        <p:sp>
          <p:nvSpPr>
            <p:cNvPr id="89" name="object 89"/>
            <p:cNvSpPr/>
            <p:nvPr/>
          </p:nvSpPr>
          <p:spPr>
            <a:xfrm>
              <a:off x="8795501" y="3145705"/>
              <a:ext cx="134620" cy="1364615"/>
            </a:xfrm>
            <a:custGeom>
              <a:avLst/>
              <a:gdLst/>
              <a:ahLst/>
              <a:cxnLst/>
              <a:rect l="l" t="t" r="r" b="b"/>
              <a:pathLst>
                <a:path w="134620" h="1364614">
                  <a:moveTo>
                    <a:pt x="134193" y="1364389"/>
                  </a:moveTo>
                  <a:lnTo>
                    <a:pt x="0" y="5200"/>
                  </a:lnTo>
                  <a:lnTo>
                    <a:pt x="18019" y="3541"/>
                  </a:lnTo>
                  <a:lnTo>
                    <a:pt x="36055" y="2121"/>
                  </a:lnTo>
                  <a:lnTo>
                    <a:pt x="54109" y="941"/>
                  </a:lnTo>
                  <a:lnTo>
                    <a:pt x="72179" y="0"/>
                  </a:lnTo>
                  <a:lnTo>
                    <a:pt x="134193" y="1364389"/>
                  </a:lnTo>
                  <a:close/>
                </a:path>
              </a:pathLst>
            </a:custGeom>
            <a:solidFill>
              <a:srgbClr val="5BD566"/>
            </a:solidFill>
          </p:spPr>
          <p:txBody>
            <a:bodyPr wrap="square" lIns="0" tIns="0" rIns="0" bIns="0" rtlCol="0"/>
            <a:lstStyle/>
            <a:p>
              <a:endParaRPr/>
            </a:p>
          </p:txBody>
        </p:sp>
        <p:sp>
          <p:nvSpPr>
            <p:cNvPr id="90" name="object 90"/>
            <p:cNvSpPr/>
            <p:nvPr/>
          </p:nvSpPr>
          <p:spPr>
            <a:xfrm>
              <a:off x="8867681" y="3144295"/>
              <a:ext cx="62230" cy="1365885"/>
            </a:xfrm>
            <a:custGeom>
              <a:avLst/>
              <a:gdLst/>
              <a:ahLst/>
              <a:cxnLst/>
              <a:rect l="l" t="t" r="r" b="b"/>
              <a:pathLst>
                <a:path w="62229" h="1365885">
                  <a:moveTo>
                    <a:pt x="62014" y="1365799"/>
                  </a:moveTo>
                  <a:lnTo>
                    <a:pt x="0" y="1409"/>
                  </a:lnTo>
                  <a:lnTo>
                    <a:pt x="30999" y="351"/>
                  </a:lnTo>
                  <a:lnTo>
                    <a:pt x="62014" y="0"/>
                  </a:lnTo>
                  <a:lnTo>
                    <a:pt x="62014" y="1365799"/>
                  </a:lnTo>
                  <a:close/>
                </a:path>
              </a:pathLst>
            </a:custGeom>
            <a:solidFill>
              <a:srgbClr val="0090D5"/>
            </a:solidFill>
          </p:spPr>
          <p:txBody>
            <a:bodyPr wrap="square" lIns="0" tIns="0" rIns="0" bIns="0" rtlCol="0"/>
            <a:lstStyle/>
            <a:p>
              <a:endParaRPr/>
            </a:p>
          </p:txBody>
        </p:sp>
        <p:sp>
          <p:nvSpPr>
            <p:cNvPr id="91" name="object 91"/>
            <p:cNvSpPr/>
            <p:nvPr/>
          </p:nvSpPr>
          <p:spPr>
            <a:xfrm>
              <a:off x="9553419" y="3134498"/>
              <a:ext cx="175260" cy="122555"/>
            </a:xfrm>
            <a:custGeom>
              <a:avLst/>
              <a:gdLst/>
              <a:ahLst/>
              <a:cxnLst/>
              <a:rect l="l" t="t" r="r" b="b"/>
              <a:pathLst>
                <a:path w="175259" h="122554">
                  <a:moveTo>
                    <a:pt x="0" y="122272"/>
                  </a:moveTo>
                  <a:lnTo>
                    <a:pt x="60852" y="0"/>
                  </a:lnTo>
                  <a:lnTo>
                    <a:pt x="175152" y="0"/>
                  </a:lnTo>
                </a:path>
              </a:pathLst>
            </a:custGeom>
            <a:ln w="9525">
              <a:solidFill>
                <a:srgbClr val="605D5C"/>
              </a:solidFill>
            </a:ln>
          </p:spPr>
          <p:txBody>
            <a:bodyPr wrap="square" lIns="0" tIns="0" rIns="0" bIns="0" rtlCol="0"/>
            <a:lstStyle/>
            <a:p>
              <a:endParaRPr/>
            </a:p>
          </p:txBody>
        </p:sp>
        <p:sp>
          <p:nvSpPr>
            <p:cNvPr id="92" name="object 92"/>
            <p:cNvSpPr/>
            <p:nvPr/>
          </p:nvSpPr>
          <p:spPr>
            <a:xfrm>
              <a:off x="10305622" y="4226744"/>
              <a:ext cx="248920" cy="25400"/>
            </a:xfrm>
            <a:custGeom>
              <a:avLst/>
              <a:gdLst/>
              <a:ahLst/>
              <a:cxnLst/>
              <a:rect l="l" t="t" r="r" b="b"/>
              <a:pathLst>
                <a:path w="248920" h="25400">
                  <a:moveTo>
                    <a:pt x="0" y="25186"/>
                  </a:moveTo>
                  <a:lnTo>
                    <a:pt x="134245" y="0"/>
                  </a:lnTo>
                  <a:lnTo>
                    <a:pt x="248545" y="0"/>
                  </a:lnTo>
                </a:path>
              </a:pathLst>
            </a:custGeom>
            <a:ln w="9525">
              <a:solidFill>
                <a:srgbClr val="605D5C"/>
              </a:solidFill>
            </a:ln>
          </p:spPr>
          <p:txBody>
            <a:bodyPr wrap="square" lIns="0" tIns="0" rIns="0" bIns="0" rtlCol="0"/>
            <a:lstStyle/>
            <a:p>
              <a:endParaRPr/>
            </a:p>
          </p:txBody>
        </p:sp>
        <p:sp>
          <p:nvSpPr>
            <p:cNvPr id="93" name="object 93"/>
            <p:cNvSpPr/>
            <p:nvPr/>
          </p:nvSpPr>
          <p:spPr>
            <a:xfrm>
              <a:off x="10092596" y="5289509"/>
              <a:ext cx="227965" cy="76200"/>
            </a:xfrm>
            <a:custGeom>
              <a:avLst/>
              <a:gdLst/>
              <a:ahLst/>
              <a:cxnLst/>
              <a:rect l="l" t="t" r="r" b="b"/>
              <a:pathLst>
                <a:path w="227965" h="76200">
                  <a:moveTo>
                    <a:pt x="0" y="0"/>
                  </a:moveTo>
                  <a:lnTo>
                    <a:pt x="113452" y="76040"/>
                  </a:lnTo>
                  <a:lnTo>
                    <a:pt x="227752" y="76040"/>
                  </a:lnTo>
                </a:path>
              </a:pathLst>
            </a:custGeom>
            <a:ln w="9525">
              <a:solidFill>
                <a:srgbClr val="605D5C"/>
              </a:solidFill>
            </a:ln>
          </p:spPr>
          <p:txBody>
            <a:bodyPr wrap="square" lIns="0" tIns="0" rIns="0" bIns="0" rtlCol="0"/>
            <a:lstStyle/>
            <a:p>
              <a:endParaRPr/>
            </a:p>
          </p:txBody>
        </p:sp>
        <p:sp>
          <p:nvSpPr>
            <p:cNvPr id="94" name="object 94"/>
            <p:cNvSpPr/>
            <p:nvPr/>
          </p:nvSpPr>
          <p:spPr>
            <a:xfrm>
              <a:off x="9442086" y="5812890"/>
              <a:ext cx="164465" cy="127635"/>
            </a:xfrm>
            <a:custGeom>
              <a:avLst/>
              <a:gdLst/>
              <a:ahLst/>
              <a:cxnLst/>
              <a:rect l="l" t="t" r="r" b="b"/>
              <a:pathLst>
                <a:path w="164465" h="127635">
                  <a:moveTo>
                    <a:pt x="0" y="0"/>
                  </a:moveTo>
                  <a:lnTo>
                    <a:pt x="49990" y="127101"/>
                  </a:lnTo>
                  <a:lnTo>
                    <a:pt x="164290" y="127101"/>
                  </a:lnTo>
                </a:path>
              </a:pathLst>
            </a:custGeom>
            <a:ln w="9525">
              <a:solidFill>
                <a:srgbClr val="605D5C"/>
              </a:solidFill>
            </a:ln>
          </p:spPr>
          <p:txBody>
            <a:bodyPr wrap="square" lIns="0" tIns="0" rIns="0" bIns="0" rtlCol="0"/>
            <a:lstStyle/>
            <a:p>
              <a:endParaRPr/>
            </a:p>
          </p:txBody>
        </p:sp>
        <p:sp>
          <p:nvSpPr>
            <p:cNvPr id="95" name="object 95"/>
            <p:cNvSpPr/>
            <p:nvPr/>
          </p:nvSpPr>
          <p:spPr>
            <a:xfrm>
              <a:off x="8618195" y="5898462"/>
              <a:ext cx="132080" cy="135890"/>
            </a:xfrm>
            <a:custGeom>
              <a:avLst/>
              <a:gdLst/>
              <a:ahLst/>
              <a:cxnLst/>
              <a:rect l="l" t="t" r="r" b="b"/>
              <a:pathLst>
                <a:path w="132079" h="135889">
                  <a:moveTo>
                    <a:pt x="131828" y="0"/>
                  </a:moveTo>
                  <a:lnTo>
                    <a:pt x="114299" y="135445"/>
                  </a:lnTo>
                  <a:lnTo>
                    <a:pt x="0" y="135445"/>
                  </a:lnTo>
                </a:path>
              </a:pathLst>
            </a:custGeom>
            <a:ln w="9525">
              <a:solidFill>
                <a:srgbClr val="605D5C"/>
              </a:solidFill>
            </a:ln>
          </p:spPr>
          <p:txBody>
            <a:bodyPr wrap="square" lIns="0" tIns="0" rIns="0" bIns="0" rtlCol="0"/>
            <a:lstStyle/>
            <a:p>
              <a:endParaRPr/>
            </a:p>
          </p:txBody>
        </p:sp>
        <p:sp>
          <p:nvSpPr>
            <p:cNvPr id="96" name="object 96"/>
            <p:cNvSpPr/>
            <p:nvPr/>
          </p:nvSpPr>
          <p:spPr>
            <a:xfrm>
              <a:off x="8058907" y="5728612"/>
              <a:ext cx="181610" cy="119380"/>
            </a:xfrm>
            <a:custGeom>
              <a:avLst/>
              <a:gdLst/>
              <a:ahLst/>
              <a:cxnLst/>
              <a:rect l="l" t="t" r="r" b="b"/>
              <a:pathLst>
                <a:path w="181609" h="119379">
                  <a:moveTo>
                    <a:pt x="181542" y="0"/>
                  </a:moveTo>
                  <a:lnTo>
                    <a:pt x="114300" y="118881"/>
                  </a:lnTo>
                  <a:lnTo>
                    <a:pt x="0" y="118881"/>
                  </a:lnTo>
                </a:path>
              </a:pathLst>
            </a:custGeom>
            <a:ln w="9525">
              <a:solidFill>
                <a:srgbClr val="605D5C"/>
              </a:solidFill>
            </a:ln>
          </p:spPr>
          <p:txBody>
            <a:bodyPr wrap="square" lIns="0" tIns="0" rIns="0" bIns="0" rtlCol="0"/>
            <a:lstStyle/>
            <a:p>
              <a:endParaRPr/>
            </a:p>
          </p:txBody>
        </p:sp>
        <p:sp>
          <p:nvSpPr>
            <p:cNvPr id="97" name="object 97"/>
            <p:cNvSpPr/>
            <p:nvPr/>
          </p:nvSpPr>
          <p:spPr>
            <a:xfrm>
              <a:off x="7670941" y="5444207"/>
              <a:ext cx="216535" cy="91440"/>
            </a:xfrm>
            <a:custGeom>
              <a:avLst/>
              <a:gdLst/>
              <a:ahLst/>
              <a:cxnLst/>
              <a:rect l="l" t="t" r="r" b="b"/>
              <a:pathLst>
                <a:path w="216534" h="91439">
                  <a:moveTo>
                    <a:pt x="216027" y="0"/>
                  </a:moveTo>
                  <a:lnTo>
                    <a:pt x="114300" y="91133"/>
                  </a:lnTo>
                  <a:lnTo>
                    <a:pt x="0" y="91133"/>
                  </a:lnTo>
                </a:path>
              </a:pathLst>
            </a:custGeom>
            <a:ln w="9525">
              <a:solidFill>
                <a:srgbClr val="605D5C"/>
              </a:solidFill>
            </a:ln>
          </p:spPr>
          <p:txBody>
            <a:bodyPr wrap="square" lIns="0" tIns="0" rIns="0" bIns="0" rtlCol="0"/>
            <a:lstStyle/>
            <a:p>
              <a:endParaRPr/>
            </a:p>
          </p:txBody>
        </p:sp>
        <p:sp>
          <p:nvSpPr>
            <p:cNvPr id="98" name="object 98"/>
            <p:cNvSpPr/>
            <p:nvPr/>
          </p:nvSpPr>
          <p:spPr>
            <a:xfrm>
              <a:off x="7424605" y="5105197"/>
              <a:ext cx="238125" cy="58419"/>
            </a:xfrm>
            <a:custGeom>
              <a:avLst/>
              <a:gdLst/>
              <a:ahLst/>
              <a:cxnLst/>
              <a:rect l="l" t="t" r="r" b="b"/>
              <a:pathLst>
                <a:path w="238125" h="58420">
                  <a:moveTo>
                    <a:pt x="237924" y="0"/>
                  </a:moveTo>
                  <a:lnTo>
                    <a:pt x="114299" y="58059"/>
                  </a:lnTo>
                  <a:lnTo>
                    <a:pt x="0" y="58059"/>
                  </a:lnTo>
                </a:path>
              </a:pathLst>
            </a:custGeom>
            <a:ln w="9525">
              <a:solidFill>
                <a:srgbClr val="605D5C"/>
              </a:solidFill>
            </a:ln>
          </p:spPr>
          <p:txBody>
            <a:bodyPr wrap="square" lIns="0" tIns="0" rIns="0" bIns="0" rtlCol="0"/>
            <a:lstStyle/>
            <a:p>
              <a:endParaRPr/>
            </a:p>
          </p:txBody>
        </p:sp>
        <p:sp>
          <p:nvSpPr>
            <p:cNvPr id="99" name="object 99"/>
            <p:cNvSpPr/>
            <p:nvPr/>
          </p:nvSpPr>
          <p:spPr>
            <a:xfrm>
              <a:off x="7305209" y="4768246"/>
              <a:ext cx="248920" cy="25400"/>
            </a:xfrm>
            <a:custGeom>
              <a:avLst/>
              <a:gdLst/>
              <a:ahLst/>
              <a:cxnLst/>
              <a:rect l="l" t="t" r="r" b="b"/>
              <a:pathLst>
                <a:path w="248920" h="25400">
                  <a:moveTo>
                    <a:pt x="248545" y="0"/>
                  </a:moveTo>
                  <a:lnTo>
                    <a:pt x="114299" y="25186"/>
                  </a:lnTo>
                  <a:lnTo>
                    <a:pt x="0" y="25186"/>
                  </a:lnTo>
                </a:path>
              </a:pathLst>
            </a:custGeom>
            <a:ln w="9525">
              <a:solidFill>
                <a:srgbClr val="605D5C"/>
              </a:solidFill>
            </a:ln>
          </p:spPr>
          <p:txBody>
            <a:bodyPr wrap="square" lIns="0" tIns="0" rIns="0" bIns="0" rtlCol="0"/>
            <a:lstStyle/>
            <a:p>
              <a:endParaRPr/>
            </a:p>
          </p:txBody>
        </p:sp>
        <p:sp>
          <p:nvSpPr>
            <p:cNvPr id="100" name="object 100"/>
            <p:cNvSpPr/>
            <p:nvPr/>
          </p:nvSpPr>
          <p:spPr>
            <a:xfrm>
              <a:off x="7279749" y="4457755"/>
              <a:ext cx="250825" cy="5080"/>
            </a:xfrm>
            <a:custGeom>
              <a:avLst/>
              <a:gdLst/>
              <a:ahLst/>
              <a:cxnLst/>
              <a:rect l="l" t="t" r="r" b="b"/>
              <a:pathLst>
                <a:path w="250825" h="5079">
                  <a:moveTo>
                    <a:pt x="250802" y="4651"/>
                  </a:moveTo>
                  <a:lnTo>
                    <a:pt x="114300" y="0"/>
                  </a:lnTo>
                  <a:lnTo>
                    <a:pt x="0" y="0"/>
                  </a:lnTo>
                </a:path>
              </a:pathLst>
            </a:custGeom>
            <a:ln w="9525">
              <a:solidFill>
                <a:srgbClr val="605D5C"/>
              </a:solidFill>
            </a:ln>
          </p:spPr>
          <p:txBody>
            <a:bodyPr wrap="square" lIns="0" tIns="0" rIns="0" bIns="0" rtlCol="0"/>
            <a:lstStyle/>
            <a:p>
              <a:endParaRPr/>
            </a:p>
          </p:txBody>
        </p:sp>
        <p:sp>
          <p:nvSpPr>
            <p:cNvPr id="101" name="object 101"/>
            <p:cNvSpPr/>
            <p:nvPr/>
          </p:nvSpPr>
          <p:spPr>
            <a:xfrm>
              <a:off x="7325126" y="4135862"/>
              <a:ext cx="247015" cy="33655"/>
            </a:xfrm>
            <a:custGeom>
              <a:avLst/>
              <a:gdLst/>
              <a:ahLst/>
              <a:cxnLst/>
              <a:rect l="l" t="t" r="r" b="b"/>
              <a:pathLst>
                <a:path w="247015" h="33654">
                  <a:moveTo>
                    <a:pt x="246773" y="33264"/>
                  </a:moveTo>
                  <a:lnTo>
                    <a:pt x="114299" y="0"/>
                  </a:lnTo>
                  <a:lnTo>
                    <a:pt x="0" y="0"/>
                  </a:lnTo>
                </a:path>
              </a:pathLst>
            </a:custGeom>
            <a:ln w="9525">
              <a:solidFill>
                <a:srgbClr val="605D5C"/>
              </a:solidFill>
            </a:ln>
          </p:spPr>
          <p:txBody>
            <a:bodyPr wrap="square" lIns="0" tIns="0" rIns="0" bIns="0" rtlCol="0"/>
            <a:lstStyle/>
            <a:p>
              <a:endParaRPr/>
            </a:p>
          </p:txBody>
        </p:sp>
        <p:sp>
          <p:nvSpPr>
            <p:cNvPr id="102" name="object 102"/>
            <p:cNvSpPr/>
            <p:nvPr/>
          </p:nvSpPr>
          <p:spPr>
            <a:xfrm>
              <a:off x="7424605" y="3856920"/>
              <a:ext cx="238125" cy="58419"/>
            </a:xfrm>
            <a:custGeom>
              <a:avLst/>
              <a:gdLst/>
              <a:ahLst/>
              <a:cxnLst/>
              <a:rect l="l" t="t" r="r" b="b"/>
              <a:pathLst>
                <a:path w="238125" h="58420">
                  <a:moveTo>
                    <a:pt x="237924" y="58059"/>
                  </a:moveTo>
                  <a:lnTo>
                    <a:pt x="114299" y="0"/>
                  </a:lnTo>
                  <a:lnTo>
                    <a:pt x="0" y="0"/>
                  </a:lnTo>
                </a:path>
              </a:pathLst>
            </a:custGeom>
            <a:ln w="9525">
              <a:solidFill>
                <a:srgbClr val="605D5C"/>
              </a:solidFill>
            </a:ln>
          </p:spPr>
          <p:txBody>
            <a:bodyPr wrap="square" lIns="0" tIns="0" rIns="0" bIns="0" rtlCol="0"/>
            <a:lstStyle/>
            <a:p>
              <a:endParaRPr/>
            </a:p>
          </p:txBody>
        </p:sp>
        <p:sp>
          <p:nvSpPr>
            <p:cNvPr id="103" name="object 103"/>
            <p:cNvSpPr/>
            <p:nvPr/>
          </p:nvSpPr>
          <p:spPr>
            <a:xfrm>
              <a:off x="7555441" y="3630627"/>
              <a:ext cx="226695" cy="78740"/>
            </a:xfrm>
            <a:custGeom>
              <a:avLst/>
              <a:gdLst/>
              <a:ahLst/>
              <a:cxnLst/>
              <a:rect l="l" t="t" r="r" b="b"/>
              <a:pathLst>
                <a:path w="226695" h="78739">
                  <a:moveTo>
                    <a:pt x="226294" y="78173"/>
                  </a:moveTo>
                  <a:lnTo>
                    <a:pt x="114299" y="0"/>
                  </a:lnTo>
                  <a:lnTo>
                    <a:pt x="0" y="0"/>
                  </a:lnTo>
                </a:path>
              </a:pathLst>
            </a:custGeom>
            <a:ln w="9525">
              <a:solidFill>
                <a:srgbClr val="605D5C"/>
              </a:solidFill>
            </a:ln>
          </p:spPr>
          <p:txBody>
            <a:bodyPr wrap="square" lIns="0" tIns="0" rIns="0" bIns="0" rtlCol="0"/>
            <a:lstStyle/>
            <a:p>
              <a:endParaRPr/>
            </a:p>
          </p:txBody>
        </p:sp>
        <p:sp>
          <p:nvSpPr>
            <p:cNvPr id="104" name="object 104"/>
            <p:cNvSpPr/>
            <p:nvPr/>
          </p:nvSpPr>
          <p:spPr>
            <a:xfrm>
              <a:off x="7706517" y="3446451"/>
              <a:ext cx="213360" cy="94615"/>
            </a:xfrm>
            <a:custGeom>
              <a:avLst/>
              <a:gdLst/>
              <a:ahLst/>
              <a:cxnLst/>
              <a:rect l="l" t="t" r="r" b="b"/>
              <a:pathLst>
                <a:path w="213359" h="94614">
                  <a:moveTo>
                    <a:pt x="212864" y="94545"/>
                  </a:moveTo>
                  <a:lnTo>
                    <a:pt x="114300" y="0"/>
                  </a:lnTo>
                  <a:lnTo>
                    <a:pt x="0" y="0"/>
                  </a:lnTo>
                </a:path>
              </a:pathLst>
            </a:custGeom>
            <a:ln w="9525">
              <a:solidFill>
                <a:srgbClr val="605D5C"/>
              </a:solidFill>
            </a:ln>
          </p:spPr>
          <p:txBody>
            <a:bodyPr wrap="square" lIns="0" tIns="0" rIns="0" bIns="0" rtlCol="0"/>
            <a:lstStyle/>
            <a:p>
              <a:endParaRPr/>
            </a:p>
          </p:txBody>
        </p:sp>
        <p:sp>
          <p:nvSpPr>
            <p:cNvPr id="105" name="object 105"/>
            <p:cNvSpPr/>
            <p:nvPr/>
          </p:nvSpPr>
          <p:spPr>
            <a:xfrm>
              <a:off x="7914600" y="3265304"/>
              <a:ext cx="194945" cy="111125"/>
            </a:xfrm>
            <a:custGeom>
              <a:avLst/>
              <a:gdLst/>
              <a:ahLst/>
              <a:cxnLst/>
              <a:rect l="l" t="t" r="r" b="b"/>
              <a:pathLst>
                <a:path w="194945" h="111125">
                  <a:moveTo>
                    <a:pt x="194366" y="110651"/>
                  </a:moveTo>
                  <a:lnTo>
                    <a:pt x="114295" y="0"/>
                  </a:lnTo>
                  <a:lnTo>
                    <a:pt x="0" y="0"/>
                  </a:lnTo>
                </a:path>
              </a:pathLst>
            </a:custGeom>
            <a:ln w="9525">
              <a:solidFill>
                <a:srgbClr val="605D5C"/>
              </a:solidFill>
            </a:ln>
          </p:spPr>
          <p:txBody>
            <a:bodyPr wrap="square" lIns="0" tIns="0" rIns="0" bIns="0" rtlCol="0"/>
            <a:lstStyle/>
            <a:p>
              <a:endParaRPr/>
            </a:p>
          </p:txBody>
        </p:sp>
        <p:sp>
          <p:nvSpPr>
            <p:cNvPr id="106" name="object 106"/>
            <p:cNvSpPr/>
            <p:nvPr/>
          </p:nvSpPr>
          <p:spPr>
            <a:xfrm>
              <a:off x="8236801" y="3086663"/>
              <a:ext cx="165735" cy="127000"/>
            </a:xfrm>
            <a:custGeom>
              <a:avLst/>
              <a:gdLst/>
              <a:ahLst/>
              <a:cxnLst/>
              <a:rect l="l" t="t" r="r" b="b"/>
              <a:pathLst>
                <a:path w="165734" h="127000">
                  <a:moveTo>
                    <a:pt x="165730" y="126520"/>
                  </a:moveTo>
                  <a:lnTo>
                    <a:pt x="114300" y="0"/>
                  </a:lnTo>
                  <a:lnTo>
                    <a:pt x="0" y="0"/>
                  </a:lnTo>
                </a:path>
              </a:pathLst>
            </a:custGeom>
            <a:ln w="9525">
              <a:solidFill>
                <a:srgbClr val="605D5C"/>
              </a:solidFill>
            </a:ln>
          </p:spPr>
          <p:txBody>
            <a:bodyPr wrap="square" lIns="0" tIns="0" rIns="0" bIns="0" rtlCol="0"/>
            <a:lstStyle/>
            <a:p>
              <a:endParaRPr/>
            </a:p>
          </p:txBody>
        </p:sp>
        <p:sp>
          <p:nvSpPr>
            <p:cNvPr id="107" name="object 107"/>
            <p:cNvSpPr/>
            <p:nvPr/>
          </p:nvSpPr>
          <p:spPr>
            <a:xfrm>
              <a:off x="8589394" y="2990270"/>
              <a:ext cx="134620" cy="135255"/>
            </a:xfrm>
            <a:custGeom>
              <a:avLst/>
              <a:gdLst/>
              <a:ahLst/>
              <a:cxnLst/>
              <a:rect l="l" t="t" r="r" b="b"/>
              <a:pathLst>
                <a:path w="134620" h="135255">
                  <a:moveTo>
                    <a:pt x="134389" y="135093"/>
                  </a:moveTo>
                  <a:lnTo>
                    <a:pt x="114300" y="0"/>
                  </a:lnTo>
                  <a:lnTo>
                    <a:pt x="0" y="0"/>
                  </a:lnTo>
                </a:path>
              </a:pathLst>
            </a:custGeom>
            <a:ln w="9525">
              <a:solidFill>
                <a:srgbClr val="605D5C"/>
              </a:solidFill>
            </a:ln>
          </p:spPr>
          <p:txBody>
            <a:bodyPr wrap="square" lIns="0" tIns="0" rIns="0" bIns="0" rtlCol="0"/>
            <a:lstStyle/>
            <a:p>
              <a:endParaRPr/>
            </a:p>
          </p:txBody>
        </p:sp>
      </p:grpSp>
      <p:sp>
        <p:nvSpPr>
          <p:cNvPr id="108" name="object 108"/>
          <p:cNvSpPr txBox="1"/>
          <p:nvPr/>
        </p:nvSpPr>
        <p:spPr>
          <a:xfrm>
            <a:off x="9753975" y="3046953"/>
            <a:ext cx="389255"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605D5C"/>
                </a:solidFill>
                <a:latin typeface="Trebuchet MS"/>
                <a:cs typeface="Trebuchet MS"/>
              </a:rPr>
              <a:t>14.7%</a:t>
            </a:r>
            <a:endParaRPr sz="1000">
              <a:latin typeface="Trebuchet MS"/>
              <a:cs typeface="Trebuchet MS"/>
            </a:endParaRPr>
          </a:p>
        </p:txBody>
      </p:sp>
      <p:sp>
        <p:nvSpPr>
          <p:cNvPr id="109" name="object 109"/>
          <p:cNvSpPr txBox="1"/>
          <p:nvPr/>
        </p:nvSpPr>
        <p:spPr>
          <a:xfrm>
            <a:off x="10579557" y="4139204"/>
            <a:ext cx="389255"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605D5C"/>
                </a:solidFill>
                <a:latin typeface="Trebuchet MS"/>
                <a:cs typeface="Trebuchet MS"/>
              </a:rPr>
              <a:t>14.7%</a:t>
            </a:r>
            <a:endParaRPr sz="1000">
              <a:latin typeface="Trebuchet MS"/>
              <a:cs typeface="Trebuchet MS"/>
            </a:endParaRPr>
          </a:p>
        </p:txBody>
      </p:sp>
      <p:sp>
        <p:nvSpPr>
          <p:cNvPr id="110" name="object 110"/>
          <p:cNvSpPr txBox="1"/>
          <p:nvPr/>
        </p:nvSpPr>
        <p:spPr>
          <a:xfrm>
            <a:off x="10345745" y="5277997"/>
            <a:ext cx="281940"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10%</a:t>
            </a:r>
            <a:endParaRPr sz="1000">
              <a:latin typeface="Trebuchet MS"/>
              <a:cs typeface="Trebuchet MS"/>
            </a:endParaRPr>
          </a:p>
        </p:txBody>
      </p:sp>
      <p:sp>
        <p:nvSpPr>
          <p:cNvPr id="111" name="object 111"/>
          <p:cNvSpPr txBox="1"/>
          <p:nvPr/>
        </p:nvSpPr>
        <p:spPr>
          <a:xfrm>
            <a:off x="9631781" y="5852454"/>
            <a:ext cx="389255"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605D5C"/>
                </a:solidFill>
                <a:latin typeface="Trebuchet MS"/>
                <a:cs typeface="Trebuchet MS"/>
              </a:rPr>
              <a:t>9.28%</a:t>
            </a:r>
            <a:endParaRPr sz="1000">
              <a:latin typeface="Trebuchet MS"/>
              <a:cs typeface="Trebuchet MS"/>
            </a:endParaRPr>
          </a:p>
        </p:txBody>
      </p:sp>
      <p:sp>
        <p:nvSpPr>
          <p:cNvPr id="112" name="object 112"/>
          <p:cNvSpPr txBox="1"/>
          <p:nvPr/>
        </p:nvSpPr>
        <p:spPr>
          <a:xfrm>
            <a:off x="8203653" y="5946363"/>
            <a:ext cx="389255"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605D5C"/>
                </a:solidFill>
                <a:latin typeface="Trebuchet MS"/>
                <a:cs typeface="Trebuchet MS"/>
              </a:rPr>
              <a:t>6.75%</a:t>
            </a:r>
            <a:endParaRPr sz="1000">
              <a:latin typeface="Trebuchet MS"/>
              <a:cs typeface="Trebuchet MS"/>
            </a:endParaRPr>
          </a:p>
        </p:txBody>
      </p:sp>
      <p:sp>
        <p:nvSpPr>
          <p:cNvPr id="113" name="object 113"/>
          <p:cNvSpPr txBox="1"/>
          <p:nvPr/>
        </p:nvSpPr>
        <p:spPr>
          <a:xfrm>
            <a:off x="7644376" y="5759948"/>
            <a:ext cx="389255"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605D5C"/>
                </a:solidFill>
                <a:latin typeface="Trebuchet MS"/>
                <a:cs typeface="Trebuchet MS"/>
              </a:rPr>
              <a:t>5.54%</a:t>
            </a:r>
            <a:endParaRPr sz="1000">
              <a:latin typeface="Trebuchet MS"/>
              <a:cs typeface="Trebuchet MS"/>
            </a:endParaRPr>
          </a:p>
        </p:txBody>
      </p:sp>
      <p:sp>
        <p:nvSpPr>
          <p:cNvPr id="114" name="object 114"/>
          <p:cNvSpPr txBox="1"/>
          <p:nvPr/>
        </p:nvSpPr>
        <p:spPr>
          <a:xfrm>
            <a:off x="7256395" y="5447802"/>
            <a:ext cx="389255"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605D5C"/>
                </a:solidFill>
                <a:latin typeface="Trebuchet MS"/>
                <a:cs typeface="Trebuchet MS"/>
              </a:rPr>
              <a:t>4.82%</a:t>
            </a:r>
            <a:endParaRPr sz="1000">
              <a:latin typeface="Trebuchet MS"/>
              <a:cs typeface="Trebuchet MS"/>
            </a:endParaRPr>
          </a:p>
        </p:txBody>
      </p:sp>
      <p:sp>
        <p:nvSpPr>
          <p:cNvPr id="115" name="object 115"/>
          <p:cNvSpPr txBox="1"/>
          <p:nvPr/>
        </p:nvSpPr>
        <p:spPr>
          <a:xfrm>
            <a:off x="7010056" y="5075702"/>
            <a:ext cx="389255"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605D5C"/>
                </a:solidFill>
                <a:latin typeface="Trebuchet MS"/>
                <a:cs typeface="Trebuchet MS"/>
              </a:rPr>
              <a:t>4.46%</a:t>
            </a:r>
            <a:endParaRPr sz="1000">
              <a:latin typeface="Trebuchet MS"/>
              <a:cs typeface="Trebuchet MS"/>
            </a:endParaRPr>
          </a:p>
        </p:txBody>
      </p:sp>
      <p:sp>
        <p:nvSpPr>
          <p:cNvPr id="116" name="object 116"/>
          <p:cNvSpPr txBox="1"/>
          <p:nvPr/>
        </p:nvSpPr>
        <p:spPr>
          <a:xfrm>
            <a:off x="6890666" y="4705888"/>
            <a:ext cx="389255"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605D5C"/>
                </a:solidFill>
                <a:latin typeface="Trebuchet MS"/>
                <a:cs typeface="Trebuchet MS"/>
              </a:rPr>
              <a:t>3.61%</a:t>
            </a:r>
            <a:endParaRPr sz="1000">
              <a:latin typeface="Trebuchet MS"/>
              <a:cs typeface="Trebuchet MS"/>
            </a:endParaRPr>
          </a:p>
        </p:txBody>
      </p:sp>
      <p:sp>
        <p:nvSpPr>
          <p:cNvPr id="117" name="object 117"/>
          <p:cNvSpPr txBox="1"/>
          <p:nvPr/>
        </p:nvSpPr>
        <p:spPr>
          <a:xfrm>
            <a:off x="6865215" y="4370212"/>
            <a:ext cx="389255"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605D5C"/>
                </a:solidFill>
                <a:latin typeface="Trebuchet MS"/>
                <a:cs typeface="Trebuchet MS"/>
              </a:rPr>
              <a:t>3.37%</a:t>
            </a:r>
            <a:endParaRPr sz="1000">
              <a:latin typeface="Trebuchet MS"/>
              <a:cs typeface="Trebuchet MS"/>
            </a:endParaRPr>
          </a:p>
        </p:txBody>
      </p:sp>
      <p:sp>
        <p:nvSpPr>
          <p:cNvPr id="118" name="object 118"/>
          <p:cNvSpPr txBox="1"/>
          <p:nvPr/>
        </p:nvSpPr>
        <p:spPr>
          <a:xfrm>
            <a:off x="6910600" y="2972819"/>
            <a:ext cx="1301115" cy="1253490"/>
          </a:xfrm>
          <a:prstGeom prst="rect">
            <a:avLst/>
          </a:prstGeom>
        </p:spPr>
        <p:txBody>
          <a:bodyPr vert="horz" wrap="square" lIns="0" tIns="38735" rIns="0" bIns="0" rtlCol="0">
            <a:spAutoFit/>
          </a:bodyPr>
          <a:lstStyle/>
          <a:p>
            <a:pPr marL="923925">
              <a:lnSpc>
                <a:spcPct val="100000"/>
              </a:lnSpc>
              <a:spcBef>
                <a:spcPts val="305"/>
              </a:spcBef>
            </a:pPr>
            <a:r>
              <a:rPr sz="1000" b="1" spc="-10" dirty="0">
                <a:solidFill>
                  <a:srgbClr val="605D5C"/>
                </a:solidFill>
                <a:latin typeface="Trebuchet MS"/>
                <a:cs typeface="Trebuchet MS"/>
              </a:rPr>
              <a:t>2.17%</a:t>
            </a:r>
            <a:endParaRPr sz="1000">
              <a:latin typeface="Trebuchet MS"/>
              <a:cs typeface="Trebuchet MS"/>
            </a:endParaRPr>
          </a:p>
          <a:p>
            <a:pPr marL="601980">
              <a:lnSpc>
                <a:spcPct val="100000"/>
              </a:lnSpc>
              <a:spcBef>
                <a:spcPts val="204"/>
              </a:spcBef>
            </a:pPr>
            <a:r>
              <a:rPr sz="1000" b="1" spc="-10" dirty="0">
                <a:solidFill>
                  <a:srgbClr val="605D5C"/>
                </a:solidFill>
                <a:latin typeface="Trebuchet MS"/>
                <a:cs typeface="Trebuchet MS"/>
              </a:rPr>
              <a:t>2.29%</a:t>
            </a:r>
            <a:endParaRPr sz="1000">
              <a:latin typeface="Trebuchet MS"/>
              <a:cs typeface="Trebuchet MS"/>
            </a:endParaRPr>
          </a:p>
          <a:p>
            <a:pPr marL="393700">
              <a:lnSpc>
                <a:spcPct val="100000"/>
              </a:lnSpc>
              <a:spcBef>
                <a:spcPts val="229"/>
              </a:spcBef>
            </a:pPr>
            <a:r>
              <a:rPr sz="1000" b="1" spc="-10" dirty="0">
                <a:solidFill>
                  <a:srgbClr val="605D5C"/>
                </a:solidFill>
                <a:latin typeface="Trebuchet MS"/>
                <a:cs typeface="Trebuchet MS"/>
              </a:rPr>
              <a:t>2.29%</a:t>
            </a:r>
            <a:endParaRPr sz="1000">
              <a:latin typeface="Trebuchet MS"/>
              <a:cs typeface="Trebuchet MS"/>
            </a:endParaRPr>
          </a:p>
          <a:p>
            <a:pPr marL="242570">
              <a:lnSpc>
                <a:spcPct val="100000"/>
              </a:lnSpc>
              <a:spcBef>
                <a:spcPts val="250"/>
              </a:spcBef>
            </a:pPr>
            <a:r>
              <a:rPr sz="1000" b="1" spc="-10" dirty="0">
                <a:solidFill>
                  <a:srgbClr val="605D5C"/>
                </a:solidFill>
                <a:latin typeface="Trebuchet MS"/>
                <a:cs typeface="Trebuchet MS"/>
              </a:rPr>
              <a:t>2.65%</a:t>
            </a:r>
            <a:endParaRPr sz="1000">
              <a:latin typeface="Trebuchet MS"/>
              <a:cs typeface="Trebuchet MS"/>
            </a:endParaRPr>
          </a:p>
          <a:p>
            <a:pPr marL="111760">
              <a:lnSpc>
                <a:spcPct val="100000"/>
              </a:lnSpc>
              <a:spcBef>
                <a:spcPts val="580"/>
              </a:spcBef>
            </a:pPr>
            <a:r>
              <a:rPr sz="1000" b="1" spc="-10" dirty="0">
                <a:solidFill>
                  <a:srgbClr val="605D5C"/>
                </a:solidFill>
                <a:latin typeface="Trebuchet MS"/>
                <a:cs typeface="Trebuchet MS"/>
              </a:rPr>
              <a:t>2.77%</a:t>
            </a:r>
            <a:endParaRPr sz="1000">
              <a:latin typeface="Trebuchet MS"/>
              <a:cs typeface="Trebuchet MS"/>
            </a:endParaRPr>
          </a:p>
          <a:p>
            <a:pPr marL="12700">
              <a:lnSpc>
                <a:spcPct val="100000"/>
              </a:lnSpc>
              <a:spcBef>
                <a:spcPts val="994"/>
              </a:spcBef>
            </a:pPr>
            <a:r>
              <a:rPr sz="1000" b="1" spc="-10" dirty="0">
                <a:solidFill>
                  <a:srgbClr val="605D5C"/>
                </a:solidFill>
                <a:latin typeface="Trebuchet MS"/>
                <a:cs typeface="Trebuchet MS"/>
              </a:rPr>
              <a:t>3.37%</a:t>
            </a:r>
            <a:endParaRPr sz="1000">
              <a:latin typeface="Trebuchet MS"/>
              <a:cs typeface="Trebuchet MS"/>
            </a:endParaRPr>
          </a:p>
        </p:txBody>
      </p:sp>
      <p:sp>
        <p:nvSpPr>
          <p:cNvPr id="119" name="object 119"/>
          <p:cNvSpPr txBox="1"/>
          <p:nvPr/>
        </p:nvSpPr>
        <p:spPr>
          <a:xfrm>
            <a:off x="8174849" y="2902722"/>
            <a:ext cx="389255"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605D5C"/>
                </a:solidFill>
                <a:latin typeface="Trebuchet MS"/>
                <a:cs typeface="Trebuchet MS"/>
              </a:rPr>
              <a:t>1.57%</a:t>
            </a:r>
            <a:endParaRPr sz="1000">
              <a:latin typeface="Trebuchet MS"/>
              <a:cs typeface="Trebuchet MS"/>
            </a:endParaRPr>
          </a:p>
        </p:txBody>
      </p:sp>
      <p:grpSp>
        <p:nvGrpSpPr>
          <p:cNvPr id="120" name="object 120"/>
          <p:cNvGrpSpPr/>
          <p:nvPr/>
        </p:nvGrpSpPr>
        <p:grpSpPr>
          <a:xfrm>
            <a:off x="11166485" y="2370453"/>
            <a:ext cx="95250" cy="4162425"/>
            <a:chOff x="11166485" y="2370453"/>
            <a:chExt cx="95250" cy="4162425"/>
          </a:xfrm>
        </p:grpSpPr>
        <p:pic>
          <p:nvPicPr>
            <p:cNvPr id="121" name="object 121"/>
            <p:cNvPicPr/>
            <p:nvPr/>
          </p:nvPicPr>
          <p:blipFill>
            <a:blip r:embed="rId22" cstate="print"/>
            <a:stretch>
              <a:fillRect/>
            </a:stretch>
          </p:blipFill>
          <p:spPr>
            <a:xfrm>
              <a:off x="11166485" y="2370453"/>
              <a:ext cx="95250" cy="95250"/>
            </a:xfrm>
            <a:prstGeom prst="rect">
              <a:avLst/>
            </a:prstGeom>
          </p:spPr>
        </p:pic>
        <p:pic>
          <p:nvPicPr>
            <p:cNvPr id="122" name="object 122"/>
            <p:cNvPicPr/>
            <p:nvPr/>
          </p:nvPicPr>
          <p:blipFill>
            <a:blip r:embed="rId23" cstate="print"/>
            <a:stretch>
              <a:fillRect/>
            </a:stretch>
          </p:blipFill>
          <p:spPr>
            <a:xfrm>
              <a:off x="11166485" y="2627628"/>
              <a:ext cx="95250" cy="95250"/>
            </a:xfrm>
            <a:prstGeom prst="rect">
              <a:avLst/>
            </a:prstGeom>
          </p:spPr>
        </p:pic>
        <p:pic>
          <p:nvPicPr>
            <p:cNvPr id="123" name="object 123"/>
            <p:cNvPicPr/>
            <p:nvPr/>
          </p:nvPicPr>
          <p:blipFill>
            <a:blip r:embed="rId24" cstate="print"/>
            <a:stretch>
              <a:fillRect/>
            </a:stretch>
          </p:blipFill>
          <p:spPr>
            <a:xfrm>
              <a:off x="11166485" y="2875278"/>
              <a:ext cx="95250" cy="95250"/>
            </a:xfrm>
            <a:prstGeom prst="rect">
              <a:avLst/>
            </a:prstGeom>
          </p:spPr>
        </p:pic>
        <p:pic>
          <p:nvPicPr>
            <p:cNvPr id="124" name="object 124"/>
            <p:cNvPicPr/>
            <p:nvPr/>
          </p:nvPicPr>
          <p:blipFill>
            <a:blip r:embed="rId25" cstate="print"/>
            <a:stretch>
              <a:fillRect/>
            </a:stretch>
          </p:blipFill>
          <p:spPr>
            <a:xfrm>
              <a:off x="11166485" y="3132444"/>
              <a:ext cx="95250" cy="95250"/>
            </a:xfrm>
            <a:prstGeom prst="rect">
              <a:avLst/>
            </a:prstGeom>
          </p:spPr>
        </p:pic>
        <p:pic>
          <p:nvPicPr>
            <p:cNvPr id="125" name="object 125"/>
            <p:cNvPicPr/>
            <p:nvPr/>
          </p:nvPicPr>
          <p:blipFill>
            <a:blip r:embed="rId26" cstate="print"/>
            <a:stretch>
              <a:fillRect/>
            </a:stretch>
          </p:blipFill>
          <p:spPr>
            <a:xfrm>
              <a:off x="11166485" y="3389635"/>
              <a:ext cx="95250" cy="95250"/>
            </a:xfrm>
            <a:prstGeom prst="rect">
              <a:avLst/>
            </a:prstGeom>
          </p:spPr>
        </p:pic>
        <p:pic>
          <p:nvPicPr>
            <p:cNvPr id="126" name="object 126"/>
            <p:cNvPicPr/>
            <p:nvPr/>
          </p:nvPicPr>
          <p:blipFill>
            <a:blip r:embed="rId27" cstate="print"/>
            <a:stretch>
              <a:fillRect/>
            </a:stretch>
          </p:blipFill>
          <p:spPr>
            <a:xfrm>
              <a:off x="11166485" y="3637285"/>
              <a:ext cx="95250" cy="95250"/>
            </a:xfrm>
            <a:prstGeom prst="rect">
              <a:avLst/>
            </a:prstGeom>
          </p:spPr>
        </p:pic>
        <p:pic>
          <p:nvPicPr>
            <p:cNvPr id="127" name="object 127"/>
            <p:cNvPicPr/>
            <p:nvPr/>
          </p:nvPicPr>
          <p:blipFill>
            <a:blip r:embed="rId28" cstate="print"/>
            <a:stretch>
              <a:fillRect/>
            </a:stretch>
          </p:blipFill>
          <p:spPr>
            <a:xfrm>
              <a:off x="11166485" y="3894444"/>
              <a:ext cx="95250" cy="95250"/>
            </a:xfrm>
            <a:prstGeom prst="rect">
              <a:avLst/>
            </a:prstGeom>
          </p:spPr>
        </p:pic>
        <p:pic>
          <p:nvPicPr>
            <p:cNvPr id="128" name="object 128"/>
            <p:cNvPicPr/>
            <p:nvPr/>
          </p:nvPicPr>
          <p:blipFill>
            <a:blip r:embed="rId29" cstate="print"/>
            <a:stretch>
              <a:fillRect/>
            </a:stretch>
          </p:blipFill>
          <p:spPr>
            <a:xfrm>
              <a:off x="11166485" y="4151634"/>
              <a:ext cx="95250" cy="95250"/>
            </a:xfrm>
            <a:prstGeom prst="rect">
              <a:avLst/>
            </a:prstGeom>
          </p:spPr>
        </p:pic>
        <p:pic>
          <p:nvPicPr>
            <p:cNvPr id="129" name="object 129"/>
            <p:cNvPicPr/>
            <p:nvPr/>
          </p:nvPicPr>
          <p:blipFill>
            <a:blip r:embed="rId30" cstate="print"/>
            <a:stretch>
              <a:fillRect/>
            </a:stretch>
          </p:blipFill>
          <p:spPr>
            <a:xfrm>
              <a:off x="11166485" y="4399284"/>
              <a:ext cx="95250" cy="95250"/>
            </a:xfrm>
            <a:prstGeom prst="rect">
              <a:avLst/>
            </a:prstGeom>
          </p:spPr>
        </p:pic>
        <p:pic>
          <p:nvPicPr>
            <p:cNvPr id="130" name="object 130"/>
            <p:cNvPicPr/>
            <p:nvPr/>
          </p:nvPicPr>
          <p:blipFill>
            <a:blip r:embed="rId31" cstate="print"/>
            <a:stretch>
              <a:fillRect/>
            </a:stretch>
          </p:blipFill>
          <p:spPr>
            <a:xfrm>
              <a:off x="11166485" y="4656444"/>
              <a:ext cx="95250" cy="95250"/>
            </a:xfrm>
            <a:prstGeom prst="rect">
              <a:avLst/>
            </a:prstGeom>
          </p:spPr>
        </p:pic>
        <p:pic>
          <p:nvPicPr>
            <p:cNvPr id="131" name="object 131"/>
            <p:cNvPicPr/>
            <p:nvPr/>
          </p:nvPicPr>
          <p:blipFill>
            <a:blip r:embed="rId32" cstate="print"/>
            <a:stretch>
              <a:fillRect/>
            </a:stretch>
          </p:blipFill>
          <p:spPr>
            <a:xfrm>
              <a:off x="11166485" y="4913634"/>
              <a:ext cx="95250" cy="95250"/>
            </a:xfrm>
            <a:prstGeom prst="rect">
              <a:avLst/>
            </a:prstGeom>
          </p:spPr>
        </p:pic>
        <p:pic>
          <p:nvPicPr>
            <p:cNvPr id="132" name="object 132"/>
            <p:cNvPicPr/>
            <p:nvPr/>
          </p:nvPicPr>
          <p:blipFill>
            <a:blip r:embed="rId33" cstate="print"/>
            <a:stretch>
              <a:fillRect/>
            </a:stretch>
          </p:blipFill>
          <p:spPr>
            <a:xfrm>
              <a:off x="11166485" y="5161284"/>
              <a:ext cx="95250" cy="95250"/>
            </a:xfrm>
            <a:prstGeom prst="rect">
              <a:avLst/>
            </a:prstGeom>
          </p:spPr>
        </p:pic>
        <p:pic>
          <p:nvPicPr>
            <p:cNvPr id="133" name="object 133"/>
            <p:cNvPicPr/>
            <p:nvPr/>
          </p:nvPicPr>
          <p:blipFill>
            <a:blip r:embed="rId34" cstate="print"/>
            <a:stretch>
              <a:fillRect/>
            </a:stretch>
          </p:blipFill>
          <p:spPr>
            <a:xfrm>
              <a:off x="11166485" y="5418444"/>
              <a:ext cx="95250" cy="95250"/>
            </a:xfrm>
            <a:prstGeom prst="rect">
              <a:avLst/>
            </a:prstGeom>
          </p:spPr>
        </p:pic>
        <p:pic>
          <p:nvPicPr>
            <p:cNvPr id="134" name="object 134"/>
            <p:cNvPicPr/>
            <p:nvPr/>
          </p:nvPicPr>
          <p:blipFill>
            <a:blip r:embed="rId35" cstate="print"/>
            <a:stretch>
              <a:fillRect/>
            </a:stretch>
          </p:blipFill>
          <p:spPr>
            <a:xfrm>
              <a:off x="11166485" y="5675635"/>
              <a:ext cx="95250" cy="95250"/>
            </a:xfrm>
            <a:prstGeom prst="rect">
              <a:avLst/>
            </a:prstGeom>
          </p:spPr>
        </p:pic>
        <p:pic>
          <p:nvPicPr>
            <p:cNvPr id="135" name="object 135"/>
            <p:cNvPicPr/>
            <p:nvPr/>
          </p:nvPicPr>
          <p:blipFill>
            <a:blip r:embed="rId36" cstate="print"/>
            <a:stretch>
              <a:fillRect/>
            </a:stretch>
          </p:blipFill>
          <p:spPr>
            <a:xfrm>
              <a:off x="11166485" y="5923285"/>
              <a:ext cx="95250" cy="95250"/>
            </a:xfrm>
            <a:prstGeom prst="rect">
              <a:avLst/>
            </a:prstGeom>
          </p:spPr>
        </p:pic>
        <p:pic>
          <p:nvPicPr>
            <p:cNvPr id="136" name="object 136"/>
            <p:cNvPicPr/>
            <p:nvPr/>
          </p:nvPicPr>
          <p:blipFill>
            <a:blip r:embed="rId37" cstate="print"/>
            <a:stretch>
              <a:fillRect/>
            </a:stretch>
          </p:blipFill>
          <p:spPr>
            <a:xfrm>
              <a:off x="11166485" y="6180444"/>
              <a:ext cx="95250" cy="95250"/>
            </a:xfrm>
            <a:prstGeom prst="rect">
              <a:avLst/>
            </a:prstGeom>
          </p:spPr>
        </p:pic>
        <p:pic>
          <p:nvPicPr>
            <p:cNvPr id="137" name="object 137"/>
            <p:cNvPicPr/>
            <p:nvPr/>
          </p:nvPicPr>
          <p:blipFill>
            <a:blip r:embed="rId38" cstate="print"/>
            <a:stretch>
              <a:fillRect/>
            </a:stretch>
          </p:blipFill>
          <p:spPr>
            <a:xfrm>
              <a:off x="11166485" y="6437635"/>
              <a:ext cx="95250" cy="95250"/>
            </a:xfrm>
            <a:prstGeom prst="rect">
              <a:avLst/>
            </a:prstGeom>
          </p:spPr>
        </p:pic>
      </p:grpSp>
      <p:sp>
        <p:nvSpPr>
          <p:cNvPr id="138" name="object 138"/>
          <p:cNvSpPr txBox="1"/>
          <p:nvPr/>
        </p:nvSpPr>
        <p:spPr>
          <a:xfrm>
            <a:off x="11141075" y="2044052"/>
            <a:ext cx="922019" cy="4530725"/>
          </a:xfrm>
          <a:prstGeom prst="rect">
            <a:avLst/>
          </a:prstGeom>
        </p:spPr>
        <p:txBody>
          <a:bodyPr vert="horz" wrap="square" lIns="0" tIns="12700" rIns="0" bIns="0" rtlCol="0">
            <a:spAutoFit/>
          </a:bodyPr>
          <a:lstStyle/>
          <a:p>
            <a:pPr marL="142240" marR="177165" indent="-130175">
              <a:lnSpc>
                <a:spcPct val="130700"/>
              </a:lnSpc>
              <a:spcBef>
                <a:spcPts val="100"/>
              </a:spcBef>
            </a:pPr>
            <a:r>
              <a:rPr sz="1100" b="1" spc="-10" dirty="0">
                <a:solidFill>
                  <a:srgbClr val="605D5C"/>
                </a:solidFill>
                <a:latin typeface="Trebuchet MS"/>
                <a:cs typeface="Trebuchet MS"/>
              </a:rPr>
              <a:t>Country Germany</a:t>
            </a:r>
            <a:endParaRPr sz="1100">
              <a:latin typeface="Trebuchet MS"/>
              <a:cs typeface="Trebuchet MS"/>
            </a:endParaRPr>
          </a:p>
          <a:p>
            <a:pPr marL="142240">
              <a:lnSpc>
                <a:spcPct val="100000"/>
              </a:lnSpc>
              <a:spcBef>
                <a:spcPts val="705"/>
              </a:spcBef>
            </a:pPr>
            <a:r>
              <a:rPr sz="1100" b="1" spc="30" dirty="0">
                <a:solidFill>
                  <a:srgbClr val="605D5C"/>
                </a:solidFill>
                <a:latin typeface="Trebuchet MS"/>
                <a:cs typeface="Trebuchet MS"/>
              </a:rPr>
              <a:t>USA</a:t>
            </a:r>
            <a:endParaRPr sz="1100">
              <a:latin typeface="Trebuchet MS"/>
              <a:cs typeface="Trebuchet MS"/>
            </a:endParaRPr>
          </a:p>
          <a:p>
            <a:pPr marL="142240" marR="340360">
              <a:lnSpc>
                <a:spcPct val="150600"/>
              </a:lnSpc>
              <a:spcBef>
                <a:spcPts val="35"/>
              </a:spcBef>
            </a:pPr>
            <a:r>
              <a:rPr sz="1100" b="1" spc="-10" dirty="0">
                <a:solidFill>
                  <a:srgbClr val="605D5C"/>
                </a:solidFill>
                <a:latin typeface="Trebuchet MS"/>
                <a:cs typeface="Trebuchet MS"/>
              </a:rPr>
              <a:t>Brazil </a:t>
            </a:r>
            <a:r>
              <a:rPr sz="1100" b="1" spc="-40" dirty="0">
                <a:solidFill>
                  <a:srgbClr val="605D5C"/>
                </a:solidFill>
                <a:latin typeface="Trebuchet MS"/>
                <a:cs typeface="Trebuchet MS"/>
              </a:rPr>
              <a:t>France </a:t>
            </a:r>
            <a:r>
              <a:rPr sz="1100" b="1" spc="-25" dirty="0">
                <a:solidFill>
                  <a:srgbClr val="605D5C"/>
                </a:solidFill>
                <a:latin typeface="Trebuchet MS"/>
                <a:cs typeface="Trebuchet MS"/>
              </a:rPr>
              <a:t>UK</a:t>
            </a:r>
            <a:endParaRPr sz="1100">
              <a:latin typeface="Trebuchet MS"/>
              <a:cs typeface="Trebuchet MS"/>
            </a:endParaRPr>
          </a:p>
          <a:p>
            <a:pPr marL="142240" marR="5080">
              <a:lnSpc>
                <a:spcPct val="151300"/>
              </a:lnSpc>
              <a:spcBef>
                <a:spcPts val="30"/>
              </a:spcBef>
            </a:pPr>
            <a:r>
              <a:rPr sz="1100" b="1" spc="-10" dirty="0">
                <a:solidFill>
                  <a:srgbClr val="605D5C"/>
                </a:solidFill>
                <a:latin typeface="Trebuchet MS"/>
                <a:cs typeface="Trebuchet MS"/>
              </a:rPr>
              <a:t>Venezuela Austria Sweden Canada</a:t>
            </a:r>
            <a:r>
              <a:rPr sz="1100" b="1" spc="500" dirty="0">
                <a:solidFill>
                  <a:srgbClr val="605D5C"/>
                </a:solidFill>
                <a:latin typeface="Trebuchet MS"/>
                <a:cs typeface="Trebuchet MS"/>
              </a:rPr>
              <a:t> </a:t>
            </a:r>
            <a:r>
              <a:rPr sz="1100" b="1" spc="-10" dirty="0">
                <a:solidFill>
                  <a:srgbClr val="605D5C"/>
                </a:solidFill>
                <a:latin typeface="Trebuchet MS"/>
                <a:cs typeface="Trebuchet MS"/>
              </a:rPr>
              <a:t>Italy</a:t>
            </a:r>
            <a:r>
              <a:rPr sz="1100" b="1" spc="500" dirty="0">
                <a:solidFill>
                  <a:srgbClr val="605D5C"/>
                </a:solidFill>
                <a:latin typeface="Trebuchet MS"/>
                <a:cs typeface="Trebuchet MS"/>
              </a:rPr>
              <a:t> </a:t>
            </a:r>
            <a:r>
              <a:rPr sz="1100" b="1" spc="-10" dirty="0">
                <a:solidFill>
                  <a:srgbClr val="605D5C"/>
                </a:solidFill>
                <a:latin typeface="Trebuchet MS"/>
                <a:cs typeface="Trebuchet MS"/>
              </a:rPr>
              <a:t>Mexico Spain Finland Belgium Ireland Denmark Switzerland</a:t>
            </a:r>
            <a:endParaRPr sz="1100">
              <a:latin typeface="Trebuchet MS"/>
              <a:cs typeface="Trebuchet MS"/>
            </a:endParaRPr>
          </a:p>
        </p:txBody>
      </p:sp>
      <p:grpSp>
        <p:nvGrpSpPr>
          <p:cNvPr id="139" name="object 139"/>
          <p:cNvGrpSpPr/>
          <p:nvPr/>
        </p:nvGrpSpPr>
        <p:grpSpPr>
          <a:xfrm>
            <a:off x="6648450" y="790575"/>
            <a:ext cx="5534025" cy="6108065"/>
            <a:chOff x="6648450" y="790575"/>
            <a:chExt cx="5534025" cy="6108065"/>
          </a:xfrm>
        </p:grpSpPr>
        <p:pic>
          <p:nvPicPr>
            <p:cNvPr id="140" name="object 140"/>
            <p:cNvPicPr/>
            <p:nvPr/>
          </p:nvPicPr>
          <p:blipFill>
            <a:blip r:embed="rId39" cstate="print"/>
            <a:stretch>
              <a:fillRect/>
            </a:stretch>
          </p:blipFill>
          <p:spPr>
            <a:xfrm>
              <a:off x="11577645" y="6807997"/>
              <a:ext cx="161925" cy="90487"/>
            </a:xfrm>
            <a:prstGeom prst="rect">
              <a:avLst/>
            </a:prstGeom>
          </p:spPr>
        </p:pic>
        <p:sp>
          <p:nvSpPr>
            <p:cNvPr id="141" name="object 141"/>
            <p:cNvSpPr/>
            <p:nvPr/>
          </p:nvSpPr>
          <p:spPr>
            <a:xfrm>
              <a:off x="6648450" y="790575"/>
              <a:ext cx="5534025" cy="1019175"/>
            </a:xfrm>
            <a:custGeom>
              <a:avLst/>
              <a:gdLst/>
              <a:ahLst/>
              <a:cxnLst/>
              <a:rect l="l" t="t" r="r" b="b"/>
              <a:pathLst>
                <a:path w="5534025" h="1019175">
                  <a:moveTo>
                    <a:pt x="5534025" y="1019175"/>
                  </a:moveTo>
                  <a:lnTo>
                    <a:pt x="0" y="1019175"/>
                  </a:lnTo>
                  <a:lnTo>
                    <a:pt x="0" y="0"/>
                  </a:lnTo>
                  <a:lnTo>
                    <a:pt x="5534025" y="0"/>
                  </a:lnTo>
                  <a:lnTo>
                    <a:pt x="5534025" y="1019175"/>
                  </a:lnTo>
                  <a:close/>
                </a:path>
              </a:pathLst>
            </a:custGeom>
            <a:solidFill>
              <a:srgbClr val="FFFFFF"/>
            </a:solidFill>
          </p:spPr>
          <p:txBody>
            <a:bodyPr wrap="square" lIns="0" tIns="0" rIns="0" bIns="0" rtlCol="0"/>
            <a:lstStyle/>
            <a:p>
              <a:endParaRPr/>
            </a:p>
          </p:txBody>
        </p:sp>
      </p:grpSp>
      <p:sp>
        <p:nvSpPr>
          <p:cNvPr id="142" name="object 142"/>
          <p:cNvSpPr txBox="1"/>
          <p:nvPr/>
        </p:nvSpPr>
        <p:spPr>
          <a:xfrm>
            <a:off x="6683375" y="815327"/>
            <a:ext cx="5160645" cy="406400"/>
          </a:xfrm>
          <a:prstGeom prst="rect">
            <a:avLst/>
          </a:prstGeom>
        </p:spPr>
        <p:txBody>
          <a:bodyPr vert="horz" wrap="square" lIns="0" tIns="12700" rIns="0" bIns="0" rtlCol="0">
            <a:spAutoFit/>
          </a:bodyPr>
          <a:lstStyle/>
          <a:p>
            <a:pPr marL="12700" marR="5080">
              <a:lnSpc>
                <a:spcPct val="113599"/>
              </a:lnSpc>
              <a:spcBef>
                <a:spcPts val="100"/>
              </a:spcBef>
            </a:pPr>
            <a:r>
              <a:rPr sz="1100" dirty="0">
                <a:solidFill>
                  <a:srgbClr val="252423"/>
                </a:solidFill>
                <a:latin typeface="Trebuchet MS"/>
                <a:cs typeface="Trebuchet MS"/>
              </a:rPr>
              <a:t>Can</a:t>
            </a:r>
            <a:r>
              <a:rPr sz="1100" spc="-35" dirty="0">
                <a:solidFill>
                  <a:srgbClr val="252423"/>
                </a:solidFill>
                <a:latin typeface="Trebuchet MS"/>
                <a:cs typeface="Trebuchet MS"/>
              </a:rPr>
              <a:t> </a:t>
            </a:r>
            <a:r>
              <a:rPr sz="1100" spc="-10" dirty="0">
                <a:solidFill>
                  <a:srgbClr val="252423"/>
                </a:solidFill>
                <a:latin typeface="Trebuchet MS"/>
                <a:cs typeface="Trebuchet MS"/>
              </a:rPr>
              <a:t>we</a:t>
            </a:r>
            <a:r>
              <a:rPr sz="1100" spc="-35" dirty="0">
                <a:solidFill>
                  <a:srgbClr val="252423"/>
                </a:solidFill>
                <a:latin typeface="Trebuchet MS"/>
                <a:cs typeface="Trebuchet MS"/>
              </a:rPr>
              <a:t> </a:t>
            </a:r>
            <a:r>
              <a:rPr sz="1100" spc="-25" dirty="0">
                <a:solidFill>
                  <a:srgbClr val="252423"/>
                </a:solidFill>
                <a:latin typeface="Trebuchet MS"/>
                <a:cs typeface="Trebuchet MS"/>
              </a:rPr>
              <a:t>visualize</a:t>
            </a:r>
            <a:r>
              <a:rPr sz="1100" spc="-35" dirty="0">
                <a:solidFill>
                  <a:srgbClr val="252423"/>
                </a:solidFill>
                <a:latin typeface="Trebuchet MS"/>
                <a:cs typeface="Trebuchet MS"/>
              </a:rPr>
              <a:t> </a:t>
            </a:r>
            <a:r>
              <a:rPr sz="1100" spc="-20" dirty="0">
                <a:solidFill>
                  <a:srgbClr val="252423"/>
                </a:solidFill>
                <a:latin typeface="Trebuchet MS"/>
                <a:cs typeface="Trebuchet MS"/>
              </a:rPr>
              <a:t>the</a:t>
            </a:r>
            <a:r>
              <a:rPr sz="1100" spc="-35" dirty="0">
                <a:solidFill>
                  <a:srgbClr val="252423"/>
                </a:solidFill>
                <a:latin typeface="Trebuchet MS"/>
                <a:cs typeface="Trebuchet MS"/>
              </a:rPr>
              <a:t> </a:t>
            </a:r>
            <a:r>
              <a:rPr sz="1100" spc="-10" dirty="0">
                <a:solidFill>
                  <a:srgbClr val="252423"/>
                </a:solidFill>
                <a:latin typeface="Trebuchet MS"/>
                <a:cs typeface="Trebuchet MS"/>
              </a:rPr>
              <a:t>distribution</a:t>
            </a:r>
            <a:r>
              <a:rPr sz="1100" spc="-35" dirty="0">
                <a:solidFill>
                  <a:srgbClr val="252423"/>
                </a:solidFill>
                <a:latin typeface="Trebuchet MS"/>
                <a:cs typeface="Trebuchet MS"/>
              </a:rPr>
              <a:t> </a:t>
            </a:r>
            <a:r>
              <a:rPr sz="1100" dirty="0">
                <a:solidFill>
                  <a:srgbClr val="252423"/>
                </a:solidFill>
                <a:latin typeface="Trebuchet MS"/>
                <a:cs typeface="Trebuchet MS"/>
              </a:rPr>
              <a:t>of</a:t>
            </a:r>
            <a:r>
              <a:rPr sz="1100" spc="-35" dirty="0">
                <a:solidFill>
                  <a:srgbClr val="252423"/>
                </a:solidFill>
                <a:latin typeface="Trebuchet MS"/>
                <a:cs typeface="Trebuchet MS"/>
              </a:rPr>
              <a:t> </a:t>
            </a:r>
            <a:r>
              <a:rPr sz="1100" spc="-10" dirty="0">
                <a:solidFill>
                  <a:srgbClr val="252423"/>
                </a:solidFill>
                <a:latin typeface="Trebuchet MS"/>
                <a:cs typeface="Trebuchet MS"/>
              </a:rPr>
              <a:t>customer</a:t>
            </a:r>
            <a:r>
              <a:rPr sz="1100" spc="-35" dirty="0">
                <a:solidFill>
                  <a:srgbClr val="252423"/>
                </a:solidFill>
                <a:latin typeface="Trebuchet MS"/>
                <a:cs typeface="Trebuchet MS"/>
              </a:rPr>
              <a:t> </a:t>
            </a:r>
            <a:r>
              <a:rPr sz="1100" dirty="0">
                <a:solidFill>
                  <a:srgbClr val="252423"/>
                </a:solidFill>
                <a:latin typeface="Trebuchet MS"/>
                <a:cs typeface="Trebuchet MS"/>
              </a:rPr>
              <a:t>demographics</a:t>
            </a:r>
            <a:r>
              <a:rPr sz="1100" spc="-35" dirty="0">
                <a:solidFill>
                  <a:srgbClr val="252423"/>
                </a:solidFill>
                <a:latin typeface="Trebuchet MS"/>
                <a:cs typeface="Trebuchet MS"/>
              </a:rPr>
              <a:t> </a:t>
            </a:r>
            <a:r>
              <a:rPr sz="1100" dirty="0">
                <a:solidFill>
                  <a:srgbClr val="252423"/>
                </a:solidFill>
                <a:latin typeface="Trebuchet MS"/>
                <a:cs typeface="Trebuchet MS"/>
              </a:rPr>
              <a:t>such</a:t>
            </a:r>
            <a:r>
              <a:rPr sz="1100" spc="-35" dirty="0">
                <a:solidFill>
                  <a:srgbClr val="252423"/>
                </a:solidFill>
                <a:latin typeface="Trebuchet MS"/>
                <a:cs typeface="Trebuchet MS"/>
              </a:rPr>
              <a:t> </a:t>
            </a:r>
            <a:r>
              <a:rPr sz="1100" dirty="0">
                <a:solidFill>
                  <a:srgbClr val="252423"/>
                </a:solidFill>
                <a:latin typeface="Trebuchet MS"/>
                <a:cs typeface="Trebuchet MS"/>
              </a:rPr>
              <a:t>as</a:t>
            </a:r>
            <a:r>
              <a:rPr sz="1100" spc="-35" dirty="0">
                <a:solidFill>
                  <a:srgbClr val="252423"/>
                </a:solidFill>
                <a:latin typeface="Trebuchet MS"/>
                <a:cs typeface="Trebuchet MS"/>
              </a:rPr>
              <a:t> </a:t>
            </a:r>
            <a:r>
              <a:rPr sz="1100" spc="-25" dirty="0">
                <a:solidFill>
                  <a:srgbClr val="252423"/>
                </a:solidFill>
                <a:latin typeface="Trebuchet MS"/>
                <a:cs typeface="Trebuchet MS"/>
              </a:rPr>
              <a:t>age,</a:t>
            </a:r>
            <a:r>
              <a:rPr sz="1100" spc="-35" dirty="0">
                <a:solidFill>
                  <a:srgbClr val="252423"/>
                </a:solidFill>
                <a:latin typeface="Trebuchet MS"/>
                <a:cs typeface="Trebuchet MS"/>
              </a:rPr>
              <a:t> </a:t>
            </a:r>
            <a:r>
              <a:rPr sz="1100" spc="-20" dirty="0">
                <a:solidFill>
                  <a:srgbClr val="252423"/>
                </a:solidFill>
                <a:latin typeface="Trebuchet MS"/>
                <a:cs typeface="Trebuchet MS"/>
              </a:rPr>
              <a:t>gender,</a:t>
            </a:r>
            <a:r>
              <a:rPr sz="1100" spc="-35" dirty="0">
                <a:solidFill>
                  <a:srgbClr val="252423"/>
                </a:solidFill>
                <a:latin typeface="Trebuchet MS"/>
                <a:cs typeface="Trebuchet MS"/>
              </a:rPr>
              <a:t> </a:t>
            </a:r>
            <a:r>
              <a:rPr sz="1100" spc="-25" dirty="0">
                <a:solidFill>
                  <a:srgbClr val="252423"/>
                </a:solidFill>
                <a:latin typeface="Trebuchet MS"/>
                <a:cs typeface="Trebuchet MS"/>
              </a:rPr>
              <a:t>or </a:t>
            </a:r>
            <a:r>
              <a:rPr sz="1100" dirty="0">
                <a:solidFill>
                  <a:srgbClr val="252423"/>
                </a:solidFill>
                <a:latin typeface="Trebuchet MS"/>
                <a:cs typeface="Trebuchet MS"/>
              </a:rPr>
              <a:t>income</a:t>
            </a:r>
            <a:r>
              <a:rPr sz="1100" spc="-20" dirty="0">
                <a:solidFill>
                  <a:srgbClr val="252423"/>
                </a:solidFill>
                <a:latin typeface="Trebuchet MS"/>
                <a:cs typeface="Trebuchet MS"/>
              </a:rPr>
              <a:t> </a:t>
            </a:r>
            <a:r>
              <a:rPr sz="1100" dirty="0">
                <a:solidFill>
                  <a:srgbClr val="252423"/>
                </a:solidFill>
                <a:latin typeface="Trebuchet MS"/>
                <a:cs typeface="Trebuchet MS"/>
              </a:rPr>
              <a:t>using</a:t>
            </a:r>
            <a:r>
              <a:rPr sz="1100" spc="-15" dirty="0">
                <a:solidFill>
                  <a:srgbClr val="252423"/>
                </a:solidFill>
                <a:latin typeface="Trebuchet MS"/>
                <a:cs typeface="Trebuchet MS"/>
              </a:rPr>
              <a:t> </a:t>
            </a:r>
            <a:r>
              <a:rPr sz="1100" dirty="0">
                <a:solidFill>
                  <a:srgbClr val="252423"/>
                </a:solidFill>
                <a:latin typeface="Trebuchet MS"/>
                <a:cs typeface="Trebuchet MS"/>
              </a:rPr>
              <a:t>histograms</a:t>
            </a:r>
            <a:r>
              <a:rPr sz="1100" spc="-20" dirty="0">
                <a:solidFill>
                  <a:srgbClr val="252423"/>
                </a:solidFill>
                <a:latin typeface="Trebuchet MS"/>
                <a:cs typeface="Trebuchet MS"/>
              </a:rPr>
              <a:t> </a:t>
            </a:r>
            <a:r>
              <a:rPr sz="1100" dirty="0">
                <a:solidFill>
                  <a:srgbClr val="252423"/>
                </a:solidFill>
                <a:latin typeface="Trebuchet MS"/>
                <a:cs typeface="Trebuchet MS"/>
              </a:rPr>
              <a:t>or</a:t>
            </a:r>
            <a:r>
              <a:rPr sz="1100" spc="-15" dirty="0">
                <a:solidFill>
                  <a:srgbClr val="252423"/>
                </a:solidFill>
                <a:latin typeface="Trebuchet MS"/>
                <a:cs typeface="Trebuchet MS"/>
              </a:rPr>
              <a:t> </a:t>
            </a:r>
            <a:r>
              <a:rPr sz="1100" dirty="0">
                <a:solidFill>
                  <a:srgbClr val="252423"/>
                </a:solidFill>
                <a:latin typeface="Trebuchet MS"/>
                <a:cs typeface="Trebuchet MS"/>
              </a:rPr>
              <a:t>pie</a:t>
            </a:r>
            <a:r>
              <a:rPr sz="1100" spc="-15" dirty="0">
                <a:solidFill>
                  <a:srgbClr val="252423"/>
                </a:solidFill>
                <a:latin typeface="Trebuchet MS"/>
                <a:cs typeface="Trebuchet MS"/>
              </a:rPr>
              <a:t> </a:t>
            </a:r>
            <a:r>
              <a:rPr sz="1100" spc="-10" dirty="0">
                <a:solidFill>
                  <a:srgbClr val="252423"/>
                </a:solidFill>
                <a:latin typeface="Trebuchet MS"/>
                <a:cs typeface="Trebuchet MS"/>
              </a:rPr>
              <a:t>charts?</a:t>
            </a:r>
            <a:endParaRPr sz="1100">
              <a:latin typeface="Trebuchet MS"/>
              <a:cs typeface="Trebuchet MS"/>
            </a:endParaRPr>
          </a:p>
        </p:txBody>
      </p:sp>
      <p:sp>
        <p:nvSpPr>
          <p:cNvPr id="143" name="object 143"/>
          <p:cNvSpPr txBox="1"/>
          <p:nvPr/>
        </p:nvSpPr>
        <p:spPr>
          <a:xfrm>
            <a:off x="6683375" y="1196327"/>
            <a:ext cx="5230495" cy="406400"/>
          </a:xfrm>
          <a:prstGeom prst="rect">
            <a:avLst/>
          </a:prstGeom>
        </p:spPr>
        <p:txBody>
          <a:bodyPr vert="horz" wrap="square" lIns="0" tIns="12700" rIns="0" bIns="0" rtlCol="0">
            <a:spAutoFit/>
          </a:bodyPr>
          <a:lstStyle/>
          <a:p>
            <a:pPr marL="12700" marR="5080">
              <a:lnSpc>
                <a:spcPct val="113599"/>
              </a:lnSpc>
              <a:spcBef>
                <a:spcPts val="100"/>
              </a:spcBef>
            </a:pPr>
            <a:r>
              <a:rPr sz="1100" dirty="0">
                <a:solidFill>
                  <a:srgbClr val="252423"/>
                </a:solidFill>
                <a:latin typeface="Trebuchet MS"/>
                <a:cs typeface="Trebuchet MS"/>
              </a:rPr>
              <a:t>-</a:t>
            </a:r>
            <a:r>
              <a:rPr sz="1100" spc="170" dirty="0">
                <a:solidFill>
                  <a:srgbClr val="252423"/>
                </a:solidFill>
                <a:latin typeface="Trebuchet MS"/>
                <a:cs typeface="Trebuchet MS"/>
              </a:rPr>
              <a:t>&gt;</a:t>
            </a:r>
            <a:r>
              <a:rPr sz="1100" spc="-25" dirty="0">
                <a:solidFill>
                  <a:srgbClr val="252423"/>
                </a:solidFill>
                <a:latin typeface="Trebuchet MS"/>
                <a:cs typeface="Trebuchet MS"/>
              </a:rPr>
              <a:t> </a:t>
            </a:r>
            <a:r>
              <a:rPr sz="1100" dirty="0">
                <a:solidFill>
                  <a:srgbClr val="252423"/>
                </a:solidFill>
                <a:latin typeface="Trebuchet MS"/>
                <a:cs typeface="Trebuchet MS"/>
              </a:rPr>
              <a:t>As</a:t>
            </a:r>
            <a:r>
              <a:rPr sz="1100" spc="-20" dirty="0">
                <a:solidFill>
                  <a:srgbClr val="252423"/>
                </a:solidFill>
                <a:latin typeface="Trebuchet MS"/>
                <a:cs typeface="Trebuchet MS"/>
              </a:rPr>
              <a:t> </a:t>
            </a:r>
            <a:r>
              <a:rPr sz="1100" spc="-10" dirty="0">
                <a:solidFill>
                  <a:srgbClr val="252423"/>
                </a:solidFill>
                <a:latin typeface="Trebuchet MS"/>
                <a:cs typeface="Trebuchet MS"/>
              </a:rPr>
              <a:t>we</a:t>
            </a:r>
            <a:r>
              <a:rPr sz="1100" spc="-20" dirty="0">
                <a:solidFill>
                  <a:srgbClr val="252423"/>
                </a:solidFill>
                <a:latin typeface="Trebuchet MS"/>
                <a:cs typeface="Trebuchet MS"/>
              </a:rPr>
              <a:t> </a:t>
            </a:r>
            <a:r>
              <a:rPr sz="1100" dirty="0">
                <a:solidFill>
                  <a:srgbClr val="252423"/>
                </a:solidFill>
                <a:latin typeface="Trebuchet MS"/>
                <a:cs typeface="Trebuchet MS"/>
              </a:rPr>
              <a:t>do</a:t>
            </a:r>
            <a:r>
              <a:rPr sz="1100" spc="-20" dirty="0">
                <a:solidFill>
                  <a:srgbClr val="252423"/>
                </a:solidFill>
                <a:latin typeface="Trebuchet MS"/>
                <a:cs typeface="Trebuchet MS"/>
              </a:rPr>
              <a:t> </a:t>
            </a:r>
            <a:r>
              <a:rPr sz="1100" dirty="0">
                <a:solidFill>
                  <a:srgbClr val="252423"/>
                </a:solidFill>
                <a:latin typeface="Trebuchet MS"/>
                <a:cs typeface="Trebuchet MS"/>
              </a:rPr>
              <a:t>not</a:t>
            </a:r>
            <a:r>
              <a:rPr sz="1100" spc="-20" dirty="0">
                <a:solidFill>
                  <a:srgbClr val="252423"/>
                </a:solidFill>
                <a:latin typeface="Trebuchet MS"/>
                <a:cs typeface="Trebuchet MS"/>
              </a:rPr>
              <a:t> </a:t>
            </a:r>
            <a:r>
              <a:rPr sz="1100" dirty="0">
                <a:solidFill>
                  <a:srgbClr val="252423"/>
                </a:solidFill>
                <a:latin typeface="Trebuchet MS"/>
                <a:cs typeface="Trebuchet MS"/>
              </a:rPr>
              <a:t>have</a:t>
            </a:r>
            <a:r>
              <a:rPr sz="1100" spc="-20" dirty="0">
                <a:solidFill>
                  <a:srgbClr val="252423"/>
                </a:solidFill>
                <a:latin typeface="Trebuchet MS"/>
                <a:cs typeface="Trebuchet MS"/>
              </a:rPr>
              <a:t> </a:t>
            </a:r>
            <a:r>
              <a:rPr sz="1100" dirty="0">
                <a:solidFill>
                  <a:srgbClr val="252423"/>
                </a:solidFill>
                <a:latin typeface="Trebuchet MS"/>
                <a:cs typeface="Trebuchet MS"/>
              </a:rPr>
              <a:t>any</a:t>
            </a:r>
            <a:r>
              <a:rPr sz="1100" spc="-20" dirty="0">
                <a:solidFill>
                  <a:srgbClr val="252423"/>
                </a:solidFill>
                <a:latin typeface="Trebuchet MS"/>
                <a:cs typeface="Trebuchet MS"/>
              </a:rPr>
              <a:t> </a:t>
            </a:r>
            <a:r>
              <a:rPr sz="1100" spc="-10" dirty="0">
                <a:solidFill>
                  <a:srgbClr val="252423"/>
                </a:solidFill>
                <a:latin typeface="Trebuchet MS"/>
                <a:cs typeface="Trebuchet MS"/>
              </a:rPr>
              <a:t>customer</a:t>
            </a:r>
            <a:r>
              <a:rPr sz="1100" spc="-25" dirty="0">
                <a:solidFill>
                  <a:srgbClr val="252423"/>
                </a:solidFill>
                <a:latin typeface="Trebuchet MS"/>
                <a:cs typeface="Trebuchet MS"/>
              </a:rPr>
              <a:t> </a:t>
            </a:r>
            <a:r>
              <a:rPr sz="1100" dirty="0">
                <a:solidFill>
                  <a:srgbClr val="252423"/>
                </a:solidFill>
                <a:latin typeface="Trebuchet MS"/>
                <a:cs typeface="Trebuchet MS"/>
              </a:rPr>
              <a:t>demographic</a:t>
            </a:r>
            <a:r>
              <a:rPr sz="1100" spc="-20" dirty="0">
                <a:solidFill>
                  <a:srgbClr val="252423"/>
                </a:solidFill>
                <a:latin typeface="Trebuchet MS"/>
                <a:cs typeface="Trebuchet MS"/>
              </a:rPr>
              <a:t> </a:t>
            </a:r>
            <a:r>
              <a:rPr sz="1100" spc="-40" dirty="0">
                <a:solidFill>
                  <a:srgbClr val="252423"/>
                </a:solidFill>
                <a:latin typeface="Trebuchet MS"/>
                <a:cs typeface="Trebuchet MS"/>
              </a:rPr>
              <a:t>like</a:t>
            </a:r>
            <a:r>
              <a:rPr sz="1100" spc="-20" dirty="0">
                <a:solidFill>
                  <a:srgbClr val="252423"/>
                </a:solidFill>
                <a:latin typeface="Trebuchet MS"/>
                <a:cs typeface="Trebuchet MS"/>
              </a:rPr>
              <a:t> </a:t>
            </a:r>
            <a:r>
              <a:rPr sz="1100" spc="-25" dirty="0">
                <a:solidFill>
                  <a:srgbClr val="252423"/>
                </a:solidFill>
                <a:latin typeface="Trebuchet MS"/>
                <a:cs typeface="Trebuchet MS"/>
              </a:rPr>
              <a:t>age,</a:t>
            </a:r>
            <a:r>
              <a:rPr sz="1100" spc="-20" dirty="0">
                <a:solidFill>
                  <a:srgbClr val="252423"/>
                </a:solidFill>
                <a:latin typeface="Trebuchet MS"/>
                <a:cs typeface="Trebuchet MS"/>
              </a:rPr>
              <a:t> </a:t>
            </a:r>
            <a:r>
              <a:rPr sz="1100" dirty="0">
                <a:solidFill>
                  <a:srgbClr val="252423"/>
                </a:solidFill>
                <a:latin typeface="Trebuchet MS"/>
                <a:cs typeface="Trebuchet MS"/>
              </a:rPr>
              <a:t>gender</a:t>
            </a:r>
            <a:r>
              <a:rPr sz="1100" spc="-20" dirty="0">
                <a:solidFill>
                  <a:srgbClr val="252423"/>
                </a:solidFill>
                <a:latin typeface="Trebuchet MS"/>
                <a:cs typeface="Trebuchet MS"/>
              </a:rPr>
              <a:t> </a:t>
            </a:r>
            <a:r>
              <a:rPr sz="1100" dirty="0">
                <a:solidFill>
                  <a:srgbClr val="252423"/>
                </a:solidFill>
                <a:latin typeface="Trebuchet MS"/>
                <a:cs typeface="Trebuchet MS"/>
              </a:rPr>
              <a:t>or</a:t>
            </a:r>
            <a:r>
              <a:rPr sz="1100" spc="-20" dirty="0">
                <a:solidFill>
                  <a:srgbClr val="252423"/>
                </a:solidFill>
                <a:latin typeface="Trebuchet MS"/>
                <a:cs typeface="Trebuchet MS"/>
              </a:rPr>
              <a:t> </a:t>
            </a:r>
            <a:r>
              <a:rPr sz="1100" spc="-25" dirty="0">
                <a:solidFill>
                  <a:srgbClr val="252423"/>
                </a:solidFill>
                <a:latin typeface="Trebuchet MS"/>
                <a:cs typeface="Trebuchet MS"/>
              </a:rPr>
              <a:t>income,</a:t>
            </a:r>
            <a:r>
              <a:rPr sz="1100" spc="-20" dirty="0">
                <a:solidFill>
                  <a:srgbClr val="252423"/>
                </a:solidFill>
                <a:latin typeface="Trebuchet MS"/>
                <a:cs typeface="Trebuchet MS"/>
              </a:rPr>
              <a:t> </a:t>
            </a:r>
            <a:r>
              <a:rPr sz="1100" spc="-10" dirty="0">
                <a:solidFill>
                  <a:srgbClr val="252423"/>
                </a:solidFill>
                <a:latin typeface="Trebuchet MS"/>
                <a:cs typeface="Trebuchet MS"/>
              </a:rPr>
              <a:t>we</a:t>
            </a:r>
            <a:r>
              <a:rPr sz="1100" spc="-25" dirty="0">
                <a:solidFill>
                  <a:srgbClr val="252423"/>
                </a:solidFill>
                <a:latin typeface="Trebuchet MS"/>
                <a:cs typeface="Trebuchet MS"/>
              </a:rPr>
              <a:t> are </a:t>
            </a:r>
            <a:r>
              <a:rPr sz="1100" dirty="0">
                <a:solidFill>
                  <a:srgbClr val="252423"/>
                </a:solidFill>
                <a:latin typeface="Trebuchet MS"/>
                <a:cs typeface="Trebuchet MS"/>
              </a:rPr>
              <a:t>using</a:t>
            </a:r>
            <a:r>
              <a:rPr sz="1100" spc="-20" dirty="0">
                <a:solidFill>
                  <a:srgbClr val="252423"/>
                </a:solidFill>
                <a:latin typeface="Trebuchet MS"/>
                <a:cs typeface="Trebuchet MS"/>
              </a:rPr>
              <a:t> </a:t>
            </a:r>
            <a:r>
              <a:rPr sz="1100" spc="-10" dirty="0">
                <a:solidFill>
                  <a:srgbClr val="252423"/>
                </a:solidFill>
                <a:latin typeface="Trebuchet MS"/>
                <a:cs typeface="Trebuchet MS"/>
              </a:rPr>
              <a:t>customer</a:t>
            </a:r>
            <a:r>
              <a:rPr sz="1100" spc="-15" dirty="0">
                <a:solidFill>
                  <a:srgbClr val="252423"/>
                </a:solidFill>
                <a:latin typeface="Trebuchet MS"/>
                <a:cs typeface="Trebuchet MS"/>
              </a:rPr>
              <a:t> </a:t>
            </a:r>
            <a:r>
              <a:rPr sz="1100" spc="-10" dirty="0">
                <a:solidFill>
                  <a:srgbClr val="252423"/>
                </a:solidFill>
                <a:latin typeface="Trebuchet MS"/>
                <a:cs typeface="Trebuchet MS"/>
              </a:rPr>
              <a:t>location</a:t>
            </a:r>
            <a:r>
              <a:rPr sz="1100" spc="-15" dirty="0">
                <a:solidFill>
                  <a:srgbClr val="252423"/>
                </a:solidFill>
                <a:latin typeface="Trebuchet MS"/>
                <a:cs typeface="Trebuchet MS"/>
              </a:rPr>
              <a:t> </a:t>
            </a:r>
            <a:r>
              <a:rPr sz="1100" dirty="0">
                <a:solidFill>
                  <a:srgbClr val="252423"/>
                </a:solidFill>
                <a:latin typeface="Trebuchet MS"/>
                <a:cs typeface="Trebuchet MS"/>
              </a:rPr>
              <a:t>to</a:t>
            </a:r>
            <a:r>
              <a:rPr sz="1100" spc="-15" dirty="0">
                <a:solidFill>
                  <a:srgbClr val="252423"/>
                </a:solidFill>
                <a:latin typeface="Trebuchet MS"/>
                <a:cs typeface="Trebuchet MS"/>
              </a:rPr>
              <a:t> </a:t>
            </a:r>
            <a:r>
              <a:rPr sz="1100" dirty="0">
                <a:solidFill>
                  <a:srgbClr val="252423"/>
                </a:solidFill>
                <a:latin typeface="Trebuchet MS"/>
                <a:cs typeface="Trebuchet MS"/>
              </a:rPr>
              <a:t>aggregate</a:t>
            </a:r>
            <a:r>
              <a:rPr sz="1100" spc="-15" dirty="0">
                <a:solidFill>
                  <a:srgbClr val="252423"/>
                </a:solidFill>
                <a:latin typeface="Trebuchet MS"/>
                <a:cs typeface="Trebuchet MS"/>
              </a:rPr>
              <a:t> </a:t>
            </a:r>
            <a:r>
              <a:rPr sz="1100" spc="-10" dirty="0">
                <a:solidFill>
                  <a:srgbClr val="252423"/>
                </a:solidFill>
                <a:latin typeface="Trebuchet MS"/>
                <a:cs typeface="Trebuchet MS"/>
              </a:rPr>
              <a:t>customers</a:t>
            </a:r>
            <a:r>
              <a:rPr sz="1100" spc="-15" dirty="0">
                <a:solidFill>
                  <a:srgbClr val="252423"/>
                </a:solidFill>
                <a:latin typeface="Trebuchet MS"/>
                <a:cs typeface="Trebuchet MS"/>
              </a:rPr>
              <a:t> </a:t>
            </a:r>
            <a:r>
              <a:rPr sz="1100" dirty="0">
                <a:solidFill>
                  <a:srgbClr val="252423"/>
                </a:solidFill>
                <a:latin typeface="Trebuchet MS"/>
                <a:cs typeface="Trebuchet MS"/>
              </a:rPr>
              <a:t>from</a:t>
            </a:r>
            <a:r>
              <a:rPr sz="1100" spc="-15" dirty="0">
                <a:solidFill>
                  <a:srgbClr val="252423"/>
                </a:solidFill>
                <a:latin typeface="Trebuchet MS"/>
                <a:cs typeface="Trebuchet MS"/>
              </a:rPr>
              <a:t> </a:t>
            </a:r>
            <a:r>
              <a:rPr sz="1100" spc="-35" dirty="0">
                <a:solidFill>
                  <a:srgbClr val="252423"/>
                </a:solidFill>
                <a:latin typeface="Trebuchet MS"/>
                <a:cs typeface="Trebuchet MS"/>
              </a:rPr>
              <a:t>different</a:t>
            </a:r>
            <a:r>
              <a:rPr sz="1100" spc="-15" dirty="0">
                <a:solidFill>
                  <a:srgbClr val="252423"/>
                </a:solidFill>
                <a:latin typeface="Trebuchet MS"/>
                <a:cs typeface="Trebuchet MS"/>
              </a:rPr>
              <a:t> </a:t>
            </a:r>
            <a:r>
              <a:rPr sz="1100" spc="-10" dirty="0">
                <a:solidFill>
                  <a:srgbClr val="252423"/>
                </a:solidFill>
                <a:latin typeface="Trebuchet MS"/>
                <a:cs typeface="Trebuchet MS"/>
              </a:rPr>
              <a:t>countries.</a:t>
            </a:r>
            <a:endParaRPr sz="1100">
              <a:latin typeface="Trebuchet MS"/>
              <a:cs typeface="Trebuchet MS"/>
            </a:endParaRPr>
          </a:p>
        </p:txBody>
      </p:sp>
      <p:sp>
        <p:nvSpPr>
          <p:cNvPr id="144" name="object 144"/>
          <p:cNvSpPr/>
          <p:nvPr/>
        </p:nvSpPr>
        <p:spPr>
          <a:xfrm>
            <a:off x="228600" y="228600"/>
            <a:ext cx="12192000" cy="561975"/>
          </a:xfrm>
          <a:custGeom>
            <a:avLst/>
            <a:gdLst/>
            <a:ahLst/>
            <a:cxnLst/>
            <a:rect l="l" t="t" r="r" b="b"/>
            <a:pathLst>
              <a:path w="12192000" h="561975">
                <a:moveTo>
                  <a:pt x="12192000" y="561975"/>
                </a:moveTo>
                <a:lnTo>
                  <a:pt x="0" y="561975"/>
                </a:lnTo>
                <a:lnTo>
                  <a:pt x="0" y="0"/>
                </a:lnTo>
                <a:lnTo>
                  <a:pt x="12192000" y="0"/>
                </a:lnTo>
                <a:lnTo>
                  <a:pt x="12192000" y="561975"/>
                </a:lnTo>
                <a:close/>
              </a:path>
            </a:pathLst>
          </a:custGeom>
          <a:solidFill>
            <a:srgbClr val="FFFFFF">
              <a:alpha val="96859"/>
            </a:srgbClr>
          </a:solidFill>
        </p:spPr>
        <p:txBody>
          <a:bodyPr wrap="square" lIns="0" tIns="0" rIns="0" bIns="0" rtlCol="0"/>
          <a:lstStyle/>
          <a:p>
            <a:endParaRPr/>
          </a:p>
        </p:txBody>
      </p:sp>
      <p:sp>
        <p:nvSpPr>
          <p:cNvPr id="145" name="object 145"/>
          <p:cNvSpPr txBox="1">
            <a:spLocks noGrp="1"/>
          </p:cNvSpPr>
          <p:nvPr>
            <p:ph type="title"/>
          </p:nvPr>
        </p:nvSpPr>
        <p:spPr>
          <a:xfrm>
            <a:off x="4741465" y="292100"/>
            <a:ext cx="3166745" cy="391160"/>
          </a:xfrm>
          <a:prstGeom prst="rect">
            <a:avLst/>
          </a:prstGeom>
        </p:spPr>
        <p:txBody>
          <a:bodyPr vert="horz" wrap="square" lIns="0" tIns="12700" rIns="0" bIns="0" rtlCol="0">
            <a:spAutoFit/>
          </a:bodyPr>
          <a:lstStyle/>
          <a:p>
            <a:pPr marL="12700">
              <a:lnSpc>
                <a:spcPct val="100000"/>
              </a:lnSpc>
              <a:spcBef>
                <a:spcPts val="100"/>
              </a:spcBef>
            </a:pPr>
            <a:r>
              <a:rPr spc="85" dirty="0"/>
              <a:t>CUSTOMER</a:t>
            </a:r>
            <a:r>
              <a:rPr spc="-35" dirty="0"/>
              <a:t> </a:t>
            </a:r>
            <a:r>
              <a:rPr spc="60" dirty="0"/>
              <a:t>ANALYSIS</a:t>
            </a:r>
          </a:p>
        </p:txBody>
      </p:sp>
    </p:spTree>
    <p:extLst>
      <p:ext uri="{BB962C8B-B14F-4D97-AF65-F5344CB8AC3E}">
        <p14:creationId xmlns:p14="http://schemas.microsoft.com/office/powerpoint/2010/main" val="3714099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D21F7F-C89D-DFF6-FA4E-B169DF1CE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75" y="2667000"/>
            <a:ext cx="8611338" cy="4419600"/>
          </a:xfrm>
          <a:prstGeom prst="rect">
            <a:avLst/>
          </a:prstGeom>
        </p:spPr>
      </p:pic>
      <p:sp>
        <p:nvSpPr>
          <p:cNvPr id="5" name="TextBox 4">
            <a:extLst>
              <a:ext uri="{FF2B5EF4-FFF2-40B4-BE49-F238E27FC236}">
                <a16:creationId xmlns:a16="http://schemas.microsoft.com/office/drawing/2014/main" id="{00829D59-81EF-605D-8CFE-CCEF8F094F71}"/>
              </a:ext>
            </a:extLst>
          </p:cNvPr>
          <p:cNvSpPr txBox="1"/>
          <p:nvPr/>
        </p:nvSpPr>
        <p:spPr>
          <a:xfrm>
            <a:off x="304799" y="1789837"/>
            <a:ext cx="8524553" cy="923330"/>
          </a:xfrm>
          <a:prstGeom prst="rect">
            <a:avLst/>
          </a:prstGeom>
          <a:noFill/>
        </p:spPr>
        <p:txBody>
          <a:bodyPr wrap="square" rtlCol="0">
            <a:spAutoFit/>
          </a:bodyPr>
          <a:lstStyle/>
          <a:p>
            <a:r>
              <a:rPr lang="en-US" b="0" i="0" dirty="0">
                <a:solidFill>
                  <a:srgbClr val="252423"/>
                </a:solidFill>
                <a:effectLst/>
                <a:highlight>
                  <a:srgbClr val="FFFFFF"/>
                </a:highlight>
                <a:latin typeface="Segoe UI" panose="020B0502040204020203" pitchFamily="34" charset="0"/>
              </a:rPr>
              <a:t>Q1. How does customer distribution vary across different regions or customer   segments? Can we visualize it on a map or bar chart?</a:t>
            </a:r>
            <a:endParaRPr lang="en-US" dirty="0">
              <a:solidFill>
                <a:srgbClr val="252423"/>
              </a:solidFill>
              <a:highlight>
                <a:srgbClr val="FFFFFF"/>
              </a:highlight>
              <a:latin typeface="Segoe UI" panose="020B0502040204020203" pitchFamily="34" charset="0"/>
            </a:endParaRPr>
          </a:p>
          <a:p>
            <a:endParaRPr lang="en-IN" dirty="0"/>
          </a:p>
        </p:txBody>
      </p:sp>
      <p:sp>
        <p:nvSpPr>
          <p:cNvPr id="6" name="TextBox 5">
            <a:extLst>
              <a:ext uri="{FF2B5EF4-FFF2-40B4-BE49-F238E27FC236}">
                <a16:creationId xmlns:a16="http://schemas.microsoft.com/office/drawing/2014/main" id="{A9CCC67B-3BDE-6084-8AD0-DD11BDA7643E}"/>
              </a:ext>
            </a:extLst>
          </p:cNvPr>
          <p:cNvSpPr txBox="1"/>
          <p:nvPr/>
        </p:nvSpPr>
        <p:spPr>
          <a:xfrm>
            <a:off x="9067800" y="2651610"/>
            <a:ext cx="3276601" cy="2308324"/>
          </a:xfrm>
          <a:prstGeom prst="rect">
            <a:avLst/>
          </a:prstGeom>
          <a:noFill/>
        </p:spPr>
        <p:txBody>
          <a:bodyPr wrap="square" rtlCol="0">
            <a:spAutoFit/>
          </a:bodyPr>
          <a:lstStyle/>
          <a:p>
            <a:pPr marL="285750" indent="-285750">
              <a:buFont typeface="Wingdings" panose="05000000000000000000" pitchFamily="2" charset="2"/>
              <a:buChar char="è"/>
            </a:pPr>
            <a:r>
              <a:rPr lang="en-IN" dirty="0">
                <a:latin typeface="Segoe UI" panose="020B0502040204020203" pitchFamily="34" charset="0"/>
                <a:cs typeface="Segoe UI" panose="020B0502040204020203" pitchFamily="34" charset="0"/>
              </a:rPr>
              <a:t>Gleaning from the report, it seems like USA, France and Germany has the highest number of customers, whereas countries like Ireland and Norway has the least amount of customers</a:t>
            </a:r>
            <a:r>
              <a:rPr lang="en-IN" dirty="0">
                <a:latin typeface="+mn-lt"/>
              </a:rPr>
              <a:t>.</a:t>
            </a:r>
          </a:p>
          <a:p>
            <a:endParaRPr lang="en-IN" dirty="0">
              <a:latin typeface="+mn-lt"/>
            </a:endParaRPr>
          </a:p>
        </p:txBody>
      </p:sp>
    </p:spTree>
    <p:extLst>
      <p:ext uri="{BB962C8B-B14F-4D97-AF65-F5344CB8AC3E}">
        <p14:creationId xmlns:p14="http://schemas.microsoft.com/office/powerpoint/2010/main" val="3943948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6DA5B0-E73B-66B4-4595-17C5106A9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168134"/>
            <a:ext cx="6705600" cy="3429000"/>
          </a:xfrm>
          <a:prstGeom prst="rect">
            <a:avLst/>
          </a:prstGeom>
        </p:spPr>
      </p:pic>
      <p:sp>
        <p:nvSpPr>
          <p:cNvPr id="4" name="TextBox 3">
            <a:extLst>
              <a:ext uri="{FF2B5EF4-FFF2-40B4-BE49-F238E27FC236}">
                <a16:creationId xmlns:a16="http://schemas.microsoft.com/office/drawing/2014/main" id="{A9EC8F3C-2A21-BCA7-0A8C-0CDF564B5C1C}"/>
              </a:ext>
            </a:extLst>
          </p:cNvPr>
          <p:cNvSpPr txBox="1"/>
          <p:nvPr/>
        </p:nvSpPr>
        <p:spPr>
          <a:xfrm>
            <a:off x="458036" y="2209800"/>
            <a:ext cx="6780964" cy="646331"/>
          </a:xfrm>
          <a:prstGeom prst="rect">
            <a:avLst/>
          </a:prstGeom>
          <a:noFill/>
        </p:spPr>
        <p:txBody>
          <a:bodyPr wrap="square" rtlCol="0">
            <a:spAutoFit/>
          </a:bodyPr>
          <a:lstStyle/>
          <a:p>
            <a:r>
              <a:rPr lang="en-US" b="0" i="0" dirty="0">
                <a:solidFill>
                  <a:srgbClr val="252423"/>
                </a:solidFill>
                <a:effectLst/>
                <a:highlight>
                  <a:srgbClr val="FFFFFF"/>
                </a:highlight>
                <a:latin typeface="Segoe UI" panose="020B0502040204020203" pitchFamily="34" charset="0"/>
              </a:rPr>
              <a:t>Q2. What is the trend in customer acquisition over time? Can we create a line chart or area chart to display it?</a:t>
            </a:r>
            <a:endParaRPr lang="en-IN" dirty="0"/>
          </a:p>
        </p:txBody>
      </p:sp>
      <p:sp>
        <p:nvSpPr>
          <p:cNvPr id="6" name="TextBox 5">
            <a:extLst>
              <a:ext uri="{FF2B5EF4-FFF2-40B4-BE49-F238E27FC236}">
                <a16:creationId xmlns:a16="http://schemas.microsoft.com/office/drawing/2014/main" id="{C0C6ED1A-FB74-4DA9-3114-718C43AB67F1}"/>
              </a:ext>
            </a:extLst>
          </p:cNvPr>
          <p:cNvSpPr txBox="1"/>
          <p:nvPr/>
        </p:nvSpPr>
        <p:spPr>
          <a:xfrm>
            <a:off x="7543800" y="3168134"/>
            <a:ext cx="3810000" cy="1754326"/>
          </a:xfrm>
          <a:prstGeom prst="rect">
            <a:avLst/>
          </a:prstGeom>
          <a:noFill/>
        </p:spPr>
        <p:txBody>
          <a:bodyPr wrap="square" rtlCol="0">
            <a:spAutoFit/>
          </a:bodyPr>
          <a:lstStyle/>
          <a:p>
            <a:pPr marL="285750" indent="-285750">
              <a:buFont typeface="Wingdings" panose="05000000000000000000" pitchFamily="2" charset="2"/>
              <a:buChar char="è"/>
            </a:pPr>
            <a:r>
              <a:rPr lang="en-IN" dirty="0">
                <a:latin typeface="Segoe UI" panose="020B0502040204020203" pitchFamily="34" charset="0"/>
                <a:cs typeface="Segoe UI" panose="020B0502040204020203" pitchFamily="34" charset="0"/>
              </a:rPr>
              <a:t>Customer acquisition was at it’s peak during the first &amp; second quarter of the year 1996 and was at the lowest during the third &amp; fourth quarter of year 1994.</a:t>
            </a:r>
          </a:p>
          <a:p>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86654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FACA4C-BCF5-A6D5-2674-BBF55CEAE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905000"/>
            <a:ext cx="6629400" cy="5234354"/>
          </a:xfrm>
          <a:prstGeom prst="rect">
            <a:avLst/>
          </a:prstGeom>
        </p:spPr>
      </p:pic>
      <p:sp>
        <p:nvSpPr>
          <p:cNvPr id="4" name="TextBox 3">
            <a:extLst>
              <a:ext uri="{FF2B5EF4-FFF2-40B4-BE49-F238E27FC236}">
                <a16:creationId xmlns:a16="http://schemas.microsoft.com/office/drawing/2014/main" id="{2B04F0C2-0C21-A6C9-6F3A-03AE37ECC4FE}"/>
              </a:ext>
            </a:extLst>
          </p:cNvPr>
          <p:cNvSpPr txBox="1"/>
          <p:nvPr/>
        </p:nvSpPr>
        <p:spPr>
          <a:xfrm>
            <a:off x="7086600" y="1905000"/>
            <a:ext cx="5181600" cy="4524315"/>
          </a:xfrm>
          <a:prstGeom prst="rect">
            <a:avLst/>
          </a:prstGeom>
          <a:noFill/>
        </p:spPr>
        <p:txBody>
          <a:bodyPr wrap="square" rtlCol="0">
            <a:spAutoFit/>
          </a:bodyPr>
          <a:lstStyle/>
          <a:p>
            <a:r>
              <a:rPr lang="en-US" sz="1800" dirty="0">
                <a:effectLst/>
              </a:rPr>
              <a:t>Q3 Can we visualize the distribution of customer demographics such as age, gender, or income using histograms or pie charts?</a:t>
            </a:r>
          </a:p>
          <a:p>
            <a:endParaRPr lang="en-US" dirty="0">
              <a:effectLst/>
            </a:endParaRPr>
          </a:p>
          <a:p>
            <a:pPr marL="285750" indent="-285750">
              <a:buFont typeface="Wingdings" panose="05000000000000000000" pitchFamily="2" charset="2"/>
              <a:buChar char="è"/>
            </a:pPr>
            <a:r>
              <a:rPr lang="en-US" sz="1800" dirty="0">
                <a:effectLst/>
              </a:rPr>
              <a:t>As we do not have any customer demographic like age, gender or income, we are using customer location to aggregate customers from different countries. </a:t>
            </a:r>
          </a:p>
          <a:p>
            <a:pPr marL="285750" indent="-285750">
              <a:buFont typeface="Wingdings" panose="05000000000000000000" pitchFamily="2" charset="2"/>
              <a:buChar char="è"/>
            </a:pPr>
            <a:endParaRPr lang="en-US" dirty="0"/>
          </a:p>
          <a:p>
            <a:pPr marL="285750" indent="-285750">
              <a:buFont typeface="Wingdings" panose="05000000000000000000" pitchFamily="2" charset="2"/>
              <a:buChar char="è"/>
            </a:pPr>
            <a:r>
              <a:rPr lang="en-US" sz="1800" dirty="0">
                <a:effectLst/>
              </a:rPr>
              <a:t>From the pie </a:t>
            </a:r>
            <a:r>
              <a:rPr lang="en-US" dirty="0"/>
              <a:t>char, we understand that </a:t>
            </a:r>
            <a:r>
              <a:rPr lang="en-US" sz="1800" dirty="0">
                <a:effectLst/>
              </a:rPr>
              <a:t>Germany, USA &amp; Brazil has the highest percentage of customers, whereas Mexico &amp; Finland have the least.</a:t>
            </a:r>
          </a:p>
          <a:p>
            <a:pPr marL="285750" indent="-285750">
              <a:buFont typeface="Wingdings" panose="05000000000000000000" pitchFamily="2" charset="2"/>
              <a:buChar char="è"/>
            </a:pPr>
            <a:endParaRPr lang="en-US" dirty="0">
              <a:effectLst/>
            </a:endParaRPr>
          </a:p>
          <a:p>
            <a:br>
              <a:rPr lang="en-US" dirty="0">
                <a:effectLst/>
              </a:rPr>
            </a:br>
            <a:endParaRPr lang="en-IN" dirty="0"/>
          </a:p>
        </p:txBody>
      </p:sp>
    </p:spTree>
    <p:extLst>
      <p:ext uri="{BB962C8B-B14F-4D97-AF65-F5344CB8AC3E}">
        <p14:creationId xmlns:p14="http://schemas.microsoft.com/office/powerpoint/2010/main" val="882040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548640"/>
            <a:ext cx="12192000" cy="3810"/>
          </a:xfrm>
          <a:custGeom>
            <a:avLst/>
            <a:gdLst/>
            <a:ahLst/>
            <a:cxnLst/>
            <a:rect l="l" t="t" r="r" b="b"/>
            <a:pathLst>
              <a:path w="12192000" h="3809">
                <a:moveTo>
                  <a:pt x="0" y="3809"/>
                </a:moveTo>
                <a:lnTo>
                  <a:pt x="12191999" y="3809"/>
                </a:lnTo>
                <a:lnTo>
                  <a:pt x="12191999" y="0"/>
                </a:lnTo>
                <a:lnTo>
                  <a:pt x="0" y="0"/>
                </a:lnTo>
                <a:lnTo>
                  <a:pt x="0" y="3809"/>
                </a:lnTo>
                <a:close/>
              </a:path>
            </a:pathLst>
          </a:custGeom>
          <a:solidFill>
            <a:srgbClr val="000000">
              <a:alpha val="10978"/>
            </a:srgbClr>
          </a:solidFill>
        </p:spPr>
        <p:txBody>
          <a:bodyPr wrap="square" lIns="0" tIns="0" rIns="0" bIns="0" rtlCol="0"/>
          <a:lstStyle/>
          <a:p>
            <a:endParaRPr/>
          </a:p>
        </p:txBody>
      </p:sp>
      <p:grpSp>
        <p:nvGrpSpPr>
          <p:cNvPr id="3" name="object 3"/>
          <p:cNvGrpSpPr/>
          <p:nvPr/>
        </p:nvGrpSpPr>
        <p:grpSpPr>
          <a:xfrm>
            <a:off x="228600" y="552450"/>
            <a:ext cx="12192000" cy="1273810"/>
            <a:chOff x="228600" y="552450"/>
            <a:chExt cx="12192000" cy="1273810"/>
          </a:xfrm>
        </p:grpSpPr>
        <p:sp>
          <p:nvSpPr>
            <p:cNvPr id="4" name="object 4"/>
            <p:cNvSpPr/>
            <p:nvPr/>
          </p:nvSpPr>
          <p:spPr>
            <a:xfrm>
              <a:off x="228600" y="1762125"/>
              <a:ext cx="12192000" cy="8255"/>
            </a:xfrm>
            <a:custGeom>
              <a:avLst/>
              <a:gdLst/>
              <a:ahLst/>
              <a:cxnLst/>
              <a:rect l="l" t="t" r="r" b="b"/>
              <a:pathLst>
                <a:path w="12192000" h="8255">
                  <a:moveTo>
                    <a:pt x="0" y="8255"/>
                  </a:moveTo>
                  <a:lnTo>
                    <a:pt x="12191999" y="8255"/>
                  </a:lnTo>
                  <a:lnTo>
                    <a:pt x="12191999" y="0"/>
                  </a:lnTo>
                  <a:lnTo>
                    <a:pt x="0" y="0"/>
                  </a:lnTo>
                  <a:lnTo>
                    <a:pt x="0" y="8255"/>
                  </a:lnTo>
                  <a:close/>
                </a:path>
              </a:pathLst>
            </a:custGeom>
            <a:solidFill>
              <a:srgbClr val="000000">
                <a:alpha val="10978"/>
              </a:srgbClr>
            </a:solidFill>
          </p:spPr>
          <p:txBody>
            <a:bodyPr wrap="square" lIns="0" tIns="0" rIns="0" bIns="0" rtlCol="0"/>
            <a:lstStyle/>
            <a:p>
              <a:endParaRPr/>
            </a:p>
          </p:txBody>
        </p:sp>
        <p:sp>
          <p:nvSpPr>
            <p:cNvPr id="5" name="object 5"/>
            <p:cNvSpPr/>
            <p:nvPr/>
          </p:nvSpPr>
          <p:spPr>
            <a:xfrm>
              <a:off x="228600" y="1762125"/>
              <a:ext cx="12192000" cy="64135"/>
            </a:xfrm>
            <a:custGeom>
              <a:avLst/>
              <a:gdLst/>
              <a:ahLst/>
              <a:cxnLst/>
              <a:rect l="l" t="t" r="r" b="b"/>
              <a:pathLst>
                <a:path w="12192000" h="64135">
                  <a:moveTo>
                    <a:pt x="0" y="64135"/>
                  </a:moveTo>
                  <a:lnTo>
                    <a:pt x="12191999" y="64135"/>
                  </a:lnTo>
                  <a:lnTo>
                    <a:pt x="12191999" y="0"/>
                  </a:lnTo>
                  <a:lnTo>
                    <a:pt x="0" y="0"/>
                  </a:lnTo>
                  <a:lnTo>
                    <a:pt x="0" y="64135"/>
                  </a:lnTo>
                  <a:close/>
                </a:path>
              </a:pathLst>
            </a:custGeom>
            <a:solidFill>
              <a:srgbClr val="000000">
                <a:alpha val="12939"/>
              </a:srgbClr>
            </a:solidFill>
          </p:spPr>
          <p:txBody>
            <a:bodyPr wrap="square" lIns="0" tIns="0" rIns="0" bIns="0" rtlCol="0"/>
            <a:lstStyle/>
            <a:p>
              <a:endParaRPr/>
            </a:p>
          </p:txBody>
        </p:sp>
        <p:sp>
          <p:nvSpPr>
            <p:cNvPr id="6" name="object 6"/>
            <p:cNvSpPr/>
            <p:nvPr/>
          </p:nvSpPr>
          <p:spPr>
            <a:xfrm>
              <a:off x="228600" y="552450"/>
              <a:ext cx="12192000" cy="1209675"/>
            </a:xfrm>
            <a:custGeom>
              <a:avLst/>
              <a:gdLst/>
              <a:ahLst/>
              <a:cxnLst/>
              <a:rect l="l" t="t" r="r" b="b"/>
              <a:pathLst>
                <a:path w="12192000" h="1209675">
                  <a:moveTo>
                    <a:pt x="12192000" y="1209675"/>
                  </a:moveTo>
                  <a:lnTo>
                    <a:pt x="0" y="1209675"/>
                  </a:lnTo>
                  <a:lnTo>
                    <a:pt x="0" y="0"/>
                  </a:lnTo>
                  <a:lnTo>
                    <a:pt x="12192000" y="0"/>
                  </a:lnTo>
                  <a:lnTo>
                    <a:pt x="12192000" y="1209675"/>
                  </a:lnTo>
                  <a:close/>
                </a:path>
              </a:pathLst>
            </a:custGeom>
            <a:solidFill>
              <a:srgbClr val="F2F1F1"/>
            </a:solidFill>
          </p:spPr>
          <p:txBody>
            <a:bodyPr wrap="square" lIns="0" tIns="0" rIns="0" bIns="0" rtlCol="0"/>
            <a:lstStyle/>
            <a:p>
              <a:endParaRPr/>
            </a:p>
          </p:txBody>
        </p:sp>
      </p:grpSp>
      <p:sp>
        <p:nvSpPr>
          <p:cNvPr id="7" name="object 7"/>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Trebuchet MS"/>
                <a:cs typeface="Trebuchet MS"/>
              </a:rPr>
              <a:t>Power</a:t>
            </a:r>
            <a:r>
              <a:rPr sz="900" spc="-45" dirty="0">
                <a:solidFill>
                  <a:srgbClr val="FFFFFF"/>
                </a:solidFill>
                <a:latin typeface="Trebuchet MS"/>
                <a:cs typeface="Trebuchet MS"/>
              </a:rPr>
              <a:t> </a:t>
            </a:r>
            <a:r>
              <a:rPr sz="900" dirty="0">
                <a:solidFill>
                  <a:srgbClr val="FFFFFF"/>
                </a:solidFill>
                <a:latin typeface="Trebuchet MS"/>
                <a:cs typeface="Trebuchet MS"/>
              </a:rPr>
              <a:t>BI</a:t>
            </a:r>
            <a:r>
              <a:rPr sz="900" spc="-40" dirty="0">
                <a:solidFill>
                  <a:srgbClr val="FFFFFF"/>
                </a:solidFill>
                <a:latin typeface="Trebuchet MS"/>
                <a:cs typeface="Trebuchet MS"/>
              </a:rPr>
              <a:t> </a:t>
            </a:r>
            <a:r>
              <a:rPr sz="900" spc="-10" dirty="0">
                <a:solidFill>
                  <a:srgbClr val="FFFFFF"/>
                </a:solidFill>
                <a:latin typeface="Trebuchet MS"/>
                <a:cs typeface="Trebuchet MS"/>
              </a:rPr>
              <a:t>Desktop</a:t>
            </a:r>
            <a:endParaRPr sz="900">
              <a:latin typeface="Trebuchet MS"/>
              <a:cs typeface="Trebuchet MS"/>
            </a:endParaRPr>
          </a:p>
        </p:txBody>
      </p:sp>
      <p:sp>
        <p:nvSpPr>
          <p:cNvPr id="8" name="object 8"/>
          <p:cNvSpPr/>
          <p:nvPr/>
        </p:nvSpPr>
        <p:spPr>
          <a:xfrm>
            <a:off x="228600" y="771525"/>
            <a:ext cx="12192000" cy="6315075"/>
          </a:xfrm>
          <a:custGeom>
            <a:avLst/>
            <a:gdLst/>
            <a:ahLst/>
            <a:cxnLst/>
            <a:rect l="l" t="t" r="r" b="b"/>
            <a:pathLst>
              <a:path w="12192000" h="6315075">
                <a:moveTo>
                  <a:pt x="0" y="6315075"/>
                </a:moveTo>
                <a:lnTo>
                  <a:pt x="12192000" y="6315075"/>
                </a:lnTo>
                <a:lnTo>
                  <a:pt x="12192000" y="0"/>
                </a:lnTo>
                <a:lnTo>
                  <a:pt x="0" y="0"/>
                </a:lnTo>
                <a:lnTo>
                  <a:pt x="0" y="6315075"/>
                </a:lnTo>
                <a:close/>
              </a:path>
            </a:pathLst>
          </a:custGeom>
          <a:solidFill>
            <a:srgbClr val="FFFFFF"/>
          </a:solidFill>
        </p:spPr>
        <p:txBody>
          <a:bodyPr wrap="square" lIns="0" tIns="0" rIns="0" bIns="0" rtlCol="0"/>
          <a:lstStyle/>
          <a:p>
            <a:endParaRPr/>
          </a:p>
        </p:txBody>
      </p:sp>
      <p:sp>
        <p:nvSpPr>
          <p:cNvPr id="9" name="object 9"/>
          <p:cNvSpPr txBox="1"/>
          <p:nvPr/>
        </p:nvSpPr>
        <p:spPr>
          <a:xfrm>
            <a:off x="942975" y="891527"/>
            <a:ext cx="4892675" cy="406400"/>
          </a:xfrm>
          <a:prstGeom prst="rect">
            <a:avLst/>
          </a:prstGeom>
        </p:spPr>
        <p:txBody>
          <a:bodyPr vert="horz" wrap="square" lIns="0" tIns="12700" rIns="0" bIns="0" rtlCol="0">
            <a:spAutoFit/>
          </a:bodyPr>
          <a:lstStyle/>
          <a:p>
            <a:pPr marR="5080">
              <a:lnSpc>
                <a:spcPct val="113599"/>
              </a:lnSpc>
              <a:spcBef>
                <a:spcPts val="100"/>
              </a:spcBef>
            </a:pPr>
            <a:r>
              <a:rPr sz="1100" dirty="0">
                <a:solidFill>
                  <a:srgbClr val="252423"/>
                </a:solidFill>
                <a:latin typeface="Trebuchet MS"/>
                <a:cs typeface="Trebuchet MS"/>
              </a:rPr>
              <a:t>How</a:t>
            </a:r>
            <a:r>
              <a:rPr sz="1100" spc="-35" dirty="0">
                <a:solidFill>
                  <a:srgbClr val="252423"/>
                </a:solidFill>
                <a:latin typeface="Trebuchet MS"/>
                <a:cs typeface="Trebuchet MS"/>
              </a:rPr>
              <a:t> </a:t>
            </a:r>
            <a:r>
              <a:rPr sz="1100" dirty="0">
                <a:solidFill>
                  <a:srgbClr val="252423"/>
                </a:solidFill>
                <a:latin typeface="Trebuchet MS"/>
                <a:cs typeface="Trebuchet MS"/>
              </a:rPr>
              <a:t>does</a:t>
            </a:r>
            <a:r>
              <a:rPr sz="1100" spc="-35" dirty="0">
                <a:solidFill>
                  <a:srgbClr val="252423"/>
                </a:solidFill>
                <a:latin typeface="Trebuchet MS"/>
                <a:cs typeface="Trebuchet MS"/>
              </a:rPr>
              <a:t> </a:t>
            </a:r>
            <a:r>
              <a:rPr sz="1100" dirty="0">
                <a:solidFill>
                  <a:srgbClr val="252423"/>
                </a:solidFill>
                <a:latin typeface="Trebuchet MS"/>
                <a:cs typeface="Trebuchet MS"/>
              </a:rPr>
              <a:t>order</a:t>
            </a:r>
            <a:r>
              <a:rPr sz="1100" spc="-30" dirty="0">
                <a:solidFill>
                  <a:srgbClr val="252423"/>
                </a:solidFill>
                <a:latin typeface="Trebuchet MS"/>
                <a:cs typeface="Trebuchet MS"/>
              </a:rPr>
              <a:t> </a:t>
            </a:r>
            <a:r>
              <a:rPr sz="1100" dirty="0">
                <a:solidFill>
                  <a:srgbClr val="252423"/>
                </a:solidFill>
                <a:latin typeface="Trebuchet MS"/>
                <a:cs typeface="Trebuchet MS"/>
              </a:rPr>
              <a:t>volume</a:t>
            </a:r>
            <a:r>
              <a:rPr sz="1100" spc="-35" dirty="0">
                <a:solidFill>
                  <a:srgbClr val="252423"/>
                </a:solidFill>
                <a:latin typeface="Trebuchet MS"/>
                <a:cs typeface="Trebuchet MS"/>
              </a:rPr>
              <a:t> </a:t>
            </a:r>
            <a:r>
              <a:rPr sz="1100" dirty="0">
                <a:solidFill>
                  <a:srgbClr val="252423"/>
                </a:solidFill>
                <a:latin typeface="Trebuchet MS"/>
                <a:cs typeface="Trebuchet MS"/>
              </a:rPr>
              <a:t>change</a:t>
            </a:r>
            <a:r>
              <a:rPr sz="1100" spc="-30" dirty="0">
                <a:solidFill>
                  <a:srgbClr val="252423"/>
                </a:solidFill>
                <a:latin typeface="Trebuchet MS"/>
                <a:cs typeface="Trebuchet MS"/>
              </a:rPr>
              <a:t> </a:t>
            </a:r>
            <a:r>
              <a:rPr sz="1100" dirty="0">
                <a:solidFill>
                  <a:srgbClr val="252423"/>
                </a:solidFill>
                <a:latin typeface="Trebuchet MS"/>
                <a:cs typeface="Trebuchet MS"/>
              </a:rPr>
              <a:t>over</a:t>
            </a:r>
            <a:r>
              <a:rPr sz="1100" spc="-35" dirty="0">
                <a:solidFill>
                  <a:srgbClr val="252423"/>
                </a:solidFill>
                <a:latin typeface="Trebuchet MS"/>
                <a:cs typeface="Trebuchet MS"/>
              </a:rPr>
              <a:t> </a:t>
            </a:r>
            <a:r>
              <a:rPr sz="1100" dirty="0">
                <a:solidFill>
                  <a:srgbClr val="252423"/>
                </a:solidFill>
                <a:latin typeface="Trebuchet MS"/>
                <a:cs typeface="Trebuchet MS"/>
              </a:rPr>
              <a:t>time?</a:t>
            </a:r>
            <a:r>
              <a:rPr sz="1100" spc="-30" dirty="0">
                <a:solidFill>
                  <a:srgbClr val="252423"/>
                </a:solidFill>
                <a:latin typeface="Trebuchet MS"/>
                <a:cs typeface="Trebuchet MS"/>
              </a:rPr>
              <a:t> </a:t>
            </a:r>
            <a:r>
              <a:rPr sz="1100" dirty="0">
                <a:solidFill>
                  <a:srgbClr val="252423"/>
                </a:solidFill>
                <a:latin typeface="Trebuchet MS"/>
                <a:cs typeface="Trebuchet MS"/>
              </a:rPr>
              <a:t>Can</a:t>
            </a:r>
            <a:r>
              <a:rPr sz="1100" spc="-35" dirty="0">
                <a:solidFill>
                  <a:srgbClr val="252423"/>
                </a:solidFill>
                <a:latin typeface="Trebuchet MS"/>
                <a:cs typeface="Trebuchet MS"/>
              </a:rPr>
              <a:t> </a:t>
            </a:r>
            <a:r>
              <a:rPr sz="1100" spc="-10" dirty="0">
                <a:solidFill>
                  <a:srgbClr val="252423"/>
                </a:solidFill>
                <a:latin typeface="Trebuchet MS"/>
                <a:cs typeface="Trebuchet MS"/>
              </a:rPr>
              <a:t>we</a:t>
            </a:r>
            <a:r>
              <a:rPr sz="1100" spc="-35" dirty="0">
                <a:solidFill>
                  <a:srgbClr val="252423"/>
                </a:solidFill>
                <a:latin typeface="Trebuchet MS"/>
                <a:cs typeface="Trebuchet MS"/>
              </a:rPr>
              <a:t> </a:t>
            </a:r>
            <a:r>
              <a:rPr sz="1100" spc="-40" dirty="0">
                <a:solidFill>
                  <a:srgbClr val="252423"/>
                </a:solidFill>
                <a:latin typeface="Trebuchet MS"/>
                <a:cs typeface="Trebuchet MS"/>
              </a:rPr>
              <a:t>create</a:t>
            </a:r>
            <a:r>
              <a:rPr sz="1100" spc="-30" dirty="0">
                <a:solidFill>
                  <a:srgbClr val="252423"/>
                </a:solidFill>
                <a:latin typeface="Trebuchet MS"/>
                <a:cs typeface="Trebuchet MS"/>
              </a:rPr>
              <a:t> </a:t>
            </a:r>
            <a:r>
              <a:rPr sz="1100" dirty="0">
                <a:solidFill>
                  <a:srgbClr val="252423"/>
                </a:solidFill>
                <a:latin typeface="Trebuchet MS"/>
                <a:cs typeface="Trebuchet MS"/>
              </a:rPr>
              <a:t>a</a:t>
            </a:r>
            <a:r>
              <a:rPr sz="1100" spc="-35" dirty="0">
                <a:solidFill>
                  <a:srgbClr val="252423"/>
                </a:solidFill>
                <a:latin typeface="Trebuchet MS"/>
                <a:cs typeface="Trebuchet MS"/>
              </a:rPr>
              <a:t> </a:t>
            </a:r>
            <a:r>
              <a:rPr sz="1100" spc="-25" dirty="0">
                <a:solidFill>
                  <a:srgbClr val="252423"/>
                </a:solidFill>
                <a:latin typeface="Trebuchet MS"/>
                <a:cs typeface="Trebuchet MS"/>
              </a:rPr>
              <a:t>time</a:t>
            </a:r>
            <a:r>
              <a:rPr sz="1100" spc="-30" dirty="0">
                <a:solidFill>
                  <a:srgbClr val="252423"/>
                </a:solidFill>
                <a:latin typeface="Trebuchet MS"/>
                <a:cs typeface="Trebuchet MS"/>
              </a:rPr>
              <a:t> </a:t>
            </a:r>
            <a:r>
              <a:rPr sz="1100" spc="-20" dirty="0">
                <a:solidFill>
                  <a:srgbClr val="252423"/>
                </a:solidFill>
                <a:latin typeface="Trebuchet MS"/>
                <a:cs typeface="Trebuchet MS"/>
              </a:rPr>
              <a:t>series</a:t>
            </a:r>
            <a:r>
              <a:rPr sz="1100" spc="-35" dirty="0">
                <a:solidFill>
                  <a:srgbClr val="252423"/>
                </a:solidFill>
                <a:latin typeface="Trebuchet MS"/>
                <a:cs typeface="Trebuchet MS"/>
              </a:rPr>
              <a:t> </a:t>
            </a:r>
            <a:r>
              <a:rPr sz="1100" spc="-30" dirty="0">
                <a:solidFill>
                  <a:srgbClr val="252423"/>
                </a:solidFill>
                <a:latin typeface="Trebuchet MS"/>
                <a:cs typeface="Trebuchet MS"/>
              </a:rPr>
              <a:t>chart </a:t>
            </a:r>
            <a:r>
              <a:rPr sz="1100" spc="-25" dirty="0">
                <a:solidFill>
                  <a:srgbClr val="252423"/>
                </a:solidFill>
                <a:latin typeface="Trebuchet MS"/>
                <a:cs typeface="Trebuchet MS"/>
              </a:rPr>
              <a:t>or </a:t>
            </a:r>
            <a:r>
              <a:rPr sz="1100" spc="-20" dirty="0">
                <a:solidFill>
                  <a:srgbClr val="252423"/>
                </a:solidFill>
                <a:latin typeface="Trebuchet MS"/>
                <a:cs typeface="Trebuchet MS"/>
              </a:rPr>
              <a:t>stacked</a:t>
            </a:r>
            <a:r>
              <a:rPr sz="1100" spc="-40" dirty="0">
                <a:solidFill>
                  <a:srgbClr val="252423"/>
                </a:solidFill>
                <a:latin typeface="Trebuchet MS"/>
                <a:cs typeface="Trebuchet MS"/>
              </a:rPr>
              <a:t> </a:t>
            </a:r>
            <a:r>
              <a:rPr sz="1100" dirty="0">
                <a:solidFill>
                  <a:srgbClr val="252423"/>
                </a:solidFill>
                <a:latin typeface="Trebuchet MS"/>
                <a:cs typeface="Trebuchet MS"/>
              </a:rPr>
              <a:t>bar</a:t>
            </a:r>
            <a:r>
              <a:rPr sz="1100" spc="-40" dirty="0">
                <a:solidFill>
                  <a:srgbClr val="252423"/>
                </a:solidFill>
                <a:latin typeface="Trebuchet MS"/>
                <a:cs typeface="Trebuchet MS"/>
              </a:rPr>
              <a:t> </a:t>
            </a:r>
            <a:r>
              <a:rPr sz="1100" spc="-30" dirty="0">
                <a:solidFill>
                  <a:srgbClr val="252423"/>
                </a:solidFill>
                <a:latin typeface="Trebuchet MS"/>
                <a:cs typeface="Trebuchet MS"/>
              </a:rPr>
              <a:t>chart</a:t>
            </a:r>
            <a:r>
              <a:rPr sz="1100" spc="-40" dirty="0">
                <a:solidFill>
                  <a:srgbClr val="252423"/>
                </a:solidFill>
                <a:latin typeface="Trebuchet MS"/>
                <a:cs typeface="Trebuchet MS"/>
              </a:rPr>
              <a:t> </a:t>
            </a:r>
            <a:r>
              <a:rPr sz="1100" dirty="0">
                <a:solidFill>
                  <a:srgbClr val="252423"/>
                </a:solidFill>
                <a:latin typeface="Trebuchet MS"/>
                <a:cs typeface="Trebuchet MS"/>
              </a:rPr>
              <a:t>to</a:t>
            </a:r>
            <a:r>
              <a:rPr sz="1100" spc="-35" dirty="0">
                <a:solidFill>
                  <a:srgbClr val="252423"/>
                </a:solidFill>
                <a:latin typeface="Trebuchet MS"/>
                <a:cs typeface="Trebuchet MS"/>
              </a:rPr>
              <a:t> </a:t>
            </a:r>
            <a:r>
              <a:rPr sz="1100" spc="-25" dirty="0">
                <a:solidFill>
                  <a:srgbClr val="252423"/>
                </a:solidFill>
                <a:latin typeface="Trebuchet MS"/>
                <a:cs typeface="Trebuchet MS"/>
              </a:rPr>
              <a:t>visualize</a:t>
            </a:r>
            <a:r>
              <a:rPr sz="1100" spc="-40" dirty="0">
                <a:solidFill>
                  <a:srgbClr val="252423"/>
                </a:solidFill>
                <a:latin typeface="Trebuchet MS"/>
                <a:cs typeface="Trebuchet MS"/>
              </a:rPr>
              <a:t> </a:t>
            </a:r>
            <a:r>
              <a:rPr sz="1100" spc="-25" dirty="0">
                <a:solidFill>
                  <a:srgbClr val="252423"/>
                </a:solidFill>
                <a:latin typeface="Trebuchet MS"/>
                <a:cs typeface="Trebuchet MS"/>
              </a:rPr>
              <a:t>it?</a:t>
            </a:r>
            <a:endParaRPr sz="1100">
              <a:latin typeface="Trebuchet MS"/>
              <a:cs typeface="Trebuchet MS"/>
            </a:endParaRPr>
          </a:p>
        </p:txBody>
      </p:sp>
      <p:grpSp>
        <p:nvGrpSpPr>
          <p:cNvPr id="10" name="object 10"/>
          <p:cNvGrpSpPr/>
          <p:nvPr/>
        </p:nvGrpSpPr>
        <p:grpSpPr>
          <a:xfrm>
            <a:off x="801623" y="1280160"/>
            <a:ext cx="5358765" cy="3148330"/>
            <a:chOff x="801623" y="1280160"/>
            <a:chExt cx="5358765" cy="3148330"/>
          </a:xfrm>
        </p:grpSpPr>
        <p:sp>
          <p:nvSpPr>
            <p:cNvPr id="11" name="object 11"/>
            <p:cNvSpPr/>
            <p:nvPr/>
          </p:nvSpPr>
          <p:spPr>
            <a:xfrm>
              <a:off x="801611" y="1280172"/>
              <a:ext cx="5358765" cy="3148330"/>
            </a:xfrm>
            <a:custGeom>
              <a:avLst/>
              <a:gdLst/>
              <a:ahLst/>
              <a:cxnLst/>
              <a:rect l="l" t="t" r="r" b="b"/>
              <a:pathLst>
                <a:path w="5358765" h="3148329">
                  <a:moveTo>
                    <a:pt x="5358384" y="2910840"/>
                  </a:moveTo>
                  <a:lnTo>
                    <a:pt x="0" y="2910840"/>
                  </a:lnTo>
                  <a:lnTo>
                    <a:pt x="0" y="3148330"/>
                  </a:lnTo>
                  <a:lnTo>
                    <a:pt x="5358384" y="3148330"/>
                  </a:lnTo>
                  <a:lnTo>
                    <a:pt x="5358384" y="2910840"/>
                  </a:lnTo>
                  <a:close/>
                </a:path>
                <a:path w="5358765" h="3148329">
                  <a:moveTo>
                    <a:pt x="5358384" y="100952"/>
                  </a:moveTo>
                  <a:lnTo>
                    <a:pt x="5132463" y="100952"/>
                  </a:lnTo>
                  <a:lnTo>
                    <a:pt x="5132463" y="2910827"/>
                  </a:lnTo>
                  <a:lnTo>
                    <a:pt x="5358384" y="2910827"/>
                  </a:lnTo>
                  <a:lnTo>
                    <a:pt x="5358384" y="100952"/>
                  </a:lnTo>
                  <a:close/>
                </a:path>
                <a:path w="5358765" h="3148329">
                  <a:moveTo>
                    <a:pt x="5358384" y="0"/>
                  </a:moveTo>
                  <a:lnTo>
                    <a:pt x="0" y="0"/>
                  </a:lnTo>
                  <a:lnTo>
                    <a:pt x="0" y="100317"/>
                  </a:lnTo>
                  <a:lnTo>
                    <a:pt x="0" y="2910827"/>
                  </a:lnTo>
                  <a:lnTo>
                    <a:pt x="93738" y="2910827"/>
                  </a:lnTo>
                  <a:lnTo>
                    <a:pt x="93738" y="100330"/>
                  </a:lnTo>
                  <a:lnTo>
                    <a:pt x="5358384" y="100330"/>
                  </a:lnTo>
                  <a:lnTo>
                    <a:pt x="5358384" y="0"/>
                  </a:lnTo>
                  <a:close/>
                </a:path>
              </a:pathLst>
            </a:custGeom>
            <a:solidFill>
              <a:srgbClr val="252423">
                <a:alpha val="30198"/>
              </a:srgbClr>
            </a:solidFill>
          </p:spPr>
          <p:txBody>
            <a:bodyPr wrap="square" lIns="0" tIns="0" rIns="0" bIns="0" rtlCol="0"/>
            <a:lstStyle/>
            <a:p>
              <a:endParaRPr/>
            </a:p>
          </p:txBody>
        </p:sp>
        <p:sp>
          <p:nvSpPr>
            <p:cNvPr id="12" name="object 12"/>
            <p:cNvSpPr/>
            <p:nvPr/>
          </p:nvSpPr>
          <p:spPr>
            <a:xfrm>
              <a:off x="900112" y="1376362"/>
              <a:ext cx="5029200" cy="2819400"/>
            </a:xfrm>
            <a:custGeom>
              <a:avLst/>
              <a:gdLst/>
              <a:ahLst/>
              <a:cxnLst/>
              <a:rect l="l" t="t" r="r" b="b"/>
              <a:pathLst>
                <a:path w="5029200" h="2819400">
                  <a:moveTo>
                    <a:pt x="0" y="0"/>
                  </a:moveTo>
                  <a:lnTo>
                    <a:pt x="5029200" y="0"/>
                  </a:lnTo>
                  <a:lnTo>
                    <a:pt x="5029200" y="2819400"/>
                  </a:lnTo>
                  <a:lnTo>
                    <a:pt x="0" y="2819400"/>
                  </a:lnTo>
                  <a:lnTo>
                    <a:pt x="0" y="0"/>
                  </a:lnTo>
                  <a:close/>
                </a:path>
              </a:pathLst>
            </a:custGeom>
            <a:ln w="9525">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2513628" y="1421494"/>
              <a:ext cx="1834343" cy="188230"/>
            </a:xfrm>
            <a:prstGeom prst="rect">
              <a:avLst/>
            </a:prstGeom>
          </p:spPr>
        </p:pic>
        <p:sp>
          <p:nvSpPr>
            <p:cNvPr id="14" name="object 14"/>
            <p:cNvSpPr/>
            <p:nvPr/>
          </p:nvSpPr>
          <p:spPr>
            <a:xfrm>
              <a:off x="1343026" y="1768792"/>
              <a:ext cx="9525" cy="2019300"/>
            </a:xfrm>
            <a:custGeom>
              <a:avLst/>
              <a:gdLst/>
              <a:ahLst/>
              <a:cxnLst/>
              <a:rect l="l" t="t" r="r" b="b"/>
              <a:pathLst>
                <a:path w="9525" h="2019300">
                  <a:moveTo>
                    <a:pt x="6077" y="2019300"/>
                  </a:moveTo>
                  <a:lnTo>
                    <a:pt x="3447" y="2019300"/>
                  </a:lnTo>
                  <a:lnTo>
                    <a:pt x="2324" y="2018835"/>
                  </a:lnTo>
                  <a:lnTo>
                    <a:pt x="464" y="2016975"/>
                  </a:lnTo>
                  <a:lnTo>
                    <a:pt x="0" y="2015852"/>
                  </a:lnTo>
                  <a:lnTo>
                    <a:pt x="0" y="2003697"/>
                  </a:lnTo>
                  <a:lnTo>
                    <a:pt x="464" y="2002574"/>
                  </a:lnTo>
                  <a:lnTo>
                    <a:pt x="2324" y="2000715"/>
                  </a:lnTo>
                  <a:lnTo>
                    <a:pt x="3447" y="2000250"/>
                  </a:lnTo>
                  <a:lnTo>
                    <a:pt x="6077" y="2000250"/>
                  </a:lnTo>
                  <a:lnTo>
                    <a:pt x="7200" y="2000715"/>
                  </a:lnTo>
                  <a:lnTo>
                    <a:pt x="9060" y="2002574"/>
                  </a:lnTo>
                  <a:lnTo>
                    <a:pt x="9525" y="2003697"/>
                  </a:lnTo>
                  <a:lnTo>
                    <a:pt x="9525" y="2015852"/>
                  </a:lnTo>
                  <a:lnTo>
                    <a:pt x="9060" y="2016975"/>
                  </a:lnTo>
                  <a:lnTo>
                    <a:pt x="7200" y="2018835"/>
                  </a:lnTo>
                  <a:lnTo>
                    <a:pt x="6077" y="2019300"/>
                  </a:lnTo>
                  <a:close/>
                </a:path>
                <a:path w="9525" h="2019300">
                  <a:moveTo>
                    <a:pt x="6077" y="1962150"/>
                  </a:moveTo>
                  <a:lnTo>
                    <a:pt x="3447" y="1962150"/>
                  </a:lnTo>
                  <a:lnTo>
                    <a:pt x="2324" y="1961685"/>
                  </a:lnTo>
                  <a:lnTo>
                    <a:pt x="464" y="1959825"/>
                  </a:lnTo>
                  <a:lnTo>
                    <a:pt x="0" y="1958702"/>
                  </a:lnTo>
                  <a:lnTo>
                    <a:pt x="0" y="1946547"/>
                  </a:lnTo>
                  <a:lnTo>
                    <a:pt x="464" y="1945424"/>
                  </a:lnTo>
                  <a:lnTo>
                    <a:pt x="2324" y="1943565"/>
                  </a:lnTo>
                  <a:lnTo>
                    <a:pt x="3447" y="1943100"/>
                  </a:lnTo>
                  <a:lnTo>
                    <a:pt x="6077" y="1943100"/>
                  </a:lnTo>
                  <a:lnTo>
                    <a:pt x="7200" y="1943565"/>
                  </a:lnTo>
                  <a:lnTo>
                    <a:pt x="9060" y="1945424"/>
                  </a:lnTo>
                  <a:lnTo>
                    <a:pt x="9525" y="1946547"/>
                  </a:lnTo>
                  <a:lnTo>
                    <a:pt x="9525" y="1958702"/>
                  </a:lnTo>
                  <a:lnTo>
                    <a:pt x="9060" y="1959825"/>
                  </a:lnTo>
                  <a:lnTo>
                    <a:pt x="7200" y="1961685"/>
                  </a:lnTo>
                  <a:lnTo>
                    <a:pt x="6077" y="1962150"/>
                  </a:lnTo>
                  <a:close/>
                </a:path>
                <a:path w="9525" h="2019300">
                  <a:moveTo>
                    <a:pt x="6077" y="1905000"/>
                  </a:moveTo>
                  <a:lnTo>
                    <a:pt x="3447" y="1905000"/>
                  </a:lnTo>
                  <a:lnTo>
                    <a:pt x="2324" y="1904535"/>
                  </a:lnTo>
                  <a:lnTo>
                    <a:pt x="464" y="1902675"/>
                  </a:lnTo>
                  <a:lnTo>
                    <a:pt x="0" y="1901552"/>
                  </a:lnTo>
                  <a:lnTo>
                    <a:pt x="0" y="1889397"/>
                  </a:lnTo>
                  <a:lnTo>
                    <a:pt x="464" y="1888275"/>
                  </a:lnTo>
                  <a:lnTo>
                    <a:pt x="2324" y="1886414"/>
                  </a:lnTo>
                  <a:lnTo>
                    <a:pt x="3447" y="1885950"/>
                  </a:lnTo>
                  <a:lnTo>
                    <a:pt x="6077" y="1885950"/>
                  </a:lnTo>
                  <a:lnTo>
                    <a:pt x="7200" y="1886414"/>
                  </a:lnTo>
                  <a:lnTo>
                    <a:pt x="9060" y="1888275"/>
                  </a:lnTo>
                  <a:lnTo>
                    <a:pt x="9525" y="1889397"/>
                  </a:lnTo>
                  <a:lnTo>
                    <a:pt x="9525" y="1901552"/>
                  </a:lnTo>
                  <a:lnTo>
                    <a:pt x="9060" y="1902675"/>
                  </a:lnTo>
                  <a:lnTo>
                    <a:pt x="7200" y="1904535"/>
                  </a:lnTo>
                  <a:lnTo>
                    <a:pt x="6077" y="1905000"/>
                  </a:lnTo>
                  <a:close/>
                </a:path>
                <a:path w="9525" h="2019300">
                  <a:moveTo>
                    <a:pt x="6077" y="1847850"/>
                  </a:moveTo>
                  <a:lnTo>
                    <a:pt x="3447" y="1847850"/>
                  </a:lnTo>
                  <a:lnTo>
                    <a:pt x="2324" y="1847385"/>
                  </a:lnTo>
                  <a:lnTo>
                    <a:pt x="464" y="1845525"/>
                  </a:lnTo>
                  <a:lnTo>
                    <a:pt x="0" y="1844402"/>
                  </a:lnTo>
                  <a:lnTo>
                    <a:pt x="0" y="1832247"/>
                  </a:lnTo>
                  <a:lnTo>
                    <a:pt x="464" y="1831125"/>
                  </a:lnTo>
                  <a:lnTo>
                    <a:pt x="2324" y="1829264"/>
                  </a:lnTo>
                  <a:lnTo>
                    <a:pt x="3447" y="1828800"/>
                  </a:lnTo>
                  <a:lnTo>
                    <a:pt x="6077" y="1828800"/>
                  </a:lnTo>
                  <a:lnTo>
                    <a:pt x="7200" y="1829264"/>
                  </a:lnTo>
                  <a:lnTo>
                    <a:pt x="9060" y="1831125"/>
                  </a:lnTo>
                  <a:lnTo>
                    <a:pt x="9525" y="1832247"/>
                  </a:lnTo>
                  <a:lnTo>
                    <a:pt x="9525" y="1844402"/>
                  </a:lnTo>
                  <a:lnTo>
                    <a:pt x="9060" y="1845525"/>
                  </a:lnTo>
                  <a:lnTo>
                    <a:pt x="7200" y="1847385"/>
                  </a:lnTo>
                  <a:lnTo>
                    <a:pt x="6077" y="1847850"/>
                  </a:lnTo>
                  <a:close/>
                </a:path>
                <a:path w="9525" h="2019300">
                  <a:moveTo>
                    <a:pt x="6077" y="1790700"/>
                  </a:moveTo>
                  <a:lnTo>
                    <a:pt x="3447" y="1790700"/>
                  </a:lnTo>
                  <a:lnTo>
                    <a:pt x="2324" y="1790235"/>
                  </a:lnTo>
                  <a:lnTo>
                    <a:pt x="464" y="1788375"/>
                  </a:lnTo>
                  <a:lnTo>
                    <a:pt x="0" y="1787252"/>
                  </a:lnTo>
                  <a:lnTo>
                    <a:pt x="0" y="1775097"/>
                  </a:lnTo>
                  <a:lnTo>
                    <a:pt x="464" y="1773975"/>
                  </a:lnTo>
                  <a:lnTo>
                    <a:pt x="2324" y="1772114"/>
                  </a:lnTo>
                  <a:lnTo>
                    <a:pt x="3447" y="1771650"/>
                  </a:lnTo>
                  <a:lnTo>
                    <a:pt x="6077" y="1771650"/>
                  </a:lnTo>
                  <a:lnTo>
                    <a:pt x="7200" y="1772114"/>
                  </a:lnTo>
                  <a:lnTo>
                    <a:pt x="9060" y="1773975"/>
                  </a:lnTo>
                  <a:lnTo>
                    <a:pt x="9525" y="1775097"/>
                  </a:lnTo>
                  <a:lnTo>
                    <a:pt x="9525" y="1787252"/>
                  </a:lnTo>
                  <a:lnTo>
                    <a:pt x="9060" y="1788375"/>
                  </a:lnTo>
                  <a:lnTo>
                    <a:pt x="7200" y="1790235"/>
                  </a:lnTo>
                  <a:lnTo>
                    <a:pt x="6077" y="1790700"/>
                  </a:lnTo>
                  <a:close/>
                </a:path>
                <a:path w="9525" h="2019300">
                  <a:moveTo>
                    <a:pt x="6077" y="1733550"/>
                  </a:moveTo>
                  <a:lnTo>
                    <a:pt x="3447" y="1733550"/>
                  </a:lnTo>
                  <a:lnTo>
                    <a:pt x="2324" y="1733085"/>
                  </a:lnTo>
                  <a:lnTo>
                    <a:pt x="464" y="1731224"/>
                  </a:lnTo>
                  <a:lnTo>
                    <a:pt x="0" y="1730102"/>
                  </a:lnTo>
                  <a:lnTo>
                    <a:pt x="0" y="1717947"/>
                  </a:lnTo>
                  <a:lnTo>
                    <a:pt x="464" y="1716825"/>
                  </a:lnTo>
                  <a:lnTo>
                    <a:pt x="2324" y="1714964"/>
                  </a:lnTo>
                  <a:lnTo>
                    <a:pt x="3447" y="1714500"/>
                  </a:lnTo>
                  <a:lnTo>
                    <a:pt x="6077" y="1714500"/>
                  </a:lnTo>
                  <a:lnTo>
                    <a:pt x="7200" y="1714964"/>
                  </a:lnTo>
                  <a:lnTo>
                    <a:pt x="9060" y="1716825"/>
                  </a:lnTo>
                  <a:lnTo>
                    <a:pt x="9525" y="1717947"/>
                  </a:lnTo>
                  <a:lnTo>
                    <a:pt x="9525" y="1730102"/>
                  </a:lnTo>
                  <a:lnTo>
                    <a:pt x="9060" y="1731224"/>
                  </a:lnTo>
                  <a:lnTo>
                    <a:pt x="7200" y="1733085"/>
                  </a:lnTo>
                  <a:lnTo>
                    <a:pt x="6077" y="1733550"/>
                  </a:lnTo>
                  <a:close/>
                </a:path>
                <a:path w="9525" h="2019300">
                  <a:moveTo>
                    <a:pt x="6077" y="1676400"/>
                  </a:moveTo>
                  <a:lnTo>
                    <a:pt x="3447" y="1676400"/>
                  </a:lnTo>
                  <a:lnTo>
                    <a:pt x="2324" y="1675935"/>
                  </a:lnTo>
                  <a:lnTo>
                    <a:pt x="464" y="1674074"/>
                  </a:lnTo>
                  <a:lnTo>
                    <a:pt x="0" y="1672952"/>
                  </a:lnTo>
                  <a:lnTo>
                    <a:pt x="0" y="1660797"/>
                  </a:lnTo>
                  <a:lnTo>
                    <a:pt x="464" y="1659675"/>
                  </a:lnTo>
                  <a:lnTo>
                    <a:pt x="2324" y="1657814"/>
                  </a:lnTo>
                  <a:lnTo>
                    <a:pt x="3447" y="1657350"/>
                  </a:lnTo>
                  <a:lnTo>
                    <a:pt x="6077" y="1657350"/>
                  </a:lnTo>
                  <a:lnTo>
                    <a:pt x="7200" y="1657814"/>
                  </a:lnTo>
                  <a:lnTo>
                    <a:pt x="9060" y="1659675"/>
                  </a:lnTo>
                  <a:lnTo>
                    <a:pt x="9525" y="1660797"/>
                  </a:lnTo>
                  <a:lnTo>
                    <a:pt x="9525" y="1672952"/>
                  </a:lnTo>
                  <a:lnTo>
                    <a:pt x="9060" y="1674074"/>
                  </a:lnTo>
                  <a:lnTo>
                    <a:pt x="7200" y="1675935"/>
                  </a:lnTo>
                  <a:lnTo>
                    <a:pt x="6077" y="1676400"/>
                  </a:lnTo>
                  <a:close/>
                </a:path>
                <a:path w="9525" h="2019300">
                  <a:moveTo>
                    <a:pt x="6077" y="1619250"/>
                  </a:moveTo>
                  <a:lnTo>
                    <a:pt x="3447" y="1619250"/>
                  </a:lnTo>
                  <a:lnTo>
                    <a:pt x="2324" y="1618785"/>
                  </a:lnTo>
                  <a:lnTo>
                    <a:pt x="464" y="1616924"/>
                  </a:lnTo>
                  <a:lnTo>
                    <a:pt x="0" y="1615802"/>
                  </a:lnTo>
                  <a:lnTo>
                    <a:pt x="0" y="1603647"/>
                  </a:lnTo>
                  <a:lnTo>
                    <a:pt x="464" y="1602525"/>
                  </a:lnTo>
                  <a:lnTo>
                    <a:pt x="2324" y="1600664"/>
                  </a:lnTo>
                  <a:lnTo>
                    <a:pt x="3447" y="1600200"/>
                  </a:lnTo>
                  <a:lnTo>
                    <a:pt x="6077" y="1600200"/>
                  </a:lnTo>
                  <a:lnTo>
                    <a:pt x="7200" y="1600664"/>
                  </a:lnTo>
                  <a:lnTo>
                    <a:pt x="9060" y="1602525"/>
                  </a:lnTo>
                  <a:lnTo>
                    <a:pt x="9525" y="1603647"/>
                  </a:lnTo>
                  <a:lnTo>
                    <a:pt x="9525" y="1615802"/>
                  </a:lnTo>
                  <a:lnTo>
                    <a:pt x="9060" y="1616924"/>
                  </a:lnTo>
                  <a:lnTo>
                    <a:pt x="7200" y="1618785"/>
                  </a:lnTo>
                  <a:lnTo>
                    <a:pt x="6077" y="1619250"/>
                  </a:lnTo>
                  <a:close/>
                </a:path>
                <a:path w="9525" h="2019300">
                  <a:moveTo>
                    <a:pt x="6077" y="1562100"/>
                  </a:moveTo>
                  <a:lnTo>
                    <a:pt x="3447" y="1562100"/>
                  </a:lnTo>
                  <a:lnTo>
                    <a:pt x="2324" y="1561635"/>
                  </a:lnTo>
                  <a:lnTo>
                    <a:pt x="464" y="1559774"/>
                  </a:lnTo>
                  <a:lnTo>
                    <a:pt x="0" y="1558652"/>
                  </a:lnTo>
                  <a:lnTo>
                    <a:pt x="0" y="1546497"/>
                  </a:lnTo>
                  <a:lnTo>
                    <a:pt x="464" y="1545375"/>
                  </a:lnTo>
                  <a:lnTo>
                    <a:pt x="2324" y="1543514"/>
                  </a:lnTo>
                  <a:lnTo>
                    <a:pt x="3447" y="1543050"/>
                  </a:lnTo>
                  <a:lnTo>
                    <a:pt x="6077" y="1543050"/>
                  </a:lnTo>
                  <a:lnTo>
                    <a:pt x="7200" y="1543514"/>
                  </a:lnTo>
                  <a:lnTo>
                    <a:pt x="9060" y="1545375"/>
                  </a:lnTo>
                  <a:lnTo>
                    <a:pt x="9525" y="1546497"/>
                  </a:lnTo>
                  <a:lnTo>
                    <a:pt x="9525" y="1558652"/>
                  </a:lnTo>
                  <a:lnTo>
                    <a:pt x="9060" y="1559774"/>
                  </a:lnTo>
                  <a:lnTo>
                    <a:pt x="7200" y="1561635"/>
                  </a:lnTo>
                  <a:lnTo>
                    <a:pt x="6077" y="1562100"/>
                  </a:lnTo>
                  <a:close/>
                </a:path>
                <a:path w="9525" h="2019300">
                  <a:moveTo>
                    <a:pt x="6077" y="1504950"/>
                  </a:moveTo>
                  <a:lnTo>
                    <a:pt x="3447" y="1504950"/>
                  </a:lnTo>
                  <a:lnTo>
                    <a:pt x="2324" y="1504485"/>
                  </a:lnTo>
                  <a:lnTo>
                    <a:pt x="464" y="1502624"/>
                  </a:lnTo>
                  <a:lnTo>
                    <a:pt x="0" y="1501502"/>
                  </a:lnTo>
                  <a:lnTo>
                    <a:pt x="0" y="1489347"/>
                  </a:lnTo>
                  <a:lnTo>
                    <a:pt x="464" y="1488225"/>
                  </a:lnTo>
                  <a:lnTo>
                    <a:pt x="2324" y="1486364"/>
                  </a:lnTo>
                  <a:lnTo>
                    <a:pt x="3447" y="1485900"/>
                  </a:lnTo>
                  <a:lnTo>
                    <a:pt x="6077" y="1485900"/>
                  </a:lnTo>
                  <a:lnTo>
                    <a:pt x="7200" y="1486364"/>
                  </a:lnTo>
                  <a:lnTo>
                    <a:pt x="9060" y="1488225"/>
                  </a:lnTo>
                  <a:lnTo>
                    <a:pt x="9525" y="1489347"/>
                  </a:lnTo>
                  <a:lnTo>
                    <a:pt x="9525" y="1501502"/>
                  </a:lnTo>
                  <a:lnTo>
                    <a:pt x="9060" y="1502624"/>
                  </a:lnTo>
                  <a:lnTo>
                    <a:pt x="7200" y="1504485"/>
                  </a:lnTo>
                  <a:lnTo>
                    <a:pt x="6077" y="1504950"/>
                  </a:lnTo>
                  <a:close/>
                </a:path>
                <a:path w="9525" h="2019300">
                  <a:moveTo>
                    <a:pt x="6077" y="1447800"/>
                  </a:moveTo>
                  <a:lnTo>
                    <a:pt x="3447" y="1447800"/>
                  </a:lnTo>
                  <a:lnTo>
                    <a:pt x="2324" y="1447335"/>
                  </a:lnTo>
                  <a:lnTo>
                    <a:pt x="464" y="1445474"/>
                  </a:lnTo>
                  <a:lnTo>
                    <a:pt x="0" y="1444352"/>
                  </a:lnTo>
                  <a:lnTo>
                    <a:pt x="0" y="1432197"/>
                  </a:lnTo>
                  <a:lnTo>
                    <a:pt x="464" y="1431075"/>
                  </a:lnTo>
                  <a:lnTo>
                    <a:pt x="2324" y="1429214"/>
                  </a:lnTo>
                  <a:lnTo>
                    <a:pt x="3447" y="1428750"/>
                  </a:lnTo>
                  <a:lnTo>
                    <a:pt x="6077" y="1428750"/>
                  </a:lnTo>
                  <a:lnTo>
                    <a:pt x="7200" y="1429214"/>
                  </a:lnTo>
                  <a:lnTo>
                    <a:pt x="9060" y="1431075"/>
                  </a:lnTo>
                  <a:lnTo>
                    <a:pt x="9525" y="1432197"/>
                  </a:lnTo>
                  <a:lnTo>
                    <a:pt x="9525" y="1444352"/>
                  </a:lnTo>
                  <a:lnTo>
                    <a:pt x="9060" y="1445474"/>
                  </a:lnTo>
                  <a:lnTo>
                    <a:pt x="7200" y="1447335"/>
                  </a:lnTo>
                  <a:lnTo>
                    <a:pt x="6077" y="1447800"/>
                  </a:lnTo>
                  <a:close/>
                </a:path>
                <a:path w="9525" h="2019300">
                  <a:moveTo>
                    <a:pt x="6077" y="1390650"/>
                  </a:moveTo>
                  <a:lnTo>
                    <a:pt x="3447" y="1390650"/>
                  </a:lnTo>
                  <a:lnTo>
                    <a:pt x="2324" y="1390185"/>
                  </a:lnTo>
                  <a:lnTo>
                    <a:pt x="464" y="1388324"/>
                  </a:lnTo>
                  <a:lnTo>
                    <a:pt x="0" y="1387202"/>
                  </a:lnTo>
                  <a:lnTo>
                    <a:pt x="0" y="1375047"/>
                  </a:lnTo>
                  <a:lnTo>
                    <a:pt x="464" y="1373925"/>
                  </a:lnTo>
                  <a:lnTo>
                    <a:pt x="2324" y="1372064"/>
                  </a:lnTo>
                  <a:lnTo>
                    <a:pt x="3447" y="1371600"/>
                  </a:lnTo>
                  <a:lnTo>
                    <a:pt x="6077" y="1371600"/>
                  </a:lnTo>
                  <a:lnTo>
                    <a:pt x="7200" y="1372064"/>
                  </a:lnTo>
                  <a:lnTo>
                    <a:pt x="9060" y="1373925"/>
                  </a:lnTo>
                  <a:lnTo>
                    <a:pt x="9525" y="1375047"/>
                  </a:lnTo>
                  <a:lnTo>
                    <a:pt x="9525" y="1387202"/>
                  </a:lnTo>
                  <a:lnTo>
                    <a:pt x="9060" y="1388324"/>
                  </a:lnTo>
                  <a:lnTo>
                    <a:pt x="7200" y="1390185"/>
                  </a:lnTo>
                  <a:lnTo>
                    <a:pt x="6077" y="1390650"/>
                  </a:lnTo>
                  <a:close/>
                </a:path>
                <a:path w="9525" h="2019300">
                  <a:moveTo>
                    <a:pt x="6077" y="1333500"/>
                  </a:moveTo>
                  <a:lnTo>
                    <a:pt x="3447" y="1333500"/>
                  </a:lnTo>
                  <a:lnTo>
                    <a:pt x="2324" y="1333035"/>
                  </a:lnTo>
                  <a:lnTo>
                    <a:pt x="464" y="1331174"/>
                  </a:lnTo>
                  <a:lnTo>
                    <a:pt x="0" y="1330052"/>
                  </a:lnTo>
                  <a:lnTo>
                    <a:pt x="0" y="1317897"/>
                  </a:lnTo>
                  <a:lnTo>
                    <a:pt x="464" y="1316775"/>
                  </a:lnTo>
                  <a:lnTo>
                    <a:pt x="2324" y="1314914"/>
                  </a:lnTo>
                  <a:lnTo>
                    <a:pt x="3447" y="1314450"/>
                  </a:lnTo>
                  <a:lnTo>
                    <a:pt x="6077" y="1314450"/>
                  </a:lnTo>
                  <a:lnTo>
                    <a:pt x="7200" y="1314914"/>
                  </a:lnTo>
                  <a:lnTo>
                    <a:pt x="9060" y="1316775"/>
                  </a:lnTo>
                  <a:lnTo>
                    <a:pt x="9525" y="1317897"/>
                  </a:lnTo>
                  <a:lnTo>
                    <a:pt x="9525" y="1330052"/>
                  </a:lnTo>
                  <a:lnTo>
                    <a:pt x="9060" y="1331174"/>
                  </a:lnTo>
                  <a:lnTo>
                    <a:pt x="7200" y="1333035"/>
                  </a:lnTo>
                  <a:lnTo>
                    <a:pt x="6077" y="1333500"/>
                  </a:lnTo>
                  <a:close/>
                </a:path>
                <a:path w="9525" h="2019300">
                  <a:moveTo>
                    <a:pt x="6077" y="1276350"/>
                  </a:moveTo>
                  <a:lnTo>
                    <a:pt x="3447" y="1276350"/>
                  </a:lnTo>
                  <a:lnTo>
                    <a:pt x="2324" y="1275885"/>
                  </a:lnTo>
                  <a:lnTo>
                    <a:pt x="464" y="1274024"/>
                  </a:lnTo>
                  <a:lnTo>
                    <a:pt x="0" y="1272902"/>
                  </a:lnTo>
                  <a:lnTo>
                    <a:pt x="0" y="1260747"/>
                  </a:lnTo>
                  <a:lnTo>
                    <a:pt x="464" y="1259625"/>
                  </a:lnTo>
                  <a:lnTo>
                    <a:pt x="2324" y="1257764"/>
                  </a:lnTo>
                  <a:lnTo>
                    <a:pt x="3447" y="1257300"/>
                  </a:lnTo>
                  <a:lnTo>
                    <a:pt x="6077" y="1257300"/>
                  </a:lnTo>
                  <a:lnTo>
                    <a:pt x="7200" y="1257764"/>
                  </a:lnTo>
                  <a:lnTo>
                    <a:pt x="9060" y="1259625"/>
                  </a:lnTo>
                  <a:lnTo>
                    <a:pt x="9525" y="1260747"/>
                  </a:lnTo>
                  <a:lnTo>
                    <a:pt x="9525" y="1272902"/>
                  </a:lnTo>
                  <a:lnTo>
                    <a:pt x="9060" y="1274024"/>
                  </a:lnTo>
                  <a:lnTo>
                    <a:pt x="7200" y="1275885"/>
                  </a:lnTo>
                  <a:lnTo>
                    <a:pt x="6077" y="1276350"/>
                  </a:lnTo>
                  <a:close/>
                </a:path>
                <a:path w="9525" h="2019300">
                  <a:moveTo>
                    <a:pt x="6077" y="1219200"/>
                  </a:moveTo>
                  <a:lnTo>
                    <a:pt x="3447" y="1219200"/>
                  </a:lnTo>
                  <a:lnTo>
                    <a:pt x="2324" y="1218735"/>
                  </a:lnTo>
                  <a:lnTo>
                    <a:pt x="464" y="1216874"/>
                  </a:lnTo>
                  <a:lnTo>
                    <a:pt x="0" y="1215752"/>
                  </a:lnTo>
                  <a:lnTo>
                    <a:pt x="0" y="1203597"/>
                  </a:lnTo>
                  <a:lnTo>
                    <a:pt x="464" y="1202475"/>
                  </a:lnTo>
                  <a:lnTo>
                    <a:pt x="2324" y="1200614"/>
                  </a:lnTo>
                  <a:lnTo>
                    <a:pt x="3447" y="1200150"/>
                  </a:lnTo>
                  <a:lnTo>
                    <a:pt x="6077" y="1200150"/>
                  </a:lnTo>
                  <a:lnTo>
                    <a:pt x="7200" y="1200614"/>
                  </a:lnTo>
                  <a:lnTo>
                    <a:pt x="9060" y="1202475"/>
                  </a:lnTo>
                  <a:lnTo>
                    <a:pt x="9525" y="1203597"/>
                  </a:lnTo>
                  <a:lnTo>
                    <a:pt x="9525" y="1215752"/>
                  </a:lnTo>
                  <a:lnTo>
                    <a:pt x="9060" y="1216874"/>
                  </a:lnTo>
                  <a:lnTo>
                    <a:pt x="7200" y="1218735"/>
                  </a:lnTo>
                  <a:lnTo>
                    <a:pt x="6077" y="1219200"/>
                  </a:lnTo>
                  <a:close/>
                </a:path>
                <a:path w="9525" h="2019300">
                  <a:moveTo>
                    <a:pt x="6077" y="1162050"/>
                  </a:moveTo>
                  <a:lnTo>
                    <a:pt x="3447" y="1162050"/>
                  </a:lnTo>
                  <a:lnTo>
                    <a:pt x="2324" y="1161585"/>
                  </a:lnTo>
                  <a:lnTo>
                    <a:pt x="464" y="1159724"/>
                  </a:lnTo>
                  <a:lnTo>
                    <a:pt x="0" y="1158602"/>
                  </a:lnTo>
                  <a:lnTo>
                    <a:pt x="0" y="1146447"/>
                  </a:lnTo>
                  <a:lnTo>
                    <a:pt x="464" y="1145325"/>
                  </a:lnTo>
                  <a:lnTo>
                    <a:pt x="2324" y="1143464"/>
                  </a:lnTo>
                  <a:lnTo>
                    <a:pt x="3447" y="1143000"/>
                  </a:lnTo>
                  <a:lnTo>
                    <a:pt x="6077" y="1143000"/>
                  </a:lnTo>
                  <a:lnTo>
                    <a:pt x="7200" y="1143464"/>
                  </a:lnTo>
                  <a:lnTo>
                    <a:pt x="9060" y="1145325"/>
                  </a:lnTo>
                  <a:lnTo>
                    <a:pt x="9525" y="1146447"/>
                  </a:lnTo>
                  <a:lnTo>
                    <a:pt x="9525" y="1158602"/>
                  </a:lnTo>
                  <a:lnTo>
                    <a:pt x="9060" y="1159724"/>
                  </a:lnTo>
                  <a:lnTo>
                    <a:pt x="7200" y="1161585"/>
                  </a:lnTo>
                  <a:lnTo>
                    <a:pt x="6077" y="1162050"/>
                  </a:lnTo>
                  <a:close/>
                </a:path>
                <a:path w="9525" h="2019300">
                  <a:moveTo>
                    <a:pt x="6077" y="1104900"/>
                  </a:moveTo>
                  <a:lnTo>
                    <a:pt x="3447" y="1104900"/>
                  </a:lnTo>
                  <a:lnTo>
                    <a:pt x="2324" y="1104435"/>
                  </a:lnTo>
                  <a:lnTo>
                    <a:pt x="464" y="1102574"/>
                  </a:lnTo>
                  <a:lnTo>
                    <a:pt x="0" y="1101452"/>
                  </a:lnTo>
                  <a:lnTo>
                    <a:pt x="0" y="1089297"/>
                  </a:lnTo>
                  <a:lnTo>
                    <a:pt x="464" y="1088175"/>
                  </a:lnTo>
                  <a:lnTo>
                    <a:pt x="2324" y="1086314"/>
                  </a:lnTo>
                  <a:lnTo>
                    <a:pt x="3447" y="1085850"/>
                  </a:lnTo>
                  <a:lnTo>
                    <a:pt x="6077" y="1085850"/>
                  </a:lnTo>
                  <a:lnTo>
                    <a:pt x="7200" y="1086314"/>
                  </a:lnTo>
                  <a:lnTo>
                    <a:pt x="9060" y="1088175"/>
                  </a:lnTo>
                  <a:lnTo>
                    <a:pt x="9525" y="1089297"/>
                  </a:lnTo>
                  <a:lnTo>
                    <a:pt x="9525" y="1101452"/>
                  </a:lnTo>
                  <a:lnTo>
                    <a:pt x="9060" y="1102574"/>
                  </a:lnTo>
                  <a:lnTo>
                    <a:pt x="7200" y="1104435"/>
                  </a:lnTo>
                  <a:lnTo>
                    <a:pt x="6077" y="1104900"/>
                  </a:lnTo>
                  <a:close/>
                </a:path>
                <a:path w="9525" h="20193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20193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20193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20193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20193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20193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20193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20193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20193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20193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20193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20193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20193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20193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20193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20193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20193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20193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20193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grpSp>
      <p:sp>
        <p:nvSpPr>
          <p:cNvPr id="15" name="object 15"/>
          <p:cNvSpPr txBox="1"/>
          <p:nvPr/>
        </p:nvSpPr>
        <p:spPr>
          <a:xfrm>
            <a:off x="1298626" y="3799187"/>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0</a:t>
            </a:r>
            <a:endParaRPr sz="1000">
              <a:latin typeface="Trebuchet MS"/>
              <a:cs typeface="Trebuchet MS"/>
            </a:endParaRPr>
          </a:p>
        </p:txBody>
      </p:sp>
      <p:sp>
        <p:nvSpPr>
          <p:cNvPr id="16" name="object 16"/>
          <p:cNvSpPr/>
          <p:nvPr/>
        </p:nvSpPr>
        <p:spPr>
          <a:xfrm>
            <a:off x="3168662" y="1768792"/>
            <a:ext cx="9525" cy="2019300"/>
          </a:xfrm>
          <a:custGeom>
            <a:avLst/>
            <a:gdLst/>
            <a:ahLst/>
            <a:cxnLst/>
            <a:rect l="l" t="t" r="r" b="b"/>
            <a:pathLst>
              <a:path w="9525" h="2019300">
                <a:moveTo>
                  <a:pt x="6077" y="2019300"/>
                </a:moveTo>
                <a:lnTo>
                  <a:pt x="3447" y="2019300"/>
                </a:lnTo>
                <a:lnTo>
                  <a:pt x="2324" y="2018835"/>
                </a:lnTo>
                <a:lnTo>
                  <a:pt x="464" y="2016975"/>
                </a:lnTo>
                <a:lnTo>
                  <a:pt x="0" y="2015852"/>
                </a:lnTo>
                <a:lnTo>
                  <a:pt x="0" y="2003697"/>
                </a:lnTo>
                <a:lnTo>
                  <a:pt x="464" y="2002574"/>
                </a:lnTo>
                <a:lnTo>
                  <a:pt x="2324" y="2000715"/>
                </a:lnTo>
                <a:lnTo>
                  <a:pt x="3447" y="2000250"/>
                </a:lnTo>
                <a:lnTo>
                  <a:pt x="6077" y="2000250"/>
                </a:lnTo>
                <a:lnTo>
                  <a:pt x="7200" y="2000715"/>
                </a:lnTo>
                <a:lnTo>
                  <a:pt x="9060" y="2002574"/>
                </a:lnTo>
                <a:lnTo>
                  <a:pt x="9525" y="2003697"/>
                </a:lnTo>
                <a:lnTo>
                  <a:pt x="9525" y="2015852"/>
                </a:lnTo>
                <a:lnTo>
                  <a:pt x="9060" y="2016975"/>
                </a:lnTo>
                <a:lnTo>
                  <a:pt x="7200" y="2018835"/>
                </a:lnTo>
                <a:lnTo>
                  <a:pt x="6077" y="2019300"/>
                </a:lnTo>
                <a:close/>
              </a:path>
              <a:path w="9525" h="2019300">
                <a:moveTo>
                  <a:pt x="6077" y="1962150"/>
                </a:moveTo>
                <a:lnTo>
                  <a:pt x="3447" y="1962150"/>
                </a:lnTo>
                <a:lnTo>
                  <a:pt x="2324" y="1961685"/>
                </a:lnTo>
                <a:lnTo>
                  <a:pt x="464" y="1959825"/>
                </a:lnTo>
                <a:lnTo>
                  <a:pt x="0" y="1958702"/>
                </a:lnTo>
                <a:lnTo>
                  <a:pt x="0" y="1946547"/>
                </a:lnTo>
                <a:lnTo>
                  <a:pt x="464" y="1945424"/>
                </a:lnTo>
                <a:lnTo>
                  <a:pt x="2324" y="1943565"/>
                </a:lnTo>
                <a:lnTo>
                  <a:pt x="3447" y="1943100"/>
                </a:lnTo>
                <a:lnTo>
                  <a:pt x="6077" y="1943100"/>
                </a:lnTo>
                <a:lnTo>
                  <a:pt x="7200" y="1943565"/>
                </a:lnTo>
                <a:lnTo>
                  <a:pt x="9060" y="1945424"/>
                </a:lnTo>
                <a:lnTo>
                  <a:pt x="9525" y="1946547"/>
                </a:lnTo>
                <a:lnTo>
                  <a:pt x="9525" y="1958702"/>
                </a:lnTo>
                <a:lnTo>
                  <a:pt x="9060" y="1959825"/>
                </a:lnTo>
                <a:lnTo>
                  <a:pt x="7200" y="1961685"/>
                </a:lnTo>
                <a:lnTo>
                  <a:pt x="6077" y="1962150"/>
                </a:lnTo>
                <a:close/>
              </a:path>
              <a:path w="9525" h="2019300">
                <a:moveTo>
                  <a:pt x="6077" y="1905000"/>
                </a:moveTo>
                <a:lnTo>
                  <a:pt x="3447" y="1905000"/>
                </a:lnTo>
                <a:lnTo>
                  <a:pt x="2324" y="1904535"/>
                </a:lnTo>
                <a:lnTo>
                  <a:pt x="464" y="1902675"/>
                </a:lnTo>
                <a:lnTo>
                  <a:pt x="0" y="1901552"/>
                </a:lnTo>
                <a:lnTo>
                  <a:pt x="0" y="1889397"/>
                </a:lnTo>
                <a:lnTo>
                  <a:pt x="464" y="1888275"/>
                </a:lnTo>
                <a:lnTo>
                  <a:pt x="2324" y="1886414"/>
                </a:lnTo>
                <a:lnTo>
                  <a:pt x="3447" y="1885950"/>
                </a:lnTo>
                <a:lnTo>
                  <a:pt x="6077" y="1885950"/>
                </a:lnTo>
                <a:lnTo>
                  <a:pt x="7200" y="1886414"/>
                </a:lnTo>
                <a:lnTo>
                  <a:pt x="9060" y="1888275"/>
                </a:lnTo>
                <a:lnTo>
                  <a:pt x="9525" y="1889397"/>
                </a:lnTo>
                <a:lnTo>
                  <a:pt x="9525" y="1901552"/>
                </a:lnTo>
                <a:lnTo>
                  <a:pt x="9060" y="1902675"/>
                </a:lnTo>
                <a:lnTo>
                  <a:pt x="7200" y="1904535"/>
                </a:lnTo>
                <a:lnTo>
                  <a:pt x="6077" y="1905000"/>
                </a:lnTo>
                <a:close/>
              </a:path>
              <a:path w="9525" h="2019300">
                <a:moveTo>
                  <a:pt x="6077" y="1847850"/>
                </a:moveTo>
                <a:lnTo>
                  <a:pt x="3447" y="1847850"/>
                </a:lnTo>
                <a:lnTo>
                  <a:pt x="2324" y="1847385"/>
                </a:lnTo>
                <a:lnTo>
                  <a:pt x="464" y="1845525"/>
                </a:lnTo>
                <a:lnTo>
                  <a:pt x="0" y="1844402"/>
                </a:lnTo>
                <a:lnTo>
                  <a:pt x="0" y="1832247"/>
                </a:lnTo>
                <a:lnTo>
                  <a:pt x="464" y="1831125"/>
                </a:lnTo>
                <a:lnTo>
                  <a:pt x="2324" y="1829264"/>
                </a:lnTo>
                <a:lnTo>
                  <a:pt x="3447" y="1828800"/>
                </a:lnTo>
                <a:lnTo>
                  <a:pt x="6077" y="1828800"/>
                </a:lnTo>
                <a:lnTo>
                  <a:pt x="7200" y="1829264"/>
                </a:lnTo>
                <a:lnTo>
                  <a:pt x="9060" y="1831125"/>
                </a:lnTo>
                <a:lnTo>
                  <a:pt x="9525" y="1832247"/>
                </a:lnTo>
                <a:lnTo>
                  <a:pt x="9525" y="1844402"/>
                </a:lnTo>
                <a:lnTo>
                  <a:pt x="9060" y="1845525"/>
                </a:lnTo>
                <a:lnTo>
                  <a:pt x="7200" y="1847385"/>
                </a:lnTo>
                <a:lnTo>
                  <a:pt x="6077" y="1847850"/>
                </a:lnTo>
                <a:close/>
              </a:path>
              <a:path w="9525" h="2019300">
                <a:moveTo>
                  <a:pt x="6077" y="1790700"/>
                </a:moveTo>
                <a:lnTo>
                  <a:pt x="3447" y="1790700"/>
                </a:lnTo>
                <a:lnTo>
                  <a:pt x="2324" y="1790235"/>
                </a:lnTo>
                <a:lnTo>
                  <a:pt x="464" y="1788375"/>
                </a:lnTo>
                <a:lnTo>
                  <a:pt x="0" y="1787252"/>
                </a:lnTo>
                <a:lnTo>
                  <a:pt x="0" y="1775097"/>
                </a:lnTo>
                <a:lnTo>
                  <a:pt x="464" y="1773975"/>
                </a:lnTo>
                <a:lnTo>
                  <a:pt x="2324" y="1772114"/>
                </a:lnTo>
                <a:lnTo>
                  <a:pt x="3447" y="1771650"/>
                </a:lnTo>
                <a:lnTo>
                  <a:pt x="6077" y="1771650"/>
                </a:lnTo>
                <a:lnTo>
                  <a:pt x="7200" y="1772114"/>
                </a:lnTo>
                <a:lnTo>
                  <a:pt x="9060" y="1773975"/>
                </a:lnTo>
                <a:lnTo>
                  <a:pt x="9525" y="1775097"/>
                </a:lnTo>
                <a:lnTo>
                  <a:pt x="9525" y="1787252"/>
                </a:lnTo>
                <a:lnTo>
                  <a:pt x="9060" y="1788375"/>
                </a:lnTo>
                <a:lnTo>
                  <a:pt x="7200" y="1790235"/>
                </a:lnTo>
                <a:lnTo>
                  <a:pt x="6077" y="1790700"/>
                </a:lnTo>
                <a:close/>
              </a:path>
              <a:path w="9525" h="2019300">
                <a:moveTo>
                  <a:pt x="6077" y="1733550"/>
                </a:moveTo>
                <a:lnTo>
                  <a:pt x="3447" y="1733550"/>
                </a:lnTo>
                <a:lnTo>
                  <a:pt x="2324" y="1733085"/>
                </a:lnTo>
                <a:lnTo>
                  <a:pt x="464" y="1731224"/>
                </a:lnTo>
                <a:lnTo>
                  <a:pt x="0" y="1730102"/>
                </a:lnTo>
                <a:lnTo>
                  <a:pt x="0" y="1717947"/>
                </a:lnTo>
                <a:lnTo>
                  <a:pt x="464" y="1716825"/>
                </a:lnTo>
                <a:lnTo>
                  <a:pt x="2324" y="1714964"/>
                </a:lnTo>
                <a:lnTo>
                  <a:pt x="3447" y="1714500"/>
                </a:lnTo>
                <a:lnTo>
                  <a:pt x="6077" y="1714500"/>
                </a:lnTo>
                <a:lnTo>
                  <a:pt x="7200" y="1714964"/>
                </a:lnTo>
                <a:lnTo>
                  <a:pt x="9060" y="1716825"/>
                </a:lnTo>
                <a:lnTo>
                  <a:pt x="9525" y="1717947"/>
                </a:lnTo>
                <a:lnTo>
                  <a:pt x="9525" y="1730102"/>
                </a:lnTo>
                <a:lnTo>
                  <a:pt x="9060" y="1731224"/>
                </a:lnTo>
                <a:lnTo>
                  <a:pt x="7200" y="1733085"/>
                </a:lnTo>
                <a:lnTo>
                  <a:pt x="6077" y="1733550"/>
                </a:lnTo>
                <a:close/>
              </a:path>
              <a:path w="9525" h="2019300">
                <a:moveTo>
                  <a:pt x="6077" y="1676400"/>
                </a:moveTo>
                <a:lnTo>
                  <a:pt x="3447" y="1676400"/>
                </a:lnTo>
                <a:lnTo>
                  <a:pt x="2324" y="1675935"/>
                </a:lnTo>
                <a:lnTo>
                  <a:pt x="464" y="1674074"/>
                </a:lnTo>
                <a:lnTo>
                  <a:pt x="0" y="1672952"/>
                </a:lnTo>
                <a:lnTo>
                  <a:pt x="0" y="1660797"/>
                </a:lnTo>
                <a:lnTo>
                  <a:pt x="464" y="1659675"/>
                </a:lnTo>
                <a:lnTo>
                  <a:pt x="2324" y="1657814"/>
                </a:lnTo>
                <a:lnTo>
                  <a:pt x="3447" y="1657350"/>
                </a:lnTo>
                <a:lnTo>
                  <a:pt x="6077" y="1657350"/>
                </a:lnTo>
                <a:lnTo>
                  <a:pt x="7200" y="1657814"/>
                </a:lnTo>
                <a:lnTo>
                  <a:pt x="9060" y="1659675"/>
                </a:lnTo>
                <a:lnTo>
                  <a:pt x="9525" y="1660797"/>
                </a:lnTo>
                <a:lnTo>
                  <a:pt x="9525" y="1672952"/>
                </a:lnTo>
                <a:lnTo>
                  <a:pt x="9060" y="1674074"/>
                </a:lnTo>
                <a:lnTo>
                  <a:pt x="7200" y="1675935"/>
                </a:lnTo>
                <a:lnTo>
                  <a:pt x="6077" y="1676400"/>
                </a:lnTo>
                <a:close/>
              </a:path>
              <a:path w="9525" h="2019300">
                <a:moveTo>
                  <a:pt x="6077" y="1619250"/>
                </a:moveTo>
                <a:lnTo>
                  <a:pt x="3447" y="1619250"/>
                </a:lnTo>
                <a:lnTo>
                  <a:pt x="2324" y="1618785"/>
                </a:lnTo>
                <a:lnTo>
                  <a:pt x="464" y="1616924"/>
                </a:lnTo>
                <a:lnTo>
                  <a:pt x="0" y="1615802"/>
                </a:lnTo>
                <a:lnTo>
                  <a:pt x="0" y="1603647"/>
                </a:lnTo>
                <a:lnTo>
                  <a:pt x="464" y="1602525"/>
                </a:lnTo>
                <a:lnTo>
                  <a:pt x="2324" y="1600664"/>
                </a:lnTo>
                <a:lnTo>
                  <a:pt x="3447" y="1600200"/>
                </a:lnTo>
                <a:lnTo>
                  <a:pt x="6077" y="1600200"/>
                </a:lnTo>
                <a:lnTo>
                  <a:pt x="7200" y="1600664"/>
                </a:lnTo>
                <a:lnTo>
                  <a:pt x="9060" y="1602525"/>
                </a:lnTo>
                <a:lnTo>
                  <a:pt x="9525" y="1603647"/>
                </a:lnTo>
                <a:lnTo>
                  <a:pt x="9525" y="1615802"/>
                </a:lnTo>
                <a:lnTo>
                  <a:pt x="9060" y="1616924"/>
                </a:lnTo>
                <a:lnTo>
                  <a:pt x="7200" y="1618785"/>
                </a:lnTo>
                <a:lnTo>
                  <a:pt x="6077" y="1619250"/>
                </a:lnTo>
                <a:close/>
              </a:path>
              <a:path w="9525" h="2019300">
                <a:moveTo>
                  <a:pt x="6077" y="1562100"/>
                </a:moveTo>
                <a:lnTo>
                  <a:pt x="3447" y="1562100"/>
                </a:lnTo>
                <a:lnTo>
                  <a:pt x="2324" y="1561635"/>
                </a:lnTo>
                <a:lnTo>
                  <a:pt x="464" y="1559774"/>
                </a:lnTo>
                <a:lnTo>
                  <a:pt x="0" y="1558652"/>
                </a:lnTo>
                <a:lnTo>
                  <a:pt x="0" y="1546497"/>
                </a:lnTo>
                <a:lnTo>
                  <a:pt x="464" y="1545375"/>
                </a:lnTo>
                <a:lnTo>
                  <a:pt x="2324" y="1543514"/>
                </a:lnTo>
                <a:lnTo>
                  <a:pt x="3447" y="1543050"/>
                </a:lnTo>
                <a:lnTo>
                  <a:pt x="6077" y="1543050"/>
                </a:lnTo>
                <a:lnTo>
                  <a:pt x="7200" y="1543514"/>
                </a:lnTo>
                <a:lnTo>
                  <a:pt x="9060" y="1545375"/>
                </a:lnTo>
                <a:lnTo>
                  <a:pt x="9525" y="1546497"/>
                </a:lnTo>
                <a:lnTo>
                  <a:pt x="9525" y="1558652"/>
                </a:lnTo>
                <a:lnTo>
                  <a:pt x="9060" y="1559774"/>
                </a:lnTo>
                <a:lnTo>
                  <a:pt x="7200" y="1561635"/>
                </a:lnTo>
                <a:lnTo>
                  <a:pt x="6077" y="1562100"/>
                </a:lnTo>
                <a:close/>
              </a:path>
              <a:path w="9525" h="2019300">
                <a:moveTo>
                  <a:pt x="6077" y="1504950"/>
                </a:moveTo>
                <a:lnTo>
                  <a:pt x="3447" y="1504950"/>
                </a:lnTo>
                <a:lnTo>
                  <a:pt x="2324" y="1504485"/>
                </a:lnTo>
                <a:lnTo>
                  <a:pt x="464" y="1502624"/>
                </a:lnTo>
                <a:lnTo>
                  <a:pt x="0" y="1501502"/>
                </a:lnTo>
                <a:lnTo>
                  <a:pt x="0" y="1489347"/>
                </a:lnTo>
                <a:lnTo>
                  <a:pt x="464" y="1488225"/>
                </a:lnTo>
                <a:lnTo>
                  <a:pt x="2324" y="1486364"/>
                </a:lnTo>
                <a:lnTo>
                  <a:pt x="3447" y="1485900"/>
                </a:lnTo>
                <a:lnTo>
                  <a:pt x="6077" y="1485900"/>
                </a:lnTo>
                <a:lnTo>
                  <a:pt x="7200" y="1486364"/>
                </a:lnTo>
                <a:lnTo>
                  <a:pt x="9060" y="1488225"/>
                </a:lnTo>
                <a:lnTo>
                  <a:pt x="9525" y="1489347"/>
                </a:lnTo>
                <a:lnTo>
                  <a:pt x="9525" y="1501502"/>
                </a:lnTo>
                <a:lnTo>
                  <a:pt x="9060" y="1502624"/>
                </a:lnTo>
                <a:lnTo>
                  <a:pt x="7200" y="1504485"/>
                </a:lnTo>
                <a:lnTo>
                  <a:pt x="6077" y="1504950"/>
                </a:lnTo>
                <a:close/>
              </a:path>
              <a:path w="9525" h="2019300">
                <a:moveTo>
                  <a:pt x="6077" y="1447800"/>
                </a:moveTo>
                <a:lnTo>
                  <a:pt x="3447" y="1447800"/>
                </a:lnTo>
                <a:lnTo>
                  <a:pt x="2324" y="1447335"/>
                </a:lnTo>
                <a:lnTo>
                  <a:pt x="464" y="1445474"/>
                </a:lnTo>
                <a:lnTo>
                  <a:pt x="0" y="1444352"/>
                </a:lnTo>
                <a:lnTo>
                  <a:pt x="0" y="1432197"/>
                </a:lnTo>
                <a:lnTo>
                  <a:pt x="464" y="1431075"/>
                </a:lnTo>
                <a:lnTo>
                  <a:pt x="2324" y="1429214"/>
                </a:lnTo>
                <a:lnTo>
                  <a:pt x="3447" y="1428750"/>
                </a:lnTo>
                <a:lnTo>
                  <a:pt x="6077" y="1428750"/>
                </a:lnTo>
                <a:lnTo>
                  <a:pt x="7200" y="1429214"/>
                </a:lnTo>
                <a:lnTo>
                  <a:pt x="9060" y="1431075"/>
                </a:lnTo>
                <a:lnTo>
                  <a:pt x="9525" y="1432197"/>
                </a:lnTo>
                <a:lnTo>
                  <a:pt x="9525" y="1444352"/>
                </a:lnTo>
                <a:lnTo>
                  <a:pt x="9060" y="1445474"/>
                </a:lnTo>
                <a:lnTo>
                  <a:pt x="7200" y="1447335"/>
                </a:lnTo>
                <a:lnTo>
                  <a:pt x="6077" y="1447800"/>
                </a:lnTo>
                <a:close/>
              </a:path>
              <a:path w="9525" h="2019300">
                <a:moveTo>
                  <a:pt x="6077" y="1390650"/>
                </a:moveTo>
                <a:lnTo>
                  <a:pt x="3447" y="1390650"/>
                </a:lnTo>
                <a:lnTo>
                  <a:pt x="2324" y="1390185"/>
                </a:lnTo>
                <a:lnTo>
                  <a:pt x="464" y="1388324"/>
                </a:lnTo>
                <a:lnTo>
                  <a:pt x="0" y="1387202"/>
                </a:lnTo>
                <a:lnTo>
                  <a:pt x="0" y="1375047"/>
                </a:lnTo>
                <a:lnTo>
                  <a:pt x="464" y="1373925"/>
                </a:lnTo>
                <a:lnTo>
                  <a:pt x="2324" y="1372064"/>
                </a:lnTo>
                <a:lnTo>
                  <a:pt x="3447" y="1371600"/>
                </a:lnTo>
                <a:lnTo>
                  <a:pt x="6077" y="1371600"/>
                </a:lnTo>
                <a:lnTo>
                  <a:pt x="7200" y="1372064"/>
                </a:lnTo>
                <a:lnTo>
                  <a:pt x="9060" y="1373925"/>
                </a:lnTo>
                <a:lnTo>
                  <a:pt x="9525" y="1375047"/>
                </a:lnTo>
                <a:lnTo>
                  <a:pt x="9525" y="1387202"/>
                </a:lnTo>
                <a:lnTo>
                  <a:pt x="9060" y="1388324"/>
                </a:lnTo>
                <a:lnTo>
                  <a:pt x="7200" y="1390185"/>
                </a:lnTo>
                <a:lnTo>
                  <a:pt x="6077" y="1390650"/>
                </a:lnTo>
                <a:close/>
              </a:path>
              <a:path w="9525" h="2019300">
                <a:moveTo>
                  <a:pt x="6077" y="1333500"/>
                </a:moveTo>
                <a:lnTo>
                  <a:pt x="3447" y="1333500"/>
                </a:lnTo>
                <a:lnTo>
                  <a:pt x="2324" y="1333035"/>
                </a:lnTo>
                <a:lnTo>
                  <a:pt x="464" y="1331174"/>
                </a:lnTo>
                <a:lnTo>
                  <a:pt x="0" y="1330052"/>
                </a:lnTo>
                <a:lnTo>
                  <a:pt x="0" y="1317897"/>
                </a:lnTo>
                <a:lnTo>
                  <a:pt x="464" y="1316775"/>
                </a:lnTo>
                <a:lnTo>
                  <a:pt x="2324" y="1314914"/>
                </a:lnTo>
                <a:lnTo>
                  <a:pt x="3447" y="1314450"/>
                </a:lnTo>
                <a:lnTo>
                  <a:pt x="6077" y="1314450"/>
                </a:lnTo>
                <a:lnTo>
                  <a:pt x="7200" y="1314914"/>
                </a:lnTo>
                <a:lnTo>
                  <a:pt x="9060" y="1316775"/>
                </a:lnTo>
                <a:lnTo>
                  <a:pt x="9525" y="1317897"/>
                </a:lnTo>
                <a:lnTo>
                  <a:pt x="9525" y="1330052"/>
                </a:lnTo>
                <a:lnTo>
                  <a:pt x="9060" y="1331174"/>
                </a:lnTo>
                <a:lnTo>
                  <a:pt x="7200" y="1333035"/>
                </a:lnTo>
                <a:lnTo>
                  <a:pt x="6077" y="1333500"/>
                </a:lnTo>
                <a:close/>
              </a:path>
              <a:path w="9525" h="2019300">
                <a:moveTo>
                  <a:pt x="6077" y="1276350"/>
                </a:moveTo>
                <a:lnTo>
                  <a:pt x="3447" y="1276350"/>
                </a:lnTo>
                <a:lnTo>
                  <a:pt x="2324" y="1275885"/>
                </a:lnTo>
                <a:lnTo>
                  <a:pt x="464" y="1274024"/>
                </a:lnTo>
                <a:lnTo>
                  <a:pt x="0" y="1272902"/>
                </a:lnTo>
                <a:lnTo>
                  <a:pt x="0" y="1260747"/>
                </a:lnTo>
                <a:lnTo>
                  <a:pt x="464" y="1259625"/>
                </a:lnTo>
                <a:lnTo>
                  <a:pt x="2324" y="1257764"/>
                </a:lnTo>
                <a:lnTo>
                  <a:pt x="3447" y="1257300"/>
                </a:lnTo>
                <a:lnTo>
                  <a:pt x="6077" y="1257300"/>
                </a:lnTo>
                <a:lnTo>
                  <a:pt x="7200" y="1257764"/>
                </a:lnTo>
                <a:lnTo>
                  <a:pt x="9060" y="1259625"/>
                </a:lnTo>
                <a:lnTo>
                  <a:pt x="9525" y="1260747"/>
                </a:lnTo>
                <a:lnTo>
                  <a:pt x="9525" y="1272902"/>
                </a:lnTo>
                <a:lnTo>
                  <a:pt x="9060" y="1274024"/>
                </a:lnTo>
                <a:lnTo>
                  <a:pt x="7200" y="1275885"/>
                </a:lnTo>
                <a:lnTo>
                  <a:pt x="6077" y="1276350"/>
                </a:lnTo>
                <a:close/>
              </a:path>
              <a:path w="9525" h="2019300">
                <a:moveTo>
                  <a:pt x="6077" y="1219200"/>
                </a:moveTo>
                <a:lnTo>
                  <a:pt x="3447" y="1219200"/>
                </a:lnTo>
                <a:lnTo>
                  <a:pt x="2324" y="1218735"/>
                </a:lnTo>
                <a:lnTo>
                  <a:pt x="464" y="1216874"/>
                </a:lnTo>
                <a:lnTo>
                  <a:pt x="0" y="1215752"/>
                </a:lnTo>
                <a:lnTo>
                  <a:pt x="0" y="1203597"/>
                </a:lnTo>
                <a:lnTo>
                  <a:pt x="464" y="1202475"/>
                </a:lnTo>
                <a:lnTo>
                  <a:pt x="2324" y="1200614"/>
                </a:lnTo>
                <a:lnTo>
                  <a:pt x="3447" y="1200150"/>
                </a:lnTo>
                <a:lnTo>
                  <a:pt x="6077" y="1200150"/>
                </a:lnTo>
                <a:lnTo>
                  <a:pt x="7200" y="1200614"/>
                </a:lnTo>
                <a:lnTo>
                  <a:pt x="9060" y="1202475"/>
                </a:lnTo>
                <a:lnTo>
                  <a:pt x="9525" y="1203597"/>
                </a:lnTo>
                <a:lnTo>
                  <a:pt x="9525" y="1215752"/>
                </a:lnTo>
                <a:lnTo>
                  <a:pt x="9060" y="1216874"/>
                </a:lnTo>
                <a:lnTo>
                  <a:pt x="7200" y="1218735"/>
                </a:lnTo>
                <a:lnTo>
                  <a:pt x="6077" y="1219200"/>
                </a:lnTo>
                <a:close/>
              </a:path>
              <a:path w="9525" h="2019300">
                <a:moveTo>
                  <a:pt x="6077" y="1162050"/>
                </a:moveTo>
                <a:lnTo>
                  <a:pt x="3447" y="1162050"/>
                </a:lnTo>
                <a:lnTo>
                  <a:pt x="2324" y="1161585"/>
                </a:lnTo>
                <a:lnTo>
                  <a:pt x="464" y="1159724"/>
                </a:lnTo>
                <a:lnTo>
                  <a:pt x="0" y="1158602"/>
                </a:lnTo>
                <a:lnTo>
                  <a:pt x="0" y="1146447"/>
                </a:lnTo>
                <a:lnTo>
                  <a:pt x="464" y="1145325"/>
                </a:lnTo>
                <a:lnTo>
                  <a:pt x="2324" y="1143464"/>
                </a:lnTo>
                <a:lnTo>
                  <a:pt x="3447" y="1143000"/>
                </a:lnTo>
                <a:lnTo>
                  <a:pt x="6077" y="1143000"/>
                </a:lnTo>
                <a:lnTo>
                  <a:pt x="7200" y="1143464"/>
                </a:lnTo>
                <a:lnTo>
                  <a:pt x="9060" y="1145325"/>
                </a:lnTo>
                <a:lnTo>
                  <a:pt x="9525" y="1146447"/>
                </a:lnTo>
                <a:lnTo>
                  <a:pt x="9525" y="1158602"/>
                </a:lnTo>
                <a:lnTo>
                  <a:pt x="9060" y="1159724"/>
                </a:lnTo>
                <a:lnTo>
                  <a:pt x="7200" y="1161585"/>
                </a:lnTo>
                <a:lnTo>
                  <a:pt x="6077" y="1162050"/>
                </a:lnTo>
                <a:close/>
              </a:path>
              <a:path w="9525" h="2019300">
                <a:moveTo>
                  <a:pt x="6077" y="1104900"/>
                </a:moveTo>
                <a:lnTo>
                  <a:pt x="3447" y="1104900"/>
                </a:lnTo>
                <a:lnTo>
                  <a:pt x="2324" y="1104435"/>
                </a:lnTo>
                <a:lnTo>
                  <a:pt x="464" y="1102574"/>
                </a:lnTo>
                <a:lnTo>
                  <a:pt x="0" y="1101452"/>
                </a:lnTo>
                <a:lnTo>
                  <a:pt x="0" y="1089297"/>
                </a:lnTo>
                <a:lnTo>
                  <a:pt x="464" y="1088175"/>
                </a:lnTo>
                <a:lnTo>
                  <a:pt x="2324" y="1086314"/>
                </a:lnTo>
                <a:lnTo>
                  <a:pt x="3447" y="1085850"/>
                </a:lnTo>
                <a:lnTo>
                  <a:pt x="6077" y="1085850"/>
                </a:lnTo>
                <a:lnTo>
                  <a:pt x="7200" y="1086314"/>
                </a:lnTo>
                <a:lnTo>
                  <a:pt x="9060" y="1088175"/>
                </a:lnTo>
                <a:lnTo>
                  <a:pt x="9525" y="1089297"/>
                </a:lnTo>
                <a:lnTo>
                  <a:pt x="9525" y="1101452"/>
                </a:lnTo>
                <a:lnTo>
                  <a:pt x="9060" y="1102574"/>
                </a:lnTo>
                <a:lnTo>
                  <a:pt x="7200" y="1104435"/>
                </a:lnTo>
                <a:lnTo>
                  <a:pt x="6077" y="1104900"/>
                </a:lnTo>
                <a:close/>
              </a:path>
              <a:path w="9525" h="20193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20193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20193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20193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20193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20193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20193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20193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20193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20193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20193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20193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20193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20193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20193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20193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20193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20193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20193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sp>
        <p:nvSpPr>
          <p:cNvPr id="17" name="object 17"/>
          <p:cNvSpPr txBox="1"/>
          <p:nvPr/>
        </p:nvSpPr>
        <p:spPr>
          <a:xfrm>
            <a:off x="3051187" y="3799187"/>
            <a:ext cx="245110"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500</a:t>
            </a:r>
            <a:endParaRPr sz="1000">
              <a:latin typeface="Trebuchet MS"/>
              <a:cs typeface="Trebuchet MS"/>
            </a:endParaRPr>
          </a:p>
        </p:txBody>
      </p:sp>
      <p:sp>
        <p:nvSpPr>
          <p:cNvPr id="18" name="object 18"/>
          <p:cNvSpPr/>
          <p:nvPr/>
        </p:nvSpPr>
        <p:spPr>
          <a:xfrm>
            <a:off x="4994262" y="1768792"/>
            <a:ext cx="9525" cy="2019300"/>
          </a:xfrm>
          <a:custGeom>
            <a:avLst/>
            <a:gdLst/>
            <a:ahLst/>
            <a:cxnLst/>
            <a:rect l="l" t="t" r="r" b="b"/>
            <a:pathLst>
              <a:path w="9525" h="2019300">
                <a:moveTo>
                  <a:pt x="6077" y="2019300"/>
                </a:moveTo>
                <a:lnTo>
                  <a:pt x="3447" y="2019300"/>
                </a:lnTo>
                <a:lnTo>
                  <a:pt x="2324" y="2018835"/>
                </a:lnTo>
                <a:lnTo>
                  <a:pt x="464" y="2016975"/>
                </a:lnTo>
                <a:lnTo>
                  <a:pt x="0" y="2015852"/>
                </a:lnTo>
                <a:lnTo>
                  <a:pt x="0" y="2003697"/>
                </a:lnTo>
                <a:lnTo>
                  <a:pt x="464" y="2002574"/>
                </a:lnTo>
                <a:lnTo>
                  <a:pt x="2324" y="2000715"/>
                </a:lnTo>
                <a:lnTo>
                  <a:pt x="3447" y="2000250"/>
                </a:lnTo>
                <a:lnTo>
                  <a:pt x="6077" y="2000250"/>
                </a:lnTo>
                <a:lnTo>
                  <a:pt x="7200" y="2000715"/>
                </a:lnTo>
                <a:lnTo>
                  <a:pt x="9060" y="2002574"/>
                </a:lnTo>
                <a:lnTo>
                  <a:pt x="9525" y="2003697"/>
                </a:lnTo>
                <a:lnTo>
                  <a:pt x="9525" y="2015852"/>
                </a:lnTo>
                <a:lnTo>
                  <a:pt x="9060" y="2016975"/>
                </a:lnTo>
                <a:lnTo>
                  <a:pt x="7200" y="2018835"/>
                </a:lnTo>
                <a:lnTo>
                  <a:pt x="6077" y="2019300"/>
                </a:lnTo>
                <a:close/>
              </a:path>
              <a:path w="9525" h="2019300">
                <a:moveTo>
                  <a:pt x="6077" y="1962150"/>
                </a:moveTo>
                <a:lnTo>
                  <a:pt x="3447" y="1962150"/>
                </a:lnTo>
                <a:lnTo>
                  <a:pt x="2324" y="1961685"/>
                </a:lnTo>
                <a:lnTo>
                  <a:pt x="464" y="1959825"/>
                </a:lnTo>
                <a:lnTo>
                  <a:pt x="0" y="1958702"/>
                </a:lnTo>
                <a:lnTo>
                  <a:pt x="0" y="1946547"/>
                </a:lnTo>
                <a:lnTo>
                  <a:pt x="464" y="1945424"/>
                </a:lnTo>
                <a:lnTo>
                  <a:pt x="2324" y="1943565"/>
                </a:lnTo>
                <a:lnTo>
                  <a:pt x="3447" y="1943100"/>
                </a:lnTo>
                <a:lnTo>
                  <a:pt x="6077" y="1943100"/>
                </a:lnTo>
                <a:lnTo>
                  <a:pt x="7200" y="1943565"/>
                </a:lnTo>
                <a:lnTo>
                  <a:pt x="9060" y="1945424"/>
                </a:lnTo>
                <a:lnTo>
                  <a:pt x="9525" y="1946547"/>
                </a:lnTo>
                <a:lnTo>
                  <a:pt x="9525" y="1958702"/>
                </a:lnTo>
                <a:lnTo>
                  <a:pt x="9060" y="1959825"/>
                </a:lnTo>
                <a:lnTo>
                  <a:pt x="7200" y="1961685"/>
                </a:lnTo>
                <a:lnTo>
                  <a:pt x="6077" y="1962150"/>
                </a:lnTo>
                <a:close/>
              </a:path>
              <a:path w="9525" h="2019300">
                <a:moveTo>
                  <a:pt x="6077" y="1905000"/>
                </a:moveTo>
                <a:lnTo>
                  <a:pt x="3447" y="1905000"/>
                </a:lnTo>
                <a:lnTo>
                  <a:pt x="2324" y="1904535"/>
                </a:lnTo>
                <a:lnTo>
                  <a:pt x="464" y="1902675"/>
                </a:lnTo>
                <a:lnTo>
                  <a:pt x="0" y="1901552"/>
                </a:lnTo>
                <a:lnTo>
                  <a:pt x="0" y="1889397"/>
                </a:lnTo>
                <a:lnTo>
                  <a:pt x="464" y="1888275"/>
                </a:lnTo>
                <a:lnTo>
                  <a:pt x="2324" y="1886414"/>
                </a:lnTo>
                <a:lnTo>
                  <a:pt x="3447" y="1885950"/>
                </a:lnTo>
                <a:lnTo>
                  <a:pt x="6077" y="1885950"/>
                </a:lnTo>
                <a:lnTo>
                  <a:pt x="7200" y="1886414"/>
                </a:lnTo>
                <a:lnTo>
                  <a:pt x="9060" y="1888275"/>
                </a:lnTo>
                <a:lnTo>
                  <a:pt x="9525" y="1889397"/>
                </a:lnTo>
                <a:lnTo>
                  <a:pt x="9525" y="1901552"/>
                </a:lnTo>
                <a:lnTo>
                  <a:pt x="9060" y="1902675"/>
                </a:lnTo>
                <a:lnTo>
                  <a:pt x="7200" y="1904535"/>
                </a:lnTo>
                <a:lnTo>
                  <a:pt x="6077" y="1905000"/>
                </a:lnTo>
                <a:close/>
              </a:path>
              <a:path w="9525" h="2019300">
                <a:moveTo>
                  <a:pt x="6077" y="1847850"/>
                </a:moveTo>
                <a:lnTo>
                  <a:pt x="3447" y="1847850"/>
                </a:lnTo>
                <a:lnTo>
                  <a:pt x="2324" y="1847385"/>
                </a:lnTo>
                <a:lnTo>
                  <a:pt x="464" y="1845525"/>
                </a:lnTo>
                <a:lnTo>
                  <a:pt x="0" y="1844402"/>
                </a:lnTo>
                <a:lnTo>
                  <a:pt x="0" y="1832247"/>
                </a:lnTo>
                <a:lnTo>
                  <a:pt x="464" y="1831125"/>
                </a:lnTo>
                <a:lnTo>
                  <a:pt x="2324" y="1829264"/>
                </a:lnTo>
                <a:lnTo>
                  <a:pt x="3447" y="1828800"/>
                </a:lnTo>
                <a:lnTo>
                  <a:pt x="6077" y="1828800"/>
                </a:lnTo>
                <a:lnTo>
                  <a:pt x="7200" y="1829264"/>
                </a:lnTo>
                <a:lnTo>
                  <a:pt x="9060" y="1831125"/>
                </a:lnTo>
                <a:lnTo>
                  <a:pt x="9525" y="1832247"/>
                </a:lnTo>
                <a:lnTo>
                  <a:pt x="9525" y="1844402"/>
                </a:lnTo>
                <a:lnTo>
                  <a:pt x="9060" y="1845525"/>
                </a:lnTo>
                <a:lnTo>
                  <a:pt x="7200" y="1847385"/>
                </a:lnTo>
                <a:lnTo>
                  <a:pt x="6077" y="1847850"/>
                </a:lnTo>
                <a:close/>
              </a:path>
              <a:path w="9525" h="2019300">
                <a:moveTo>
                  <a:pt x="6077" y="1790700"/>
                </a:moveTo>
                <a:lnTo>
                  <a:pt x="3447" y="1790700"/>
                </a:lnTo>
                <a:lnTo>
                  <a:pt x="2324" y="1790235"/>
                </a:lnTo>
                <a:lnTo>
                  <a:pt x="464" y="1788375"/>
                </a:lnTo>
                <a:lnTo>
                  <a:pt x="0" y="1787252"/>
                </a:lnTo>
                <a:lnTo>
                  <a:pt x="0" y="1775097"/>
                </a:lnTo>
                <a:lnTo>
                  <a:pt x="464" y="1773975"/>
                </a:lnTo>
                <a:lnTo>
                  <a:pt x="2324" y="1772114"/>
                </a:lnTo>
                <a:lnTo>
                  <a:pt x="3447" y="1771650"/>
                </a:lnTo>
                <a:lnTo>
                  <a:pt x="6077" y="1771650"/>
                </a:lnTo>
                <a:lnTo>
                  <a:pt x="7200" y="1772114"/>
                </a:lnTo>
                <a:lnTo>
                  <a:pt x="9060" y="1773975"/>
                </a:lnTo>
                <a:lnTo>
                  <a:pt x="9525" y="1775097"/>
                </a:lnTo>
                <a:lnTo>
                  <a:pt x="9525" y="1787252"/>
                </a:lnTo>
                <a:lnTo>
                  <a:pt x="9060" y="1788375"/>
                </a:lnTo>
                <a:lnTo>
                  <a:pt x="7200" y="1790235"/>
                </a:lnTo>
                <a:lnTo>
                  <a:pt x="6077" y="1790700"/>
                </a:lnTo>
                <a:close/>
              </a:path>
              <a:path w="9525" h="2019300">
                <a:moveTo>
                  <a:pt x="6077" y="1733550"/>
                </a:moveTo>
                <a:lnTo>
                  <a:pt x="3447" y="1733550"/>
                </a:lnTo>
                <a:lnTo>
                  <a:pt x="2324" y="1733085"/>
                </a:lnTo>
                <a:lnTo>
                  <a:pt x="464" y="1731224"/>
                </a:lnTo>
                <a:lnTo>
                  <a:pt x="0" y="1730102"/>
                </a:lnTo>
                <a:lnTo>
                  <a:pt x="0" y="1717947"/>
                </a:lnTo>
                <a:lnTo>
                  <a:pt x="464" y="1716825"/>
                </a:lnTo>
                <a:lnTo>
                  <a:pt x="2324" y="1714964"/>
                </a:lnTo>
                <a:lnTo>
                  <a:pt x="3447" y="1714500"/>
                </a:lnTo>
                <a:lnTo>
                  <a:pt x="6077" y="1714500"/>
                </a:lnTo>
                <a:lnTo>
                  <a:pt x="7200" y="1714964"/>
                </a:lnTo>
                <a:lnTo>
                  <a:pt x="9060" y="1716825"/>
                </a:lnTo>
                <a:lnTo>
                  <a:pt x="9525" y="1717947"/>
                </a:lnTo>
                <a:lnTo>
                  <a:pt x="9525" y="1730102"/>
                </a:lnTo>
                <a:lnTo>
                  <a:pt x="9060" y="1731224"/>
                </a:lnTo>
                <a:lnTo>
                  <a:pt x="7200" y="1733085"/>
                </a:lnTo>
                <a:lnTo>
                  <a:pt x="6077" y="1733550"/>
                </a:lnTo>
                <a:close/>
              </a:path>
              <a:path w="9525" h="2019300">
                <a:moveTo>
                  <a:pt x="6077" y="1676400"/>
                </a:moveTo>
                <a:lnTo>
                  <a:pt x="3447" y="1676400"/>
                </a:lnTo>
                <a:lnTo>
                  <a:pt x="2324" y="1675935"/>
                </a:lnTo>
                <a:lnTo>
                  <a:pt x="464" y="1674074"/>
                </a:lnTo>
                <a:lnTo>
                  <a:pt x="0" y="1672952"/>
                </a:lnTo>
                <a:lnTo>
                  <a:pt x="0" y="1660797"/>
                </a:lnTo>
                <a:lnTo>
                  <a:pt x="464" y="1659675"/>
                </a:lnTo>
                <a:lnTo>
                  <a:pt x="2324" y="1657814"/>
                </a:lnTo>
                <a:lnTo>
                  <a:pt x="3447" y="1657350"/>
                </a:lnTo>
                <a:lnTo>
                  <a:pt x="6077" y="1657350"/>
                </a:lnTo>
                <a:lnTo>
                  <a:pt x="7200" y="1657814"/>
                </a:lnTo>
                <a:lnTo>
                  <a:pt x="9060" y="1659675"/>
                </a:lnTo>
                <a:lnTo>
                  <a:pt x="9525" y="1660797"/>
                </a:lnTo>
                <a:lnTo>
                  <a:pt x="9525" y="1672952"/>
                </a:lnTo>
                <a:lnTo>
                  <a:pt x="9060" y="1674074"/>
                </a:lnTo>
                <a:lnTo>
                  <a:pt x="7200" y="1675935"/>
                </a:lnTo>
                <a:lnTo>
                  <a:pt x="6077" y="1676400"/>
                </a:lnTo>
                <a:close/>
              </a:path>
              <a:path w="9525" h="2019300">
                <a:moveTo>
                  <a:pt x="6077" y="1619250"/>
                </a:moveTo>
                <a:lnTo>
                  <a:pt x="3447" y="1619250"/>
                </a:lnTo>
                <a:lnTo>
                  <a:pt x="2324" y="1618785"/>
                </a:lnTo>
                <a:lnTo>
                  <a:pt x="464" y="1616924"/>
                </a:lnTo>
                <a:lnTo>
                  <a:pt x="0" y="1615802"/>
                </a:lnTo>
                <a:lnTo>
                  <a:pt x="0" y="1603647"/>
                </a:lnTo>
                <a:lnTo>
                  <a:pt x="464" y="1602525"/>
                </a:lnTo>
                <a:lnTo>
                  <a:pt x="2324" y="1600664"/>
                </a:lnTo>
                <a:lnTo>
                  <a:pt x="3447" y="1600200"/>
                </a:lnTo>
                <a:lnTo>
                  <a:pt x="6077" y="1600200"/>
                </a:lnTo>
                <a:lnTo>
                  <a:pt x="7200" y="1600664"/>
                </a:lnTo>
                <a:lnTo>
                  <a:pt x="9060" y="1602525"/>
                </a:lnTo>
                <a:lnTo>
                  <a:pt x="9525" y="1603647"/>
                </a:lnTo>
                <a:lnTo>
                  <a:pt x="9525" y="1615802"/>
                </a:lnTo>
                <a:lnTo>
                  <a:pt x="9060" y="1616924"/>
                </a:lnTo>
                <a:lnTo>
                  <a:pt x="7200" y="1618785"/>
                </a:lnTo>
                <a:lnTo>
                  <a:pt x="6077" y="1619250"/>
                </a:lnTo>
                <a:close/>
              </a:path>
              <a:path w="9525" h="2019300">
                <a:moveTo>
                  <a:pt x="6077" y="1562100"/>
                </a:moveTo>
                <a:lnTo>
                  <a:pt x="3447" y="1562100"/>
                </a:lnTo>
                <a:lnTo>
                  <a:pt x="2324" y="1561635"/>
                </a:lnTo>
                <a:lnTo>
                  <a:pt x="464" y="1559774"/>
                </a:lnTo>
                <a:lnTo>
                  <a:pt x="0" y="1558652"/>
                </a:lnTo>
                <a:lnTo>
                  <a:pt x="0" y="1546497"/>
                </a:lnTo>
                <a:lnTo>
                  <a:pt x="464" y="1545375"/>
                </a:lnTo>
                <a:lnTo>
                  <a:pt x="2324" y="1543514"/>
                </a:lnTo>
                <a:lnTo>
                  <a:pt x="3447" y="1543050"/>
                </a:lnTo>
                <a:lnTo>
                  <a:pt x="6077" y="1543050"/>
                </a:lnTo>
                <a:lnTo>
                  <a:pt x="7200" y="1543514"/>
                </a:lnTo>
                <a:lnTo>
                  <a:pt x="9060" y="1545375"/>
                </a:lnTo>
                <a:lnTo>
                  <a:pt x="9525" y="1546497"/>
                </a:lnTo>
                <a:lnTo>
                  <a:pt x="9525" y="1558652"/>
                </a:lnTo>
                <a:lnTo>
                  <a:pt x="9060" y="1559774"/>
                </a:lnTo>
                <a:lnTo>
                  <a:pt x="7200" y="1561635"/>
                </a:lnTo>
                <a:lnTo>
                  <a:pt x="6077" y="1562100"/>
                </a:lnTo>
                <a:close/>
              </a:path>
              <a:path w="9525" h="2019300">
                <a:moveTo>
                  <a:pt x="6077" y="1504950"/>
                </a:moveTo>
                <a:lnTo>
                  <a:pt x="3447" y="1504950"/>
                </a:lnTo>
                <a:lnTo>
                  <a:pt x="2324" y="1504485"/>
                </a:lnTo>
                <a:lnTo>
                  <a:pt x="464" y="1502624"/>
                </a:lnTo>
                <a:lnTo>
                  <a:pt x="0" y="1501502"/>
                </a:lnTo>
                <a:lnTo>
                  <a:pt x="0" y="1489347"/>
                </a:lnTo>
                <a:lnTo>
                  <a:pt x="464" y="1488225"/>
                </a:lnTo>
                <a:lnTo>
                  <a:pt x="2324" y="1486364"/>
                </a:lnTo>
                <a:lnTo>
                  <a:pt x="3447" y="1485900"/>
                </a:lnTo>
                <a:lnTo>
                  <a:pt x="6077" y="1485900"/>
                </a:lnTo>
                <a:lnTo>
                  <a:pt x="7200" y="1486364"/>
                </a:lnTo>
                <a:lnTo>
                  <a:pt x="9060" y="1488225"/>
                </a:lnTo>
                <a:lnTo>
                  <a:pt x="9525" y="1489347"/>
                </a:lnTo>
                <a:lnTo>
                  <a:pt x="9525" y="1501502"/>
                </a:lnTo>
                <a:lnTo>
                  <a:pt x="9060" y="1502624"/>
                </a:lnTo>
                <a:lnTo>
                  <a:pt x="7200" y="1504485"/>
                </a:lnTo>
                <a:lnTo>
                  <a:pt x="6077" y="1504950"/>
                </a:lnTo>
                <a:close/>
              </a:path>
              <a:path w="9525" h="2019300">
                <a:moveTo>
                  <a:pt x="6077" y="1447800"/>
                </a:moveTo>
                <a:lnTo>
                  <a:pt x="3447" y="1447800"/>
                </a:lnTo>
                <a:lnTo>
                  <a:pt x="2324" y="1447335"/>
                </a:lnTo>
                <a:lnTo>
                  <a:pt x="464" y="1445474"/>
                </a:lnTo>
                <a:lnTo>
                  <a:pt x="0" y="1444352"/>
                </a:lnTo>
                <a:lnTo>
                  <a:pt x="0" y="1432197"/>
                </a:lnTo>
                <a:lnTo>
                  <a:pt x="464" y="1431075"/>
                </a:lnTo>
                <a:lnTo>
                  <a:pt x="2324" y="1429214"/>
                </a:lnTo>
                <a:lnTo>
                  <a:pt x="3447" y="1428750"/>
                </a:lnTo>
                <a:lnTo>
                  <a:pt x="6077" y="1428750"/>
                </a:lnTo>
                <a:lnTo>
                  <a:pt x="7200" y="1429214"/>
                </a:lnTo>
                <a:lnTo>
                  <a:pt x="9060" y="1431075"/>
                </a:lnTo>
                <a:lnTo>
                  <a:pt x="9525" y="1432197"/>
                </a:lnTo>
                <a:lnTo>
                  <a:pt x="9525" y="1444352"/>
                </a:lnTo>
                <a:lnTo>
                  <a:pt x="9060" y="1445474"/>
                </a:lnTo>
                <a:lnTo>
                  <a:pt x="7200" y="1447335"/>
                </a:lnTo>
                <a:lnTo>
                  <a:pt x="6077" y="1447800"/>
                </a:lnTo>
                <a:close/>
              </a:path>
              <a:path w="9525" h="2019300">
                <a:moveTo>
                  <a:pt x="6077" y="1390650"/>
                </a:moveTo>
                <a:lnTo>
                  <a:pt x="3447" y="1390650"/>
                </a:lnTo>
                <a:lnTo>
                  <a:pt x="2324" y="1390185"/>
                </a:lnTo>
                <a:lnTo>
                  <a:pt x="464" y="1388324"/>
                </a:lnTo>
                <a:lnTo>
                  <a:pt x="0" y="1387202"/>
                </a:lnTo>
                <a:lnTo>
                  <a:pt x="0" y="1375047"/>
                </a:lnTo>
                <a:lnTo>
                  <a:pt x="464" y="1373925"/>
                </a:lnTo>
                <a:lnTo>
                  <a:pt x="2324" y="1372064"/>
                </a:lnTo>
                <a:lnTo>
                  <a:pt x="3447" y="1371600"/>
                </a:lnTo>
                <a:lnTo>
                  <a:pt x="6077" y="1371600"/>
                </a:lnTo>
                <a:lnTo>
                  <a:pt x="7200" y="1372064"/>
                </a:lnTo>
                <a:lnTo>
                  <a:pt x="9060" y="1373925"/>
                </a:lnTo>
                <a:lnTo>
                  <a:pt x="9525" y="1375047"/>
                </a:lnTo>
                <a:lnTo>
                  <a:pt x="9525" y="1387202"/>
                </a:lnTo>
                <a:lnTo>
                  <a:pt x="9060" y="1388324"/>
                </a:lnTo>
                <a:lnTo>
                  <a:pt x="7200" y="1390185"/>
                </a:lnTo>
                <a:lnTo>
                  <a:pt x="6077" y="1390650"/>
                </a:lnTo>
                <a:close/>
              </a:path>
              <a:path w="9525" h="2019300">
                <a:moveTo>
                  <a:pt x="6077" y="1333500"/>
                </a:moveTo>
                <a:lnTo>
                  <a:pt x="3447" y="1333500"/>
                </a:lnTo>
                <a:lnTo>
                  <a:pt x="2324" y="1333035"/>
                </a:lnTo>
                <a:lnTo>
                  <a:pt x="464" y="1331174"/>
                </a:lnTo>
                <a:lnTo>
                  <a:pt x="0" y="1330052"/>
                </a:lnTo>
                <a:lnTo>
                  <a:pt x="0" y="1317897"/>
                </a:lnTo>
                <a:lnTo>
                  <a:pt x="464" y="1316775"/>
                </a:lnTo>
                <a:lnTo>
                  <a:pt x="2324" y="1314914"/>
                </a:lnTo>
                <a:lnTo>
                  <a:pt x="3447" y="1314450"/>
                </a:lnTo>
                <a:lnTo>
                  <a:pt x="6077" y="1314450"/>
                </a:lnTo>
                <a:lnTo>
                  <a:pt x="7200" y="1314914"/>
                </a:lnTo>
                <a:lnTo>
                  <a:pt x="9060" y="1316775"/>
                </a:lnTo>
                <a:lnTo>
                  <a:pt x="9525" y="1317897"/>
                </a:lnTo>
                <a:lnTo>
                  <a:pt x="9525" y="1330052"/>
                </a:lnTo>
                <a:lnTo>
                  <a:pt x="9060" y="1331174"/>
                </a:lnTo>
                <a:lnTo>
                  <a:pt x="7200" y="1333035"/>
                </a:lnTo>
                <a:lnTo>
                  <a:pt x="6077" y="1333500"/>
                </a:lnTo>
                <a:close/>
              </a:path>
              <a:path w="9525" h="2019300">
                <a:moveTo>
                  <a:pt x="6077" y="1276350"/>
                </a:moveTo>
                <a:lnTo>
                  <a:pt x="3447" y="1276350"/>
                </a:lnTo>
                <a:lnTo>
                  <a:pt x="2324" y="1275885"/>
                </a:lnTo>
                <a:lnTo>
                  <a:pt x="464" y="1274024"/>
                </a:lnTo>
                <a:lnTo>
                  <a:pt x="0" y="1272902"/>
                </a:lnTo>
                <a:lnTo>
                  <a:pt x="0" y="1260747"/>
                </a:lnTo>
                <a:lnTo>
                  <a:pt x="464" y="1259625"/>
                </a:lnTo>
                <a:lnTo>
                  <a:pt x="2324" y="1257764"/>
                </a:lnTo>
                <a:lnTo>
                  <a:pt x="3447" y="1257300"/>
                </a:lnTo>
                <a:lnTo>
                  <a:pt x="6077" y="1257300"/>
                </a:lnTo>
                <a:lnTo>
                  <a:pt x="7200" y="1257764"/>
                </a:lnTo>
                <a:lnTo>
                  <a:pt x="9060" y="1259625"/>
                </a:lnTo>
                <a:lnTo>
                  <a:pt x="9525" y="1260747"/>
                </a:lnTo>
                <a:lnTo>
                  <a:pt x="9525" y="1272902"/>
                </a:lnTo>
                <a:lnTo>
                  <a:pt x="9060" y="1274024"/>
                </a:lnTo>
                <a:lnTo>
                  <a:pt x="7200" y="1275885"/>
                </a:lnTo>
                <a:lnTo>
                  <a:pt x="6077" y="1276350"/>
                </a:lnTo>
                <a:close/>
              </a:path>
              <a:path w="9525" h="2019300">
                <a:moveTo>
                  <a:pt x="6077" y="1219200"/>
                </a:moveTo>
                <a:lnTo>
                  <a:pt x="3447" y="1219200"/>
                </a:lnTo>
                <a:lnTo>
                  <a:pt x="2324" y="1218735"/>
                </a:lnTo>
                <a:lnTo>
                  <a:pt x="464" y="1216874"/>
                </a:lnTo>
                <a:lnTo>
                  <a:pt x="0" y="1215752"/>
                </a:lnTo>
                <a:lnTo>
                  <a:pt x="0" y="1203597"/>
                </a:lnTo>
                <a:lnTo>
                  <a:pt x="464" y="1202475"/>
                </a:lnTo>
                <a:lnTo>
                  <a:pt x="2324" y="1200614"/>
                </a:lnTo>
                <a:lnTo>
                  <a:pt x="3447" y="1200150"/>
                </a:lnTo>
                <a:lnTo>
                  <a:pt x="6077" y="1200150"/>
                </a:lnTo>
                <a:lnTo>
                  <a:pt x="7200" y="1200614"/>
                </a:lnTo>
                <a:lnTo>
                  <a:pt x="9060" y="1202475"/>
                </a:lnTo>
                <a:lnTo>
                  <a:pt x="9525" y="1203597"/>
                </a:lnTo>
                <a:lnTo>
                  <a:pt x="9525" y="1215752"/>
                </a:lnTo>
                <a:lnTo>
                  <a:pt x="9060" y="1216874"/>
                </a:lnTo>
                <a:lnTo>
                  <a:pt x="7200" y="1218735"/>
                </a:lnTo>
                <a:lnTo>
                  <a:pt x="6077" y="1219200"/>
                </a:lnTo>
                <a:close/>
              </a:path>
              <a:path w="9525" h="2019300">
                <a:moveTo>
                  <a:pt x="6077" y="1162050"/>
                </a:moveTo>
                <a:lnTo>
                  <a:pt x="3447" y="1162050"/>
                </a:lnTo>
                <a:lnTo>
                  <a:pt x="2324" y="1161585"/>
                </a:lnTo>
                <a:lnTo>
                  <a:pt x="464" y="1159724"/>
                </a:lnTo>
                <a:lnTo>
                  <a:pt x="0" y="1158602"/>
                </a:lnTo>
                <a:lnTo>
                  <a:pt x="0" y="1146447"/>
                </a:lnTo>
                <a:lnTo>
                  <a:pt x="464" y="1145325"/>
                </a:lnTo>
                <a:lnTo>
                  <a:pt x="2324" y="1143464"/>
                </a:lnTo>
                <a:lnTo>
                  <a:pt x="3447" y="1143000"/>
                </a:lnTo>
                <a:lnTo>
                  <a:pt x="6077" y="1143000"/>
                </a:lnTo>
                <a:lnTo>
                  <a:pt x="7200" y="1143464"/>
                </a:lnTo>
                <a:lnTo>
                  <a:pt x="9060" y="1145325"/>
                </a:lnTo>
                <a:lnTo>
                  <a:pt x="9525" y="1146447"/>
                </a:lnTo>
                <a:lnTo>
                  <a:pt x="9525" y="1158602"/>
                </a:lnTo>
                <a:lnTo>
                  <a:pt x="9060" y="1159724"/>
                </a:lnTo>
                <a:lnTo>
                  <a:pt x="7200" y="1161585"/>
                </a:lnTo>
                <a:lnTo>
                  <a:pt x="6077" y="1162050"/>
                </a:lnTo>
                <a:close/>
              </a:path>
              <a:path w="9525" h="2019300">
                <a:moveTo>
                  <a:pt x="6077" y="1104900"/>
                </a:moveTo>
                <a:lnTo>
                  <a:pt x="3447" y="1104900"/>
                </a:lnTo>
                <a:lnTo>
                  <a:pt x="2324" y="1104435"/>
                </a:lnTo>
                <a:lnTo>
                  <a:pt x="464" y="1102574"/>
                </a:lnTo>
                <a:lnTo>
                  <a:pt x="0" y="1101452"/>
                </a:lnTo>
                <a:lnTo>
                  <a:pt x="0" y="1089297"/>
                </a:lnTo>
                <a:lnTo>
                  <a:pt x="464" y="1088175"/>
                </a:lnTo>
                <a:lnTo>
                  <a:pt x="2324" y="1086314"/>
                </a:lnTo>
                <a:lnTo>
                  <a:pt x="3447" y="1085850"/>
                </a:lnTo>
                <a:lnTo>
                  <a:pt x="6077" y="1085850"/>
                </a:lnTo>
                <a:lnTo>
                  <a:pt x="7200" y="1086314"/>
                </a:lnTo>
                <a:lnTo>
                  <a:pt x="9060" y="1088175"/>
                </a:lnTo>
                <a:lnTo>
                  <a:pt x="9525" y="1089297"/>
                </a:lnTo>
                <a:lnTo>
                  <a:pt x="9525" y="1101452"/>
                </a:lnTo>
                <a:lnTo>
                  <a:pt x="9060" y="1102574"/>
                </a:lnTo>
                <a:lnTo>
                  <a:pt x="7200" y="1104435"/>
                </a:lnTo>
                <a:lnTo>
                  <a:pt x="6077" y="1104900"/>
                </a:lnTo>
                <a:close/>
              </a:path>
              <a:path w="9525" h="20193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20193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20193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20193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20193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20193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20193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20193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20193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20193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20193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20193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20193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20193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20193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20193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20193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20193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20193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sp>
        <p:nvSpPr>
          <p:cNvPr id="19" name="object 19"/>
          <p:cNvSpPr txBox="1"/>
          <p:nvPr/>
        </p:nvSpPr>
        <p:spPr>
          <a:xfrm>
            <a:off x="4823060" y="3799187"/>
            <a:ext cx="35242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1,000</a:t>
            </a:r>
            <a:endParaRPr sz="1000">
              <a:latin typeface="Trebuchet MS"/>
              <a:cs typeface="Trebuchet MS"/>
            </a:endParaRPr>
          </a:p>
        </p:txBody>
      </p:sp>
      <p:grpSp>
        <p:nvGrpSpPr>
          <p:cNvPr id="20" name="object 20"/>
          <p:cNvGrpSpPr/>
          <p:nvPr/>
        </p:nvGrpSpPr>
        <p:grpSpPr>
          <a:xfrm>
            <a:off x="228600" y="228600"/>
            <a:ext cx="12192000" cy="3906520"/>
            <a:chOff x="228600" y="228600"/>
            <a:chExt cx="12192000" cy="3906520"/>
          </a:xfrm>
        </p:grpSpPr>
        <p:pic>
          <p:nvPicPr>
            <p:cNvPr id="21" name="object 21"/>
            <p:cNvPicPr/>
            <p:nvPr/>
          </p:nvPicPr>
          <p:blipFill>
            <a:blip r:embed="rId3" cstate="print"/>
            <a:stretch>
              <a:fillRect/>
            </a:stretch>
          </p:blipFill>
          <p:spPr>
            <a:xfrm>
              <a:off x="3169728" y="4031873"/>
              <a:ext cx="727499" cy="103212"/>
            </a:xfrm>
            <a:prstGeom prst="rect">
              <a:avLst/>
            </a:prstGeom>
          </p:spPr>
        </p:pic>
        <p:sp>
          <p:nvSpPr>
            <p:cNvPr id="22" name="object 22"/>
            <p:cNvSpPr/>
            <p:nvPr/>
          </p:nvSpPr>
          <p:spPr>
            <a:xfrm>
              <a:off x="1338249" y="1957844"/>
              <a:ext cx="4363085" cy="1620520"/>
            </a:xfrm>
            <a:custGeom>
              <a:avLst/>
              <a:gdLst/>
              <a:ahLst/>
              <a:cxnLst/>
              <a:rect l="l" t="t" r="r" b="b"/>
              <a:pathLst>
                <a:path w="4363085" h="1620520">
                  <a:moveTo>
                    <a:pt x="19062" y="1614170"/>
                  </a:moveTo>
                  <a:lnTo>
                    <a:pt x="18592" y="1613052"/>
                  </a:lnTo>
                  <a:lnTo>
                    <a:pt x="16725" y="1611185"/>
                  </a:lnTo>
                  <a:lnTo>
                    <a:pt x="15608" y="1610715"/>
                  </a:lnTo>
                  <a:lnTo>
                    <a:pt x="3454" y="1610715"/>
                  </a:lnTo>
                  <a:lnTo>
                    <a:pt x="2336" y="1611185"/>
                  </a:lnTo>
                  <a:lnTo>
                    <a:pt x="469" y="1613052"/>
                  </a:lnTo>
                  <a:lnTo>
                    <a:pt x="0" y="1614170"/>
                  </a:lnTo>
                  <a:lnTo>
                    <a:pt x="0" y="1616798"/>
                  </a:lnTo>
                  <a:lnTo>
                    <a:pt x="469" y="1617916"/>
                  </a:lnTo>
                  <a:lnTo>
                    <a:pt x="2336" y="1619783"/>
                  </a:lnTo>
                  <a:lnTo>
                    <a:pt x="3454" y="1620253"/>
                  </a:lnTo>
                  <a:lnTo>
                    <a:pt x="15608" y="1620253"/>
                  </a:lnTo>
                  <a:lnTo>
                    <a:pt x="16725" y="1619783"/>
                  </a:lnTo>
                  <a:lnTo>
                    <a:pt x="18592" y="1617916"/>
                  </a:lnTo>
                  <a:lnTo>
                    <a:pt x="19062" y="1616798"/>
                  </a:lnTo>
                  <a:lnTo>
                    <a:pt x="19062" y="1614170"/>
                  </a:lnTo>
                  <a:close/>
                </a:path>
                <a:path w="4363085" h="1620520">
                  <a:moveTo>
                    <a:pt x="19062" y="808812"/>
                  </a:moveTo>
                  <a:lnTo>
                    <a:pt x="18592" y="807694"/>
                  </a:lnTo>
                  <a:lnTo>
                    <a:pt x="16725" y="805827"/>
                  </a:lnTo>
                  <a:lnTo>
                    <a:pt x="15608" y="805357"/>
                  </a:lnTo>
                  <a:lnTo>
                    <a:pt x="3454" y="805357"/>
                  </a:lnTo>
                  <a:lnTo>
                    <a:pt x="2336" y="805827"/>
                  </a:lnTo>
                  <a:lnTo>
                    <a:pt x="469" y="807694"/>
                  </a:lnTo>
                  <a:lnTo>
                    <a:pt x="0" y="808812"/>
                  </a:lnTo>
                  <a:lnTo>
                    <a:pt x="0" y="811441"/>
                  </a:lnTo>
                  <a:lnTo>
                    <a:pt x="469" y="812558"/>
                  </a:lnTo>
                  <a:lnTo>
                    <a:pt x="2336" y="814425"/>
                  </a:lnTo>
                  <a:lnTo>
                    <a:pt x="3454" y="814895"/>
                  </a:lnTo>
                  <a:lnTo>
                    <a:pt x="15608" y="814895"/>
                  </a:lnTo>
                  <a:lnTo>
                    <a:pt x="16725" y="814425"/>
                  </a:lnTo>
                  <a:lnTo>
                    <a:pt x="18592" y="812558"/>
                  </a:lnTo>
                  <a:lnTo>
                    <a:pt x="19062" y="811441"/>
                  </a:lnTo>
                  <a:lnTo>
                    <a:pt x="19062" y="808812"/>
                  </a:lnTo>
                  <a:close/>
                </a:path>
                <a:path w="4363085" h="1620520">
                  <a:moveTo>
                    <a:pt x="19062" y="3441"/>
                  </a:moveTo>
                  <a:lnTo>
                    <a:pt x="18592" y="2324"/>
                  </a:lnTo>
                  <a:lnTo>
                    <a:pt x="16725" y="469"/>
                  </a:lnTo>
                  <a:lnTo>
                    <a:pt x="15608" y="0"/>
                  </a:lnTo>
                  <a:lnTo>
                    <a:pt x="3454" y="0"/>
                  </a:lnTo>
                  <a:lnTo>
                    <a:pt x="2336" y="469"/>
                  </a:lnTo>
                  <a:lnTo>
                    <a:pt x="469" y="2324"/>
                  </a:lnTo>
                  <a:lnTo>
                    <a:pt x="0" y="3441"/>
                  </a:lnTo>
                  <a:lnTo>
                    <a:pt x="0" y="6083"/>
                  </a:lnTo>
                  <a:lnTo>
                    <a:pt x="469" y="7200"/>
                  </a:lnTo>
                  <a:lnTo>
                    <a:pt x="2336" y="9055"/>
                  </a:lnTo>
                  <a:lnTo>
                    <a:pt x="3454" y="9525"/>
                  </a:lnTo>
                  <a:lnTo>
                    <a:pt x="15608" y="9525"/>
                  </a:lnTo>
                  <a:lnTo>
                    <a:pt x="16725" y="9055"/>
                  </a:lnTo>
                  <a:lnTo>
                    <a:pt x="18592" y="7200"/>
                  </a:lnTo>
                  <a:lnTo>
                    <a:pt x="19062" y="6083"/>
                  </a:lnTo>
                  <a:lnTo>
                    <a:pt x="19062" y="3441"/>
                  </a:lnTo>
                  <a:close/>
                </a:path>
                <a:path w="4363085" h="1620520">
                  <a:moveTo>
                    <a:pt x="76212" y="1614170"/>
                  </a:moveTo>
                  <a:lnTo>
                    <a:pt x="75742" y="1613052"/>
                  </a:lnTo>
                  <a:lnTo>
                    <a:pt x="73875" y="1611185"/>
                  </a:lnTo>
                  <a:lnTo>
                    <a:pt x="72758" y="1610715"/>
                  </a:lnTo>
                  <a:lnTo>
                    <a:pt x="60604" y="1610715"/>
                  </a:lnTo>
                  <a:lnTo>
                    <a:pt x="59486" y="1611185"/>
                  </a:lnTo>
                  <a:lnTo>
                    <a:pt x="57619" y="1613052"/>
                  </a:lnTo>
                  <a:lnTo>
                    <a:pt x="57162" y="1614170"/>
                  </a:lnTo>
                  <a:lnTo>
                    <a:pt x="57162" y="1616798"/>
                  </a:lnTo>
                  <a:lnTo>
                    <a:pt x="57619" y="1617916"/>
                  </a:lnTo>
                  <a:lnTo>
                    <a:pt x="59486" y="1619783"/>
                  </a:lnTo>
                  <a:lnTo>
                    <a:pt x="60604" y="1620253"/>
                  </a:lnTo>
                  <a:lnTo>
                    <a:pt x="72758" y="1620253"/>
                  </a:lnTo>
                  <a:lnTo>
                    <a:pt x="73875" y="1619783"/>
                  </a:lnTo>
                  <a:lnTo>
                    <a:pt x="75742" y="1617916"/>
                  </a:lnTo>
                  <a:lnTo>
                    <a:pt x="76212" y="1616798"/>
                  </a:lnTo>
                  <a:lnTo>
                    <a:pt x="76212" y="1614170"/>
                  </a:lnTo>
                  <a:close/>
                </a:path>
                <a:path w="4363085" h="1620520">
                  <a:moveTo>
                    <a:pt x="76212" y="808812"/>
                  </a:moveTo>
                  <a:lnTo>
                    <a:pt x="75742" y="807694"/>
                  </a:lnTo>
                  <a:lnTo>
                    <a:pt x="73875" y="805827"/>
                  </a:lnTo>
                  <a:lnTo>
                    <a:pt x="72758" y="805357"/>
                  </a:lnTo>
                  <a:lnTo>
                    <a:pt x="60604" y="805357"/>
                  </a:lnTo>
                  <a:lnTo>
                    <a:pt x="59486" y="805827"/>
                  </a:lnTo>
                  <a:lnTo>
                    <a:pt x="57619" y="807694"/>
                  </a:lnTo>
                  <a:lnTo>
                    <a:pt x="57162" y="808812"/>
                  </a:lnTo>
                  <a:lnTo>
                    <a:pt x="57162" y="811441"/>
                  </a:lnTo>
                  <a:lnTo>
                    <a:pt x="57619" y="812558"/>
                  </a:lnTo>
                  <a:lnTo>
                    <a:pt x="59486" y="814425"/>
                  </a:lnTo>
                  <a:lnTo>
                    <a:pt x="60604" y="814895"/>
                  </a:lnTo>
                  <a:lnTo>
                    <a:pt x="72758" y="814895"/>
                  </a:lnTo>
                  <a:lnTo>
                    <a:pt x="73875" y="814425"/>
                  </a:lnTo>
                  <a:lnTo>
                    <a:pt x="75742" y="812558"/>
                  </a:lnTo>
                  <a:lnTo>
                    <a:pt x="76212" y="811441"/>
                  </a:lnTo>
                  <a:lnTo>
                    <a:pt x="76212" y="808812"/>
                  </a:lnTo>
                  <a:close/>
                </a:path>
                <a:path w="4363085" h="1620520">
                  <a:moveTo>
                    <a:pt x="76212" y="3441"/>
                  </a:moveTo>
                  <a:lnTo>
                    <a:pt x="75742" y="2324"/>
                  </a:lnTo>
                  <a:lnTo>
                    <a:pt x="73875" y="469"/>
                  </a:lnTo>
                  <a:lnTo>
                    <a:pt x="72758" y="0"/>
                  </a:lnTo>
                  <a:lnTo>
                    <a:pt x="60604" y="0"/>
                  </a:lnTo>
                  <a:lnTo>
                    <a:pt x="59486" y="469"/>
                  </a:lnTo>
                  <a:lnTo>
                    <a:pt x="57619" y="2324"/>
                  </a:lnTo>
                  <a:lnTo>
                    <a:pt x="57162" y="3441"/>
                  </a:lnTo>
                  <a:lnTo>
                    <a:pt x="57162" y="6083"/>
                  </a:lnTo>
                  <a:lnTo>
                    <a:pt x="57619" y="7200"/>
                  </a:lnTo>
                  <a:lnTo>
                    <a:pt x="59486" y="9055"/>
                  </a:lnTo>
                  <a:lnTo>
                    <a:pt x="60604" y="9525"/>
                  </a:lnTo>
                  <a:lnTo>
                    <a:pt x="72758" y="9525"/>
                  </a:lnTo>
                  <a:lnTo>
                    <a:pt x="73875" y="9055"/>
                  </a:lnTo>
                  <a:lnTo>
                    <a:pt x="75742" y="7200"/>
                  </a:lnTo>
                  <a:lnTo>
                    <a:pt x="76212" y="6083"/>
                  </a:lnTo>
                  <a:lnTo>
                    <a:pt x="76212" y="3441"/>
                  </a:lnTo>
                  <a:close/>
                </a:path>
                <a:path w="4363085" h="1620520">
                  <a:moveTo>
                    <a:pt x="133362" y="1614170"/>
                  </a:moveTo>
                  <a:lnTo>
                    <a:pt x="132892" y="1613052"/>
                  </a:lnTo>
                  <a:lnTo>
                    <a:pt x="131025" y="1611185"/>
                  </a:lnTo>
                  <a:lnTo>
                    <a:pt x="129908" y="1610715"/>
                  </a:lnTo>
                  <a:lnTo>
                    <a:pt x="117754" y="1610715"/>
                  </a:lnTo>
                  <a:lnTo>
                    <a:pt x="116636" y="1611185"/>
                  </a:lnTo>
                  <a:lnTo>
                    <a:pt x="114769" y="1613052"/>
                  </a:lnTo>
                  <a:lnTo>
                    <a:pt x="114312" y="1614170"/>
                  </a:lnTo>
                  <a:lnTo>
                    <a:pt x="114312" y="1616798"/>
                  </a:lnTo>
                  <a:lnTo>
                    <a:pt x="114769" y="1617916"/>
                  </a:lnTo>
                  <a:lnTo>
                    <a:pt x="116636" y="1619783"/>
                  </a:lnTo>
                  <a:lnTo>
                    <a:pt x="117754" y="1620253"/>
                  </a:lnTo>
                  <a:lnTo>
                    <a:pt x="129908" y="1620253"/>
                  </a:lnTo>
                  <a:lnTo>
                    <a:pt x="131025" y="1619783"/>
                  </a:lnTo>
                  <a:lnTo>
                    <a:pt x="132892" y="1617916"/>
                  </a:lnTo>
                  <a:lnTo>
                    <a:pt x="133362" y="1616798"/>
                  </a:lnTo>
                  <a:lnTo>
                    <a:pt x="133362" y="1614170"/>
                  </a:lnTo>
                  <a:close/>
                </a:path>
                <a:path w="4363085" h="1620520">
                  <a:moveTo>
                    <a:pt x="133362" y="808812"/>
                  </a:moveTo>
                  <a:lnTo>
                    <a:pt x="132892" y="807694"/>
                  </a:lnTo>
                  <a:lnTo>
                    <a:pt x="131025" y="805827"/>
                  </a:lnTo>
                  <a:lnTo>
                    <a:pt x="129908" y="805357"/>
                  </a:lnTo>
                  <a:lnTo>
                    <a:pt x="117754" y="805357"/>
                  </a:lnTo>
                  <a:lnTo>
                    <a:pt x="116636" y="805827"/>
                  </a:lnTo>
                  <a:lnTo>
                    <a:pt x="114769" y="807694"/>
                  </a:lnTo>
                  <a:lnTo>
                    <a:pt x="114312" y="808812"/>
                  </a:lnTo>
                  <a:lnTo>
                    <a:pt x="114312" y="811441"/>
                  </a:lnTo>
                  <a:lnTo>
                    <a:pt x="114769" y="812558"/>
                  </a:lnTo>
                  <a:lnTo>
                    <a:pt x="116636" y="814425"/>
                  </a:lnTo>
                  <a:lnTo>
                    <a:pt x="117754" y="814895"/>
                  </a:lnTo>
                  <a:lnTo>
                    <a:pt x="129908" y="814895"/>
                  </a:lnTo>
                  <a:lnTo>
                    <a:pt x="131025" y="814425"/>
                  </a:lnTo>
                  <a:lnTo>
                    <a:pt x="132892" y="812558"/>
                  </a:lnTo>
                  <a:lnTo>
                    <a:pt x="133362" y="811441"/>
                  </a:lnTo>
                  <a:lnTo>
                    <a:pt x="133362" y="808812"/>
                  </a:lnTo>
                  <a:close/>
                </a:path>
                <a:path w="4363085" h="1620520">
                  <a:moveTo>
                    <a:pt x="133362" y="3441"/>
                  </a:moveTo>
                  <a:lnTo>
                    <a:pt x="132892" y="2324"/>
                  </a:lnTo>
                  <a:lnTo>
                    <a:pt x="131025" y="469"/>
                  </a:lnTo>
                  <a:lnTo>
                    <a:pt x="129908" y="0"/>
                  </a:lnTo>
                  <a:lnTo>
                    <a:pt x="117754" y="0"/>
                  </a:lnTo>
                  <a:lnTo>
                    <a:pt x="116636" y="469"/>
                  </a:lnTo>
                  <a:lnTo>
                    <a:pt x="114769" y="2324"/>
                  </a:lnTo>
                  <a:lnTo>
                    <a:pt x="114312" y="3441"/>
                  </a:lnTo>
                  <a:lnTo>
                    <a:pt x="114312" y="6083"/>
                  </a:lnTo>
                  <a:lnTo>
                    <a:pt x="114769" y="7200"/>
                  </a:lnTo>
                  <a:lnTo>
                    <a:pt x="116636" y="9055"/>
                  </a:lnTo>
                  <a:lnTo>
                    <a:pt x="117754" y="9525"/>
                  </a:lnTo>
                  <a:lnTo>
                    <a:pt x="129908" y="9525"/>
                  </a:lnTo>
                  <a:lnTo>
                    <a:pt x="131025" y="9055"/>
                  </a:lnTo>
                  <a:lnTo>
                    <a:pt x="132892" y="7200"/>
                  </a:lnTo>
                  <a:lnTo>
                    <a:pt x="133362" y="6083"/>
                  </a:lnTo>
                  <a:lnTo>
                    <a:pt x="133362" y="3441"/>
                  </a:lnTo>
                  <a:close/>
                </a:path>
                <a:path w="4363085" h="1620520">
                  <a:moveTo>
                    <a:pt x="190512" y="1614170"/>
                  </a:moveTo>
                  <a:lnTo>
                    <a:pt x="190042" y="1613052"/>
                  </a:lnTo>
                  <a:lnTo>
                    <a:pt x="188175" y="1611185"/>
                  </a:lnTo>
                  <a:lnTo>
                    <a:pt x="187058" y="1610715"/>
                  </a:lnTo>
                  <a:lnTo>
                    <a:pt x="174904" y="1610715"/>
                  </a:lnTo>
                  <a:lnTo>
                    <a:pt x="173786" y="1611185"/>
                  </a:lnTo>
                  <a:lnTo>
                    <a:pt x="171919" y="1613052"/>
                  </a:lnTo>
                  <a:lnTo>
                    <a:pt x="171462" y="1614170"/>
                  </a:lnTo>
                  <a:lnTo>
                    <a:pt x="171462" y="1616798"/>
                  </a:lnTo>
                  <a:lnTo>
                    <a:pt x="171919" y="1617916"/>
                  </a:lnTo>
                  <a:lnTo>
                    <a:pt x="173786" y="1619783"/>
                  </a:lnTo>
                  <a:lnTo>
                    <a:pt x="174904" y="1620253"/>
                  </a:lnTo>
                  <a:lnTo>
                    <a:pt x="187058" y="1620253"/>
                  </a:lnTo>
                  <a:lnTo>
                    <a:pt x="188175" y="1619783"/>
                  </a:lnTo>
                  <a:lnTo>
                    <a:pt x="190042" y="1617916"/>
                  </a:lnTo>
                  <a:lnTo>
                    <a:pt x="190512" y="1616798"/>
                  </a:lnTo>
                  <a:lnTo>
                    <a:pt x="190512" y="1614170"/>
                  </a:lnTo>
                  <a:close/>
                </a:path>
                <a:path w="4363085" h="1620520">
                  <a:moveTo>
                    <a:pt x="190512" y="808812"/>
                  </a:moveTo>
                  <a:lnTo>
                    <a:pt x="190042" y="807694"/>
                  </a:lnTo>
                  <a:lnTo>
                    <a:pt x="188175" y="805827"/>
                  </a:lnTo>
                  <a:lnTo>
                    <a:pt x="187058" y="805357"/>
                  </a:lnTo>
                  <a:lnTo>
                    <a:pt x="174904" y="805357"/>
                  </a:lnTo>
                  <a:lnTo>
                    <a:pt x="173786" y="805827"/>
                  </a:lnTo>
                  <a:lnTo>
                    <a:pt x="171919" y="807694"/>
                  </a:lnTo>
                  <a:lnTo>
                    <a:pt x="171462" y="808812"/>
                  </a:lnTo>
                  <a:lnTo>
                    <a:pt x="171462" y="811441"/>
                  </a:lnTo>
                  <a:lnTo>
                    <a:pt x="171919" y="812558"/>
                  </a:lnTo>
                  <a:lnTo>
                    <a:pt x="173786" y="814425"/>
                  </a:lnTo>
                  <a:lnTo>
                    <a:pt x="174904" y="814895"/>
                  </a:lnTo>
                  <a:lnTo>
                    <a:pt x="187058" y="814895"/>
                  </a:lnTo>
                  <a:lnTo>
                    <a:pt x="188175" y="814425"/>
                  </a:lnTo>
                  <a:lnTo>
                    <a:pt x="190042" y="812558"/>
                  </a:lnTo>
                  <a:lnTo>
                    <a:pt x="190512" y="811441"/>
                  </a:lnTo>
                  <a:lnTo>
                    <a:pt x="190512" y="808812"/>
                  </a:lnTo>
                  <a:close/>
                </a:path>
                <a:path w="4363085" h="1620520">
                  <a:moveTo>
                    <a:pt x="190512" y="3441"/>
                  </a:moveTo>
                  <a:lnTo>
                    <a:pt x="190042" y="2324"/>
                  </a:lnTo>
                  <a:lnTo>
                    <a:pt x="188175" y="469"/>
                  </a:lnTo>
                  <a:lnTo>
                    <a:pt x="187058" y="0"/>
                  </a:lnTo>
                  <a:lnTo>
                    <a:pt x="174904" y="0"/>
                  </a:lnTo>
                  <a:lnTo>
                    <a:pt x="173786" y="469"/>
                  </a:lnTo>
                  <a:lnTo>
                    <a:pt x="171919" y="2324"/>
                  </a:lnTo>
                  <a:lnTo>
                    <a:pt x="171462" y="3441"/>
                  </a:lnTo>
                  <a:lnTo>
                    <a:pt x="171462" y="6083"/>
                  </a:lnTo>
                  <a:lnTo>
                    <a:pt x="171919" y="7200"/>
                  </a:lnTo>
                  <a:lnTo>
                    <a:pt x="173786" y="9055"/>
                  </a:lnTo>
                  <a:lnTo>
                    <a:pt x="174904" y="9525"/>
                  </a:lnTo>
                  <a:lnTo>
                    <a:pt x="187058" y="9525"/>
                  </a:lnTo>
                  <a:lnTo>
                    <a:pt x="188175" y="9055"/>
                  </a:lnTo>
                  <a:lnTo>
                    <a:pt x="190042" y="7200"/>
                  </a:lnTo>
                  <a:lnTo>
                    <a:pt x="190512" y="6083"/>
                  </a:lnTo>
                  <a:lnTo>
                    <a:pt x="190512" y="3441"/>
                  </a:lnTo>
                  <a:close/>
                </a:path>
                <a:path w="4363085" h="1620520">
                  <a:moveTo>
                    <a:pt x="247662" y="1614170"/>
                  </a:moveTo>
                  <a:lnTo>
                    <a:pt x="247192" y="1613052"/>
                  </a:lnTo>
                  <a:lnTo>
                    <a:pt x="245325" y="1611185"/>
                  </a:lnTo>
                  <a:lnTo>
                    <a:pt x="244208" y="1610715"/>
                  </a:lnTo>
                  <a:lnTo>
                    <a:pt x="232054" y="1610715"/>
                  </a:lnTo>
                  <a:lnTo>
                    <a:pt x="230936" y="1611185"/>
                  </a:lnTo>
                  <a:lnTo>
                    <a:pt x="229069" y="1613052"/>
                  </a:lnTo>
                  <a:lnTo>
                    <a:pt x="228612" y="1614170"/>
                  </a:lnTo>
                  <a:lnTo>
                    <a:pt x="228612" y="1616798"/>
                  </a:lnTo>
                  <a:lnTo>
                    <a:pt x="229069" y="1617916"/>
                  </a:lnTo>
                  <a:lnTo>
                    <a:pt x="230936" y="1619783"/>
                  </a:lnTo>
                  <a:lnTo>
                    <a:pt x="232054" y="1620253"/>
                  </a:lnTo>
                  <a:lnTo>
                    <a:pt x="244208" y="1620253"/>
                  </a:lnTo>
                  <a:lnTo>
                    <a:pt x="245325" y="1619783"/>
                  </a:lnTo>
                  <a:lnTo>
                    <a:pt x="247192" y="1617916"/>
                  </a:lnTo>
                  <a:lnTo>
                    <a:pt x="247662" y="1616798"/>
                  </a:lnTo>
                  <a:lnTo>
                    <a:pt x="247662" y="1614170"/>
                  </a:lnTo>
                  <a:close/>
                </a:path>
                <a:path w="4363085" h="1620520">
                  <a:moveTo>
                    <a:pt x="247662" y="808812"/>
                  </a:moveTo>
                  <a:lnTo>
                    <a:pt x="247192" y="807694"/>
                  </a:lnTo>
                  <a:lnTo>
                    <a:pt x="245325" y="805827"/>
                  </a:lnTo>
                  <a:lnTo>
                    <a:pt x="244208" y="805357"/>
                  </a:lnTo>
                  <a:lnTo>
                    <a:pt x="232054" y="805357"/>
                  </a:lnTo>
                  <a:lnTo>
                    <a:pt x="230936" y="805827"/>
                  </a:lnTo>
                  <a:lnTo>
                    <a:pt x="229069" y="807694"/>
                  </a:lnTo>
                  <a:lnTo>
                    <a:pt x="228612" y="808812"/>
                  </a:lnTo>
                  <a:lnTo>
                    <a:pt x="228612" y="811441"/>
                  </a:lnTo>
                  <a:lnTo>
                    <a:pt x="229069" y="812558"/>
                  </a:lnTo>
                  <a:lnTo>
                    <a:pt x="230936" y="814425"/>
                  </a:lnTo>
                  <a:lnTo>
                    <a:pt x="232054" y="814895"/>
                  </a:lnTo>
                  <a:lnTo>
                    <a:pt x="244208" y="814895"/>
                  </a:lnTo>
                  <a:lnTo>
                    <a:pt x="245325" y="814425"/>
                  </a:lnTo>
                  <a:lnTo>
                    <a:pt x="247192" y="812558"/>
                  </a:lnTo>
                  <a:lnTo>
                    <a:pt x="247662" y="811441"/>
                  </a:lnTo>
                  <a:lnTo>
                    <a:pt x="247662" y="808812"/>
                  </a:lnTo>
                  <a:close/>
                </a:path>
                <a:path w="4363085" h="1620520">
                  <a:moveTo>
                    <a:pt x="247662" y="3441"/>
                  </a:moveTo>
                  <a:lnTo>
                    <a:pt x="247192" y="2324"/>
                  </a:lnTo>
                  <a:lnTo>
                    <a:pt x="245325" y="469"/>
                  </a:lnTo>
                  <a:lnTo>
                    <a:pt x="244208" y="0"/>
                  </a:lnTo>
                  <a:lnTo>
                    <a:pt x="232054" y="0"/>
                  </a:lnTo>
                  <a:lnTo>
                    <a:pt x="230936" y="469"/>
                  </a:lnTo>
                  <a:lnTo>
                    <a:pt x="229069" y="2324"/>
                  </a:lnTo>
                  <a:lnTo>
                    <a:pt x="228612" y="3441"/>
                  </a:lnTo>
                  <a:lnTo>
                    <a:pt x="228612" y="6083"/>
                  </a:lnTo>
                  <a:lnTo>
                    <a:pt x="229069" y="7200"/>
                  </a:lnTo>
                  <a:lnTo>
                    <a:pt x="230936" y="9055"/>
                  </a:lnTo>
                  <a:lnTo>
                    <a:pt x="232054" y="9525"/>
                  </a:lnTo>
                  <a:lnTo>
                    <a:pt x="244208" y="9525"/>
                  </a:lnTo>
                  <a:lnTo>
                    <a:pt x="245325" y="9055"/>
                  </a:lnTo>
                  <a:lnTo>
                    <a:pt x="247192" y="7200"/>
                  </a:lnTo>
                  <a:lnTo>
                    <a:pt x="247662" y="6083"/>
                  </a:lnTo>
                  <a:lnTo>
                    <a:pt x="247662" y="3441"/>
                  </a:lnTo>
                  <a:close/>
                </a:path>
                <a:path w="4363085" h="1620520">
                  <a:moveTo>
                    <a:pt x="304812" y="1614170"/>
                  </a:moveTo>
                  <a:lnTo>
                    <a:pt x="304342" y="1613052"/>
                  </a:lnTo>
                  <a:lnTo>
                    <a:pt x="302475" y="1611185"/>
                  </a:lnTo>
                  <a:lnTo>
                    <a:pt x="301358" y="1610715"/>
                  </a:lnTo>
                  <a:lnTo>
                    <a:pt x="289204" y="1610715"/>
                  </a:lnTo>
                  <a:lnTo>
                    <a:pt x="288086" y="1611185"/>
                  </a:lnTo>
                  <a:lnTo>
                    <a:pt x="286219" y="1613052"/>
                  </a:lnTo>
                  <a:lnTo>
                    <a:pt x="285762" y="1614170"/>
                  </a:lnTo>
                  <a:lnTo>
                    <a:pt x="285762" y="1616798"/>
                  </a:lnTo>
                  <a:lnTo>
                    <a:pt x="286219" y="1617916"/>
                  </a:lnTo>
                  <a:lnTo>
                    <a:pt x="288086" y="1619783"/>
                  </a:lnTo>
                  <a:lnTo>
                    <a:pt x="289204" y="1620253"/>
                  </a:lnTo>
                  <a:lnTo>
                    <a:pt x="301358" y="1620253"/>
                  </a:lnTo>
                  <a:lnTo>
                    <a:pt x="302475" y="1619783"/>
                  </a:lnTo>
                  <a:lnTo>
                    <a:pt x="304342" y="1617916"/>
                  </a:lnTo>
                  <a:lnTo>
                    <a:pt x="304812" y="1616798"/>
                  </a:lnTo>
                  <a:lnTo>
                    <a:pt x="304812" y="1614170"/>
                  </a:lnTo>
                  <a:close/>
                </a:path>
                <a:path w="4363085" h="1620520">
                  <a:moveTo>
                    <a:pt x="304812" y="808812"/>
                  </a:moveTo>
                  <a:lnTo>
                    <a:pt x="304342" y="807694"/>
                  </a:lnTo>
                  <a:lnTo>
                    <a:pt x="302475" y="805827"/>
                  </a:lnTo>
                  <a:lnTo>
                    <a:pt x="301358" y="805357"/>
                  </a:lnTo>
                  <a:lnTo>
                    <a:pt x="289204" y="805357"/>
                  </a:lnTo>
                  <a:lnTo>
                    <a:pt x="288086" y="805827"/>
                  </a:lnTo>
                  <a:lnTo>
                    <a:pt x="286219" y="807694"/>
                  </a:lnTo>
                  <a:lnTo>
                    <a:pt x="285762" y="808812"/>
                  </a:lnTo>
                  <a:lnTo>
                    <a:pt x="285762" y="811441"/>
                  </a:lnTo>
                  <a:lnTo>
                    <a:pt x="286219" y="812558"/>
                  </a:lnTo>
                  <a:lnTo>
                    <a:pt x="288086" y="814425"/>
                  </a:lnTo>
                  <a:lnTo>
                    <a:pt x="289204" y="814895"/>
                  </a:lnTo>
                  <a:lnTo>
                    <a:pt x="301358" y="814895"/>
                  </a:lnTo>
                  <a:lnTo>
                    <a:pt x="302475" y="814425"/>
                  </a:lnTo>
                  <a:lnTo>
                    <a:pt x="304342" y="812558"/>
                  </a:lnTo>
                  <a:lnTo>
                    <a:pt x="304812" y="811441"/>
                  </a:lnTo>
                  <a:lnTo>
                    <a:pt x="304812" y="808812"/>
                  </a:lnTo>
                  <a:close/>
                </a:path>
                <a:path w="4363085" h="1620520">
                  <a:moveTo>
                    <a:pt x="304812" y="3441"/>
                  </a:moveTo>
                  <a:lnTo>
                    <a:pt x="304342" y="2324"/>
                  </a:lnTo>
                  <a:lnTo>
                    <a:pt x="302475" y="469"/>
                  </a:lnTo>
                  <a:lnTo>
                    <a:pt x="301358" y="0"/>
                  </a:lnTo>
                  <a:lnTo>
                    <a:pt x="289204" y="0"/>
                  </a:lnTo>
                  <a:lnTo>
                    <a:pt x="288086" y="469"/>
                  </a:lnTo>
                  <a:lnTo>
                    <a:pt x="286219" y="2324"/>
                  </a:lnTo>
                  <a:lnTo>
                    <a:pt x="285762" y="3441"/>
                  </a:lnTo>
                  <a:lnTo>
                    <a:pt x="285762" y="6083"/>
                  </a:lnTo>
                  <a:lnTo>
                    <a:pt x="286219" y="7200"/>
                  </a:lnTo>
                  <a:lnTo>
                    <a:pt x="288086" y="9055"/>
                  </a:lnTo>
                  <a:lnTo>
                    <a:pt x="289204" y="9525"/>
                  </a:lnTo>
                  <a:lnTo>
                    <a:pt x="301358" y="9525"/>
                  </a:lnTo>
                  <a:lnTo>
                    <a:pt x="302475" y="9055"/>
                  </a:lnTo>
                  <a:lnTo>
                    <a:pt x="304342" y="7200"/>
                  </a:lnTo>
                  <a:lnTo>
                    <a:pt x="304812" y="6083"/>
                  </a:lnTo>
                  <a:lnTo>
                    <a:pt x="304812" y="3441"/>
                  </a:lnTo>
                  <a:close/>
                </a:path>
                <a:path w="4363085" h="1620520">
                  <a:moveTo>
                    <a:pt x="361962" y="1614170"/>
                  </a:moveTo>
                  <a:lnTo>
                    <a:pt x="361492" y="1613052"/>
                  </a:lnTo>
                  <a:lnTo>
                    <a:pt x="359625" y="1611185"/>
                  </a:lnTo>
                  <a:lnTo>
                    <a:pt x="358508" y="1610715"/>
                  </a:lnTo>
                  <a:lnTo>
                    <a:pt x="346354" y="1610715"/>
                  </a:lnTo>
                  <a:lnTo>
                    <a:pt x="345236" y="1611185"/>
                  </a:lnTo>
                  <a:lnTo>
                    <a:pt x="343369" y="1613052"/>
                  </a:lnTo>
                  <a:lnTo>
                    <a:pt x="342912" y="1614170"/>
                  </a:lnTo>
                  <a:lnTo>
                    <a:pt x="342912" y="1616798"/>
                  </a:lnTo>
                  <a:lnTo>
                    <a:pt x="343369" y="1617916"/>
                  </a:lnTo>
                  <a:lnTo>
                    <a:pt x="345236" y="1619783"/>
                  </a:lnTo>
                  <a:lnTo>
                    <a:pt x="346354" y="1620253"/>
                  </a:lnTo>
                  <a:lnTo>
                    <a:pt x="358508" y="1620253"/>
                  </a:lnTo>
                  <a:lnTo>
                    <a:pt x="359625" y="1619783"/>
                  </a:lnTo>
                  <a:lnTo>
                    <a:pt x="361492" y="1617916"/>
                  </a:lnTo>
                  <a:lnTo>
                    <a:pt x="361962" y="1616798"/>
                  </a:lnTo>
                  <a:lnTo>
                    <a:pt x="361962" y="1614170"/>
                  </a:lnTo>
                  <a:close/>
                </a:path>
                <a:path w="4363085" h="1620520">
                  <a:moveTo>
                    <a:pt x="361962" y="808812"/>
                  </a:moveTo>
                  <a:lnTo>
                    <a:pt x="361492" y="807694"/>
                  </a:lnTo>
                  <a:lnTo>
                    <a:pt x="359625" y="805827"/>
                  </a:lnTo>
                  <a:lnTo>
                    <a:pt x="358508" y="805357"/>
                  </a:lnTo>
                  <a:lnTo>
                    <a:pt x="346354" y="805357"/>
                  </a:lnTo>
                  <a:lnTo>
                    <a:pt x="345236" y="805827"/>
                  </a:lnTo>
                  <a:lnTo>
                    <a:pt x="343369" y="807694"/>
                  </a:lnTo>
                  <a:lnTo>
                    <a:pt x="342912" y="808812"/>
                  </a:lnTo>
                  <a:lnTo>
                    <a:pt x="342912" y="811441"/>
                  </a:lnTo>
                  <a:lnTo>
                    <a:pt x="343369" y="812558"/>
                  </a:lnTo>
                  <a:lnTo>
                    <a:pt x="345236" y="814425"/>
                  </a:lnTo>
                  <a:lnTo>
                    <a:pt x="346354" y="814895"/>
                  </a:lnTo>
                  <a:lnTo>
                    <a:pt x="358508" y="814895"/>
                  </a:lnTo>
                  <a:lnTo>
                    <a:pt x="359625" y="814425"/>
                  </a:lnTo>
                  <a:lnTo>
                    <a:pt x="361492" y="812558"/>
                  </a:lnTo>
                  <a:lnTo>
                    <a:pt x="361962" y="811441"/>
                  </a:lnTo>
                  <a:lnTo>
                    <a:pt x="361962" y="808812"/>
                  </a:lnTo>
                  <a:close/>
                </a:path>
                <a:path w="4363085" h="1620520">
                  <a:moveTo>
                    <a:pt x="361962" y="3441"/>
                  </a:moveTo>
                  <a:lnTo>
                    <a:pt x="361492" y="2324"/>
                  </a:lnTo>
                  <a:lnTo>
                    <a:pt x="359625" y="469"/>
                  </a:lnTo>
                  <a:lnTo>
                    <a:pt x="358508" y="0"/>
                  </a:lnTo>
                  <a:lnTo>
                    <a:pt x="346354" y="0"/>
                  </a:lnTo>
                  <a:lnTo>
                    <a:pt x="345236" y="469"/>
                  </a:lnTo>
                  <a:lnTo>
                    <a:pt x="343369" y="2324"/>
                  </a:lnTo>
                  <a:lnTo>
                    <a:pt x="342912" y="3441"/>
                  </a:lnTo>
                  <a:lnTo>
                    <a:pt x="342912" y="6083"/>
                  </a:lnTo>
                  <a:lnTo>
                    <a:pt x="343369" y="7200"/>
                  </a:lnTo>
                  <a:lnTo>
                    <a:pt x="345236" y="9055"/>
                  </a:lnTo>
                  <a:lnTo>
                    <a:pt x="346354" y="9525"/>
                  </a:lnTo>
                  <a:lnTo>
                    <a:pt x="358508" y="9525"/>
                  </a:lnTo>
                  <a:lnTo>
                    <a:pt x="359625" y="9055"/>
                  </a:lnTo>
                  <a:lnTo>
                    <a:pt x="361492" y="7200"/>
                  </a:lnTo>
                  <a:lnTo>
                    <a:pt x="361962" y="6083"/>
                  </a:lnTo>
                  <a:lnTo>
                    <a:pt x="361962" y="3441"/>
                  </a:lnTo>
                  <a:close/>
                </a:path>
                <a:path w="4363085" h="1620520">
                  <a:moveTo>
                    <a:pt x="419112" y="1614170"/>
                  </a:moveTo>
                  <a:lnTo>
                    <a:pt x="418642" y="1613052"/>
                  </a:lnTo>
                  <a:lnTo>
                    <a:pt x="416775" y="1611185"/>
                  </a:lnTo>
                  <a:lnTo>
                    <a:pt x="415658" y="1610715"/>
                  </a:lnTo>
                  <a:lnTo>
                    <a:pt x="403504" y="1610715"/>
                  </a:lnTo>
                  <a:lnTo>
                    <a:pt x="402386" y="1611185"/>
                  </a:lnTo>
                  <a:lnTo>
                    <a:pt x="400519" y="1613052"/>
                  </a:lnTo>
                  <a:lnTo>
                    <a:pt x="400062" y="1614170"/>
                  </a:lnTo>
                  <a:lnTo>
                    <a:pt x="400062" y="1616798"/>
                  </a:lnTo>
                  <a:lnTo>
                    <a:pt x="400519" y="1617916"/>
                  </a:lnTo>
                  <a:lnTo>
                    <a:pt x="402386" y="1619783"/>
                  </a:lnTo>
                  <a:lnTo>
                    <a:pt x="403504" y="1620253"/>
                  </a:lnTo>
                  <a:lnTo>
                    <a:pt x="415658" y="1620253"/>
                  </a:lnTo>
                  <a:lnTo>
                    <a:pt x="416775" y="1619783"/>
                  </a:lnTo>
                  <a:lnTo>
                    <a:pt x="418642" y="1617916"/>
                  </a:lnTo>
                  <a:lnTo>
                    <a:pt x="419112" y="1616798"/>
                  </a:lnTo>
                  <a:lnTo>
                    <a:pt x="419112" y="1614170"/>
                  </a:lnTo>
                  <a:close/>
                </a:path>
                <a:path w="4363085" h="1620520">
                  <a:moveTo>
                    <a:pt x="419112" y="808812"/>
                  </a:moveTo>
                  <a:lnTo>
                    <a:pt x="418642" y="807694"/>
                  </a:lnTo>
                  <a:lnTo>
                    <a:pt x="416775" y="805827"/>
                  </a:lnTo>
                  <a:lnTo>
                    <a:pt x="415658" y="805357"/>
                  </a:lnTo>
                  <a:lnTo>
                    <a:pt x="403504" y="805357"/>
                  </a:lnTo>
                  <a:lnTo>
                    <a:pt x="402386" y="805827"/>
                  </a:lnTo>
                  <a:lnTo>
                    <a:pt x="400519" y="807694"/>
                  </a:lnTo>
                  <a:lnTo>
                    <a:pt x="400062" y="808812"/>
                  </a:lnTo>
                  <a:lnTo>
                    <a:pt x="400062" y="811441"/>
                  </a:lnTo>
                  <a:lnTo>
                    <a:pt x="400519" y="812558"/>
                  </a:lnTo>
                  <a:lnTo>
                    <a:pt x="402386" y="814425"/>
                  </a:lnTo>
                  <a:lnTo>
                    <a:pt x="403504" y="814895"/>
                  </a:lnTo>
                  <a:lnTo>
                    <a:pt x="415658" y="814895"/>
                  </a:lnTo>
                  <a:lnTo>
                    <a:pt x="416775" y="814425"/>
                  </a:lnTo>
                  <a:lnTo>
                    <a:pt x="418642" y="812558"/>
                  </a:lnTo>
                  <a:lnTo>
                    <a:pt x="419112" y="811441"/>
                  </a:lnTo>
                  <a:lnTo>
                    <a:pt x="419112" y="808812"/>
                  </a:lnTo>
                  <a:close/>
                </a:path>
                <a:path w="4363085" h="1620520">
                  <a:moveTo>
                    <a:pt x="419112" y="3441"/>
                  </a:moveTo>
                  <a:lnTo>
                    <a:pt x="418642" y="2324"/>
                  </a:lnTo>
                  <a:lnTo>
                    <a:pt x="416775" y="469"/>
                  </a:lnTo>
                  <a:lnTo>
                    <a:pt x="415658" y="0"/>
                  </a:lnTo>
                  <a:lnTo>
                    <a:pt x="403504" y="0"/>
                  </a:lnTo>
                  <a:lnTo>
                    <a:pt x="402386" y="469"/>
                  </a:lnTo>
                  <a:lnTo>
                    <a:pt x="400519" y="2324"/>
                  </a:lnTo>
                  <a:lnTo>
                    <a:pt x="400062" y="3441"/>
                  </a:lnTo>
                  <a:lnTo>
                    <a:pt x="400062" y="6083"/>
                  </a:lnTo>
                  <a:lnTo>
                    <a:pt x="400519" y="7200"/>
                  </a:lnTo>
                  <a:lnTo>
                    <a:pt x="402386" y="9055"/>
                  </a:lnTo>
                  <a:lnTo>
                    <a:pt x="403504" y="9525"/>
                  </a:lnTo>
                  <a:lnTo>
                    <a:pt x="415658" y="9525"/>
                  </a:lnTo>
                  <a:lnTo>
                    <a:pt x="416775" y="9055"/>
                  </a:lnTo>
                  <a:lnTo>
                    <a:pt x="418642" y="7200"/>
                  </a:lnTo>
                  <a:lnTo>
                    <a:pt x="419112" y="6083"/>
                  </a:lnTo>
                  <a:lnTo>
                    <a:pt x="419112" y="3441"/>
                  </a:lnTo>
                  <a:close/>
                </a:path>
                <a:path w="4363085" h="1620520">
                  <a:moveTo>
                    <a:pt x="476262" y="1614170"/>
                  </a:moveTo>
                  <a:lnTo>
                    <a:pt x="475792" y="1613052"/>
                  </a:lnTo>
                  <a:lnTo>
                    <a:pt x="473925" y="1611185"/>
                  </a:lnTo>
                  <a:lnTo>
                    <a:pt x="472808" y="1610715"/>
                  </a:lnTo>
                  <a:lnTo>
                    <a:pt x="460654" y="1610715"/>
                  </a:lnTo>
                  <a:lnTo>
                    <a:pt x="459536" y="1611185"/>
                  </a:lnTo>
                  <a:lnTo>
                    <a:pt x="457669" y="1613052"/>
                  </a:lnTo>
                  <a:lnTo>
                    <a:pt x="457212" y="1614170"/>
                  </a:lnTo>
                  <a:lnTo>
                    <a:pt x="457212" y="1616798"/>
                  </a:lnTo>
                  <a:lnTo>
                    <a:pt x="457669" y="1617916"/>
                  </a:lnTo>
                  <a:lnTo>
                    <a:pt x="459536" y="1619783"/>
                  </a:lnTo>
                  <a:lnTo>
                    <a:pt x="460654" y="1620253"/>
                  </a:lnTo>
                  <a:lnTo>
                    <a:pt x="472808" y="1620253"/>
                  </a:lnTo>
                  <a:lnTo>
                    <a:pt x="473925" y="1619783"/>
                  </a:lnTo>
                  <a:lnTo>
                    <a:pt x="475792" y="1617916"/>
                  </a:lnTo>
                  <a:lnTo>
                    <a:pt x="476262" y="1616798"/>
                  </a:lnTo>
                  <a:lnTo>
                    <a:pt x="476262" y="1614170"/>
                  </a:lnTo>
                  <a:close/>
                </a:path>
                <a:path w="4363085" h="1620520">
                  <a:moveTo>
                    <a:pt x="476262" y="808812"/>
                  </a:moveTo>
                  <a:lnTo>
                    <a:pt x="475792" y="807694"/>
                  </a:lnTo>
                  <a:lnTo>
                    <a:pt x="473925" y="805827"/>
                  </a:lnTo>
                  <a:lnTo>
                    <a:pt x="472808" y="805357"/>
                  </a:lnTo>
                  <a:lnTo>
                    <a:pt x="460654" y="805357"/>
                  </a:lnTo>
                  <a:lnTo>
                    <a:pt x="459536" y="805827"/>
                  </a:lnTo>
                  <a:lnTo>
                    <a:pt x="457669" y="807694"/>
                  </a:lnTo>
                  <a:lnTo>
                    <a:pt x="457212" y="808812"/>
                  </a:lnTo>
                  <a:lnTo>
                    <a:pt x="457212" y="811441"/>
                  </a:lnTo>
                  <a:lnTo>
                    <a:pt x="457669" y="812558"/>
                  </a:lnTo>
                  <a:lnTo>
                    <a:pt x="459536" y="814425"/>
                  </a:lnTo>
                  <a:lnTo>
                    <a:pt x="460654" y="814895"/>
                  </a:lnTo>
                  <a:lnTo>
                    <a:pt x="472808" y="814895"/>
                  </a:lnTo>
                  <a:lnTo>
                    <a:pt x="473925" y="814425"/>
                  </a:lnTo>
                  <a:lnTo>
                    <a:pt x="475792" y="812558"/>
                  </a:lnTo>
                  <a:lnTo>
                    <a:pt x="476262" y="811441"/>
                  </a:lnTo>
                  <a:lnTo>
                    <a:pt x="476262" y="808812"/>
                  </a:lnTo>
                  <a:close/>
                </a:path>
                <a:path w="4363085" h="1620520">
                  <a:moveTo>
                    <a:pt x="476262" y="3441"/>
                  </a:moveTo>
                  <a:lnTo>
                    <a:pt x="475792" y="2324"/>
                  </a:lnTo>
                  <a:lnTo>
                    <a:pt x="473925" y="469"/>
                  </a:lnTo>
                  <a:lnTo>
                    <a:pt x="472808" y="0"/>
                  </a:lnTo>
                  <a:lnTo>
                    <a:pt x="460654" y="0"/>
                  </a:lnTo>
                  <a:lnTo>
                    <a:pt x="459536" y="469"/>
                  </a:lnTo>
                  <a:lnTo>
                    <a:pt x="457669" y="2324"/>
                  </a:lnTo>
                  <a:lnTo>
                    <a:pt x="457212" y="3441"/>
                  </a:lnTo>
                  <a:lnTo>
                    <a:pt x="457212" y="6083"/>
                  </a:lnTo>
                  <a:lnTo>
                    <a:pt x="457669" y="7200"/>
                  </a:lnTo>
                  <a:lnTo>
                    <a:pt x="459536" y="9055"/>
                  </a:lnTo>
                  <a:lnTo>
                    <a:pt x="460654" y="9525"/>
                  </a:lnTo>
                  <a:lnTo>
                    <a:pt x="472808" y="9525"/>
                  </a:lnTo>
                  <a:lnTo>
                    <a:pt x="473925" y="9055"/>
                  </a:lnTo>
                  <a:lnTo>
                    <a:pt x="475792" y="7200"/>
                  </a:lnTo>
                  <a:lnTo>
                    <a:pt x="476262" y="6083"/>
                  </a:lnTo>
                  <a:lnTo>
                    <a:pt x="476262" y="3441"/>
                  </a:lnTo>
                  <a:close/>
                </a:path>
                <a:path w="4363085" h="1620520">
                  <a:moveTo>
                    <a:pt x="533412" y="1614170"/>
                  </a:moveTo>
                  <a:lnTo>
                    <a:pt x="532942" y="1613052"/>
                  </a:lnTo>
                  <a:lnTo>
                    <a:pt x="531075" y="1611185"/>
                  </a:lnTo>
                  <a:lnTo>
                    <a:pt x="529958" y="1610715"/>
                  </a:lnTo>
                  <a:lnTo>
                    <a:pt x="517804" y="1610715"/>
                  </a:lnTo>
                  <a:lnTo>
                    <a:pt x="516686" y="1611185"/>
                  </a:lnTo>
                  <a:lnTo>
                    <a:pt x="514819" y="1613052"/>
                  </a:lnTo>
                  <a:lnTo>
                    <a:pt x="514362" y="1614170"/>
                  </a:lnTo>
                  <a:lnTo>
                    <a:pt x="514362" y="1616798"/>
                  </a:lnTo>
                  <a:lnTo>
                    <a:pt x="514819" y="1617916"/>
                  </a:lnTo>
                  <a:lnTo>
                    <a:pt x="516686" y="1619783"/>
                  </a:lnTo>
                  <a:lnTo>
                    <a:pt x="517804" y="1620253"/>
                  </a:lnTo>
                  <a:lnTo>
                    <a:pt x="529958" y="1620253"/>
                  </a:lnTo>
                  <a:lnTo>
                    <a:pt x="531075" y="1619783"/>
                  </a:lnTo>
                  <a:lnTo>
                    <a:pt x="532942" y="1617916"/>
                  </a:lnTo>
                  <a:lnTo>
                    <a:pt x="533412" y="1616798"/>
                  </a:lnTo>
                  <a:lnTo>
                    <a:pt x="533412" y="1614170"/>
                  </a:lnTo>
                  <a:close/>
                </a:path>
                <a:path w="4363085" h="1620520">
                  <a:moveTo>
                    <a:pt x="533412" y="808812"/>
                  </a:moveTo>
                  <a:lnTo>
                    <a:pt x="532942" y="807694"/>
                  </a:lnTo>
                  <a:lnTo>
                    <a:pt x="531075" y="805827"/>
                  </a:lnTo>
                  <a:lnTo>
                    <a:pt x="529958" y="805357"/>
                  </a:lnTo>
                  <a:lnTo>
                    <a:pt x="517804" y="805357"/>
                  </a:lnTo>
                  <a:lnTo>
                    <a:pt x="516686" y="805827"/>
                  </a:lnTo>
                  <a:lnTo>
                    <a:pt x="514819" y="807694"/>
                  </a:lnTo>
                  <a:lnTo>
                    <a:pt x="514362" y="808812"/>
                  </a:lnTo>
                  <a:lnTo>
                    <a:pt x="514362" y="811441"/>
                  </a:lnTo>
                  <a:lnTo>
                    <a:pt x="514819" y="812558"/>
                  </a:lnTo>
                  <a:lnTo>
                    <a:pt x="516686" y="814425"/>
                  </a:lnTo>
                  <a:lnTo>
                    <a:pt x="517804" y="814895"/>
                  </a:lnTo>
                  <a:lnTo>
                    <a:pt x="529958" y="814895"/>
                  </a:lnTo>
                  <a:lnTo>
                    <a:pt x="531075" y="814425"/>
                  </a:lnTo>
                  <a:lnTo>
                    <a:pt x="532942" y="812558"/>
                  </a:lnTo>
                  <a:lnTo>
                    <a:pt x="533412" y="811441"/>
                  </a:lnTo>
                  <a:lnTo>
                    <a:pt x="533412" y="808812"/>
                  </a:lnTo>
                  <a:close/>
                </a:path>
                <a:path w="4363085" h="1620520">
                  <a:moveTo>
                    <a:pt x="533412" y="3441"/>
                  </a:moveTo>
                  <a:lnTo>
                    <a:pt x="532942" y="2324"/>
                  </a:lnTo>
                  <a:lnTo>
                    <a:pt x="531075" y="469"/>
                  </a:lnTo>
                  <a:lnTo>
                    <a:pt x="529958" y="0"/>
                  </a:lnTo>
                  <a:lnTo>
                    <a:pt x="517804" y="0"/>
                  </a:lnTo>
                  <a:lnTo>
                    <a:pt x="516686" y="469"/>
                  </a:lnTo>
                  <a:lnTo>
                    <a:pt x="514819" y="2324"/>
                  </a:lnTo>
                  <a:lnTo>
                    <a:pt x="514362" y="3441"/>
                  </a:lnTo>
                  <a:lnTo>
                    <a:pt x="514362" y="6083"/>
                  </a:lnTo>
                  <a:lnTo>
                    <a:pt x="514819" y="7200"/>
                  </a:lnTo>
                  <a:lnTo>
                    <a:pt x="516686" y="9055"/>
                  </a:lnTo>
                  <a:lnTo>
                    <a:pt x="517804" y="9525"/>
                  </a:lnTo>
                  <a:lnTo>
                    <a:pt x="529958" y="9525"/>
                  </a:lnTo>
                  <a:lnTo>
                    <a:pt x="531075" y="9055"/>
                  </a:lnTo>
                  <a:lnTo>
                    <a:pt x="532942" y="7200"/>
                  </a:lnTo>
                  <a:lnTo>
                    <a:pt x="533412" y="6083"/>
                  </a:lnTo>
                  <a:lnTo>
                    <a:pt x="533412" y="3441"/>
                  </a:lnTo>
                  <a:close/>
                </a:path>
                <a:path w="4363085" h="1620520">
                  <a:moveTo>
                    <a:pt x="590562" y="1614170"/>
                  </a:moveTo>
                  <a:lnTo>
                    <a:pt x="590092" y="1613052"/>
                  </a:lnTo>
                  <a:lnTo>
                    <a:pt x="588225" y="1611185"/>
                  </a:lnTo>
                  <a:lnTo>
                    <a:pt x="587108" y="1610715"/>
                  </a:lnTo>
                  <a:lnTo>
                    <a:pt x="574954" y="1610715"/>
                  </a:lnTo>
                  <a:lnTo>
                    <a:pt x="573836" y="1611185"/>
                  </a:lnTo>
                  <a:lnTo>
                    <a:pt x="571969" y="1613052"/>
                  </a:lnTo>
                  <a:lnTo>
                    <a:pt x="571512" y="1614170"/>
                  </a:lnTo>
                  <a:lnTo>
                    <a:pt x="571512" y="1616798"/>
                  </a:lnTo>
                  <a:lnTo>
                    <a:pt x="571969" y="1617916"/>
                  </a:lnTo>
                  <a:lnTo>
                    <a:pt x="573836" y="1619783"/>
                  </a:lnTo>
                  <a:lnTo>
                    <a:pt x="574954" y="1620253"/>
                  </a:lnTo>
                  <a:lnTo>
                    <a:pt x="587108" y="1620253"/>
                  </a:lnTo>
                  <a:lnTo>
                    <a:pt x="588225" y="1619783"/>
                  </a:lnTo>
                  <a:lnTo>
                    <a:pt x="590092" y="1617916"/>
                  </a:lnTo>
                  <a:lnTo>
                    <a:pt x="590562" y="1616798"/>
                  </a:lnTo>
                  <a:lnTo>
                    <a:pt x="590562" y="1614170"/>
                  </a:lnTo>
                  <a:close/>
                </a:path>
                <a:path w="4363085" h="1620520">
                  <a:moveTo>
                    <a:pt x="590562" y="808812"/>
                  </a:moveTo>
                  <a:lnTo>
                    <a:pt x="590092" y="807694"/>
                  </a:lnTo>
                  <a:lnTo>
                    <a:pt x="588225" y="805827"/>
                  </a:lnTo>
                  <a:lnTo>
                    <a:pt x="587108" y="805357"/>
                  </a:lnTo>
                  <a:lnTo>
                    <a:pt x="574954" y="805357"/>
                  </a:lnTo>
                  <a:lnTo>
                    <a:pt x="573836" y="805827"/>
                  </a:lnTo>
                  <a:lnTo>
                    <a:pt x="571969" y="807694"/>
                  </a:lnTo>
                  <a:lnTo>
                    <a:pt x="571512" y="808812"/>
                  </a:lnTo>
                  <a:lnTo>
                    <a:pt x="571512" y="811441"/>
                  </a:lnTo>
                  <a:lnTo>
                    <a:pt x="571969" y="812558"/>
                  </a:lnTo>
                  <a:lnTo>
                    <a:pt x="573836" y="814425"/>
                  </a:lnTo>
                  <a:lnTo>
                    <a:pt x="574954" y="814895"/>
                  </a:lnTo>
                  <a:lnTo>
                    <a:pt x="587108" y="814895"/>
                  </a:lnTo>
                  <a:lnTo>
                    <a:pt x="588225" y="814425"/>
                  </a:lnTo>
                  <a:lnTo>
                    <a:pt x="590092" y="812558"/>
                  </a:lnTo>
                  <a:lnTo>
                    <a:pt x="590562" y="811441"/>
                  </a:lnTo>
                  <a:lnTo>
                    <a:pt x="590562" y="808812"/>
                  </a:lnTo>
                  <a:close/>
                </a:path>
                <a:path w="4363085" h="1620520">
                  <a:moveTo>
                    <a:pt x="590562" y="3441"/>
                  </a:moveTo>
                  <a:lnTo>
                    <a:pt x="590092" y="2324"/>
                  </a:lnTo>
                  <a:lnTo>
                    <a:pt x="588225" y="469"/>
                  </a:lnTo>
                  <a:lnTo>
                    <a:pt x="587108" y="0"/>
                  </a:lnTo>
                  <a:lnTo>
                    <a:pt x="574954" y="0"/>
                  </a:lnTo>
                  <a:lnTo>
                    <a:pt x="573836" y="469"/>
                  </a:lnTo>
                  <a:lnTo>
                    <a:pt x="571969" y="2324"/>
                  </a:lnTo>
                  <a:lnTo>
                    <a:pt x="571512" y="3441"/>
                  </a:lnTo>
                  <a:lnTo>
                    <a:pt x="571512" y="6083"/>
                  </a:lnTo>
                  <a:lnTo>
                    <a:pt x="571969" y="7200"/>
                  </a:lnTo>
                  <a:lnTo>
                    <a:pt x="573836" y="9055"/>
                  </a:lnTo>
                  <a:lnTo>
                    <a:pt x="574954" y="9525"/>
                  </a:lnTo>
                  <a:lnTo>
                    <a:pt x="587108" y="9525"/>
                  </a:lnTo>
                  <a:lnTo>
                    <a:pt x="588225" y="9055"/>
                  </a:lnTo>
                  <a:lnTo>
                    <a:pt x="590092" y="7200"/>
                  </a:lnTo>
                  <a:lnTo>
                    <a:pt x="590562" y="6083"/>
                  </a:lnTo>
                  <a:lnTo>
                    <a:pt x="590562" y="3441"/>
                  </a:lnTo>
                  <a:close/>
                </a:path>
                <a:path w="4363085" h="1620520">
                  <a:moveTo>
                    <a:pt x="647712" y="1614170"/>
                  </a:moveTo>
                  <a:lnTo>
                    <a:pt x="647242" y="1613052"/>
                  </a:lnTo>
                  <a:lnTo>
                    <a:pt x="645375" y="1611185"/>
                  </a:lnTo>
                  <a:lnTo>
                    <a:pt x="644258" y="1610715"/>
                  </a:lnTo>
                  <a:lnTo>
                    <a:pt x="632104" y="1610715"/>
                  </a:lnTo>
                  <a:lnTo>
                    <a:pt x="630986" y="1611185"/>
                  </a:lnTo>
                  <a:lnTo>
                    <a:pt x="629119" y="1613052"/>
                  </a:lnTo>
                  <a:lnTo>
                    <a:pt x="628662" y="1614170"/>
                  </a:lnTo>
                  <a:lnTo>
                    <a:pt x="628662" y="1616798"/>
                  </a:lnTo>
                  <a:lnTo>
                    <a:pt x="629119" y="1617916"/>
                  </a:lnTo>
                  <a:lnTo>
                    <a:pt x="630986" y="1619783"/>
                  </a:lnTo>
                  <a:lnTo>
                    <a:pt x="632104" y="1620253"/>
                  </a:lnTo>
                  <a:lnTo>
                    <a:pt x="644258" y="1620253"/>
                  </a:lnTo>
                  <a:lnTo>
                    <a:pt x="645375" y="1619783"/>
                  </a:lnTo>
                  <a:lnTo>
                    <a:pt x="647242" y="1617916"/>
                  </a:lnTo>
                  <a:lnTo>
                    <a:pt x="647712" y="1616798"/>
                  </a:lnTo>
                  <a:lnTo>
                    <a:pt x="647712" y="1614170"/>
                  </a:lnTo>
                  <a:close/>
                </a:path>
                <a:path w="4363085" h="1620520">
                  <a:moveTo>
                    <a:pt x="647712" y="808812"/>
                  </a:moveTo>
                  <a:lnTo>
                    <a:pt x="647242" y="807694"/>
                  </a:lnTo>
                  <a:lnTo>
                    <a:pt x="645375" y="805827"/>
                  </a:lnTo>
                  <a:lnTo>
                    <a:pt x="644258" y="805357"/>
                  </a:lnTo>
                  <a:lnTo>
                    <a:pt x="632104" y="805357"/>
                  </a:lnTo>
                  <a:lnTo>
                    <a:pt x="630986" y="805827"/>
                  </a:lnTo>
                  <a:lnTo>
                    <a:pt x="629119" y="807694"/>
                  </a:lnTo>
                  <a:lnTo>
                    <a:pt x="628662" y="808812"/>
                  </a:lnTo>
                  <a:lnTo>
                    <a:pt x="628662" y="811441"/>
                  </a:lnTo>
                  <a:lnTo>
                    <a:pt x="629119" y="812558"/>
                  </a:lnTo>
                  <a:lnTo>
                    <a:pt x="630986" y="814425"/>
                  </a:lnTo>
                  <a:lnTo>
                    <a:pt x="632104" y="814895"/>
                  </a:lnTo>
                  <a:lnTo>
                    <a:pt x="644258" y="814895"/>
                  </a:lnTo>
                  <a:lnTo>
                    <a:pt x="645375" y="814425"/>
                  </a:lnTo>
                  <a:lnTo>
                    <a:pt x="647242" y="812558"/>
                  </a:lnTo>
                  <a:lnTo>
                    <a:pt x="647712" y="811441"/>
                  </a:lnTo>
                  <a:lnTo>
                    <a:pt x="647712" y="808812"/>
                  </a:lnTo>
                  <a:close/>
                </a:path>
                <a:path w="4363085" h="1620520">
                  <a:moveTo>
                    <a:pt x="647712" y="3441"/>
                  </a:moveTo>
                  <a:lnTo>
                    <a:pt x="647242" y="2324"/>
                  </a:lnTo>
                  <a:lnTo>
                    <a:pt x="645375" y="469"/>
                  </a:lnTo>
                  <a:lnTo>
                    <a:pt x="644258" y="0"/>
                  </a:lnTo>
                  <a:lnTo>
                    <a:pt x="632104" y="0"/>
                  </a:lnTo>
                  <a:lnTo>
                    <a:pt x="630986" y="469"/>
                  </a:lnTo>
                  <a:lnTo>
                    <a:pt x="629119" y="2324"/>
                  </a:lnTo>
                  <a:lnTo>
                    <a:pt x="628662" y="3441"/>
                  </a:lnTo>
                  <a:lnTo>
                    <a:pt x="628662" y="6083"/>
                  </a:lnTo>
                  <a:lnTo>
                    <a:pt x="629119" y="7200"/>
                  </a:lnTo>
                  <a:lnTo>
                    <a:pt x="630986" y="9055"/>
                  </a:lnTo>
                  <a:lnTo>
                    <a:pt x="632104" y="9525"/>
                  </a:lnTo>
                  <a:lnTo>
                    <a:pt x="644258" y="9525"/>
                  </a:lnTo>
                  <a:lnTo>
                    <a:pt x="645375" y="9055"/>
                  </a:lnTo>
                  <a:lnTo>
                    <a:pt x="647242" y="7200"/>
                  </a:lnTo>
                  <a:lnTo>
                    <a:pt x="647712" y="6083"/>
                  </a:lnTo>
                  <a:lnTo>
                    <a:pt x="647712" y="3441"/>
                  </a:lnTo>
                  <a:close/>
                </a:path>
                <a:path w="4363085" h="1620520">
                  <a:moveTo>
                    <a:pt x="704862" y="1614170"/>
                  </a:moveTo>
                  <a:lnTo>
                    <a:pt x="704392" y="1613052"/>
                  </a:lnTo>
                  <a:lnTo>
                    <a:pt x="702525" y="1611185"/>
                  </a:lnTo>
                  <a:lnTo>
                    <a:pt x="701408" y="1610715"/>
                  </a:lnTo>
                  <a:lnTo>
                    <a:pt x="689254" y="1610715"/>
                  </a:lnTo>
                  <a:lnTo>
                    <a:pt x="688136" y="1611185"/>
                  </a:lnTo>
                  <a:lnTo>
                    <a:pt x="686269" y="1613052"/>
                  </a:lnTo>
                  <a:lnTo>
                    <a:pt x="685812" y="1614170"/>
                  </a:lnTo>
                  <a:lnTo>
                    <a:pt x="685812" y="1616798"/>
                  </a:lnTo>
                  <a:lnTo>
                    <a:pt x="686269" y="1617916"/>
                  </a:lnTo>
                  <a:lnTo>
                    <a:pt x="688136" y="1619783"/>
                  </a:lnTo>
                  <a:lnTo>
                    <a:pt x="689254" y="1620253"/>
                  </a:lnTo>
                  <a:lnTo>
                    <a:pt x="701408" y="1620253"/>
                  </a:lnTo>
                  <a:lnTo>
                    <a:pt x="702525" y="1619783"/>
                  </a:lnTo>
                  <a:lnTo>
                    <a:pt x="704392" y="1617916"/>
                  </a:lnTo>
                  <a:lnTo>
                    <a:pt x="704862" y="1616798"/>
                  </a:lnTo>
                  <a:lnTo>
                    <a:pt x="704862" y="1614170"/>
                  </a:lnTo>
                  <a:close/>
                </a:path>
                <a:path w="4363085" h="1620520">
                  <a:moveTo>
                    <a:pt x="704862" y="808812"/>
                  </a:moveTo>
                  <a:lnTo>
                    <a:pt x="704392" y="807694"/>
                  </a:lnTo>
                  <a:lnTo>
                    <a:pt x="702525" y="805827"/>
                  </a:lnTo>
                  <a:lnTo>
                    <a:pt x="701408" y="805357"/>
                  </a:lnTo>
                  <a:lnTo>
                    <a:pt x="689254" y="805357"/>
                  </a:lnTo>
                  <a:lnTo>
                    <a:pt x="688136" y="805827"/>
                  </a:lnTo>
                  <a:lnTo>
                    <a:pt x="686269" y="807694"/>
                  </a:lnTo>
                  <a:lnTo>
                    <a:pt x="685812" y="808812"/>
                  </a:lnTo>
                  <a:lnTo>
                    <a:pt x="685812" y="811441"/>
                  </a:lnTo>
                  <a:lnTo>
                    <a:pt x="686269" y="812558"/>
                  </a:lnTo>
                  <a:lnTo>
                    <a:pt x="688136" y="814425"/>
                  </a:lnTo>
                  <a:lnTo>
                    <a:pt x="689254" y="814895"/>
                  </a:lnTo>
                  <a:lnTo>
                    <a:pt x="701408" y="814895"/>
                  </a:lnTo>
                  <a:lnTo>
                    <a:pt x="702525" y="814425"/>
                  </a:lnTo>
                  <a:lnTo>
                    <a:pt x="704392" y="812558"/>
                  </a:lnTo>
                  <a:lnTo>
                    <a:pt x="704862" y="811441"/>
                  </a:lnTo>
                  <a:lnTo>
                    <a:pt x="704862" y="808812"/>
                  </a:lnTo>
                  <a:close/>
                </a:path>
                <a:path w="4363085" h="1620520">
                  <a:moveTo>
                    <a:pt x="704862" y="3441"/>
                  </a:moveTo>
                  <a:lnTo>
                    <a:pt x="704392" y="2324"/>
                  </a:lnTo>
                  <a:lnTo>
                    <a:pt x="702525" y="469"/>
                  </a:lnTo>
                  <a:lnTo>
                    <a:pt x="701408" y="0"/>
                  </a:lnTo>
                  <a:lnTo>
                    <a:pt x="689254" y="0"/>
                  </a:lnTo>
                  <a:lnTo>
                    <a:pt x="688136" y="469"/>
                  </a:lnTo>
                  <a:lnTo>
                    <a:pt x="686269" y="2324"/>
                  </a:lnTo>
                  <a:lnTo>
                    <a:pt x="685812" y="3441"/>
                  </a:lnTo>
                  <a:lnTo>
                    <a:pt x="685812" y="6083"/>
                  </a:lnTo>
                  <a:lnTo>
                    <a:pt x="686269" y="7200"/>
                  </a:lnTo>
                  <a:lnTo>
                    <a:pt x="688136" y="9055"/>
                  </a:lnTo>
                  <a:lnTo>
                    <a:pt x="689254" y="9525"/>
                  </a:lnTo>
                  <a:lnTo>
                    <a:pt x="701408" y="9525"/>
                  </a:lnTo>
                  <a:lnTo>
                    <a:pt x="702525" y="9055"/>
                  </a:lnTo>
                  <a:lnTo>
                    <a:pt x="704392" y="7200"/>
                  </a:lnTo>
                  <a:lnTo>
                    <a:pt x="704862" y="6083"/>
                  </a:lnTo>
                  <a:lnTo>
                    <a:pt x="704862" y="3441"/>
                  </a:lnTo>
                  <a:close/>
                </a:path>
                <a:path w="4363085" h="1620520">
                  <a:moveTo>
                    <a:pt x="762012" y="1614170"/>
                  </a:moveTo>
                  <a:lnTo>
                    <a:pt x="761542" y="1613052"/>
                  </a:lnTo>
                  <a:lnTo>
                    <a:pt x="759675" y="1611185"/>
                  </a:lnTo>
                  <a:lnTo>
                    <a:pt x="758558" y="1610715"/>
                  </a:lnTo>
                  <a:lnTo>
                    <a:pt x="746404" y="1610715"/>
                  </a:lnTo>
                  <a:lnTo>
                    <a:pt x="745286" y="1611185"/>
                  </a:lnTo>
                  <a:lnTo>
                    <a:pt x="743419" y="1613052"/>
                  </a:lnTo>
                  <a:lnTo>
                    <a:pt x="742962" y="1614170"/>
                  </a:lnTo>
                  <a:lnTo>
                    <a:pt x="742962" y="1616798"/>
                  </a:lnTo>
                  <a:lnTo>
                    <a:pt x="743419" y="1617916"/>
                  </a:lnTo>
                  <a:lnTo>
                    <a:pt x="745286" y="1619783"/>
                  </a:lnTo>
                  <a:lnTo>
                    <a:pt x="746404" y="1620253"/>
                  </a:lnTo>
                  <a:lnTo>
                    <a:pt x="758558" y="1620253"/>
                  </a:lnTo>
                  <a:lnTo>
                    <a:pt x="759675" y="1619783"/>
                  </a:lnTo>
                  <a:lnTo>
                    <a:pt x="761542" y="1617916"/>
                  </a:lnTo>
                  <a:lnTo>
                    <a:pt x="762012" y="1616798"/>
                  </a:lnTo>
                  <a:lnTo>
                    <a:pt x="762012" y="1614170"/>
                  </a:lnTo>
                  <a:close/>
                </a:path>
                <a:path w="4363085" h="1620520">
                  <a:moveTo>
                    <a:pt x="762012" y="808812"/>
                  </a:moveTo>
                  <a:lnTo>
                    <a:pt x="761542" y="807694"/>
                  </a:lnTo>
                  <a:lnTo>
                    <a:pt x="759675" y="805827"/>
                  </a:lnTo>
                  <a:lnTo>
                    <a:pt x="758558" y="805357"/>
                  </a:lnTo>
                  <a:lnTo>
                    <a:pt x="746404" y="805357"/>
                  </a:lnTo>
                  <a:lnTo>
                    <a:pt x="745286" y="805827"/>
                  </a:lnTo>
                  <a:lnTo>
                    <a:pt x="743419" y="807694"/>
                  </a:lnTo>
                  <a:lnTo>
                    <a:pt x="742962" y="808812"/>
                  </a:lnTo>
                  <a:lnTo>
                    <a:pt x="742962" y="811441"/>
                  </a:lnTo>
                  <a:lnTo>
                    <a:pt x="743419" y="812558"/>
                  </a:lnTo>
                  <a:lnTo>
                    <a:pt x="745286" y="814425"/>
                  </a:lnTo>
                  <a:lnTo>
                    <a:pt x="746404" y="814895"/>
                  </a:lnTo>
                  <a:lnTo>
                    <a:pt x="758558" y="814895"/>
                  </a:lnTo>
                  <a:lnTo>
                    <a:pt x="759675" y="814425"/>
                  </a:lnTo>
                  <a:lnTo>
                    <a:pt x="761542" y="812558"/>
                  </a:lnTo>
                  <a:lnTo>
                    <a:pt x="762012" y="811441"/>
                  </a:lnTo>
                  <a:lnTo>
                    <a:pt x="762012" y="808812"/>
                  </a:lnTo>
                  <a:close/>
                </a:path>
                <a:path w="4363085" h="1620520">
                  <a:moveTo>
                    <a:pt x="762012" y="3441"/>
                  </a:moveTo>
                  <a:lnTo>
                    <a:pt x="761542" y="2324"/>
                  </a:lnTo>
                  <a:lnTo>
                    <a:pt x="759675" y="469"/>
                  </a:lnTo>
                  <a:lnTo>
                    <a:pt x="758558" y="0"/>
                  </a:lnTo>
                  <a:lnTo>
                    <a:pt x="746404" y="0"/>
                  </a:lnTo>
                  <a:lnTo>
                    <a:pt x="745286" y="469"/>
                  </a:lnTo>
                  <a:lnTo>
                    <a:pt x="743419" y="2324"/>
                  </a:lnTo>
                  <a:lnTo>
                    <a:pt x="742962" y="3441"/>
                  </a:lnTo>
                  <a:lnTo>
                    <a:pt x="742962" y="6083"/>
                  </a:lnTo>
                  <a:lnTo>
                    <a:pt x="743419" y="7200"/>
                  </a:lnTo>
                  <a:lnTo>
                    <a:pt x="745286" y="9055"/>
                  </a:lnTo>
                  <a:lnTo>
                    <a:pt x="746404" y="9525"/>
                  </a:lnTo>
                  <a:lnTo>
                    <a:pt x="758558" y="9525"/>
                  </a:lnTo>
                  <a:lnTo>
                    <a:pt x="759675" y="9055"/>
                  </a:lnTo>
                  <a:lnTo>
                    <a:pt x="761542" y="7200"/>
                  </a:lnTo>
                  <a:lnTo>
                    <a:pt x="762012" y="6083"/>
                  </a:lnTo>
                  <a:lnTo>
                    <a:pt x="762012" y="3441"/>
                  </a:lnTo>
                  <a:close/>
                </a:path>
                <a:path w="4363085" h="1620520">
                  <a:moveTo>
                    <a:pt x="819162" y="1614170"/>
                  </a:moveTo>
                  <a:lnTo>
                    <a:pt x="818692" y="1613052"/>
                  </a:lnTo>
                  <a:lnTo>
                    <a:pt x="816825" y="1611185"/>
                  </a:lnTo>
                  <a:lnTo>
                    <a:pt x="815708" y="1610715"/>
                  </a:lnTo>
                  <a:lnTo>
                    <a:pt x="803554" y="1610715"/>
                  </a:lnTo>
                  <a:lnTo>
                    <a:pt x="802436" y="1611185"/>
                  </a:lnTo>
                  <a:lnTo>
                    <a:pt x="800569" y="1613052"/>
                  </a:lnTo>
                  <a:lnTo>
                    <a:pt x="800112" y="1614170"/>
                  </a:lnTo>
                  <a:lnTo>
                    <a:pt x="800112" y="1616798"/>
                  </a:lnTo>
                  <a:lnTo>
                    <a:pt x="800569" y="1617916"/>
                  </a:lnTo>
                  <a:lnTo>
                    <a:pt x="802436" y="1619783"/>
                  </a:lnTo>
                  <a:lnTo>
                    <a:pt x="803554" y="1620253"/>
                  </a:lnTo>
                  <a:lnTo>
                    <a:pt x="815708" y="1620253"/>
                  </a:lnTo>
                  <a:lnTo>
                    <a:pt x="816825" y="1619783"/>
                  </a:lnTo>
                  <a:lnTo>
                    <a:pt x="818692" y="1617916"/>
                  </a:lnTo>
                  <a:lnTo>
                    <a:pt x="819162" y="1616798"/>
                  </a:lnTo>
                  <a:lnTo>
                    <a:pt x="819162" y="1614170"/>
                  </a:lnTo>
                  <a:close/>
                </a:path>
                <a:path w="4363085" h="1620520">
                  <a:moveTo>
                    <a:pt x="819162" y="808812"/>
                  </a:moveTo>
                  <a:lnTo>
                    <a:pt x="818692" y="807694"/>
                  </a:lnTo>
                  <a:lnTo>
                    <a:pt x="816825" y="805827"/>
                  </a:lnTo>
                  <a:lnTo>
                    <a:pt x="815708" y="805357"/>
                  </a:lnTo>
                  <a:lnTo>
                    <a:pt x="803554" y="805357"/>
                  </a:lnTo>
                  <a:lnTo>
                    <a:pt x="802436" y="805827"/>
                  </a:lnTo>
                  <a:lnTo>
                    <a:pt x="800569" y="807694"/>
                  </a:lnTo>
                  <a:lnTo>
                    <a:pt x="800112" y="808812"/>
                  </a:lnTo>
                  <a:lnTo>
                    <a:pt x="800112" y="811441"/>
                  </a:lnTo>
                  <a:lnTo>
                    <a:pt x="800569" y="812558"/>
                  </a:lnTo>
                  <a:lnTo>
                    <a:pt x="802436" y="814425"/>
                  </a:lnTo>
                  <a:lnTo>
                    <a:pt x="803554" y="814895"/>
                  </a:lnTo>
                  <a:lnTo>
                    <a:pt x="815708" y="814895"/>
                  </a:lnTo>
                  <a:lnTo>
                    <a:pt x="816825" y="814425"/>
                  </a:lnTo>
                  <a:lnTo>
                    <a:pt x="818692" y="812558"/>
                  </a:lnTo>
                  <a:lnTo>
                    <a:pt x="819162" y="811441"/>
                  </a:lnTo>
                  <a:lnTo>
                    <a:pt x="819162" y="808812"/>
                  </a:lnTo>
                  <a:close/>
                </a:path>
                <a:path w="4363085" h="1620520">
                  <a:moveTo>
                    <a:pt x="819162" y="3441"/>
                  </a:moveTo>
                  <a:lnTo>
                    <a:pt x="818692" y="2324"/>
                  </a:lnTo>
                  <a:lnTo>
                    <a:pt x="816825" y="469"/>
                  </a:lnTo>
                  <a:lnTo>
                    <a:pt x="815708" y="0"/>
                  </a:lnTo>
                  <a:lnTo>
                    <a:pt x="803554" y="0"/>
                  </a:lnTo>
                  <a:lnTo>
                    <a:pt x="802436" y="469"/>
                  </a:lnTo>
                  <a:lnTo>
                    <a:pt x="800569" y="2324"/>
                  </a:lnTo>
                  <a:lnTo>
                    <a:pt x="800112" y="3441"/>
                  </a:lnTo>
                  <a:lnTo>
                    <a:pt x="800112" y="6083"/>
                  </a:lnTo>
                  <a:lnTo>
                    <a:pt x="800569" y="7200"/>
                  </a:lnTo>
                  <a:lnTo>
                    <a:pt x="802436" y="9055"/>
                  </a:lnTo>
                  <a:lnTo>
                    <a:pt x="803554" y="9525"/>
                  </a:lnTo>
                  <a:lnTo>
                    <a:pt x="815708" y="9525"/>
                  </a:lnTo>
                  <a:lnTo>
                    <a:pt x="816825" y="9055"/>
                  </a:lnTo>
                  <a:lnTo>
                    <a:pt x="818692" y="7200"/>
                  </a:lnTo>
                  <a:lnTo>
                    <a:pt x="819162" y="6083"/>
                  </a:lnTo>
                  <a:lnTo>
                    <a:pt x="819162" y="3441"/>
                  </a:lnTo>
                  <a:close/>
                </a:path>
                <a:path w="4363085" h="1620520">
                  <a:moveTo>
                    <a:pt x="876312" y="1614170"/>
                  </a:moveTo>
                  <a:lnTo>
                    <a:pt x="875842" y="1613052"/>
                  </a:lnTo>
                  <a:lnTo>
                    <a:pt x="873975" y="1611185"/>
                  </a:lnTo>
                  <a:lnTo>
                    <a:pt x="872858" y="1610715"/>
                  </a:lnTo>
                  <a:lnTo>
                    <a:pt x="860704" y="1610715"/>
                  </a:lnTo>
                  <a:lnTo>
                    <a:pt x="859586" y="1611185"/>
                  </a:lnTo>
                  <a:lnTo>
                    <a:pt x="857719" y="1613052"/>
                  </a:lnTo>
                  <a:lnTo>
                    <a:pt x="857262" y="1614170"/>
                  </a:lnTo>
                  <a:lnTo>
                    <a:pt x="857262" y="1616798"/>
                  </a:lnTo>
                  <a:lnTo>
                    <a:pt x="857719" y="1617916"/>
                  </a:lnTo>
                  <a:lnTo>
                    <a:pt x="859586" y="1619783"/>
                  </a:lnTo>
                  <a:lnTo>
                    <a:pt x="860704" y="1620253"/>
                  </a:lnTo>
                  <a:lnTo>
                    <a:pt x="872858" y="1620253"/>
                  </a:lnTo>
                  <a:lnTo>
                    <a:pt x="873975" y="1619783"/>
                  </a:lnTo>
                  <a:lnTo>
                    <a:pt x="875842" y="1617916"/>
                  </a:lnTo>
                  <a:lnTo>
                    <a:pt x="876312" y="1616798"/>
                  </a:lnTo>
                  <a:lnTo>
                    <a:pt x="876312" y="1614170"/>
                  </a:lnTo>
                  <a:close/>
                </a:path>
                <a:path w="4363085" h="1620520">
                  <a:moveTo>
                    <a:pt x="876312" y="808812"/>
                  </a:moveTo>
                  <a:lnTo>
                    <a:pt x="875842" y="807694"/>
                  </a:lnTo>
                  <a:lnTo>
                    <a:pt x="873975" y="805827"/>
                  </a:lnTo>
                  <a:lnTo>
                    <a:pt x="872858" y="805357"/>
                  </a:lnTo>
                  <a:lnTo>
                    <a:pt x="860704" y="805357"/>
                  </a:lnTo>
                  <a:lnTo>
                    <a:pt x="859586" y="805827"/>
                  </a:lnTo>
                  <a:lnTo>
                    <a:pt x="857719" y="807694"/>
                  </a:lnTo>
                  <a:lnTo>
                    <a:pt x="857262" y="808812"/>
                  </a:lnTo>
                  <a:lnTo>
                    <a:pt x="857262" y="811441"/>
                  </a:lnTo>
                  <a:lnTo>
                    <a:pt x="857719" y="812558"/>
                  </a:lnTo>
                  <a:lnTo>
                    <a:pt x="859586" y="814425"/>
                  </a:lnTo>
                  <a:lnTo>
                    <a:pt x="860704" y="814895"/>
                  </a:lnTo>
                  <a:lnTo>
                    <a:pt x="872858" y="814895"/>
                  </a:lnTo>
                  <a:lnTo>
                    <a:pt x="873975" y="814425"/>
                  </a:lnTo>
                  <a:lnTo>
                    <a:pt x="875842" y="812558"/>
                  </a:lnTo>
                  <a:lnTo>
                    <a:pt x="876312" y="811441"/>
                  </a:lnTo>
                  <a:lnTo>
                    <a:pt x="876312" y="808812"/>
                  </a:lnTo>
                  <a:close/>
                </a:path>
                <a:path w="4363085" h="1620520">
                  <a:moveTo>
                    <a:pt x="876312" y="3441"/>
                  </a:moveTo>
                  <a:lnTo>
                    <a:pt x="875842" y="2324"/>
                  </a:lnTo>
                  <a:lnTo>
                    <a:pt x="873975" y="469"/>
                  </a:lnTo>
                  <a:lnTo>
                    <a:pt x="872858" y="0"/>
                  </a:lnTo>
                  <a:lnTo>
                    <a:pt x="860704" y="0"/>
                  </a:lnTo>
                  <a:lnTo>
                    <a:pt x="859586" y="469"/>
                  </a:lnTo>
                  <a:lnTo>
                    <a:pt x="857719" y="2324"/>
                  </a:lnTo>
                  <a:lnTo>
                    <a:pt x="857262" y="3441"/>
                  </a:lnTo>
                  <a:lnTo>
                    <a:pt x="857262" y="6083"/>
                  </a:lnTo>
                  <a:lnTo>
                    <a:pt x="857719" y="7200"/>
                  </a:lnTo>
                  <a:lnTo>
                    <a:pt x="859586" y="9055"/>
                  </a:lnTo>
                  <a:lnTo>
                    <a:pt x="860704" y="9525"/>
                  </a:lnTo>
                  <a:lnTo>
                    <a:pt x="872858" y="9525"/>
                  </a:lnTo>
                  <a:lnTo>
                    <a:pt x="873975" y="9055"/>
                  </a:lnTo>
                  <a:lnTo>
                    <a:pt x="875842" y="7200"/>
                  </a:lnTo>
                  <a:lnTo>
                    <a:pt x="876312" y="6083"/>
                  </a:lnTo>
                  <a:lnTo>
                    <a:pt x="876312" y="3441"/>
                  </a:lnTo>
                  <a:close/>
                </a:path>
                <a:path w="4363085" h="1620520">
                  <a:moveTo>
                    <a:pt x="933462" y="1614170"/>
                  </a:moveTo>
                  <a:lnTo>
                    <a:pt x="932992" y="1613052"/>
                  </a:lnTo>
                  <a:lnTo>
                    <a:pt x="931125" y="1611185"/>
                  </a:lnTo>
                  <a:lnTo>
                    <a:pt x="930008" y="1610715"/>
                  </a:lnTo>
                  <a:lnTo>
                    <a:pt x="917854" y="1610715"/>
                  </a:lnTo>
                  <a:lnTo>
                    <a:pt x="916736" y="1611185"/>
                  </a:lnTo>
                  <a:lnTo>
                    <a:pt x="914869" y="1613052"/>
                  </a:lnTo>
                  <a:lnTo>
                    <a:pt x="914412" y="1614170"/>
                  </a:lnTo>
                  <a:lnTo>
                    <a:pt x="914412" y="1616798"/>
                  </a:lnTo>
                  <a:lnTo>
                    <a:pt x="914869" y="1617916"/>
                  </a:lnTo>
                  <a:lnTo>
                    <a:pt x="916736" y="1619783"/>
                  </a:lnTo>
                  <a:lnTo>
                    <a:pt x="917854" y="1620253"/>
                  </a:lnTo>
                  <a:lnTo>
                    <a:pt x="930008" y="1620253"/>
                  </a:lnTo>
                  <a:lnTo>
                    <a:pt x="931125" y="1619783"/>
                  </a:lnTo>
                  <a:lnTo>
                    <a:pt x="932992" y="1617916"/>
                  </a:lnTo>
                  <a:lnTo>
                    <a:pt x="933462" y="1616798"/>
                  </a:lnTo>
                  <a:lnTo>
                    <a:pt x="933462" y="1614170"/>
                  </a:lnTo>
                  <a:close/>
                </a:path>
                <a:path w="4363085" h="1620520">
                  <a:moveTo>
                    <a:pt x="933462" y="808812"/>
                  </a:moveTo>
                  <a:lnTo>
                    <a:pt x="932992" y="807694"/>
                  </a:lnTo>
                  <a:lnTo>
                    <a:pt x="931125" y="805827"/>
                  </a:lnTo>
                  <a:lnTo>
                    <a:pt x="930008" y="805357"/>
                  </a:lnTo>
                  <a:lnTo>
                    <a:pt x="917854" y="805357"/>
                  </a:lnTo>
                  <a:lnTo>
                    <a:pt x="916736" y="805827"/>
                  </a:lnTo>
                  <a:lnTo>
                    <a:pt x="914869" y="807694"/>
                  </a:lnTo>
                  <a:lnTo>
                    <a:pt x="914412" y="808812"/>
                  </a:lnTo>
                  <a:lnTo>
                    <a:pt x="914412" y="811441"/>
                  </a:lnTo>
                  <a:lnTo>
                    <a:pt x="914869" y="812558"/>
                  </a:lnTo>
                  <a:lnTo>
                    <a:pt x="916736" y="814425"/>
                  </a:lnTo>
                  <a:lnTo>
                    <a:pt x="917854" y="814895"/>
                  </a:lnTo>
                  <a:lnTo>
                    <a:pt x="930008" y="814895"/>
                  </a:lnTo>
                  <a:lnTo>
                    <a:pt x="931125" y="814425"/>
                  </a:lnTo>
                  <a:lnTo>
                    <a:pt x="932992" y="812558"/>
                  </a:lnTo>
                  <a:lnTo>
                    <a:pt x="933462" y="811441"/>
                  </a:lnTo>
                  <a:lnTo>
                    <a:pt x="933462" y="808812"/>
                  </a:lnTo>
                  <a:close/>
                </a:path>
                <a:path w="4363085" h="1620520">
                  <a:moveTo>
                    <a:pt x="933462" y="3441"/>
                  </a:moveTo>
                  <a:lnTo>
                    <a:pt x="932992" y="2324"/>
                  </a:lnTo>
                  <a:lnTo>
                    <a:pt x="931125" y="469"/>
                  </a:lnTo>
                  <a:lnTo>
                    <a:pt x="930008" y="0"/>
                  </a:lnTo>
                  <a:lnTo>
                    <a:pt x="917854" y="0"/>
                  </a:lnTo>
                  <a:lnTo>
                    <a:pt x="916736" y="469"/>
                  </a:lnTo>
                  <a:lnTo>
                    <a:pt x="914869" y="2324"/>
                  </a:lnTo>
                  <a:lnTo>
                    <a:pt x="914412" y="3441"/>
                  </a:lnTo>
                  <a:lnTo>
                    <a:pt x="914412" y="6083"/>
                  </a:lnTo>
                  <a:lnTo>
                    <a:pt x="914869" y="7200"/>
                  </a:lnTo>
                  <a:lnTo>
                    <a:pt x="916736" y="9055"/>
                  </a:lnTo>
                  <a:lnTo>
                    <a:pt x="917854" y="9525"/>
                  </a:lnTo>
                  <a:lnTo>
                    <a:pt x="930008" y="9525"/>
                  </a:lnTo>
                  <a:lnTo>
                    <a:pt x="931125" y="9055"/>
                  </a:lnTo>
                  <a:lnTo>
                    <a:pt x="932992" y="7200"/>
                  </a:lnTo>
                  <a:lnTo>
                    <a:pt x="933462" y="6083"/>
                  </a:lnTo>
                  <a:lnTo>
                    <a:pt x="933462" y="3441"/>
                  </a:lnTo>
                  <a:close/>
                </a:path>
                <a:path w="4363085" h="1620520">
                  <a:moveTo>
                    <a:pt x="990612" y="1614170"/>
                  </a:moveTo>
                  <a:lnTo>
                    <a:pt x="990142" y="1613052"/>
                  </a:lnTo>
                  <a:lnTo>
                    <a:pt x="988288" y="1611185"/>
                  </a:lnTo>
                  <a:lnTo>
                    <a:pt x="987158" y="1610715"/>
                  </a:lnTo>
                  <a:lnTo>
                    <a:pt x="975004" y="1610715"/>
                  </a:lnTo>
                  <a:lnTo>
                    <a:pt x="973886" y="1611185"/>
                  </a:lnTo>
                  <a:lnTo>
                    <a:pt x="972019" y="1613052"/>
                  </a:lnTo>
                  <a:lnTo>
                    <a:pt x="971562" y="1614170"/>
                  </a:lnTo>
                  <a:lnTo>
                    <a:pt x="971562" y="1616798"/>
                  </a:lnTo>
                  <a:lnTo>
                    <a:pt x="972019" y="1617916"/>
                  </a:lnTo>
                  <a:lnTo>
                    <a:pt x="973886" y="1619783"/>
                  </a:lnTo>
                  <a:lnTo>
                    <a:pt x="975004" y="1620253"/>
                  </a:lnTo>
                  <a:lnTo>
                    <a:pt x="987158" y="1620253"/>
                  </a:lnTo>
                  <a:lnTo>
                    <a:pt x="988288" y="1619783"/>
                  </a:lnTo>
                  <a:lnTo>
                    <a:pt x="990142" y="1617916"/>
                  </a:lnTo>
                  <a:lnTo>
                    <a:pt x="990612" y="1616798"/>
                  </a:lnTo>
                  <a:lnTo>
                    <a:pt x="990612" y="1614170"/>
                  </a:lnTo>
                  <a:close/>
                </a:path>
                <a:path w="4363085" h="1620520">
                  <a:moveTo>
                    <a:pt x="990612" y="808812"/>
                  </a:moveTo>
                  <a:lnTo>
                    <a:pt x="990142" y="807694"/>
                  </a:lnTo>
                  <a:lnTo>
                    <a:pt x="988288" y="805827"/>
                  </a:lnTo>
                  <a:lnTo>
                    <a:pt x="987158" y="805357"/>
                  </a:lnTo>
                  <a:lnTo>
                    <a:pt x="975004" y="805357"/>
                  </a:lnTo>
                  <a:lnTo>
                    <a:pt x="973886" y="805827"/>
                  </a:lnTo>
                  <a:lnTo>
                    <a:pt x="972019" y="807694"/>
                  </a:lnTo>
                  <a:lnTo>
                    <a:pt x="971562" y="808812"/>
                  </a:lnTo>
                  <a:lnTo>
                    <a:pt x="971562" y="811441"/>
                  </a:lnTo>
                  <a:lnTo>
                    <a:pt x="972019" y="812558"/>
                  </a:lnTo>
                  <a:lnTo>
                    <a:pt x="973886" y="814425"/>
                  </a:lnTo>
                  <a:lnTo>
                    <a:pt x="975004" y="814895"/>
                  </a:lnTo>
                  <a:lnTo>
                    <a:pt x="987158" y="814895"/>
                  </a:lnTo>
                  <a:lnTo>
                    <a:pt x="988288" y="814425"/>
                  </a:lnTo>
                  <a:lnTo>
                    <a:pt x="990142" y="812558"/>
                  </a:lnTo>
                  <a:lnTo>
                    <a:pt x="990612" y="811441"/>
                  </a:lnTo>
                  <a:lnTo>
                    <a:pt x="990612" y="808812"/>
                  </a:lnTo>
                  <a:close/>
                </a:path>
                <a:path w="4363085" h="1620520">
                  <a:moveTo>
                    <a:pt x="990612" y="3441"/>
                  </a:moveTo>
                  <a:lnTo>
                    <a:pt x="990142" y="2324"/>
                  </a:lnTo>
                  <a:lnTo>
                    <a:pt x="988288" y="469"/>
                  </a:lnTo>
                  <a:lnTo>
                    <a:pt x="987158" y="0"/>
                  </a:lnTo>
                  <a:lnTo>
                    <a:pt x="975004" y="0"/>
                  </a:lnTo>
                  <a:lnTo>
                    <a:pt x="973886" y="469"/>
                  </a:lnTo>
                  <a:lnTo>
                    <a:pt x="972019" y="2324"/>
                  </a:lnTo>
                  <a:lnTo>
                    <a:pt x="971562" y="3441"/>
                  </a:lnTo>
                  <a:lnTo>
                    <a:pt x="971562" y="6083"/>
                  </a:lnTo>
                  <a:lnTo>
                    <a:pt x="972019" y="7200"/>
                  </a:lnTo>
                  <a:lnTo>
                    <a:pt x="973886" y="9055"/>
                  </a:lnTo>
                  <a:lnTo>
                    <a:pt x="975004" y="9525"/>
                  </a:lnTo>
                  <a:lnTo>
                    <a:pt x="987158" y="9525"/>
                  </a:lnTo>
                  <a:lnTo>
                    <a:pt x="988288" y="9055"/>
                  </a:lnTo>
                  <a:lnTo>
                    <a:pt x="990142" y="7200"/>
                  </a:lnTo>
                  <a:lnTo>
                    <a:pt x="990612" y="6083"/>
                  </a:lnTo>
                  <a:lnTo>
                    <a:pt x="990612" y="3441"/>
                  </a:lnTo>
                  <a:close/>
                </a:path>
                <a:path w="4363085" h="1620520">
                  <a:moveTo>
                    <a:pt x="1047762" y="1614170"/>
                  </a:moveTo>
                  <a:lnTo>
                    <a:pt x="1047292" y="1613052"/>
                  </a:lnTo>
                  <a:lnTo>
                    <a:pt x="1045438" y="1611185"/>
                  </a:lnTo>
                  <a:lnTo>
                    <a:pt x="1044308" y="1610715"/>
                  </a:lnTo>
                  <a:lnTo>
                    <a:pt x="1032154" y="1610715"/>
                  </a:lnTo>
                  <a:lnTo>
                    <a:pt x="1031036" y="1611185"/>
                  </a:lnTo>
                  <a:lnTo>
                    <a:pt x="1029169" y="1613052"/>
                  </a:lnTo>
                  <a:lnTo>
                    <a:pt x="1028712" y="1614170"/>
                  </a:lnTo>
                  <a:lnTo>
                    <a:pt x="1028712" y="1616798"/>
                  </a:lnTo>
                  <a:lnTo>
                    <a:pt x="1029169" y="1617916"/>
                  </a:lnTo>
                  <a:lnTo>
                    <a:pt x="1031036" y="1619783"/>
                  </a:lnTo>
                  <a:lnTo>
                    <a:pt x="1032154" y="1620253"/>
                  </a:lnTo>
                  <a:lnTo>
                    <a:pt x="1044308" y="1620253"/>
                  </a:lnTo>
                  <a:lnTo>
                    <a:pt x="1045438" y="1619783"/>
                  </a:lnTo>
                  <a:lnTo>
                    <a:pt x="1047292" y="1617916"/>
                  </a:lnTo>
                  <a:lnTo>
                    <a:pt x="1047762" y="1616798"/>
                  </a:lnTo>
                  <a:lnTo>
                    <a:pt x="1047762" y="1614170"/>
                  </a:lnTo>
                  <a:close/>
                </a:path>
                <a:path w="4363085" h="1620520">
                  <a:moveTo>
                    <a:pt x="1047762" y="808812"/>
                  </a:moveTo>
                  <a:lnTo>
                    <a:pt x="1047292" y="807694"/>
                  </a:lnTo>
                  <a:lnTo>
                    <a:pt x="1045438" y="805827"/>
                  </a:lnTo>
                  <a:lnTo>
                    <a:pt x="1044308" y="805357"/>
                  </a:lnTo>
                  <a:lnTo>
                    <a:pt x="1032154" y="805357"/>
                  </a:lnTo>
                  <a:lnTo>
                    <a:pt x="1031036" y="805827"/>
                  </a:lnTo>
                  <a:lnTo>
                    <a:pt x="1029169" y="807694"/>
                  </a:lnTo>
                  <a:lnTo>
                    <a:pt x="1028712" y="808812"/>
                  </a:lnTo>
                  <a:lnTo>
                    <a:pt x="1028712" y="811441"/>
                  </a:lnTo>
                  <a:lnTo>
                    <a:pt x="1029169" y="812558"/>
                  </a:lnTo>
                  <a:lnTo>
                    <a:pt x="1031036" y="814425"/>
                  </a:lnTo>
                  <a:lnTo>
                    <a:pt x="1032154" y="814895"/>
                  </a:lnTo>
                  <a:lnTo>
                    <a:pt x="1044308" y="814895"/>
                  </a:lnTo>
                  <a:lnTo>
                    <a:pt x="1045438" y="814425"/>
                  </a:lnTo>
                  <a:lnTo>
                    <a:pt x="1047292" y="812558"/>
                  </a:lnTo>
                  <a:lnTo>
                    <a:pt x="1047762" y="811441"/>
                  </a:lnTo>
                  <a:lnTo>
                    <a:pt x="1047762" y="808812"/>
                  </a:lnTo>
                  <a:close/>
                </a:path>
                <a:path w="4363085" h="1620520">
                  <a:moveTo>
                    <a:pt x="1047762" y="3441"/>
                  </a:moveTo>
                  <a:lnTo>
                    <a:pt x="1047292" y="2324"/>
                  </a:lnTo>
                  <a:lnTo>
                    <a:pt x="1045438" y="469"/>
                  </a:lnTo>
                  <a:lnTo>
                    <a:pt x="1044308" y="0"/>
                  </a:lnTo>
                  <a:lnTo>
                    <a:pt x="1032154" y="0"/>
                  </a:lnTo>
                  <a:lnTo>
                    <a:pt x="1031036" y="469"/>
                  </a:lnTo>
                  <a:lnTo>
                    <a:pt x="1029169" y="2324"/>
                  </a:lnTo>
                  <a:lnTo>
                    <a:pt x="1028712" y="3441"/>
                  </a:lnTo>
                  <a:lnTo>
                    <a:pt x="1028712" y="6083"/>
                  </a:lnTo>
                  <a:lnTo>
                    <a:pt x="1029169" y="7200"/>
                  </a:lnTo>
                  <a:lnTo>
                    <a:pt x="1031036" y="9055"/>
                  </a:lnTo>
                  <a:lnTo>
                    <a:pt x="1032154" y="9525"/>
                  </a:lnTo>
                  <a:lnTo>
                    <a:pt x="1044308" y="9525"/>
                  </a:lnTo>
                  <a:lnTo>
                    <a:pt x="1045438" y="9055"/>
                  </a:lnTo>
                  <a:lnTo>
                    <a:pt x="1047292" y="7200"/>
                  </a:lnTo>
                  <a:lnTo>
                    <a:pt x="1047762" y="6083"/>
                  </a:lnTo>
                  <a:lnTo>
                    <a:pt x="1047762" y="3441"/>
                  </a:lnTo>
                  <a:close/>
                </a:path>
                <a:path w="4363085" h="1620520">
                  <a:moveTo>
                    <a:pt x="1104912" y="1614170"/>
                  </a:moveTo>
                  <a:lnTo>
                    <a:pt x="1104442" y="1613052"/>
                  </a:lnTo>
                  <a:lnTo>
                    <a:pt x="1102588" y="1611185"/>
                  </a:lnTo>
                  <a:lnTo>
                    <a:pt x="1101458" y="1610715"/>
                  </a:lnTo>
                  <a:lnTo>
                    <a:pt x="1089304" y="1610715"/>
                  </a:lnTo>
                  <a:lnTo>
                    <a:pt x="1088186" y="1611185"/>
                  </a:lnTo>
                  <a:lnTo>
                    <a:pt x="1086319" y="1613052"/>
                  </a:lnTo>
                  <a:lnTo>
                    <a:pt x="1085862" y="1614170"/>
                  </a:lnTo>
                  <a:lnTo>
                    <a:pt x="1085862" y="1616798"/>
                  </a:lnTo>
                  <a:lnTo>
                    <a:pt x="1086319" y="1617916"/>
                  </a:lnTo>
                  <a:lnTo>
                    <a:pt x="1088186" y="1619783"/>
                  </a:lnTo>
                  <a:lnTo>
                    <a:pt x="1089304" y="1620253"/>
                  </a:lnTo>
                  <a:lnTo>
                    <a:pt x="1101458" y="1620253"/>
                  </a:lnTo>
                  <a:lnTo>
                    <a:pt x="1102588" y="1619783"/>
                  </a:lnTo>
                  <a:lnTo>
                    <a:pt x="1104442" y="1617916"/>
                  </a:lnTo>
                  <a:lnTo>
                    <a:pt x="1104912" y="1616798"/>
                  </a:lnTo>
                  <a:lnTo>
                    <a:pt x="1104912" y="1614170"/>
                  </a:lnTo>
                  <a:close/>
                </a:path>
                <a:path w="4363085" h="1620520">
                  <a:moveTo>
                    <a:pt x="1104912" y="808812"/>
                  </a:moveTo>
                  <a:lnTo>
                    <a:pt x="1104442" y="807694"/>
                  </a:lnTo>
                  <a:lnTo>
                    <a:pt x="1102588" y="805827"/>
                  </a:lnTo>
                  <a:lnTo>
                    <a:pt x="1101458" y="805357"/>
                  </a:lnTo>
                  <a:lnTo>
                    <a:pt x="1089304" y="805357"/>
                  </a:lnTo>
                  <a:lnTo>
                    <a:pt x="1088186" y="805827"/>
                  </a:lnTo>
                  <a:lnTo>
                    <a:pt x="1086319" y="807694"/>
                  </a:lnTo>
                  <a:lnTo>
                    <a:pt x="1085862" y="808812"/>
                  </a:lnTo>
                  <a:lnTo>
                    <a:pt x="1085862" y="811441"/>
                  </a:lnTo>
                  <a:lnTo>
                    <a:pt x="1086319" y="812558"/>
                  </a:lnTo>
                  <a:lnTo>
                    <a:pt x="1088186" y="814425"/>
                  </a:lnTo>
                  <a:lnTo>
                    <a:pt x="1089304" y="814895"/>
                  </a:lnTo>
                  <a:lnTo>
                    <a:pt x="1101458" y="814895"/>
                  </a:lnTo>
                  <a:lnTo>
                    <a:pt x="1102588" y="814425"/>
                  </a:lnTo>
                  <a:lnTo>
                    <a:pt x="1104442" y="812558"/>
                  </a:lnTo>
                  <a:lnTo>
                    <a:pt x="1104912" y="811441"/>
                  </a:lnTo>
                  <a:lnTo>
                    <a:pt x="1104912" y="808812"/>
                  </a:lnTo>
                  <a:close/>
                </a:path>
                <a:path w="4363085" h="1620520">
                  <a:moveTo>
                    <a:pt x="1104912" y="3441"/>
                  </a:moveTo>
                  <a:lnTo>
                    <a:pt x="1104442" y="2324"/>
                  </a:lnTo>
                  <a:lnTo>
                    <a:pt x="1102588" y="469"/>
                  </a:lnTo>
                  <a:lnTo>
                    <a:pt x="1101458" y="0"/>
                  </a:lnTo>
                  <a:lnTo>
                    <a:pt x="1089304" y="0"/>
                  </a:lnTo>
                  <a:lnTo>
                    <a:pt x="1088186" y="469"/>
                  </a:lnTo>
                  <a:lnTo>
                    <a:pt x="1086319" y="2324"/>
                  </a:lnTo>
                  <a:lnTo>
                    <a:pt x="1085862" y="3441"/>
                  </a:lnTo>
                  <a:lnTo>
                    <a:pt x="1085862" y="6083"/>
                  </a:lnTo>
                  <a:lnTo>
                    <a:pt x="1086319" y="7200"/>
                  </a:lnTo>
                  <a:lnTo>
                    <a:pt x="1088186" y="9055"/>
                  </a:lnTo>
                  <a:lnTo>
                    <a:pt x="1089304" y="9525"/>
                  </a:lnTo>
                  <a:lnTo>
                    <a:pt x="1101458" y="9525"/>
                  </a:lnTo>
                  <a:lnTo>
                    <a:pt x="1102588" y="9055"/>
                  </a:lnTo>
                  <a:lnTo>
                    <a:pt x="1104442" y="7200"/>
                  </a:lnTo>
                  <a:lnTo>
                    <a:pt x="1104912" y="6083"/>
                  </a:lnTo>
                  <a:lnTo>
                    <a:pt x="1104912" y="3441"/>
                  </a:lnTo>
                  <a:close/>
                </a:path>
                <a:path w="4363085" h="1620520">
                  <a:moveTo>
                    <a:pt x="1162062" y="1614170"/>
                  </a:moveTo>
                  <a:lnTo>
                    <a:pt x="1161592" y="1613052"/>
                  </a:lnTo>
                  <a:lnTo>
                    <a:pt x="1159738" y="1611185"/>
                  </a:lnTo>
                  <a:lnTo>
                    <a:pt x="1158608" y="1610715"/>
                  </a:lnTo>
                  <a:lnTo>
                    <a:pt x="1146454" y="1610715"/>
                  </a:lnTo>
                  <a:lnTo>
                    <a:pt x="1145336" y="1611185"/>
                  </a:lnTo>
                  <a:lnTo>
                    <a:pt x="1143469" y="1613052"/>
                  </a:lnTo>
                  <a:lnTo>
                    <a:pt x="1143012" y="1614170"/>
                  </a:lnTo>
                  <a:lnTo>
                    <a:pt x="1143012" y="1616798"/>
                  </a:lnTo>
                  <a:lnTo>
                    <a:pt x="1143469" y="1617916"/>
                  </a:lnTo>
                  <a:lnTo>
                    <a:pt x="1145336" y="1619783"/>
                  </a:lnTo>
                  <a:lnTo>
                    <a:pt x="1146454" y="1620253"/>
                  </a:lnTo>
                  <a:lnTo>
                    <a:pt x="1158608" y="1620253"/>
                  </a:lnTo>
                  <a:lnTo>
                    <a:pt x="1159738" y="1619783"/>
                  </a:lnTo>
                  <a:lnTo>
                    <a:pt x="1161592" y="1617916"/>
                  </a:lnTo>
                  <a:lnTo>
                    <a:pt x="1162062" y="1616798"/>
                  </a:lnTo>
                  <a:lnTo>
                    <a:pt x="1162062" y="1614170"/>
                  </a:lnTo>
                  <a:close/>
                </a:path>
                <a:path w="4363085" h="1620520">
                  <a:moveTo>
                    <a:pt x="1162062" y="808812"/>
                  </a:moveTo>
                  <a:lnTo>
                    <a:pt x="1161592" y="807694"/>
                  </a:lnTo>
                  <a:lnTo>
                    <a:pt x="1159738" y="805827"/>
                  </a:lnTo>
                  <a:lnTo>
                    <a:pt x="1158608" y="805357"/>
                  </a:lnTo>
                  <a:lnTo>
                    <a:pt x="1146454" y="805357"/>
                  </a:lnTo>
                  <a:lnTo>
                    <a:pt x="1145336" y="805827"/>
                  </a:lnTo>
                  <a:lnTo>
                    <a:pt x="1143469" y="807694"/>
                  </a:lnTo>
                  <a:lnTo>
                    <a:pt x="1143012" y="808812"/>
                  </a:lnTo>
                  <a:lnTo>
                    <a:pt x="1143012" y="811441"/>
                  </a:lnTo>
                  <a:lnTo>
                    <a:pt x="1143469" y="812558"/>
                  </a:lnTo>
                  <a:lnTo>
                    <a:pt x="1145336" y="814425"/>
                  </a:lnTo>
                  <a:lnTo>
                    <a:pt x="1146454" y="814895"/>
                  </a:lnTo>
                  <a:lnTo>
                    <a:pt x="1158608" y="814895"/>
                  </a:lnTo>
                  <a:lnTo>
                    <a:pt x="1159738" y="814425"/>
                  </a:lnTo>
                  <a:lnTo>
                    <a:pt x="1161592" y="812558"/>
                  </a:lnTo>
                  <a:lnTo>
                    <a:pt x="1162062" y="811441"/>
                  </a:lnTo>
                  <a:lnTo>
                    <a:pt x="1162062" y="808812"/>
                  </a:lnTo>
                  <a:close/>
                </a:path>
                <a:path w="4363085" h="1620520">
                  <a:moveTo>
                    <a:pt x="1162062" y="3441"/>
                  </a:moveTo>
                  <a:lnTo>
                    <a:pt x="1161592" y="2324"/>
                  </a:lnTo>
                  <a:lnTo>
                    <a:pt x="1159738" y="469"/>
                  </a:lnTo>
                  <a:lnTo>
                    <a:pt x="1158608" y="0"/>
                  </a:lnTo>
                  <a:lnTo>
                    <a:pt x="1146454" y="0"/>
                  </a:lnTo>
                  <a:lnTo>
                    <a:pt x="1145336" y="469"/>
                  </a:lnTo>
                  <a:lnTo>
                    <a:pt x="1143469" y="2324"/>
                  </a:lnTo>
                  <a:lnTo>
                    <a:pt x="1143012" y="3441"/>
                  </a:lnTo>
                  <a:lnTo>
                    <a:pt x="1143012" y="6083"/>
                  </a:lnTo>
                  <a:lnTo>
                    <a:pt x="1143469" y="7200"/>
                  </a:lnTo>
                  <a:lnTo>
                    <a:pt x="1145336" y="9055"/>
                  </a:lnTo>
                  <a:lnTo>
                    <a:pt x="1146454" y="9525"/>
                  </a:lnTo>
                  <a:lnTo>
                    <a:pt x="1158608" y="9525"/>
                  </a:lnTo>
                  <a:lnTo>
                    <a:pt x="1159738" y="9055"/>
                  </a:lnTo>
                  <a:lnTo>
                    <a:pt x="1161592" y="7200"/>
                  </a:lnTo>
                  <a:lnTo>
                    <a:pt x="1162062" y="6083"/>
                  </a:lnTo>
                  <a:lnTo>
                    <a:pt x="1162062" y="3441"/>
                  </a:lnTo>
                  <a:close/>
                </a:path>
                <a:path w="4363085" h="1620520">
                  <a:moveTo>
                    <a:pt x="1219212" y="1614170"/>
                  </a:moveTo>
                  <a:lnTo>
                    <a:pt x="1218742" y="1613052"/>
                  </a:lnTo>
                  <a:lnTo>
                    <a:pt x="1216888" y="1611185"/>
                  </a:lnTo>
                  <a:lnTo>
                    <a:pt x="1215758" y="1610715"/>
                  </a:lnTo>
                  <a:lnTo>
                    <a:pt x="1203604" y="1610715"/>
                  </a:lnTo>
                  <a:lnTo>
                    <a:pt x="1202486" y="1611185"/>
                  </a:lnTo>
                  <a:lnTo>
                    <a:pt x="1200619" y="1613052"/>
                  </a:lnTo>
                  <a:lnTo>
                    <a:pt x="1200162" y="1614170"/>
                  </a:lnTo>
                  <a:lnTo>
                    <a:pt x="1200162" y="1616798"/>
                  </a:lnTo>
                  <a:lnTo>
                    <a:pt x="1200619" y="1617916"/>
                  </a:lnTo>
                  <a:lnTo>
                    <a:pt x="1202486" y="1619783"/>
                  </a:lnTo>
                  <a:lnTo>
                    <a:pt x="1203604" y="1620253"/>
                  </a:lnTo>
                  <a:lnTo>
                    <a:pt x="1215758" y="1620253"/>
                  </a:lnTo>
                  <a:lnTo>
                    <a:pt x="1216888" y="1619783"/>
                  </a:lnTo>
                  <a:lnTo>
                    <a:pt x="1218742" y="1617916"/>
                  </a:lnTo>
                  <a:lnTo>
                    <a:pt x="1219212" y="1616798"/>
                  </a:lnTo>
                  <a:lnTo>
                    <a:pt x="1219212" y="1614170"/>
                  </a:lnTo>
                  <a:close/>
                </a:path>
                <a:path w="4363085" h="1620520">
                  <a:moveTo>
                    <a:pt x="1219212" y="808812"/>
                  </a:moveTo>
                  <a:lnTo>
                    <a:pt x="1218742" y="807694"/>
                  </a:lnTo>
                  <a:lnTo>
                    <a:pt x="1216888" y="805827"/>
                  </a:lnTo>
                  <a:lnTo>
                    <a:pt x="1215758" y="805357"/>
                  </a:lnTo>
                  <a:lnTo>
                    <a:pt x="1203604" y="805357"/>
                  </a:lnTo>
                  <a:lnTo>
                    <a:pt x="1202486" y="805827"/>
                  </a:lnTo>
                  <a:lnTo>
                    <a:pt x="1200619" y="807694"/>
                  </a:lnTo>
                  <a:lnTo>
                    <a:pt x="1200162" y="808812"/>
                  </a:lnTo>
                  <a:lnTo>
                    <a:pt x="1200162" y="811441"/>
                  </a:lnTo>
                  <a:lnTo>
                    <a:pt x="1200619" y="812558"/>
                  </a:lnTo>
                  <a:lnTo>
                    <a:pt x="1202486" y="814425"/>
                  </a:lnTo>
                  <a:lnTo>
                    <a:pt x="1203604" y="814895"/>
                  </a:lnTo>
                  <a:lnTo>
                    <a:pt x="1215758" y="814895"/>
                  </a:lnTo>
                  <a:lnTo>
                    <a:pt x="1216888" y="814425"/>
                  </a:lnTo>
                  <a:lnTo>
                    <a:pt x="1218742" y="812558"/>
                  </a:lnTo>
                  <a:lnTo>
                    <a:pt x="1219212" y="811441"/>
                  </a:lnTo>
                  <a:lnTo>
                    <a:pt x="1219212" y="808812"/>
                  </a:lnTo>
                  <a:close/>
                </a:path>
                <a:path w="4363085" h="1620520">
                  <a:moveTo>
                    <a:pt x="1219212" y="3441"/>
                  </a:moveTo>
                  <a:lnTo>
                    <a:pt x="1218742" y="2324"/>
                  </a:lnTo>
                  <a:lnTo>
                    <a:pt x="1216888" y="469"/>
                  </a:lnTo>
                  <a:lnTo>
                    <a:pt x="1215758" y="0"/>
                  </a:lnTo>
                  <a:lnTo>
                    <a:pt x="1203604" y="0"/>
                  </a:lnTo>
                  <a:lnTo>
                    <a:pt x="1202486" y="469"/>
                  </a:lnTo>
                  <a:lnTo>
                    <a:pt x="1200619" y="2324"/>
                  </a:lnTo>
                  <a:lnTo>
                    <a:pt x="1200162" y="3441"/>
                  </a:lnTo>
                  <a:lnTo>
                    <a:pt x="1200162" y="6083"/>
                  </a:lnTo>
                  <a:lnTo>
                    <a:pt x="1200619" y="7200"/>
                  </a:lnTo>
                  <a:lnTo>
                    <a:pt x="1202486" y="9055"/>
                  </a:lnTo>
                  <a:lnTo>
                    <a:pt x="1203604" y="9525"/>
                  </a:lnTo>
                  <a:lnTo>
                    <a:pt x="1215758" y="9525"/>
                  </a:lnTo>
                  <a:lnTo>
                    <a:pt x="1216888" y="9055"/>
                  </a:lnTo>
                  <a:lnTo>
                    <a:pt x="1218742" y="7200"/>
                  </a:lnTo>
                  <a:lnTo>
                    <a:pt x="1219212" y="6083"/>
                  </a:lnTo>
                  <a:lnTo>
                    <a:pt x="1219212" y="3441"/>
                  </a:lnTo>
                  <a:close/>
                </a:path>
                <a:path w="4363085" h="1620520">
                  <a:moveTo>
                    <a:pt x="1276362" y="1614170"/>
                  </a:moveTo>
                  <a:lnTo>
                    <a:pt x="1275892" y="1613052"/>
                  </a:lnTo>
                  <a:lnTo>
                    <a:pt x="1274038" y="1611185"/>
                  </a:lnTo>
                  <a:lnTo>
                    <a:pt x="1272908" y="1610715"/>
                  </a:lnTo>
                  <a:lnTo>
                    <a:pt x="1260754" y="1610715"/>
                  </a:lnTo>
                  <a:lnTo>
                    <a:pt x="1259636" y="1611185"/>
                  </a:lnTo>
                  <a:lnTo>
                    <a:pt x="1257769" y="1613052"/>
                  </a:lnTo>
                  <a:lnTo>
                    <a:pt x="1257312" y="1614170"/>
                  </a:lnTo>
                  <a:lnTo>
                    <a:pt x="1257312" y="1616798"/>
                  </a:lnTo>
                  <a:lnTo>
                    <a:pt x="1257769" y="1617916"/>
                  </a:lnTo>
                  <a:lnTo>
                    <a:pt x="1259636" y="1619783"/>
                  </a:lnTo>
                  <a:lnTo>
                    <a:pt x="1260754" y="1620253"/>
                  </a:lnTo>
                  <a:lnTo>
                    <a:pt x="1272908" y="1620253"/>
                  </a:lnTo>
                  <a:lnTo>
                    <a:pt x="1274038" y="1619783"/>
                  </a:lnTo>
                  <a:lnTo>
                    <a:pt x="1275892" y="1617916"/>
                  </a:lnTo>
                  <a:lnTo>
                    <a:pt x="1276362" y="1616798"/>
                  </a:lnTo>
                  <a:lnTo>
                    <a:pt x="1276362" y="1614170"/>
                  </a:lnTo>
                  <a:close/>
                </a:path>
                <a:path w="4363085" h="1620520">
                  <a:moveTo>
                    <a:pt x="1276362" y="808812"/>
                  </a:moveTo>
                  <a:lnTo>
                    <a:pt x="1275892" y="807694"/>
                  </a:lnTo>
                  <a:lnTo>
                    <a:pt x="1274038" y="805827"/>
                  </a:lnTo>
                  <a:lnTo>
                    <a:pt x="1272908" y="805357"/>
                  </a:lnTo>
                  <a:lnTo>
                    <a:pt x="1260754" y="805357"/>
                  </a:lnTo>
                  <a:lnTo>
                    <a:pt x="1259636" y="805827"/>
                  </a:lnTo>
                  <a:lnTo>
                    <a:pt x="1257769" y="807694"/>
                  </a:lnTo>
                  <a:lnTo>
                    <a:pt x="1257312" y="808812"/>
                  </a:lnTo>
                  <a:lnTo>
                    <a:pt x="1257312" y="811441"/>
                  </a:lnTo>
                  <a:lnTo>
                    <a:pt x="1257769" y="812558"/>
                  </a:lnTo>
                  <a:lnTo>
                    <a:pt x="1259636" y="814425"/>
                  </a:lnTo>
                  <a:lnTo>
                    <a:pt x="1260754" y="814895"/>
                  </a:lnTo>
                  <a:lnTo>
                    <a:pt x="1272908" y="814895"/>
                  </a:lnTo>
                  <a:lnTo>
                    <a:pt x="1274038" y="814425"/>
                  </a:lnTo>
                  <a:lnTo>
                    <a:pt x="1275892" y="812558"/>
                  </a:lnTo>
                  <a:lnTo>
                    <a:pt x="1276362" y="811441"/>
                  </a:lnTo>
                  <a:lnTo>
                    <a:pt x="1276362" y="808812"/>
                  </a:lnTo>
                  <a:close/>
                </a:path>
                <a:path w="4363085" h="1620520">
                  <a:moveTo>
                    <a:pt x="1276362" y="3441"/>
                  </a:moveTo>
                  <a:lnTo>
                    <a:pt x="1275892" y="2324"/>
                  </a:lnTo>
                  <a:lnTo>
                    <a:pt x="1274038" y="469"/>
                  </a:lnTo>
                  <a:lnTo>
                    <a:pt x="1272908" y="0"/>
                  </a:lnTo>
                  <a:lnTo>
                    <a:pt x="1260754" y="0"/>
                  </a:lnTo>
                  <a:lnTo>
                    <a:pt x="1259636" y="469"/>
                  </a:lnTo>
                  <a:lnTo>
                    <a:pt x="1257769" y="2324"/>
                  </a:lnTo>
                  <a:lnTo>
                    <a:pt x="1257312" y="3441"/>
                  </a:lnTo>
                  <a:lnTo>
                    <a:pt x="1257312" y="6083"/>
                  </a:lnTo>
                  <a:lnTo>
                    <a:pt x="1257769" y="7200"/>
                  </a:lnTo>
                  <a:lnTo>
                    <a:pt x="1259636" y="9055"/>
                  </a:lnTo>
                  <a:lnTo>
                    <a:pt x="1260754" y="9525"/>
                  </a:lnTo>
                  <a:lnTo>
                    <a:pt x="1272908" y="9525"/>
                  </a:lnTo>
                  <a:lnTo>
                    <a:pt x="1274038" y="9055"/>
                  </a:lnTo>
                  <a:lnTo>
                    <a:pt x="1275892" y="7200"/>
                  </a:lnTo>
                  <a:lnTo>
                    <a:pt x="1276362" y="6083"/>
                  </a:lnTo>
                  <a:lnTo>
                    <a:pt x="1276362" y="3441"/>
                  </a:lnTo>
                  <a:close/>
                </a:path>
                <a:path w="4363085" h="1620520">
                  <a:moveTo>
                    <a:pt x="1333512" y="1614170"/>
                  </a:moveTo>
                  <a:lnTo>
                    <a:pt x="1333042" y="1613052"/>
                  </a:lnTo>
                  <a:lnTo>
                    <a:pt x="1331188" y="1611185"/>
                  </a:lnTo>
                  <a:lnTo>
                    <a:pt x="1330058" y="1610715"/>
                  </a:lnTo>
                  <a:lnTo>
                    <a:pt x="1317904" y="1610715"/>
                  </a:lnTo>
                  <a:lnTo>
                    <a:pt x="1316786" y="1611185"/>
                  </a:lnTo>
                  <a:lnTo>
                    <a:pt x="1314919" y="1613052"/>
                  </a:lnTo>
                  <a:lnTo>
                    <a:pt x="1314462" y="1614170"/>
                  </a:lnTo>
                  <a:lnTo>
                    <a:pt x="1314462" y="1616798"/>
                  </a:lnTo>
                  <a:lnTo>
                    <a:pt x="1314919" y="1617916"/>
                  </a:lnTo>
                  <a:lnTo>
                    <a:pt x="1316786" y="1619783"/>
                  </a:lnTo>
                  <a:lnTo>
                    <a:pt x="1317904" y="1620253"/>
                  </a:lnTo>
                  <a:lnTo>
                    <a:pt x="1330058" y="1620253"/>
                  </a:lnTo>
                  <a:lnTo>
                    <a:pt x="1331188" y="1619783"/>
                  </a:lnTo>
                  <a:lnTo>
                    <a:pt x="1333042" y="1617916"/>
                  </a:lnTo>
                  <a:lnTo>
                    <a:pt x="1333512" y="1616798"/>
                  </a:lnTo>
                  <a:lnTo>
                    <a:pt x="1333512" y="1614170"/>
                  </a:lnTo>
                  <a:close/>
                </a:path>
                <a:path w="4363085" h="1620520">
                  <a:moveTo>
                    <a:pt x="1333512" y="808812"/>
                  </a:moveTo>
                  <a:lnTo>
                    <a:pt x="1333042" y="807694"/>
                  </a:lnTo>
                  <a:lnTo>
                    <a:pt x="1331188" y="805827"/>
                  </a:lnTo>
                  <a:lnTo>
                    <a:pt x="1330058" y="805357"/>
                  </a:lnTo>
                  <a:lnTo>
                    <a:pt x="1317904" y="805357"/>
                  </a:lnTo>
                  <a:lnTo>
                    <a:pt x="1316786" y="805827"/>
                  </a:lnTo>
                  <a:lnTo>
                    <a:pt x="1314919" y="807694"/>
                  </a:lnTo>
                  <a:lnTo>
                    <a:pt x="1314462" y="808812"/>
                  </a:lnTo>
                  <a:lnTo>
                    <a:pt x="1314462" y="811441"/>
                  </a:lnTo>
                  <a:lnTo>
                    <a:pt x="1314919" y="812558"/>
                  </a:lnTo>
                  <a:lnTo>
                    <a:pt x="1316786" y="814425"/>
                  </a:lnTo>
                  <a:lnTo>
                    <a:pt x="1317904" y="814895"/>
                  </a:lnTo>
                  <a:lnTo>
                    <a:pt x="1330058" y="814895"/>
                  </a:lnTo>
                  <a:lnTo>
                    <a:pt x="1331188" y="814425"/>
                  </a:lnTo>
                  <a:lnTo>
                    <a:pt x="1333042" y="812558"/>
                  </a:lnTo>
                  <a:lnTo>
                    <a:pt x="1333512" y="811441"/>
                  </a:lnTo>
                  <a:lnTo>
                    <a:pt x="1333512" y="808812"/>
                  </a:lnTo>
                  <a:close/>
                </a:path>
                <a:path w="4363085" h="1620520">
                  <a:moveTo>
                    <a:pt x="1333512" y="3441"/>
                  </a:moveTo>
                  <a:lnTo>
                    <a:pt x="1333042" y="2324"/>
                  </a:lnTo>
                  <a:lnTo>
                    <a:pt x="1331188" y="469"/>
                  </a:lnTo>
                  <a:lnTo>
                    <a:pt x="1330058" y="0"/>
                  </a:lnTo>
                  <a:lnTo>
                    <a:pt x="1317904" y="0"/>
                  </a:lnTo>
                  <a:lnTo>
                    <a:pt x="1316786" y="469"/>
                  </a:lnTo>
                  <a:lnTo>
                    <a:pt x="1314919" y="2324"/>
                  </a:lnTo>
                  <a:lnTo>
                    <a:pt x="1314462" y="3441"/>
                  </a:lnTo>
                  <a:lnTo>
                    <a:pt x="1314462" y="6083"/>
                  </a:lnTo>
                  <a:lnTo>
                    <a:pt x="1314919" y="7200"/>
                  </a:lnTo>
                  <a:lnTo>
                    <a:pt x="1316786" y="9055"/>
                  </a:lnTo>
                  <a:lnTo>
                    <a:pt x="1317904" y="9525"/>
                  </a:lnTo>
                  <a:lnTo>
                    <a:pt x="1330058" y="9525"/>
                  </a:lnTo>
                  <a:lnTo>
                    <a:pt x="1331188" y="9055"/>
                  </a:lnTo>
                  <a:lnTo>
                    <a:pt x="1333042" y="7200"/>
                  </a:lnTo>
                  <a:lnTo>
                    <a:pt x="1333512" y="6083"/>
                  </a:lnTo>
                  <a:lnTo>
                    <a:pt x="1333512" y="3441"/>
                  </a:lnTo>
                  <a:close/>
                </a:path>
                <a:path w="4363085" h="1620520">
                  <a:moveTo>
                    <a:pt x="1390662" y="1614170"/>
                  </a:moveTo>
                  <a:lnTo>
                    <a:pt x="1390192" y="1613052"/>
                  </a:lnTo>
                  <a:lnTo>
                    <a:pt x="1388338" y="1611185"/>
                  </a:lnTo>
                  <a:lnTo>
                    <a:pt x="1387208" y="1610715"/>
                  </a:lnTo>
                  <a:lnTo>
                    <a:pt x="1375054" y="1610715"/>
                  </a:lnTo>
                  <a:lnTo>
                    <a:pt x="1373936" y="1611185"/>
                  </a:lnTo>
                  <a:lnTo>
                    <a:pt x="1372069" y="1613052"/>
                  </a:lnTo>
                  <a:lnTo>
                    <a:pt x="1371612" y="1614170"/>
                  </a:lnTo>
                  <a:lnTo>
                    <a:pt x="1371612" y="1616798"/>
                  </a:lnTo>
                  <a:lnTo>
                    <a:pt x="1372069" y="1617916"/>
                  </a:lnTo>
                  <a:lnTo>
                    <a:pt x="1373936" y="1619783"/>
                  </a:lnTo>
                  <a:lnTo>
                    <a:pt x="1375054" y="1620253"/>
                  </a:lnTo>
                  <a:lnTo>
                    <a:pt x="1387208" y="1620253"/>
                  </a:lnTo>
                  <a:lnTo>
                    <a:pt x="1388338" y="1619783"/>
                  </a:lnTo>
                  <a:lnTo>
                    <a:pt x="1390192" y="1617916"/>
                  </a:lnTo>
                  <a:lnTo>
                    <a:pt x="1390662" y="1616798"/>
                  </a:lnTo>
                  <a:lnTo>
                    <a:pt x="1390662" y="1614170"/>
                  </a:lnTo>
                  <a:close/>
                </a:path>
                <a:path w="4363085" h="1620520">
                  <a:moveTo>
                    <a:pt x="1390662" y="808812"/>
                  </a:moveTo>
                  <a:lnTo>
                    <a:pt x="1390192" y="807694"/>
                  </a:lnTo>
                  <a:lnTo>
                    <a:pt x="1388338" y="805827"/>
                  </a:lnTo>
                  <a:lnTo>
                    <a:pt x="1387208" y="805357"/>
                  </a:lnTo>
                  <a:lnTo>
                    <a:pt x="1375054" y="805357"/>
                  </a:lnTo>
                  <a:lnTo>
                    <a:pt x="1373936" y="805827"/>
                  </a:lnTo>
                  <a:lnTo>
                    <a:pt x="1372069" y="807694"/>
                  </a:lnTo>
                  <a:lnTo>
                    <a:pt x="1371612" y="808812"/>
                  </a:lnTo>
                  <a:lnTo>
                    <a:pt x="1371612" y="811441"/>
                  </a:lnTo>
                  <a:lnTo>
                    <a:pt x="1372069" y="812558"/>
                  </a:lnTo>
                  <a:lnTo>
                    <a:pt x="1373936" y="814425"/>
                  </a:lnTo>
                  <a:lnTo>
                    <a:pt x="1375054" y="814895"/>
                  </a:lnTo>
                  <a:lnTo>
                    <a:pt x="1387208" y="814895"/>
                  </a:lnTo>
                  <a:lnTo>
                    <a:pt x="1388338" y="814425"/>
                  </a:lnTo>
                  <a:lnTo>
                    <a:pt x="1390192" y="812558"/>
                  </a:lnTo>
                  <a:lnTo>
                    <a:pt x="1390662" y="811441"/>
                  </a:lnTo>
                  <a:lnTo>
                    <a:pt x="1390662" y="808812"/>
                  </a:lnTo>
                  <a:close/>
                </a:path>
                <a:path w="4363085" h="1620520">
                  <a:moveTo>
                    <a:pt x="1390662" y="3441"/>
                  </a:moveTo>
                  <a:lnTo>
                    <a:pt x="1390192" y="2324"/>
                  </a:lnTo>
                  <a:lnTo>
                    <a:pt x="1388338" y="469"/>
                  </a:lnTo>
                  <a:lnTo>
                    <a:pt x="1387208" y="0"/>
                  </a:lnTo>
                  <a:lnTo>
                    <a:pt x="1375054" y="0"/>
                  </a:lnTo>
                  <a:lnTo>
                    <a:pt x="1373936" y="469"/>
                  </a:lnTo>
                  <a:lnTo>
                    <a:pt x="1372069" y="2324"/>
                  </a:lnTo>
                  <a:lnTo>
                    <a:pt x="1371612" y="3441"/>
                  </a:lnTo>
                  <a:lnTo>
                    <a:pt x="1371612" y="6083"/>
                  </a:lnTo>
                  <a:lnTo>
                    <a:pt x="1372069" y="7200"/>
                  </a:lnTo>
                  <a:lnTo>
                    <a:pt x="1373936" y="9055"/>
                  </a:lnTo>
                  <a:lnTo>
                    <a:pt x="1375054" y="9525"/>
                  </a:lnTo>
                  <a:lnTo>
                    <a:pt x="1387208" y="9525"/>
                  </a:lnTo>
                  <a:lnTo>
                    <a:pt x="1388338" y="9055"/>
                  </a:lnTo>
                  <a:lnTo>
                    <a:pt x="1390192" y="7200"/>
                  </a:lnTo>
                  <a:lnTo>
                    <a:pt x="1390662" y="6083"/>
                  </a:lnTo>
                  <a:lnTo>
                    <a:pt x="1390662" y="3441"/>
                  </a:lnTo>
                  <a:close/>
                </a:path>
                <a:path w="4363085" h="1620520">
                  <a:moveTo>
                    <a:pt x="1447812" y="1614170"/>
                  </a:moveTo>
                  <a:lnTo>
                    <a:pt x="1447342" y="1613052"/>
                  </a:lnTo>
                  <a:lnTo>
                    <a:pt x="1445488" y="1611185"/>
                  </a:lnTo>
                  <a:lnTo>
                    <a:pt x="1444358" y="1610715"/>
                  </a:lnTo>
                  <a:lnTo>
                    <a:pt x="1432204" y="1610715"/>
                  </a:lnTo>
                  <a:lnTo>
                    <a:pt x="1431086" y="1611185"/>
                  </a:lnTo>
                  <a:lnTo>
                    <a:pt x="1429219" y="1613052"/>
                  </a:lnTo>
                  <a:lnTo>
                    <a:pt x="1428762" y="1614170"/>
                  </a:lnTo>
                  <a:lnTo>
                    <a:pt x="1428762" y="1616798"/>
                  </a:lnTo>
                  <a:lnTo>
                    <a:pt x="1429219" y="1617916"/>
                  </a:lnTo>
                  <a:lnTo>
                    <a:pt x="1431086" y="1619783"/>
                  </a:lnTo>
                  <a:lnTo>
                    <a:pt x="1432204" y="1620253"/>
                  </a:lnTo>
                  <a:lnTo>
                    <a:pt x="1444358" y="1620253"/>
                  </a:lnTo>
                  <a:lnTo>
                    <a:pt x="1445488" y="1619783"/>
                  </a:lnTo>
                  <a:lnTo>
                    <a:pt x="1447342" y="1617916"/>
                  </a:lnTo>
                  <a:lnTo>
                    <a:pt x="1447812" y="1616798"/>
                  </a:lnTo>
                  <a:lnTo>
                    <a:pt x="1447812" y="1614170"/>
                  </a:lnTo>
                  <a:close/>
                </a:path>
                <a:path w="4363085" h="1620520">
                  <a:moveTo>
                    <a:pt x="1447812" y="808812"/>
                  </a:moveTo>
                  <a:lnTo>
                    <a:pt x="1447342" y="807694"/>
                  </a:lnTo>
                  <a:lnTo>
                    <a:pt x="1445488" y="805827"/>
                  </a:lnTo>
                  <a:lnTo>
                    <a:pt x="1444358" y="805357"/>
                  </a:lnTo>
                  <a:lnTo>
                    <a:pt x="1432204" y="805357"/>
                  </a:lnTo>
                  <a:lnTo>
                    <a:pt x="1431086" y="805827"/>
                  </a:lnTo>
                  <a:lnTo>
                    <a:pt x="1429219" y="807694"/>
                  </a:lnTo>
                  <a:lnTo>
                    <a:pt x="1428762" y="808812"/>
                  </a:lnTo>
                  <a:lnTo>
                    <a:pt x="1428762" y="811441"/>
                  </a:lnTo>
                  <a:lnTo>
                    <a:pt x="1429219" y="812558"/>
                  </a:lnTo>
                  <a:lnTo>
                    <a:pt x="1431086" y="814425"/>
                  </a:lnTo>
                  <a:lnTo>
                    <a:pt x="1432204" y="814895"/>
                  </a:lnTo>
                  <a:lnTo>
                    <a:pt x="1444358" y="814895"/>
                  </a:lnTo>
                  <a:lnTo>
                    <a:pt x="1445488" y="814425"/>
                  </a:lnTo>
                  <a:lnTo>
                    <a:pt x="1447342" y="812558"/>
                  </a:lnTo>
                  <a:lnTo>
                    <a:pt x="1447812" y="811441"/>
                  </a:lnTo>
                  <a:lnTo>
                    <a:pt x="1447812" y="808812"/>
                  </a:lnTo>
                  <a:close/>
                </a:path>
                <a:path w="4363085" h="1620520">
                  <a:moveTo>
                    <a:pt x="1447812" y="3441"/>
                  </a:moveTo>
                  <a:lnTo>
                    <a:pt x="1447342" y="2324"/>
                  </a:lnTo>
                  <a:lnTo>
                    <a:pt x="1445488" y="469"/>
                  </a:lnTo>
                  <a:lnTo>
                    <a:pt x="1444358" y="0"/>
                  </a:lnTo>
                  <a:lnTo>
                    <a:pt x="1432204" y="0"/>
                  </a:lnTo>
                  <a:lnTo>
                    <a:pt x="1431086" y="469"/>
                  </a:lnTo>
                  <a:lnTo>
                    <a:pt x="1429219" y="2324"/>
                  </a:lnTo>
                  <a:lnTo>
                    <a:pt x="1428762" y="3441"/>
                  </a:lnTo>
                  <a:lnTo>
                    <a:pt x="1428762" y="6083"/>
                  </a:lnTo>
                  <a:lnTo>
                    <a:pt x="1429219" y="7200"/>
                  </a:lnTo>
                  <a:lnTo>
                    <a:pt x="1431086" y="9055"/>
                  </a:lnTo>
                  <a:lnTo>
                    <a:pt x="1432204" y="9525"/>
                  </a:lnTo>
                  <a:lnTo>
                    <a:pt x="1444358" y="9525"/>
                  </a:lnTo>
                  <a:lnTo>
                    <a:pt x="1445488" y="9055"/>
                  </a:lnTo>
                  <a:lnTo>
                    <a:pt x="1447342" y="7200"/>
                  </a:lnTo>
                  <a:lnTo>
                    <a:pt x="1447812" y="6083"/>
                  </a:lnTo>
                  <a:lnTo>
                    <a:pt x="1447812" y="3441"/>
                  </a:lnTo>
                  <a:close/>
                </a:path>
                <a:path w="4363085" h="1620520">
                  <a:moveTo>
                    <a:pt x="1504962" y="1614170"/>
                  </a:moveTo>
                  <a:lnTo>
                    <a:pt x="1504492" y="1613052"/>
                  </a:lnTo>
                  <a:lnTo>
                    <a:pt x="1502638" y="1611185"/>
                  </a:lnTo>
                  <a:lnTo>
                    <a:pt x="1501508" y="1610715"/>
                  </a:lnTo>
                  <a:lnTo>
                    <a:pt x="1489354" y="1610715"/>
                  </a:lnTo>
                  <a:lnTo>
                    <a:pt x="1488236" y="1611185"/>
                  </a:lnTo>
                  <a:lnTo>
                    <a:pt x="1486369" y="1613052"/>
                  </a:lnTo>
                  <a:lnTo>
                    <a:pt x="1485912" y="1614170"/>
                  </a:lnTo>
                  <a:lnTo>
                    <a:pt x="1485912" y="1616798"/>
                  </a:lnTo>
                  <a:lnTo>
                    <a:pt x="1486369" y="1617916"/>
                  </a:lnTo>
                  <a:lnTo>
                    <a:pt x="1488236" y="1619783"/>
                  </a:lnTo>
                  <a:lnTo>
                    <a:pt x="1489354" y="1620253"/>
                  </a:lnTo>
                  <a:lnTo>
                    <a:pt x="1501508" y="1620253"/>
                  </a:lnTo>
                  <a:lnTo>
                    <a:pt x="1502638" y="1619783"/>
                  </a:lnTo>
                  <a:lnTo>
                    <a:pt x="1504492" y="1617916"/>
                  </a:lnTo>
                  <a:lnTo>
                    <a:pt x="1504962" y="1616798"/>
                  </a:lnTo>
                  <a:lnTo>
                    <a:pt x="1504962" y="1614170"/>
                  </a:lnTo>
                  <a:close/>
                </a:path>
                <a:path w="4363085" h="1620520">
                  <a:moveTo>
                    <a:pt x="1504962" y="808812"/>
                  </a:moveTo>
                  <a:lnTo>
                    <a:pt x="1504492" y="807694"/>
                  </a:lnTo>
                  <a:lnTo>
                    <a:pt x="1502638" y="805827"/>
                  </a:lnTo>
                  <a:lnTo>
                    <a:pt x="1501508" y="805357"/>
                  </a:lnTo>
                  <a:lnTo>
                    <a:pt x="1489354" y="805357"/>
                  </a:lnTo>
                  <a:lnTo>
                    <a:pt x="1488236" y="805827"/>
                  </a:lnTo>
                  <a:lnTo>
                    <a:pt x="1486369" y="807694"/>
                  </a:lnTo>
                  <a:lnTo>
                    <a:pt x="1485912" y="808812"/>
                  </a:lnTo>
                  <a:lnTo>
                    <a:pt x="1485912" y="811441"/>
                  </a:lnTo>
                  <a:lnTo>
                    <a:pt x="1486369" y="812558"/>
                  </a:lnTo>
                  <a:lnTo>
                    <a:pt x="1488236" y="814425"/>
                  </a:lnTo>
                  <a:lnTo>
                    <a:pt x="1489354" y="814895"/>
                  </a:lnTo>
                  <a:lnTo>
                    <a:pt x="1501508" y="814895"/>
                  </a:lnTo>
                  <a:lnTo>
                    <a:pt x="1502638" y="814425"/>
                  </a:lnTo>
                  <a:lnTo>
                    <a:pt x="1504492" y="812558"/>
                  </a:lnTo>
                  <a:lnTo>
                    <a:pt x="1504962" y="811441"/>
                  </a:lnTo>
                  <a:lnTo>
                    <a:pt x="1504962" y="808812"/>
                  </a:lnTo>
                  <a:close/>
                </a:path>
                <a:path w="4363085" h="1620520">
                  <a:moveTo>
                    <a:pt x="1504962" y="3441"/>
                  </a:moveTo>
                  <a:lnTo>
                    <a:pt x="1504492" y="2324"/>
                  </a:lnTo>
                  <a:lnTo>
                    <a:pt x="1502638" y="469"/>
                  </a:lnTo>
                  <a:lnTo>
                    <a:pt x="1501508" y="0"/>
                  </a:lnTo>
                  <a:lnTo>
                    <a:pt x="1489354" y="0"/>
                  </a:lnTo>
                  <a:lnTo>
                    <a:pt x="1488236" y="469"/>
                  </a:lnTo>
                  <a:lnTo>
                    <a:pt x="1486369" y="2324"/>
                  </a:lnTo>
                  <a:lnTo>
                    <a:pt x="1485912" y="3441"/>
                  </a:lnTo>
                  <a:lnTo>
                    <a:pt x="1485912" y="6083"/>
                  </a:lnTo>
                  <a:lnTo>
                    <a:pt x="1486369" y="7200"/>
                  </a:lnTo>
                  <a:lnTo>
                    <a:pt x="1488236" y="9055"/>
                  </a:lnTo>
                  <a:lnTo>
                    <a:pt x="1489354" y="9525"/>
                  </a:lnTo>
                  <a:lnTo>
                    <a:pt x="1501508" y="9525"/>
                  </a:lnTo>
                  <a:lnTo>
                    <a:pt x="1502638" y="9055"/>
                  </a:lnTo>
                  <a:lnTo>
                    <a:pt x="1504492" y="7200"/>
                  </a:lnTo>
                  <a:lnTo>
                    <a:pt x="1504962" y="6083"/>
                  </a:lnTo>
                  <a:lnTo>
                    <a:pt x="1504962" y="3441"/>
                  </a:lnTo>
                  <a:close/>
                </a:path>
                <a:path w="4363085" h="1620520">
                  <a:moveTo>
                    <a:pt x="1562112" y="1614170"/>
                  </a:moveTo>
                  <a:lnTo>
                    <a:pt x="1561642" y="1613052"/>
                  </a:lnTo>
                  <a:lnTo>
                    <a:pt x="1559788" y="1611185"/>
                  </a:lnTo>
                  <a:lnTo>
                    <a:pt x="1558658" y="1610715"/>
                  </a:lnTo>
                  <a:lnTo>
                    <a:pt x="1546504" y="1610715"/>
                  </a:lnTo>
                  <a:lnTo>
                    <a:pt x="1545386" y="1611185"/>
                  </a:lnTo>
                  <a:lnTo>
                    <a:pt x="1543519" y="1613052"/>
                  </a:lnTo>
                  <a:lnTo>
                    <a:pt x="1543062" y="1614170"/>
                  </a:lnTo>
                  <a:lnTo>
                    <a:pt x="1543062" y="1616798"/>
                  </a:lnTo>
                  <a:lnTo>
                    <a:pt x="1543519" y="1617916"/>
                  </a:lnTo>
                  <a:lnTo>
                    <a:pt x="1545386" y="1619783"/>
                  </a:lnTo>
                  <a:lnTo>
                    <a:pt x="1546504" y="1620253"/>
                  </a:lnTo>
                  <a:lnTo>
                    <a:pt x="1558658" y="1620253"/>
                  </a:lnTo>
                  <a:lnTo>
                    <a:pt x="1559788" y="1619783"/>
                  </a:lnTo>
                  <a:lnTo>
                    <a:pt x="1561642" y="1617916"/>
                  </a:lnTo>
                  <a:lnTo>
                    <a:pt x="1562112" y="1616798"/>
                  </a:lnTo>
                  <a:lnTo>
                    <a:pt x="1562112" y="1614170"/>
                  </a:lnTo>
                  <a:close/>
                </a:path>
                <a:path w="4363085" h="1620520">
                  <a:moveTo>
                    <a:pt x="1562112" y="808812"/>
                  </a:moveTo>
                  <a:lnTo>
                    <a:pt x="1561642" y="807694"/>
                  </a:lnTo>
                  <a:lnTo>
                    <a:pt x="1559788" y="805827"/>
                  </a:lnTo>
                  <a:lnTo>
                    <a:pt x="1558658" y="805357"/>
                  </a:lnTo>
                  <a:lnTo>
                    <a:pt x="1546504" y="805357"/>
                  </a:lnTo>
                  <a:lnTo>
                    <a:pt x="1545386" y="805827"/>
                  </a:lnTo>
                  <a:lnTo>
                    <a:pt x="1543519" y="807694"/>
                  </a:lnTo>
                  <a:lnTo>
                    <a:pt x="1543062" y="808812"/>
                  </a:lnTo>
                  <a:lnTo>
                    <a:pt x="1543062" y="811441"/>
                  </a:lnTo>
                  <a:lnTo>
                    <a:pt x="1543519" y="812558"/>
                  </a:lnTo>
                  <a:lnTo>
                    <a:pt x="1545386" y="814425"/>
                  </a:lnTo>
                  <a:lnTo>
                    <a:pt x="1546504" y="814895"/>
                  </a:lnTo>
                  <a:lnTo>
                    <a:pt x="1558658" y="814895"/>
                  </a:lnTo>
                  <a:lnTo>
                    <a:pt x="1559788" y="814425"/>
                  </a:lnTo>
                  <a:lnTo>
                    <a:pt x="1561642" y="812558"/>
                  </a:lnTo>
                  <a:lnTo>
                    <a:pt x="1562112" y="811441"/>
                  </a:lnTo>
                  <a:lnTo>
                    <a:pt x="1562112" y="808812"/>
                  </a:lnTo>
                  <a:close/>
                </a:path>
                <a:path w="4363085" h="1620520">
                  <a:moveTo>
                    <a:pt x="1562112" y="3441"/>
                  </a:moveTo>
                  <a:lnTo>
                    <a:pt x="1561642" y="2324"/>
                  </a:lnTo>
                  <a:lnTo>
                    <a:pt x="1559788" y="469"/>
                  </a:lnTo>
                  <a:lnTo>
                    <a:pt x="1558658" y="0"/>
                  </a:lnTo>
                  <a:lnTo>
                    <a:pt x="1546504" y="0"/>
                  </a:lnTo>
                  <a:lnTo>
                    <a:pt x="1545386" y="469"/>
                  </a:lnTo>
                  <a:lnTo>
                    <a:pt x="1543519" y="2324"/>
                  </a:lnTo>
                  <a:lnTo>
                    <a:pt x="1543062" y="3441"/>
                  </a:lnTo>
                  <a:lnTo>
                    <a:pt x="1543062" y="6083"/>
                  </a:lnTo>
                  <a:lnTo>
                    <a:pt x="1543519" y="7200"/>
                  </a:lnTo>
                  <a:lnTo>
                    <a:pt x="1545386" y="9055"/>
                  </a:lnTo>
                  <a:lnTo>
                    <a:pt x="1546504" y="9525"/>
                  </a:lnTo>
                  <a:lnTo>
                    <a:pt x="1558658" y="9525"/>
                  </a:lnTo>
                  <a:lnTo>
                    <a:pt x="1559788" y="9055"/>
                  </a:lnTo>
                  <a:lnTo>
                    <a:pt x="1561642" y="7200"/>
                  </a:lnTo>
                  <a:lnTo>
                    <a:pt x="1562112" y="6083"/>
                  </a:lnTo>
                  <a:lnTo>
                    <a:pt x="1562112" y="3441"/>
                  </a:lnTo>
                  <a:close/>
                </a:path>
                <a:path w="4363085" h="1620520">
                  <a:moveTo>
                    <a:pt x="1619262" y="1614170"/>
                  </a:moveTo>
                  <a:lnTo>
                    <a:pt x="1618792" y="1613052"/>
                  </a:lnTo>
                  <a:lnTo>
                    <a:pt x="1616938" y="1611185"/>
                  </a:lnTo>
                  <a:lnTo>
                    <a:pt x="1615808" y="1610715"/>
                  </a:lnTo>
                  <a:lnTo>
                    <a:pt x="1603654" y="1610715"/>
                  </a:lnTo>
                  <a:lnTo>
                    <a:pt x="1602536" y="1611185"/>
                  </a:lnTo>
                  <a:lnTo>
                    <a:pt x="1600669" y="1613052"/>
                  </a:lnTo>
                  <a:lnTo>
                    <a:pt x="1600212" y="1614170"/>
                  </a:lnTo>
                  <a:lnTo>
                    <a:pt x="1600212" y="1616798"/>
                  </a:lnTo>
                  <a:lnTo>
                    <a:pt x="1600669" y="1617916"/>
                  </a:lnTo>
                  <a:lnTo>
                    <a:pt x="1602536" y="1619783"/>
                  </a:lnTo>
                  <a:lnTo>
                    <a:pt x="1603654" y="1620253"/>
                  </a:lnTo>
                  <a:lnTo>
                    <a:pt x="1615808" y="1620253"/>
                  </a:lnTo>
                  <a:lnTo>
                    <a:pt x="1616938" y="1619783"/>
                  </a:lnTo>
                  <a:lnTo>
                    <a:pt x="1618792" y="1617916"/>
                  </a:lnTo>
                  <a:lnTo>
                    <a:pt x="1619262" y="1616798"/>
                  </a:lnTo>
                  <a:lnTo>
                    <a:pt x="1619262" y="1614170"/>
                  </a:lnTo>
                  <a:close/>
                </a:path>
                <a:path w="4363085" h="1620520">
                  <a:moveTo>
                    <a:pt x="1619262" y="808812"/>
                  </a:moveTo>
                  <a:lnTo>
                    <a:pt x="1618792" y="807694"/>
                  </a:lnTo>
                  <a:lnTo>
                    <a:pt x="1616938" y="805827"/>
                  </a:lnTo>
                  <a:lnTo>
                    <a:pt x="1615808" y="805357"/>
                  </a:lnTo>
                  <a:lnTo>
                    <a:pt x="1603654" y="805357"/>
                  </a:lnTo>
                  <a:lnTo>
                    <a:pt x="1602536" y="805827"/>
                  </a:lnTo>
                  <a:lnTo>
                    <a:pt x="1600669" y="807694"/>
                  </a:lnTo>
                  <a:lnTo>
                    <a:pt x="1600212" y="808812"/>
                  </a:lnTo>
                  <a:lnTo>
                    <a:pt x="1600212" y="811441"/>
                  </a:lnTo>
                  <a:lnTo>
                    <a:pt x="1600669" y="812558"/>
                  </a:lnTo>
                  <a:lnTo>
                    <a:pt x="1602536" y="814425"/>
                  </a:lnTo>
                  <a:lnTo>
                    <a:pt x="1603654" y="814895"/>
                  </a:lnTo>
                  <a:lnTo>
                    <a:pt x="1615808" y="814895"/>
                  </a:lnTo>
                  <a:lnTo>
                    <a:pt x="1616938" y="814425"/>
                  </a:lnTo>
                  <a:lnTo>
                    <a:pt x="1618792" y="812558"/>
                  </a:lnTo>
                  <a:lnTo>
                    <a:pt x="1619262" y="811441"/>
                  </a:lnTo>
                  <a:lnTo>
                    <a:pt x="1619262" y="808812"/>
                  </a:lnTo>
                  <a:close/>
                </a:path>
                <a:path w="4363085" h="1620520">
                  <a:moveTo>
                    <a:pt x="1619262" y="3441"/>
                  </a:moveTo>
                  <a:lnTo>
                    <a:pt x="1618792" y="2324"/>
                  </a:lnTo>
                  <a:lnTo>
                    <a:pt x="1616938" y="469"/>
                  </a:lnTo>
                  <a:lnTo>
                    <a:pt x="1615808" y="0"/>
                  </a:lnTo>
                  <a:lnTo>
                    <a:pt x="1603654" y="0"/>
                  </a:lnTo>
                  <a:lnTo>
                    <a:pt x="1602536" y="469"/>
                  </a:lnTo>
                  <a:lnTo>
                    <a:pt x="1600669" y="2324"/>
                  </a:lnTo>
                  <a:lnTo>
                    <a:pt x="1600212" y="3441"/>
                  </a:lnTo>
                  <a:lnTo>
                    <a:pt x="1600212" y="6083"/>
                  </a:lnTo>
                  <a:lnTo>
                    <a:pt x="1600669" y="7200"/>
                  </a:lnTo>
                  <a:lnTo>
                    <a:pt x="1602536" y="9055"/>
                  </a:lnTo>
                  <a:lnTo>
                    <a:pt x="1603654" y="9525"/>
                  </a:lnTo>
                  <a:lnTo>
                    <a:pt x="1615808" y="9525"/>
                  </a:lnTo>
                  <a:lnTo>
                    <a:pt x="1616938" y="9055"/>
                  </a:lnTo>
                  <a:lnTo>
                    <a:pt x="1618792" y="7200"/>
                  </a:lnTo>
                  <a:lnTo>
                    <a:pt x="1619262" y="6083"/>
                  </a:lnTo>
                  <a:lnTo>
                    <a:pt x="1619262" y="3441"/>
                  </a:lnTo>
                  <a:close/>
                </a:path>
                <a:path w="4363085" h="1620520">
                  <a:moveTo>
                    <a:pt x="1676412" y="1614170"/>
                  </a:moveTo>
                  <a:lnTo>
                    <a:pt x="1675942" y="1613052"/>
                  </a:lnTo>
                  <a:lnTo>
                    <a:pt x="1674088" y="1611185"/>
                  </a:lnTo>
                  <a:lnTo>
                    <a:pt x="1672958" y="1610715"/>
                  </a:lnTo>
                  <a:lnTo>
                    <a:pt x="1660804" y="1610715"/>
                  </a:lnTo>
                  <a:lnTo>
                    <a:pt x="1659686" y="1611185"/>
                  </a:lnTo>
                  <a:lnTo>
                    <a:pt x="1657819" y="1613052"/>
                  </a:lnTo>
                  <a:lnTo>
                    <a:pt x="1657362" y="1614170"/>
                  </a:lnTo>
                  <a:lnTo>
                    <a:pt x="1657362" y="1616798"/>
                  </a:lnTo>
                  <a:lnTo>
                    <a:pt x="1657819" y="1617916"/>
                  </a:lnTo>
                  <a:lnTo>
                    <a:pt x="1659686" y="1619783"/>
                  </a:lnTo>
                  <a:lnTo>
                    <a:pt x="1660804" y="1620253"/>
                  </a:lnTo>
                  <a:lnTo>
                    <a:pt x="1672958" y="1620253"/>
                  </a:lnTo>
                  <a:lnTo>
                    <a:pt x="1674088" y="1619783"/>
                  </a:lnTo>
                  <a:lnTo>
                    <a:pt x="1675942" y="1617916"/>
                  </a:lnTo>
                  <a:lnTo>
                    <a:pt x="1676412" y="1616798"/>
                  </a:lnTo>
                  <a:lnTo>
                    <a:pt x="1676412" y="1614170"/>
                  </a:lnTo>
                  <a:close/>
                </a:path>
                <a:path w="4363085" h="1620520">
                  <a:moveTo>
                    <a:pt x="1676412" y="808812"/>
                  </a:moveTo>
                  <a:lnTo>
                    <a:pt x="1675942" y="807694"/>
                  </a:lnTo>
                  <a:lnTo>
                    <a:pt x="1674088" y="805827"/>
                  </a:lnTo>
                  <a:lnTo>
                    <a:pt x="1672958" y="805357"/>
                  </a:lnTo>
                  <a:lnTo>
                    <a:pt x="1660804" y="805357"/>
                  </a:lnTo>
                  <a:lnTo>
                    <a:pt x="1659686" y="805827"/>
                  </a:lnTo>
                  <a:lnTo>
                    <a:pt x="1657819" y="807694"/>
                  </a:lnTo>
                  <a:lnTo>
                    <a:pt x="1657362" y="808812"/>
                  </a:lnTo>
                  <a:lnTo>
                    <a:pt x="1657362" y="811441"/>
                  </a:lnTo>
                  <a:lnTo>
                    <a:pt x="1657819" y="812558"/>
                  </a:lnTo>
                  <a:lnTo>
                    <a:pt x="1659686" y="814425"/>
                  </a:lnTo>
                  <a:lnTo>
                    <a:pt x="1660804" y="814895"/>
                  </a:lnTo>
                  <a:lnTo>
                    <a:pt x="1672958" y="814895"/>
                  </a:lnTo>
                  <a:lnTo>
                    <a:pt x="1674088" y="814425"/>
                  </a:lnTo>
                  <a:lnTo>
                    <a:pt x="1675942" y="812558"/>
                  </a:lnTo>
                  <a:lnTo>
                    <a:pt x="1676412" y="811441"/>
                  </a:lnTo>
                  <a:lnTo>
                    <a:pt x="1676412" y="808812"/>
                  </a:lnTo>
                  <a:close/>
                </a:path>
                <a:path w="4363085" h="1620520">
                  <a:moveTo>
                    <a:pt x="1676412" y="3441"/>
                  </a:moveTo>
                  <a:lnTo>
                    <a:pt x="1675942" y="2324"/>
                  </a:lnTo>
                  <a:lnTo>
                    <a:pt x="1674088" y="469"/>
                  </a:lnTo>
                  <a:lnTo>
                    <a:pt x="1672958" y="0"/>
                  </a:lnTo>
                  <a:lnTo>
                    <a:pt x="1660804" y="0"/>
                  </a:lnTo>
                  <a:lnTo>
                    <a:pt x="1659686" y="469"/>
                  </a:lnTo>
                  <a:lnTo>
                    <a:pt x="1657819" y="2324"/>
                  </a:lnTo>
                  <a:lnTo>
                    <a:pt x="1657362" y="3441"/>
                  </a:lnTo>
                  <a:lnTo>
                    <a:pt x="1657362" y="6083"/>
                  </a:lnTo>
                  <a:lnTo>
                    <a:pt x="1657819" y="7200"/>
                  </a:lnTo>
                  <a:lnTo>
                    <a:pt x="1659686" y="9055"/>
                  </a:lnTo>
                  <a:lnTo>
                    <a:pt x="1660804" y="9525"/>
                  </a:lnTo>
                  <a:lnTo>
                    <a:pt x="1672958" y="9525"/>
                  </a:lnTo>
                  <a:lnTo>
                    <a:pt x="1674088" y="9055"/>
                  </a:lnTo>
                  <a:lnTo>
                    <a:pt x="1675942" y="7200"/>
                  </a:lnTo>
                  <a:lnTo>
                    <a:pt x="1676412" y="6083"/>
                  </a:lnTo>
                  <a:lnTo>
                    <a:pt x="1676412" y="3441"/>
                  </a:lnTo>
                  <a:close/>
                </a:path>
                <a:path w="4363085" h="1620520">
                  <a:moveTo>
                    <a:pt x="1733562" y="1614170"/>
                  </a:moveTo>
                  <a:lnTo>
                    <a:pt x="1733092" y="1613052"/>
                  </a:lnTo>
                  <a:lnTo>
                    <a:pt x="1731238" y="1611185"/>
                  </a:lnTo>
                  <a:lnTo>
                    <a:pt x="1730108" y="1610715"/>
                  </a:lnTo>
                  <a:lnTo>
                    <a:pt x="1717954" y="1610715"/>
                  </a:lnTo>
                  <a:lnTo>
                    <a:pt x="1716836" y="1611185"/>
                  </a:lnTo>
                  <a:lnTo>
                    <a:pt x="1714969" y="1613052"/>
                  </a:lnTo>
                  <a:lnTo>
                    <a:pt x="1714512" y="1614170"/>
                  </a:lnTo>
                  <a:lnTo>
                    <a:pt x="1714512" y="1616798"/>
                  </a:lnTo>
                  <a:lnTo>
                    <a:pt x="1714969" y="1617916"/>
                  </a:lnTo>
                  <a:lnTo>
                    <a:pt x="1716836" y="1619783"/>
                  </a:lnTo>
                  <a:lnTo>
                    <a:pt x="1717954" y="1620253"/>
                  </a:lnTo>
                  <a:lnTo>
                    <a:pt x="1730108" y="1620253"/>
                  </a:lnTo>
                  <a:lnTo>
                    <a:pt x="1731238" y="1619783"/>
                  </a:lnTo>
                  <a:lnTo>
                    <a:pt x="1733092" y="1617916"/>
                  </a:lnTo>
                  <a:lnTo>
                    <a:pt x="1733562" y="1616798"/>
                  </a:lnTo>
                  <a:lnTo>
                    <a:pt x="1733562" y="1614170"/>
                  </a:lnTo>
                  <a:close/>
                </a:path>
                <a:path w="4363085" h="1620520">
                  <a:moveTo>
                    <a:pt x="1733562" y="808812"/>
                  </a:moveTo>
                  <a:lnTo>
                    <a:pt x="1733092" y="807694"/>
                  </a:lnTo>
                  <a:lnTo>
                    <a:pt x="1731238" y="805827"/>
                  </a:lnTo>
                  <a:lnTo>
                    <a:pt x="1730108" y="805357"/>
                  </a:lnTo>
                  <a:lnTo>
                    <a:pt x="1717954" y="805357"/>
                  </a:lnTo>
                  <a:lnTo>
                    <a:pt x="1716836" y="805827"/>
                  </a:lnTo>
                  <a:lnTo>
                    <a:pt x="1714969" y="807694"/>
                  </a:lnTo>
                  <a:lnTo>
                    <a:pt x="1714512" y="808812"/>
                  </a:lnTo>
                  <a:lnTo>
                    <a:pt x="1714512" y="811441"/>
                  </a:lnTo>
                  <a:lnTo>
                    <a:pt x="1714969" y="812558"/>
                  </a:lnTo>
                  <a:lnTo>
                    <a:pt x="1716836" y="814425"/>
                  </a:lnTo>
                  <a:lnTo>
                    <a:pt x="1717954" y="814895"/>
                  </a:lnTo>
                  <a:lnTo>
                    <a:pt x="1730108" y="814895"/>
                  </a:lnTo>
                  <a:lnTo>
                    <a:pt x="1731238" y="814425"/>
                  </a:lnTo>
                  <a:lnTo>
                    <a:pt x="1733092" y="812558"/>
                  </a:lnTo>
                  <a:lnTo>
                    <a:pt x="1733562" y="811441"/>
                  </a:lnTo>
                  <a:lnTo>
                    <a:pt x="1733562" y="808812"/>
                  </a:lnTo>
                  <a:close/>
                </a:path>
                <a:path w="4363085" h="1620520">
                  <a:moveTo>
                    <a:pt x="1733562" y="3441"/>
                  </a:moveTo>
                  <a:lnTo>
                    <a:pt x="1733092" y="2324"/>
                  </a:lnTo>
                  <a:lnTo>
                    <a:pt x="1731238" y="469"/>
                  </a:lnTo>
                  <a:lnTo>
                    <a:pt x="1730108" y="0"/>
                  </a:lnTo>
                  <a:lnTo>
                    <a:pt x="1717954" y="0"/>
                  </a:lnTo>
                  <a:lnTo>
                    <a:pt x="1716836" y="469"/>
                  </a:lnTo>
                  <a:lnTo>
                    <a:pt x="1714969" y="2324"/>
                  </a:lnTo>
                  <a:lnTo>
                    <a:pt x="1714512" y="3441"/>
                  </a:lnTo>
                  <a:lnTo>
                    <a:pt x="1714512" y="6083"/>
                  </a:lnTo>
                  <a:lnTo>
                    <a:pt x="1714969" y="7200"/>
                  </a:lnTo>
                  <a:lnTo>
                    <a:pt x="1716836" y="9055"/>
                  </a:lnTo>
                  <a:lnTo>
                    <a:pt x="1717954" y="9525"/>
                  </a:lnTo>
                  <a:lnTo>
                    <a:pt x="1730108" y="9525"/>
                  </a:lnTo>
                  <a:lnTo>
                    <a:pt x="1731238" y="9055"/>
                  </a:lnTo>
                  <a:lnTo>
                    <a:pt x="1733092" y="7200"/>
                  </a:lnTo>
                  <a:lnTo>
                    <a:pt x="1733562" y="6083"/>
                  </a:lnTo>
                  <a:lnTo>
                    <a:pt x="1733562" y="3441"/>
                  </a:lnTo>
                  <a:close/>
                </a:path>
                <a:path w="4363085" h="1620520">
                  <a:moveTo>
                    <a:pt x="1790712" y="1614170"/>
                  </a:moveTo>
                  <a:lnTo>
                    <a:pt x="1790242" y="1613052"/>
                  </a:lnTo>
                  <a:lnTo>
                    <a:pt x="1788388" y="1611185"/>
                  </a:lnTo>
                  <a:lnTo>
                    <a:pt x="1787258" y="1610715"/>
                  </a:lnTo>
                  <a:lnTo>
                    <a:pt x="1775104" y="1610715"/>
                  </a:lnTo>
                  <a:lnTo>
                    <a:pt x="1773986" y="1611185"/>
                  </a:lnTo>
                  <a:lnTo>
                    <a:pt x="1772119" y="1613052"/>
                  </a:lnTo>
                  <a:lnTo>
                    <a:pt x="1771662" y="1614170"/>
                  </a:lnTo>
                  <a:lnTo>
                    <a:pt x="1771662" y="1616798"/>
                  </a:lnTo>
                  <a:lnTo>
                    <a:pt x="1772119" y="1617916"/>
                  </a:lnTo>
                  <a:lnTo>
                    <a:pt x="1773986" y="1619783"/>
                  </a:lnTo>
                  <a:lnTo>
                    <a:pt x="1775104" y="1620253"/>
                  </a:lnTo>
                  <a:lnTo>
                    <a:pt x="1787258" y="1620253"/>
                  </a:lnTo>
                  <a:lnTo>
                    <a:pt x="1788388" y="1619783"/>
                  </a:lnTo>
                  <a:lnTo>
                    <a:pt x="1790242" y="1617916"/>
                  </a:lnTo>
                  <a:lnTo>
                    <a:pt x="1790712" y="1616798"/>
                  </a:lnTo>
                  <a:lnTo>
                    <a:pt x="1790712" y="1614170"/>
                  </a:lnTo>
                  <a:close/>
                </a:path>
                <a:path w="4363085" h="1620520">
                  <a:moveTo>
                    <a:pt x="1790712" y="808812"/>
                  </a:moveTo>
                  <a:lnTo>
                    <a:pt x="1790242" y="807694"/>
                  </a:lnTo>
                  <a:lnTo>
                    <a:pt x="1788388" y="805827"/>
                  </a:lnTo>
                  <a:lnTo>
                    <a:pt x="1787258" y="805357"/>
                  </a:lnTo>
                  <a:lnTo>
                    <a:pt x="1775104" y="805357"/>
                  </a:lnTo>
                  <a:lnTo>
                    <a:pt x="1773986" y="805827"/>
                  </a:lnTo>
                  <a:lnTo>
                    <a:pt x="1772119" y="807694"/>
                  </a:lnTo>
                  <a:lnTo>
                    <a:pt x="1771662" y="808812"/>
                  </a:lnTo>
                  <a:lnTo>
                    <a:pt x="1771662" y="811441"/>
                  </a:lnTo>
                  <a:lnTo>
                    <a:pt x="1772119" y="812558"/>
                  </a:lnTo>
                  <a:lnTo>
                    <a:pt x="1773986" y="814425"/>
                  </a:lnTo>
                  <a:lnTo>
                    <a:pt x="1775104" y="814895"/>
                  </a:lnTo>
                  <a:lnTo>
                    <a:pt x="1787258" y="814895"/>
                  </a:lnTo>
                  <a:lnTo>
                    <a:pt x="1788388" y="814425"/>
                  </a:lnTo>
                  <a:lnTo>
                    <a:pt x="1790242" y="812558"/>
                  </a:lnTo>
                  <a:lnTo>
                    <a:pt x="1790712" y="811441"/>
                  </a:lnTo>
                  <a:lnTo>
                    <a:pt x="1790712" y="808812"/>
                  </a:lnTo>
                  <a:close/>
                </a:path>
                <a:path w="4363085" h="1620520">
                  <a:moveTo>
                    <a:pt x="1790712" y="3441"/>
                  </a:moveTo>
                  <a:lnTo>
                    <a:pt x="1790242" y="2324"/>
                  </a:lnTo>
                  <a:lnTo>
                    <a:pt x="1788388" y="469"/>
                  </a:lnTo>
                  <a:lnTo>
                    <a:pt x="1787258" y="0"/>
                  </a:lnTo>
                  <a:lnTo>
                    <a:pt x="1775104" y="0"/>
                  </a:lnTo>
                  <a:lnTo>
                    <a:pt x="1773986" y="469"/>
                  </a:lnTo>
                  <a:lnTo>
                    <a:pt x="1772119" y="2324"/>
                  </a:lnTo>
                  <a:lnTo>
                    <a:pt x="1771662" y="3441"/>
                  </a:lnTo>
                  <a:lnTo>
                    <a:pt x="1771662" y="6083"/>
                  </a:lnTo>
                  <a:lnTo>
                    <a:pt x="1772119" y="7200"/>
                  </a:lnTo>
                  <a:lnTo>
                    <a:pt x="1773986" y="9055"/>
                  </a:lnTo>
                  <a:lnTo>
                    <a:pt x="1775104" y="9525"/>
                  </a:lnTo>
                  <a:lnTo>
                    <a:pt x="1787258" y="9525"/>
                  </a:lnTo>
                  <a:lnTo>
                    <a:pt x="1788388" y="9055"/>
                  </a:lnTo>
                  <a:lnTo>
                    <a:pt x="1790242" y="7200"/>
                  </a:lnTo>
                  <a:lnTo>
                    <a:pt x="1790712" y="6083"/>
                  </a:lnTo>
                  <a:lnTo>
                    <a:pt x="1790712" y="3441"/>
                  </a:lnTo>
                  <a:close/>
                </a:path>
                <a:path w="4363085" h="1620520">
                  <a:moveTo>
                    <a:pt x="1847862" y="1614170"/>
                  </a:moveTo>
                  <a:lnTo>
                    <a:pt x="1847392" y="1613052"/>
                  </a:lnTo>
                  <a:lnTo>
                    <a:pt x="1845538" y="1611185"/>
                  </a:lnTo>
                  <a:lnTo>
                    <a:pt x="1844408" y="1610715"/>
                  </a:lnTo>
                  <a:lnTo>
                    <a:pt x="1832254" y="1610715"/>
                  </a:lnTo>
                  <a:lnTo>
                    <a:pt x="1831136" y="1611185"/>
                  </a:lnTo>
                  <a:lnTo>
                    <a:pt x="1829269" y="1613052"/>
                  </a:lnTo>
                  <a:lnTo>
                    <a:pt x="1828812" y="1614170"/>
                  </a:lnTo>
                  <a:lnTo>
                    <a:pt x="1828812" y="1616798"/>
                  </a:lnTo>
                  <a:lnTo>
                    <a:pt x="1829269" y="1617916"/>
                  </a:lnTo>
                  <a:lnTo>
                    <a:pt x="1831136" y="1619783"/>
                  </a:lnTo>
                  <a:lnTo>
                    <a:pt x="1832254" y="1620253"/>
                  </a:lnTo>
                  <a:lnTo>
                    <a:pt x="1844408" y="1620253"/>
                  </a:lnTo>
                  <a:lnTo>
                    <a:pt x="1845538" y="1619783"/>
                  </a:lnTo>
                  <a:lnTo>
                    <a:pt x="1847392" y="1617916"/>
                  </a:lnTo>
                  <a:lnTo>
                    <a:pt x="1847862" y="1616798"/>
                  </a:lnTo>
                  <a:lnTo>
                    <a:pt x="1847862" y="1614170"/>
                  </a:lnTo>
                  <a:close/>
                </a:path>
                <a:path w="4363085" h="1620520">
                  <a:moveTo>
                    <a:pt x="1847862" y="808812"/>
                  </a:moveTo>
                  <a:lnTo>
                    <a:pt x="1847392" y="807694"/>
                  </a:lnTo>
                  <a:lnTo>
                    <a:pt x="1845538" y="805827"/>
                  </a:lnTo>
                  <a:lnTo>
                    <a:pt x="1844408" y="805357"/>
                  </a:lnTo>
                  <a:lnTo>
                    <a:pt x="1832254" y="805357"/>
                  </a:lnTo>
                  <a:lnTo>
                    <a:pt x="1831136" y="805827"/>
                  </a:lnTo>
                  <a:lnTo>
                    <a:pt x="1829269" y="807694"/>
                  </a:lnTo>
                  <a:lnTo>
                    <a:pt x="1828812" y="808812"/>
                  </a:lnTo>
                  <a:lnTo>
                    <a:pt x="1828812" y="811441"/>
                  </a:lnTo>
                  <a:lnTo>
                    <a:pt x="1829269" y="812558"/>
                  </a:lnTo>
                  <a:lnTo>
                    <a:pt x="1831136" y="814425"/>
                  </a:lnTo>
                  <a:lnTo>
                    <a:pt x="1832254" y="814895"/>
                  </a:lnTo>
                  <a:lnTo>
                    <a:pt x="1844408" y="814895"/>
                  </a:lnTo>
                  <a:lnTo>
                    <a:pt x="1845538" y="814425"/>
                  </a:lnTo>
                  <a:lnTo>
                    <a:pt x="1847392" y="812558"/>
                  </a:lnTo>
                  <a:lnTo>
                    <a:pt x="1847862" y="811441"/>
                  </a:lnTo>
                  <a:lnTo>
                    <a:pt x="1847862" y="808812"/>
                  </a:lnTo>
                  <a:close/>
                </a:path>
                <a:path w="4363085" h="1620520">
                  <a:moveTo>
                    <a:pt x="1847862" y="3441"/>
                  </a:moveTo>
                  <a:lnTo>
                    <a:pt x="1847392" y="2324"/>
                  </a:lnTo>
                  <a:lnTo>
                    <a:pt x="1845538" y="469"/>
                  </a:lnTo>
                  <a:lnTo>
                    <a:pt x="1844408" y="0"/>
                  </a:lnTo>
                  <a:lnTo>
                    <a:pt x="1832254" y="0"/>
                  </a:lnTo>
                  <a:lnTo>
                    <a:pt x="1831136" y="469"/>
                  </a:lnTo>
                  <a:lnTo>
                    <a:pt x="1829269" y="2324"/>
                  </a:lnTo>
                  <a:lnTo>
                    <a:pt x="1828812" y="3441"/>
                  </a:lnTo>
                  <a:lnTo>
                    <a:pt x="1828812" y="6083"/>
                  </a:lnTo>
                  <a:lnTo>
                    <a:pt x="1829269" y="7200"/>
                  </a:lnTo>
                  <a:lnTo>
                    <a:pt x="1831136" y="9055"/>
                  </a:lnTo>
                  <a:lnTo>
                    <a:pt x="1832254" y="9525"/>
                  </a:lnTo>
                  <a:lnTo>
                    <a:pt x="1844408" y="9525"/>
                  </a:lnTo>
                  <a:lnTo>
                    <a:pt x="1845538" y="9055"/>
                  </a:lnTo>
                  <a:lnTo>
                    <a:pt x="1847392" y="7200"/>
                  </a:lnTo>
                  <a:lnTo>
                    <a:pt x="1847862" y="6083"/>
                  </a:lnTo>
                  <a:lnTo>
                    <a:pt x="1847862" y="3441"/>
                  </a:lnTo>
                  <a:close/>
                </a:path>
                <a:path w="4363085" h="1620520">
                  <a:moveTo>
                    <a:pt x="1905012" y="1614170"/>
                  </a:moveTo>
                  <a:lnTo>
                    <a:pt x="1904542" y="1613052"/>
                  </a:lnTo>
                  <a:lnTo>
                    <a:pt x="1902688" y="1611185"/>
                  </a:lnTo>
                  <a:lnTo>
                    <a:pt x="1901558" y="1610715"/>
                  </a:lnTo>
                  <a:lnTo>
                    <a:pt x="1889404" y="1610715"/>
                  </a:lnTo>
                  <a:lnTo>
                    <a:pt x="1888286" y="1611185"/>
                  </a:lnTo>
                  <a:lnTo>
                    <a:pt x="1886419" y="1613052"/>
                  </a:lnTo>
                  <a:lnTo>
                    <a:pt x="1885962" y="1614170"/>
                  </a:lnTo>
                  <a:lnTo>
                    <a:pt x="1885962" y="1616798"/>
                  </a:lnTo>
                  <a:lnTo>
                    <a:pt x="1886419" y="1617916"/>
                  </a:lnTo>
                  <a:lnTo>
                    <a:pt x="1888286" y="1619783"/>
                  </a:lnTo>
                  <a:lnTo>
                    <a:pt x="1889404" y="1620253"/>
                  </a:lnTo>
                  <a:lnTo>
                    <a:pt x="1901558" y="1620253"/>
                  </a:lnTo>
                  <a:lnTo>
                    <a:pt x="1902688" y="1619783"/>
                  </a:lnTo>
                  <a:lnTo>
                    <a:pt x="1904542" y="1617916"/>
                  </a:lnTo>
                  <a:lnTo>
                    <a:pt x="1905012" y="1616798"/>
                  </a:lnTo>
                  <a:lnTo>
                    <a:pt x="1905012" y="1614170"/>
                  </a:lnTo>
                  <a:close/>
                </a:path>
                <a:path w="4363085" h="1620520">
                  <a:moveTo>
                    <a:pt x="1905012" y="808812"/>
                  </a:moveTo>
                  <a:lnTo>
                    <a:pt x="1904542" y="807694"/>
                  </a:lnTo>
                  <a:lnTo>
                    <a:pt x="1902688" y="805827"/>
                  </a:lnTo>
                  <a:lnTo>
                    <a:pt x="1901558" y="805357"/>
                  </a:lnTo>
                  <a:lnTo>
                    <a:pt x="1889404" y="805357"/>
                  </a:lnTo>
                  <a:lnTo>
                    <a:pt x="1888286" y="805827"/>
                  </a:lnTo>
                  <a:lnTo>
                    <a:pt x="1886419" y="807694"/>
                  </a:lnTo>
                  <a:lnTo>
                    <a:pt x="1885962" y="808812"/>
                  </a:lnTo>
                  <a:lnTo>
                    <a:pt x="1885962" y="811441"/>
                  </a:lnTo>
                  <a:lnTo>
                    <a:pt x="1886419" y="812558"/>
                  </a:lnTo>
                  <a:lnTo>
                    <a:pt x="1888286" y="814425"/>
                  </a:lnTo>
                  <a:lnTo>
                    <a:pt x="1889404" y="814895"/>
                  </a:lnTo>
                  <a:lnTo>
                    <a:pt x="1901558" y="814895"/>
                  </a:lnTo>
                  <a:lnTo>
                    <a:pt x="1902688" y="814425"/>
                  </a:lnTo>
                  <a:lnTo>
                    <a:pt x="1904542" y="812558"/>
                  </a:lnTo>
                  <a:lnTo>
                    <a:pt x="1905012" y="811441"/>
                  </a:lnTo>
                  <a:lnTo>
                    <a:pt x="1905012" y="808812"/>
                  </a:lnTo>
                  <a:close/>
                </a:path>
                <a:path w="4363085" h="1620520">
                  <a:moveTo>
                    <a:pt x="1905012" y="3441"/>
                  </a:moveTo>
                  <a:lnTo>
                    <a:pt x="1904542" y="2324"/>
                  </a:lnTo>
                  <a:lnTo>
                    <a:pt x="1902688" y="469"/>
                  </a:lnTo>
                  <a:lnTo>
                    <a:pt x="1901558" y="0"/>
                  </a:lnTo>
                  <a:lnTo>
                    <a:pt x="1889404" y="0"/>
                  </a:lnTo>
                  <a:lnTo>
                    <a:pt x="1888286" y="469"/>
                  </a:lnTo>
                  <a:lnTo>
                    <a:pt x="1886419" y="2324"/>
                  </a:lnTo>
                  <a:lnTo>
                    <a:pt x="1885962" y="3441"/>
                  </a:lnTo>
                  <a:lnTo>
                    <a:pt x="1885962" y="6083"/>
                  </a:lnTo>
                  <a:lnTo>
                    <a:pt x="1886419" y="7200"/>
                  </a:lnTo>
                  <a:lnTo>
                    <a:pt x="1888286" y="9055"/>
                  </a:lnTo>
                  <a:lnTo>
                    <a:pt x="1889404" y="9525"/>
                  </a:lnTo>
                  <a:lnTo>
                    <a:pt x="1901558" y="9525"/>
                  </a:lnTo>
                  <a:lnTo>
                    <a:pt x="1902688" y="9055"/>
                  </a:lnTo>
                  <a:lnTo>
                    <a:pt x="1904542" y="7200"/>
                  </a:lnTo>
                  <a:lnTo>
                    <a:pt x="1905012" y="6083"/>
                  </a:lnTo>
                  <a:lnTo>
                    <a:pt x="1905012" y="3441"/>
                  </a:lnTo>
                  <a:close/>
                </a:path>
                <a:path w="4363085" h="1620520">
                  <a:moveTo>
                    <a:pt x="1962162" y="1614170"/>
                  </a:moveTo>
                  <a:lnTo>
                    <a:pt x="1961692" y="1613052"/>
                  </a:lnTo>
                  <a:lnTo>
                    <a:pt x="1959838" y="1611185"/>
                  </a:lnTo>
                  <a:lnTo>
                    <a:pt x="1958708" y="1610715"/>
                  </a:lnTo>
                  <a:lnTo>
                    <a:pt x="1946554" y="1610715"/>
                  </a:lnTo>
                  <a:lnTo>
                    <a:pt x="1945436" y="1611185"/>
                  </a:lnTo>
                  <a:lnTo>
                    <a:pt x="1943569" y="1613052"/>
                  </a:lnTo>
                  <a:lnTo>
                    <a:pt x="1943112" y="1614170"/>
                  </a:lnTo>
                  <a:lnTo>
                    <a:pt x="1943112" y="1616798"/>
                  </a:lnTo>
                  <a:lnTo>
                    <a:pt x="1943569" y="1617916"/>
                  </a:lnTo>
                  <a:lnTo>
                    <a:pt x="1945436" y="1619783"/>
                  </a:lnTo>
                  <a:lnTo>
                    <a:pt x="1946554" y="1620253"/>
                  </a:lnTo>
                  <a:lnTo>
                    <a:pt x="1958708" y="1620253"/>
                  </a:lnTo>
                  <a:lnTo>
                    <a:pt x="1959838" y="1619783"/>
                  </a:lnTo>
                  <a:lnTo>
                    <a:pt x="1961692" y="1617916"/>
                  </a:lnTo>
                  <a:lnTo>
                    <a:pt x="1962162" y="1616798"/>
                  </a:lnTo>
                  <a:lnTo>
                    <a:pt x="1962162" y="1614170"/>
                  </a:lnTo>
                  <a:close/>
                </a:path>
                <a:path w="4363085" h="1620520">
                  <a:moveTo>
                    <a:pt x="1962162" y="808812"/>
                  </a:moveTo>
                  <a:lnTo>
                    <a:pt x="1961692" y="807694"/>
                  </a:lnTo>
                  <a:lnTo>
                    <a:pt x="1959838" y="805827"/>
                  </a:lnTo>
                  <a:lnTo>
                    <a:pt x="1958708" y="805357"/>
                  </a:lnTo>
                  <a:lnTo>
                    <a:pt x="1946554" y="805357"/>
                  </a:lnTo>
                  <a:lnTo>
                    <a:pt x="1945436" y="805827"/>
                  </a:lnTo>
                  <a:lnTo>
                    <a:pt x="1943569" y="807694"/>
                  </a:lnTo>
                  <a:lnTo>
                    <a:pt x="1943112" y="808812"/>
                  </a:lnTo>
                  <a:lnTo>
                    <a:pt x="1943112" y="811441"/>
                  </a:lnTo>
                  <a:lnTo>
                    <a:pt x="1943569" y="812558"/>
                  </a:lnTo>
                  <a:lnTo>
                    <a:pt x="1945436" y="814425"/>
                  </a:lnTo>
                  <a:lnTo>
                    <a:pt x="1946554" y="814895"/>
                  </a:lnTo>
                  <a:lnTo>
                    <a:pt x="1958708" y="814895"/>
                  </a:lnTo>
                  <a:lnTo>
                    <a:pt x="1959838" y="814425"/>
                  </a:lnTo>
                  <a:lnTo>
                    <a:pt x="1961692" y="812558"/>
                  </a:lnTo>
                  <a:lnTo>
                    <a:pt x="1962162" y="811441"/>
                  </a:lnTo>
                  <a:lnTo>
                    <a:pt x="1962162" y="808812"/>
                  </a:lnTo>
                  <a:close/>
                </a:path>
                <a:path w="4363085" h="1620520">
                  <a:moveTo>
                    <a:pt x="1962162" y="3441"/>
                  </a:moveTo>
                  <a:lnTo>
                    <a:pt x="1961692" y="2324"/>
                  </a:lnTo>
                  <a:lnTo>
                    <a:pt x="1959838" y="469"/>
                  </a:lnTo>
                  <a:lnTo>
                    <a:pt x="1958708" y="0"/>
                  </a:lnTo>
                  <a:lnTo>
                    <a:pt x="1946554" y="0"/>
                  </a:lnTo>
                  <a:lnTo>
                    <a:pt x="1945436" y="469"/>
                  </a:lnTo>
                  <a:lnTo>
                    <a:pt x="1943569" y="2324"/>
                  </a:lnTo>
                  <a:lnTo>
                    <a:pt x="1943112" y="3441"/>
                  </a:lnTo>
                  <a:lnTo>
                    <a:pt x="1943112" y="6083"/>
                  </a:lnTo>
                  <a:lnTo>
                    <a:pt x="1943569" y="7200"/>
                  </a:lnTo>
                  <a:lnTo>
                    <a:pt x="1945436" y="9055"/>
                  </a:lnTo>
                  <a:lnTo>
                    <a:pt x="1946554" y="9525"/>
                  </a:lnTo>
                  <a:lnTo>
                    <a:pt x="1958708" y="9525"/>
                  </a:lnTo>
                  <a:lnTo>
                    <a:pt x="1959838" y="9055"/>
                  </a:lnTo>
                  <a:lnTo>
                    <a:pt x="1961692" y="7200"/>
                  </a:lnTo>
                  <a:lnTo>
                    <a:pt x="1962162" y="6083"/>
                  </a:lnTo>
                  <a:lnTo>
                    <a:pt x="1962162" y="3441"/>
                  </a:lnTo>
                  <a:close/>
                </a:path>
                <a:path w="4363085" h="1620520">
                  <a:moveTo>
                    <a:pt x="2019312" y="1614170"/>
                  </a:moveTo>
                  <a:lnTo>
                    <a:pt x="2018842" y="1613052"/>
                  </a:lnTo>
                  <a:lnTo>
                    <a:pt x="2016988" y="1611185"/>
                  </a:lnTo>
                  <a:lnTo>
                    <a:pt x="2015858" y="1610715"/>
                  </a:lnTo>
                  <a:lnTo>
                    <a:pt x="2003704" y="1610715"/>
                  </a:lnTo>
                  <a:lnTo>
                    <a:pt x="2002586" y="1611185"/>
                  </a:lnTo>
                  <a:lnTo>
                    <a:pt x="2000719" y="1613052"/>
                  </a:lnTo>
                  <a:lnTo>
                    <a:pt x="2000262" y="1614170"/>
                  </a:lnTo>
                  <a:lnTo>
                    <a:pt x="2000262" y="1616798"/>
                  </a:lnTo>
                  <a:lnTo>
                    <a:pt x="2000719" y="1617916"/>
                  </a:lnTo>
                  <a:lnTo>
                    <a:pt x="2002586" y="1619783"/>
                  </a:lnTo>
                  <a:lnTo>
                    <a:pt x="2003704" y="1620253"/>
                  </a:lnTo>
                  <a:lnTo>
                    <a:pt x="2015858" y="1620253"/>
                  </a:lnTo>
                  <a:lnTo>
                    <a:pt x="2016988" y="1619783"/>
                  </a:lnTo>
                  <a:lnTo>
                    <a:pt x="2018842" y="1617916"/>
                  </a:lnTo>
                  <a:lnTo>
                    <a:pt x="2019312" y="1616798"/>
                  </a:lnTo>
                  <a:lnTo>
                    <a:pt x="2019312" y="1614170"/>
                  </a:lnTo>
                  <a:close/>
                </a:path>
                <a:path w="4363085" h="1620520">
                  <a:moveTo>
                    <a:pt x="2019312" y="808812"/>
                  </a:moveTo>
                  <a:lnTo>
                    <a:pt x="2018842" y="807694"/>
                  </a:lnTo>
                  <a:lnTo>
                    <a:pt x="2016988" y="805827"/>
                  </a:lnTo>
                  <a:lnTo>
                    <a:pt x="2015858" y="805357"/>
                  </a:lnTo>
                  <a:lnTo>
                    <a:pt x="2003704" y="805357"/>
                  </a:lnTo>
                  <a:lnTo>
                    <a:pt x="2002586" y="805827"/>
                  </a:lnTo>
                  <a:lnTo>
                    <a:pt x="2000719" y="807694"/>
                  </a:lnTo>
                  <a:lnTo>
                    <a:pt x="2000262" y="808812"/>
                  </a:lnTo>
                  <a:lnTo>
                    <a:pt x="2000262" y="811441"/>
                  </a:lnTo>
                  <a:lnTo>
                    <a:pt x="2000719" y="812558"/>
                  </a:lnTo>
                  <a:lnTo>
                    <a:pt x="2002586" y="814425"/>
                  </a:lnTo>
                  <a:lnTo>
                    <a:pt x="2003704" y="814895"/>
                  </a:lnTo>
                  <a:lnTo>
                    <a:pt x="2015858" y="814895"/>
                  </a:lnTo>
                  <a:lnTo>
                    <a:pt x="2016988" y="814425"/>
                  </a:lnTo>
                  <a:lnTo>
                    <a:pt x="2018842" y="812558"/>
                  </a:lnTo>
                  <a:lnTo>
                    <a:pt x="2019312" y="811441"/>
                  </a:lnTo>
                  <a:lnTo>
                    <a:pt x="2019312" y="808812"/>
                  </a:lnTo>
                  <a:close/>
                </a:path>
                <a:path w="4363085" h="1620520">
                  <a:moveTo>
                    <a:pt x="2019312" y="3441"/>
                  </a:moveTo>
                  <a:lnTo>
                    <a:pt x="2018842" y="2324"/>
                  </a:lnTo>
                  <a:lnTo>
                    <a:pt x="2016988" y="469"/>
                  </a:lnTo>
                  <a:lnTo>
                    <a:pt x="2015858" y="0"/>
                  </a:lnTo>
                  <a:lnTo>
                    <a:pt x="2003704" y="0"/>
                  </a:lnTo>
                  <a:lnTo>
                    <a:pt x="2002586" y="469"/>
                  </a:lnTo>
                  <a:lnTo>
                    <a:pt x="2000719" y="2324"/>
                  </a:lnTo>
                  <a:lnTo>
                    <a:pt x="2000262" y="3441"/>
                  </a:lnTo>
                  <a:lnTo>
                    <a:pt x="2000262" y="6083"/>
                  </a:lnTo>
                  <a:lnTo>
                    <a:pt x="2000719" y="7200"/>
                  </a:lnTo>
                  <a:lnTo>
                    <a:pt x="2002586" y="9055"/>
                  </a:lnTo>
                  <a:lnTo>
                    <a:pt x="2003704" y="9525"/>
                  </a:lnTo>
                  <a:lnTo>
                    <a:pt x="2015858" y="9525"/>
                  </a:lnTo>
                  <a:lnTo>
                    <a:pt x="2016988" y="9055"/>
                  </a:lnTo>
                  <a:lnTo>
                    <a:pt x="2018842" y="7200"/>
                  </a:lnTo>
                  <a:lnTo>
                    <a:pt x="2019312" y="6083"/>
                  </a:lnTo>
                  <a:lnTo>
                    <a:pt x="2019312" y="3441"/>
                  </a:lnTo>
                  <a:close/>
                </a:path>
                <a:path w="4363085" h="1620520">
                  <a:moveTo>
                    <a:pt x="2076462" y="1614170"/>
                  </a:moveTo>
                  <a:lnTo>
                    <a:pt x="2075992" y="1613052"/>
                  </a:lnTo>
                  <a:lnTo>
                    <a:pt x="2074138" y="1611185"/>
                  </a:lnTo>
                  <a:lnTo>
                    <a:pt x="2073008" y="1610715"/>
                  </a:lnTo>
                  <a:lnTo>
                    <a:pt x="2060854" y="1610715"/>
                  </a:lnTo>
                  <a:lnTo>
                    <a:pt x="2059736" y="1611185"/>
                  </a:lnTo>
                  <a:lnTo>
                    <a:pt x="2057869" y="1613052"/>
                  </a:lnTo>
                  <a:lnTo>
                    <a:pt x="2057412" y="1614170"/>
                  </a:lnTo>
                  <a:lnTo>
                    <a:pt x="2057412" y="1616798"/>
                  </a:lnTo>
                  <a:lnTo>
                    <a:pt x="2057869" y="1617916"/>
                  </a:lnTo>
                  <a:lnTo>
                    <a:pt x="2059736" y="1619783"/>
                  </a:lnTo>
                  <a:lnTo>
                    <a:pt x="2060854" y="1620253"/>
                  </a:lnTo>
                  <a:lnTo>
                    <a:pt x="2073008" y="1620253"/>
                  </a:lnTo>
                  <a:lnTo>
                    <a:pt x="2074138" y="1619783"/>
                  </a:lnTo>
                  <a:lnTo>
                    <a:pt x="2075992" y="1617916"/>
                  </a:lnTo>
                  <a:lnTo>
                    <a:pt x="2076462" y="1616798"/>
                  </a:lnTo>
                  <a:lnTo>
                    <a:pt x="2076462" y="1614170"/>
                  </a:lnTo>
                  <a:close/>
                </a:path>
                <a:path w="4363085" h="1620520">
                  <a:moveTo>
                    <a:pt x="2076462" y="808812"/>
                  </a:moveTo>
                  <a:lnTo>
                    <a:pt x="2075992" y="807694"/>
                  </a:lnTo>
                  <a:lnTo>
                    <a:pt x="2074138" y="805827"/>
                  </a:lnTo>
                  <a:lnTo>
                    <a:pt x="2073008" y="805357"/>
                  </a:lnTo>
                  <a:lnTo>
                    <a:pt x="2060854" y="805357"/>
                  </a:lnTo>
                  <a:lnTo>
                    <a:pt x="2059736" y="805827"/>
                  </a:lnTo>
                  <a:lnTo>
                    <a:pt x="2057869" y="807694"/>
                  </a:lnTo>
                  <a:lnTo>
                    <a:pt x="2057412" y="808812"/>
                  </a:lnTo>
                  <a:lnTo>
                    <a:pt x="2057412" y="811441"/>
                  </a:lnTo>
                  <a:lnTo>
                    <a:pt x="2057869" y="812558"/>
                  </a:lnTo>
                  <a:lnTo>
                    <a:pt x="2059736" y="814425"/>
                  </a:lnTo>
                  <a:lnTo>
                    <a:pt x="2060854" y="814895"/>
                  </a:lnTo>
                  <a:lnTo>
                    <a:pt x="2073008" y="814895"/>
                  </a:lnTo>
                  <a:lnTo>
                    <a:pt x="2074138" y="814425"/>
                  </a:lnTo>
                  <a:lnTo>
                    <a:pt x="2075992" y="812558"/>
                  </a:lnTo>
                  <a:lnTo>
                    <a:pt x="2076462" y="811441"/>
                  </a:lnTo>
                  <a:lnTo>
                    <a:pt x="2076462" y="808812"/>
                  </a:lnTo>
                  <a:close/>
                </a:path>
                <a:path w="4363085" h="1620520">
                  <a:moveTo>
                    <a:pt x="2076462" y="3441"/>
                  </a:moveTo>
                  <a:lnTo>
                    <a:pt x="2075992" y="2324"/>
                  </a:lnTo>
                  <a:lnTo>
                    <a:pt x="2074138" y="469"/>
                  </a:lnTo>
                  <a:lnTo>
                    <a:pt x="2073008" y="0"/>
                  </a:lnTo>
                  <a:lnTo>
                    <a:pt x="2060854" y="0"/>
                  </a:lnTo>
                  <a:lnTo>
                    <a:pt x="2059736" y="469"/>
                  </a:lnTo>
                  <a:lnTo>
                    <a:pt x="2057869" y="2324"/>
                  </a:lnTo>
                  <a:lnTo>
                    <a:pt x="2057412" y="3441"/>
                  </a:lnTo>
                  <a:lnTo>
                    <a:pt x="2057412" y="6083"/>
                  </a:lnTo>
                  <a:lnTo>
                    <a:pt x="2057869" y="7200"/>
                  </a:lnTo>
                  <a:lnTo>
                    <a:pt x="2059736" y="9055"/>
                  </a:lnTo>
                  <a:lnTo>
                    <a:pt x="2060854" y="9525"/>
                  </a:lnTo>
                  <a:lnTo>
                    <a:pt x="2073008" y="9525"/>
                  </a:lnTo>
                  <a:lnTo>
                    <a:pt x="2074138" y="9055"/>
                  </a:lnTo>
                  <a:lnTo>
                    <a:pt x="2075992" y="7200"/>
                  </a:lnTo>
                  <a:lnTo>
                    <a:pt x="2076462" y="6083"/>
                  </a:lnTo>
                  <a:lnTo>
                    <a:pt x="2076462" y="3441"/>
                  </a:lnTo>
                  <a:close/>
                </a:path>
                <a:path w="4363085" h="1620520">
                  <a:moveTo>
                    <a:pt x="2133612" y="1614170"/>
                  </a:moveTo>
                  <a:lnTo>
                    <a:pt x="2133142" y="1613052"/>
                  </a:lnTo>
                  <a:lnTo>
                    <a:pt x="2131288" y="1611185"/>
                  </a:lnTo>
                  <a:lnTo>
                    <a:pt x="2130158" y="1610715"/>
                  </a:lnTo>
                  <a:lnTo>
                    <a:pt x="2118004" y="1610715"/>
                  </a:lnTo>
                  <a:lnTo>
                    <a:pt x="2116886" y="1611185"/>
                  </a:lnTo>
                  <a:lnTo>
                    <a:pt x="2115020" y="1613052"/>
                  </a:lnTo>
                  <a:lnTo>
                    <a:pt x="2114562" y="1614170"/>
                  </a:lnTo>
                  <a:lnTo>
                    <a:pt x="2114562" y="1616798"/>
                  </a:lnTo>
                  <a:lnTo>
                    <a:pt x="2115020" y="1617916"/>
                  </a:lnTo>
                  <a:lnTo>
                    <a:pt x="2116886" y="1619783"/>
                  </a:lnTo>
                  <a:lnTo>
                    <a:pt x="2118004" y="1620253"/>
                  </a:lnTo>
                  <a:lnTo>
                    <a:pt x="2130158" y="1620253"/>
                  </a:lnTo>
                  <a:lnTo>
                    <a:pt x="2131288" y="1619783"/>
                  </a:lnTo>
                  <a:lnTo>
                    <a:pt x="2133142" y="1617916"/>
                  </a:lnTo>
                  <a:lnTo>
                    <a:pt x="2133612" y="1616798"/>
                  </a:lnTo>
                  <a:lnTo>
                    <a:pt x="2133612" y="1614170"/>
                  </a:lnTo>
                  <a:close/>
                </a:path>
                <a:path w="4363085" h="1620520">
                  <a:moveTo>
                    <a:pt x="2133612" y="808812"/>
                  </a:moveTo>
                  <a:lnTo>
                    <a:pt x="2133142" y="807694"/>
                  </a:lnTo>
                  <a:lnTo>
                    <a:pt x="2131288" y="805827"/>
                  </a:lnTo>
                  <a:lnTo>
                    <a:pt x="2130158" y="805357"/>
                  </a:lnTo>
                  <a:lnTo>
                    <a:pt x="2118004" y="805357"/>
                  </a:lnTo>
                  <a:lnTo>
                    <a:pt x="2116886" y="805827"/>
                  </a:lnTo>
                  <a:lnTo>
                    <a:pt x="2115020" y="807694"/>
                  </a:lnTo>
                  <a:lnTo>
                    <a:pt x="2114562" y="808812"/>
                  </a:lnTo>
                  <a:lnTo>
                    <a:pt x="2114562" y="811441"/>
                  </a:lnTo>
                  <a:lnTo>
                    <a:pt x="2115020" y="812558"/>
                  </a:lnTo>
                  <a:lnTo>
                    <a:pt x="2116886" y="814425"/>
                  </a:lnTo>
                  <a:lnTo>
                    <a:pt x="2118004" y="814895"/>
                  </a:lnTo>
                  <a:lnTo>
                    <a:pt x="2130158" y="814895"/>
                  </a:lnTo>
                  <a:lnTo>
                    <a:pt x="2131288" y="814425"/>
                  </a:lnTo>
                  <a:lnTo>
                    <a:pt x="2133142" y="812558"/>
                  </a:lnTo>
                  <a:lnTo>
                    <a:pt x="2133612" y="811441"/>
                  </a:lnTo>
                  <a:lnTo>
                    <a:pt x="2133612" y="808812"/>
                  </a:lnTo>
                  <a:close/>
                </a:path>
                <a:path w="4363085" h="1620520">
                  <a:moveTo>
                    <a:pt x="2133612" y="3441"/>
                  </a:moveTo>
                  <a:lnTo>
                    <a:pt x="2133142" y="2324"/>
                  </a:lnTo>
                  <a:lnTo>
                    <a:pt x="2131288" y="469"/>
                  </a:lnTo>
                  <a:lnTo>
                    <a:pt x="2130158" y="0"/>
                  </a:lnTo>
                  <a:lnTo>
                    <a:pt x="2118004" y="0"/>
                  </a:lnTo>
                  <a:lnTo>
                    <a:pt x="2116886" y="469"/>
                  </a:lnTo>
                  <a:lnTo>
                    <a:pt x="2115020" y="2324"/>
                  </a:lnTo>
                  <a:lnTo>
                    <a:pt x="2114562" y="3441"/>
                  </a:lnTo>
                  <a:lnTo>
                    <a:pt x="2114562" y="6083"/>
                  </a:lnTo>
                  <a:lnTo>
                    <a:pt x="2115020" y="7200"/>
                  </a:lnTo>
                  <a:lnTo>
                    <a:pt x="2116886" y="9055"/>
                  </a:lnTo>
                  <a:lnTo>
                    <a:pt x="2118004" y="9525"/>
                  </a:lnTo>
                  <a:lnTo>
                    <a:pt x="2130158" y="9525"/>
                  </a:lnTo>
                  <a:lnTo>
                    <a:pt x="2131288" y="9055"/>
                  </a:lnTo>
                  <a:lnTo>
                    <a:pt x="2133142" y="7200"/>
                  </a:lnTo>
                  <a:lnTo>
                    <a:pt x="2133612" y="6083"/>
                  </a:lnTo>
                  <a:lnTo>
                    <a:pt x="2133612" y="3441"/>
                  </a:lnTo>
                  <a:close/>
                </a:path>
                <a:path w="4363085" h="1620520">
                  <a:moveTo>
                    <a:pt x="2190762" y="1614170"/>
                  </a:moveTo>
                  <a:lnTo>
                    <a:pt x="2190292" y="1613052"/>
                  </a:lnTo>
                  <a:lnTo>
                    <a:pt x="2188438" y="1611185"/>
                  </a:lnTo>
                  <a:lnTo>
                    <a:pt x="2187308" y="1610715"/>
                  </a:lnTo>
                  <a:lnTo>
                    <a:pt x="2175154" y="1610715"/>
                  </a:lnTo>
                  <a:lnTo>
                    <a:pt x="2174036" y="1611185"/>
                  </a:lnTo>
                  <a:lnTo>
                    <a:pt x="2172170" y="1613052"/>
                  </a:lnTo>
                  <a:lnTo>
                    <a:pt x="2171712" y="1614170"/>
                  </a:lnTo>
                  <a:lnTo>
                    <a:pt x="2171712" y="1616798"/>
                  </a:lnTo>
                  <a:lnTo>
                    <a:pt x="2172170" y="1617916"/>
                  </a:lnTo>
                  <a:lnTo>
                    <a:pt x="2174036" y="1619783"/>
                  </a:lnTo>
                  <a:lnTo>
                    <a:pt x="2175154" y="1620253"/>
                  </a:lnTo>
                  <a:lnTo>
                    <a:pt x="2187308" y="1620253"/>
                  </a:lnTo>
                  <a:lnTo>
                    <a:pt x="2188438" y="1619783"/>
                  </a:lnTo>
                  <a:lnTo>
                    <a:pt x="2190292" y="1617916"/>
                  </a:lnTo>
                  <a:lnTo>
                    <a:pt x="2190762" y="1616798"/>
                  </a:lnTo>
                  <a:lnTo>
                    <a:pt x="2190762" y="1614170"/>
                  </a:lnTo>
                  <a:close/>
                </a:path>
                <a:path w="4363085" h="1620520">
                  <a:moveTo>
                    <a:pt x="2190762" y="808812"/>
                  </a:moveTo>
                  <a:lnTo>
                    <a:pt x="2190292" y="807694"/>
                  </a:lnTo>
                  <a:lnTo>
                    <a:pt x="2188438" y="805827"/>
                  </a:lnTo>
                  <a:lnTo>
                    <a:pt x="2187308" y="805357"/>
                  </a:lnTo>
                  <a:lnTo>
                    <a:pt x="2175154" y="805357"/>
                  </a:lnTo>
                  <a:lnTo>
                    <a:pt x="2174036" y="805827"/>
                  </a:lnTo>
                  <a:lnTo>
                    <a:pt x="2172170" y="807694"/>
                  </a:lnTo>
                  <a:lnTo>
                    <a:pt x="2171712" y="808812"/>
                  </a:lnTo>
                  <a:lnTo>
                    <a:pt x="2171712" y="811441"/>
                  </a:lnTo>
                  <a:lnTo>
                    <a:pt x="2172170" y="812558"/>
                  </a:lnTo>
                  <a:lnTo>
                    <a:pt x="2174036" y="814425"/>
                  </a:lnTo>
                  <a:lnTo>
                    <a:pt x="2175154" y="814895"/>
                  </a:lnTo>
                  <a:lnTo>
                    <a:pt x="2187308" y="814895"/>
                  </a:lnTo>
                  <a:lnTo>
                    <a:pt x="2188438" y="814425"/>
                  </a:lnTo>
                  <a:lnTo>
                    <a:pt x="2190292" y="812558"/>
                  </a:lnTo>
                  <a:lnTo>
                    <a:pt x="2190762" y="811441"/>
                  </a:lnTo>
                  <a:lnTo>
                    <a:pt x="2190762" y="808812"/>
                  </a:lnTo>
                  <a:close/>
                </a:path>
                <a:path w="4363085" h="1620520">
                  <a:moveTo>
                    <a:pt x="2190762" y="3441"/>
                  </a:moveTo>
                  <a:lnTo>
                    <a:pt x="2190292" y="2324"/>
                  </a:lnTo>
                  <a:lnTo>
                    <a:pt x="2188438" y="469"/>
                  </a:lnTo>
                  <a:lnTo>
                    <a:pt x="2187308" y="0"/>
                  </a:lnTo>
                  <a:lnTo>
                    <a:pt x="2175154" y="0"/>
                  </a:lnTo>
                  <a:lnTo>
                    <a:pt x="2174036" y="469"/>
                  </a:lnTo>
                  <a:lnTo>
                    <a:pt x="2172170" y="2324"/>
                  </a:lnTo>
                  <a:lnTo>
                    <a:pt x="2171712" y="3441"/>
                  </a:lnTo>
                  <a:lnTo>
                    <a:pt x="2171712" y="6083"/>
                  </a:lnTo>
                  <a:lnTo>
                    <a:pt x="2172170" y="7200"/>
                  </a:lnTo>
                  <a:lnTo>
                    <a:pt x="2174036" y="9055"/>
                  </a:lnTo>
                  <a:lnTo>
                    <a:pt x="2175154" y="9525"/>
                  </a:lnTo>
                  <a:lnTo>
                    <a:pt x="2187308" y="9525"/>
                  </a:lnTo>
                  <a:lnTo>
                    <a:pt x="2188438" y="9055"/>
                  </a:lnTo>
                  <a:lnTo>
                    <a:pt x="2190292" y="7200"/>
                  </a:lnTo>
                  <a:lnTo>
                    <a:pt x="2190762" y="6083"/>
                  </a:lnTo>
                  <a:lnTo>
                    <a:pt x="2190762" y="3441"/>
                  </a:lnTo>
                  <a:close/>
                </a:path>
                <a:path w="4363085" h="1620520">
                  <a:moveTo>
                    <a:pt x="2247912" y="1614170"/>
                  </a:moveTo>
                  <a:lnTo>
                    <a:pt x="2247442" y="1613052"/>
                  </a:lnTo>
                  <a:lnTo>
                    <a:pt x="2245588" y="1611185"/>
                  </a:lnTo>
                  <a:lnTo>
                    <a:pt x="2244458" y="1610715"/>
                  </a:lnTo>
                  <a:lnTo>
                    <a:pt x="2232304" y="1610715"/>
                  </a:lnTo>
                  <a:lnTo>
                    <a:pt x="2231186" y="1611185"/>
                  </a:lnTo>
                  <a:lnTo>
                    <a:pt x="2229320" y="1613052"/>
                  </a:lnTo>
                  <a:lnTo>
                    <a:pt x="2228862" y="1614170"/>
                  </a:lnTo>
                  <a:lnTo>
                    <a:pt x="2228862" y="1616798"/>
                  </a:lnTo>
                  <a:lnTo>
                    <a:pt x="2229320" y="1617916"/>
                  </a:lnTo>
                  <a:lnTo>
                    <a:pt x="2231186" y="1619783"/>
                  </a:lnTo>
                  <a:lnTo>
                    <a:pt x="2232304" y="1620253"/>
                  </a:lnTo>
                  <a:lnTo>
                    <a:pt x="2244458" y="1620253"/>
                  </a:lnTo>
                  <a:lnTo>
                    <a:pt x="2245588" y="1619783"/>
                  </a:lnTo>
                  <a:lnTo>
                    <a:pt x="2247442" y="1617916"/>
                  </a:lnTo>
                  <a:lnTo>
                    <a:pt x="2247912" y="1616798"/>
                  </a:lnTo>
                  <a:lnTo>
                    <a:pt x="2247912" y="1614170"/>
                  </a:lnTo>
                  <a:close/>
                </a:path>
                <a:path w="4363085" h="1620520">
                  <a:moveTo>
                    <a:pt x="2247912" y="808812"/>
                  </a:moveTo>
                  <a:lnTo>
                    <a:pt x="2247442" y="807694"/>
                  </a:lnTo>
                  <a:lnTo>
                    <a:pt x="2245588" y="805827"/>
                  </a:lnTo>
                  <a:lnTo>
                    <a:pt x="2244458" y="805357"/>
                  </a:lnTo>
                  <a:lnTo>
                    <a:pt x="2232304" y="805357"/>
                  </a:lnTo>
                  <a:lnTo>
                    <a:pt x="2231186" y="805827"/>
                  </a:lnTo>
                  <a:lnTo>
                    <a:pt x="2229320" y="807694"/>
                  </a:lnTo>
                  <a:lnTo>
                    <a:pt x="2228862" y="808812"/>
                  </a:lnTo>
                  <a:lnTo>
                    <a:pt x="2228862" y="811441"/>
                  </a:lnTo>
                  <a:lnTo>
                    <a:pt x="2229320" y="812558"/>
                  </a:lnTo>
                  <a:lnTo>
                    <a:pt x="2231186" y="814425"/>
                  </a:lnTo>
                  <a:lnTo>
                    <a:pt x="2232304" y="814895"/>
                  </a:lnTo>
                  <a:lnTo>
                    <a:pt x="2244458" y="814895"/>
                  </a:lnTo>
                  <a:lnTo>
                    <a:pt x="2245588" y="814425"/>
                  </a:lnTo>
                  <a:lnTo>
                    <a:pt x="2247442" y="812558"/>
                  </a:lnTo>
                  <a:lnTo>
                    <a:pt x="2247912" y="811441"/>
                  </a:lnTo>
                  <a:lnTo>
                    <a:pt x="2247912" y="808812"/>
                  </a:lnTo>
                  <a:close/>
                </a:path>
                <a:path w="4363085" h="1620520">
                  <a:moveTo>
                    <a:pt x="2247912" y="3441"/>
                  </a:moveTo>
                  <a:lnTo>
                    <a:pt x="2247442" y="2324"/>
                  </a:lnTo>
                  <a:lnTo>
                    <a:pt x="2245588" y="469"/>
                  </a:lnTo>
                  <a:lnTo>
                    <a:pt x="2244458" y="0"/>
                  </a:lnTo>
                  <a:lnTo>
                    <a:pt x="2232304" y="0"/>
                  </a:lnTo>
                  <a:lnTo>
                    <a:pt x="2231186" y="469"/>
                  </a:lnTo>
                  <a:lnTo>
                    <a:pt x="2229320" y="2324"/>
                  </a:lnTo>
                  <a:lnTo>
                    <a:pt x="2228862" y="3441"/>
                  </a:lnTo>
                  <a:lnTo>
                    <a:pt x="2228862" y="6083"/>
                  </a:lnTo>
                  <a:lnTo>
                    <a:pt x="2229320" y="7200"/>
                  </a:lnTo>
                  <a:lnTo>
                    <a:pt x="2231186" y="9055"/>
                  </a:lnTo>
                  <a:lnTo>
                    <a:pt x="2232304" y="9525"/>
                  </a:lnTo>
                  <a:lnTo>
                    <a:pt x="2244458" y="9525"/>
                  </a:lnTo>
                  <a:lnTo>
                    <a:pt x="2245588" y="9055"/>
                  </a:lnTo>
                  <a:lnTo>
                    <a:pt x="2247442" y="7200"/>
                  </a:lnTo>
                  <a:lnTo>
                    <a:pt x="2247912" y="6083"/>
                  </a:lnTo>
                  <a:lnTo>
                    <a:pt x="2247912" y="3441"/>
                  </a:lnTo>
                  <a:close/>
                </a:path>
                <a:path w="4363085" h="1620520">
                  <a:moveTo>
                    <a:pt x="2305062" y="1614170"/>
                  </a:moveTo>
                  <a:lnTo>
                    <a:pt x="2304592" y="1613052"/>
                  </a:lnTo>
                  <a:lnTo>
                    <a:pt x="2302738" y="1611185"/>
                  </a:lnTo>
                  <a:lnTo>
                    <a:pt x="2301608" y="1610715"/>
                  </a:lnTo>
                  <a:lnTo>
                    <a:pt x="2289454" y="1610715"/>
                  </a:lnTo>
                  <a:lnTo>
                    <a:pt x="2288336" y="1611185"/>
                  </a:lnTo>
                  <a:lnTo>
                    <a:pt x="2286470" y="1613052"/>
                  </a:lnTo>
                  <a:lnTo>
                    <a:pt x="2286012" y="1614170"/>
                  </a:lnTo>
                  <a:lnTo>
                    <a:pt x="2286012" y="1616798"/>
                  </a:lnTo>
                  <a:lnTo>
                    <a:pt x="2286470" y="1617916"/>
                  </a:lnTo>
                  <a:lnTo>
                    <a:pt x="2288336" y="1619783"/>
                  </a:lnTo>
                  <a:lnTo>
                    <a:pt x="2289454" y="1620253"/>
                  </a:lnTo>
                  <a:lnTo>
                    <a:pt x="2301608" y="1620253"/>
                  </a:lnTo>
                  <a:lnTo>
                    <a:pt x="2302738" y="1619783"/>
                  </a:lnTo>
                  <a:lnTo>
                    <a:pt x="2304592" y="1617916"/>
                  </a:lnTo>
                  <a:lnTo>
                    <a:pt x="2305062" y="1616798"/>
                  </a:lnTo>
                  <a:lnTo>
                    <a:pt x="2305062" y="1614170"/>
                  </a:lnTo>
                  <a:close/>
                </a:path>
                <a:path w="4363085" h="1620520">
                  <a:moveTo>
                    <a:pt x="2305062" y="808812"/>
                  </a:moveTo>
                  <a:lnTo>
                    <a:pt x="2304592" y="807694"/>
                  </a:lnTo>
                  <a:lnTo>
                    <a:pt x="2302738" y="805827"/>
                  </a:lnTo>
                  <a:lnTo>
                    <a:pt x="2301608" y="805357"/>
                  </a:lnTo>
                  <a:lnTo>
                    <a:pt x="2289454" y="805357"/>
                  </a:lnTo>
                  <a:lnTo>
                    <a:pt x="2288336" y="805827"/>
                  </a:lnTo>
                  <a:lnTo>
                    <a:pt x="2286470" y="807694"/>
                  </a:lnTo>
                  <a:lnTo>
                    <a:pt x="2286012" y="808812"/>
                  </a:lnTo>
                  <a:lnTo>
                    <a:pt x="2286012" y="811441"/>
                  </a:lnTo>
                  <a:lnTo>
                    <a:pt x="2286470" y="812558"/>
                  </a:lnTo>
                  <a:lnTo>
                    <a:pt x="2288336" y="814425"/>
                  </a:lnTo>
                  <a:lnTo>
                    <a:pt x="2289454" y="814895"/>
                  </a:lnTo>
                  <a:lnTo>
                    <a:pt x="2301608" y="814895"/>
                  </a:lnTo>
                  <a:lnTo>
                    <a:pt x="2302738" y="814425"/>
                  </a:lnTo>
                  <a:lnTo>
                    <a:pt x="2304592" y="812558"/>
                  </a:lnTo>
                  <a:lnTo>
                    <a:pt x="2305062" y="811441"/>
                  </a:lnTo>
                  <a:lnTo>
                    <a:pt x="2305062" y="808812"/>
                  </a:lnTo>
                  <a:close/>
                </a:path>
                <a:path w="4363085" h="1620520">
                  <a:moveTo>
                    <a:pt x="2305062" y="3441"/>
                  </a:moveTo>
                  <a:lnTo>
                    <a:pt x="2304592" y="2324"/>
                  </a:lnTo>
                  <a:lnTo>
                    <a:pt x="2302738" y="469"/>
                  </a:lnTo>
                  <a:lnTo>
                    <a:pt x="2301608" y="0"/>
                  </a:lnTo>
                  <a:lnTo>
                    <a:pt x="2289454" y="0"/>
                  </a:lnTo>
                  <a:lnTo>
                    <a:pt x="2288336" y="469"/>
                  </a:lnTo>
                  <a:lnTo>
                    <a:pt x="2286470" y="2324"/>
                  </a:lnTo>
                  <a:lnTo>
                    <a:pt x="2286012" y="3441"/>
                  </a:lnTo>
                  <a:lnTo>
                    <a:pt x="2286012" y="6083"/>
                  </a:lnTo>
                  <a:lnTo>
                    <a:pt x="2286470" y="7200"/>
                  </a:lnTo>
                  <a:lnTo>
                    <a:pt x="2288336" y="9055"/>
                  </a:lnTo>
                  <a:lnTo>
                    <a:pt x="2289454" y="9525"/>
                  </a:lnTo>
                  <a:lnTo>
                    <a:pt x="2301608" y="9525"/>
                  </a:lnTo>
                  <a:lnTo>
                    <a:pt x="2302738" y="9055"/>
                  </a:lnTo>
                  <a:lnTo>
                    <a:pt x="2304592" y="7200"/>
                  </a:lnTo>
                  <a:lnTo>
                    <a:pt x="2305062" y="6083"/>
                  </a:lnTo>
                  <a:lnTo>
                    <a:pt x="2305062" y="3441"/>
                  </a:lnTo>
                  <a:close/>
                </a:path>
                <a:path w="4363085" h="1620520">
                  <a:moveTo>
                    <a:pt x="2362212" y="1614170"/>
                  </a:moveTo>
                  <a:lnTo>
                    <a:pt x="2361742" y="1613052"/>
                  </a:lnTo>
                  <a:lnTo>
                    <a:pt x="2359888" y="1611185"/>
                  </a:lnTo>
                  <a:lnTo>
                    <a:pt x="2358758" y="1610715"/>
                  </a:lnTo>
                  <a:lnTo>
                    <a:pt x="2346604" y="1610715"/>
                  </a:lnTo>
                  <a:lnTo>
                    <a:pt x="2345486" y="1611185"/>
                  </a:lnTo>
                  <a:lnTo>
                    <a:pt x="2343620" y="1613052"/>
                  </a:lnTo>
                  <a:lnTo>
                    <a:pt x="2343162" y="1614170"/>
                  </a:lnTo>
                  <a:lnTo>
                    <a:pt x="2343162" y="1616798"/>
                  </a:lnTo>
                  <a:lnTo>
                    <a:pt x="2343620" y="1617916"/>
                  </a:lnTo>
                  <a:lnTo>
                    <a:pt x="2345486" y="1619783"/>
                  </a:lnTo>
                  <a:lnTo>
                    <a:pt x="2346604" y="1620253"/>
                  </a:lnTo>
                  <a:lnTo>
                    <a:pt x="2358758" y="1620253"/>
                  </a:lnTo>
                  <a:lnTo>
                    <a:pt x="2359888" y="1619783"/>
                  </a:lnTo>
                  <a:lnTo>
                    <a:pt x="2361742" y="1617916"/>
                  </a:lnTo>
                  <a:lnTo>
                    <a:pt x="2362212" y="1616798"/>
                  </a:lnTo>
                  <a:lnTo>
                    <a:pt x="2362212" y="1614170"/>
                  </a:lnTo>
                  <a:close/>
                </a:path>
                <a:path w="4363085" h="1620520">
                  <a:moveTo>
                    <a:pt x="2362212" y="808812"/>
                  </a:moveTo>
                  <a:lnTo>
                    <a:pt x="2361742" y="807694"/>
                  </a:lnTo>
                  <a:lnTo>
                    <a:pt x="2359888" y="805827"/>
                  </a:lnTo>
                  <a:lnTo>
                    <a:pt x="2358758" y="805357"/>
                  </a:lnTo>
                  <a:lnTo>
                    <a:pt x="2346604" y="805357"/>
                  </a:lnTo>
                  <a:lnTo>
                    <a:pt x="2345486" y="805827"/>
                  </a:lnTo>
                  <a:lnTo>
                    <a:pt x="2343620" y="807694"/>
                  </a:lnTo>
                  <a:lnTo>
                    <a:pt x="2343162" y="808812"/>
                  </a:lnTo>
                  <a:lnTo>
                    <a:pt x="2343162" y="811441"/>
                  </a:lnTo>
                  <a:lnTo>
                    <a:pt x="2343620" y="812558"/>
                  </a:lnTo>
                  <a:lnTo>
                    <a:pt x="2345486" y="814425"/>
                  </a:lnTo>
                  <a:lnTo>
                    <a:pt x="2346604" y="814895"/>
                  </a:lnTo>
                  <a:lnTo>
                    <a:pt x="2358758" y="814895"/>
                  </a:lnTo>
                  <a:lnTo>
                    <a:pt x="2359888" y="814425"/>
                  </a:lnTo>
                  <a:lnTo>
                    <a:pt x="2361742" y="812558"/>
                  </a:lnTo>
                  <a:lnTo>
                    <a:pt x="2362212" y="811441"/>
                  </a:lnTo>
                  <a:lnTo>
                    <a:pt x="2362212" y="808812"/>
                  </a:lnTo>
                  <a:close/>
                </a:path>
                <a:path w="4363085" h="1620520">
                  <a:moveTo>
                    <a:pt x="2362212" y="3441"/>
                  </a:moveTo>
                  <a:lnTo>
                    <a:pt x="2361742" y="2324"/>
                  </a:lnTo>
                  <a:lnTo>
                    <a:pt x="2359888" y="469"/>
                  </a:lnTo>
                  <a:lnTo>
                    <a:pt x="2358758" y="0"/>
                  </a:lnTo>
                  <a:lnTo>
                    <a:pt x="2346604" y="0"/>
                  </a:lnTo>
                  <a:lnTo>
                    <a:pt x="2345486" y="469"/>
                  </a:lnTo>
                  <a:lnTo>
                    <a:pt x="2343620" y="2324"/>
                  </a:lnTo>
                  <a:lnTo>
                    <a:pt x="2343162" y="3441"/>
                  </a:lnTo>
                  <a:lnTo>
                    <a:pt x="2343162" y="6083"/>
                  </a:lnTo>
                  <a:lnTo>
                    <a:pt x="2343620" y="7200"/>
                  </a:lnTo>
                  <a:lnTo>
                    <a:pt x="2345486" y="9055"/>
                  </a:lnTo>
                  <a:lnTo>
                    <a:pt x="2346604" y="9525"/>
                  </a:lnTo>
                  <a:lnTo>
                    <a:pt x="2358758" y="9525"/>
                  </a:lnTo>
                  <a:lnTo>
                    <a:pt x="2359888" y="9055"/>
                  </a:lnTo>
                  <a:lnTo>
                    <a:pt x="2361742" y="7200"/>
                  </a:lnTo>
                  <a:lnTo>
                    <a:pt x="2362212" y="6083"/>
                  </a:lnTo>
                  <a:lnTo>
                    <a:pt x="2362212" y="3441"/>
                  </a:lnTo>
                  <a:close/>
                </a:path>
                <a:path w="4363085" h="1620520">
                  <a:moveTo>
                    <a:pt x="2419362" y="1614170"/>
                  </a:moveTo>
                  <a:lnTo>
                    <a:pt x="2418892" y="1613052"/>
                  </a:lnTo>
                  <a:lnTo>
                    <a:pt x="2417038" y="1611185"/>
                  </a:lnTo>
                  <a:lnTo>
                    <a:pt x="2415908" y="1610715"/>
                  </a:lnTo>
                  <a:lnTo>
                    <a:pt x="2403754" y="1610715"/>
                  </a:lnTo>
                  <a:lnTo>
                    <a:pt x="2402636" y="1611185"/>
                  </a:lnTo>
                  <a:lnTo>
                    <a:pt x="2400770" y="1613052"/>
                  </a:lnTo>
                  <a:lnTo>
                    <a:pt x="2400312" y="1614170"/>
                  </a:lnTo>
                  <a:lnTo>
                    <a:pt x="2400312" y="1616798"/>
                  </a:lnTo>
                  <a:lnTo>
                    <a:pt x="2400770" y="1617916"/>
                  </a:lnTo>
                  <a:lnTo>
                    <a:pt x="2402636" y="1619783"/>
                  </a:lnTo>
                  <a:lnTo>
                    <a:pt x="2403754" y="1620253"/>
                  </a:lnTo>
                  <a:lnTo>
                    <a:pt x="2415908" y="1620253"/>
                  </a:lnTo>
                  <a:lnTo>
                    <a:pt x="2417038" y="1619783"/>
                  </a:lnTo>
                  <a:lnTo>
                    <a:pt x="2418892" y="1617916"/>
                  </a:lnTo>
                  <a:lnTo>
                    <a:pt x="2419362" y="1616798"/>
                  </a:lnTo>
                  <a:lnTo>
                    <a:pt x="2419362" y="1614170"/>
                  </a:lnTo>
                  <a:close/>
                </a:path>
                <a:path w="4363085" h="1620520">
                  <a:moveTo>
                    <a:pt x="2419362" y="808812"/>
                  </a:moveTo>
                  <a:lnTo>
                    <a:pt x="2418892" y="807694"/>
                  </a:lnTo>
                  <a:lnTo>
                    <a:pt x="2417038" y="805827"/>
                  </a:lnTo>
                  <a:lnTo>
                    <a:pt x="2415908" y="805357"/>
                  </a:lnTo>
                  <a:lnTo>
                    <a:pt x="2403754" y="805357"/>
                  </a:lnTo>
                  <a:lnTo>
                    <a:pt x="2402636" y="805827"/>
                  </a:lnTo>
                  <a:lnTo>
                    <a:pt x="2400770" y="807694"/>
                  </a:lnTo>
                  <a:lnTo>
                    <a:pt x="2400312" y="808812"/>
                  </a:lnTo>
                  <a:lnTo>
                    <a:pt x="2400312" y="811441"/>
                  </a:lnTo>
                  <a:lnTo>
                    <a:pt x="2400770" y="812558"/>
                  </a:lnTo>
                  <a:lnTo>
                    <a:pt x="2402636" y="814425"/>
                  </a:lnTo>
                  <a:lnTo>
                    <a:pt x="2403754" y="814895"/>
                  </a:lnTo>
                  <a:lnTo>
                    <a:pt x="2415908" y="814895"/>
                  </a:lnTo>
                  <a:lnTo>
                    <a:pt x="2417038" y="814425"/>
                  </a:lnTo>
                  <a:lnTo>
                    <a:pt x="2418892" y="812558"/>
                  </a:lnTo>
                  <a:lnTo>
                    <a:pt x="2419362" y="811441"/>
                  </a:lnTo>
                  <a:lnTo>
                    <a:pt x="2419362" y="808812"/>
                  </a:lnTo>
                  <a:close/>
                </a:path>
                <a:path w="4363085" h="1620520">
                  <a:moveTo>
                    <a:pt x="2419362" y="3441"/>
                  </a:moveTo>
                  <a:lnTo>
                    <a:pt x="2418892" y="2324"/>
                  </a:lnTo>
                  <a:lnTo>
                    <a:pt x="2417038" y="469"/>
                  </a:lnTo>
                  <a:lnTo>
                    <a:pt x="2415908" y="0"/>
                  </a:lnTo>
                  <a:lnTo>
                    <a:pt x="2403754" y="0"/>
                  </a:lnTo>
                  <a:lnTo>
                    <a:pt x="2402636" y="469"/>
                  </a:lnTo>
                  <a:lnTo>
                    <a:pt x="2400770" y="2324"/>
                  </a:lnTo>
                  <a:lnTo>
                    <a:pt x="2400312" y="3441"/>
                  </a:lnTo>
                  <a:lnTo>
                    <a:pt x="2400312" y="6083"/>
                  </a:lnTo>
                  <a:lnTo>
                    <a:pt x="2400770" y="7200"/>
                  </a:lnTo>
                  <a:lnTo>
                    <a:pt x="2402636" y="9055"/>
                  </a:lnTo>
                  <a:lnTo>
                    <a:pt x="2403754" y="9525"/>
                  </a:lnTo>
                  <a:lnTo>
                    <a:pt x="2415908" y="9525"/>
                  </a:lnTo>
                  <a:lnTo>
                    <a:pt x="2417038" y="9055"/>
                  </a:lnTo>
                  <a:lnTo>
                    <a:pt x="2418892" y="7200"/>
                  </a:lnTo>
                  <a:lnTo>
                    <a:pt x="2419362" y="6083"/>
                  </a:lnTo>
                  <a:lnTo>
                    <a:pt x="2419362" y="3441"/>
                  </a:lnTo>
                  <a:close/>
                </a:path>
                <a:path w="4363085" h="1620520">
                  <a:moveTo>
                    <a:pt x="2476512" y="1614170"/>
                  </a:moveTo>
                  <a:lnTo>
                    <a:pt x="2476042" y="1613052"/>
                  </a:lnTo>
                  <a:lnTo>
                    <a:pt x="2474188" y="1611185"/>
                  </a:lnTo>
                  <a:lnTo>
                    <a:pt x="2473058" y="1610715"/>
                  </a:lnTo>
                  <a:lnTo>
                    <a:pt x="2460904" y="1610715"/>
                  </a:lnTo>
                  <a:lnTo>
                    <a:pt x="2459786" y="1611185"/>
                  </a:lnTo>
                  <a:lnTo>
                    <a:pt x="2457920" y="1613052"/>
                  </a:lnTo>
                  <a:lnTo>
                    <a:pt x="2457462" y="1614170"/>
                  </a:lnTo>
                  <a:lnTo>
                    <a:pt x="2457462" y="1616798"/>
                  </a:lnTo>
                  <a:lnTo>
                    <a:pt x="2457920" y="1617916"/>
                  </a:lnTo>
                  <a:lnTo>
                    <a:pt x="2459786" y="1619783"/>
                  </a:lnTo>
                  <a:lnTo>
                    <a:pt x="2460904" y="1620253"/>
                  </a:lnTo>
                  <a:lnTo>
                    <a:pt x="2473058" y="1620253"/>
                  </a:lnTo>
                  <a:lnTo>
                    <a:pt x="2474188" y="1619783"/>
                  </a:lnTo>
                  <a:lnTo>
                    <a:pt x="2476042" y="1617916"/>
                  </a:lnTo>
                  <a:lnTo>
                    <a:pt x="2476512" y="1616798"/>
                  </a:lnTo>
                  <a:lnTo>
                    <a:pt x="2476512" y="1614170"/>
                  </a:lnTo>
                  <a:close/>
                </a:path>
                <a:path w="4363085" h="1620520">
                  <a:moveTo>
                    <a:pt x="2476512" y="808812"/>
                  </a:moveTo>
                  <a:lnTo>
                    <a:pt x="2476042" y="807694"/>
                  </a:lnTo>
                  <a:lnTo>
                    <a:pt x="2474188" y="805827"/>
                  </a:lnTo>
                  <a:lnTo>
                    <a:pt x="2473058" y="805357"/>
                  </a:lnTo>
                  <a:lnTo>
                    <a:pt x="2460904" y="805357"/>
                  </a:lnTo>
                  <a:lnTo>
                    <a:pt x="2459786" y="805827"/>
                  </a:lnTo>
                  <a:lnTo>
                    <a:pt x="2457920" y="807694"/>
                  </a:lnTo>
                  <a:lnTo>
                    <a:pt x="2457462" y="808812"/>
                  </a:lnTo>
                  <a:lnTo>
                    <a:pt x="2457462" y="811441"/>
                  </a:lnTo>
                  <a:lnTo>
                    <a:pt x="2457920" y="812558"/>
                  </a:lnTo>
                  <a:lnTo>
                    <a:pt x="2459786" y="814425"/>
                  </a:lnTo>
                  <a:lnTo>
                    <a:pt x="2460904" y="814895"/>
                  </a:lnTo>
                  <a:lnTo>
                    <a:pt x="2473058" y="814895"/>
                  </a:lnTo>
                  <a:lnTo>
                    <a:pt x="2474188" y="814425"/>
                  </a:lnTo>
                  <a:lnTo>
                    <a:pt x="2476042" y="812558"/>
                  </a:lnTo>
                  <a:lnTo>
                    <a:pt x="2476512" y="811441"/>
                  </a:lnTo>
                  <a:lnTo>
                    <a:pt x="2476512" y="808812"/>
                  </a:lnTo>
                  <a:close/>
                </a:path>
                <a:path w="4363085" h="1620520">
                  <a:moveTo>
                    <a:pt x="2476512" y="3441"/>
                  </a:moveTo>
                  <a:lnTo>
                    <a:pt x="2476042" y="2324"/>
                  </a:lnTo>
                  <a:lnTo>
                    <a:pt x="2474188" y="469"/>
                  </a:lnTo>
                  <a:lnTo>
                    <a:pt x="2473058" y="0"/>
                  </a:lnTo>
                  <a:lnTo>
                    <a:pt x="2460904" y="0"/>
                  </a:lnTo>
                  <a:lnTo>
                    <a:pt x="2459786" y="469"/>
                  </a:lnTo>
                  <a:lnTo>
                    <a:pt x="2457920" y="2324"/>
                  </a:lnTo>
                  <a:lnTo>
                    <a:pt x="2457462" y="3441"/>
                  </a:lnTo>
                  <a:lnTo>
                    <a:pt x="2457462" y="6083"/>
                  </a:lnTo>
                  <a:lnTo>
                    <a:pt x="2457920" y="7200"/>
                  </a:lnTo>
                  <a:lnTo>
                    <a:pt x="2459786" y="9055"/>
                  </a:lnTo>
                  <a:lnTo>
                    <a:pt x="2460904" y="9525"/>
                  </a:lnTo>
                  <a:lnTo>
                    <a:pt x="2473058" y="9525"/>
                  </a:lnTo>
                  <a:lnTo>
                    <a:pt x="2474188" y="9055"/>
                  </a:lnTo>
                  <a:lnTo>
                    <a:pt x="2476042" y="7200"/>
                  </a:lnTo>
                  <a:lnTo>
                    <a:pt x="2476512" y="6083"/>
                  </a:lnTo>
                  <a:lnTo>
                    <a:pt x="2476512" y="3441"/>
                  </a:lnTo>
                  <a:close/>
                </a:path>
                <a:path w="4363085" h="1620520">
                  <a:moveTo>
                    <a:pt x="2533662" y="1614170"/>
                  </a:moveTo>
                  <a:lnTo>
                    <a:pt x="2533192" y="1613052"/>
                  </a:lnTo>
                  <a:lnTo>
                    <a:pt x="2531338" y="1611185"/>
                  </a:lnTo>
                  <a:lnTo>
                    <a:pt x="2530208" y="1610715"/>
                  </a:lnTo>
                  <a:lnTo>
                    <a:pt x="2518054" y="1610715"/>
                  </a:lnTo>
                  <a:lnTo>
                    <a:pt x="2516936" y="1611185"/>
                  </a:lnTo>
                  <a:lnTo>
                    <a:pt x="2515070" y="1613052"/>
                  </a:lnTo>
                  <a:lnTo>
                    <a:pt x="2514612" y="1614170"/>
                  </a:lnTo>
                  <a:lnTo>
                    <a:pt x="2514612" y="1616798"/>
                  </a:lnTo>
                  <a:lnTo>
                    <a:pt x="2515070" y="1617916"/>
                  </a:lnTo>
                  <a:lnTo>
                    <a:pt x="2516936" y="1619783"/>
                  </a:lnTo>
                  <a:lnTo>
                    <a:pt x="2518054" y="1620253"/>
                  </a:lnTo>
                  <a:lnTo>
                    <a:pt x="2530208" y="1620253"/>
                  </a:lnTo>
                  <a:lnTo>
                    <a:pt x="2531338" y="1619783"/>
                  </a:lnTo>
                  <a:lnTo>
                    <a:pt x="2533192" y="1617916"/>
                  </a:lnTo>
                  <a:lnTo>
                    <a:pt x="2533662" y="1616798"/>
                  </a:lnTo>
                  <a:lnTo>
                    <a:pt x="2533662" y="1614170"/>
                  </a:lnTo>
                  <a:close/>
                </a:path>
                <a:path w="4363085" h="1620520">
                  <a:moveTo>
                    <a:pt x="2533662" y="808812"/>
                  </a:moveTo>
                  <a:lnTo>
                    <a:pt x="2533192" y="807694"/>
                  </a:lnTo>
                  <a:lnTo>
                    <a:pt x="2531338" y="805827"/>
                  </a:lnTo>
                  <a:lnTo>
                    <a:pt x="2530208" y="805357"/>
                  </a:lnTo>
                  <a:lnTo>
                    <a:pt x="2518054" y="805357"/>
                  </a:lnTo>
                  <a:lnTo>
                    <a:pt x="2516936" y="805827"/>
                  </a:lnTo>
                  <a:lnTo>
                    <a:pt x="2515070" y="807694"/>
                  </a:lnTo>
                  <a:lnTo>
                    <a:pt x="2514612" y="808812"/>
                  </a:lnTo>
                  <a:lnTo>
                    <a:pt x="2514612" y="811441"/>
                  </a:lnTo>
                  <a:lnTo>
                    <a:pt x="2515070" y="812558"/>
                  </a:lnTo>
                  <a:lnTo>
                    <a:pt x="2516936" y="814425"/>
                  </a:lnTo>
                  <a:lnTo>
                    <a:pt x="2518054" y="814895"/>
                  </a:lnTo>
                  <a:lnTo>
                    <a:pt x="2530208" y="814895"/>
                  </a:lnTo>
                  <a:lnTo>
                    <a:pt x="2531338" y="814425"/>
                  </a:lnTo>
                  <a:lnTo>
                    <a:pt x="2533192" y="812558"/>
                  </a:lnTo>
                  <a:lnTo>
                    <a:pt x="2533662" y="811441"/>
                  </a:lnTo>
                  <a:lnTo>
                    <a:pt x="2533662" y="808812"/>
                  </a:lnTo>
                  <a:close/>
                </a:path>
                <a:path w="4363085" h="1620520">
                  <a:moveTo>
                    <a:pt x="2533662" y="3441"/>
                  </a:moveTo>
                  <a:lnTo>
                    <a:pt x="2533192" y="2324"/>
                  </a:lnTo>
                  <a:lnTo>
                    <a:pt x="2531338" y="469"/>
                  </a:lnTo>
                  <a:lnTo>
                    <a:pt x="2530208" y="0"/>
                  </a:lnTo>
                  <a:lnTo>
                    <a:pt x="2518054" y="0"/>
                  </a:lnTo>
                  <a:lnTo>
                    <a:pt x="2516936" y="469"/>
                  </a:lnTo>
                  <a:lnTo>
                    <a:pt x="2515070" y="2324"/>
                  </a:lnTo>
                  <a:lnTo>
                    <a:pt x="2514612" y="3441"/>
                  </a:lnTo>
                  <a:lnTo>
                    <a:pt x="2514612" y="6083"/>
                  </a:lnTo>
                  <a:lnTo>
                    <a:pt x="2515070" y="7200"/>
                  </a:lnTo>
                  <a:lnTo>
                    <a:pt x="2516936" y="9055"/>
                  </a:lnTo>
                  <a:lnTo>
                    <a:pt x="2518054" y="9525"/>
                  </a:lnTo>
                  <a:lnTo>
                    <a:pt x="2530208" y="9525"/>
                  </a:lnTo>
                  <a:lnTo>
                    <a:pt x="2531338" y="9055"/>
                  </a:lnTo>
                  <a:lnTo>
                    <a:pt x="2533192" y="7200"/>
                  </a:lnTo>
                  <a:lnTo>
                    <a:pt x="2533662" y="6083"/>
                  </a:lnTo>
                  <a:lnTo>
                    <a:pt x="2533662" y="3441"/>
                  </a:lnTo>
                  <a:close/>
                </a:path>
                <a:path w="4363085" h="1620520">
                  <a:moveTo>
                    <a:pt x="2590812" y="1614170"/>
                  </a:moveTo>
                  <a:lnTo>
                    <a:pt x="2590342" y="1613052"/>
                  </a:lnTo>
                  <a:lnTo>
                    <a:pt x="2588488" y="1611185"/>
                  </a:lnTo>
                  <a:lnTo>
                    <a:pt x="2587358" y="1610715"/>
                  </a:lnTo>
                  <a:lnTo>
                    <a:pt x="2575204" y="1610715"/>
                  </a:lnTo>
                  <a:lnTo>
                    <a:pt x="2574086" y="1611185"/>
                  </a:lnTo>
                  <a:lnTo>
                    <a:pt x="2572220" y="1613052"/>
                  </a:lnTo>
                  <a:lnTo>
                    <a:pt x="2571762" y="1614170"/>
                  </a:lnTo>
                  <a:lnTo>
                    <a:pt x="2571762" y="1616798"/>
                  </a:lnTo>
                  <a:lnTo>
                    <a:pt x="2572220" y="1617916"/>
                  </a:lnTo>
                  <a:lnTo>
                    <a:pt x="2574086" y="1619783"/>
                  </a:lnTo>
                  <a:lnTo>
                    <a:pt x="2575204" y="1620253"/>
                  </a:lnTo>
                  <a:lnTo>
                    <a:pt x="2587358" y="1620253"/>
                  </a:lnTo>
                  <a:lnTo>
                    <a:pt x="2588488" y="1619783"/>
                  </a:lnTo>
                  <a:lnTo>
                    <a:pt x="2590342" y="1617916"/>
                  </a:lnTo>
                  <a:lnTo>
                    <a:pt x="2590812" y="1616798"/>
                  </a:lnTo>
                  <a:lnTo>
                    <a:pt x="2590812" y="1614170"/>
                  </a:lnTo>
                  <a:close/>
                </a:path>
                <a:path w="4363085" h="1620520">
                  <a:moveTo>
                    <a:pt x="2590812" y="808812"/>
                  </a:moveTo>
                  <a:lnTo>
                    <a:pt x="2590342" y="807694"/>
                  </a:lnTo>
                  <a:lnTo>
                    <a:pt x="2588488" y="805827"/>
                  </a:lnTo>
                  <a:lnTo>
                    <a:pt x="2587358" y="805357"/>
                  </a:lnTo>
                  <a:lnTo>
                    <a:pt x="2575204" y="805357"/>
                  </a:lnTo>
                  <a:lnTo>
                    <a:pt x="2574086" y="805827"/>
                  </a:lnTo>
                  <a:lnTo>
                    <a:pt x="2572220" y="807694"/>
                  </a:lnTo>
                  <a:lnTo>
                    <a:pt x="2571762" y="808812"/>
                  </a:lnTo>
                  <a:lnTo>
                    <a:pt x="2571762" y="811441"/>
                  </a:lnTo>
                  <a:lnTo>
                    <a:pt x="2572220" y="812558"/>
                  </a:lnTo>
                  <a:lnTo>
                    <a:pt x="2574086" y="814425"/>
                  </a:lnTo>
                  <a:lnTo>
                    <a:pt x="2575204" y="814895"/>
                  </a:lnTo>
                  <a:lnTo>
                    <a:pt x="2587358" y="814895"/>
                  </a:lnTo>
                  <a:lnTo>
                    <a:pt x="2588488" y="814425"/>
                  </a:lnTo>
                  <a:lnTo>
                    <a:pt x="2590342" y="812558"/>
                  </a:lnTo>
                  <a:lnTo>
                    <a:pt x="2590812" y="811441"/>
                  </a:lnTo>
                  <a:lnTo>
                    <a:pt x="2590812" y="808812"/>
                  </a:lnTo>
                  <a:close/>
                </a:path>
                <a:path w="4363085" h="1620520">
                  <a:moveTo>
                    <a:pt x="2590812" y="3441"/>
                  </a:moveTo>
                  <a:lnTo>
                    <a:pt x="2590342" y="2324"/>
                  </a:lnTo>
                  <a:lnTo>
                    <a:pt x="2588488" y="469"/>
                  </a:lnTo>
                  <a:lnTo>
                    <a:pt x="2587358" y="0"/>
                  </a:lnTo>
                  <a:lnTo>
                    <a:pt x="2575204" y="0"/>
                  </a:lnTo>
                  <a:lnTo>
                    <a:pt x="2574086" y="469"/>
                  </a:lnTo>
                  <a:lnTo>
                    <a:pt x="2572220" y="2324"/>
                  </a:lnTo>
                  <a:lnTo>
                    <a:pt x="2571762" y="3441"/>
                  </a:lnTo>
                  <a:lnTo>
                    <a:pt x="2571762" y="6083"/>
                  </a:lnTo>
                  <a:lnTo>
                    <a:pt x="2572220" y="7200"/>
                  </a:lnTo>
                  <a:lnTo>
                    <a:pt x="2574086" y="9055"/>
                  </a:lnTo>
                  <a:lnTo>
                    <a:pt x="2575204" y="9525"/>
                  </a:lnTo>
                  <a:lnTo>
                    <a:pt x="2587358" y="9525"/>
                  </a:lnTo>
                  <a:lnTo>
                    <a:pt x="2588488" y="9055"/>
                  </a:lnTo>
                  <a:lnTo>
                    <a:pt x="2590342" y="7200"/>
                  </a:lnTo>
                  <a:lnTo>
                    <a:pt x="2590812" y="6083"/>
                  </a:lnTo>
                  <a:lnTo>
                    <a:pt x="2590812" y="3441"/>
                  </a:lnTo>
                  <a:close/>
                </a:path>
                <a:path w="4363085" h="1620520">
                  <a:moveTo>
                    <a:pt x="2647962" y="1614170"/>
                  </a:moveTo>
                  <a:lnTo>
                    <a:pt x="2647492" y="1613052"/>
                  </a:lnTo>
                  <a:lnTo>
                    <a:pt x="2645638" y="1611185"/>
                  </a:lnTo>
                  <a:lnTo>
                    <a:pt x="2644508" y="1610715"/>
                  </a:lnTo>
                  <a:lnTo>
                    <a:pt x="2632354" y="1610715"/>
                  </a:lnTo>
                  <a:lnTo>
                    <a:pt x="2631236" y="1611185"/>
                  </a:lnTo>
                  <a:lnTo>
                    <a:pt x="2629370" y="1613052"/>
                  </a:lnTo>
                  <a:lnTo>
                    <a:pt x="2628912" y="1614170"/>
                  </a:lnTo>
                  <a:lnTo>
                    <a:pt x="2628912" y="1616798"/>
                  </a:lnTo>
                  <a:lnTo>
                    <a:pt x="2629370" y="1617916"/>
                  </a:lnTo>
                  <a:lnTo>
                    <a:pt x="2631236" y="1619783"/>
                  </a:lnTo>
                  <a:lnTo>
                    <a:pt x="2632354" y="1620253"/>
                  </a:lnTo>
                  <a:lnTo>
                    <a:pt x="2644508" y="1620253"/>
                  </a:lnTo>
                  <a:lnTo>
                    <a:pt x="2645638" y="1619783"/>
                  </a:lnTo>
                  <a:lnTo>
                    <a:pt x="2647492" y="1617916"/>
                  </a:lnTo>
                  <a:lnTo>
                    <a:pt x="2647962" y="1616798"/>
                  </a:lnTo>
                  <a:lnTo>
                    <a:pt x="2647962" y="1614170"/>
                  </a:lnTo>
                  <a:close/>
                </a:path>
                <a:path w="4363085" h="1620520">
                  <a:moveTo>
                    <a:pt x="2647962" y="808812"/>
                  </a:moveTo>
                  <a:lnTo>
                    <a:pt x="2647492" y="807694"/>
                  </a:lnTo>
                  <a:lnTo>
                    <a:pt x="2645638" y="805827"/>
                  </a:lnTo>
                  <a:lnTo>
                    <a:pt x="2644508" y="805357"/>
                  </a:lnTo>
                  <a:lnTo>
                    <a:pt x="2632354" y="805357"/>
                  </a:lnTo>
                  <a:lnTo>
                    <a:pt x="2631236" y="805827"/>
                  </a:lnTo>
                  <a:lnTo>
                    <a:pt x="2629370" y="807694"/>
                  </a:lnTo>
                  <a:lnTo>
                    <a:pt x="2628912" y="808812"/>
                  </a:lnTo>
                  <a:lnTo>
                    <a:pt x="2628912" y="811441"/>
                  </a:lnTo>
                  <a:lnTo>
                    <a:pt x="2629370" y="812558"/>
                  </a:lnTo>
                  <a:lnTo>
                    <a:pt x="2631236" y="814425"/>
                  </a:lnTo>
                  <a:lnTo>
                    <a:pt x="2632354" y="814895"/>
                  </a:lnTo>
                  <a:lnTo>
                    <a:pt x="2644508" y="814895"/>
                  </a:lnTo>
                  <a:lnTo>
                    <a:pt x="2645638" y="814425"/>
                  </a:lnTo>
                  <a:lnTo>
                    <a:pt x="2647492" y="812558"/>
                  </a:lnTo>
                  <a:lnTo>
                    <a:pt x="2647962" y="811441"/>
                  </a:lnTo>
                  <a:lnTo>
                    <a:pt x="2647962" y="808812"/>
                  </a:lnTo>
                  <a:close/>
                </a:path>
                <a:path w="4363085" h="1620520">
                  <a:moveTo>
                    <a:pt x="2647962" y="3441"/>
                  </a:moveTo>
                  <a:lnTo>
                    <a:pt x="2647492" y="2324"/>
                  </a:lnTo>
                  <a:lnTo>
                    <a:pt x="2645638" y="469"/>
                  </a:lnTo>
                  <a:lnTo>
                    <a:pt x="2644508" y="0"/>
                  </a:lnTo>
                  <a:lnTo>
                    <a:pt x="2632354" y="0"/>
                  </a:lnTo>
                  <a:lnTo>
                    <a:pt x="2631236" y="469"/>
                  </a:lnTo>
                  <a:lnTo>
                    <a:pt x="2629370" y="2324"/>
                  </a:lnTo>
                  <a:lnTo>
                    <a:pt x="2628912" y="3441"/>
                  </a:lnTo>
                  <a:lnTo>
                    <a:pt x="2628912" y="6083"/>
                  </a:lnTo>
                  <a:lnTo>
                    <a:pt x="2629370" y="7200"/>
                  </a:lnTo>
                  <a:lnTo>
                    <a:pt x="2631236" y="9055"/>
                  </a:lnTo>
                  <a:lnTo>
                    <a:pt x="2632354" y="9525"/>
                  </a:lnTo>
                  <a:lnTo>
                    <a:pt x="2644508" y="9525"/>
                  </a:lnTo>
                  <a:lnTo>
                    <a:pt x="2645638" y="9055"/>
                  </a:lnTo>
                  <a:lnTo>
                    <a:pt x="2647492" y="7200"/>
                  </a:lnTo>
                  <a:lnTo>
                    <a:pt x="2647962" y="6083"/>
                  </a:lnTo>
                  <a:lnTo>
                    <a:pt x="2647962" y="3441"/>
                  </a:lnTo>
                  <a:close/>
                </a:path>
                <a:path w="4363085" h="1620520">
                  <a:moveTo>
                    <a:pt x="2705112" y="1614170"/>
                  </a:moveTo>
                  <a:lnTo>
                    <a:pt x="2704642" y="1613052"/>
                  </a:lnTo>
                  <a:lnTo>
                    <a:pt x="2702788" y="1611185"/>
                  </a:lnTo>
                  <a:lnTo>
                    <a:pt x="2701658" y="1610715"/>
                  </a:lnTo>
                  <a:lnTo>
                    <a:pt x="2689504" y="1610715"/>
                  </a:lnTo>
                  <a:lnTo>
                    <a:pt x="2688386" y="1611185"/>
                  </a:lnTo>
                  <a:lnTo>
                    <a:pt x="2686520" y="1613052"/>
                  </a:lnTo>
                  <a:lnTo>
                    <a:pt x="2686062" y="1614170"/>
                  </a:lnTo>
                  <a:lnTo>
                    <a:pt x="2686062" y="1616798"/>
                  </a:lnTo>
                  <a:lnTo>
                    <a:pt x="2686520" y="1617916"/>
                  </a:lnTo>
                  <a:lnTo>
                    <a:pt x="2688386" y="1619783"/>
                  </a:lnTo>
                  <a:lnTo>
                    <a:pt x="2689504" y="1620253"/>
                  </a:lnTo>
                  <a:lnTo>
                    <a:pt x="2701658" y="1620253"/>
                  </a:lnTo>
                  <a:lnTo>
                    <a:pt x="2702788" y="1619783"/>
                  </a:lnTo>
                  <a:lnTo>
                    <a:pt x="2704642" y="1617916"/>
                  </a:lnTo>
                  <a:lnTo>
                    <a:pt x="2705112" y="1616798"/>
                  </a:lnTo>
                  <a:lnTo>
                    <a:pt x="2705112" y="1614170"/>
                  </a:lnTo>
                  <a:close/>
                </a:path>
                <a:path w="4363085" h="1620520">
                  <a:moveTo>
                    <a:pt x="2705112" y="808812"/>
                  </a:moveTo>
                  <a:lnTo>
                    <a:pt x="2704642" y="807694"/>
                  </a:lnTo>
                  <a:lnTo>
                    <a:pt x="2702788" y="805827"/>
                  </a:lnTo>
                  <a:lnTo>
                    <a:pt x="2701658" y="805357"/>
                  </a:lnTo>
                  <a:lnTo>
                    <a:pt x="2689504" y="805357"/>
                  </a:lnTo>
                  <a:lnTo>
                    <a:pt x="2688386" y="805827"/>
                  </a:lnTo>
                  <a:lnTo>
                    <a:pt x="2686520" y="807694"/>
                  </a:lnTo>
                  <a:lnTo>
                    <a:pt x="2686062" y="808812"/>
                  </a:lnTo>
                  <a:lnTo>
                    <a:pt x="2686062" y="811441"/>
                  </a:lnTo>
                  <a:lnTo>
                    <a:pt x="2686520" y="812558"/>
                  </a:lnTo>
                  <a:lnTo>
                    <a:pt x="2688386" y="814425"/>
                  </a:lnTo>
                  <a:lnTo>
                    <a:pt x="2689504" y="814895"/>
                  </a:lnTo>
                  <a:lnTo>
                    <a:pt x="2701658" y="814895"/>
                  </a:lnTo>
                  <a:lnTo>
                    <a:pt x="2702788" y="814425"/>
                  </a:lnTo>
                  <a:lnTo>
                    <a:pt x="2704642" y="812558"/>
                  </a:lnTo>
                  <a:lnTo>
                    <a:pt x="2705112" y="811441"/>
                  </a:lnTo>
                  <a:lnTo>
                    <a:pt x="2705112" y="808812"/>
                  </a:lnTo>
                  <a:close/>
                </a:path>
                <a:path w="4363085" h="1620520">
                  <a:moveTo>
                    <a:pt x="2705112" y="3441"/>
                  </a:moveTo>
                  <a:lnTo>
                    <a:pt x="2704642" y="2324"/>
                  </a:lnTo>
                  <a:lnTo>
                    <a:pt x="2702788" y="469"/>
                  </a:lnTo>
                  <a:lnTo>
                    <a:pt x="2701658" y="0"/>
                  </a:lnTo>
                  <a:lnTo>
                    <a:pt x="2689504" y="0"/>
                  </a:lnTo>
                  <a:lnTo>
                    <a:pt x="2688386" y="469"/>
                  </a:lnTo>
                  <a:lnTo>
                    <a:pt x="2686520" y="2324"/>
                  </a:lnTo>
                  <a:lnTo>
                    <a:pt x="2686062" y="3441"/>
                  </a:lnTo>
                  <a:lnTo>
                    <a:pt x="2686062" y="6083"/>
                  </a:lnTo>
                  <a:lnTo>
                    <a:pt x="2686520" y="7200"/>
                  </a:lnTo>
                  <a:lnTo>
                    <a:pt x="2688386" y="9055"/>
                  </a:lnTo>
                  <a:lnTo>
                    <a:pt x="2689504" y="9525"/>
                  </a:lnTo>
                  <a:lnTo>
                    <a:pt x="2701658" y="9525"/>
                  </a:lnTo>
                  <a:lnTo>
                    <a:pt x="2702788" y="9055"/>
                  </a:lnTo>
                  <a:lnTo>
                    <a:pt x="2704642" y="7200"/>
                  </a:lnTo>
                  <a:lnTo>
                    <a:pt x="2705112" y="6083"/>
                  </a:lnTo>
                  <a:lnTo>
                    <a:pt x="2705112" y="3441"/>
                  </a:lnTo>
                  <a:close/>
                </a:path>
                <a:path w="4363085" h="1620520">
                  <a:moveTo>
                    <a:pt x="2762262" y="1614170"/>
                  </a:moveTo>
                  <a:lnTo>
                    <a:pt x="2761792" y="1613052"/>
                  </a:lnTo>
                  <a:lnTo>
                    <a:pt x="2759938" y="1611185"/>
                  </a:lnTo>
                  <a:lnTo>
                    <a:pt x="2758808" y="1610715"/>
                  </a:lnTo>
                  <a:lnTo>
                    <a:pt x="2746654" y="1610715"/>
                  </a:lnTo>
                  <a:lnTo>
                    <a:pt x="2745536" y="1611185"/>
                  </a:lnTo>
                  <a:lnTo>
                    <a:pt x="2743670" y="1613052"/>
                  </a:lnTo>
                  <a:lnTo>
                    <a:pt x="2743212" y="1614170"/>
                  </a:lnTo>
                  <a:lnTo>
                    <a:pt x="2743212" y="1616798"/>
                  </a:lnTo>
                  <a:lnTo>
                    <a:pt x="2743670" y="1617916"/>
                  </a:lnTo>
                  <a:lnTo>
                    <a:pt x="2745536" y="1619783"/>
                  </a:lnTo>
                  <a:lnTo>
                    <a:pt x="2746654" y="1620253"/>
                  </a:lnTo>
                  <a:lnTo>
                    <a:pt x="2758808" y="1620253"/>
                  </a:lnTo>
                  <a:lnTo>
                    <a:pt x="2759938" y="1619783"/>
                  </a:lnTo>
                  <a:lnTo>
                    <a:pt x="2761792" y="1617916"/>
                  </a:lnTo>
                  <a:lnTo>
                    <a:pt x="2762262" y="1616798"/>
                  </a:lnTo>
                  <a:lnTo>
                    <a:pt x="2762262" y="1614170"/>
                  </a:lnTo>
                  <a:close/>
                </a:path>
                <a:path w="4363085" h="1620520">
                  <a:moveTo>
                    <a:pt x="2762262" y="808812"/>
                  </a:moveTo>
                  <a:lnTo>
                    <a:pt x="2761792" y="807694"/>
                  </a:lnTo>
                  <a:lnTo>
                    <a:pt x="2759938" y="805827"/>
                  </a:lnTo>
                  <a:lnTo>
                    <a:pt x="2758808" y="805357"/>
                  </a:lnTo>
                  <a:lnTo>
                    <a:pt x="2746654" y="805357"/>
                  </a:lnTo>
                  <a:lnTo>
                    <a:pt x="2745536" y="805827"/>
                  </a:lnTo>
                  <a:lnTo>
                    <a:pt x="2743670" y="807694"/>
                  </a:lnTo>
                  <a:lnTo>
                    <a:pt x="2743212" y="808812"/>
                  </a:lnTo>
                  <a:lnTo>
                    <a:pt x="2743212" y="811441"/>
                  </a:lnTo>
                  <a:lnTo>
                    <a:pt x="2743670" y="812558"/>
                  </a:lnTo>
                  <a:lnTo>
                    <a:pt x="2745536" y="814425"/>
                  </a:lnTo>
                  <a:lnTo>
                    <a:pt x="2746654" y="814895"/>
                  </a:lnTo>
                  <a:lnTo>
                    <a:pt x="2758808" y="814895"/>
                  </a:lnTo>
                  <a:lnTo>
                    <a:pt x="2759938" y="814425"/>
                  </a:lnTo>
                  <a:lnTo>
                    <a:pt x="2761792" y="812558"/>
                  </a:lnTo>
                  <a:lnTo>
                    <a:pt x="2762262" y="811441"/>
                  </a:lnTo>
                  <a:lnTo>
                    <a:pt x="2762262" y="808812"/>
                  </a:lnTo>
                  <a:close/>
                </a:path>
                <a:path w="4363085" h="1620520">
                  <a:moveTo>
                    <a:pt x="2762262" y="3441"/>
                  </a:moveTo>
                  <a:lnTo>
                    <a:pt x="2761792" y="2324"/>
                  </a:lnTo>
                  <a:lnTo>
                    <a:pt x="2759938" y="469"/>
                  </a:lnTo>
                  <a:lnTo>
                    <a:pt x="2758808" y="0"/>
                  </a:lnTo>
                  <a:lnTo>
                    <a:pt x="2746654" y="0"/>
                  </a:lnTo>
                  <a:lnTo>
                    <a:pt x="2745536" y="469"/>
                  </a:lnTo>
                  <a:lnTo>
                    <a:pt x="2743670" y="2324"/>
                  </a:lnTo>
                  <a:lnTo>
                    <a:pt x="2743212" y="3441"/>
                  </a:lnTo>
                  <a:lnTo>
                    <a:pt x="2743212" y="6083"/>
                  </a:lnTo>
                  <a:lnTo>
                    <a:pt x="2743670" y="7200"/>
                  </a:lnTo>
                  <a:lnTo>
                    <a:pt x="2745536" y="9055"/>
                  </a:lnTo>
                  <a:lnTo>
                    <a:pt x="2746654" y="9525"/>
                  </a:lnTo>
                  <a:lnTo>
                    <a:pt x="2758808" y="9525"/>
                  </a:lnTo>
                  <a:lnTo>
                    <a:pt x="2759938" y="9055"/>
                  </a:lnTo>
                  <a:lnTo>
                    <a:pt x="2761792" y="7200"/>
                  </a:lnTo>
                  <a:lnTo>
                    <a:pt x="2762262" y="6083"/>
                  </a:lnTo>
                  <a:lnTo>
                    <a:pt x="2762262" y="3441"/>
                  </a:lnTo>
                  <a:close/>
                </a:path>
                <a:path w="4363085" h="1620520">
                  <a:moveTo>
                    <a:pt x="2819412" y="1614170"/>
                  </a:moveTo>
                  <a:lnTo>
                    <a:pt x="2818942" y="1613052"/>
                  </a:lnTo>
                  <a:lnTo>
                    <a:pt x="2817088" y="1611185"/>
                  </a:lnTo>
                  <a:lnTo>
                    <a:pt x="2815958" y="1610715"/>
                  </a:lnTo>
                  <a:lnTo>
                    <a:pt x="2803804" y="1610715"/>
                  </a:lnTo>
                  <a:lnTo>
                    <a:pt x="2802686" y="1611185"/>
                  </a:lnTo>
                  <a:lnTo>
                    <a:pt x="2800820" y="1613052"/>
                  </a:lnTo>
                  <a:lnTo>
                    <a:pt x="2800362" y="1614170"/>
                  </a:lnTo>
                  <a:lnTo>
                    <a:pt x="2800362" y="1616798"/>
                  </a:lnTo>
                  <a:lnTo>
                    <a:pt x="2800820" y="1617916"/>
                  </a:lnTo>
                  <a:lnTo>
                    <a:pt x="2802686" y="1619783"/>
                  </a:lnTo>
                  <a:lnTo>
                    <a:pt x="2803804" y="1620253"/>
                  </a:lnTo>
                  <a:lnTo>
                    <a:pt x="2815958" y="1620253"/>
                  </a:lnTo>
                  <a:lnTo>
                    <a:pt x="2817088" y="1619783"/>
                  </a:lnTo>
                  <a:lnTo>
                    <a:pt x="2818942" y="1617916"/>
                  </a:lnTo>
                  <a:lnTo>
                    <a:pt x="2819412" y="1616798"/>
                  </a:lnTo>
                  <a:lnTo>
                    <a:pt x="2819412" y="1614170"/>
                  </a:lnTo>
                  <a:close/>
                </a:path>
                <a:path w="4363085" h="1620520">
                  <a:moveTo>
                    <a:pt x="2819412" y="808812"/>
                  </a:moveTo>
                  <a:lnTo>
                    <a:pt x="2818942" y="807694"/>
                  </a:lnTo>
                  <a:lnTo>
                    <a:pt x="2817088" y="805827"/>
                  </a:lnTo>
                  <a:lnTo>
                    <a:pt x="2815958" y="805357"/>
                  </a:lnTo>
                  <a:lnTo>
                    <a:pt x="2803804" y="805357"/>
                  </a:lnTo>
                  <a:lnTo>
                    <a:pt x="2802686" y="805827"/>
                  </a:lnTo>
                  <a:lnTo>
                    <a:pt x="2800820" y="807694"/>
                  </a:lnTo>
                  <a:lnTo>
                    <a:pt x="2800362" y="808812"/>
                  </a:lnTo>
                  <a:lnTo>
                    <a:pt x="2800362" y="811441"/>
                  </a:lnTo>
                  <a:lnTo>
                    <a:pt x="2800820" y="812558"/>
                  </a:lnTo>
                  <a:lnTo>
                    <a:pt x="2802686" y="814425"/>
                  </a:lnTo>
                  <a:lnTo>
                    <a:pt x="2803804" y="814895"/>
                  </a:lnTo>
                  <a:lnTo>
                    <a:pt x="2815958" y="814895"/>
                  </a:lnTo>
                  <a:lnTo>
                    <a:pt x="2817088" y="814425"/>
                  </a:lnTo>
                  <a:lnTo>
                    <a:pt x="2818942" y="812558"/>
                  </a:lnTo>
                  <a:lnTo>
                    <a:pt x="2819412" y="811441"/>
                  </a:lnTo>
                  <a:lnTo>
                    <a:pt x="2819412" y="808812"/>
                  </a:lnTo>
                  <a:close/>
                </a:path>
                <a:path w="4363085" h="1620520">
                  <a:moveTo>
                    <a:pt x="2819412" y="3441"/>
                  </a:moveTo>
                  <a:lnTo>
                    <a:pt x="2818942" y="2324"/>
                  </a:lnTo>
                  <a:lnTo>
                    <a:pt x="2817088" y="469"/>
                  </a:lnTo>
                  <a:lnTo>
                    <a:pt x="2815958" y="0"/>
                  </a:lnTo>
                  <a:lnTo>
                    <a:pt x="2803804" y="0"/>
                  </a:lnTo>
                  <a:lnTo>
                    <a:pt x="2802686" y="469"/>
                  </a:lnTo>
                  <a:lnTo>
                    <a:pt x="2800820" y="2324"/>
                  </a:lnTo>
                  <a:lnTo>
                    <a:pt x="2800362" y="3441"/>
                  </a:lnTo>
                  <a:lnTo>
                    <a:pt x="2800362" y="6083"/>
                  </a:lnTo>
                  <a:lnTo>
                    <a:pt x="2800820" y="7200"/>
                  </a:lnTo>
                  <a:lnTo>
                    <a:pt x="2802686" y="9055"/>
                  </a:lnTo>
                  <a:lnTo>
                    <a:pt x="2803804" y="9525"/>
                  </a:lnTo>
                  <a:lnTo>
                    <a:pt x="2815958" y="9525"/>
                  </a:lnTo>
                  <a:lnTo>
                    <a:pt x="2817088" y="9055"/>
                  </a:lnTo>
                  <a:lnTo>
                    <a:pt x="2818942" y="7200"/>
                  </a:lnTo>
                  <a:lnTo>
                    <a:pt x="2819412" y="6083"/>
                  </a:lnTo>
                  <a:lnTo>
                    <a:pt x="2819412" y="3441"/>
                  </a:lnTo>
                  <a:close/>
                </a:path>
                <a:path w="4363085" h="1620520">
                  <a:moveTo>
                    <a:pt x="2876562" y="1614170"/>
                  </a:moveTo>
                  <a:lnTo>
                    <a:pt x="2876092" y="1613052"/>
                  </a:lnTo>
                  <a:lnTo>
                    <a:pt x="2874238" y="1611185"/>
                  </a:lnTo>
                  <a:lnTo>
                    <a:pt x="2873108" y="1610715"/>
                  </a:lnTo>
                  <a:lnTo>
                    <a:pt x="2860954" y="1610715"/>
                  </a:lnTo>
                  <a:lnTo>
                    <a:pt x="2859836" y="1611185"/>
                  </a:lnTo>
                  <a:lnTo>
                    <a:pt x="2857970" y="1613052"/>
                  </a:lnTo>
                  <a:lnTo>
                    <a:pt x="2857512" y="1614170"/>
                  </a:lnTo>
                  <a:lnTo>
                    <a:pt x="2857512" y="1616798"/>
                  </a:lnTo>
                  <a:lnTo>
                    <a:pt x="2857970" y="1617916"/>
                  </a:lnTo>
                  <a:lnTo>
                    <a:pt x="2859836" y="1619783"/>
                  </a:lnTo>
                  <a:lnTo>
                    <a:pt x="2860954" y="1620253"/>
                  </a:lnTo>
                  <a:lnTo>
                    <a:pt x="2873108" y="1620253"/>
                  </a:lnTo>
                  <a:lnTo>
                    <a:pt x="2874238" y="1619783"/>
                  </a:lnTo>
                  <a:lnTo>
                    <a:pt x="2876092" y="1617916"/>
                  </a:lnTo>
                  <a:lnTo>
                    <a:pt x="2876562" y="1616798"/>
                  </a:lnTo>
                  <a:lnTo>
                    <a:pt x="2876562" y="1614170"/>
                  </a:lnTo>
                  <a:close/>
                </a:path>
                <a:path w="4363085" h="1620520">
                  <a:moveTo>
                    <a:pt x="2876562" y="808812"/>
                  </a:moveTo>
                  <a:lnTo>
                    <a:pt x="2876092" y="807694"/>
                  </a:lnTo>
                  <a:lnTo>
                    <a:pt x="2874238" y="805827"/>
                  </a:lnTo>
                  <a:lnTo>
                    <a:pt x="2873108" y="805357"/>
                  </a:lnTo>
                  <a:lnTo>
                    <a:pt x="2860954" y="805357"/>
                  </a:lnTo>
                  <a:lnTo>
                    <a:pt x="2859836" y="805827"/>
                  </a:lnTo>
                  <a:lnTo>
                    <a:pt x="2857970" y="807694"/>
                  </a:lnTo>
                  <a:lnTo>
                    <a:pt x="2857512" y="808812"/>
                  </a:lnTo>
                  <a:lnTo>
                    <a:pt x="2857512" y="811441"/>
                  </a:lnTo>
                  <a:lnTo>
                    <a:pt x="2857970" y="812558"/>
                  </a:lnTo>
                  <a:lnTo>
                    <a:pt x="2859836" y="814425"/>
                  </a:lnTo>
                  <a:lnTo>
                    <a:pt x="2860954" y="814895"/>
                  </a:lnTo>
                  <a:lnTo>
                    <a:pt x="2873108" y="814895"/>
                  </a:lnTo>
                  <a:lnTo>
                    <a:pt x="2874238" y="814425"/>
                  </a:lnTo>
                  <a:lnTo>
                    <a:pt x="2876092" y="812558"/>
                  </a:lnTo>
                  <a:lnTo>
                    <a:pt x="2876562" y="811441"/>
                  </a:lnTo>
                  <a:lnTo>
                    <a:pt x="2876562" y="808812"/>
                  </a:lnTo>
                  <a:close/>
                </a:path>
                <a:path w="4363085" h="1620520">
                  <a:moveTo>
                    <a:pt x="2876562" y="3441"/>
                  </a:moveTo>
                  <a:lnTo>
                    <a:pt x="2876092" y="2324"/>
                  </a:lnTo>
                  <a:lnTo>
                    <a:pt x="2874238" y="469"/>
                  </a:lnTo>
                  <a:lnTo>
                    <a:pt x="2873108" y="0"/>
                  </a:lnTo>
                  <a:lnTo>
                    <a:pt x="2860954" y="0"/>
                  </a:lnTo>
                  <a:lnTo>
                    <a:pt x="2859836" y="469"/>
                  </a:lnTo>
                  <a:lnTo>
                    <a:pt x="2857970" y="2324"/>
                  </a:lnTo>
                  <a:lnTo>
                    <a:pt x="2857512" y="3441"/>
                  </a:lnTo>
                  <a:lnTo>
                    <a:pt x="2857512" y="6083"/>
                  </a:lnTo>
                  <a:lnTo>
                    <a:pt x="2857970" y="7200"/>
                  </a:lnTo>
                  <a:lnTo>
                    <a:pt x="2859836" y="9055"/>
                  </a:lnTo>
                  <a:lnTo>
                    <a:pt x="2860954" y="9525"/>
                  </a:lnTo>
                  <a:lnTo>
                    <a:pt x="2873108" y="9525"/>
                  </a:lnTo>
                  <a:lnTo>
                    <a:pt x="2874238" y="9055"/>
                  </a:lnTo>
                  <a:lnTo>
                    <a:pt x="2876092" y="7200"/>
                  </a:lnTo>
                  <a:lnTo>
                    <a:pt x="2876562" y="6083"/>
                  </a:lnTo>
                  <a:lnTo>
                    <a:pt x="2876562" y="3441"/>
                  </a:lnTo>
                  <a:close/>
                </a:path>
                <a:path w="4363085" h="1620520">
                  <a:moveTo>
                    <a:pt x="2933712" y="1614170"/>
                  </a:moveTo>
                  <a:lnTo>
                    <a:pt x="2933242" y="1613052"/>
                  </a:lnTo>
                  <a:lnTo>
                    <a:pt x="2931388" y="1611185"/>
                  </a:lnTo>
                  <a:lnTo>
                    <a:pt x="2930258" y="1610715"/>
                  </a:lnTo>
                  <a:lnTo>
                    <a:pt x="2918104" y="1610715"/>
                  </a:lnTo>
                  <a:lnTo>
                    <a:pt x="2916986" y="1611185"/>
                  </a:lnTo>
                  <a:lnTo>
                    <a:pt x="2915120" y="1613052"/>
                  </a:lnTo>
                  <a:lnTo>
                    <a:pt x="2914662" y="1614170"/>
                  </a:lnTo>
                  <a:lnTo>
                    <a:pt x="2914662" y="1616798"/>
                  </a:lnTo>
                  <a:lnTo>
                    <a:pt x="2915120" y="1617916"/>
                  </a:lnTo>
                  <a:lnTo>
                    <a:pt x="2916986" y="1619783"/>
                  </a:lnTo>
                  <a:lnTo>
                    <a:pt x="2918104" y="1620253"/>
                  </a:lnTo>
                  <a:lnTo>
                    <a:pt x="2930258" y="1620253"/>
                  </a:lnTo>
                  <a:lnTo>
                    <a:pt x="2931388" y="1619783"/>
                  </a:lnTo>
                  <a:lnTo>
                    <a:pt x="2933242" y="1617916"/>
                  </a:lnTo>
                  <a:lnTo>
                    <a:pt x="2933712" y="1616798"/>
                  </a:lnTo>
                  <a:lnTo>
                    <a:pt x="2933712" y="1614170"/>
                  </a:lnTo>
                  <a:close/>
                </a:path>
                <a:path w="4363085" h="1620520">
                  <a:moveTo>
                    <a:pt x="2933712" y="808812"/>
                  </a:moveTo>
                  <a:lnTo>
                    <a:pt x="2933242" y="807694"/>
                  </a:lnTo>
                  <a:lnTo>
                    <a:pt x="2931388" y="805827"/>
                  </a:lnTo>
                  <a:lnTo>
                    <a:pt x="2930258" y="805357"/>
                  </a:lnTo>
                  <a:lnTo>
                    <a:pt x="2918104" y="805357"/>
                  </a:lnTo>
                  <a:lnTo>
                    <a:pt x="2916986" y="805827"/>
                  </a:lnTo>
                  <a:lnTo>
                    <a:pt x="2915120" y="807694"/>
                  </a:lnTo>
                  <a:lnTo>
                    <a:pt x="2914662" y="808812"/>
                  </a:lnTo>
                  <a:lnTo>
                    <a:pt x="2914662" y="811441"/>
                  </a:lnTo>
                  <a:lnTo>
                    <a:pt x="2915120" y="812558"/>
                  </a:lnTo>
                  <a:lnTo>
                    <a:pt x="2916986" y="814425"/>
                  </a:lnTo>
                  <a:lnTo>
                    <a:pt x="2918104" y="814895"/>
                  </a:lnTo>
                  <a:lnTo>
                    <a:pt x="2930258" y="814895"/>
                  </a:lnTo>
                  <a:lnTo>
                    <a:pt x="2931388" y="814425"/>
                  </a:lnTo>
                  <a:lnTo>
                    <a:pt x="2933242" y="812558"/>
                  </a:lnTo>
                  <a:lnTo>
                    <a:pt x="2933712" y="811441"/>
                  </a:lnTo>
                  <a:lnTo>
                    <a:pt x="2933712" y="808812"/>
                  </a:lnTo>
                  <a:close/>
                </a:path>
                <a:path w="4363085" h="1620520">
                  <a:moveTo>
                    <a:pt x="2933712" y="3441"/>
                  </a:moveTo>
                  <a:lnTo>
                    <a:pt x="2933242" y="2324"/>
                  </a:lnTo>
                  <a:lnTo>
                    <a:pt x="2931388" y="469"/>
                  </a:lnTo>
                  <a:lnTo>
                    <a:pt x="2930258" y="0"/>
                  </a:lnTo>
                  <a:lnTo>
                    <a:pt x="2918104" y="0"/>
                  </a:lnTo>
                  <a:lnTo>
                    <a:pt x="2916986" y="469"/>
                  </a:lnTo>
                  <a:lnTo>
                    <a:pt x="2915120" y="2324"/>
                  </a:lnTo>
                  <a:lnTo>
                    <a:pt x="2914662" y="3441"/>
                  </a:lnTo>
                  <a:lnTo>
                    <a:pt x="2914662" y="6083"/>
                  </a:lnTo>
                  <a:lnTo>
                    <a:pt x="2915120" y="7200"/>
                  </a:lnTo>
                  <a:lnTo>
                    <a:pt x="2916986" y="9055"/>
                  </a:lnTo>
                  <a:lnTo>
                    <a:pt x="2918104" y="9525"/>
                  </a:lnTo>
                  <a:lnTo>
                    <a:pt x="2930258" y="9525"/>
                  </a:lnTo>
                  <a:lnTo>
                    <a:pt x="2931388" y="9055"/>
                  </a:lnTo>
                  <a:lnTo>
                    <a:pt x="2933242" y="7200"/>
                  </a:lnTo>
                  <a:lnTo>
                    <a:pt x="2933712" y="6083"/>
                  </a:lnTo>
                  <a:lnTo>
                    <a:pt x="2933712" y="3441"/>
                  </a:lnTo>
                  <a:close/>
                </a:path>
                <a:path w="4363085" h="1620520">
                  <a:moveTo>
                    <a:pt x="2990862" y="1614170"/>
                  </a:moveTo>
                  <a:lnTo>
                    <a:pt x="2990392" y="1613052"/>
                  </a:lnTo>
                  <a:lnTo>
                    <a:pt x="2988538" y="1611185"/>
                  </a:lnTo>
                  <a:lnTo>
                    <a:pt x="2987408" y="1610715"/>
                  </a:lnTo>
                  <a:lnTo>
                    <a:pt x="2975254" y="1610715"/>
                  </a:lnTo>
                  <a:lnTo>
                    <a:pt x="2974136" y="1611185"/>
                  </a:lnTo>
                  <a:lnTo>
                    <a:pt x="2972270" y="1613052"/>
                  </a:lnTo>
                  <a:lnTo>
                    <a:pt x="2971812" y="1614170"/>
                  </a:lnTo>
                  <a:lnTo>
                    <a:pt x="2971812" y="1616798"/>
                  </a:lnTo>
                  <a:lnTo>
                    <a:pt x="2972270" y="1617916"/>
                  </a:lnTo>
                  <a:lnTo>
                    <a:pt x="2974136" y="1619783"/>
                  </a:lnTo>
                  <a:lnTo>
                    <a:pt x="2975254" y="1620253"/>
                  </a:lnTo>
                  <a:lnTo>
                    <a:pt x="2987408" y="1620253"/>
                  </a:lnTo>
                  <a:lnTo>
                    <a:pt x="2988538" y="1619783"/>
                  </a:lnTo>
                  <a:lnTo>
                    <a:pt x="2990392" y="1617916"/>
                  </a:lnTo>
                  <a:lnTo>
                    <a:pt x="2990862" y="1616798"/>
                  </a:lnTo>
                  <a:lnTo>
                    <a:pt x="2990862" y="1614170"/>
                  </a:lnTo>
                  <a:close/>
                </a:path>
                <a:path w="4363085" h="1620520">
                  <a:moveTo>
                    <a:pt x="2990862" y="808812"/>
                  </a:moveTo>
                  <a:lnTo>
                    <a:pt x="2990392" y="807694"/>
                  </a:lnTo>
                  <a:lnTo>
                    <a:pt x="2988538" y="805827"/>
                  </a:lnTo>
                  <a:lnTo>
                    <a:pt x="2987408" y="805357"/>
                  </a:lnTo>
                  <a:lnTo>
                    <a:pt x="2975254" y="805357"/>
                  </a:lnTo>
                  <a:lnTo>
                    <a:pt x="2974136" y="805827"/>
                  </a:lnTo>
                  <a:lnTo>
                    <a:pt x="2972270" y="807694"/>
                  </a:lnTo>
                  <a:lnTo>
                    <a:pt x="2971812" y="808812"/>
                  </a:lnTo>
                  <a:lnTo>
                    <a:pt x="2971812" y="811441"/>
                  </a:lnTo>
                  <a:lnTo>
                    <a:pt x="2972270" y="812558"/>
                  </a:lnTo>
                  <a:lnTo>
                    <a:pt x="2974136" y="814425"/>
                  </a:lnTo>
                  <a:lnTo>
                    <a:pt x="2975254" y="814895"/>
                  </a:lnTo>
                  <a:lnTo>
                    <a:pt x="2987408" y="814895"/>
                  </a:lnTo>
                  <a:lnTo>
                    <a:pt x="2988538" y="814425"/>
                  </a:lnTo>
                  <a:lnTo>
                    <a:pt x="2990392" y="812558"/>
                  </a:lnTo>
                  <a:lnTo>
                    <a:pt x="2990862" y="811441"/>
                  </a:lnTo>
                  <a:lnTo>
                    <a:pt x="2990862" y="808812"/>
                  </a:lnTo>
                  <a:close/>
                </a:path>
                <a:path w="4363085" h="1620520">
                  <a:moveTo>
                    <a:pt x="2990862" y="3441"/>
                  </a:moveTo>
                  <a:lnTo>
                    <a:pt x="2990392" y="2324"/>
                  </a:lnTo>
                  <a:lnTo>
                    <a:pt x="2988538" y="469"/>
                  </a:lnTo>
                  <a:lnTo>
                    <a:pt x="2987408" y="0"/>
                  </a:lnTo>
                  <a:lnTo>
                    <a:pt x="2975254" y="0"/>
                  </a:lnTo>
                  <a:lnTo>
                    <a:pt x="2974136" y="469"/>
                  </a:lnTo>
                  <a:lnTo>
                    <a:pt x="2972270" y="2324"/>
                  </a:lnTo>
                  <a:lnTo>
                    <a:pt x="2971812" y="3441"/>
                  </a:lnTo>
                  <a:lnTo>
                    <a:pt x="2971812" y="6083"/>
                  </a:lnTo>
                  <a:lnTo>
                    <a:pt x="2972270" y="7200"/>
                  </a:lnTo>
                  <a:lnTo>
                    <a:pt x="2974136" y="9055"/>
                  </a:lnTo>
                  <a:lnTo>
                    <a:pt x="2975254" y="9525"/>
                  </a:lnTo>
                  <a:lnTo>
                    <a:pt x="2987408" y="9525"/>
                  </a:lnTo>
                  <a:lnTo>
                    <a:pt x="2988538" y="9055"/>
                  </a:lnTo>
                  <a:lnTo>
                    <a:pt x="2990392" y="7200"/>
                  </a:lnTo>
                  <a:lnTo>
                    <a:pt x="2990862" y="6083"/>
                  </a:lnTo>
                  <a:lnTo>
                    <a:pt x="2990862" y="3441"/>
                  </a:lnTo>
                  <a:close/>
                </a:path>
                <a:path w="4363085" h="1620520">
                  <a:moveTo>
                    <a:pt x="3048012" y="1614170"/>
                  </a:moveTo>
                  <a:lnTo>
                    <a:pt x="3047542" y="1613052"/>
                  </a:lnTo>
                  <a:lnTo>
                    <a:pt x="3045688" y="1611185"/>
                  </a:lnTo>
                  <a:lnTo>
                    <a:pt x="3044558" y="1610715"/>
                  </a:lnTo>
                  <a:lnTo>
                    <a:pt x="3032404" y="1610715"/>
                  </a:lnTo>
                  <a:lnTo>
                    <a:pt x="3031286" y="1611185"/>
                  </a:lnTo>
                  <a:lnTo>
                    <a:pt x="3029420" y="1613052"/>
                  </a:lnTo>
                  <a:lnTo>
                    <a:pt x="3028962" y="1614170"/>
                  </a:lnTo>
                  <a:lnTo>
                    <a:pt x="3028962" y="1616798"/>
                  </a:lnTo>
                  <a:lnTo>
                    <a:pt x="3029420" y="1617916"/>
                  </a:lnTo>
                  <a:lnTo>
                    <a:pt x="3031286" y="1619783"/>
                  </a:lnTo>
                  <a:lnTo>
                    <a:pt x="3032404" y="1620253"/>
                  </a:lnTo>
                  <a:lnTo>
                    <a:pt x="3044558" y="1620253"/>
                  </a:lnTo>
                  <a:lnTo>
                    <a:pt x="3045688" y="1619783"/>
                  </a:lnTo>
                  <a:lnTo>
                    <a:pt x="3047542" y="1617916"/>
                  </a:lnTo>
                  <a:lnTo>
                    <a:pt x="3048012" y="1616798"/>
                  </a:lnTo>
                  <a:lnTo>
                    <a:pt x="3048012" y="1614170"/>
                  </a:lnTo>
                  <a:close/>
                </a:path>
                <a:path w="4363085" h="1620520">
                  <a:moveTo>
                    <a:pt x="3048012" y="808812"/>
                  </a:moveTo>
                  <a:lnTo>
                    <a:pt x="3047542" y="807694"/>
                  </a:lnTo>
                  <a:lnTo>
                    <a:pt x="3045688" y="805827"/>
                  </a:lnTo>
                  <a:lnTo>
                    <a:pt x="3044558" y="805357"/>
                  </a:lnTo>
                  <a:lnTo>
                    <a:pt x="3032404" y="805357"/>
                  </a:lnTo>
                  <a:lnTo>
                    <a:pt x="3031286" y="805827"/>
                  </a:lnTo>
                  <a:lnTo>
                    <a:pt x="3029420" y="807694"/>
                  </a:lnTo>
                  <a:lnTo>
                    <a:pt x="3028962" y="808812"/>
                  </a:lnTo>
                  <a:lnTo>
                    <a:pt x="3028962" y="811441"/>
                  </a:lnTo>
                  <a:lnTo>
                    <a:pt x="3029420" y="812558"/>
                  </a:lnTo>
                  <a:lnTo>
                    <a:pt x="3031286" y="814425"/>
                  </a:lnTo>
                  <a:lnTo>
                    <a:pt x="3032404" y="814895"/>
                  </a:lnTo>
                  <a:lnTo>
                    <a:pt x="3044558" y="814895"/>
                  </a:lnTo>
                  <a:lnTo>
                    <a:pt x="3045688" y="814425"/>
                  </a:lnTo>
                  <a:lnTo>
                    <a:pt x="3047542" y="812558"/>
                  </a:lnTo>
                  <a:lnTo>
                    <a:pt x="3048012" y="811441"/>
                  </a:lnTo>
                  <a:lnTo>
                    <a:pt x="3048012" y="808812"/>
                  </a:lnTo>
                  <a:close/>
                </a:path>
                <a:path w="4363085" h="1620520">
                  <a:moveTo>
                    <a:pt x="3048012" y="3441"/>
                  </a:moveTo>
                  <a:lnTo>
                    <a:pt x="3047542" y="2324"/>
                  </a:lnTo>
                  <a:lnTo>
                    <a:pt x="3045688" y="469"/>
                  </a:lnTo>
                  <a:lnTo>
                    <a:pt x="3044558" y="0"/>
                  </a:lnTo>
                  <a:lnTo>
                    <a:pt x="3032404" y="0"/>
                  </a:lnTo>
                  <a:lnTo>
                    <a:pt x="3031286" y="469"/>
                  </a:lnTo>
                  <a:lnTo>
                    <a:pt x="3029420" y="2324"/>
                  </a:lnTo>
                  <a:lnTo>
                    <a:pt x="3028962" y="3441"/>
                  </a:lnTo>
                  <a:lnTo>
                    <a:pt x="3028962" y="6083"/>
                  </a:lnTo>
                  <a:lnTo>
                    <a:pt x="3029420" y="7200"/>
                  </a:lnTo>
                  <a:lnTo>
                    <a:pt x="3031286" y="9055"/>
                  </a:lnTo>
                  <a:lnTo>
                    <a:pt x="3032404" y="9525"/>
                  </a:lnTo>
                  <a:lnTo>
                    <a:pt x="3044558" y="9525"/>
                  </a:lnTo>
                  <a:lnTo>
                    <a:pt x="3045688" y="9055"/>
                  </a:lnTo>
                  <a:lnTo>
                    <a:pt x="3047542" y="7200"/>
                  </a:lnTo>
                  <a:lnTo>
                    <a:pt x="3048012" y="6083"/>
                  </a:lnTo>
                  <a:lnTo>
                    <a:pt x="3048012" y="3441"/>
                  </a:lnTo>
                  <a:close/>
                </a:path>
                <a:path w="4363085" h="1620520">
                  <a:moveTo>
                    <a:pt x="3105162" y="1614170"/>
                  </a:moveTo>
                  <a:lnTo>
                    <a:pt x="3104692" y="1613052"/>
                  </a:lnTo>
                  <a:lnTo>
                    <a:pt x="3102838" y="1611185"/>
                  </a:lnTo>
                  <a:lnTo>
                    <a:pt x="3101708" y="1610715"/>
                  </a:lnTo>
                  <a:lnTo>
                    <a:pt x="3089554" y="1610715"/>
                  </a:lnTo>
                  <a:lnTo>
                    <a:pt x="3088436" y="1611185"/>
                  </a:lnTo>
                  <a:lnTo>
                    <a:pt x="3086570" y="1613052"/>
                  </a:lnTo>
                  <a:lnTo>
                    <a:pt x="3086112" y="1614170"/>
                  </a:lnTo>
                  <a:lnTo>
                    <a:pt x="3086112" y="1616798"/>
                  </a:lnTo>
                  <a:lnTo>
                    <a:pt x="3086570" y="1617916"/>
                  </a:lnTo>
                  <a:lnTo>
                    <a:pt x="3088436" y="1619783"/>
                  </a:lnTo>
                  <a:lnTo>
                    <a:pt x="3089554" y="1620253"/>
                  </a:lnTo>
                  <a:lnTo>
                    <a:pt x="3101708" y="1620253"/>
                  </a:lnTo>
                  <a:lnTo>
                    <a:pt x="3102838" y="1619783"/>
                  </a:lnTo>
                  <a:lnTo>
                    <a:pt x="3104692" y="1617916"/>
                  </a:lnTo>
                  <a:lnTo>
                    <a:pt x="3105162" y="1616798"/>
                  </a:lnTo>
                  <a:lnTo>
                    <a:pt x="3105162" y="1614170"/>
                  </a:lnTo>
                  <a:close/>
                </a:path>
                <a:path w="4363085" h="1620520">
                  <a:moveTo>
                    <a:pt x="3105162" y="808812"/>
                  </a:moveTo>
                  <a:lnTo>
                    <a:pt x="3104692" y="807694"/>
                  </a:lnTo>
                  <a:lnTo>
                    <a:pt x="3102838" y="805827"/>
                  </a:lnTo>
                  <a:lnTo>
                    <a:pt x="3101708" y="805357"/>
                  </a:lnTo>
                  <a:lnTo>
                    <a:pt x="3089554" y="805357"/>
                  </a:lnTo>
                  <a:lnTo>
                    <a:pt x="3088436" y="805827"/>
                  </a:lnTo>
                  <a:lnTo>
                    <a:pt x="3086570" y="807694"/>
                  </a:lnTo>
                  <a:lnTo>
                    <a:pt x="3086112" y="808812"/>
                  </a:lnTo>
                  <a:lnTo>
                    <a:pt x="3086112" y="811441"/>
                  </a:lnTo>
                  <a:lnTo>
                    <a:pt x="3086570" y="812558"/>
                  </a:lnTo>
                  <a:lnTo>
                    <a:pt x="3088436" y="814425"/>
                  </a:lnTo>
                  <a:lnTo>
                    <a:pt x="3089554" y="814895"/>
                  </a:lnTo>
                  <a:lnTo>
                    <a:pt x="3101708" y="814895"/>
                  </a:lnTo>
                  <a:lnTo>
                    <a:pt x="3102838" y="814425"/>
                  </a:lnTo>
                  <a:lnTo>
                    <a:pt x="3104692" y="812558"/>
                  </a:lnTo>
                  <a:lnTo>
                    <a:pt x="3105162" y="811441"/>
                  </a:lnTo>
                  <a:lnTo>
                    <a:pt x="3105162" y="808812"/>
                  </a:lnTo>
                  <a:close/>
                </a:path>
                <a:path w="4363085" h="1620520">
                  <a:moveTo>
                    <a:pt x="3105162" y="3441"/>
                  </a:moveTo>
                  <a:lnTo>
                    <a:pt x="3104692" y="2324"/>
                  </a:lnTo>
                  <a:lnTo>
                    <a:pt x="3102838" y="469"/>
                  </a:lnTo>
                  <a:lnTo>
                    <a:pt x="3101708" y="0"/>
                  </a:lnTo>
                  <a:lnTo>
                    <a:pt x="3089554" y="0"/>
                  </a:lnTo>
                  <a:lnTo>
                    <a:pt x="3088436" y="469"/>
                  </a:lnTo>
                  <a:lnTo>
                    <a:pt x="3086570" y="2324"/>
                  </a:lnTo>
                  <a:lnTo>
                    <a:pt x="3086112" y="3441"/>
                  </a:lnTo>
                  <a:lnTo>
                    <a:pt x="3086112" y="6083"/>
                  </a:lnTo>
                  <a:lnTo>
                    <a:pt x="3086570" y="7200"/>
                  </a:lnTo>
                  <a:lnTo>
                    <a:pt x="3088436" y="9055"/>
                  </a:lnTo>
                  <a:lnTo>
                    <a:pt x="3089554" y="9525"/>
                  </a:lnTo>
                  <a:lnTo>
                    <a:pt x="3101708" y="9525"/>
                  </a:lnTo>
                  <a:lnTo>
                    <a:pt x="3102838" y="9055"/>
                  </a:lnTo>
                  <a:lnTo>
                    <a:pt x="3104692" y="7200"/>
                  </a:lnTo>
                  <a:lnTo>
                    <a:pt x="3105162" y="6083"/>
                  </a:lnTo>
                  <a:lnTo>
                    <a:pt x="3105162" y="3441"/>
                  </a:lnTo>
                  <a:close/>
                </a:path>
                <a:path w="4363085" h="1620520">
                  <a:moveTo>
                    <a:pt x="3162312" y="1614170"/>
                  </a:moveTo>
                  <a:lnTo>
                    <a:pt x="3161842" y="1613052"/>
                  </a:lnTo>
                  <a:lnTo>
                    <a:pt x="3159988" y="1611185"/>
                  </a:lnTo>
                  <a:lnTo>
                    <a:pt x="3158858" y="1610715"/>
                  </a:lnTo>
                  <a:lnTo>
                    <a:pt x="3146704" y="1610715"/>
                  </a:lnTo>
                  <a:lnTo>
                    <a:pt x="3145586" y="1611185"/>
                  </a:lnTo>
                  <a:lnTo>
                    <a:pt x="3143720" y="1613052"/>
                  </a:lnTo>
                  <a:lnTo>
                    <a:pt x="3143262" y="1614170"/>
                  </a:lnTo>
                  <a:lnTo>
                    <a:pt x="3143262" y="1616798"/>
                  </a:lnTo>
                  <a:lnTo>
                    <a:pt x="3143720" y="1617916"/>
                  </a:lnTo>
                  <a:lnTo>
                    <a:pt x="3145586" y="1619783"/>
                  </a:lnTo>
                  <a:lnTo>
                    <a:pt x="3146704" y="1620253"/>
                  </a:lnTo>
                  <a:lnTo>
                    <a:pt x="3158858" y="1620253"/>
                  </a:lnTo>
                  <a:lnTo>
                    <a:pt x="3159988" y="1619783"/>
                  </a:lnTo>
                  <a:lnTo>
                    <a:pt x="3161842" y="1617916"/>
                  </a:lnTo>
                  <a:lnTo>
                    <a:pt x="3162312" y="1616798"/>
                  </a:lnTo>
                  <a:lnTo>
                    <a:pt x="3162312" y="1614170"/>
                  </a:lnTo>
                  <a:close/>
                </a:path>
                <a:path w="4363085" h="1620520">
                  <a:moveTo>
                    <a:pt x="3162312" y="808812"/>
                  </a:moveTo>
                  <a:lnTo>
                    <a:pt x="3161842" y="807694"/>
                  </a:lnTo>
                  <a:lnTo>
                    <a:pt x="3159988" y="805827"/>
                  </a:lnTo>
                  <a:lnTo>
                    <a:pt x="3158858" y="805357"/>
                  </a:lnTo>
                  <a:lnTo>
                    <a:pt x="3146704" y="805357"/>
                  </a:lnTo>
                  <a:lnTo>
                    <a:pt x="3145586" y="805827"/>
                  </a:lnTo>
                  <a:lnTo>
                    <a:pt x="3143720" y="807694"/>
                  </a:lnTo>
                  <a:lnTo>
                    <a:pt x="3143262" y="808812"/>
                  </a:lnTo>
                  <a:lnTo>
                    <a:pt x="3143262" y="811441"/>
                  </a:lnTo>
                  <a:lnTo>
                    <a:pt x="3143720" y="812558"/>
                  </a:lnTo>
                  <a:lnTo>
                    <a:pt x="3145586" y="814425"/>
                  </a:lnTo>
                  <a:lnTo>
                    <a:pt x="3146704" y="814895"/>
                  </a:lnTo>
                  <a:lnTo>
                    <a:pt x="3158858" y="814895"/>
                  </a:lnTo>
                  <a:lnTo>
                    <a:pt x="3159988" y="814425"/>
                  </a:lnTo>
                  <a:lnTo>
                    <a:pt x="3161842" y="812558"/>
                  </a:lnTo>
                  <a:lnTo>
                    <a:pt x="3162312" y="811441"/>
                  </a:lnTo>
                  <a:lnTo>
                    <a:pt x="3162312" y="808812"/>
                  </a:lnTo>
                  <a:close/>
                </a:path>
                <a:path w="4363085" h="1620520">
                  <a:moveTo>
                    <a:pt x="3162312" y="3441"/>
                  </a:moveTo>
                  <a:lnTo>
                    <a:pt x="3161842" y="2324"/>
                  </a:lnTo>
                  <a:lnTo>
                    <a:pt x="3159988" y="469"/>
                  </a:lnTo>
                  <a:lnTo>
                    <a:pt x="3158858" y="0"/>
                  </a:lnTo>
                  <a:lnTo>
                    <a:pt x="3146704" y="0"/>
                  </a:lnTo>
                  <a:lnTo>
                    <a:pt x="3145586" y="469"/>
                  </a:lnTo>
                  <a:lnTo>
                    <a:pt x="3143720" y="2324"/>
                  </a:lnTo>
                  <a:lnTo>
                    <a:pt x="3143262" y="3441"/>
                  </a:lnTo>
                  <a:lnTo>
                    <a:pt x="3143262" y="6083"/>
                  </a:lnTo>
                  <a:lnTo>
                    <a:pt x="3143720" y="7200"/>
                  </a:lnTo>
                  <a:lnTo>
                    <a:pt x="3145586" y="9055"/>
                  </a:lnTo>
                  <a:lnTo>
                    <a:pt x="3146704" y="9525"/>
                  </a:lnTo>
                  <a:lnTo>
                    <a:pt x="3158858" y="9525"/>
                  </a:lnTo>
                  <a:lnTo>
                    <a:pt x="3159988" y="9055"/>
                  </a:lnTo>
                  <a:lnTo>
                    <a:pt x="3161842" y="7200"/>
                  </a:lnTo>
                  <a:lnTo>
                    <a:pt x="3162312" y="6083"/>
                  </a:lnTo>
                  <a:lnTo>
                    <a:pt x="3162312" y="3441"/>
                  </a:lnTo>
                  <a:close/>
                </a:path>
                <a:path w="4363085" h="1620520">
                  <a:moveTo>
                    <a:pt x="3219462" y="1614170"/>
                  </a:moveTo>
                  <a:lnTo>
                    <a:pt x="3218992" y="1613052"/>
                  </a:lnTo>
                  <a:lnTo>
                    <a:pt x="3217138" y="1611185"/>
                  </a:lnTo>
                  <a:lnTo>
                    <a:pt x="3216008" y="1610715"/>
                  </a:lnTo>
                  <a:lnTo>
                    <a:pt x="3203854" y="1610715"/>
                  </a:lnTo>
                  <a:lnTo>
                    <a:pt x="3202736" y="1611185"/>
                  </a:lnTo>
                  <a:lnTo>
                    <a:pt x="3200870" y="1613052"/>
                  </a:lnTo>
                  <a:lnTo>
                    <a:pt x="3200412" y="1614170"/>
                  </a:lnTo>
                  <a:lnTo>
                    <a:pt x="3200412" y="1616798"/>
                  </a:lnTo>
                  <a:lnTo>
                    <a:pt x="3200870" y="1617916"/>
                  </a:lnTo>
                  <a:lnTo>
                    <a:pt x="3202736" y="1619783"/>
                  </a:lnTo>
                  <a:lnTo>
                    <a:pt x="3203854" y="1620253"/>
                  </a:lnTo>
                  <a:lnTo>
                    <a:pt x="3216008" y="1620253"/>
                  </a:lnTo>
                  <a:lnTo>
                    <a:pt x="3217138" y="1619783"/>
                  </a:lnTo>
                  <a:lnTo>
                    <a:pt x="3218992" y="1617916"/>
                  </a:lnTo>
                  <a:lnTo>
                    <a:pt x="3219462" y="1616798"/>
                  </a:lnTo>
                  <a:lnTo>
                    <a:pt x="3219462" y="1614170"/>
                  </a:lnTo>
                  <a:close/>
                </a:path>
                <a:path w="4363085" h="1620520">
                  <a:moveTo>
                    <a:pt x="3219462" y="808812"/>
                  </a:moveTo>
                  <a:lnTo>
                    <a:pt x="3218992" y="807694"/>
                  </a:lnTo>
                  <a:lnTo>
                    <a:pt x="3217138" y="805827"/>
                  </a:lnTo>
                  <a:lnTo>
                    <a:pt x="3216008" y="805357"/>
                  </a:lnTo>
                  <a:lnTo>
                    <a:pt x="3203854" y="805357"/>
                  </a:lnTo>
                  <a:lnTo>
                    <a:pt x="3202736" y="805827"/>
                  </a:lnTo>
                  <a:lnTo>
                    <a:pt x="3200870" y="807694"/>
                  </a:lnTo>
                  <a:lnTo>
                    <a:pt x="3200412" y="808812"/>
                  </a:lnTo>
                  <a:lnTo>
                    <a:pt x="3200412" y="811441"/>
                  </a:lnTo>
                  <a:lnTo>
                    <a:pt x="3200870" y="812558"/>
                  </a:lnTo>
                  <a:lnTo>
                    <a:pt x="3202736" y="814425"/>
                  </a:lnTo>
                  <a:lnTo>
                    <a:pt x="3203854" y="814895"/>
                  </a:lnTo>
                  <a:lnTo>
                    <a:pt x="3216008" y="814895"/>
                  </a:lnTo>
                  <a:lnTo>
                    <a:pt x="3217138" y="814425"/>
                  </a:lnTo>
                  <a:lnTo>
                    <a:pt x="3218992" y="812558"/>
                  </a:lnTo>
                  <a:lnTo>
                    <a:pt x="3219462" y="811441"/>
                  </a:lnTo>
                  <a:lnTo>
                    <a:pt x="3219462" y="808812"/>
                  </a:lnTo>
                  <a:close/>
                </a:path>
                <a:path w="4363085" h="1620520">
                  <a:moveTo>
                    <a:pt x="3219462" y="3441"/>
                  </a:moveTo>
                  <a:lnTo>
                    <a:pt x="3218992" y="2324"/>
                  </a:lnTo>
                  <a:lnTo>
                    <a:pt x="3217138" y="469"/>
                  </a:lnTo>
                  <a:lnTo>
                    <a:pt x="3216008" y="0"/>
                  </a:lnTo>
                  <a:lnTo>
                    <a:pt x="3203854" y="0"/>
                  </a:lnTo>
                  <a:lnTo>
                    <a:pt x="3202736" y="469"/>
                  </a:lnTo>
                  <a:lnTo>
                    <a:pt x="3200870" y="2324"/>
                  </a:lnTo>
                  <a:lnTo>
                    <a:pt x="3200412" y="3441"/>
                  </a:lnTo>
                  <a:lnTo>
                    <a:pt x="3200412" y="6083"/>
                  </a:lnTo>
                  <a:lnTo>
                    <a:pt x="3200870" y="7200"/>
                  </a:lnTo>
                  <a:lnTo>
                    <a:pt x="3202736" y="9055"/>
                  </a:lnTo>
                  <a:lnTo>
                    <a:pt x="3203854" y="9525"/>
                  </a:lnTo>
                  <a:lnTo>
                    <a:pt x="3216008" y="9525"/>
                  </a:lnTo>
                  <a:lnTo>
                    <a:pt x="3217138" y="9055"/>
                  </a:lnTo>
                  <a:lnTo>
                    <a:pt x="3218992" y="7200"/>
                  </a:lnTo>
                  <a:lnTo>
                    <a:pt x="3219462" y="6083"/>
                  </a:lnTo>
                  <a:lnTo>
                    <a:pt x="3219462" y="3441"/>
                  </a:lnTo>
                  <a:close/>
                </a:path>
                <a:path w="4363085" h="1620520">
                  <a:moveTo>
                    <a:pt x="3276612" y="1614170"/>
                  </a:moveTo>
                  <a:lnTo>
                    <a:pt x="3276142" y="1613052"/>
                  </a:lnTo>
                  <a:lnTo>
                    <a:pt x="3274288" y="1611185"/>
                  </a:lnTo>
                  <a:lnTo>
                    <a:pt x="3273158" y="1610715"/>
                  </a:lnTo>
                  <a:lnTo>
                    <a:pt x="3261004" y="1610715"/>
                  </a:lnTo>
                  <a:lnTo>
                    <a:pt x="3259886" y="1611185"/>
                  </a:lnTo>
                  <a:lnTo>
                    <a:pt x="3258020" y="1613052"/>
                  </a:lnTo>
                  <a:lnTo>
                    <a:pt x="3257562" y="1614170"/>
                  </a:lnTo>
                  <a:lnTo>
                    <a:pt x="3257562" y="1616798"/>
                  </a:lnTo>
                  <a:lnTo>
                    <a:pt x="3258020" y="1617916"/>
                  </a:lnTo>
                  <a:lnTo>
                    <a:pt x="3259886" y="1619783"/>
                  </a:lnTo>
                  <a:lnTo>
                    <a:pt x="3261004" y="1620253"/>
                  </a:lnTo>
                  <a:lnTo>
                    <a:pt x="3273158" y="1620253"/>
                  </a:lnTo>
                  <a:lnTo>
                    <a:pt x="3274288" y="1619783"/>
                  </a:lnTo>
                  <a:lnTo>
                    <a:pt x="3276142" y="1617916"/>
                  </a:lnTo>
                  <a:lnTo>
                    <a:pt x="3276612" y="1616798"/>
                  </a:lnTo>
                  <a:lnTo>
                    <a:pt x="3276612" y="1614170"/>
                  </a:lnTo>
                  <a:close/>
                </a:path>
                <a:path w="4363085" h="1620520">
                  <a:moveTo>
                    <a:pt x="3276612" y="808812"/>
                  </a:moveTo>
                  <a:lnTo>
                    <a:pt x="3276142" y="807694"/>
                  </a:lnTo>
                  <a:lnTo>
                    <a:pt x="3274288" y="805827"/>
                  </a:lnTo>
                  <a:lnTo>
                    <a:pt x="3273158" y="805357"/>
                  </a:lnTo>
                  <a:lnTo>
                    <a:pt x="3261004" y="805357"/>
                  </a:lnTo>
                  <a:lnTo>
                    <a:pt x="3259886" y="805827"/>
                  </a:lnTo>
                  <a:lnTo>
                    <a:pt x="3258020" y="807694"/>
                  </a:lnTo>
                  <a:lnTo>
                    <a:pt x="3257562" y="808812"/>
                  </a:lnTo>
                  <a:lnTo>
                    <a:pt x="3257562" y="811441"/>
                  </a:lnTo>
                  <a:lnTo>
                    <a:pt x="3258020" y="812558"/>
                  </a:lnTo>
                  <a:lnTo>
                    <a:pt x="3259886" y="814425"/>
                  </a:lnTo>
                  <a:lnTo>
                    <a:pt x="3261004" y="814895"/>
                  </a:lnTo>
                  <a:lnTo>
                    <a:pt x="3273158" y="814895"/>
                  </a:lnTo>
                  <a:lnTo>
                    <a:pt x="3274288" y="814425"/>
                  </a:lnTo>
                  <a:lnTo>
                    <a:pt x="3276142" y="812558"/>
                  </a:lnTo>
                  <a:lnTo>
                    <a:pt x="3276612" y="811441"/>
                  </a:lnTo>
                  <a:lnTo>
                    <a:pt x="3276612" y="808812"/>
                  </a:lnTo>
                  <a:close/>
                </a:path>
                <a:path w="4363085" h="1620520">
                  <a:moveTo>
                    <a:pt x="3276612" y="3441"/>
                  </a:moveTo>
                  <a:lnTo>
                    <a:pt x="3276142" y="2324"/>
                  </a:lnTo>
                  <a:lnTo>
                    <a:pt x="3274288" y="469"/>
                  </a:lnTo>
                  <a:lnTo>
                    <a:pt x="3273158" y="0"/>
                  </a:lnTo>
                  <a:lnTo>
                    <a:pt x="3261004" y="0"/>
                  </a:lnTo>
                  <a:lnTo>
                    <a:pt x="3259886" y="469"/>
                  </a:lnTo>
                  <a:lnTo>
                    <a:pt x="3258020" y="2324"/>
                  </a:lnTo>
                  <a:lnTo>
                    <a:pt x="3257562" y="3441"/>
                  </a:lnTo>
                  <a:lnTo>
                    <a:pt x="3257562" y="6083"/>
                  </a:lnTo>
                  <a:lnTo>
                    <a:pt x="3258020" y="7200"/>
                  </a:lnTo>
                  <a:lnTo>
                    <a:pt x="3259886" y="9055"/>
                  </a:lnTo>
                  <a:lnTo>
                    <a:pt x="3261004" y="9525"/>
                  </a:lnTo>
                  <a:lnTo>
                    <a:pt x="3273158" y="9525"/>
                  </a:lnTo>
                  <a:lnTo>
                    <a:pt x="3274288" y="9055"/>
                  </a:lnTo>
                  <a:lnTo>
                    <a:pt x="3276142" y="7200"/>
                  </a:lnTo>
                  <a:lnTo>
                    <a:pt x="3276612" y="6083"/>
                  </a:lnTo>
                  <a:lnTo>
                    <a:pt x="3276612" y="3441"/>
                  </a:lnTo>
                  <a:close/>
                </a:path>
                <a:path w="4363085" h="1620520">
                  <a:moveTo>
                    <a:pt x="3333762" y="1614170"/>
                  </a:moveTo>
                  <a:lnTo>
                    <a:pt x="3333292" y="1613052"/>
                  </a:lnTo>
                  <a:lnTo>
                    <a:pt x="3331438" y="1611185"/>
                  </a:lnTo>
                  <a:lnTo>
                    <a:pt x="3330308" y="1610715"/>
                  </a:lnTo>
                  <a:lnTo>
                    <a:pt x="3318154" y="1610715"/>
                  </a:lnTo>
                  <a:lnTo>
                    <a:pt x="3317036" y="1611185"/>
                  </a:lnTo>
                  <a:lnTo>
                    <a:pt x="3315170" y="1613052"/>
                  </a:lnTo>
                  <a:lnTo>
                    <a:pt x="3314712" y="1614170"/>
                  </a:lnTo>
                  <a:lnTo>
                    <a:pt x="3314712" y="1616798"/>
                  </a:lnTo>
                  <a:lnTo>
                    <a:pt x="3315170" y="1617916"/>
                  </a:lnTo>
                  <a:lnTo>
                    <a:pt x="3317036" y="1619783"/>
                  </a:lnTo>
                  <a:lnTo>
                    <a:pt x="3318154" y="1620253"/>
                  </a:lnTo>
                  <a:lnTo>
                    <a:pt x="3330308" y="1620253"/>
                  </a:lnTo>
                  <a:lnTo>
                    <a:pt x="3331438" y="1619783"/>
                  </a:lnTo>
                  <a:lnTo>
                    <a:pt x="3333292" y="1617916"/>
                  </a:lnTo>
                  <a:lnTo>
                    <a:pt x="3333762" y="1616798"/>
                  </a:lnTo>
                  <a:lnTo>
                    <a:pt x="3333762" y="1614170"/>
                  </a:lnTo>
                  <a:close/>
                </a:path>
                <a:path w="4363085" h="1620520">
                  <a:moveTo>
                    <a:pt x="3333762" y="808812"/>
                  </a:moveTo>
                  <a:lnTo>
                    <a:pt x="3333292" y="807694"/>
                  </a:lnTo>
                  <a:lnTo>
                    <a:pt x="3331438" y="805827"/>
                  </a:lnTo>
                  <a:lnTo>
                    <a:pt x="3330308" y="805357"/>
                  </a:lnTo>
                  <a:lnTo>
                    <a:pt x="3318154" y="805357"/>
                  </a:lnTo>
                  <a:lnTo>
                    <a:pt x="3317036" y="805827"/>
                  </a:lnTo>
                  <a:lnTo>
                    <a:pt x="3315170" y="807694"/>
                  </a:lnTo>
                  <a:lnTo>
                    <a:pt x="3314712" y="808812"/>
                  </a:lnTo>
                  <a:lnTo>
                    <a:pt x="3314712" y="811441"/>
                  </a:lnTo>
                  <a:lnTo>
                    <a:pt x="3315170" y="812558"/>
                  </a:lnTo>
                  <a:lnTo>
                    <a:pt x="3317036" y="814425"/>
                  </a:lnTo>
                  <a:lnTo>
                    <a:pt x="3318154" y="814895"/>
                  </a:lnTo>
                  <a:lnTo>
                    <a:pt x="3330308" y="814895"/>
                  </a:lnTo>
                  <a:lnTo>
                    <a:pt x="3331438" y="814425"/>
                  </a:lnTo>
                  <a:lnTo>
                    <a:pt x="3333292" y="812558"/>
                  </a:lnTo>
                  <a:lnTo>
                    <a:pt x="3333762" y="811441"/>
                  </a:lnTo>
                  <a:lnTo>
                    <a:pt x="3333762" y="808812"/>
                  </a:lnTo>
                  <a:close/>
                </a:path>
                <a:path w="4363085" h="1620520">
                  <a:moveTo>
                    <a:pt x="3333762" y="3441"/>
                  </a:moveTo>
                  <a:lnTo>
                    <a:pt x="3333292" y="2324"/>
                  </a:lnTo>
                  <a:lnTo>
                    <a:pt x="3331438" y="469"/>
                  </a:lnTo>
                  <a:lnTo>
                    <a:pt x="3330308" y="0"/>
                  </a:lnTo>
                  <a:lnTo>
                    <a:pt x="3318154" y="0"/>
                  </a:lnTo>
                  <a:lnTo>
                    <a:pt x="3317036" y="469"/>
                  </a:lnTo>
                  <a:lnTo>
                    <a:pt x="3315170" y="2324"/>
                  </a:lnTo>
                  <a:lnTo>
                    <a:pt x="3314712" y="3441"/>
                  </a:lnTo>
                  <a:lnTo>
                    <a:pt x="3314712" y="6083"/>
                  </a:lnTo>
                  <a:lnTo>
                    <a:pt x="3315170" y="7200"/>
                  </a:lnTo>
                  <a:lnTo>
                    <a:pt x="3317036" y="9055"/>
                  </a:lnTo>
                  <a:lnTo>
                    <a:pt x="3318154" y="9525"/>
                  </a:lnTo>
                  <a:lnTo>
                    <a:pt x="3330308" y="9525"/>
                  </a:lnTo>
                  <a:lnTo>
                    <a:pt x="3331438" y="9055"/>
                  </a:lnTo>
                  <a:lnTo>
                    <a:pt x="3333292" y="7200"/>
                  </a:lnTo>
                  <a:lnTo>
                    <a:pt x="3333762" y="6083"/>
                  </a:lnTo>
                  <a:lnTo>
                    <a:pt x="3333762" y="3441"/>
                  </a:lnTo>
                  <a:close/>
                </a:path>
                <a:path w="4363085" h="1620520">
                  <a:moveTo>
                    <a:pt x="3390912" y="1614170"/>
                  </a:moveTo>
                  <a:lnTo>
                    <a:pt x="3390442" y="1613052"/>
                  </a:lnTo>
                  <a:lnTo>
                    <a:pt x="3388588" y="1611185"/>
                  </a:lnTo>
                  <a:lnTo>
                    <a:pt x="3387458" y="1610715"/>
                  </a:lnTo>
                  <a:lnTo>
                    <a:pt x="3375304" y="1610715"/>
                  </a:lnTo>
                  <a:lnTo>
                    <a:pt x="3374186" y="1611185"/>
                  </a:lnTo>
                  <a:lnTo>
                    <a:pt x="3372320" y="1613052"/>
                  </a:lnTo>
                  <a:lnTo>
                    <a:pt x="3371862" y="1614170"/>
                  </a:lnTo>
                  <a:lnTo>
                    <a:pt x="3371862" y="1616798"/>
                  </a:lnTo>
                  <a:lnTo>
                    <a:pt x="3372320" y="1617916"/>
                  </a:lnTo>
                  <a:lnTo>
                    <a:pt x="3374186" y="1619783"/>
                  </a:lnTo>
                  <a:lnTo>
                    <a:pt x="3375304" y="1620253"/>
                  </a:lnTo>
                  <a:lnTo>
                    <a:pt x="3387458" y="1620253"/>
                  </a:lnTo>
                  <a:lnTo>
                    <a:pt x="3388588" y="1619783"/>
                  </a:lnTo>
                  <a:lnTo>
                    <a:pt x="3390442" y="1617916"/>
                  </a:lnTo>
                  <a:lnTo>
                    <a:pt x="3390912" y="1616798"/>
                  </a:lnTo>
                  <a:lnTo>
                    <a:pt x="3390912" y="1614170"/>
                  </a:lnTo>
                  <a:close/>
                </a:path>
                <a:path w="4363085" h="1620520">
                  <a:moveTo>
                    <a:pt x="3390912" y="808812"/>
                  </a:moveTo>
                  <a:lnTo>
                    <a:pt x="3390442" y="807694"/>
                  </a:lnTo>
                  <a:lnTo>
                    <a:pt x="3388588" y="805827"/>
                  </a:lnTo>
                  <a:lnTo>
                    <a:pt x="3387458" y="805357"/>
                  </a:lnTo>
                  <a:lnTo>
                    <a:pt x="3375304" y="805357"/>
                  </a:lnTo>
                  <a:lnTo>
                    <a:pt x="3374186" y="805827"/>
                  </a:lnTo>
                  <a:lnTo>
                    <a:pt x="3372320" y="807694"/>
                  </a:lnTo>
                  <a:lnTo>
                    <a:pt x="3371862" y="808812"/>
                  </a:lnTo>
                  <a:lnTo>
                    <a:pt x="3371862" y="811441"/>
                  </a:lnTo>
                  <a:lnTo>
                    <a:pt x="3372320" y="812558"/>
                  </a:lnTo>
                  <a:lnTo>
                    <a:pt x="3374186" y="814425"/>
                  </a:lnTo>
                  <a:lnTo>
                    <a:pt x="3375304" y="814895"/>
                  </a:lnTo>
                  <a:lnTo>
                    <a:pt x="3387458" y="814895"/>
                  </a:lnTo>
                  <a:lnTo>
                    <a:pt x="3388588" y="814425"/>
                  </a:lnTo>
                  <a:lnTo>
                    <a:pt x="3390442" y="812558"/>
                  </a:lnTo>
                  <a:lnTo>
                    <a:pt x="3390912" y="811441"/>
                  </a:lnTo>
                  <a:lnTo>
                    <a:pt x="3390912" y="808812"/>
                  </a:lnTo>
                  <a:close/>
                </a:path>
                <a:path w="4363085" h="1620520">
                  <a:moveTo>
                    <a:pt x="3390912" y="3441"/>
                  </a:moveTo>
                  <a:lnTo>
                    <a:pt x="3390442" y="2324"/>
                  </a:lnTo>
                  <a:lnTo>
                    <a:pt x="3388588" y="469"/>
                  </a:lnTo>
                  <a:lnTo>
                    <a:pt x="3387458" y="0"/>
                  </a:lnTo>
                  <a:lnTo>
                    <a:pt x="3375304" y="0"/>
                  </a:lnTo>
                  <a:lnTo>
                    <a:pt x="3374186" y="469"/>
                  </a:lnTo>
                  <a:lnTo>
                    <a:pt x="3372320" y="2324"/>
                  </a:lnTo>
                  <a:lnTo>
                    <a:pt x="3371862" y="3441"/>
                  </a:lnTo>
                  <a:lnTo>
                    <a:pt x="3371862" y="6083"/>
                  </a:lnTo>
                  <a:lnTo>
                    <a:pt x="3372320" y="7200"/>
                  </a:lnTo>
                  <a:lnTo>
                    <a:pt x="3374186" y="9055"/>
                  </a:lnTo>
                  <a:lnTo>
                    <a:pt x="3375304" y="9525"/>
                  </a:lnTo>
                  <a:lnTo>
                    <a:pt x="3387458" y="9525"/>
                  </a:lnTo>
                  <a:lnTo>
                    <a:pt x="3388588" y="9055"/>
                  </a:lnTo>
                  <a:lnTo>
                    <a:pt x="3390442" y="7200"/>
                  </a:lnTo>
                  <a:lnTo>
                    <a:pt x="3390912" y="6083"/>
                  </a:lnTo>
                  <a:lnTo>
                    <a:pt x="3390912" y="3441"/>
                  </a:lnTo>
                  <a:close/>
                </a:path>
                <a:path w="4363085" h="1620520">
                  <a:moveTo>
                    <a:pt x="3448062" y="1614170"/>
                  </a:moveTo>
                  <a:lnTo>
                    <a:pt x="3447592" y="1613052"/>
                  </a:lnTo>
                  <a:lnTo>
                    <a:pt x="3445738" y="1611185"/>
                  </a:lnTo>
                  <a:lnTo>
                    <a:pt x="3444608" y="1610715"/>
                  </a:lnTo>
                  <a:lnTo>
                    <a:pt x="3432454" y="1610715"/>
                  </a:lnTo>
                  <a:lnTo>
                    <a:pt x="3431336" y="1611185"/>
                  </a:lnTo>
                  <a:lnTo>
                    <a:pt x="3429470" y="1613052"/>
                  </a:lnTo>
                  <a:lnTo>
                    <a:pt x="3429012" y="1614170"/>
                  </a:lnTo>
                  <a:lnTo>
                    <a:pt x="3429012" y="1616798"/>
                  </a:lnTo>
                  <a:lnTo>
                    <a:pt x="3429470" y="1617916"/>
                  </a:lnTo>
                  <a:lnTo>
                    <a:pt x="3431336" y="1619783"/>
                  </a:lnTo>
                  <a:lnTo>
                    <a:pt x="3432454" y="1620253"/>
                  </a:lnTo>
                  <a:lnTo>
                    <a:pt x="3444608" y="1620253"/>
                  </a:lnTo>
                  <a:lnTo>
                    <a:pt x="3445738" y="1619783"/>
                  </a:lnTo>
                  <a:lnTo>
                    <a:pt x="3447592" y="1617916"/>
                  </a:lnTo>
                  <a:lnTo>
                    <a:pt x="3448062" y="1616798"/>
                  </a:lnTo>
                  <a:lnTo>
                    <a:pt x="3448062" y="1614170"/>
                  </a:lnTo>
                  <a:close/>
                </a:path>
                <a:path w="4363085" h="1620520">
                  <a:moveTo>
                    <a:pt x="3448062" y="808812"/>
                  </a:moveTo>
                  <a:lnTo>
                    <a:pt x="3447592" y="807694"/>
                  </a:lnTo>
                  <a:lnTo>
                    <a:pt x="3445738" y="805827"/>
                  </a:lnTo>
                  <a:lnTo>
                    <a:pt x="3444608" y="805357"/>
                  </a:lnTo>
                  <a:lnTo>
                    <a:pt x="3432454" y="805357"/>
                  </a:lnTo>
                  <a:lnTo>
                    <a:pt x="3431336" y="805827"/>
                  </a:lnTo>
                  <a:lnTo>
                    <a:pt x="3429470" y="807694"/>
                  </a:lnTo>
                  <a:lnTo>
                    <a:pt x="3429012" y="808812"/>
                  </a:lnTo>
                  <a:lnTo>
                    <a:pt x="3429012" y="811441"/>
                  </a:lnTo>
                  <a:lnTo>
                    <a:pt x="3429470" y="812558"/>
                  </a:lnTo>
                  <a:lnTo>
                    <a:pt x="3431336" y="814425"/>
                  </a:lnTo>
                  <a:lnTo>
                    <a:pt x="3432454" y="814895"/>
                  </a:lnTo>
                  <a:lnTo>
                    <a:pt x="3444608" y="814895"/>
                  </a:lnTo>
                  <a:lnTo>
                    <a:pt x="3445738" y="814425"/>
                  </a:lnTo>
                  <a:lnTo>
                    <a:pt x="3447592" y="812558"/>
                  </a:lnTo>
                  <a:lnTo>
                    <a:pt x="3448062" y="811441"/>
                  </a:lnTo>
                  <a:lnTo>
                    <a:pt x="3448062" y="808812"/>
                  </a:lnTo>
                  <a:close/>
                </a:path>
                <a:path w="4363085" h="1620520">
                  <a:moveTo>
                    <a:pt x="3448062" y="3441"/>
                  </a:moveTo>
                  <a:lnTo>
                    <a:pt x="3447592" y="2324"/>
                  </a:lnTo>
                  <a:lnTo>
                    <a:pt x="3445738" y="469"/>
                  </a:lnTo>
                  <a:lnTo>
                    <a:pt x="3444608" y="0"/>
                  </a:lnTo>
                  <a:lnTo>
                    <a:pt x="3432454" y="0"/>
                  </a:lnTo>
                  <a:lnTo>
                    <a:pt x="3431336" y="469"/>
                  </a:lnTo>
                  <a:lnTo>
                    <a:pt x="3429470" y="2324"/>
                  </a:lnTo>
                  <a:lnTo>
                    <a:pt x="3429012" y="3441"/>
                  </a:lnTo>
                  <a:lnTo>
                    <a:pt x="3429012" y="6083"/>
                  </a:lnTo>
                  <a:lnTo>
                    <a:pt x="3429470" y="7200"/>
                  </a:lnTo>
                  <a:lnTo>
                    <a:pt x="3431336" y="9055"/>
                  </a:lnTo>
                  <a:lnTo>
                    <a:pt x="3432454" y="9525"/>
                  </a:lnTo>
                  <a:lnTo>
                    <a:pt x="3444608" y="9525"/>
                  </a:lnTo>
                  <a:lnTo>
                    <a:pt x="3445738" y="9055"/>
                  </a:lnTo>
                  <a:lnTo>
                    <a:pt x="3447592" y="7200"/>
                  </a:lnTo>
                  <a:lnTo>
                    <a:pt x="3448062" y="6083"/>
                  </a:lnTo>
                  <a:lnTo>
                    <a:pt x="3448062" y="3441"/>
                  </a:lnTo>
                  <a:close/>
                </a:path>
                <a:path w="4363085" h="1620520">
                  <a:moveTo>
                    <a:pt x="3505212" y="1614170"/>
                  </a:moveTo>
                  <a:lnTo>
                    <a:pt x="3504742" y="1613052"/>
                  </a:lnTo>
                  <a:lnTo>
                    <a:pt x="3502888" y="1611185"/>
                  </a:lnTo>
                  <a:lnTo>
                    <a:pt x="3501758" y="1610715"/>
                  </a:lnTo>
                  <a:lnTo>
                    <a:pt x="3489604" y="1610715"/>
                  </a:lnTo>
                  <a:lnTo>
                    <a:pt x="3488486" y="1611185"/>
                  </a:lnTo>
                  <a:lnTo>
                    <a:pt x="3486620" y="1613052"/>
                  </a:lnTo>
                  <a:lnTo>
                    <a:pt x="3486162" y="1614170"/>
                  </a:lnTo>
                  <a:lnTo>
                    <a:pt x="3486162" y="1616798"/>
                  </a:lnTo>
                  <a:lnTo>
                    <a:pt x="3486620" y="1617916"/>
                  </a:lnTo>
                  <a:lnTo>
                    <a:pt x="3488486" y="1619783"/>
                  </a:lnTo>
                  <a:lnTo>
                    <a:pt x="3489604" y="1620253"/>
                  </a:lnTo>
                  <a:lnTo>
                    <a:pt x="3501758" y="1620253"/>
                  </a:lnTo>
                  <a:lnTo>
                    <a:pt x="3502888" y="1619783"/>
                  </a:lnTo>
                  <a:lnTo>
                    <a:pt x="3504742" y="1617916"/>
                  </a:lnTo>
                  <a:lnTo>
                    <a:pt x="3505212" y="1616798"/>
                  </a:lnTo>
                  <a:lnTo>
                    <a:pt x="3505212" y="1614170"/>
                  </a:lnTo>
                  <a:close/>
                </a:path>
                <a:path w="4363085" h="1620520">
                  <a:moveTo>
                    <a:pt x="3505212" y="808812"/>
                  </a:moveTo>
                  <a:lnTo>
                    <a:pt x="3504742" y="807694"/>
                  </a:lnTo>
                  <a:lnTo>
                    <a:pt x="3502888" y="805827"/>
                  </a:lnTo>
                  <a:lnTo>
                    <a:pt x="3501758" y="805357"/>
                  </a:lnTo>
                  <a:lnTo>
                    <a:pt x="3489604" y="805357"/>
                  </a:lnTo>
                  <a:lnTo>
                    <a:pt x="3488486" y="805827"/>
                  </a:lnTo>
                  <a:lnTo>
                    <a:pt x="3486620" y="807694"/>
                  </a:lnTo>
                  <a:lnTo>
                    <a:pt x="3486162" y="808812"/>
                  </a:lnTo>
                  <a:lnTo>
                    <a:pt x="3486162" y="811441"/>
                  </a:lnTo>
                  <a:lnTo>
                    <a:pt x="3486620" y="812558"/>
                  </a:lnTo>
                  <a:lnTo>
                    <a:pt x="3488486" y="814425"/>
                  </a:lnTo>
                  <a:lnTo>
                    <a:pt x="3489604" y="814895"/>
                  </a:lnTo>
                  <a:lnTo>
                    <a:pt x="3501758" y="814895"/>
                  </a:lnTo>
                  <a:lnTo>
                    <a:pt x="3502888" y="814425"/>
                  </a:lnTo>
                  <a:lnTo>
                    <a:pt x="3504742" y="812558"/>
                  </a:lnTo>
                  <a:lnTo>
                    <a:pt x="3505212" y="811441"/>
                  </a:lnTo>
                  <a:lnTo>
                    <a:pt x="3505212" y="808812"/>
                  </a:lnTo>
                  <a:close/>
                </a:path>
                <a:path w="4363085" h="1620520">
                  <a:moveTo>
                    <a:pt x="3505212" y="3441"/>
                  </a:moveTo>
                  <a:lnTo>
                    <a:pt x="3504742" y="2324"/>
                  </a:lnTo>
                  <a:lnTo>
                    <a:pt x="3502888" y="469"/>
                  </a:lnTo>
                  <a:lnTo>
                    <a:pt x="3501758" y="0"/>
                  </a:lnTo>
                  <a:lnTo>
                    <a:pt x="3489604" y="0"/>
                  </a:lnTo>
                  <a:lnTo>
                    <a:pt x="3488486" y="469"/>
                  </a:lnTo>
                  <a:lnTo>
                    <a:pt x="3486620" y="2324"/>
                  </a:lnTo>
                  <a:lnTo>
                    <a:pt x="3486162" y="3441"/>
                  </a:lnTo>
                  <a:lnTo>
                    <a:pt x="3486162" y="6083"/>
                  </a:lnTo>
                  <a:lnTo>
                    <a:pt x="3486620" y="7200"/>
                  </a:lnTo>
                  <a:lnTo>
                    <a:pt x="3488486" y="9055"/>
                  </a:lnTo>
                  <a:lnTo>
                    <a:pt x="3489604" y="9525"/>
                  </a:lnTo>
                  <a:lnTo>
                    <a:pt x="3501758" y="9525"/>
                  </a:lnTo>
                  <a:lnTo>
                    <a:pt x="3502888" y="9055"/>
                  </a:lnTo>
                  <a:lnTo>
                    <a:pt x="3504742" y="7200"/>
                  </a:lnTo>
                  <a:lnTo>
                    <a:pt x="3505212" y="6083"/>
                  </a:lnTo>
                  <a:lnTo>
                    <a:pt x="3505212" y="3441"/>
                  </a:lnTo>
                  <a:close/>
                </a:path>
                <a:path w="4363085" h="1620520">
                  <a:moveTo>
                    <a:pt x="3562362" y="1614170"/>
                  </a:moveTo>
                  <a:lnTo>
                    <a:pt x="3561892" y="1613052"/>
                  </a:lnTo>
                  <a:lnTo>
                    <a:pt x="3560038" y="1611185"/>
                  </a:lnTo>
                  <a:lnTo>
                    <a:pt x="3558908" y="1610715"/>
                  </a:lnTo>
                  <a:lnTo>
                    <a:pt x="3546754" y="1610715"/>
                  </a:lnTo>
                  <a:lnTo>
                    <a:pt x="3545636" y="1611185"/>
                  </a:lnTo>
                  <a:lnTo>
                    <a:pt x="3543770" y="1613052"/>
                  </a:lnTo>
                  <a:lnTo>
                    <a:pt x="3543312" y="1614170"/>
                  </a:lnTo>
                  <a:lnTo>
                    <a:pt x="3543312" y="1616798"/>
                  </a:lnTo>
                  <a:lnTo>
                    <a:pt x="3543770" y="1617916"/>
                  </a:lnTo>
                  <a:lnTo>
                    <a:pt x="3545636" y="1619783"/>
                  </a:lnTo>
                  <a:lnTo>
                    <a:pt x="3546754" y="1620253"/>
                  </a:lnTo>
                  <a:lnTo>
                    <a:pt x="3558908" y="1620253"/>
                  </a:lnTo>
                  <a:lnTo>
                    <a:pt x="3560038" y="1619783"/>
                  </a:lnTo>
                  <a:lnTo>
                    <a:pt x="3561892" y="1617916"/>
                  </a:lnTo>
                  <a:lnTo>
                    <a:pt x="3562362" y="1616798"/>
                  </a:lnTo>
                  <a:lnTo>
                    <a:pt x="3562362" y="1614170"/>
                  </a:lnTo>
                  <a:close/>
                </a:path>
                <a:path w="4363085" h="1620520">
                  <a:moveTo>
                    <a:pt x="3562362" y="808812"/>
                  </a:moveTo>
                  <a:lnTo>
                    <a:pt x="3561892" y="807694"/>
                  </a:lnTo>
                  <a:lnTo>
                    <a:pt x="3560038" y="805827"/>
                  </a:lnTo>
                  <a:lnTo>
                    <a:pt x="3558908" y="805357"/>
                  </a:lnTo>
                  <a:lnTo>
                    <a:pt x="3546754" y="805357"/>
                  </a:lnTo>
                  <a:lnTo>
                    <a:pt x="3545636" y="805827"/>
                  </a:lnTo>
                  <a:lnTo>
                    <a:pt x="3543770" y="807694"/>
                  </a:lnTo>
                  <a:lnTo>
                    <a:pt x="3543312" y="808812"/>
                  </a:lnTo>
                  <a:lnTo>
                    <a:pt x="3543312" y="811441"/>
                  </a:lnTo>
                  <a:lnTo>
                    <a:pt x="3543770" y="812558"/>
                  </a:lnTo>
                  <a:lnTo>
                    <a:pt x="3545636" y="814425"/>
                  </a:lnTo>
                  <a:lnTo>
                    <a:pt x="3546754" y="814895"/>
                  </a:lnTo>
                  <a:lnTo>
                    <a:pt x="3558908" y="814895"/>
                  </a:lnTo>
                  <a:lnTo>
                    <a:pt x="3560038" y="814425"/>
                  </a:lnTo>
                  <a:lnTo>
                    <a:pt x="3561892" y="812558"/>
                  </a:lnTo>
                  <a:lnTo>
                    <a:pt x="3562362" y="811441"/>
                  </a:lnTo>
                  <a:lnTo>
                    <a:pt x="3562362" y="808812"/>
                  </a:lnTo>
                  <a:close/>
                </a:path>
                <a:path w="4363085" h="1620520">
                  <a:moveTo>
                    <a:pt x="3562362" y="3441"/>
                  </a:moveTo>
                  <a:lnTo>
                    <a:pt x="3561892" y="2324"/>
                  </a:lnTo>
                  <a:lnTo>
                    <a:pt x="3560038" y="469"/>
                  </a:lnTo>
                  <a:lnTo>
                    <a:pt x="3558908" y="0"/>
                  </a:lnTo>
                  <a:lnTo>
                    <a:pt x="3546754" y="0"/>
                  </a:lnTo>
                  <a:lnTo>
                    <a:pt x="3545636" y="469"/>
                  </a:lnTo>
                  <a:lnTo>
                    <a:pt x="3543770" y="2324"/>
                  </a:lnTo>
                  <a:lnTo>
                    <a:pt x="3543312" y="3441"/>
                  </a:lnTo>
                  <a:lnTo>
                    <a:pt x="3543312" y="6083"/>
                  </a:lnTo>
                  <a:lnTo>
                    <a:pt x="3543770" y="7200"/>
                  </a:lnTo>
                  <a:lnTo>
                    <a:pt x="3545636" y="9055"/>
                  </a:lnTo>
                  <a:lnTo>
                    <a:pt x="3546754" y="9525"/>
                  </a:lnTo>
                  <a:lnTo>
                    <a:pt x="3558908" y="9525"/>
                  </a:lnTo>
                  <a:lnTo>
                    <a:pt x="3560038" y="9055"/>
                  </a:lnTo>
                  <a:lnTo>
                    <a:pt x="3561892" y="7200"/>
                  </a:lnTo>
                  <a:lnTo>
                    <a:pt x="3562362" y="6083"/>
                  </a:lnTo>
                  <a:lnTo>
                    <a:pt x="3562362" y="3441"/>
                  </a:lnTo>
                  <a:close/>
                </a:path>
                <a:path w="4363085" h="1620520">
                  <a:moveTo>
                    <a:pt x="3619512" y="1614170"/>
                  </a:moveTo>
                  <a:lnTo>
                    <a:pt x="3619042" y="1613052"/>
                  </a:lnTo>
                  <a:lnTo>
                    <a:pt x="3617188" y="1611185"/>
                  </a:lnTo>
                  <a:lnTo>
                    <a:pt x="3616058" y="1610715"/>
                  </a:lnTo>
                  <a:lnTo>
                    <a:pt x="3603904" y="1610715"/>
                  </a:lnTo>
                  <a:lnTo>
                    <a:pt x="3602786" y="1611185"/>
                  </a:lnTo>
                  <a:lnTo>
                    <a:pt x="3600920" y="1613052"/>
                  </a:lnTo>
                  <a:lnTo>
                    <a:pt x="3600462" y="1614170"/>
                  </a:lnTo>
                  <a:lnTo>
                    <a:pt x="3600462" y="1616798"/>
                  </a:lnTo>
                  <a:lnTo>
                    <a:pt x="3600920" y="1617916"/>
                  </a:lnTo>
                  <a:lnTo>
                    <a:pt x="3602786" y="1619783"/>
                  </a:lnTo>
                  <a:lnTo>
                    <a:pt x="3603904" y="1620253"/>
                  </a:lnTo>
                  <a:lnTo>
                    <a:pt x="3616058" y="1620253"/>
                  </a:lnTo>
                  <a:lnTo>
                    <a:pt x="3617188" y="1619783"/>
                  </a:lnTo>
                  <a:lnTo>
                    <a:pt x="3619042" y="1617916"/>
                  </a:lnTo>
                  <a:lnTo>
                    <a:pt x="3619512" y="1616798"/>
                  </a:lnTo>
                  <a:lnTo>
                    <a:pt x="3619512" y="1614170"/>
                  </a:lnTo>
                  <a:close/>
                </a:path>
                <a:path w="4363085" h="1620520">
                  <a:moveTo>
                    <a:pt x="3619512" y="808812"/>
                  </a:moveTo>
                  <a:lnTo>
                    <a:pt x="3619042" y="807694"/>
                  </a:lnTo>
                  <a:lnTo>
                    <a:pt x="3617188" y="805827"/>
                  </a:lnTo>
                  <a:lnTo>
                    <a:pt x="3616058" y="805357"/>
                  </a:lnTo>
                  <a:lnTo>
                    <a:pt x="3603904" y="805357"/>
                  </a:lnTo>
                  <a:lnTo>
                    <a:pt x="3602786" y="805827"/>
                  </a:lnTo>
                  <a:lnTo>
                    <a:pt x="3600920" y="807694"/>
                  </a:lnTo>
                  <a:lnTo>
                    <a:pt x="3600462" y="808812"/>
                  </a:lnTo>
                  <a:lnTo>
                    <a:pt x="3600462" y="811441"/>
                  </a:lnTo>
                  <a:lnTo>
                    <a:pt x="3600920" y="812558"/>
                  </a:lnTo>
                  <a:lnTo>
                    <a:pt x="3602786" y="814425"/>
                  </a:lnTo>
                  <a:lnTo>
                    <a:pt x="3603904" y="814895"/>
                  </a:lnTo>
                  <a:lnTo>
                    <a:pt x="3616058" y="814895"/>
                  </a:lnTo>
                  <a:lnTo>
                    <a:pt x="3617188" y="814425"/>
                  </a:lnTo>
                  <a:lnTo>
                    <a:pt x="3619042" y="812558"/>
                  </a:lnTo>
                  <a:lnTo>
                    <a:pt x="3619512" y="811441"/>
                  </a:lnTo>
                  <a:lnTo>
                    <a:pt x="3619512" y="808812"/>
                  </a:lnTo>
                  <a:close/>
                </a:path>
                <a:path w="4363085" h="1620520">
                  <a:moveTo>
                    <a:pt x="3619512" y="3441"/>
                  </a:moveTo>
                  <a:lnTo>
                    <a:pt x="3619042" y="2324"/>
                  </a:lnTo>
                  <a:lnTo>
                    <a:pt x="3617188" y="469"/>
                  </a:lnTo>
                  <a:lnTo>
                    <a:pt x="3616058" y="0"/>
                  </a:lnTo>
                  <a:lnTo>
                    <a:pt x="3603904" y="0"/>
                  </a:lnTo>
                  <a:lnTo>
                    <a:pt x="3602786" y="469"/>
                  </a:lnTo>
                  <a:lnTo>
                    <a:pt x="3600920" y="2324"/>
                  </a:lnTo>
                  <a:lnTo>
                    <a:pt x="3600462" y="3441"/>
                  </a:lnTo>
                  <a:lnTo>
                    <a:pt x="3600462" y="6083"/>
                  </a:lnTo>
                  <a:lnTo>
                    <a:pt x="3600920" y="7200"/>
                  </a:lnTo>
                  <a:lnTo>
                    <a:pt x="3602786" y="9055"/>
                  </a:lnTo>
                  <a:lnTo>
                    <a:pt x="3603904" y="9525"/>
                  </a:lnTo>
                  <a:lnTo>
                    <a:pt x="3616058" y="9525"/>
                  </a:lnTo>
                  <a:lnTo>
                    <a:pt x="3617188" y="9055"/>
                  </a:lnTo>
                  <a:lnTo>
                    <a:pt x="3619042" y="7200"/>
                  </a:lnTo>
                  <a:lnTo>
                    <a:pt x="3619512" y="6083"/>
                  </a:lnTo>
                  <a:lnTo>
                    <a:pt x="3619512" y="3441"/>
                  </a:lnTo>
                  <a:close/>
                </a:path>
                <a:path w="4363085" h="1620520">
                  <a:moveTo>
                    <a:pt x="3676662" y="1614170"/>
                  </a:moveTo>
                  <a:lnTo>
                    <a:pt x="3676192" y="1613052"/>
                  </a:lnTo>
                  <a:lnTo>
                    <a:pt x="3674338" y="1611185"/>
                  </a:lnTo>
                  <a:lnTo>
                    <a:pt x="3673208" y="1610715"/>
                  </a:lnTo>
                  <a:lnTo>
                    <a:pt x="3661054" y="1610715"/>
                  </a:lnTo>
                  <a:lnTo>
                    <a:pt x="3659936" y="1611185"/>
                  </a:lnTo>
                  <a:lnTo>
                    <a:pt x="3658070" y="1613052"/>
                  </a:lnTo>
                  <a:lnTo>
                    <a:pt x="3657612" y="1614170"/>
                  </a:lnTo>
                  <a:lnTo>
                    <a:pt x="3657612" y="1616798"/>
                  </a:lnTo>
                  <a:lnTo>
                    <a:pt x="3658070" y="1617916"/>
                  </a:lnTo>
                  <a:lnTo>
                    <a:pt x="3659936" y="1619783"/>
                  </a:lnTo>
                  <a:lnTo>
                    <a:pt x="3661054" y="1620253"/>
                  </a:lnTo>
                  <a:lnTo>
                    <a:pt x="3673208" y="1620253"/>
                  </a:lnTo>
                  <a:lnTo>
                    <a:pt x="3674338" y="1619783"/>
                  </a:lnTo>
                  <a:lnTo>
                    <a:pt x="3676192" y="1617916"/>
                  </a:lnTo>
                  <a:lnTo>
                    <a:pt x="3676662" y="1616798"/>
                  </a:lnTo>
                  <a:lnTo>
                    <a:pt x="3676662" y="1614170"/>
                  </a:lnTo>
                  <a:close/>
                </a:path>
                <a:path w="4363085" h="1620520">
                  <a:moveTo>
                    <a:pt x="3676662" y="808812"/>
                  </a:moveTo>
                  <a:lnTo>
                    <a:pt x="3676192" y="807694"/>
                  </a:lnTo>
                  <a:lnTo>
                    <a:pt x="3674338" y="805827"/>
                  </a:lnTo>
                  <a:lnTo>
                    <a:pt x="3673208" y="805357"/>
                  </a:lnTo>
                  <a:lnTo>
                    <a:pt x="3661054" y="805357"/>
                  </a:lnTo>
                  <a:lnTo>
                    <a:pt x="3659936" y="805827"/>
                  </a:lnTo>
                  <a:lnTo>
                    <a:pt x="3658070" y="807694"/>
                  </a:lnTo>
                  <a:lnTo>
                    <a:pt x="3657612" y="808812"/>
                  </a:lnTo>
                  <a:lnTo>
                    <a:pt x="3657612" y="811441"/>
                  </a:lnTo>
                  <a:lnTo>
                    <a:pt x="3658070" y="812558"/>
                  </a:lnTo>
                  <a:lnTo>
                    <a:pt x="3659936" y="814425"/>
                  </a:lnTo>
                  <a:lnTo>
                    <a:pt x="3661054" y="814895"/>
                  </a:lnTo>
                  <a:lnTo>
                    <a:pt x="3673208" y="814895"/>
                  </a:lnTo>
                  <a:lnTo>
                    <a:pt x="3674338" y="814425"/>
                  </a:lnTo>
                  <a:lnTo>
                    <a:pt x="3676192" y="812558"/>
                  </a:lnTo>
                  <a:lnTo>
                    <a:pt x="3676662" y="811441"/>
                  </a:lnTo>
                  <a:lnTo>
                    <a:pt x="3676662" y="808812"/>
                  </a:lnTo>
                  <a:close/>
                </a:path>
                <a:path w="4363085" h="1620520">
                  <a:moveTo>
                    <a:pt x="3676662" y="3441"/>
                  </a:moveTo>
                  <a:lnTo>
                    <a:pt x="3676192" y="2324"/>
                  </a:lnTo>
                  <a:lnTo>
                    <a:pt x="3674338" y="469"/>
                  </a:lnTo>
                  <a:lnTo>
                    <a:pt x="3673208" y="0"/>
                  </a:lnTo>
                  <a:lnTo>
                    <a:pt x="3661054" y="0"/>
                  </a:lnTo>
                  <a:lnTo>
                    <a:pt x="3659936" y="469"/>
                  </a:lnTo>
                  <a:lnTo>
                    <a:pt x="3658070" y="2324"/>
                  </a:lnTo>
                  <a:lnTo>
                    <a:pt x="3657612" y="3441"/>
                  </a:lnTo>
                  <a:lnTo>
                    <a:pt x="3657612" y="6083"/>
                  </a:lnTo>
                  <a:lnTo>
                    <a:pt x="3658070" y="7200"/>
                  </a:lnTo>
                  <a:lnTo>
                    <a:pt x="3659936" y="9055"/>
                  </a:lnTo>
                  <a:lnTo>
                    <a:pt x="3661054" y="9525"/>
                  </a:lnTo>
                  <a:lnTo>
                    <a:pt x="3673208" y="9525"/>
                  </a:lnTo>
                  <a:lnTo>
                    <a:pt x="3674338" y="9055"/>
                  </a:lnTo>
                  <a:lnTo>
                    <a:pt x="3676192" y="7200"/>
                  </a:lnTo>
                  <a:lnTo>
                    <a:pt x="3676662" y="6083"/>
                  </a:lnTo>
                  <a:lnTo>
                    <a:pt x="3676662" y="3441"/>
                  </a:lnTo>
                  <a:close/>
                </a:path>
                <a:path w="4363085" h="1620520">
                  <a:moveTo>
                    <a:pt x="3733812" y="1614170"/>
                  </a:moveTo>
                  <a:lnTo>
                    <a:pt x="3733342" y="1613052"/>
                  </a:lnTo>
                  <a:lnTo>
                    <a:pt x="3731488" y="1611185"/>
                  </a:lnTo>
                  <a:lnTo>
                    <a:pt x="3730358" y="1610715"/>
                  </a:lnTo>
                  <a:lnTo>
                    <a:pt x="3718204" y="1610715"/>
                  </a:lnTo>
                  <a:lnTo>
                    <a:pt x="3717086" y="1611185"/>
                  </a:lnTo>
                  <a:lnTo>
                    <a:pt x="3715220" y="1613052"/>
                  </a:lnTo>
                  <a:lnTo>
                    <a:pt x="3714762" y="1614170"/>
                  </a:lnTo>
                  <a:lnTo>
                    <a:pt x="3714762" y="1616798"/>
                  </a:lnTo>
                  <a:lnTo>
                    <a:pt x="3715220" y="1617916"/>
                  </a:lnTo>
                  <a:lnTo>
                    <a:pt x="3717086" y="1619783"/>
                  </a:lnTo>
                  <a:lnTo>
                    <a:pt x="3718204" y="1620253"/>
                  </a:lnTo>
                  <a:lnTo>
                    <a:pt x="3730358" y="1620253"/>
                  </a:lnTo>
                  <a:lnTo>
                    <a:pt x="3731488" y="1619783"/>
                  </a:lnTo>
                  <a:lnTo>
                    <a:pt x="3733342" y="1617916"/>
                  </a:lnTo>
                  <a:lnTo>
                    <a:pt x="3733812" y="1616798"/>
                  </a:lnTo>
                  <a:lnTo>
                    <a:pt x="3733812" y="1614170"/>
                  </a:lnTo>
                  <a:close/>
                </a:path>
                <a:path w="4363085" h="1620520">
                  <a:moveTo>
                    <a:pt x="3733812" y="808812"/>
                  </a:moveTo>
                  <a:lnTo>
                    <a:pt x="3733342" y="807694"/>
                  </a:lnTo>
                  <a:lnTo>
                    <a:pt x="3731488" y="805827"/>
                  </a:lnTo>
                  <a:lnTo>
                    <a:pt x="3730358" y="805357"/>
                  </a:lnTo>
                  <a:lnTo>
                    <a:pt x="3718204" y="805357"/>
                  </a:lnTo>
                  <a:lnTo>
                    <a:pt x="3717086" y="805827"/>
                  </a:lnTo>
                  <a:lnTo>
                    <a:pt x="3715220" y="807694"/>
                  </a:lnTo>
                  <a:lnTo>
                    <a:pt x="3714762" y="808812"/>
                  </a:lnTo>
                  <a:lnTo>
                    <a:pt x="3714762" y="811441"/>
                  </a:lnTo>
                  <a:lnTo>
                    <a:pt x="3715220" y="812558"/>
                  </a:lnTo>
                  <a:lnTo>
                    <a:pt x="3717086" y="814425"/>
                  </a:lnTo>
                  <a:lnTo>
                    <a:pt x="3718204" y="814895"/>
                  </a:lnTo>
                  <a:lnTo>
                    <a:pt x="3730358" y="814895"/>
                  </a:lnTo>
                  <a:lnTo>
                    <a:pt x="3731488" y="814425"/>
                  </a:lnTo>
                  <a:lnTo>
                    <a:pt x="3733342" y="812558"/>
                  </a:lnTo>
                  <a:lnTo>
                    <a:pt x="3733812" y="811441"/>
                  </a:lnTo>
                  <a:lnTo>
                    <a:pt x="3733812" y="808812"/>
                  </a:lnTo>
                  <a:close/>
                </a:path>
                <a:path w="4363085" h="1620520">
                  <a:moveTo>
                    <a:pt x="3733812" y="3441"/>
                  </a:moveTo>
                  <a:lnTo>
                    <a:pt x="3733342" y="2324"/>
                  </a:lnTo>
                  <a:lnTo>
                    <a:pt x="3731488" y="469"/>
                  </a:lnTo>
                  <a:lnTo>
                    <a:pt x="3730358" y="0"/>
                  </a:lnTo>
                  <a:lnTo>
                    <a:pt x="3718204" y="0"/>
                  </a:lnTo>
                  <a:lnTo>
                    <a:pt x="3717086" y="469"/>
                  </a:lnTo>
                  <a:lnTo>
                    <a:pt x="3715220" y="2324"/>
                  </a:lnTo>
                  <a:lnTo>
                    <a:pt x="3714762" y="3441"/>
                  </a:lnTo>
                  <a:lnTo>
                    <a:pt x="3714762" y="6083"/>
                  </a:lnTo>
                  <a:lnTo>
                    <a:pt x="3715220" y="7200"/>
                  </a:lnTo>
                  <a:lnTo>
                    <a:pt x="3717086" y="9055"/>
                  </a:lnTo>
                  <a:lnTo>
                    <a:pt x="3718204" y="9525"/>
                  </a:lnTo>
                  <a:lnTo>
                    <a:pt x="3730358" y="9525"/>
                  </a:lnTo>
                  <a:lnTo>
                    <a:pt x="3731488" y="9055"/>
                  </a:lnTo>
                  <a:lnTo>
                    <a:pt x="3733342" y="7200"/>
                  </a:lnTo>
                  <a:lnTo>
                    <a:pt x="3733812" y="6083"/>
                  </a:lnTo>
                  <a:lnTo>
                    <a:pt x="3733812" y="3441"/>
                  </a:lnTo>
                  <a:close/>
                </a:path>
                <a:path w="4363085" h="1620520">
                  <a:moveTo>
                    <a:pt x="3790962" y="1614170"/>
                  </a:moveTo>
                  <a:lnTo>
                    <a:pt x="3790492" y="1613052"/>
                  </a:lnTo>
                  <a:lnTo>
                    <a:pt x="3788638" y="1611185"/>
                  </a:lnTo>
                  <a:lnTo>
                    <a:pt x="3787508" y="1610715"/>
                  </a:lnTo>
                  <a:lnTo>
                    <a:pt x="3775354" y="1610715"/>
                  </a:lnTo>
                  <a:lnTo>
                    <a:pt x="3774236" y="1611185"/>
                  </a:lnTo>
                  <a:lnTo>
                    <a:pt x="3772370" y="1613052"/>
                  </a:lnTo>
                  <a:lnTo>
                    <a:pt x="3771912" y="1614170"/>
                  </a:lnTo>
                  <a:lnTo>
                    <a:pt x="3771912" y="1616798"/>
                  </a:lnTo>
                  <a:lnTo>
                    <a:pt x="3772370" y="1617916"/>
                  </a:lnTo>
                  <a:lnTo>
                    <a:pt x="3774236" y="1619783"/>
                  </a:lnTo>
                  <a:lnTo>
                    <a:pt x="3775354" y="1620253"/>
                  </a:lnTo>
                  <a:lnTo>
                    <a:pt x="3787508" y="1620253"/>
                  </a:lnTo>
                  <a:lnTo>
                    <a:pt x="3788638" y="1619783"/>
                  </a:lnTo>
                  <a:lnTo>
                    <a:pt x="3790492" y="1617916"/>
                  </a:lnTo>
                  <a:lnTo>
                    <a:pt x="3790962" y="1616798"/>
                  </a:lnTo>
                  <a:lnTo>
                    <a:pt x="3790962" y="1614170"/>
                  </a:lnTo>
                  <a:close/>
                </a:path>
                <a:path w="4363085" h="1620520">
                  <a:moveTo>
                    <a:pt x="3790962" y="808812"/>
                  </a:moveTo>
                  <a:lnTo>
                    <a:pt x="3790492" y="807694"/>
                  </a:lnTo>
                  <a:lnTo>
                    <a:pt x="3788638" y="805827"/>
                  </a:lnTo>
                  <a:lnTo>
                    <a:pt x="3787508" y="805357"/>
                  </a:lnTo>
                  <a:lnTo>
                    <a:pt x="3775354" y="805357"/>
                  </a:lnTo>
                  <a:lnTo>
                    <a:pt x="3774236" y="805827"/>
                  </a:lnTo>
                  <a:lnTo>
                    <a:pt x="3772370" y="807694"/>
                  </a:lnTo>
                  <a:lnTo>
                    <a:pt x="3771912" y="808812"/>
                  </a:lnTo>
                  <a:lnTo>
                    <a:pt x="3771912" y="811441"/>
                  </a:lnTo>
                  <a:lnTo>
                    <a:pt x="3772370" y="812558"/>
                  </a:lnTo>
                  <a:lnTo>
                    <a:pt x="3774236" y="814425"/>
                  </a:lnTo>
                  <a:lnTo>
                    <a:pt x="3775354" y="814895"/>
                  </a:lnTo>
                  <a:lnTo>
                    <a:pt x="3787508" y="814895"/>
                  </a:lnTo>
                  <a:lnTo>
                    <a:pt x="3788638" y="814425"/>
                  </a:lnTo>
                  <a:lnTo>
                    <a:pt x="3790492" y="812558"/>
                  </a:lnTo>
                  <a:lnTo>
                    <a:pt x="3790962" y="811441"/>
                  </a:lnTo>
                  <a:lnTo>
                    <a:pt x="3790962" y="808812"/>
                  </a:lnTo>
                  <a:close/>
                </a:path>
                <a:path w="4363085" h="1620520">
                  <a:moveTo>
                    <a:pt x="3790962" y="3441"/>
                  </a:moveTo>
                  <a:lnTo>
                    <a:pt x="3790492" y="2324"/>
                  </a:lnTo>
                  <a:lnTo>
                    <a:pt x="3788638" y="469"/>
                  </a:lnTo>
                  <a:lnTo>
                    <a:pt x="3787508" y="0"/>
                  </a:lnTo>
                  <a:lnTo>
                    <a:pt x="3775354" y="0"/>
                  </a:lnTo>
                  <a:lnTo>
                    <a:pt x="3774236" y="469"/>
                  </a:lnTo>
                  <a:lnTo>
                    <a:pt x="3772370" y="2324"/>
                  </a:lnTo>
                  <a:lnTo>
                    <a:pt x="3771912" y="3441"/>
                  </a:lnTo>
                  <a:lnTo>
                    <a:pt x="3771912" y="6083"/>
                  </a:lnTo>
                  <a:lnTo>
                    <a:pt x="3772370" y="7200"/>
                  </a:lnTo>
                  <a:lnTo>
                    <a:pt x="3774236" y="9055"/>
                  </a:lnTo>
                  <a:lnTo>
                    <a:pt x="3775354" y="9525"/>
                  </a:lnTo>
                  <a:lnTo>
                    <a:pt x="3787508" y="9525"/>
                  </a:lnTo>
                  <a:lnTo>
                    <a:pt x="3788638" y="9055"/>
                  </a:lnTo>
                  <a:lnTo>
                    <a:pt x="3790492" y="7200"/>
                  </a:lnTo>
                  <a:lnTo>
                    <a:pt x="3790962" y="6083"/>
                  </a:lnTo>
                  <a:lnTo>
                    <a:pt x="3790962" y="3441"/>
                  </a:lnTo>
                  <a:close/>
                </a:path>
                <a:path w="4363085" h="1620520">
                  <a:moveTo>
                    <a:pt x="3848112" y="1614170"/>
                  </a:moveTo>
                  <a:lnTo>
                    <a:pt x="3847642" y="1613052"/>
                  </a:lnTo>
                  <a:lnTo>
                    <a:pt x="3845788" y="1611185"/>
                  </a:lnTo>
                  <a:lnTo>
                    <a:pt x="3844658" y="1610715"/>
                  </a:lnTo>
                  <a:lnTo>
                    <a:pt x="3832504" y="1610715"/>
                  </a:lnTo>
                  <a:lnTo>
                    <a:pt x="3831386" y="1611185"/>
                  </a:lnTo>
                  <a:lnTo>
                    <a:pt x="3829520" y="1613052"/>
                  </a:lnTo>
                  <a:lnTo>
                    <a:pt x="3829062" y="1614170"/>
                  </a:lnTo>
                  <a:lnTo>
                    <a:pt x="3829062" y="1616798"/>
                  </a:lnTo>
                  <a:lnTo>
                    <a:pt x="3829520" y="1617916"/>
                  </a:lnTo>
                  <a:lnTo>
                    <a:pt x="3831386" y="1619783"/>
                  </a:lnTo>
                  <a:lnTo>
                    <a:pt x="3832504" y="1620253"/>
                  </a:lnTo>
                  <a:lnTo>
                    <a:pt x="3844658" y="1620253"/>
                  </a:lnTo>
                  <a:lnTo>
                    <a:pt x="3845788" y="1619783"/>
                  </a:lnTo>
                  <a:lnTo>
                    <a:pt x="3847642" y="1617916"/>
                  </a:lnTo>
                  <a:lnTo>
                    <a:pt x="3848112" y="1616798"/>
                  </a:lnTo>
                  <a:lnTo>
                    <a:pt x="3848112" y="1614170"/>
                  </a:lnTo>
                  <a:close/>
                </a:path>
                <a:path w="4363085" h="1620520">
                  <a:moveTo>
                    <a:pt x="3848112" y="808812"/>
                  </a:moveTo>
                  <a:lnTo>
                    <a:pt x="3847642" y="807694"/>
                  </a:lnTo>
                  <a:lnTo>
                    <a:pt x="3845788" y="805827"/>
                  </a:lnTo>
                  <a:lnTo>
                    <a:pt x="3844658" y="805357"/>
                  </a:lnTo>
                  <a:lnTo>
                    <a:pt x="3832504" y="805357"/>
                  </a:lnTo>
                  <a:lnTo>
                    <a:pt x="3831386" y="805827"/>
                  </a:lnTo>
                  <a:lnTo>
                    <a:pt x="3829520" y="807694"/>
                  </a:lnTo>
                  <a:lnTo>
                    <a:pt x="3829062" y="808812"/>
                  </a:lnTo>
                  <a:lnTo>
                    <a:pt x="3829062" y="811441"/>
                  </a:lnTo>
                  <a:lnTo>
                    <a:pt x="3829520" y="812558"/>
                  </a:lnTo>
                  <a:lnTo>
                    <a:pt x="3831386" y="814425"/>
                  </a:lnTo>
                  <a:lnTo>
                    <a:pt x="3832504" y="814895"/>
                  </a:lnTo>
                  <a:lnTo>
                    <a:pt x="3844658" y="814895"/>
                  </a:lnTo>
                  <a:lnTo>
                    <a:pt x="3845788" y="814425"/>
                  </a:lnTo>
                  <a:lnTo>
                    <a:pt x="3847642" y="812558"/>
                  </a:lnTo>
                  <a:lnTo>
                    <a:pt x="3848112" y="811441"/>
                  </a:lnTo>
                  <a:lnTo>
                    <a:pt x="3848112" y="808812"/>
                  </a:lnTo>
                  <a:close/>
                </a:path>
                <a:path w="4363085" h="1620520">
                  <a:moveTo>
                    <a:pt x="3848112" y="3441"/>
                  </a:moveTo>
                  <a:lnTo>
                    <a:pt x="3847642" y="2324"/>
                  </a:lnTo>
                  <a:lnTo>
                    <a:pt x="3845788" y="469"/>
                  </a:lnTo>
                  <a:lnTo>
                    <a:pt x="3844658" y="0"/>
                  </a:lnTo>
                  <a:lnTo>
                    <a:pt x="3832504" y="0"/>
                  </a:lnTo>
                  <a:lnTo>
                    <a:pt x="3831386" y="469"/>
                  </a:lnTo>
                  <a:lnTo>
                    <a:pt x="3829520" y="2324"/>
                  </a:lnTo>
                  <a:lnTo>
                    <a:pt x="3829062" y="3441"/>
                  </a:lnTo>
                  <a:lnTo>
                    <a:pt x="3829062" y="6083"/>
                  </a:lnTo>
                  <a:lnTo>
                    <a:pt x="3829520" y="7200"/>
                  </a:lnTo>
                  <a:lnTo>
                    <a:pt x="3831386" y="9055"/>
                  </a:lnTo>
                  <a:lnTo>
                    <a:pt x="3832504" y="9525"/>
                  </a:lnTo>
                  <a:lnTo>
                    <a:pt x="3844658" y="9525"/>
                  </a:lnTo>
                  <a:lnTo>
                    <a:pt x="3845788" y="9055"/>
                  </a:lnTo>
                  <a:lnTo>
                    <a:pt x="3847642" y="7200"/>
                  </a:lnTo>
                  <a:lnTo>
                    <a:pt x="3848112" y="6083"/>
                  </a:lnTo>
                  <a:lnTo>
                    <a:pt x="3848112" y="3441"/>
                  </a:lnTo>
                  <a:close/>
                </a:path>
                <a:path w="4363085" h="1620520">
                  <a:moveTo>
                    <a:pt x="3905262" y="1614170"/>
                  </a:moveTo>
                  <a:lnTo>
                    <a:pt x="3904792" y="1613052"/>
                  </a:lnTo>
                  <a:lnTo>
                    <a:pt x="3902938" y="1611185"/>
                  </a:lnTo>
                  <a:lnTo>
                    <a:pt x="3901808" y="1610715"/>
                  </a:lnTo>
                  <a:lnTo>
                    <a:pt x="3889654" y="1610715"/>
                  </a:lnTo>
                  <a:lnTo>
                    <a:pt x="3888536" y="1611185"/>
                  </a:lnTo>
                  <a:lnTo>
                    <a:pt x="3886670" y="1613052"/>
                  </a:lnTo>
                  <a:lnTo>
                    <a:pt x="3886212" y="1614170"/>
                  </a:lnTo>
                  <a:lnTo>
                    <a:pt x="3886212" y="1616798"/>
                  </a:lnTo>
                  <a:lnTo>
                    <a:pt x="3886670" y="1617916"/>
                  </a:lnTo>
                  <a:lnTo>
                    <a:pt x="3888536" y="1619783"/>
                  </a:lnTo>
                  <a:lnTo>
                    <a:pt x="3889654" y="1620253"/>
                  </a:lnTo>
                  <a:lnTo>
                    <a:pt x="3901808" y="1620253"/>
                  </a:lnTo>
                  <a:lnTo>
                    <a:pt x="3902938" y="1619783"/>
                  </a:lnTo>
                  <a:lnTo>
                    <a:pt x="3904792" y="1617916"/>
                  </a:lnTo>
                  <a:lnTo>
                    <a:pt x="3905262" y="1616798"/>
                  </a:lnTo>
                  <a:lnTo>
                    <a:pt x="3905262" y="1614170"/>
                  </a:lnTo>
                  <a:close/>
                </a:path>
                <a:path w="4363085" h="1620520">
                  <a:moveTo>
                    <a:pt x="3905262" y="808812"/>
                  </a:moveTo>
                  <a:lnTo>
                    <a:pt x="3904792" y="807694"/>
                  </a:lnTo>
                  <a:lnTo>
                    <a:pt x="3902938" y="805827"/>
                  </a:lnTo>
                  <a:lnTo>
                    <a:pt x="3901808" y="805357"/>
                  </a:lnTo>
                  <a:lnTo>
                    <a:pt x="3889654" y="805357"/>
                  </a:lnTo>
                  <a:lnTo>
                    <a:pt x="3888536" y="805827"/>
                  </a:lnTo>
                  <a:lnTo>
                    <a:pt x="3886670" y="807694"/>
                  </a:lnTo>
                  <a:lnTo>
                    <a:pt x="3886212" y="808812"/>
                  </a:lnTo>
                  <a:lnTo>
                    <a:pt x="3886212" y="811441"/>
                  </a:lnTo>
                  <a:lnTo>
                    <a:pt x="3886670" y="812558"/>
                  </a:lnTo>
                  <a:lnTo>
                    <a:pt x="3888536" y="814425"/>
                  </a:lnTo>
                  <a:lnTo>
                    <a:pt x="3889654" y="814895"/>
                  </a:lnTo>
                  <a:lnTo>
                    <a:pt x="3901808" y="814895"/>
                  </a:lnTo>
                  <a:lnTo>
                    <a:pt x="3902938" y="814425"/>
                  </a:lnTo>
                  <a:lnTo>
                    <a:pt x="3904792" y="812558"/>
                  </a:lnTo>
                  <a:lnTo>
                    <a:pt x="3905262" y="811441"/>
                  </a:lnTo>
                  <a:lnTo>
                    <a:pt x="3905262" y="808812"/>
                  </a:lnTo>
                  <a:close/>
                </a:path>
                <a:path w="4363085" h="1620520">
                  <a:moveTo>
                    <a:pt x="3905262" y="3441"/>
                  </a:moveTo>
                  <a:lnTo>
                    <a:pt x="3904792" y="2324"/>
                  </a:lnTo>
                  <a:lnTo>
                    <a:pt x="3902938" y="469"/>
                  </a:lnTo>
                  <a:lnTo>
                    <a:pt x="3901808" y="0"/>
                  </a:lnTo>
                  <a:lnTo>
                    <a:pt x="3889654" y="0"/>
                  </a:lnTo>
                  <a:lnTo>
                    <a:pt x="3888536" y="469"/>
                  </a:lnTo>
                  <a:lnTo>
                    <a:pt x="3886670" y="2324"/>
                  </a:lnTo>
                  <a:lnTo>
                    <a:pt x="3886212" y="3441"/>
                  </a:lnTo>
                  <a:lnTo>
                    <a:pt x="3886212" y="6083"/>
                  </a:lnTo>
                  <a:lnTo>
                    <a:pt x="3886670" y="7200"/>
                  </a:lnTo>
                  <a:lnTo>
                    <a:pt x="3888536" y="9055"/>
                  </a:lnTo>
                  <a:lnTo>
                    <a:pt x="3889654" y="9525"/>
                  </a:lnTo>
                  <a:lnTo>
                    <a:pt x="3901808" y="9525"/>
                  </a:lnTo>
                  <a:lnTo>
                    <a:pt x="3902938" y="9055"/>
                  </a:lnTo>
                  <a:lnTo>
                    <a:pt x="3904792" y="7200"/>
                  </a:lnTo>
                  <a:lnTo>
                    <a:pt x="3905262" y="6083"/>
                  </a:lnTo>
                  <a:lnTo>
                    <a:pt x="3905262" y="3441"/>
                  </a:lnTo>
                  <a:close/>
                </a:path>
                <a:path w="4363085" h="1620520">
                  <a:moveTo>
                    <a:pt x="3962412" y="1614170"/>
                  </a:moveTo>
                  <a:lnTo>
                    <a:pt x="3961942" y="1613052"/>
                  </a:lnTo>
                  <a:lnTo>
                    <a:pt x="3960088" y="1611185"/>
                  </a:lnTo>
                  <a:lnTo>
                    <a:pt x="3958958" y="1610715"/>
                  </a:lnTo>
                  <a:lnTo>
                    <a:pt x="3946804" y="1610715"/>
                  </a:lnTo>
                  <a:lnTo>
                    <a:pt x="3945686" y="1611185"/>
                  </a:lnTo>
                  <a:lnTo>
                    <a:pt x="3943820" y="1613052"/>
                  </a:lnTo>
                  <a:lnTo>
                    <a:pt x="3943362" y="1614170"/>
                  </a:lnTo>
                  <a:lnTo>
                    <a:pt x="3943362" y="1616798"/>
                  </a:lnTo>
                  <a:lnTo>
                    <a:pt x="3943820" y="1617916"/>
                  </a:lnTo>
                  <a:lnTo>
                    <a:pt x="3945686" y="1619783"/>
                  </a:lnTo>
                  <a:lnTo>
                    <a:pt x="3946804" y="1620253"/>
                  </a:lnTo>
                  <a:lnTo>
                    <a:pt x="3958958" y="1620253"/>
                  </a:lnTo>
                  <a:lnTo>
                    <a:pt x="3960088" y="1619783"/>
                  </a:lnTo>
                  <a:lnTo>
                    <a:pt x="3961942" y="1617916"/>
                  </a:lnTo>
                  <a:lnTo>
                    <a:pt x="3962412" y="1616798"/>
                  </a:lnTo>
                  <a:lnTo>
                    <a:pt x="3962412" y="1614170"/>
                  </a:lnTo>
                  <a:close/>
                </a:path>
                <a:path w="4363085" h="1620520">
                  <a:moveTo>
                    <a:pt x="3962412" y="808812"/>
                  </a:moveTo>
                  <a:lnTo>
                    <a:pt x="3961942" y="807694"/>
                  </a:lnTo>
                  <a:lnTo>
                    <a:pt x="3960088" y="805827"/>
                  </a:lnTo>
                  <a:lnTo>
                    <a:pt x="3958958" y="805357"/>
                  </a:lnTo>
                  <a:lnTo>
                    <a:pt x="3946804" y="805357"/>
                  </a:lnTo>
                  <a:lnTo>
                    <a:pt x="3945686" y="805827"/>
                  </a:lnTo>
                  <a:lnTo>
                    <a:pt x="3943820" y="807694"/>
                  </a:lnTo>
                  <a:lnTo>
                    <a:pt x="3943362" y="808812"/>
                  </a:lnTo>
                  <a:lnTo>
                    <a:pt x="3943362" y="811441"/>
                  </a:lnTo>
                  <a:lnTo>
                    <a:pt x="3943820" y="812558"/>
                  </a:lnTo>
                  <a:lnTo>
                    <a:pt x="3945686" y="814425"/>
                  </a:lnTo>
                  <a:lnTo>
                    <a:pt x="3946804" y="814895"/>
                  </a:lnTo>
                  <a:lnTo>
                    <a:pt x="3958958" y="814895"/>
                  </a:lnTo>
                  <a:lnTo>
                    <a:pt x="3960088" y="814425"/>
                  </a:lnTo>
                  <a:lnTo>
                    <a:pt x="3961942" y="812558"/>
                  </a:lnTo>
                  <a:lnTo>
                    <a:pt x="3962412" y="811441"/>
                  </a:lnTo>
                  <a:lnTo>
                    <a:pt x="3962412" y="808812"/>
                  </a:lnTo>
                  <a:close/>
                </a:path>
                <a:path w="4363085" h="1620520">
                  <a:moveTo>
                    <a:pt x="3962412" y="3441"/>
                  </a:moveTo>
                  <a:lnTo>
                    <a:pt x="3961942" y="2324"/>
                  </a:lnTo>
                  <a:lnTo>
                    <a:pt x="3960088" y="469"/>
                  </a:lnTo>
                  <a:lnTo>
                    <a:pt x="3958958" y="0"/>
                  </a:lnTo>
                  <a:lnTo>
                    <a:pt x="3946804" y="0"/>
                  </a:lnTo>
                  <a:lnTo>
                    <a:pt x="3945686" y="469"/>
                  </a:lnTo>
                  <a:lnTo>
                    <a:pt x="3943820" y="2324"/>
                  </a:lnTo>
                  <a:lnTo>
                    <a:pt x="3943362" y="3441"/>
                  </a:lnTo>
                  <a:lnTo>
                    <a:pt x="3943362" y="6083"/>
                  </a:lnTo>
                  <a:lnTo>
                    <a:pt x="3943820" y="7200"/>
                  </a:lnTo>
                  <a:lnTo>
                    <a:pt x="3945686" y="9055"/>
                  </a:lnTo>
                  <a:lnTo>
                    <a:pt x="3946804" y="9525"/>
                  </a:lnTo>
                  <a:lnTo>
                    <a:pt x="3958958" y="9525"/>
                  </a:lnTo>
                  <a:lnTo>
                    <a:pt x="3960088" y="9055"/>
                  </a:lnTo>
                  <a:lnTo>
                    <a:pt x="3961942" y="7200"/>
                  </a:lnTo>
                  <a:lnTo>
                    <a:pt x="3962412" y="6083"/>
                  </a:lnTo>
                  <a:lnTo>
                    <a:pt x="3962412" y="3441"/>
                  </a:lnTo>
                  <a:close/>
                </a:path>
                <a:path w="4363085" h="1620520">
                  <a:moveTo>
                    <a:pt x="4019562" y="1614170"/>
                  </a:moveTo>
                  <a:lnTo>
                    <a:pt x="4019092" y="1613052"/>
                  </a:lnTo>
                  <a:lnTo>
                    <a:pt x="4017238" y="1611185"/>
                  </a:lnTo>
                  <a:lnTo>
                    <a:pt x="4016108" y="1610715"/>
                  </a:lnTo>
                  <a:lnTo>
                    <a:pt x="4003954" y="1610715"/>
                  </a:lnTo>
                  <a:lnTo>
                    <a:pt x="4002836" y="1611185"/>
                  </a:lnTo>
                  <a:lnTo>
                    <a:pt x="4000970" y="1613052"/>
                  </a:lnTo>
                  <a:lnTo>
                    <a:pt x="4000512" y="1614170"/>
                  </a:lnTo>
                  <a:lnTo>
                    <a:pt x="4000512" y="1616798"/>
                  </a:lnTo>
                  <a:lnTo>
                    <a:pt x="4000970" y="1617916"/>
                  </a:lnTo>
                  <a:lnTo>
                    <a:pt x="4002836" y="1619783"/>
                  </a:lnTo>
                  <a:lnTo>
                    <a:pt x="4003954" y="1620253"/>
                  </a:lnTo>
                  <a:lnTo>
                    <a:pt x="4016108" y="1620253"/>
                  </a:lnTo>
                  <a:lnTo>
                    <a:pt x="4017238" y="1619783"/>
                  </a:lnTo>
                  <a:lnTo>
                    <a:pt x="4019092" y="1617916"/>
                  </a:lnTo>
                  <a:lnTo>
                    <a:pt x="4019562" y="1616798"/>
                  </a:lnTo>
                  <a:lnTo>
                    <a:pt x="4019562" y="1614170"/>
                  </a:lnTo>
                  <a:close/>
                </a:path>
                <a:path w="4363085" h="1620520">
                  <a:moveTo>
                    <a:pt x="4019562" y="808812"/>
                  </a:moveTo>
                  <a:lnTo>
                    <a:pt x="4019092" y="807694"/>
                  </a:lnTo>
                  <a:lnTo>
                    <a:pt x="4017238" y="805827"/>
                  </a:lnTo>
                  <a:lnTo>
                    <a:pt x="4016108" y="805357"/>
                  </a:lnTo>
                  <a:lnTo>
                    <a:pt x="4003954" y="805357"/>
                  </a:lnTo>
                  <a:lnTo>
                    <a:pt x="4002836" y="805827"/>
                  </a:lnTo>
                  <a:lnTo>
                    <a:pt x="4000970" y="807694"/>
                  </a:lnTo>
                  <a:lnTo>
                    <a:pt x="4000512" y="808812"/>
                  </a:lnTo>
                  <a:lnTo>
                    <a:pt x="4000512" y="811441"/>
                  </a:lnTo>
                  <a:lnTo>
                    <a:pt x="4000970" y="812558"/>
                  </a:lnTo>
                  <a:lnTo>
                    <a:pt x="4002836" y="814425"/>
                  </a:lnTo>
                  <a:lnTo>
                    <a:pt x="4003954" y="814895"/>
                  </a:lnTo>
                  <a:lnTo>
                    <a:pt x="4016108" y="814895"/>
                  </a:lnTo>
                  <a:lnTo>
                    <a:pt x="4017238" y="814425"/>
                  </a:lnTo>
                  <a:lnTo>
                    <a:pt x="4019092" y="812558"/>
                  </a:lnTo>
                  <a:lnTo>
                    <a:pt x="4019562" y="811441"/>
                  </a:lnTo>
                  <a:lnTo>
                    <a:pt x="4019562" y="808812"/>
                  </a:lnTo>
                  <a:close/>
                </a:path>
                <a:path w="4363085" h="1620520">
                  <a:moveTo>
                    <a:pt x="4019562" y="3441"/>
                  </a:moveTo>
                  <a:lnTo>
                    <a:pt x="4019092" y="2324"/>
                  </a:lnTo>
                  <a:lnTo>
                    <a:pt x="4017238" y="469"/>
                  </a:lnTo>
                  <a:lnTo>
                    <a:pt x="4016108" y="0"/>
                  </a:lnTo>
                  <a:lnTo>
                    <a:pt x="4003954" y="0"/>
                  </a:lnTo>
                  <a:lnTo>
                    <a:pt x="4002836" y="469"/>
                  </a:lnTo>
                  <a:lnTo>
                    <a:pt x="4000970" y="2324"/>
                  </a:lnTo>
                  <a:lnTo>
                    <a:pt x="4000512" y="3441"/>
                  </a:lnTo>
                  <a:lnTo>
                    <a:pt x="4000512" y="6083"/>
                  </a:lnTo>
                  <a:lnTo>
                    <a:pt x="4000970" y="7200"/>
                  </a:lnTo>
                  <a:lnTo>
                    <a:pt x="4002836" y="9055"/>
                  </a:lnTo>
                  <a:lnTo>
                    <a:pt x="4003954" y="9525"/>
                  </a:lnTo>
                  <a:lnTo>
                    <a:pt x="4016108" y="9525"/>
                  </a:lnTo>
                  <a:lnTo>
                    <a:pt x="4017238" y="9055"/>
                  </a:lnTo>
                  <a:lnTo>
                    <a:pt x="4019092" y="7200"/>
                  </a:lnTo>
                  <a:lnTo>
                    <a:pt x="4019562" y="6083"/>
                  </a:lnTo>
                  <a:lnTo>
                    <a:pt x="4019562" y="3441"/>
                  </a:lnTo>
                  <a:close/>
                </a:path>
                <a:path w="4363085" h="1620520">
                  <a:moveTo>
                    <a:pt x="4076712" y="1614170"/>
                  </a:moveTo>
                  <a:lnTo>
                    <a:pt x="4076242" y="1613052"/>
                  </a:lnTo>
                  <a:lnTo>
                    <a:pt x="4074388" y="1611185"/>
                  </a:lnTo>
                  <a:lnTo>
                    <a:pt x="4073258" y="1610715"/>
                  </a:lnTo>
                  <a:lnTo>
                    <a:pt x="4061104" y="1610715"/>
                  </a:lnTo>
                  <a:lnTo>
                    <a:pt x="4059986" y="1611185"/>
                  </a:lnTo>
                  <a:lnTo>
                    <a:pt x="4058120" y="1613052"/>
                  </a:lnTo>
                  <a:lnTo>
                    <a:pt x="4057662" y="1614170"/>
                  </a:lnTo>
                  <a:lnTo>
                    <a:pt x="4057662" y="1616798"/>
                  </a:lnTo>
                  <a:lnTo>
                    <a:pt x="4058120" y="1617916"/>
                  </a:lnTo>
                  <a:lnTo>
                    <a:pt x="4059986" y="1619783"/>
                  </a:lnTo>
                  <a:lnTo>
                    <a:pt x="4061104" y="1620253"/>
                  </a:lnTo>
                  <a:lnTo>
                    <a:pt x="4073258" y="1620253"/>
                  </a:lnTo>
                  <a:lnTo>
                    <a:pt x="4074388" y="1619783"/>
                  </a:lnTo>
                  <a:lnTo>
                    <a:pt x="4076242" y="1617916"/>
                  </a:lnTo>
                  <a:lnTo>
                    <a:pt x="4076712" y="1616798"/>
                  </a:lnTo>
                  <a:lnTo>
                    <a:pt x="4076712" y="1614170"/>
                  </a:lnTo>
                  <a:close/>
                </a:path>
                <a:path w="4363085" h="1620520">
                  <a:moveTo>
                    <a:pt x="4076712" y="808812"/>
                  </a:moveTo>
                  <a:lnTo>
                    <a:pt x="4076242" y="807694"/>
                  </a:lnTo>
                  <a:lnTo>
                    <a:pt x="4074388" y="805827"/>
                  </a:lnTo>
                  <a:lnTo>
                    <a:pt x="4073258" y="805357"/>
                  </a:lnTo>
                  <a:lnTo>
                    <a:pt x="4061104" y="805357"/>
                  </a:lnTo>
                  <a:lnTo>
                    <a:pt x="4059986" y="805827"/>
                  </a:lnTo>
                  <a:lnTo>
                    <a:pt x="4058120" y="807694"/>
                  </a:lnTo>
                  <a:lnTo>
                    <a:pt x="4057662" y="808812"/>
                  </a:lnTo>
                  <a:lnTo>
                    <a:pt x="4057662" y="811441"/>
                  </a:lnTo>
                  <a:lnTo>
                    <a:pt x="4058120" y="812558"/>
                  </a:lnTo>
                  <a:lnTo>
                    <a:pt x="4059986" y="814425"/>
                  </a:lnTo>
                  <a:lnTo>
                    <a:pt x="4061104" y="814895"/>
                  </a:lnTo>
                  <a:lnTo>
                    <a:pt x="4073258" y="814895"/>
                  </a:lnTo>
                  <a:lnTo>
                    <a:pt x="4074388" y="814425"/>
                  </a:lnTo>
                  <a:lnTo>
                    <a:pt x="4076242" y="812558"/>
                  </a:lnTo>
                  <a:lnTo>
                    <a:pt x="4076712" y="811441"/>
                  </a:lnTo>
                  <a:lnTo>
                    <a:pt x="4076712" y="808812"/>
                  </a:lnTo>
                  <a:close/>
                </a:path>
                <a:path w="4363085" h="1620520">
                  <a:moveTo>
                    <a:pt x="4076712" y="3441"/>
                  </a:moveTo>
                  <a:lnTo>
                    <a:pt x="4076242" y="2324"/>
                  </a:lnTo>
                  <a:lnTo>
                    <a:pt x="4074388" y="469"/>
                  </a:lnTo>
                  <a:lnTo>
                    <a:pt x="4073258" y="0"/>
                  </a:lnTo>
                  <a:lnTo>
                    <a:pt x="4061104" y="0"/>
                  </a:lnTo>
                  <a:lnTo>
                    <a:pt x="4059986" y="469"/>
                  </a:lnTo>
                  <a:lnTo>
                    <a:pt x="4058120" y="2324"/>
                  </a:lnTo>
                  <a:lnTo>
                    <a:pt x="4057662" y="3441"/>
                  </a:lnTo>
                  <a:lnTo>
                    <a:pt x="4057662" y="6083"/>
                  </a:lnTo>
                  <a:lnTo>
                    <a:pt x="4058120" y="7200"/>
                  </a:lnTo>
                  <a:lnTo>
                    <a:pt x="4059986" y="9055"/>
                  </a:lnTo>
                  <a:lnTo>
                    <a:pt x="4061104" y="9525"/>
                  </a:lnTo>
                  <a:lnTo>
                    <a:pt x="4073258" y="9525"/>
                  </a:lnTo>
                  <a:lnTo>
                    <a:pt x="4074388" y="9055"/>
                  </a:lnTo>
                  <a:lnTo>
                    <a:pt x="4076242" y="7200"/>
                  </a:lnTo>
                  <a:lnTo>
                    <a:pt x="4076712" y="6083"/>
                  </a:lnTo>
                  <a:lnTo>
                    <a:pt x="4076712" y="3441"/>
                  </a:lnTo>
                  <a:close/>
                </a:path>
                <a:path w="4363085" h="1620520">
                  <a:moveTo>
                    <a:pt x="4133862" y="1614170"/>
                  </a:moveTo>
                  <a:lnTo>
                    <a:pt x="4133392" y="1613052"/>
                  </a:lnTo>
                  <a:lnTo>
                    <a:pt x="4131538" y="1611185"/>
                  </a:lnTo>
                  <a:lnTo>
                    <a:pt x="4130408" y="1610715"/>
                  </a:lnTo>
                  <a:lnTo>
                    <a:pt x="4118254" y="1610715"/>
                  </a:lnTo>
                  <a:lnTo>
                    <a:pt x="4117136" y="1611185"/>
                  </a:lnTo>
                  <a:lnTo>
                    <a:pt x="4115270" y="1613052"/>
                  </a:lnTo>
                  <a:lnTo>
                    <a:pt x="4114812" y="1614170"/>
                  </a:lnTo>
                  <a:lnTo>
                    <a:pt x="4114812" y="1616798"/>
                  </a:lnTo>
                  <a:lnTo>
                    <a:pt x="4115270" y="1617916"/>
                  </a:lnTo>
                  <a:lnTo>
                    <a:pt x="4117136" y="1619783"/>
                  </a:lnTo>
                  <a:lnTo>
                    <a:pt x="4118254" y="1620253"/>
                  </a:lnTo>
                  <a:lnTo>
                    <a:pt x="4130408" y="1620253"/>
                  </a:lnTo>
                  <a:lnTo>
                    <a:pt x="4131538" y="1619783"/>
                  </a:lnTo>
                  <a:lnTo>
                    <a:pt x="4133392" y="1617916"/>
                  </a:lnTo>
                  <a:lnTo>
                    <a:pt x="4133862" y="1616798"/>
                  </a:lnTo>
                  <a:lnTo>
                    <a:pt x="4133862" y="1614170"/>
                  </a:lnTo>
                  <a:close/>
                </a:path>
                <a:path w="4363085" h="1620520">
                  <a:moveTo>
                    <a:pt x="4133862" y="808812"/>
                  </a:moveTo>
                  <a:lnTo>
                    <a:pt x="4133392" y="807694"/>
                  </a:lnTo>
                  <a:lnTo>
                    <a:pt x="4131538" y="805827"/>
                  </a:lnTo>
                  <a:lnTo>
                    <a:pt x="4130408" y="805357"/>
                  </a:lnTo>
                  <a:lnTo>
                    <a:pt x="4118254" y="805357"/>
                  </a:lnTo>
                  <a:lnTo>
                    <a:pt x="4117136" y="805827"/>
                  </a:lnTo>
                  <a:lnTo>
                    <a:pt x="4115270" y="807694"/>
                  </a:lnTo>
                  <a:lnTo>
                    <a:pt x="4114812" y="808812"/>
                  </a:lnTo>
                  <a:lnTo>
                    <a:pt x="4114812" y="811441"/>
                  </a:lnTo>
                  <a:lnTo>
                    <a:pt x="4115270" y="812558"/>
                  </a:lnTo>
                  <a:lnTo>
                    <a:pt x="4117136" y="814425"/>
                  </a:lnTo>
                  <a:lnTo>
                    <a:pt x="4118254" y="814895"/>
                  </a:lnTo>
                  <a:lnTo>
                    <a:pt x="4130408" y="814895"/>
                  </a:lnTo>
                  <a:lnTo>
                    <a:pt x="4131538" y="814425"/>
                  </a:lnTo>
                  <a:lnTo>
                    <a:pt x="4133392" y="812558"/>
                  </a:lnTo>
                  <a:lnTo>
                    <a:pt x="4133862" y="811441"/>
                  </a:lnTo>
                  <a:lnTo>
                    <a:pt x="4133862" y="808812"/>
                  </a:lnTo>
                  <a:close/>
                </a:path>
                <a:path w="4363085" h="1620520">
                  <a:moveTo>
                    <a:pt x="4133862" y="3441"/>
                  </a:moveTo>
                  <a:lnTo>
                    <a:pt x="4133392" y="2324"/>
                  </a:lnTo>
                  <a:lnTo>
                    <a:pt x="4131538" y="469"/>
                  </a:lnTo>
                  <a:lnTo>
                    <a:pt x="4130408" y="0"/>
                  </a:lnTo>
                  <a:lnTo>
                    <a:pt x="4118254" y="0"/>
                  </a:lnTo>
                  <a:lnTo>
                    <a:pt x="4117136" y="469"/>
                  </a:lnTo>
                  <a:lnTo>
                    <a:pt x="4115270" y="2324"/>
                  </a:lnTo>
                  <a:lnTo>
                    <a:pt x="4114812" y="3441"/>
                  </a:lnTo>
                  <a:lnTo>
                    <a:pt x="4114812" y="6083"/>
                  </a:lnTo>
                  <a:lnTo>
                    <a:pt x="4115270" y="7200"/>
                  </a:lnTo>
                  <a:lnTo>
                    <a:pt x="4117136" y="9055"/>
                  </a:lnTo>
                  <a:lnTo>
                    <a:pt x="4118254" y="9525"/>
                  </a:lnTo>
                  <a:lnTo>
                    <a:pt x="4130408" y="9525"/>
                  </a:lnTo>
                  <a:lnTo>
                    <a:pt x="4131538" y="9055"/>
                  </a:lnTo>
                  <a:lnTo>
                    <a:pt x="4133392" y="7200"/>
                  </a:lnTo>
                  <a:lnTo>
                    <a:pt x="4133862" y="6083"/>
                  </a:lnTo>
                  <a:lnTo>
                    <a:pt x="4133862" y="3441"/>
                  </a:lnTo>
                  <a:close/>
                </a:path>
                <a:path w="4363085" h="1620520">
                  <a:moveTo>
                    <a:pt x="4191012" y="1614170"/>
                  </a:moveTo>
                  <a:lnTo>
                    <a:pt x="4190542" y="1613052"/>
                  </a:lnTo>
                  <a:lnTo>
                    <a:pt x="4188688" y="1611185"/>
                  </a:lnTo>
                  <a:lnTo>
                    <a:pt x="4187558" y="1610715"/>
                  </a:lnTo>
                  <a:lnTo>
                    <a:pt x="4175404" y="1610715"/>
                  </a:lnTo>
                  <a:lnTo>
                    <a:pt x="4174286" y="1611185"/>
                  </a:lnTo>
                  <a:lnTo>
                    <a:pt x="4172420" y="1613052"/>
                  </a:lnTo>
                  <a:lnTo>
                    <a:pt x="4171962" y="1614170"/>
                  </a:lnTo>
                  <a:lnTo>
                    <a:pt x="4171962" y="1616798"/>
                  </a:lnTo>
                  <a:lnTo>
                    <a:pt x="4172420" y="1617916"/>
                  </a:lnTo>
                  <a:lnTo>
                    <a:pt x="4174286" y="1619783"/>
                  </a:lnTo>
                  <a:lnTo>
                    <a:pt x="4175404" y="1620253"/>
                  </a:lnTo>
                  <a:lnTo>
                    <a:pt x="4187558" y="1620253"/>
                  </a:lnTo>
                  <a:lnTo>
                    <a:pt x="4188688" y="1619783"/>
                  </a:lnTo>
                  <a:lnTo>
                    <a:pt x="4190542" y="1617916"/>
                  </a:lnTo>
                  <a:lnTo>
                    <a:pt x="4191012" y="1616798"/>
                  </a:lnTo>
                  <a:lnTo>
                    <a:pt x="4191012" y="1614170"/>
                  </a:lnTo>
                  <a:close/>
                </a:path>
                <a:path w="4363085" h="1620520">
                  <a:moveTo>
                    <a:pt x="4191012" y="808812"/>
                  </a:moveTo>
                  <a:lnTo>
                    <a:pt x="4190542" y="807694"/>
                  </a:lnTo>
                  <a:lnTo>
                    <a:pt x="4188688" y="805827"/>
                  </a:lnTo>
                  <a:lnTo>
                    <a:pt x="4187558" y="805357"/>
                  </a:lnTo>
                  <a:lnTo>
                    <a:pt x="4175404" y="805357"/>
                  </a:lnTo>
                  <a:lnTo>
                    <a:pt x="4174286" y="805827"/>
                  </a:lnTo>
                  <a:lnTo>
                    <a:pt x="4172420" y="807694"/>
                  </a:lnTo>
                  <a:lnTo>
                    <a:pt x="4171962" y="808812"/>
                  </a:lnTo>
                  <a:lnTo>
                    <a:pt x="4171962" y="811441"/>
                  </a:lnTo>
                  <a:lnTo>
                    <a:pt x="4172420" y="812558"/>
                  </a:lnTo>
                  <a:lnTo>
                    <a:pt x="4174286" y="814425"/>
                  </a:lnTo>
                  <a:lnTo>
                    <a:pt x="4175404" y="814895"/>
                  </a:lnTo>
                  <a:lnTo>
                    <a:pt x="4187558" y="814895"/>
                  </a:lnTo>
                  <a:lnTo>
                    <a:pt x="4188688" y="814425"/>
                  </a:lnTo>
                  <a:lnTo>
                    <a:pt x="4190542" y="812558"/>
                  </a:lnTo>
                  <a:lnTo>
                    <a:pt x="4191012" y="811441"/>
                  </a:lnTo>
                  <a:lnTo>
                    <a:pt x="4191012" y="808812"/>
                  </a:lnTo>
                  <a:close/>
                </a:path>
                <a:path w="4363085" h="1620520">
                  <a:moveTo>
                    <a:pt x="4191012" y="3441"/>
                  </a:moveTo>
                  <a:lnTo>
                    <a:pt x="4190542" y="2324"/>
                  </a:lnTo>
                  <a:lnTo>
                    <a:pt x="4188688" y="469"/>
                  </a:lnTo>
                  <a:lnTo>
                    <a:pt x="4187558" y="0"/>
                  </a:lnTo>
                  <a:lnTo>
                    <a:pt x="4175404" y="0"/>
                  </a:lnTo>
                  <a:lnTo>
                    <a:pt x="4174286" y="469"/>
                  </a:lnTo>
                  <a:lnTo>
                    <a:pt x="4172420" y="2324"/>
                  </a:lnTo>
                  <a:lnTo>
                    <a:pt x="4171962" y="3441"/>
                  </a:lnTo>
                  <a:lnTo>
                    <a:pt x="4171962" y="6083"/>
                  </a:lnTo>
                  <a:lnTo>
                    <a:pt x="4172420" y="7200"/>
                  </a:lnTo>
                  <a:lnTo>
                    <a:pt x="4174286" y="9055"/>
                  </a:lnTo>
                  <a:lnTo>
                    <a:pt x="4175404" y="9525"/>
                  </a:lnTo>
                  <a:lnTo>
                    <a:pt x="4187558" y="9525"/>
                  </a:lnTo>
                  <a:lnTo>
                    <a:pt x="4188688" y="9055"/>
                  </a:lnTo>
                  <a:lnTo>
                    <a:pt x="4190542" y="7200"/>
                  </a:lnTo>
                  <a:lnTo>
                    <a:pt x="4191012" y="6083"/>
                  </a:lnTo>
                  <a:lnTo>
                    <a:pt x="4191012" y="3441"/>
                  </a:lnTo>
                  <a:close/>
                </a:path>
                <a:path w="4363085" h="1620520">
                  <a:moveTo>
                    <a:pt x="4248162" y="1614170"/>
                  </a:moveTo>
                  <a:lnTo>
                    <a:pt x="4247693" y="1613052"/>
                  </a:lnTo>
                  <a:lnTo>
                    <a:pt x="4245838" y="1611185"/>
                  </a:lnTo>
                  <a:lnTo>
                    <a:pt x="4244708" y="1610715"/>
                  </a:lnTo>
                  <a:lnTo>
                    <a:pt x="4232554" y="1610715"/>
                  </a:lnTo>
                  <a:lnTo>
                    <a:pt x="4231437" y="1611185"/>
                  </a:lnTo>
                  <a:lnTo>
                    <a:pt x="4229570" y="1613052"/>
                  </a:lnTo>
                  <a:lnTo>
                    <a:pt x="4229112" y="1614170"/>
                  </a:lnTo>
                  <a:lnTo>
                    <a:pt x="4229112" y="1616798"/>
                  </a:lnTo>
                  <a:lnTo>
                    <a:pt x="4229570" y="1617916"/>
                  </a:lnTo>
                  <a:lnTo>
                    <a:pt x="4231437" y="1619783"/>
                  </a:lnTo>
                  <a:lnTo>
                    <a:pt x="4232554" y="1620253"/>
                  </a:lnTo>
                  <a:lnTo>
                    <a:pt x="4244708" y="1620253"/>
                  </a:lnTo>
                  <a:lnTo>
                    <a:pt x="4245838" y="1619783"/>
                  </a:lnTo>
                  <a:lnTo>
                    <a:pt x="4247693" y="1617916"/>
                  </a:lnTo>
                  <a:lnTo>
                    <a:pt x="4248162" y="1616798"/>
                  </a:lnTo>
                  <a:lnTo>
                    <a:pt x="4248162" y="1614170"/>
                  </a:lnTo>
                  <a:close/>
                </a:path>
                <a:path w="4363085" h="1620520">
                  <a:moveTo>
                    <a:pt x="4248162" y="808812"/>
                  </a:moveTo>
                  <a:lnTo>
                    <a:pt x="4247693" y="807694"/>
                  </a:lnTo>
                  <a:lnTo>
                    <a:pt x="4245838" y="805827"/>
                  </a:lnTo>
                  <a:lnTo>
                    <a:pt x="4244708" y="805357"/>
                  </a:lnTo>
                  <a:lnTo>
                    <a:pt x="4232554" y="805357"/>
                  </a:lnTo>
                  <a:lnTo>
                    <a:pt x="4231437" y="805827"/>
                  </a:lnTo>
                  <a:lnTo>
                    <a:pt x="4229570" y="807694"/>
                  </a:lnTo>
                  <a:lnTo>
                    <a:pt x="4229112" y="808812"/>
                  </a:lnTo>
                  <a:lnTo>
                    <a:pt x="4229112" y="811441"/>
                  </a:lnTo>
                  <a:lnTo>
                    <a:pt x="4229570" y="812558"/>
                  </a:lnTo>
                  <a:lnTo>
                    <a:pt x="4231437" y="814425"/>
                  </a:lnTo>
                  <a:lnTo>
                    <a:pt x="4232554" y="814895"/>
                  </a:lnTo>
                  <a:lnTo>
                    <a:pt x="4244708" y="814895"/>
                  </a:lnTo>
                  <a:lnTo>
                    <a:pt x="4245838" y="814425"/>
                  </a:lnTo>
                  <a:lnTo>
                    <a:pt x="4247693" y="812558"/>
                  </a:lnTo>
                  <a:lnTo>
                    <a:pt x="4248162" y="811441"/>
                  </a:lnTo>
                  <a:lnTo>
                    <a:pt x="4248162" y="808812"/>
                  </a:lnTo>
                  <a:close/>
                </a:path>
                <a:path w="4363085" h="1620520">
                  <a:moveTo>
                    <a:pt x="4248162" y="3441"/>
                  </a:moveTo>
                  <a:lnTo>
                    <a:pt x="4247693" y="2324"/>
                  </a:lnTo>
                  <a:lnTo>
                    <a:pt x="4245838" y="469"/>
                  </a:lnTo>
                  <a:lnTo>
                    <a:pt x="4244708" y="0"/>
                  </a:lnTo>
                  <a:lnTo>
                    <a:pt x="4232554" y="0"/>
                  </a:lnTo>
                  <a:lnTo>
                    <a:pt x="4231437" y="469"/>
                  </a:lnTo>
                  <a:lnTo>
                    <a:pt x="4229570" y="2324"/>
                  </a:lnTo>
                  <a:lnTo>
                    <a:pt x="4229112" y="3441"/>
                  </a:lnTo>
                  <a:lnTo>
                    <a:pt x="4229112" y="6083"/>
                  </a:lnTo>
                  <a:lnTo>
                    <a:pt x="4229570" y="7200"/>
                  </a:lnTo>
                  <a:lnTo>
                    <a:pt x="4231437" y="9055"/>
                  </a:lnTo>
                  <a:lnTo>
                    <a:pt x="4232554" y="9525"/>
                  </a:lnTo>
                  <a:lnTo>
                    <a:pt x="4244708" y="9525"/>
                  </a:lnTo>
                  <a:lnTo>
                    <a:pt x="4245838" y="9055"/>
                  </a:lnTo>
                  <a:lnTo>
                    <a:pt x="4247693" y="7200"/>
                  </a:lnTo>
                  <a:lnTo>
                    <a:pt x="4248162" y="6083"/>
                  </a:lnTo>
                  <a:lnTo>
                    <a:pt x="4248162" y="3441"/>
                  </a:lnTo>
                  <a:close/>
                </a:path>
                <a:path w="4363085" h="1620520">
                  <a:moveTo>
                    <a:pt x="4305312" y="1614170"/>
                  </a:moveTo>
                  <a:lnTo>
                    <a:pt x="4304843" y="1613052"/>
                  </a:lnTo>
                  <a:lnTo>
                    <a:pt x="4302988" y="1611185"/>
                  </a:lnTo>
                  <a:lnTo>
                    <a:pt x="4301858" y="1610715"/>
                  </a:lnTo>
                  <a:lnTo>
                    <a:pt x="4289704" y="1610715"/>
                  </a:lnTo>
                  <a:lnTo>
                    <a:pt x="4288587" y="1611185"/>
                  </a:lnTo>
                  <a:lnTo>
                    <a:pt x="4286720" y="1613052"/>
                  </a:lnTo>
                  <a:lnTo>
                    <a:pt x="4286262" y="1614170"/>
                  </a:lnTo>
                  <a:lnTo>
                    <a:pt x="4286262" y="1616798"/>
                  </a:lnTo>
                  <a:lnTo>
                    <a:pt x="4286720" y="1617916"/>
                  </a:lnTo>
                  <a:lnTo>
                    <a:pt x="4288587" y="1619783"/>
                  </a:lnTo>
                  <a:lnTo>
                    <a:pt x="4289704" y="1620253"/>
                  </a:lnTo>
                  <a:lnTo>
                    <a:pt x="4301858" y="1620253"/>
                  </a:lnTo>
                  <a:lnTo>
                    <a:pt x="4302988" y="1619783"/>
                  </a:lnTo>
                  <a:lnTo>
                    <a:pt x="4304843" y="1617916"/>
                  </a:lnTo>
                  <a:lnTo>
                    <a:pt x="4305312" y="1616798"/>
                  </a:lnTo>
                  <a:lnTo>
                    <a:pt x="4305312" y="1614170"/>
                  </a:lnTo>
                  <a:close/>
                </a:path>
                <a:path w="4363085" h="1620520">
                  <a:moveTo>
                    <a:pt x="4305312" y="808812"/>
                  </a:moveTo>
                  <a:lnTo>
                    <a:pt x="4304843" y="807694"/>
                  </a:lnTo>
                  <a:lnTo>
                    <a:pt x="4302988" y="805827"/>
                  </a:lnTo>
                  <a:lnTo>
                    <a:pt x="4301858" y="805357"/>
                  </a:lnTo>
                  <a:lnTo>
                    <a:pt x="4289704" y="805357"/>
                  </a:lnTo>
                  <a:lnTo>
                    <a:pt x="4288587" y="805827"/>
                  </a:lnTo>
                  <a:lnTo>
                    <a:pt x="4286720" y="807694"/>
                  </a:lnTo>
                  <a:lnTo>
                    <a:pt x="4286262" y="808812"/>
                  </a:lnTo>
                  <a:lnTo>
                    <a:pt x="4286262" y="811441"/>
                  </a:lnTo>
                  <a:lnTo>
                    <a:pt x="4286720" y="812558"/>
                  </a:lnTo>
                  <a:lnTo>
                    <a:pt x="4288587" y="814425"/>
                  </a:lnTo>
                  <a:lnTo>
                    <a:pt x="4289704" y="814895"/>
                  </a:lnTo>
                  <a:lnTo>
                    <a:pt x="4301858" y="814895"/>
                  </a:lnTo>
                  <a:lnTo>
                    <a:pt x="4302988" y="814425"/>
                  </a:lnTo>
                  <a:lnTo>
                    <a:pt x="4304843" y="812558"/>
                  </a:lnTo>
                  <a:lnTo>
                    <a:pt x="4305312" y="811441"/>
                  </a:lnTo>
                  <a:lnTo>
                    <a:pt x="4305312" y="808812"/>
                  </a:lnTo>
                  <a:close/>
                </a:path>
                <a:path w="4363085" h="1620520">
                  <a:moveTo>
                    <a:pt x="4305312" y="3441"/>
                  </a:moveTo>
                  <a:lnTo>
                    <a:pt x="4304843" y="2324"/>
                  </a:lnTo>
                  <a:lnTo>
                    <a:pt x="4302988" y="469"/>
                  </a:lnTo>
                  <a:lnTo>
                    <a:pt x="4301858" y="0"/>
                  </a:lnTo>
                  <a:lnTo>
                    <a:pt x="4289704" y="0"/>
                  </a:lnTo>
                  <a:lnTo>
                    <a:pt x="4288587" y="469"/>
                  </a:lnTo>
                  <a:lnTo>
                    <a:pt x="4286720" y="2324"/>
                  </a:lnTo>
                  <a:lnTo>
                    <a:pt x="4286262" y="3441"/>
                  </a:lnTo>
                  <a:lnTo>
                    <a:pt x="4286262" y="6083"/>
                  </a:lnTo>
                  <a:lnTo>
                    <a:pt x="4286720" y="7200"/>
                  </a:lnTo>
                  <a:lnTo>
                    <a:pt x="4288587" y="9055"/>
                  </a:lnTo>
                  <a:lnTo>
                    <a:pt x="4289704" y="9525"/>
                  </a:lnTo>
                  <a:lnTo>
                    <a:pt x="4301858" y="9525"/>
                  </a:lnTo>
                  <a:lnTo>
                    <a:pt x="4302988" y="9055"/>
                  </a:lnTo>
                  <a:lnTo>
                    <a:pt x="4304843" y="7200"/>
                  </a:lnTo>
                  <a:lnTo>
                    <a:pt x="4305312" y="6083"/>
                  </a:lnTo>
                  <a:lnTo>
                    <a:pt x="4305312" y="3441"/>
                  </a:lnTo>
                  <a:close/>
                </a:path>
                <a:path w="4363085" h="1620520">
                  <a:moveTo>
                    <a:pt x="4362462" y="1614170"/>
                  </a:moveTo>
                  <a:lnTo>
                    <a:pt x="4361993" y="1613052"/>
                  </a:lnTo>
                  <a:lnTo>
                    <a:pt x="4360138" y="1611185"/>
                  </a:lnTo>
                  <a:lnTo>
                    <a:pt x="4359008" y="1610715"/>
                  </a:lnTo>
                  <a:lnTo>
                    <a:pt x="4346854" y="1610715"/>
                  </a:lnTo>
                  <a:lnTo>
                    <a:pt x="4345737" y="1611185"/>
                  </a:lnTo>
                  <a:lnTo>
                    <a:pt x="4343870" y="1613052"/>
                  </a:lnTo>
                  <a:lnTo>
                    <a:pt x="4343412" y="1614170"/>
                  </a:lnTo>
                  <a:lnTo>
                    <a:pt x="4343412" y="1616798"/>
                  </a:lnTo>
                  <a:lnTo>
                    <a:pt x="4343870" y="1617916"/>
                  </a:lnTo>
                  <a:lnTo>
                    <a:pt x="4345737" y="1619783"/>
                  </a:lnTo>
                  <a:lnTo>
                    <a:pt x="4346854" y="1620253"/>
                  </a:lnTo>
                  <a:lnTo>
                    <a:pt x="4359008" y="1620253"/>
                  </a:lnTo>
                  <a:lnTo>
                    <a:pt x="4360138" y="1619783"/>
                  </a:lnTo>
                  <a:lnTo>
                    <a:pt x="4361993" y="1617916"/>
                  </a:lnTo>
                  <a:lnTo>
                    <a:pt x="4362462" y="1616798"/>
                  </a:lnTo>
                  <a:lnTo>
                    <a:pt x="4362462" y="1614170"/>
                  </a:lnTo>
                  <a:close/>
                </a:path>
                <a:path w="4363085" h="1620520">
                  <a:moveTo>
                    <a:pt x="4362462" y="808812"/>
                  </a:moveTo>
                  <a:lnTo>
                    <a:pt x="4361993" y="807694"/>
                  </a:lnTo>
                  <a:lnTo>
                    <a:pt x="4360138" y="805827"/>
                  </a:lnTo>
                  <a:lnTo>
                    <a:pt x="4359008" y="805357"/>
                  </a:lnTo>
                  <a:lnTo>
                    <a:pt x="4346854" y="805357"/>
                  </a:lnTo>
                  <a:lnTo>
                    <a:pt x="4345737" y="805827"/>
                  </a:lnTo>
                  <a:lnTo>
                    <a:pt x="4343870" y="807694"/>
                  </a:lnTo>
                  <a:lnTo>
                    <a:pt x="4343412" y="808812"/>
                  </a:lnTo>
                  <a:lnTo>
                    <a:pt x="4343412" y="811441"/>
                  </a:lnTo>
                  <a:lnTo>
                    <a:pt x="4343870" y="812558"/>
                  </a:lnTo>
                  <a:lnTo>
                    <a:pt x="4345737" y="814425"/>
                  </a:lnTo>
                  <a:lnTo>
                    <a:pt x="4346854" y="814895"/>
                  </a:lnTo>
                  <a:lnTo>
                    <a:pt x="4359008" y="814895"/>
                  </a:lnTo>
                  <a:lnTo>
                    <a:pt x="4360138" y="814425"/>
                  </a:lnTo>
                  <a:lnTo>
                    <a:pt x="4361993" y="812558"/>
                  </a:lnTo>
                  <a:lnTo>
                    <a:pt x="4362462" y="811441"/>
                  </a:lnTo>
                  <a:lnTo>
                    <a:pt x="4362462" y="808812"/>
                  </a:lnTo>
                  <a:close/>
                </a:path>
                <a:path w="4363085" h="1620520">
                  <a:moveTo>
                    <a:pt x="4362462" y="3441"/>
                  </a:moveTo>
                  <a:lnTo>
                    <a:pt x="4361993" y="2324"/>
                  </a:lnTo>
                  <a:lnTo>
                    <a:pt x="4360138" y="469"/>
                  </a:lnTo>
                  <a:lnTo>
                    <a:pt x="4359008" y="0"/>
                  </a:lnTo>
                  <a:lnTo>
                    <a:pt x="4346854" y="0"/>
                  </a:lnTo>
                  <a:lnTo>
                    <a:pt x="4345737" y="469"/>
                  </a:lnTo>
                  <a:lnTo>
                    <a:pt x="4343870" y="2324"/>
                  </a:lnTo>
                  <a:lnTo>
                    <a:pt x="4343412" y="3441"/>
                  </a:lnTo>
                  <a:lnTo>
                    <a:pt x="4343412" y="6083"/>
                  </a:lnTo>
                  <a:lnTo>
                    <a:pt x="4343870" y="7200"/>
                  </a:lnTo>
                  <a:lnTo>
                    <a:pt x="4345737" y="9055"/>
                  </a:lnTo>
                  <a:lnTo>
                    <a:pt x="4346854" y="9525"/>
                  </a:lnTo>
                  <a:lnTo>
                    <a:pt x="4359008" y="9525"/>
                  </a:lnTo>
                  <a:lnTo>
                    <a:pt x="4360138" y="9055"/>
                  </a:lnTo>
                  <a:lnTo>
                    <a:pt x="4361993" y="7200"/>
                  </a:lnTo>
                  <a:lnTo>
                    <a:pt x="4362462" y="6083"/>
                  </a:lnTo>
                  <a:lnTo>
                    <a:pt x="4362462" y="3441"/>
                  </a:lnTo>
                  <a:close/>
                </a:path>
              </a:pathLst>
            </a:custGeom>
            <a:solidFill>
              <a:srgbClr val="C7C6C3"/>
            </a:solidFill>
          </p:spPr>
          <p:txBody>
            <a:bodyPr wrap="square" lIns="0" tIns="0" rIns="0" bIns="0" rtlCol="0"/>
            <a:lstStyle/>
            <a:p>
              <a:endParaRPr/>
            </a:p>
          </p:txBody>
        </p:sp>
        <p:sp>
          <p:nvSpPr>
            <p:cNvPr id="23" name="object 23"/>
            <p:cNvSpPr/>
            <p:nvPr/>
          </p:nvSpPr>
          <p:spPr>
            <a:xfrm>
              <a:off x="1343025" y="3353800"/>
              <a:ext cx="1183005" cy="429895"/>
            </a:xfrm>
            <a:custGeom>
              <a:avLst/>
              <a:gdLst/>
              <a:ahLst/>
              <a:cxnLst/>
              <a:rect l="l" t="t" r="r" b="b"/>
              <a:pathLst>
                <a:path w="1183005" h="429895">
                  <a:moveTo>
                    <a:pt x="1183005" y="429527"/>
                  </a:moveTo>
                  <a:lnTo>
                    <a:pt x="0" y="429527"/>
                  </a:lnTo>
                  <a:lnTo>
                    <a:pt x="0" y="0"/>
                  </a:lnTo>
                  <a:lnTo>
                    <a:pt x="1183005" y="0"/>
                  </a:lnTo>
                  <a:lnTo>
                    <a:pt x="1183005" y="429527"/>
                  </a:lnTo>
                  <a:close/>
                </a:path>
              </a:pathLst>
            </a:custGeom>
            <a:solidFill>
              <a:srgbClr val="F0A686"/>
            </a:solidFill>
          </p:spPr>
          <p:txBody>
            <a:bodyPr wrap="square" lIns="0" tIns="0" rIns="0" bIns="0" rtlCol="0"/>
            <a:lstStyle/>
            <a:p>
              <a:endParaRPr/>
            </a:p>
          </p:txBody>
        </p:sp>
        <p:sp>
          <p:nvSpPr>
            <p:cNvPr id="24" name="object 24"/>
            <p:cNvSpPr/>
            <p:nvPr/>
          </p:nvSpPr>
          <p:spPr>
            <a:xfrm>
              <a:off x="1343025" y="2548438"/>
              <a:ext cx="3746500" cy="429895"/>
            </a:xfrm>
            <a:custGeom>
              <a:avLst/>
              <a:gdLst/>
              <a:ahLst/>
              <a:cxnLst/>
              <a:rect l="l" t="t" r="r" b="b"/>
              <a:pathLst>
                <a:path w="3746500" h="429894">
                  <a:moveTo>
                    <a:pt x="3746182" y="429527"/>
                  </a:moveTo>
                  <a:lnTo>
                    <a:pt x="0" y="429527"/>
                  </a:lnTo>
                  <a:lnTo>
                    <a:pt x="0" y="0"/>
                  </a:lnTo>
                  <a:lnTo>
                    <a:pt x="3746182" y="0"/>
                  </a:lnTo>
                  <a:lnTo>
                    <a:pt x="3746182" y="429527"/>
                  </a:lnTo>
                  <a:close/>
                </a:path>
              </a:pathLst>
            </a:custGeom>
            <a:solidFill>
              <a:srgbClr val="AC5029"/>
            </a:solidFill>
          </p:spPr>
          <p:txBody>
            <a:bodyPr wrap="square" lIns="0" tIns="0" rIns="0" bIns="0" rtlCol="0"/>
            <a:lstStyle/>
            <a:p>
              <a:endParaRPr/>
            </a:p>
          </p:txBody>
        </p:sp>
        <p:sp>
          <p:nvSpPr>
            <p:cNvPr id="25" name="object 25"/>
            <p:cNvSpPr/>
            <p:nvPr/>
          </p:nvSpPr>
          <p:spPr>
            <a:xfrm>
              <a:off x="1343025" y="1743075"/>
              <a:ext cx="2939415" cy="429895"/>
            </a:xfrm>
            <a:custGeom>
              <a:avLst/>
              <a:gdLst/>
              <a:ahLst/>
              <a:cxnLst/>
              <a:rect l="l" t="t" r="r" b="b"/>
              <a:pathLst>
                <a:path w="2939415" h="429894">
                  <a:moveTo>
                    <a:pt x="2939253" y="429527"/>
                  </a:moveTo>
                  <a:lnTo>
                    <a:pt x="0" y="429527"/>
                  </a:lnTo>
                  <a:lnTo>
                    <a:pt x="0" y="0"/>
                  </a:lnTo>
                  <a:lnTo>
                    <a:pt x="2939253" y="0"/>
                  </a:lnTo>
                  <a:lnTo>
                    <a:pt x="2939253" y="429527"/>
                  </a:lnTo>
                  <a:close/>
                </a:path>
              </a:pathLst>
            </a:custGeom>
            <a:solidFill>
              <a:srgbClr val="D58059"/>
            </a:solidFill>
          </p:spPr>
          <p:txBody>
            <a:bodyPr wrap="square" lIns="0" tIns="0" rIns="0" bIns="0" rtlCol="0"/>
            <a:lstStyle/>
            <a:p>
              <a:endParaRPr/>
            </a:p>
          </p:txBody>
        </p:sp>
        <p:sp>
          <p:nvSpPr>
            <p:cNvPr id="26" name="object 26"/>
            <p:cNvSpPr/>
            <p:nvPr/>
          </p:nvSpPr>
          <p:spPr>
            <a:xfrm>
              <a:off x="228600" y="228600"/>
              <a:ext cx="12192000" cy="542925"/>
            </a:xfrm>
            <a:custGeom>
              <a:avLst/>
              <a:gdLst/>
              <a:ahLst/>
              <a:cxnLst/>
              <a:rect l="l" t="t" r="r" b="b"/>
              <a:pathLst>
                <a:path w="12192000" h="542925">
                  <a:moveTo>
                    <a:pt x="12192000" y="542925"/>
                  </a:moveTo>
                  <a:lnTo>
                    <a:pt x="0" y="542925"/>
                  </a:lnTo>
                  <a:lnTo>
                    <a:pt x="0" y="0"/>
                  </a:lnTo>
                  <a:lnTo>
                    <a:pt x="12192000" y="0"/>
                  </a:lnTo>
                  <a:lnTo>
                    <a:pt x="12192000" y="542925"/>
                  </a:lnTo>
                  <a:close/>
                </a:path>
              </a:pathLst>
            </a:custGeom>
            <a:solidFill>
              <a:srgbClr val="FFFFFF">
                <a:alpha val="96859"/>
              </a:srgbClr>
            </a:solidFill>
          </p:spPr>
          <p:txBody>
            <a:bodyPr wrap="square" lIns="0" tIns="0" rIns="0" bIns="0" rtlCol="0"/>
            <a:lstStyle/>
            <a:p>
              <a:endParaRPr/>
            </a:p>
          </p:txBody>
        </p:sp>
      </p:grpSp>
      <p:sp>
        <p:nvSpPr>
          <p:cNvPr id="27" name="object 27"/>
          <p:cNvSpPr txBox="1"/>
          <p:nvPr/>
        </p:nvSpPr>
        <p:spPr>
          <a:xfrm>
            <a:off x="942925" y="3474433"/>
            <a:ext cx="318135" cy="177800"/>
          </a:xfrm>
          <a:prstGeom prst="rect">
            <a:avLst/>
          </a:prstGeom>
        </p:spPr>
        <p:txBody>
          <a:bodyPr vert="horz" wrap="square" lIns="0" tIns="12700" rIns="0" bIns="0" rtlCol="0">
            <a:spAutoFit/>
          </a:bodyPr>
          <a:lstStyle/>
          <a:p>
            <a:pPr marL="12700">
              <a:lnSpc>
                <a:spcPct val="100000"/>
              </a:lnSpc>
              <a:spcBef>
                <a:spcPts val="100"/>
              </a:spcBef>
            </a:pPr>
            <a:r>
              <a:rPr sz="1000" b="1" spc="-20" dirty="0">
                <a:solidFill>
                  <a:srgbClr val="605D5C"/>
                </a:solidFill>
                <a:latin typeface="Trebuchet MS"/>
                <a:cs typeface="Trebuchet MS"/>
              </a:rPr>
              <a:t>1994</a:t>
            </a:r>
            <a:endParaRPr sz="1000">
              <a:latin typeface="Trebuchet MS"/>
              <a:cs typeface="Trebuchet MS"/>
            </a:endParaRPr>
          </a:p>
        </p:txBody>
      </p:sp>
      <p:sp>
        <p:nvSpPr>
          <p:cNvPr id="28" name="object 28"/>
          <p:cNvSpPr txBox="1"/>
          <p:nvPr/>
        </p:nvSpPr>
        <p:spPr>
          <a:xfrm>
            <a:off x="942925" y="2669075"/>
            <a:ext cx="318135" cy="177800"/>
          </a:xfrm>
          <a:prstGeom prst="rect">
            <a:avLst/>
          </a:prstGeom>
        </p:spPr>
        <p:txBody>
          <a:bodyPr vert="horz" wrap="square" lIns="0" tIns="12700" rIns="0" bIns="0" rtlCol="0">
            <a:spAutoFit/>
          </a:bodyPr>
          <a:lstStyle/>
          <a:p>
            <a:pPr marL="12700">
              <a:lnSpc>
                <a:spcPct val="100000"/>
              </a:lnSpc>
              <a:spcBef>
                <a:spcPts val="100"/>
              </a:spcBef>
            </a:pPr>
            <a:r>
              <a:rPr sz="1000" b="1" spc="-20" dirty="0">
                <a:solidFill>
                  <a:srgbClr val="605D5C"/>
                </a:solidFill>
                <a:latin typeface="Trebuchet MS"/>
                <a:cs typeface="Trebuchet MS"/>
              </a:rPr>
              <a:t>1995</a:t>
            </a:r>
            <a:endParaRPr sz="1000">
              <a:latin typeface="Trebuchet MS"/>
              <a:cs typeface="Trebuchet MS"/>
            </a:endParaRPr>
          </a:p>
        </p:txBody>
      </p:sp>
      <p:sp>
        <p:nvSpPr>
          <p:cNvPr id="29" name="object 29"/>
          <p:cNvSpPr txBox="1"/>
          <p:nvPr/>
        </p:nvSpPr>
        <p:spPr>
          <a:xfrm>
            <a:off x="942925" y="1863711"/>
            <a:ext cx="318135" cy="177800"/>
          </a:xfrm>
          <a:prstGeom prst="rect">
            <a:avLst/>
          </a:prstGeom>
        </p:spPr>
        <p:txBody>
          <a:bodyPr vert="horz" wrap="square" lIns="0" tIns="12700" rIns="0" bIns="0" rtlCol="0">
            <a:spAutoFit/>
          </a:bodyPr>
          <a:lstStyle/>
          <a:p>
            <a:pPr marL="12700">
              <a:lnSpc>
                <a:spcPct val="100000"/>
              </a:lnSpc>
              <a:spcBef>
                <a:spcPts val="100"/>
              </a:spcBef>
            </a:pPr>
            <a:r>
              <a:rPr sz="1000" b="1" spc="-20" dirty="0">
                <a:solidFill>
                  <a:srgbClr val="605D5C"/>
                </a:solidFill>
                <a:latin typeface="Trebuchet MS"/>
                <a:cs typeface="Trebuchet MS"/>
              </a:rPr>
              <a:t>1996</a:t>
            </a:r>
            <a:endParaRPr sz="1000">
              <a:latin typeface="Trebuchet MS"/>
              <a:cs typeface="Trebuchet MS"/>
            </a:endParaRPr>
          </a:p>
        </p:txBody>
      </p:sp>
      <p:sp>
        <p:nvSpPr>
          <p:cNvPr id="30" name="object 30"/>
          <p:cNvSpPr txBox="1">
            <a:spLocks noGrp="1"/>
          </p:cNvSpPr>
          <p:nvPr>
            <p:ph type="title"/>
          </p:nvPr>
        </p:nvSpPr>
        <p:spPr>
          <a:xfrm>
            <a:off x="228600" y="228600"/>
            <a:ext cx="12192000" cy="320040"/>
          </a:xfrm>
          <a:prstGeom prst="rect">
            <a:avLst/>
          </a:prstGeom>
          <a:solidFill>
            <a:srgbClr val="FFFFFF">
              <a:alpha val="96859"/>
            </a:srgbClr>
          </a:solidFill>
        </p:spPr>
        <p:txBody>
          <a:bodyPr vert="horz" wrap="square" lIns="0" tIns="76200" rIns="0" bIns="0" rtlCol="0">
            <a:spAutoFit/>
          </a:bodyPr>
          <a:lstStyle/>
          <a:p>
            <a:pPr algn="ctr">
              <a:lnSpc>
                <a:spcPts val="1920"/>
              </a:lnSpc>
              <a:spcBef>
                <a:spcPts val="600"/>
              </a:spcBef>
            </a:pPr>
            <a:r>
              <a:rPr spc="90" dirty="0"/>
              <a:t>ORDER</a:t>
            </a:r>
            <a:r>
              <a:rPr spc="-65" dirty="0"/>
              <a:t> </a:t>
            </a:r>
            <a:r>
              <a:rPr spc="60" dirty="0"/>
              <a:t>ANALYSIS</a:t>
            </a:r>
          </a:p>
        </p:txBody>
      </p:sp>
      <p:grpSp>
        <p:nvGrpSpPr>
          <p:cNvPr id="31" name="object 31"/>
          <p:cNvGrpSpPr/>
          <p:nvPr/>
        </p:nvGrpSpPr>
        <p:grpSpPr>
          <a:xfrm>
            <a:off x="801623" y="5013959"/>
            <a:ext cx="5358765" cy="2072639"/>
            <a:chOff x="801623" y="5013959"/>
            <a:chExt cx="5358765" cy="2072639"/>
          </a:xfrm>
        </p:grpSpPr>
        <p:sp>
          <p:nvSpPr>
            <p:cNvPr id="32" name="object 32"/>
            <p:cNvSpPr/>
            <p:nvPr/>
          </p:nvSpPr>
          <p:spPr>
            <a:xfrm>
              <a:off x="801611" y="5013972"/>
              <a:ext cx="5358765" cy="2072639"/>
            </a:xfrm>
            <a:custGeom>
              <a:avLst/>
              <a:gdLst/>
              <a:ahLst/>
              <a:cxnLst/>
              <a:rect l="l" t="t" r="r" b="b"/>
              <a:pathLst>
                <a:path w="5358765" h="2072640">
                  <a:moveTo>
                    <a:pt x="5358384" y="1882140"/>
                  </a:moveTo>
                  <a:lnTo>
                    <a:pt x="0" y="1882140"/>
                  </a:lnTo>
                  <a:lnTo>
                    <a:pt x="0" y="2072640"/>
                  </a:lnTo>
                  <a:lnTo>
                    <a:pt x="5358384" y="2072640"/>
                  </a:lnTo>
                  <a:lnTo>
                    <a:pt x="5358384" y="1882140"/>
                  </a:lnTo>
                  <a:close/>
                </a:path>
                <a:path w="5358765" h="2072640">
                  <a:moveTo>
                    <a:pt x="5358384" y="0"/>
                  </a:moveTo>
                  <a:lnTo>
                    <a:pt x="0" y="0"/>
                  </a:lnTo>
                  <a:lnTo>
                    <a:pt x="0" y="101600"/>
                  </a:lnTo>
                  <a:lnTo>
                    <a:pt x="0" y="1882127"/>
                  </a:lnTo>
                  <a:lnTo>
                    <a:pt x="93738" y="1882127"/>
                  </a:lnTo>
                  <a:lnTo>
                    <a:pt x="93738" y="101600"/>
                  </a:lnTo>
                  <a:lnTo>
                    <a:pt x="5132463" y="101600"/>
                  </a:lnTo>
                  <a:lnTo>
                    <a:pt x="5132463" y="1882127"/>
                  </a:lnTo>
                  <a:lnTo>
                    <a:pt x="5358384" y="1882127"/>
                  </a:lnTo>
                  <a:lnTo>
                    <a:pt x="5358384" y="101600"/>
                  </a:lnTo>
                  <a:lnTo>
                    <a:pt x="5358384" y="100977"/>
                  </a:lnTo>
                  <a:lnTo>
                    <a:pt x="5358384" y="0"/>
                  </a:lnTo>
                  <a:close/>
                </a:path>
              </a:pathLst>
            </a:custGeom>
            <a:solidFill>
              <a:srgbClr val="252423">
                <a:alpha val="30198"/>
              </a:srgbClr>
            </a:solidFill>
          </p:spPr>
          <p:txBody>
            <a:bodyPr wrap="square" lIns="0" tIns="0" rIns="0" bIns="0" rtlCol="0"/>
            <a:lstStyle/>
            <a:p>
              <a:endParaRPr/>
            </a:p>
          </p:txBody>
        </p:sp>
        <p:sp>
          <p:nvSpPr>
            <p:cNvPr id="33" name="object 33"/>
            <p:cNvSpPr/>
            <p:nvPr/>
          </p:nvSpPr>
          <p:spPr>
            <a:xfrm>
              <a:off x="900112" y="5110162"/>
              <a:ext cx="5029200" cy="1790700"/>
            </a:xfrm>
            <a:custGeom>
              <a:avLst/>
              <a:gdLst/>
              <a:ahLst/>
              <a:cxnLst/>
              <a:rect l="l" t="t" r="r" b="b"/>
              <a:pathLst>
                <a:path w="5029200" h="1790700">
                  <a:moveTo>
                    <a:pt x="0" y="0"/>
                  </a:moveTo>
                  <a:lnTo>
                    <a:pt x="5029200" y="0"/>
                  </a:lnTo>
                  <a:lnTo>
                    <a:pt x="5029200" y="1790700"/>
                  </a:lnTo>
                  <a:lnTo>
                    <a:pt x="0" y="1790700"/>
                  </a:lnTo>
                  <a:lnTo>
                    <a:pt x="0" y="0"/>
                  </a:lnTo>
                  <a:close/>
                </a:path>
              </a:pathLst>
            </a:custGeom>
            <a:ln w="9525">
              <a:solidFill>
                <a:srgbClr val="000000"/>
              </a:solidFill>
            </a:ln>
          </p:spPr>
          <p:txBody>
            <a:bodyPr wrap="square" lIns="0" tIns="0" rIns="0" bIns="0" rtlCol="0"/>
            <a:lstStyle/>
            <a:p>
              <a:endParaRPr/>
            </a:p>
          </p:txBody>
        </p:sp>
        <p:pic>
          <p:nvPicPr>
            <p:cNvPr id="34" name="object 34"/>
            <p:cNvPicPr/>
            <p:nvPr/>
          </p:nvPicPr>
          <p:blipFill>
            <a:blip r:embed="rId4" cstate="print"/>
            <a:stretch>
              <a:fillRect/>
            </a:stretch>
          </p:blipFill>
          <p:spPr>
            <a:xfrm>
              <a:off x="990601" y="5481652"/>
              <a:ext cx="9525" cy="1162050"/>
            </a:xfrm>
            <a:prstGeom prst="rect">
              <a:avLst/>
            </a:prstGeom>
          </p:spPr>
        </p:pic>
        <p:pic>
          <p:nvPicPr>
            <p:cNvPr id="35" name="object 35"/>
            <p:cNvPicPr/>
            <p:nvPr/>
          </p:nvPicPr>
          <p:blipFill>
            <a:blip r:embed="rId5" cstate="print"/>
            <a:stretch>
              <a:fillRect/>
            </a:stretch>
          </p:blipFill>
          <p:spPr>
            <a:xfrm>
              <a:off x="1935565" y="5146364"/>
              <a:ext cx="2973790" cy="197175"/>
            </a:xfrm>
            <a:prstGeom prst="rect">
              <a:avLst/>
            </a:prstGeom>
          </p:spPr>
        </p:pic>
      </p:grpSp>
      <p:sp>
        <p:nvSpPr>
          <p:cNvPr id="36" name="object 36"/>
          <p:cNvSpPr txBox="1"/>
          <p:nvPr/>
        </p:nvSpPr>
        <p:spPr>
          <a:xfrm>
            <a:off x="949773" y="6654815"/>
            <a:ext cx="91440" cy="162560"/>
          </a:xfrm>
          <a:prstGeom prst="rect">
            <a:avLst/>
          </a:prstGeom>
        </p:spPr>
        <p:txBody>
          <a:bodyPr vert="horz" wrap="square" lIns="0" tIns="12700" rIns="0" bIns="0" rtlCol="0">
            <a:spAutoFit/>
          </a:bodyPr>
          <a:lstStyle/>
          <a:p>
            <a:pPr marL="12700">
              <a:lnSpc>
                <a:spcPct val="100000"/>
              </a:lnSpc>
              <a:spcBef>
                <a:spcPts val="100"/>
              </a:spcBef>
            </a:pPr>
            <a:r>
              <a:rPr sz="900" b="1" spc="-50" dirty="0">
                <a:solidFill>
                  <a:srgbClr val="605D5C"/>
                </a:solidFill>
                <a:latin typeface="Trebuchet MS"/>
                <a:cs typeface="Trebuchet MS"/>
              </a:rPr>
              <a:t>0</a:t>
            </a:r>
            <a:endParaRPr sz="900">
              <a:latin typeface="Trebuchet MS"/>
              <a:cs typeface="Trebuchet MS"/>
            </a:endParaRPr>
          </a:p>
        </p:txBody>
      </p:sp>
      <p:pic>
        <p:nvPicPr>
          <p:cNvPr id="37" name="object 37"/>
          <p:cNvPicPr/>
          <p:nvPr/>
        </p:nvPicPr>
        <p:blipFill>
          <a:blip r:embed="rId4" cstate="print"/>
          <a:stretch>
            <a:fillRect/>
          </a:stretch>
        </p:blipFill>
        <p:spPr>
          <a:xfrm>
            <a:off x="2072217" y="5481652"/>
            <a:ext cx="9525" cy="1162050"/>
          </a:xfrm>
          <a:prstGeom prst="rect">
            <a:avLst/>
          </a:prstGeom>
        </p:spPr>
      </p:pic>
      <p:sp>
        <p:nvSpPr>
          <p:cNvPr id="38" name="object 38"/>
          <p:cNvSpPr txBox="1"/>
          <p:nvPr/>
        </p:nvSpPr>
        <p:spPr>
          <a:xfrm>
            <a:off x="2031389" y="6654815"/>
            <a:ext cx="91440" cy="162560"/>
          </a:xfrm>
          <a:prstGeom prst="rect">
            <a:avLst/>
          </a:prstGeom>
        </p:spPr>
        <p:txBody>
          <a:bodyPr vert="horz" wrap="square" lIns="0" tIns="12700" rIns="0" bIns="0" rtlCol="0">
            <a:spAutoFit/>
          </a:bodyPr>
          <a:lstStyle/>
          <a:p>
            <a:pPr marL="12700">
              <a:lnSpc>
                <a:spcPct val="100000"/>
              </a:lnSpc>
              <a:spcBef>
                <a:spcPts val="100"/>
              </a:spcBef>
            </a:pPr>
            <a:r>
              <a:rPr sz="900" b="1" spc="-50" dirty="0">
                <a:solidFill>
                  <a:srgbClr val="605D5C"/>
                </a:solidFill>
                <a:latin typeface="Trebuchet MS"/>
                <a:cs typeface="Trebuchet MS"/>
              </a:rPr>
              <a:t>2</a:t>
            </a:r>
            <a:endParaRPr sz="900">
              <a:latin typeface="Trebuchet MS"/>
              <a:cs typeface="Trebuchet MS"/>
            </a:endParaRPr>
          </a:p>
        </p:txBody>
      </p:sp>
      <p:pic>
        <p:nvPicPr>
          <p:cNvPr id="39" name="object 39"/>
          <p:cNvPicPr/>
          <p:nvPr/>
        </p:nvPicPr>
        <p:blipFill>
          <a:blip r:embed="rId4" cstate="print"/>
          <a:stretch>
            <a:fillRect/>
          </a:stretch>
        </p:blipFill>
        <p:spPr>
          <a:xfrm>
            <a:off x="3153818" y="5481652"/>
            <a:ext cx="9525" cy="1162050"/>
          </a:xfrm>
          <a:prstGeom prst="rect">
            <a:avLst/>
          </a:prstGeom>
        </p:spPr>
      </p:pic>
      <p:sp>
        <p:nvSpPr>
          <p:cNvPr id="40" name="object 40"/>
          <p:cNvSpPr txBox="1"/>
          <p:nvPr/>
        </p:nvSpPr>
        <p:spPr>
          <a:xfrm>
            <a:off x="3112990" y="6654815"/>
            <a:ext cx="91440" cy="162560"/>
          </a:xfrm>
          <a:prstGeom prst="rect">
            <a:avLst/>
          </a:prstGeom>
        </p:spPr>
        <p:txBody>
          <a:bodyPr vert="horz" wrap="square" lIns="0" tIns="12700" rIns="0" bIns="0" rtlCol="0">
            <a:spAutoFit/>
          </a:bodyPr>
          <a:lstStyle/>
          <a:p>
            <a:pPr marL="12700">
              <a:lnSpc>
                <a:spcPct val="100000"/>
              </a:lnSpc>
              <a:spcBef>
                <a:spcPts val="100"/>
              </a:spcBef>
            </a:pPr>
            <a:r>
              <a:rPr sz="900" b="1" spc="-50" dirty="0">
                <a:solidFill>
                  <a:srgbClr val="605D5C"/>
                </a:solidFill>
                <a:latin typeface="Trebuchet MS"/>
                <a:cs typeface="Trebuchet MS"/>
              </a:rPr>
              <a:t>4</a:t>
            </a:r>
            <a:endParaRPr sz="900">
              <a:latin typeface="Trebuchet MS"/>
              <a:cs typeface="Trebuchet MS"/>
            </a:endParaRPr>
          </a:p>
        </p:txBody>
      </p:sp>
      <p:pic>
        <p:nvPicPr>
          <p:cNvPr id="41" name="object 41"/>
          <p:cNvPicPr/>
          <p:nvPr/>
        </p:nvPicPr>
        <p:blipFill>
          <a:blip r:embed="rId4" cstate="print"/>
          <a:stretch>
            <a:fillRect/>
          </a:stretch>
        </p:blipFill>
        <p:spPr>
          <a:xfrm>
            <a:off x="4235462" y="5481652"/>
            <a:ext cx="9525" cy="1162050"/>
          </a:xfrm>
          <a:prstGeom prst="rect">
            <a:avLst/>
          </a:prstGeom>
        </p:spPr>
      </p:pic>
      <p:sp>
        <p:nvSpPr>
          <p:cNvPr id="42" name="object 42"/>
          <p:cNvSpPr txBox="1"/>
          <p:nvPr/>
        </p:nvSpPr>
        <p:spPr>
          <a:xfrm>
            <a:off x="4194634" y="6654815"/>
            <a:ext cx="91440" cy="162560"/>
          </a:xfrm>
          <a:prstGeom prst="rect">
            <a:avLst/>
          </a:prstGeom>
        </p:spPr>
        <p:txBody>
          <a:bodyPr vert="horz" wrap="square" lIns="0" tIns="12700" rIns="0" bIns="0" rtlCol="0">
            <a:spAutoFit/>
          </a:bodyPr>
          <a:lstStyle/>
          <a:p>
            <a:pPr marL="12700">
              <a:lnSpc>
                <a:spcPct val="100000"/>
              </a:lnSpc>
              <a:spcBef>
                <a:spcPts val="100"/>
              </a:spcBef>
            </a:pPr>
            <a:r>
              <a:rPr sz="900" b="1" spc="-50" dirty="0">
                <a:solidFill>
                  <a:srgbClr val="605D5C"/>
                </a:solidFill>
                <a:latin typeface="Trebuchet MS"/>
                <a:cs typeface="Trebuchet MS"/>
              </a:rPr>
              <a:t>6</a:t>
            </a:r>
            <a:endParaRPr sz="900">
              <a:latin typeface="Trebuchet MS"/>
              <a:cs typeface="Trebuchet MS"/>
            </a:endParaRPr>
          </a:p>
        </p:txBody>
      </p:sp>
      <p:pic>
        <p:nvPicPr>
          <p:cNvPr id="43" name="object 43"/>
          <p:cNvPicPr/>
          <p:nvPr/>
        </p:nvPicPr>
        <p:blipFill>
          <a:blip r:embed="rId4" cstate="print"/>
          <a:stretch>
            <a:fillRect/>
          </a:stretch>
        </p:blipFill>
        <p:spPr>
          <a:xfrm>
            <a:off x="5317075" y="5481652"/>
            <a:ext cx="9525" cy="1162050"/>
          </a:xfrm>
          <a:prstGeom prst="rect">
            <a:avLst/>
          </a:prstGeom>
        </p:spPr>
      </p:pic>
      <p:sp>
        <p:nvSpPr>
          <p:cNvPr id="44" name="object 44"/>
          <p:cNvSpPr txBox="1"/>
          <p:nvPr/>
        </p:nvSpPr>
        <p:spPr>
          <a:xfrm>
            <a:off x="5276247" y="6654815"/>
            <a:ext cx="91440" cy="162560"/>
          </a:xfrm>
          <a:prstGeom prst="rect">
            <a:avLst/>
          </a:prstGeom>
        </p:spPr>
        <p:txBody>
          <a:bodyPr vert="horz" wrap="square" lIns="0" tIns="12700" rIns="0" bIns="0" rtlCol="0">
            <a:spAutoFit/>
          </a:bodyPr>
          <a:lstStyle/>
          <a:p>
            <a:pPr marL="12700">
              <a:lnSpc>
                <a:spcPct val="100000"/>
              </a:lnSpc>
              <a:spcBef>
                <a:spcPts val="100"/>
              </a:spcBef>
            </a:pPr>
            <a:r>
              <a:rPr sz="900" b="1" spc="-50" dirty="0">
                <a:solidFill>
                  <a:srgbClr val="605D5C"/>
                </a:solidFill>
                <a:latin typeface="Trebuchet MS"/>
                <a:cs typeface="Trebuchet MS"/>
              </a:rPr>
              <a:t>8</a:t>
            </a:r>
            <a:endParaRPr sz="900">
              <a:latin typeface="Trebuchet MS"/>
              <a:cs typeface="Trebuchet MS"/>
            </a:endParaRPr>
          </a:p>
        </p:txBody>
      </p:sp>
      <p:sp>
        <p:nvSpPr>
          <p:cNvPr id="45" name="object 45"/>
          <p:cNvSpPr txBox="1"/>
          <p:nvPr/>
        </p:nvSpPr>
        <p:spPr>
          <a:xfrm>
            <a:off x="990600" y="5922962"/>
            <a:ext cx="4592955" cy="247015"/>
          </a:xfrm>
          <a:prstGeom prst="rect">
            <a:avLst/>
          </a:prstGeom>
          <a:solidFill>
            <a:srgbClr val="404EB0"/>
          </a:solidFill>
        </p:spPr>
        <p:txBody>
          <a:bodyPr vert="horz" wrap="square" lIns="0" tIns="48895" rIns="0" bIns="0" rtlCol="0">
            <a:spAutoFit/>
          </a:bodyPr>
          <a:lstStyle/>
          <a:p>
            <a:pPr marR="67945" algn="r">
              <a:lnSpc>
                <a:spcPct val="100000"/>
              </a:lnSpc>
              <a:spcBef>
                <a:spcPts val="385"/>
              </a:spcBef>
            </a:pPr>
            <a:r>
              <a:rPr sz="900" b="1" spc="-20" dirty="0">
                <a:solidFill>
                  <a:srgbClr val="FFFFFF"/>
                </a:solidFill>
                <a:latin typeface="Trebuchet MS"/>
                <a:cs typeface="Trebuchet MS"/>
              </a:rPr>
              <a:t>8.49</a:t>
            </a:r>
            <a:endParaRPr sz="900">
              <a:latin typeface="Trebuchet MS"/>
              <a:cs typeface="Trebuchet MS"/>
            </a:endParaRPr>
          </a:p>
        </p:txBody>
      </p:sp>
      <p:grpSp>
        <p:nvGrpSpPr>
          <p:cNvPr id="46" name="object 46"/>
          <p:cNvGrpSpPr/>
          <p:nvPr/>
        </p:nvGrpSpPr>
        <p:grpSpPr>
          <a:xfrm>
            <a:off x="6973823" y="1907539"/>
            <a:ext cx="4910455" cy="5179060"/>
            <a:chOff x="6973823" y="1907539"/>
            <a:chExt cx="4910455" cy="5179060"/>
          </a:xfrm>
        </p:grpSpPr>
        <p:sp>
          <p:nvSpPr>
            <p:cNvPr id="47" name="object 47"/>
            <p:cNvSpPr/>
            <p:nvPr/>
          </p:nvSpPr>
          <p:spPr>
            <a:xfrm>
              <a:off x="6973811" y="1907552"/>
              <a:ext cx="4910455" cy="5179060"/>
            </a:xfrm>
            <a:custGeom>
              <a:avLst/>
              <a:gdLst/>
              <a:ahLst/>
              <a:cxnLst/>
              <a:rect l="l" t="t" r="r" b="b"/>
              <a:pathLst>
                <a:path w="4910455" h="5179059">
                  <a:moveTo>
                    <a:pt x="4910328" y="4988560"/>
                  </a:moveTo>
                  <a:lnTo>
                    <a:pt x="0" y="4988560"/>
                  </a:lnTo>
                  <a:lnTo>
                    <a:pt x="0" y="5179060"/>
                  </a:lnTo>
                  <a:lnTo>
                    <a:pt x="4910328" y="5179060"/>
                  </a:lnTo>
                  <a:lnTo>
                    <a:pt x="4910328" y="4988560"/>
                  </a:lnTo>
                  <a:close/>
                </a:path>
                <a:path w="4910455" h="5179059">
                  <a:moveTo>
                    <a:pt x="4910328" y="102222"/>
                  </a:moveTo>
                  <a:lnTo>
                    <a:pt x="4684788" y="102222"/>
                  </a:lnTo>
                  <a:lnTo>
                    <a:pt x="4684788" y="4988547"/>
                  </a:lnTo>
                  <a:lnTo>
                    <a:pt x="4910328" y="4988547"/>
                  </a:lnTo>
                  <a:lnTo>
                    <a:pt x="4910328" y="102222"/>
                  </a:lnTo>
                  <a:close/>
                </a:path>
                <a:path w="4910455" h="5179059">
                  <a:moveTo>
                    <a:pt x="4910328" y="0"/>
                  </a:moveTo>
                  <a:lnTo>
                    <a:pt x="0" y="0"/>
                  </a:lnTo>
                  <a:lnTo>
                    <a:pt x="0" y="101600"/>
                  </a:lnTo>
                  <a:lnTo>
                    <a:pt x="0" y="4988547"/>
                  </a:lnTo>
                  <a:lnTo>
                    <a:pt x="93738" y="4988547"/>
                  </a:lnTo>
                  <a:lnTo>
                    <a:pt x="93738" y="101600"/>
                  </a:lnTo>
                  <a:lnTo>
                    <a:pt x="4910328" y="101600"/>
                  </a:lnTo>
                  <a:lnTo>
                    <a:pt x="4910328" y="0"/>
                  </a:lnTo>
                  <a:close/>
                </a:path>
              </a:pathLst>
            </a:custGeom>
            <a:solidFill>
              <a:srgbClr val="252423">
                <a:alpha val="30198"/>
              </a:srgbClr>
            </a:solidFill>
          </p:spPr>
          <p:txBody>
            <a:bodyPr wrap="square" lIns="0" tIns="0" rIns="0" bIns="0" rtlCol="0"/>
            <a:lstStyle/>
            <a:p>
              <a:endParaRPr/>
            </a:p>
          </p:txBody>
        </p:sp>
        <p:sp>
          <p:nvSpPr>
            <p:cNvPr id="48" name="object 48"/>
            <p:cNvSpPr/>
            <p:nvPr/>
          </p:nvSpPr>
          <p:spPr>
            <a:xfrm>
              <a:off x="7072312" y="2005012"/>
              <a:ext cx="4581525" cy="4895850"/>
            </a:xfrm>
            <a:custGeom>
              <a:avLst/>
              <a:gdLst/>
              <a:ahLst/>
              <a:cxnLst/>
              <a:rect l="l" t="t" r="r" b="b"/>
              <a:pathLst>
                <a:path w="4581525" h="4895850">
                  <a:moveTo>
                    <a:pt x="0" y="0"/>
                  </a:moveTo>
                  <a:lnTo>
                    <a:pt x="4581525" y="0"/>
                  </a:lnTo>
                  <a:lnTo>
                    <a:pt x="4581525" y="4895850"/>
                  </a:lnTo>
                  <a:lnTo>
                    <a:pt x="0" y="4895850"/>
                  </a:lnTo>
                  <a:lnTo>
                    <a:pt x="0" y="0"/>
                  </a:lnTo>
                  <a:close/>
                </a:path>
              </a:pathLst>
            </a:custGeom>
            <a:ln w="9525">
              <a:solidFill>
                <a:srgbClr val="000000"/>
              </a:solidFill>
            </a:ln>
          </p:spPr>
          <p:txBody>
            <a:bodyPr wrap="square" lIns="0" tIns="0" rIns="0" bIns="0" rtlCol="0"/>
            <a:lstStyle/>
            <a:p>
              <a:endParaRPr/>
            </a:p>
          </p:txBody>
        </p:sp>
        <p:pic>
          <p:nvPicPr>
            <p:cNvPr id="49" name="object 49"/>
            <p:cNvPicPr/>
            <p:nvPr/>
          </p:nvPicPr>
          <p:blipFill>
            <a:blip r:embed="rId6" cstate="print"/>
            <a:stretch>
              <a:fillRect/>
            </a:stretch>
          </p:blipFill>
          <p:spPr>
            <a:xfrm>
              <a:off x="8256013" y="2050144"/>
              <a:ext cx="2226621" cy="188230"/>
            </a:xfrm>
            <a:prstGeom prst="rect">
              <a:avLst/>
            </a:prstGeom>
          </p:spPr>
        </p:pic>
        <p:sp>
          <p:nvSpPr>
            <p:cNvPr id="50" name="object 50"/>
            <p:cNvSpPr/>
            <p:nvPr/>
          </p:nvSpPr>
          <p:spPr>
            <a:xfrm>
              <a:off x="7756207" y="6097912"/>
              <a:ext cx="3848100" cy="9525"/>
            </a:xfrm>
            <a:custGeom>
              <a:avLst/>
              <a:gdLst/>
              <a:ahLst/>
              <a:cxnLst/>
              <a:rect l="l" t="t" r="r" b="b"/>
              <a:pathLst>
                <a:path w="3848100" h="9525">
                  <a:moveTo>
                    <a:pt x="15602" y="9525"/>
                  </a:moveTo>
                  <a:lnTo>
                    <a:pt x="3447" y="9525"/>
                  </a:lnTo>
                  <a:lnTo>
                    <a:pt x="2324" y="9060"/>
                  </a:lnTo>
                  <a:lnTo>
                    <a:pt x="464" y="7200"/>
                  </a:lnTo>
                  <a:lnTo>
                    <a:pt x="0" y="6077"/>
                  </a:lnTo>
                  <a:lnTo>
                    <a:pt x="0" y="3447"/>
                  </a:lnTo>
                  <a:lnTo>
                    <a:pt x="464" y="2324"/>
                  </a:lnTo>
                  <a:lnTo>
                    <a:pt x="2324" y="464"/>
                  </a:lnTo>
                  <a:lnTo>
                    <a:pt x="3447" y="0"/>
                  </a:lnTo>
                  <a:lnTo>
                    <a:pt x="15602" y="0"/>
                  </a:lnTo>
                  <a:lnTo>
                    <a:pt x="16725" y="464"/>
                  </a:lnTo>
                  <a:lnTo>
                    <a:pt x="18584" y="2324"/>
                  </a:lnTo>
                  <a:lnTo>
                    <a:pt x="19050" y="3447"/>
                  </a:lnTo>
                  <a:lnTo>
                    <a:pt x="19050" y="6077"/>
                  </a:lnTo>
                  <a:lnTo>
                    <a:pt x="18584" y="7200"/>
                  </a:lnTo>
                  <a:lnTo>
                    <a:pt x="16725" y="9060"/>
                  </a:lnTo>
                  <a:lnTo>
                    <a:pt x="15602" y="9525"/>
                  </a:lnTo>
                  <a:close/>
                </a:path>
                <a:path w="3848100" h="9525">
                  <a:moveTo>
                    <a:pt x="72752" y="9525"/>
                  </a:moveTo>
                  <a:lnTo>
                    <a:pt x="60597" y="9525"/>
                  </a:lnTo>
                  <a:lnTo>
                    <a:pt x="59474" y="9060"/>
                  </a:lnTo>
                  <a:lnTo>
                    <a:pt x="57615" y="7200"/>
                  </a:lnTo>
                  <a:lnTo>
                    <a:pt x="57150" y="6077"/>
                  </a:lnTo>
                  <a:lnTo>
                    <a:pt x="57150" y="3447"/>
                  </a:lnTo>
                  <a:lnTo>
                    <a:pt x="57615" y="2324"/>
                  </a:lnTo>
                  <a:lnTo>
                    <a:pt x="59474" y="464"/>
                  </a:lnTo>
                  <a:lnTo>
                    <a:pt x="60597" y="0"/>
                  </a:lnTo>
                  <a:lnTo>
                    <a:pt x="72752" y="0"/>
                  </a:lnTo>
                  <a:lnTo>
                    <a:pt x="73875" y="464"/>
                  </a:lnTo>
                  <a:lnTo>
                    <a:pt x="75734" y="2324"/>
                  </a:lnTo>
                  <a:lnTo>
                    <a:pt x="76200" y="3447"/>
                  </a:lnTo>
                  <a:lnTo>
                    <a:pt x="76200" y="6077"/>
                  </a:lnTo>
                  <a:lnTo>
                    <a:pt x="75734" y="7200"/>
                  </a:lnTo>
                  <a:lnTo>
                    <a:pt x="73875" y="9060"/>
                  </a:lnTo>
                  <a:lnTo>
                    <a:pt x="72752" y="9525"/>
                  </a:lnTo>
                  <a:close/>
                </a:path>
                <a:path w="3848100" h="9525">
                  <a:moveTo>
                    <a:pt x="129902" y="9525"/>
                  </a:moveTo>
                  <a:lnTo>
                    <a:pt x="117747" y="9525"/>
                  </a:lnTo>
                  <a:lnTo>
                    <a:pt x="116625" y="9060"/>
                  </a:lnTo>
                  <a:lnTo>
                    <a:pt x="114764" y="7200"/>
                  </a:lnTo>
                  <a:lnTo>
                    <a:pt x="114300" y="6077"/>
                  </a:lnTo>
                  <a:lnTo>
                    <a:pt x="114300" y="3447"/>
                  </a:lnTo>
                  <a:lnTo>
                    <a:pt x="114764" y="2324"/>
                  </a:lnTo>
                  <a:lnTo>
                    <a:pt x="116625" y="464"/>
                  </a:lnTo>
                  <a:lnTo>
                    <a:pt x="117747" y="0"/>
                  </a:lnTo>
                  <a:lnTo>
                    <a:pt x="129902" y="0"/>
                  </a:lnTo>
                  <a:lnTo>
                    <a:pt x="131024" y="464"/>
                  </a:lnTo>
                  <a:lnTo>
                    <a:pt x="132885" y="2324"/>
                  </a:lnTo>
                  <a:lnTo>
                    <a:pt x="133350" y="3447"/>
                  </a:lnTo>
                  <a:lnTo>
                    <a:pt x="133350" y="6077"/>
                  </a:lnTo>
                  <a:lnTo>
                    <a:pt x="132885" y="7200"/>
                  </a:lnTo>
                  <a:lnTo>
                    <a:pt x="131024" y="9060"/>
                  </a:lnTo>
                  <a:lnTo>
                    <a:pt x="129902" y="9525"/>
                  </a:lnTo>
                  <a:close/>
                </a:path>
                <a:path w="3848100" h="9525">
                  <a:moveTo>
                    <a:pt x="187052" y="9525"/>
                  </a:moveTo>
                  <a:lnTo>
                    <a:pt x="174897" y="9525"/>
                  </a:lnTo>
                  <a:lnTo>
                    <a:pt x="173775" y="9060"/>
                  </a:lnTo>
                  <a:lnTo>
                    <a:pt x="171914" y="7200"/>
                  </a:lnTo>
                  <a:lnTo>
                    <a:pt x="171450" y="6077"/>
                  </a:lnTo>
                  <a:lnTo>
                    <a:pt x="171450" y="3447"/>
                  </a:lnTo>
                  <a:lnTo>
                    <a:pt x="171914" y="2324"/>
                  </a:lnTo>
                  <a:lnTo>
                    <a:pt x="173775" y="464"/>
                  </a:lnTo>
                  <a:lnTo>
                    <a:pt x="174897" y="0"/>
                  </a:lnTo>
                  <a:lnTo>
                    <a:pt x="187052" y="0"/>
                  </a:lnTo>
                  <a:lnTo>
                    <a:pt x="188174" y="464"/>
                  </a:lnTo>
                  <a:lnTo>
                    <a:pt x="190035" y="2324"/>
                  </a:lnTo>
                  <a:lnTo>
                    <a:pt x="190500" y="3447"/>
                  </a:lnTo>
                  <a:lnTo>
                    <a:pt x="190500" y="6077"/>
                  </a:lnTo>
                  <a:lnTo>
                    <a:pt x="190035" y="7200"/>
                  </a:lnTo>
                  <a:lnTo>
                    <a:pt x="188174" y="9060"/>
                  </a:lnTo>
                  <a:lnTo>
                    <a:pt x="187052" y="9525"/>
                  </a:lnTo>
                  <a:close/>
                </a:path>
                <a:path w="3848100" h="9525">
                  <a:moveTo>
                    <a:pt x="244202" y="9525"/>
                  </a:moveTo>
                  <a:lnTo>
                    <a:pt x="232047" y="9525"/>
                  </a:lnTo>
                  <a:lnTo>
                    <a:pt x="230925" y="9060"/>
                  </a:lnTo>
                  <a:lnTo>
                    <a:pt x="229064" y="7200"/>
                  </a:lnTo>
                  <a:lnTo>
                    <a:pt x="228600" y="6077"/>
                  </a:lnTo>
                  <a:lnTo>
                    <a:pt x="228600" y="3447"/>
                  </a:lnTo>
                  <a:lnTo>
                    <a:pt x="229064" y="2324"/>
                  </a:lnTo>
                  <a:lnTo>
                    <a:pt x="230925" y="464"/>
                  </a:lnTo>
                  <a:lnTo>
                    <a:pt x="232047" y="0"/>
                  </a:lnTo>
                  <a:lnTo>
                    <a:pt x="244202" y="0"/>
                  </a:lnTo>
                  <a:lnTo>
                    <a:pt x="245324" y="464"/>
                  </a:lnTo>
                  <a:lnTo>
                    <a:pt x="247185" y="2324"/>
                  </a:lnTo>
                  <a:lnTo>
                    <a:pt x="247650" y="3447"/>
                  </a:lnTo>
                  <a:lnTo>
                    <a:pt x="247650" y="6077"/>
                  </a:lnTo>
                  <a:lnTo>
                    <a:pt x="247185" y="7200"/>
                  </a:lnTo>
                  <a:lnTo>
                    <a:pt x="245324" y="9060"/>
                  </a:lnTo>
                  <a:lnTo>
                    <a:pt x="244202" y="9525"/>
                  </a:lnTo>
                  <a:close/>
                </a:path>
                <a:path w="3848100" h="9525">
                  <a:moveTo>
                    <a:pt x="301352" y="9525"/>
                  </a:moveTo>
                  <a:lnTo>
                    <a:pt x="289197" y="9525"/>
                  </a:lnTo>
                  <a:lnTo>
                    <a:pt x="288075" y="9060"/>
                  </a:lnTo>
                  <a:lnTo>
                    <a:pt x="286214" y="7200"/>
                  </a:lnTo>
                  <a:lnTo>
                    <a:pt x="285750" y="6077"/>
                  </a:lnTo>
                  <a:lnTo>
                    <a:pt x="285750" y="3447"/>
                  </a:lnTo>
                  <a:lnTo>
                    <a:pt x="286214" y="2324"/>
                  </a:lnTo>
                  <a:lnTo>
                    <a:pt x="288075" y="464"/>
                  </a:lnTo>
                  <a:lnTo>
                    <a:pt x="289197" y="0"/>
                  </a:lnTo>
                  <a:lnTo>
                    <a:pt x="301352" y="0"/>
                  </a:lnTo>
                  <a:lnTo>
                    <a:pt x="302474" y="464"/>
                  </a:lnTo>
                  <a:lnTo>
                    <a:pt x="304335" y="2324"/>
                  </a:lnTo>
                  <a:lnTo>
                    <a:pt x="304800" y="3447"/>
                  </a:lnTo>
                  <a:lnTo>
                    <a:pt x="304800" y="6077"/>
                  </a:lnTo>
                  <a:lnTo>
                    <a:pt x="304335" y="7200"/>
                  </a:lnTo>
                  <a:lnTo>
                    <a:pt x="302474" y="9060"/>
                  </a:lnTo>
                  <a:lnTo>
                    <a:pt x="301352" y="9525"/>
                  </a:lnTo>
                  <a:close/>
                </a:path>
                <a:path w="3848100" h="9525">
                  <a:moveTo>
                    <a:pt x="358502" y="9525"/>
                  </a:moveTo>
                  <a:lnTo>
                    <a:pt x="346347" y="9525"/>
                  </a:lnTo>
                  <a:lnTo>
                    <a:pt x="345225" y="9060"/>
                  </a:lnTo>
                  <a:lnTo>
                    <a:pt x="343364" y="7200"/>
                  </a:lnTo>
                  <a:lnTo>
                    <a:pt x="342900" y="6077"/>
                  </a:lnTo>
                  <a:lnTo>
                    <a:pt x="342900" y="3447"/>
                  </a:lnTo>
                  <a:lnTo>
                    <a:pt x="343364" y="2324"/>
                  </a:lnTo>
                  <a:lnTo>
                    <a:pt x="345225" y="464"/>
                  </a:lnTo>
                  <a:lnTo>
                    <a:pt x="346347" y="0"/>
                  </a:lnTo>
                  <a:lnTo>
                    <a:pt x="358502" y="0"/>
                  </a:lnTo>
                  <a:lnTo>
                    <a:pt x="359624" y="464"/>
                  </a:lnTo>
                  <a:lnTo>
                    <a:pt x="361485" y="2324"/>
                  </a:lnTo>
                  <a:lnTo>
                    <a:pt x="361950" y="3447"/>
                  </a:lnTo>
                  <a:lnTo>
                    <a:pt x="361950" y="6077"/>
                  </a:lnTo>
                  <a:lnTo>
                    <a:pt x="361485" y="7200"/>
                  </a:lnTo>
                  <a:lnTo>
                    <a:pt x="359624" y="9060"/>
                  </a:lnTo>
                  <a:lnTo>
                    <a:pt x="358502" y="9525"/>
                  </a:lnTo>
                  <a:close/>
                </a:path>
                <a:path w="3848100" h="9525">
                  <a:moveTo>
                    <a:pt x="415652" y="9525"/>
                  </a:moveTo>
                  <a:lnTo>
                    <a:pt x="403497" y="9525"/>
                  </a:lnTo>
                  <a:lnTo>
                    <a:pt x="402375" y="9060"/>
                  </a:lnTo>
                  <a:lnTo>
                    <a:pt x="400514" y="7200"/>
                  </a:lnTo>
                  <a:lnTo>
                    <a:pt x="400050" y="6077"/>
                  </a:lnTo>
                  <a:lnTo>
                    <a:pt x="400050" y="3447"/>
                  </a:lnTo>
                  <a:lnTo>
                    <a:pt x="400514" y="2324"/>
                  </a:lnTo>
                  <a:lnTo>
                    <a:pt x="402375" y="464"/>
                  </a:lnTo>
                  <a:lnTo>
                    <a:pt x="403497" y="0"/>
                  </a:lnTo>
                  <a:lnTo>
                    <a:pt x="415652" y="0"/>
                  </a:lnTo>
                  <a:lnTo>
                    <a:pt x="416774" y="464"/>
                  </a:lnTo>
                  <a:lnTo>
                    <a:pt x="418635" y="2324"/>
                  </a:lnTo>
                  <a:lnTo>
                    <a:pt x="419100" y="3447"/>
                  </a:lnTo>
                  <a:lnTo>
                    <a:pt x="419100" y="6077"/>
                  </a:lnTo>
                  <a:lnTo>
                    <a:pt x="418635" y="7200"/>
                  </a:lnTo>
                  <a:lnTo>
                    <a:pt x="416774" y="9060"/>
                  </a:lnTo>
                  <a:lnTo>
                    <a:pt x="415652" y="9525"/>
                  </a:lnTo>
                  <a:close/>
                </a:path>
                <a:path w="3848100" h="9525">
                  <a:moveTo>
                    <a:pt x="472802" y="9525"/>
                  </a:moveTo>
                  <a:lnTo>
                    <a:pt x="460647" y="9525"/>
                  </a:lnTo>
                  <a:lnTo>
                    <a:pt x="459525" y="9060"/>
                  </a:lnTo>
                  <a:lnTo>
                    <a:pt x="457664" y="7200"/>
                  </a:lnTo>
                  <a:lnTo>
                    <a:pt x="457200" y="6077"/>
                  </a:lnTo>
                  <a:lnTo>
                    <a:pt x="457200" y="3447"/>
                  </a:lnTo>
                  <a:lnTo>
                    <a:pt x="457664" y="2324"/>
                  </a:lnTo>
                  <a:lnTo>
                    <a:pt x="459525" y="464"/>
                  </a:lnTo>
                  <a:lnTo>
                    <a:pt x="460647" y="0"/>
                  </a:lnTo>
                  <a:lnTo>
                    <a:pt x="472802" y="0"/>
                  </a:lnTo>
                  <a:lnTo>
                    <a:pt x="473924" y="464"/>
                  </a:lnTo>
                  <a:lnTo>
                    <a:pt x="475785" y="2324"/>
                  </a:lnTo>
                  <a:lnTo>
                    <a:pt x="476250" y="3447"/>
                  </a:lnTo>
                  <a:lnTo>
                    <a:pt x="476250" y="6077"/>
                  </a:lnTo>
                  <a:lnTo>
                    <a:pt x="475785" y="7200"/>
                  </a:lnTo>
                  <a:lnTo>
                    <a:pt x="473924" y="9060"/>
                  </a:lnTo>
                  <a:lnTo>
                    <a:pt x="472802" y="9525"/>
                  </a:lnTo>
                  <a:close/>
                </a:path>
                <a:path w="3848100" h="9525">
                  <a:moveTo>
                    <a:pt x="529952" y="9525"/>
                  </a:moveTo>
                  <a:lnTo>
                    <a:pt x="517797" y="9525"/>
                  </a:lnTo>
                  <a:lnTo>
                    <a:pt x="516675" y="9060"/>
                  </a:lnTo>
                  <a:lnTo>
                    <a:pt x="514814" y="7200"/>
                  </a:lnTo>
                  <a:lnTo>
                    <a:pt x="514350" y="6077"/>
                  </a:lnTo>
                  <a:lnTo>
                    <a:pt x="514350" y="3447"/>
                  </a:lnTo>
                  <a:lnTo>
                    <a:pt x="514814" y="2324"/>
                  </a:lnTo>
                  <a:lnTo>
                    <a:pt x="516675" y="464"/>
                  </a:lnTo>
                  <a:lnTo>
                    <a:pt x="517797" y="0"/>
                  </a:lnTo>
                  <a:lnTo>
                    <a:pt x="529952" y="0"/>
                  </a:lnTo>
                  <a:lnTo>
                    <a:pt x="531074" y="464"/>
                  </a:lnTo>
                  <a:lnTo>
                    <a:pt x="532935" y="2324"/>
                  </a:lnTo>
                  <a:lnTo>
                    <a:pt x="533400" y="3447"/>
                  </a:lnTo>
                  <a:lnTo>
                    <a:pt x="533400" y="6077"/>
                  </a:lnTo>
                  <a:lnTo>
                    <a:pt x="532935" y="7200"/>
                  </a:lnTo>
                  <a:lnTo>
                    <a:pt x="531074" y="9060"/>
                  </a:lnTo>
                  <a:lnTo>
                    <a:pt x="529952" y="9525"/>
                  </a:lnTo>
                  <a:close/>
                </a:path>
                <a:path w="3848100" h="9525">
                  <a:moveTo>
                    <a:pt x="587102" y="9525"/>
                  </a:moveTo>
                  <a:lnTo>
                    <a:pt x="574947" y="9525"/>
                  </a:lnTo>
                  <a:lnTo>
                    <a:pt x="573825" y="9060"/>
                  </a:lnTo>
                  <a:lnTo>
                    <a:pt x="571964" y="7200"/>
                  </a:lnTo>
                  <a:lnTo>
                    <a:pt x="571500" y="6077"/>
                  </a:lnTo>
                  <a:lnTo>
                    <a:pt x="571500" y="3447"/>
                  </a:lnTo>
                  <a:lnTo>
                    <a:pt x="571964" y="2324"/>
                  </a:lnTo>
                  <a:lnTo>
                    <a:pt x="573825" y="464"/>
                  </a:lnTo>
                  <a:lnTo>
                    <a:pt x="574947" y="0"/>
                  </a:lnTo>
                  <a:lnTo>
                    <a:pt x="587102" y="0"/>
                  </a:lnTo>
                  <a:lnTo>
                    <a:pt x="588224" y="464"/>
                  </a:lnTo>
                  <a:lnTo>
                    <a:pt x="590085" y="2324"/>
                  </a:lnTo>
                  <a:lnTo>
                    <a:pt x="590550" y="3447"/>
                  </a:lnTo>
                  <a:lnTo>
                    <a:pt x="590550" y="6077"/>
                  </a:lnTo>
                  <a:lnTo>
                    <a:pt x="590085" y="7200"/>
                  </a:lnTo>
                  <a:lnTo>
                    <a:pt x="588224" y="9060"/>
                  </a:lnTo>
                  <a:lnTo>
                    <a:pt x="587102" y="9525"/>
                  </a:lnTo>
                  <a:close/>
                </a:path>
                <a:path w="3848100" h="9525">
                  <a:moveTo>
                    <a:pt x="644252" y="9525"/>
                  </a:moveTo>
                  <a:lnTo>
                    <a:pt x="632097" y="9525"/>
                  </a:lnTo>
                  <a:lnTo>
                    <a:pt x="630975" y="9060"/>
                  </a:lnTo>
                  <a:lnTo>
                    <a:pt x="629114" y="7200"/>
                  </a:lnTo>
                  <a:lnTo>
                    <a:pt x="628650" y="6077"/>
                  </a:lnTo>
                  <a:lnTo>
                    <a:pt x="628650" y="3447"/>
                  </a:lnTo>
                  <a:lnTo>
                    <a:pt x="629114" y="2324"/>
                  </a:lnTo>
                  <a:lnTo>
                    <a:pt x="630975" y="464"/>
                  </a:lnTo>
                  <a:lnTo>
                    <a:pt x="632097" y="0"/>
                  </a:lnTo>
                  <a:lnTo>
                    <a:pt x="644252" y="0"/>
                  </a:lnTo>
                  <a:lnTo>
                    <a:pt x="645374" y="464"/>
                  </a:lnTo>
                  <a:lnTo>
                    <a:pt x="647235" y="2324"/>
                  </a:lnTo>
                  <a:lnTo>
                    <a:pt x="647700" y="3447"/>
                  </a:lnTo>
                  <a:lnTo>
                    <a:pt x="647700" y="6077"/>
                  </a:lnTo>
                  <a:lnTo>
                    <a:pt x="647235" y="7200"/>
                  </a:lnTo>
                  <a:lnTo>
                    <a:pt x="645374" y="9060"/>
                  </a:lnTo>
                  <a:lnTo>
                    <a:pt x="644252" y="9525"/>
                  </a:lnTo>
                  <a:close/>
                </a:path>
                <a:path w="3848100" h="9525">
                  <a:moveTo>
                    <a:pt x="701402" y="9525"/>
                  </a:moveTo>
                  <a:lnTo>
                    <a:pt x="689247" y="9525"/>
                  </a:lnTo>
                  <a:lnTo>
                    <a:pt x="688125" y="9060"/>
                  </a:lnTo>
                  <a:lnTo>
                    <a:pt x="686264" y="7200"/>
                  </a:lnTo>
                  <a:lnTo>
                    <a:pt x="685800" y="6077"/>
                  </a:lnTo>
                  <a:lnTo>
                    <a:pt x="685800" y="3447"/>
                  </a:lnTo>
                  <a:lnTo>
                    <a:pt x="686264" y="2324"/>
                  </a:lnTo>
                  <a:lnTo>
                    <a:pt x="688125" y="464"/>
                  </a:lnTo>
                  <a:lnTo>
                    <a:pt x="689247" y="0"/>
                  </a:lnTo>
                  <a:lnTo>
                    <a:pt x="701402" y="0"/>
                  </a:lnTo>
                  <a:lnTo>
                    <a:pt x="702524" y="464"/>
                  </a:lnTo>
                  <a:lnTo>
                    <a:pt x="704385" y="2324"/>
                  </a:lnTo>
                  <a:lnTo>
                    <a:pt x="704850" y="3447"/>
                  </a:lnTo>
                  <a:lnTo>
                    <a:pt x="704850" y="6077"/>
                  </a:lnTo>
                  <a:lnTo>
                    <a:pt x="704385" y="7200"/>
                  </a:lnTo>
                  <a:lnTo>
                    <a:pt x="702524" y="9060"/>
                  </a:lnTo>
                  <a:lnTo>
                    <a:pt x="701402" y="9525"/>
                  </a:lnTo>
                  <a:close/>
                </a:path>
                <a:path w="3848100" h="9525">
                  <a:moveTo>
                    <a:pt x="758552" y="9525"/>
                  </a:moveTo>
                  <a:lnTo>
                    <a:pt x="746397" y="9525"/>
                  </a:lnTo>
                  <a:lnTo>
                    <a:pt x="745275" y="9060"/>
                  </a:lnTo>
                  <a:lnTo>
                    <a:pt x="743414" y="7200"/>
                  </a:lnTo>
                  <a:lnTo>
                    <a:pt x="742950" y="6077"/>
                  </a:lnTo>
                  <a:lnTo>
                    <a:pt x="742950" y="3447"/>
                  </a:lnTo>
                  <a:lnTo>
                    <a:pt x="743414" y="2324"/>
                  </a:lnTo>
                  <a:lnTo>
                    <a:pt x="745275" y="464"/>
                  </a:lnTo>
                  <a:lnTo>
                    <a:pt x="746397" y="0"/>
                  </a:lnTo>
                  <a:lnTo>
                    <a:pt x="758552" y="0"/>
                  </a:lnTo>
                  <a:lnTo>
                    <a:pt x="759674" y="464"/>
                  </a:lnTo>
                  <a:lnTo>
                    <a:pt x="761535" y="2324"/>
                  </a:lnTo>
                  <a:lnTo>
                    <a:pt x="762000" y="3447"/>
                  </a:lnTo>
                  <a:lnTo>
                    <a:pt x="762000" y="6077"/>
                  </a:lnTo>
                  <a:lnTo>
                    <a:pt x="761535" y="7200"/>
                  </a:lnTo>
                  <a:lnTo>
                    <a:pt x="759674" y="9060"/>
                  </a:lnTo>
                  <a:lnTo>
                    <a:pt x="758552" y="9525"/>
                  </a:lnTo>
                  <a:close/>
                </a:path>
                <a:path w="3848100" h="9525">
                  <a:moveTo>
                    <a:pt x="815702" y="9525"/>
                  </a:moveTo>
                  <a:lnTo>
                    <a:pt x="803547" y="9525"/>
                  </a:lnTo>
                  <a:lnTo>
                    <a:pt x="802425" y="9060"/>
                  </a:lnTo>
                  <a:lnTo>
                    <a:pt x="800564" y="7200"/>
                  </a:lnTo>
                  <a:lnTo>
                    <a:pt x="800100" y="6077"/>
                  </a:lnTo>
                  <a:lnTo>
                    <a:pt x="800100" y="3447"/>
                  </a:lnTo>
                  <a:lnTo>
                    <a:pt x="800564" y="2324"/>
                  </a:lnTo>
                  <a:lnTo>
                    <a:pt x="802425" y="464"/>
                  </a:lnTo>
                  <a:lnTo>
                    <a:pt x="803547" y="0"/>
                  </a:lnTo>
                  <a:lnTo>
                    <a:pt x="815702" y="0"/>
                  </a:lnTo>
                  <a:lnTo>
                    <a:pt x="816824" y="464"/>
                  </a:lnTo>
                  <a:lnTo>
                    <a:pt x="818685" y="2324"/>
                  </a:lnTo>
                  <a:lnTo>
                    <a:pt x="819150" y="3447"/>
                  </a:lnTo>
                  <a:lnTo>
                    <a:pt x="819150" y="6077"/>
                  </a:lnTo>
                  <a:lnTo>
                    <a:pt x="818685" y="7200"/>
                  </a:lnTo>
                  <a:lnTo>
                    <a:pt x="816824" y="9060"/>
                  </a:lnTo>
                  <a:lnTo>
                    <a:pt x="815702" y="9525"/>
                  </a:lnTo>
                  <a:close/>
                </a:path>
                <a:path w="3848100" h="9525">
                  <a:moveTo>
                    <a:pt x="872852" y="9525"/>
                  </a:moveTo>
                  <a:lnTo>
                    <a:pt x="860697" y="9525"/>
                  </a:lnTo>
                  <a:lnTo>
                    <a:pt x="859575" y="9060"/>
                  </a:lnTo>
                  <a:lnTo>
                    <a:pt x="857714" y="7200"/>
                  </a:lnTo>
                  <a:lnTo>
                    <a:pt x="857250" y="6077"/>
                  </a:lnTo>
                  <a:lnTo>
                    <a:pt x="857250" y="3447"/>
                  </a:lnTo>
                  <a:lnTo>
                    <a:pt x="857714" y="2324"/>
                  </a:lnTo>
                  <a:lnTo>
                    <a:pt x="859575" y="464"/>
                  </a:lnTo>
                  <a:lnTo>
                    <a:pt x="860697" y="0"/>
                  </a:lnTo>
                  <a:lnTo>
                    <a:pt x="872852" y="0"/>
                  </a:lnTo>
                  <a:lnTo>
                    <a:pt x="873974" y="464"/>
                  </a:lnTo>
                  <a:lnTo>
                    <a:pt x="875835" y="2324"/>
                  </a:lnTo>
                  <a:lnTo>
                    <a:pt x="876300" y="3447"/>
                  </a:lnTo>
                  <a:lnTo>
                    <a:pt x="876300" y="6077"/>
                  </a:lnTo>
                  <a:lnTo>
                    <a:pt x="875835" y="7200"/>
                  </a:lnTo>
                  <a:lnTo>
                    <a:pt x="873974" y="9060"/>
                  </a:lnTo>
                  <a:lnTo>
                    <a:pt x="872852" y="9525"/>
                  </a:lnTo>
                  <a:close/>
                </a:path>
                <a:path w="3848100" h="9525">
                  <a:moveTo>
                    <a:pt x="930002" y="9525"/>
                  </a:moveTo>
                  <a:lnTo>
                    <a:pt x="917847" y="9525"/>
                  </a:lnTo>
                  <a:lnTo>
                    <a:pt x="916725" y="9060"/>
                  </a:lnTo>
                  <a:lnTo>
                    <a:pt x="914864" y="7200"/>
                  </a:lnTo>
                  <a:lnTo>
                    <a:pt x="914400" y="6077"/>
                  </a:lnTo>
                  <a:lnTo>
                    <a:pt x="914400" y="3447"/>
                  </a:lnTo>
                  <a:lnTo>
                    <a:pt x="914864" y="2324"/>
                  </a:lnTo>
                  <a:lnTo>
                    <a:pt x="916725" y="464"/>
                  </a:lnTo>
                  <a:lnTo>
                    <a:pt x="917847" y="0"/>
                  </a:lnTo>
                  <a:lnTo>
                    <a:pt x="930002" y="0"/>
                  </a:lnTo>
                  <a:lnTo>
                    <a:pt x="931124" y="464"/>
                  </a:lnTo>
                  <a:lnTo>
                    <a:pt x="932985" y="2324"/>
                  </a:lnTo>
                  <a:lnTo>
                    <a:pt x="933450" y="3447"/>
                  </a:lnTo>
                  <a:lnTo>
                    <a:pt x="933450" y="6077"/>
                  </a:lnTo>
                  <a:lnTo>
                    <a:pt x="932985" y="7200"/>
                  </a:lnTo>
                  <a:lnTo>
                    <a:pt x="931124" y="9060"/>
                  </a:lnTo>
                  <a:lnTo>
                    <a:pt x="930002" y="9525"/>
                  </a:lnTo>
                  <a:close/>
                </a:path>
                <a:path w="3848100" h="9525">
                  <a:moveTo>
                    <a:pt x="987151" y="9525"/>
                  </a:moveTo>
                  <a:lnTo>
                    <a:pt x="974998" y="9525"/>
                  </a:lnTo>
                  <a:lnTo>
                    <a:pt x="973874" y="9060"/>
                  </a:lnTo>
                  <a:lnTo>
                    <a:pt x="972016" y="7200"/>
                  </a:lnTo>
                  <a:lnTo>
                    <a:pt x="971550" y="6077"/>
                  </a:lnTo>
                  <a:lnTo>
                    <a:pt x="971550" y="3447"/>
                  </a:lnTo>
                  <a:lnTo>
                    <a:pt x="972016" y="2324"/>
                  </a:lnTo>
                  <a:lnTo>
                    <a:pt x="973874" y="464"/>
                  </a:lnTo>
                  <a:lnTo>
                    <a:pt x="974998" y="0"/>
                  </a:lnTo>
                  <a:lnTo>
                    <a:pt x="987151" y="0"/>
                  </a:lnTo>
                  <a:lnTo>
                    <a:pt x="988275" y="464"/>
                  </a:lnTo>
                  <a:lnTo>
                    <a:pt x="990133" y="2324"/>
                  </a:lnTo>
                  <a:lnTo>
                    <a:pt x="990600" y="3447"/>
                  </a:lnTo>
                  <a:lnTo>
                    <a:pt x="990600" y="6077"/>
                  </a:lnTo>
                  <a:lnTo>
                    <a:pt x="990133" y="7200"/>
                  </a:lnTo>
                  <a:lnTo>
                    <a:pt x="988275" y="9060"/>
                  </a:lnTo>
                  <a:lnTo>
                    <a:pt x="987151" y="9525"/>
                  </a:lnTo>
                  <a:close/>
                </a:path>
                <a:path w="3848100" h="9525">
                  <a:moveTo>
                    <a:pt x="1044301" y="9525"/>
                  </a:moveTo>
                  <a:lnTo>
                    <a:pt x="1032148" y="9525"/>
                  </a:lnTo>
                  <a:lnTo>
                    <a:pt x="1031024" y="9060"/>
                  </a:lnTo>
                  <a:lnTo>
                    <a:pt x="1029166" y="7200"/>
                  </a:lnTo>
                  <a:lnTo>
                    <a:pt x="1028700" y="6077"/>
                  </a:lnTo>
                  <a:lnTo>
                    <a:pt x="1028700" y="3447"/>
                  </a:lnTo>
                  <a:lnTo>
                    <a:pt x="1029166" y="2324"/>
                  </a:lnTo>
                  <a:lnTo>
                    <a:pt x="1031024" y="464"/>
                  </a:lnTo>
                  <a:lnTo>
                    <a:pt x="1032148" y="0"/>
                  </a:lnTo>
                  <a:lnTo>
                    <a:pt x="1044301" y="0"/>
                  </a:lnTo>
                  <a:lnTo>
                    <a:pt x="1045425" y="464"/>
                  </a:lnTo>
                  <a:lnTo>
                    <a:pt x="1047283" y="2324"/>
                  </a:lnTo>
                  <a:lnTo>
                    <a:pt x="1047750" y="3447"/>
                  </a:lnTo>
                  <a:lnTo>
                    <a:pt x="1047750" y="6077"/>
                  </a:lnTo>
                  <a:lnTo>
                    <a:pt x="1047283" y="7200"/>
                  </a:lnTo>
                  <a:lnTo>
                    <a:pt x="1045425" y="9060"/>
                  </a:lnTo>
                  <a:lnTo>
                    <a:pt x="1044301" y="9525"/>
                  </a:lnTo>
                  <a:close/>
                </a:path>
                <a:path w="3848100" h="9525">
                  <a:moveTo>
                    <a:pt x="1101451" y="9525"/>
                  </a:moveTo>
                  <a:lnTo>
                    <a:pt x="1089298" y="9525"/>
                  </a:lnTo>
                  <a:lnTo>
                    <a:pt x="1088174" y="9060"/>
                  </a:lnTo>
                  <a:lnTo>
                    <a:pt x="1086316" y="7200"/>
                  </a:lnTo>
                  <a:lnTo>
                    <a:pt x="1085850" y="6077"/>
                  </a:lnTo>
                  <a:lnTo>
                    <a:pt x="1085850" y="3447"/>
                  </a:lnTo>
                  <a:lnTo>
                    <a:pt x="1086316" y="2324"/>
                  </a:lnTo>
                  <a:lnTo>
                    <a:pt x="1088174" y="464"/>
                  </a:lnTo>
                  <a:lnTo>
                    <a:pt x="1089298" y="0"/>
                  </a:lnTo>
                  <a:lnTo>
                    <a:pt x="1101451" y="0"/>
                  </a:lnTo>
                  <a:lnTo>
                    <a:pt x="1102575" y="464"/>
                  </a:lnTo>
                  <a:lnTo>
                    <a:pt x="1104433" y="2324"/>
                  </a:lnTo>
                  <a:lnTo>
                    <a:pt x="1104900" y="3447"/>
                  </a:lnTo>
                  <a:lnTo>
                    <a:pt x="1104900" y="6077"/>
                  </a:lnTo>
                  <a:lnTo>
                    <a:pt x="1104433" y="7200"/>
                  </a:lnTo>
                  <a:lnTo>
                    <a:pt x="1102575" y="9060"/>
                  </a:lnTo>
                  <a:lnTo>
                    <a:pt x="1101451" y="9525"/>
                  </a:lnTo>
                  <a:close/>
                </a:path>
                <a:path w="3848100" h="9525">
                  <a:moveTo>
                    <a:pt x="1158601" y="9525"/>
                  </a:moveTo>
                  <a:lnTo>
                    <a:pt x="1146448" y="9525"/>
                  </a:lnTo>
                  <a:lnTo>
                    <a:pt x="1145324" y="9060"/>
                  </a:lnTo>
                  <a:lnTo>
                    <a:pt x="1143466" y="7200"/>
                  </a:lnTo>
                  <a:lnTo>
                    <a:pt x="1143000" y="6077"/>
                  </a:lnTo>
                  <a:lnTo>
                    <a:pt x="1143000" y="3447"/>
                  </a:lnTo>
                  <a:lnTo>
                    <a:pt x="1143466" y="2324"/>
                  </a:lnTo>
                  <a:lnTo>
                    <a:pt x="1145324" y="464"/>
                  </a:lnTo>
                  <a:lnTo>
                    <a:pt x="1146448" y="0"/>
                  </a:lnTo>
                  <a:lnTo>
                    <a:pt x="1158601" y="0"/>
                  </a:lnTo>
                  <a:lnTo>
                    <a:pt x="1159725" y="464"/>
                  </a:lnTo>
                  <a:lnTo>
                    <a:pt x="1161583" y="2324"/>
                  </a:lnTo>
                  <a:lnTo>
                    <a:pt x="1162050" y="3447"/>
                  </a:lnTo>
                  <a:lnTo>
                    <a:pt x="1162050" y="6077"/>
                  </a:lnTo>
                  <a:lnTo>
                    <a:pt x="1161583" y="7200"/>
                  </a:lnTo>
                  <a:lnTo>
                    <a:pt x="1159725" y="9060"/>
                  </a:lnTo>
                  <a:lnTo>
                    <a:pt x="1158601" y="9525"/>
                  </a:lnTo>
                  <a:close/>
                </a:path>
                <a:path w="3848100" h="9525">
                  <a:moveTo>
                    <a:pt x="1215751" y="9525"/>
                  </a:moveTo>
                  <a:lnTo>
                    <a:pt x="1203598" y="9525"/>
                  </a:lnTo>
                  <a:lnTo>
                    <a:pt x="1202474" y="9060"/>
                  </a:lnTo>
                  <a:lnTo>
                    <a:pt x="1200616" y="7200"/>
                  </a:lnTo>
                  <a:lnTo>
                    <a:pt x="1200150" y="6077"/>
                  </a:lnTo>
                  <a:lnTo>
                    <a:pt x="1200150" y="3447"/>
                  </a:lnTo>
                  <a:lnTo>
                    <a:pt x="1200616" y="2324"/>
                  </a:lnTo>
                  <a:lnTo>
                    <a:pt x="1202474" y="464"/>
                  </a:lnTo>
                  <a:lnTo>
                    <a:pt x="1203598" y="0"/>
                  </a:lnTo>
                  <a:lnTo>
                    <a:pt x="1215751" y="0"/>
                  </a:lnTo>
                  <a:lnTo>
                    <a:pt x="1216875" y="464"/>
                  </a:lnTo>
                  <a:lnTo>
                    <a:pt x="1218733" y="2324"/>
                  </a:lnTo>
                  <a:lnTo>
                    <a:pt x="1219200" y="3447"/>
                  </a:lnTo>
                  <a:lnTo>
                    <a:pt x="1219200" y="6077"/>
                  </a:lnTo>
                  <a:lnTo>
                    <a:pt x="1218733" y="7200"/>
                  </a:lnTo>
                  <a:lnTo>
                    <a:pt x="1216875" y="9060"/>
                  </a:lnTo>
                  <a:lnTo>
                    <a:pt x="1215751" y="9525"/>
                  </a:lnTo>
                  <a:close/>
                </a:path>
                <a:path w="3848100" h="9525">
                  <a:moveTo>
                    <a:pt x="1272901" y="9525"/>
                  </a:moveTo>
                  <a:lnTo>
                    <a:pt x="1260748" y="9525"/>
                  </a:lnTo>
                  <a:lnTo>
                    <a:pt x="1259624" y="9060"/>
                  </a:lnTo>
                  <a:lnTo>
                    <a:pt x="1257766" y="7200"/>
                  </a:lnTo>
                  <a:lnTo>
                    <a:pt x="1257300" y="6077"/>
                  </a:lnTo>
                  <a:lnTo>
                    <a:pt x="1257300" y="3447"/>
                  </a:lnTo>
                  <a:lnTo>
                    <a:pt x="1257766" y="2324"/>
                  </a:lnTo>
                  <a:lnTo>
                    <a:pt x="1259624" y="464"/>
                  </a:lnTo>
                  <a:lnTo>
                    <a:pt x="1260748" y="0"/>
                  </a:lnTo>
                  <a:lnTo>
                    <a:pt x="1272901" y="0"/>
                  </a:lnTo>
                  <a:lnTo>
                    <a:pt x="1274025" y="464"/>
                  </a:lnTo>
                  <a:lnTo>
                    <a:pt x="1275883" y="2324"/>
                  </a:lnTo>
                  <a:lnTo>
                    <a:pt x="1276350" y="3447"/>
                  </a:lnTo>
                  <a:lnTo>
                    <a:pt x="1276350" y="6077"/>
                  </a:lnTo>
                  <a:lnTo>
                    <a:pt x="1275883" y="7200"/>
                  </a:lnTo>
                  <a:lnTo>
                    <a:pt x="1274025" y="9060"/>
                  </a:lnTo>
                  <a:lnTo>
                    <a:pt x="1272901" y="9525"/>
                  </a:lnTo>
                  <a:close/>
                </a:path>
                <a:path w="3848100" h="9525">
                  <a:moveTo>
                    <a:pt x="1330051" y="9525"/>
                  </a:moveTo>
                  <a:lnTo>
                    <a:pt x="1317898" y="9525"/>
                  </a:lnTo>
                  <a:lnTo>
                    <a:pt x="1316774" y="9060"/>
                  </a:lnTo>
                  <a:lnTo>
                    <a:pt x="1314916" y="7200"/>
                  </a:lnTo>
                  <a:lnTo>
                    <a:pt x="1314450" y="6077"/>
                  </a:lnTo>
                  <a:lnTo>
                    <a:pt x="1314450" y="3447"/>
                  </a:lnTo>
                  <a:lnTo>
                    <a:pt x="1314916" y="2324"/>
                  </a:lnTo>
                  <a:lnTo>
                    <a:pt x="1316774" y="464"/>
                  </a:lnTo>
                  <a:lnTo>
                    <a:pt x="1317898" y="0"/>
                  </a:lnTo>
                  <a:lnTo>
                    <a:pt x="1330051" y="0"/>
                  </a:lnTo>
                  <a:lnTo>
                    <a:pt x="1331175" y="464"/>
                  </a:lnTo>
                  <a:lnTo>
                    <a:pt x="1333033" y="2324"/>
                  </a:lnTo>
                  <a:lnTo>
                    <a:pt x="1333500" y="3447"/>
                  </a:lnTo>
                  <a:lnTo>
                    <a:pt x="1333500" y="6077"/>
                  </a:lnTo>
                  <a:lnTo>
                    <a:pt x="1333033" y="7200"/>
                  </a:lnTo>
                  <a:lnTo>
                    <a:pt x="1331175" y="9060"/>
                  </a:lnTo>
                  <a:lnTo>
                    <a:pt x="1330051" y="9525"/>
                  </a:lnTo>
                  <a:close/>
                </a:path>
                <a:path w="3848100" h="9525">
                  <a:moveTo>
                    <a:pt x="1387201" y="9525"/>
                  </a:moveTo>
                  <a:lnTo>
                    <a:pt x="1375048" y="9525"/>
                  </a:lnTo>
                  <a:lnTo>
                    <a:pt x="1373924" y="9060"/>
                  </a:lnTo>
                  <a:lnTo>
                    <a:pt x="1372066" y="7200"/>
                  </a:lnTo>
                  <a:lnTo>
                    <a:pt x="1371600" y="6077"/>
                  </a:lnTo>
                  <a:lnTo>
                    <a:pt x="1371600" y="3447"/>
                  </a:lnTo>
                  <a:lnTo>
                    <a:pt x="1372066" y="2324"/>
                  </a:lnTo>
                  <a:lnTo>
                    <a:pt x="1373924" y="464"/>
                  </a:lnTo>
                  <a:lnTo>
                    <a:pt x="1375048" y="0"/>
                  </a:lnTo>
                  <a:lnTo>
                    <a:pt x="1387201" y="0"/>
                  </a:lnTo>
                  <a:lnTo>
                    <a:pt x="1388325" y="464"/>
                  </a:lnTo>
                  <a:lnTo>
                    <a:pt x="1390183" y="2324"/>
                  </a:lnTo>
                  <a:lnTo>
                    <a:pt x="1390650" y="3447"/>
                  </a:lnTo>
                  <a:lnTo>
                    <a:pt x="1390650" y="6077"/>
                  </a:lnTo>
                  <a:lnTo>
                    <a:pt x="1390183" y="7200"/>
                  </a:lnTo>
                  <a:lnTo>
                    <a:pt x="1388325" y="9060"/>
                  </a:lnTo>
                  <a:lnTo>
                    <a:pt x="1387201" y="9525"/>
                  </a:lnTo>
                  <a:close/>
                </a:path>
                <a:path w="3848100" h="9525">
                  <a:moveTo>
                    <a:pt x="1444351" y="9525"/>
                  </a:moveTo>
                  <a:lnTo>
                    <a:pt x="1432198" y="9525"/>
                  </a:lnTo>
                  <a:lnTo>
                    <a:pt x="1431074" y="9060"/>
                  </a:lnTo>
                  <a:lnTo>
                    <a:pt x="1429216" y="7200"/>
                  </a:lnTo>
                  <a:lnTo>
                    <a:pt x="1428750" y="6077"/>
                  </a:lnTo>
                  <a:lnTo>
                    <a:pt x="1428750" y="3447"/>
                  </a:lnTo>
                  <a:lnTo>
                    <a:pt x="1429216" y="2324"/>
                  </a:lnTo>
                  <a:lnTo>
                    <a:pt x="1431074" y="464"/>
                  </a:lnTo>
                  <a:lnTo>
                    <a:pt x="1432198" y="0"/>
                  </a:lnTo>
                  <a:lnTo>
                    <a:pt x="1444351" y="0"/>
                  </a:lnTo>
                  <a:lnTo>
                    <a:pt x="1445475" y="464"/>
                  </a:lnTo>
                  <a:lnTo>
                    <a:pt x="1447333" y="2324"/>
                  </a:lnTo>
                  <a:lnTo>
                    <a:pt x="1447800" y="3447"/>
                  </a:lnTo>
                  <a:lnTo>
                    <a:pt x="1447800" y="6077"/>
                  </a:lnTo>
                  <a:lnTo>
                    <a:pt x="1447333" y="7200"/>
                  </a:lnTo>
                  <a:lnTo>
                    <a:pt x="1445475" y="9060"/>
                  </a:lnTo>
                  <a:lnTo>
                    <a:pt x="1444351" y="9525"/>
                  </a:lnTo>
                  <a:close/>
                </a:path>
                <a:path w="3848100" h="9525">
                  <a:moveTo>
                    <a:pt x="1501501" y="9525"/>
                  </a:moveTo>
                  <a:lnTo>
                    <a:pt x="1489348" y="9525"/>
                  </a:lnTo>
                  <a:lnTo>
                    <a:pt x="1488224" y="9060"/>
                  </a:lnTo>
                  <a:lnTo>
                    <a:pt x="1486366" y="7200"/>
                  </a:lnTo>
                  <a:lnTo>
                    <a:pt x="1485900" y="6077"/>
                  </a:lnTo>
                  <a:lnTo>
                    <a:pt x="1485900" y="3447"/>
                  </a:lnTo>
                  <a:lnTo>
                    <a:pt x="1486366" y="2324"/>
                  </a:lnTo>
                  <a:lnTo>
                    <a:pt x="1488224" y="464"/>
                  </a:lnTo>
                  <a:lnTo>
                    <a:pt x="1489348" y="0"/>
                  </a:lnTo>
                  <a:lnTo>
                    <a:pt x="1501501" y="0"/>
                  </a:lnTo>
                  <a:lnTo>
                    <a:pt x="1502625" y="464"/>
                  </a:lnTo>
                  <a:lnTo>
                    <a:pt x="1504483" y="2324"/>
                  </a:lnTo>
                  <a:lnTo>
                    <a:pt x="1504950" y="3447"/>
                  </a:lnTo>
                  <a:lnTo>
                    <a:pt x="1504950" y="6077"/>
                  </a:lnTo>
                  <a:lnTo>
                    <a:pt x="1504483" y="7200"/>
                  </a:lnTo>
                  <a:lnTo>
                    <a:pt x="1502625" y="9060"/>
                  </a:lnTo>
                  <a:lnTo>
                    <a:pt x="1501501" y="9525"/>
                  </a:lnTo>
                  <a:close/>
                </a:path>
                <a:path w="3848100" h="9525">
                  <a:moveTo>
                    <a:pt x="1558651" y="9525"/>
                  </a:moveTo>
                  <a:lnTo>
                    <a:pt x="1546498" y="9525"/>
                  </a:lnTo>
                  <a:lnTo>
                    <a:pt x="1545374" y="9060"/>
                  </a:lnTo>
                  <a:lnTo>
                    <a:pt x="1543516" y="7200"/>
                  </a:lnTo>
                  <a:lnTo>
                    <a:pt x="1543050" y="6077"/>
                  </a:lnTo>
                  <a:lnTo>
                    <a:pt x="1543050" y="3447"/>
                  </a:lnTo>
                  <a:lnTo>
                    <a:pt x="1543516" y="2324"/>
                  </a:lnTo>
                  <a:lnTo>
                    <a:pt x="1545374" y="464"/>
                  </a:lnTo>
                  <a:lnTo>
                    <a:pt x="1546498" y="0"/>
                  </a:lnTo>
                  <a:lnTo>
                    <a:pt x="1558651" y="0"/>
                  </a:lnTo>
                  <a:lnTo>
                    <a:pt x="1559775" y="464"/>
                  </a:lnTo>
                  <a:lnTo>
                    <a:pt x="1561633" y="2324"/>
                  </a:lnTo>
                  <a:lnTo>
                    <a:pt x="1562100" y="3447"/>
                  </a:lnTo>
                  <a:lnTo>
                    <a:pt x="1562100" y="6077"/>
                  </a:lnTo>
                  <a:lnTo>
                    <a:pt x="1561633" y="7200"/>
                  </a:lnTo>
                  <a:lnTo>
                    <a:pt x="1559775" y="9060"/>
                  </a:lnTo>
                  <a:lnTo>
                    <a:pt x="1558651" y="9525"/>
                  </a:lnTo>
                  <a:close/>
                </a:path>
                <a:path w="3848100" h="9525">
                  <a:moveTo>
                    <a:pt x="1615801" y="9525"/>
                  </a:moveTo>
                  <a:lnTo>
                    <a:pt x="1603648" y="9525"/>
                  </a:lnTo>
                  <a:lnTo>
                    <a:pt x="1602524" y="9060"/>
                  </a:lnTo>
                  <a:lnTo>
                    <a:pt x="1600666" y="7200"/>
                  </a:lnTo>
                  <a:lnTo>
                    <a:pt x="1600200" y="6077"/>
                  </a:lnTo>
                  <a:lnTo>
                    <a:pt x="1600200" y="3447"/>
                  </a:lnTo>
                  <a:lnTo>
                    <a:pt x="1600666" y="2324"/>
                  </a:lnTo>
                  <a:lnTo>
                    <a:pt x="1602524" y="464"/>
                  </a:lnTo>
                  <a:lnTo>
                    <a:pt x="1603648" y="0"/>
                  </a:lnTo>
                  <a:lnTo>
                    <a:pt x="1615801" y="0"/>
                  </a:lnTo>
                  <a:lnTo>
                    <a:pt x="1616925" y="464"/>
                  </a:lnTo>
                  <a:lnTo>
                    <a:pt x="1618783" y="2324"/>
                  </a:lnTo>
                  <a:lnTo>
                    <a:pt x="1619250" y="3447"/>
                  </a:lnTo>
                  <a:lnTo>
                    <a:pt x="1619250" y="6077"/>
                  </a:lnTo>
                  <a:lnTo>
                    <a:pt x="1618783" y="7200"/>
                  </a:lnTo>
                  <a:lnTo>
                    <a:pt x="1616925" y="9060"/>
                  </a:lnTo>
                  <a:lnTo>
                    <a:pt x="1615801" y="9525"/>
                  </a:lnTo>
                  <a:close/>
                </a:path>
                <a:path w="3848100" h="9525">
                  <a:moveTo>
                    <a:pt x="1672951" y="9525"/>
                  </a:moveTo>
                  <a:lnTo>
                    <a:pt x="1660798" y="9525"/>
                  </a:lnTo>
                  <a:lnTo>
                    <a:pt x="1659674" y="9060"/>
                  </a:lnTo>
                  <a:lnTo>
                    <a:pt x="1657816" y="7200"/>
                  </a:lnTo>
                  <a:lnTo>
                    <a:pt x="1657350" y="6077"/>
                  </a:lnTo>
                  <a:lnTo>
                    <a:pt x="1657350" y="3447"/>
                  </a:lnTo>
                  <a:lnTo>
                    <a:pt x="1657816" y="2324"/>
                  </a:lnTo>
                  <a:lnTo>
                    <a:pt x="1659674" y="464"/>
                  </a:lnTo>
                  <a:lnTo>
                    <a:pt x="1660798" y="0"/>
                  </a:lnTo>
                  <a:lnTo>
                    <a:pt x="1672951" y="0"/>
                  </a:lnTo>
                  <a:lnTo>
                    <a:pt x="1674075" y="464"/>
                  </a:lnTo>
                  <a:lnTo>
                    <a:pt x="1675933" y="2324"/>
                  </a:lnTo>
                  <a:lnTo>
                    <a:pt x="1676400" y="3447"/>
                  </a:lnTo>
                  <a:lnTo>
                    <a:pt x="1676400" y="6077"/>
                  </a:lnTo>
                  <a:lnTo>
                    <a:pt x="1675933" y="7200"/>
                  </a:lnTo>
                  <a:lnTo>
                    <a:pt x="1674075" y="9060"/>
                  </a:lnTo>
                  <a:lnTo>
                    <a:pt x="1672951" y="9525"/>
                  </a:lnTo>
                  <a:close/>
                </a:path>
                <a:path w="3848100" h="9525">
                  <a:moveTo>
                    <a:pt x="1730102" y="9525"/>
                  </a:moveTo>
                  <a:lnTo>
                    <a:pt x="1717948" y="9525"/>
                  </a:lnTo>
                  <a:lnTo>
                    <a:pt x="1716824" y="9060"/>
                  </a:lnTo>
                  <a:lnTo>
                    <a:pt x="1714966" y="7200"/>
                  </a:lnTo>
                  <a:lnTo>
                    <a:pt x="1714500" y="6077"/>
                  </a:lnTo>
                  <a:lnTo>
                    <a:pt x="1714500" y="3447"/>
                  </a:lnTo>
                  <a:lnTo>
                    <a:pt x="1714966" y="2324"/>
                  </a:lnTo>
                  <a:lnTo>
                    <a:pt x="1716824" y="464"/>
                  </a:lnTo>
                  <a:lnTo>
                    <a:pt x="1717948" y="0"/>
                  </a:lnTo>
                  <a:lnTo>
                    <a:pt x="1730102" y="0"/>
                  </a:lnTo>
                  <a:lnTo>
                    <a:pt x="1731225" y="464"/>
                  </a:lnTo>
                  <a:lnTo>
                    <a:pt x="1733083" y="2324"/>
                  </a:lnTo>
                  <a:lnTo>
                    <a:pt x="1733550" y="3447"/>
                  </a:lnTo>
                  <a:lnTo>
                    <a:pt x="1733550" y="6077"/>
                  </a:lnTo>
                  <a:lnTo>
                    <a:pt x="1733083" y="7200"/>
                  </a:lnTo>
                  <a:lnTo>
                    <a:pt x="1731225" y="9060"/>
                  </a:lnTo>
                  <a:lnTo>
                    <a:pt x="1730102" y="9525"/>
                  </a:lnTo>
                  <a:close/>
                </a:path>
                <a:path w="3848100" h="9525">
                  <a:moveTo>
                    <a:pt x="1787252" y="9525"/>
                  </a:moveTo>
                  <a:lnTo>
                    <a:pt x="1775098" y="9525"/>
                  </a:lnTo>
                  <a:lnTo>
                    <a:pt x="1773974" y="9060"/>
                  </a:lnTo>
                  <a:lnTo>
                    <a:pt x="1772116" y="7200"/>
                  </a:lnTo>
                  <a:lnTo>
                    <a:pt x="1771650" y="6077"/>
                  </a:lnTo>
                  <a:lnTo>
                    <a:pt x="1771650" y="3447"/>
                  </a:lnTo>
                  <a:lnTo>
                    <a:pt x="1772116" y="2324"/>
                  </a:lnTo>
                  <a:lnTo>
                    <a:pt x="1773974" y="464"/>
                  </a:lnTo>
                  <a:lnTo>
                    <a:pt x="1775098" y="0"/>
                  </a:lnTo>
                  <a:lnTo>
                    <a:pt x="1787252" y="0"/>
                  </a:lnTo>
                  <a:lnTo>
                    <a:pt x="1788375" y="464"/>
                  </a:lnTo>
                  <a:lnTo>
                    <a:pt x="1790233" y="2324"/>
                  </a:lnTo>
                  <a:lnTo>
                    <a:pt x="1790700" y="3447"/>
                  </a:lnTo>
                  <a:lnTo>
                    <a:pt x="1790700" y="6077"/>
                  </a:lnTo>
                  <a:lnTo>
                    <a:pt x="1790233" y="7200"/>
                  </a:lnTo>
                  <a:lnTo>
                    <a:pt x="1788375" y="9060"/>
                  </a:lnTo>
                  <a:lnTo>
                    <a:pt x="1787252" y="9525"/>
                  </a:lnTo>
                  <a:close/>
                </a:path>
                <a:path w="3848100" h="9525">
                  <a:moveTo>
                    <a:pt x="1844402" y="9525"/>
                  </a:moveTo>
                  <a:lnTo>
                    <a:pt x="1832248" y="9525"/>
                  </a:lnTo>
                  <a:lnTo>
                    <a:pt x="1831124" y="9060"/>
                  </a:lnTo>
                  <a:lnTo>
                    <a:pt x="1829266" y="7200"/>
                  </a:lnTo>
                  <a:lnTo>
                    <a:pt x="1828800" y="6077"/>
                  </a:lnTo>
                  <a:lnTo>
                    <a:pt x="1828800" y="3447"/>
                  </a:lnTo>
                  <a:lnTo>
                    <a:pt x="1829266" y="2324"/>
                  </a:lnTo>
                  <a:lnTo>
                    <a:pt x="1831124" y="464"/>
                  </a:lnTo>
                  <a:lnTo>
                    <a:pt x="1832248" y="0"/>
                  </a:lnTo>
                  <a:lnTo>
                    <a:pt x="1844402" y="0"/>
                  </a:lnTo>
                  <a:lnTo>
                    <a:pt x="1845525" y="464"/>
                  </a:lnTo>
                  <a:lnTo>
                    <a:pt x="1847383" y="2324"/>
                  </a:lnTo>
                  <a:lnTo>
                    <a:pt x="1847850" y="3447"/>
                  </a:lnTo>
                  <a:lnTo>
                    <a:pt x="1847850" y="6077"/>
                  </a:lnTo>
                  <a:lnTo>
                    <a:pt x="1847383" y="7200"/>
                  </a:lnTo>
                  <a:lnTo>
                    <a:pt x="1845525" y="9060"/>
                  </a:lnTo>
                  <a:lnTo>
                    <a:pt x="1844402" y="9525"/>
                  </a:lnTo>
                  <a:close/>
                </a:path>
                <a:path w="3848100" h="9525">
                  <a:moveTo>
                    <a:pt x="1901552" y="9525"/>
                  </a:moveTo>
                  <a:lnTo>
                    <a:pt x="1889398" y="9525"/>
                  </a:lnTo>
                  <a:lnTo>
                    <a:pt x="1888274" y="9060"/>
                  </a:lnTo>
                  <a:lnTo>
                    <a:pt x="1886416" y="7200"/>
                  </a:lnTo>
                  <a:lnTo>
                    <a:pt x="1885950" y="6077"/>
                  </a:lnTo>
                  <a:lnTo>
                    <a:pt x="1885950" y="3447"/>
                  </a:lnTo>
                  <a:lnTo>
                    <a:pt x="1886416" y="2324"/>
                  </a:lnTo>
                  <a:lnTo>
                    <a:pt x="1888274" y="464"/>
                  </a:lnTo>
                  <a:lnTo>
                    <a:pt x="1889398" y="0"/>
                  </a:lnTo>
                  <a:lnTo>
                    <a:pt x="1901552" y="0"/>
                  </a:lnTo>
                  <a:lnTo>
                    <a:pt x="1902675" y="464"/>
                  </a:lnTo>
                  <a:lnTo>
                    <a:pt x="1904533" y="2324"/>
                  </a:lnTo>
                  <a:lnTo>
                    <a:pt x="1905000" y="3447"/>
                  </a:lnTo>
                  <a:lnTo>
                    <a:pt x="1905000" y="6077"/>
                  </a:lnTo>
                  <a:lnTo>
                    <a:pt x="1904533" y="7200"/>
                  </a:lnTo>
                  <a:lnTo>
                    <a:pt x="1902675" y="9060"/>
                  </a:lnTo>
                  <a:lnTo>
                    <a:pt x="1901552" y="9525"/>
                  </a:lnTo>
                  <a:close/>
                </a:path>
                <a:path w="3848100" h="9525">
                  <a:moveTo>
                    <a:pt x="1958702" y="9525"/>
                  </a:moveTo>
                  <a:lnTo>
                    <a:pt x="1946548" y="9525"/>
                  </a:lnTo>
                  <a:lnTo>
                    <a:pt x="1945424" y="9060"/>
                  </a:lnTo>
                  <a:lnTo>
                    <a:pt x="1943566" y="7200"/>
                  </a:lnTo>
                  <a:lnTo>
                    <a:pt x="1943100" y="6077"/>
                  </a:lnTo>
                  <a:lnTo>
                    <a:pt x="1943100" y="3447"/>
                  </a:lnTo>
                  <a:lnTo>
                    <a:pt x="1943566" y="2324"/>
                  </a:lnTo>
                  <a:lnTo>
                    <a:pt x="1945424" y="464"/>
                  </a:lnTo>
                  <a:lnTo>
                    <a:pt x="1946548" y="0"/>
                  </a:lnTo>
                  <a:lnTo>
                    <a:pt x="1958702" y="0"/>
                  </a:lnTo>
                  <a:lnTo>
                    <a:pt x="1959825" y="464"/>
                  </a:lnTo>
                  <a:lnTo>
                    <a:pt x="1961683" y="2324"/>
                  </a:lnTo>
                  <a:lnTo>
                    <a:pt x="1962150" y="3447"/>
                  </a:lnTo>
                  <a:lnTo>
                    <a:pt x="1962150" y="6077"/>
                  </a:lnTo>
                  <a:lnTo>
                    <a:pt x="1961683" y="7200"/>
                  </a:lnTo>
                  <a:lnTo>
                    <a:pt x="1959825" y="9060"/>
                  </a:lnTo>
                  <a:lnTo>
                    <a:pt x="1958702" y="9525"/>
                  </a:lnTo>
                  <a:close/>
                </a:path>
                <a:path w="3848100" h="9525">
                  <a:moveTo>
                    <a:pt x="2015852" y="9525"/>
                  </a:moveTo>
                  <a:lnTo>
                    <a:pt x="2003698" y="9525"/>
                  </a:lnTo>
                  <a:lnTo>
                    <a:pt x="2002574" y="9060"/>
                  </a:lnTo>
                  <a:lnTo>
                    <a:pt x="2000716" y="7200"/>
                  </a:lnTo>
                  <a:lnTo>
                    <a:pt x="2000250" y="6077"/>
                  </a:lnTo>
                  <a:lnTo>
                    <a:pt x="2000250" y="3447"/>
                  </a:lnTo>
                  <a:lnTo>
                    <a:pt x="2000716" y="2324"/>
                  </a:lnTo>
                  <a:lnTo>
                    <a:pt x="2002574" y="464"/>
                  </a:lnTo>
                  <a:lnTo>
                    <a:pt x="2003698" y="0"/>
                  </a:lnTo>
                  <a:lnTo>
                    <a:pt x="2015852" y="0"/>
                  </a:lnTo>
                  <a:lnTo>
                    <a:pt x="2016975" y="464"/>
                  </a:lnTo>
                  <a:lnTo>
                    <a:pt x="2018833" y="2324"/>
                  </a:lnTo>
                  <a:lnTo>
                    <a:pt x="2019300" y="3447"/>
                  </a:lnTo>
                  <a:lnTo>
                    <a:pt x="2019300" y="6077"/>
                  </a:lnTo>
                  <a:lnTo>
                    <a:pt x="2018833" y="7200"/>
                  </a:lnTo>
                  <a:lnTo>
                    <a:pt x="2016975" y="9060"/>
                  </a:lnTo>
                  <a:lnTo>
                    <a:pt x="2015852" y="9525"/>
                  </a:lnTo>
                  <a:close/>
                </a:path>
                <a:path w="3848100" h="9525">
                  <a:moveTo>
                    <a:pt x="2073002" y="9525"/>
                  </a:moveTo>
                  <a:lnTo>
                    <a:pt x="2060848" y="9525"/>
                  </a:lnTo>
                  <a:lnTo>
                    <a:pt x="2059724" y="9060"/>
                  </a:lnTo>
                  <a:lnTo>
                    <a:pt x="2057866" y="7200"/>
                  </a:lnTo>
                  <a:lnTo>
                    <a:pt x="2057400" y="6077"/>
                  </a:lnTo>
                  <a:lnTo>
                    <a:pt x="2057400" y="3447"/>
                  </a:lnTo>
                  <a:lnTo>
                    <a:pt x="2057866" y="2324"/>
                  </a:lnTo>
                  <a:lnTo>
                    <a:pt x="2059724" y="464"/>
                  </a:lnTo>
                  <a:lnTo>
                    <a:pt x="2060848" y="0"/>
                  </a:lnTo>
                  <a:lnTo>
                    <a:pt x="2073002" y="0"/>
                  </a:lnTo>
                  <a:lnTo>
                    <a:pt x="2074125" y="464"/>
                  </a:lnTo>
                  <a:lnTo>
                    <a:pt x="2075983" y="2324"/>
                  </a:lnTo>
                  <a:lnTo>
                    <a:pt x="2076450" y="3447"/>
                  </a:lnTo>
                  <a:lnTo>
                    <a:pt x="2076450" y="6077"/>
                  </a:lnTo>
                  <a:lnTo>
                    <a:pt x="2075983" y="7200"/>
                  </a:lnTo>
                  <a:lnTo>
                    <a:pt x="2074125" y="9060"/>
                  </a:lnTo>
                  <a:lnTo>
                    <a:pt x="2073002" y="9525"/>
                  </a:lnTo>
                  <a:close/>
                </a:path>
                <a:path w="3848100" h="9525">
                  <a:moveTo>
                    <a:pt x="2130152" y="9525"/>
                  </a:moveTo>
                  <a:lnTo>
                    <a:pt x="2117998" y="9525"/>
                  </a:lnTo>
                  <a:lnTo>
                    <a:pt x="2116874" y="9060"/>
                  </a:lnTo>
                  <a:lnTo>
                    <a:pt x="2115016" y="7200"/>
                  </a:lnTo>
                  <a:lnTo>
                    <a:pt x="2114550" y="6077"/>
                  </a:lnTo>
                  <a:lnTo>
                    <a:pt x="2114550" y="3447"/>
                  </a:lnTo>
                  <a:lnTo>
                    <a:pt x="2115016" y="2324"/>
                  </a:lnTo>
                  <a:lnTo>
                    <a:pt x="2116874" y="464"/>
                  </a:lnTo>
                  <a:lnTo>
                    <a:pt x="2117998" y="0"/>
                  </a:lnTo>
                  <a:lnTo>
                    <a:pt x="2130152" y="0"/>
                  </a:lnTo>
                  <a:lnTo>
                    <a:pt x="2131275" y="464"/>
                  </a:lnTo>
                  <a:lnTo>
                    <a:pt x="2133133" y="2324"/>
                  </a:lnTo>
                  <a:lnTo>
                    <a:pt x="2133600" y="3447"/>
                  </a:lnTo>
                  <a:lnTo>
                    <a:pt x="2133600" y="6077"/>
                  </a:lnTo>
                  <a:lnTo>
                    <a:pt x="2133133" y="7200"/>
                  </a:lnTo>
                  <a:lnTo>
                    <a:pt x="2131275" y="9060"/>
                  </a:lnTo>
                  <a:lnTo>
                    <a:pt x="2130152" y="9525"/>
                  </a:lnTo>
                  <a:close/>
                </a:path>
                <a:path w="3848100" h="9525">
                  <a:moveTo>
                    <a:pt x="2187302" y="9525"/>
                  </a:moveTo>
                  <a:lnTo>
                    <a:pt x="2175148" y="9525"/>
                  </a:lnTo>
                  <a:lnTo>
                    <a:pt x="2174024" y="9060"/>
                  </a:lnTo>
                  <a:lnTo>
                    <a:pt x="2172166" y="7200"/>
                  </a:lnTo>
                  <a:lnTo>
                    <a:pt x="2171700" y="6077"/>
                  </a:lnTo>
                  <a:lnTo>
                    <a:pt x="2171700" y="3447"/>
                  </a:lnTo>
                  <a:lnTo>
                    <a:pt x="2172166" y="2324"/>
                  </a:lnTo>
                  <a:lnTo>
                    <a:pt x="2174024" y="464"/>
                  </a:lnTo>
                  <a:lnTo>
                    <a:pt x="2175148" y="0"/>
                  </a:lnTo>
                  <a:lnTo>
                    <a:pt x="2187302" y="0"/>
                  </a:lnTo>
                  <a:lnTo>
                    <a:pt x="2188425" y="464"/>
                  </a:lnTo>
                  <a:lnTo>
                    <a:pt x="2190283" y="2324"/>
                  </a:lnTo>
                  <a:lnTo>
                    <a:pt x="2190750" y="3447"/>
                  </a:lnTo>
                  <a:lnTo>
                    <a:pt x="2190750" y="6077"/>
                  </a:lnTo>
                  <a:lnTo>
                    <a:pt x="2190283" y="7200"/>
                  </a:lnTo>
                  <a:lnTo>
                    <a:pt x="2188425" y="9060"/>
                  </a:lnTo>
                  <a:lnTo>
                    <a:pt x="2187302" y="9525"/>
                  </a:lnTo>
                  <a:close/>
                </a:path>
                <a:path w="3848100" h="9525">
                  <a:moveTo>
                    <a:pt x="2244452" y="9525"/>
                  </a:moveTo>
                  <a:lnTo>
                    <a:pt x="2232298" y="9525"/>
                  </a:lnTo>
                  <a:lnTo>
                    <a:pt x="2231174" y="9060"/>
                  </a:lnTo>
                  <a:lnTo>
                    <a:pt x="2229316" y="7200"/>
                  </a:lnTo>
                  <a:lnTo>
                    <a:pt x="2228850" y="6077"/>
                  </a:lnTo>
                  <a:lnTo>
                    <a:pt x="2228850" y="3447"/>
                  </a:lnTo>
                  <a:lnTo>
                    <a:pt x="2229316" y="2324"/>
                  </a:lnTo>
                  <a:lnTo>
                    <a:pt x="2231174" y="464"/>
                  </a:lnTo>
                  <a:lnTo>
                    <a:pt x="2232298" y="0"/>
                  </a:lnTo>
                  <a:lnTo>
                    <a:pt x="2244452" y="0"/>
                  </a:lnTo>
                  <a:lnTo>
                    <a:pt x="2245575" y="464"/>
                  </a:lnTo>
                  <a:lnTo>
                    <a:pt x="2247433" y="2324"/>
                  </a:lnTo>
                  <a:lnTo>
                    <a:pt x="2247900" y="3447"/>
                  </a:lnTo>
                  <a:lnTo>
                    <a:pt x="2247900" y="6077"/>
                  </a:lnTo>
                  <a:lnTo>
                    <a:pt x="2247433" y="7200"/>
                  </a:lnTo>
                  <a:lnTo>
                    <a:pt x="2245575" y="9060"/>
                  </a:lnTo>
                  <a:lnTo>
                    <a:pt x="2244452" y="9525"/>
                  </a:lnTo>
                  <a:close/>
                </a:path>
                <a:path w="3848100" h="9525">
                  <a:moveTo>
                    <a:pt x="2301602" y="9525"/>
                  </a:moveTo>
                  <a:lnTo>
                    <a:pt x="2289448" y="9525"/>
                  </a:lnTo>
                  <a:lnTo>
                    <a:pt x="2288324" y="9060"/>
                  </a:lnTo>
                  <a:lnTo>
                    <a:pt x="2286466" y="7200"/>
                  </a:lnTo>
                  <a:lnTo>
                    <a:pt x="2286000" y="6077"/>
                  </a:lnTo>
                  <a:lnTo>
                    <a:pt x="2286000" y="3447"/>
                  </a:lnTo>
                  <a:lnTo>
                    <a:pt x="2286466" y="2324"/>
                  </a:lnTo>
                  <a:lnTo>
                    <a:pt x="2288324" y="464"/>
                  </a:lnTo>
                  <a:lnTo>
                    <a:pt x="2289448" y="0"/>
                  </a:lnTo>
                  <a:lnTo>
                    <a:pt x="2301602" y="0"/>
                  </a:lnTo>
                  <a:lnTo>
                    <a:pt x="2302725" y="464"/>
                  </a:lnTo>
                  <a:lnTo>
                    <a:pt x="2304583" y="2324"/>
                  </a:lnTo>
                  <a:lnTo>
                    <a:pt x="2305050" y="3447"/>
                  </a:lnTo>
                  <a:lnTo>
                    <a:pt x="2305050" y="6077"/>
                  </a:lnTo>
                  <a:lnTo>
                    <a:pt x="2304583" y="7200"/>
                  </a:lnTo>
                  <a:lnTo>
                    <a:pt x="2302725" y="9060"/>
                  </a:lnTo>
                  <a:lnTo>
                    <a:pt x="2301602" y="9525"/>
                  </a:lnTo>
                  <a:close/>
                </a:path>
                <a:path w="3848100" h="9525">
                  <a:moveTo>
                    <a:pt x="2358752" y="9525"/>
                  </a:moveTo>
                  <a:lnTo>
                    <a:pt x="2346598" y="9525"/>
                  </a:lnTo>
                  <a:lnTo>
                    <a:pt x="2345474" y="9060"/>
                  </a:lnTo>
                  <a:lnTo>
                    <a:pt x="2343616" y="7200"/>
                  </a:lnTo>
                  <a:lnTo>
                    <a:pt x="2343150" y="6077"/>
                  </a:lnTo>
                  <a:lnTo>
                    <a:pt x="2343150" y="3447"/>
                  </a:lnTo>
                  <a:lnTo>
                    <a:pt x="2343616" y="2324"/>
                  </a:lnTo>
                  <a:lnTo>
                    <a:pt x="2345474" y="464"/>
                  </a:lnTo>
                  <a:lnTo>
                    <a:pt x="2346598" y="0"/>
                  </a:lnTo>
                  <a:lnTo>
                    <a:pt x="2358752" y="0"/>
                  </a:lnTo>
                  <a:lnTo>
                    <a:pt x="2359875" y="464"/>
                  </a:lnTo>
                  <a:lnTo>
                    <a:pt x="2361733" y="2324"/>
                  </a:lnTo>
                  <a:lnTo>
                    <a:pt x="2362200" y="3447"/>
                  </a:lnTo>
                  <a:lnTo>
                    <a:pt x="2362200" y="6077"/>
                  </a:lnTo>
                  <a:lnTo>
                    <a:pt x="2361733" y="7200"/>
                  </a:lnTo>
                  <a:lnTo>
                    <a:pt x="2359875" y="9060"/>
                  </a:lnTo>
                  <a:lnTo>
                    <a:pt x="2358752" y="9525"/>
                  </a:lnTo>
                  <a:close/>
                </a:path>
                <a:path w="3848100" h="9525">
                  <a:moveTo>
                    <a:pt x="2415902" y="9525"/>
                  </a:moveTo>
                  <a:lnTo>
                    <a:pt x="2403748" y="9525"/>
                  </a:lnTo>
                  <a:lnTo>
                    <a:pt x="2402624" y="9060"/>
                  </a:lnTo>
                  <a:lnTo>
                    <a:pt x="2400766" y="7200"/>
                  </a:lnTo>
                  <a:lnTo>
                    <a:pt x="2400300" y="6077"/>
                  </a:lnTo>
                  <a:lnTo>
                    <a:pt x="2400300" y="3447"/>
                  </a:lnTo>
                  <a:lnTo>
                    <a:pt x="2400766" y="2324"/>
                  </a:lnTo>
                  <a:lnTo>
                    <a:pt x="2402624" y="464"/>
                  </a:lnTo>
                  <a:lnTo>
                    <a:pt x="2403748" y="0"/>
                  </a:lnTo>
                  <a:lnTo>
                    <a:pt x="2415902" y="0"/>
                  </a:lnTo>
                  <a:lnTo>
                    <a:pt x="2417025" y="464"/>
                  </a:lnTo>
                  <a:lnTo>
                    <a:pt x="2418883" y="2324"/>
                  </a:lnTo>
                  <a:lnTo>
                    <a:pt x="2419350" y="3447"/>
                  </a:lnTo>
                  <a:lnTo>
                    <a:pt x="2419350" y="6077"/>
                  </a:lnTo>
                  <a:lnTo>
                    <a:pt x="2418883" y="7200"/>
                  </a:lnTo>
                  <a:lnTo>
                    <a:pt x="2417025" y="9060"/>
                  </a:lnTo>
                  <a:lnTo>
                    <a:pt x="2415902" y="9525"/>
                  </a:lnTo>
                  <a:close/>
                </a:path>
                <a:path w="3848100" h="9525">
                  <a:moveTo>
                    <a:pt x="2473052" y="9525"/>
                  </a:moveTo>
                  <a:lnTo>
                    <a:pt x="2460898" y="9525"/>
                  </a:lnTo>
                  <a:lnTo>
                    <a:pt x="2459774" y="9060"/>
                  </a:lnTo>
                  <a:lnTo>
                    <a:pt x="2457916" y="7200"/>
                  </a:lnTo>
                  <a:lnTo>
                    <a:pt x="2457450" y="6077"/>
                  </a:lnTo>
                  <a:lnTo>
                    <a:pt x="2457450" y="3447"/>
                  </a:lnTo>
                  <a:lnTo>
                    <a:pt x="2457916" y="2324"/>
                  </a:lnTo>
                  <a:lnTo>
                    <a:pt x="2459774" y="464"/>
                  </a:lnTo>
                  <a:lnTo>
                    <a:pt x="2460898" y="0"/>
                  </a:lnTo>
                  <a:lnTo>
                    <a:pt x="2473052" y="0"/>
                  </a:lnTo>
                  <a:lnTo>
                    <a:pt x="2474175" y="464"/>
                  </a:lnTo>
                  <a:lnTo>
                    <a:pt x="2476033" y="2324"/>
                  </a:lnTo>
                  <a:lnTo>
                    <a:pt x="2476500" y="3447"/>
                  </a:lnTo>
                  <a:lnTo>
                    <a:pt x="2476500" y="6077"/>
                  </a:lnTo>
                  <a:lnTo>
                    <a:pt x="2476033" y="7200"/>
                  </a:lnTo>
                  <a:lnTo>
                    <a:pt x="2474175" y="9060"/>
                  </a:lnTo>
                  <a:lnTo>
                    <a:pt x="2473052" y="9525"/>
                  </a:lnTo>
                  <a:close/>
                </a:path>
                <a:path w="3848100" h="9525">
                  <a:moveTo>
                    <a:pt x="2530202" y="9525"/>
                  </a:moveTo>
                  <a:lnTo>
                    <a:pt x="2518048" y="9525"/>
                  </a:lnTo>
                  <a:lnTo>
                    <a:pt x="2516924" y="9060"/>
                  </a:lnTo>
                  <a:lnTo>
                    <a:pt x="2515066" y="7200"/>
                  </a:lnTo>
                  <a:lnTo>
                    <a:pt x="2514600" y="6077"/>
                  </a:lnTo>
                  <a:lnTo>
                    <a:pt x="2514600" y="3447"/>
                  </a:lnTo>
                  <a:lnTo>
                    <a:pt x="2515066" y="2324"/>
                  </a:lnTo>
                  <a:lnTo>
                    <a:pt x="2516924" y="464"/>
                  </a:lnTo>
                  <a:lnTo>
                    <a:pt x="2518048" y="0"/>
                  </a:lnTo>
                  <a:lnTo>
                    <a:pt x="2530202" y="0"/>
                  </a:lnTo>
                  <a:lnTo>
                    <a:pt x="2531325" y="464"/>
                  </a:lnTo>
                  <a:lnTo>
                    <a:pt x="2533183" y="2324"/>
                  </a:lnTo>
                  <a:lnTo>
                    <a:pt x="2533650" y="3447"/>
                  </a:lnTo>
                  <a:lnTo>
                    <a:pt x="2533650" y="6077"/>
                  </a:lnTo>
                  <a:lnTo>
                    <a:pt x="2533183" y="7200"/>
                  </a:lnTo>
                  <a:lnTo>
                    <a:pt x="2531325" y="9060"/>
                  </a:lnTo>
                  <a:lnTo>
                    <a:pt x="2530202" y="9525"/>
                  </a:lnTo>
                  <a:close/>
                </a:path>
                <a:path w="3848100" h="9525">
                  <a:moveTo>
                    <a:pt x="2587352" y="9525"/>
                  </a:moveTo>
                  <a:lnTo>
                    <a:pt x="2575198" y="9525"/>
                  </a:lnTo>
                  <a:lnTo>
                    <a:pt x="2574074" y="9060"/>
                  </a:lnTo>
                  <a:lnTo>
                    <a:pt x="2572216" y="7200"/>
                  </a:lnTo>
                  <a:lnTo>
                    <a:pt x="2571750" y="6077"/>
                  </a:lnTo>
                  <a:lnTo>
                    <a:pt x="2571750" y="3447"/>
                  </a:lnTo>
                  <a:lnTo>
                    <a:pt x="2572216" y="2324"/>
                  </a:lnTo>
                  <a:lnTo>
                    <a:pt x="2574074" y="464"/>
                  </a:lnTo>
                  <a:lnTo>
                    <a:pt x="2575198" y="0"/>
                  </a:lnTo>
                  <a:lnTo>
                    <a:pt x="2587352" y="0"/>
                  </a:lnTo>
                  <a:lnTo>
                    <a:pt x="2588475" y="464"/>
                  </a:lnTo>
                  <a:lnTo>
                    <a:pt x="2590333" y="2324"/>
                  </a:lnTo>
                  <a:lnTo>
                    <a:pt x="2590800" y="3447"/>
                  </a:lnTo>
                  <a:lnTo>
                    <a:pt x="2590800" y="6077"/>
                  </a:lnTo>
                  <a:lnTo>
                    <a:pt x="2590333" y="7200"/>
                  </a:lnTo>
                  <a:lnTo>
                    <a:pt x="2588475" y="9060"/>
                  </a:lnTo>
                  <a:lnTo>
                    <a:pt x="2587352" y="9525"/>
                  </a:lnTo>
                  <a:close/>
                </a:path>
                <a:path w="3848100" h="9525">
                  <a:moveTo>
                    <a:pt x="2644502" y="9525"/>
                  </a:moveTo>
                  <a:lnTo>
                    <a:pt x="2632348" y="9525"/>
                  </a:lnTo>
                  <a:lnTo>
                    <a:pt x="2631224" y="9060"/>
                  </a:lnTo>
                  <a:lnTo>
                    <a:pt x="2629366" y="7200"/>
                  </a:lnTo>
                  <a:lnTo>
                    <a:pt x="2628900" y="6077"/>
                  </a:lnTo>
                  <a:lnTo>
                    <a:pt x="2628900" y="3447"/>
                  </a:lnTo>
                  <a:lnTo>
                    <a:pt x="2629366" y="2324"/>
                  </a:lnTo>
                  <a:lnTo>
                    <a:pt x="2631224" y="464"/>
                  </a:lnTo>
                  <a:lnTo>
                    <a:pt x="2632348" y="0"/>
                  </a:lnTo>
                  <a:lnTo>
                    <a:pt x="2644502" y="0"/>
                  </a:lnTo>
                  <a:lnTo>
                    <a:pt x="2645625" y="464"/>
                  </a:lnTo>
                  <a:lnTo>
                    <a:pt x="2647483" y="2324"/>
                  </a:lnTo>
                  <a:lnTo>
                    <a:pt x="2647950" y="3447"/>
                  </a:lnTo>
                  <a:lnTo>
                    <a:pt x="2647950" y="6077"/>
                  </a:lnTo>
                  <a:lnTo>
                    <a:pt x="2647483" y="7200"/>
                  </a:lnTo>
                  <a:lnTo>
                    <a:pt x="2645625" y="9060"/>
                  </a:lnTo>
                  <a:lnTo>
                    <a:pt x="2644502" y="9525"/>
                  </a:lnTo>
                  <a:close/>
                </a:path>
                <a:path w="3848100" h="9525">
                  <a:moveTo>
                    <a:pt x="2701652" y="9525"/>
                  </a:moveTo>
                  <a:lnTo>
                    <a:pt x="2689498" y="9525"/>
                  </a:lnTo>
                  <a:lnTo>
                    <a:pt x="2688374" y="9060"/>
                  </a:lnTo>
                  <a:lnTo>
                    <a:pt x="2686516" y="7200"/>
                  </a:lnTo>
                  <a:lnTo>
                    <a:pt x="2686050" y="6077"/>
                  </a:lnTo>
                  <a:lnTo>
                    <a:pt x="2686050" y="3447"/>
                  </a:lnTo>
                  <a:lnTo>
                    <a:pt x="2686516" y="2324"/>
                  </a:lnTo>
                  <a:lnTo>
                    <a:pt x="2688374" y="464"/>
                  </a:lnTo>
                  <a:lnTo>
                    <a:pt x="2689498" y="0"/>
                  </a:lnTo>
                  <a:lnTo>
                    <a:pt x="2701652" y="0"/>
                  </a:lnTo>
                  <a:lnTo>
                    <a:pt x="2702775" y="464"/>
                  </a:lnTo>
                  <a:lnTo>
                    <a:pt x="2704633" y="2324"/>
                  </a:lnTo>
                  <a:lnTo>
                    <a:pt x="2705100" y="3447"/>
                  </a:lnTo>
                  <a:lnTo>
                    <a:pt x="2705100" y="6077"/>
                  </a:lnTo>
                  <a:lnTo>
                    <a:pt x="2704633" y="7200"/>
                  </a:lnTo>
                  <a:lnTo>
                    <a:pt x="2702775" y="9060"/>
                  </a:lnTo>
                  <a:lnTo>
                    <a:pt x="2701652" y="9525"/>
                  </a:lnTo>
                  <a:close/>
                </a:path>
                <a:path w="3848100" h="9525">
                  <a:moveTo>
                    <a:pt x="2758802" y="9525"/>
                  </a:moveTo>
                  <a:lnTo>
                    <a:pt x="2746648" y="9525"/>
                  </a:lnTo>
                  <a:lnTo>
                    <a:pt x="2745524" y="9060"/>
                  </a:lnTo>
                  <a:lnTo>
                    <a:pt x="2743666" y="7200"/>
                  </a:lnTo>
                  <a:lnTo>
                    <a:pt x="2743200" y="6077"/>
                  </a:lnTo>
                  <a:lnTo>
                    <a:pt x="2743200" y="3447"/>
                  </a:lnTo>
                  <a:lnTo>
                    <a:pt x="2743666" y="2324"/>
                  </a:lnTo>
                  <a:lnTo>
                    <a:pt x="2745524" y="464"/>
                  </a:lnTo>
                  <a:lnTo>
                    <a:pt x="2746648" y="0"/>
                  </a:lnTo>
                  <a:lnTo>
                    <a:pt x="2758802" y="0"/>
                  </a:lnTo>
                  <a:lnTo>
                    <a:pt x="2759925" y="464"/>
                  </a:lnTo>
                  <a:lnTo>
                    <a:pt x="2761783" y="2324"/>
                  </a:lnTo>
                  <a:lnTo>
                    <a:pt x="2762250" y="3447"/>
                  </a:lnTo>
                  <a:lnTo>
                    <a:pt x="2762250" y="6077"/>
                  </a:lnTo>
                  <a:lnTo>
                    <a:pt x="2761783" y="7200"/>
                  </a:lnTo>
                  <a:lnTo>
                    <a:pt x="2759925" y="9060"/>
                  </a:lnTo>
                  <a:lnTo>
                    <a:pt x="2758802" y="9525"/>
                  </a:lnTo>
                  <a:close/>
                </a:path>
                <a:path w="3848100" h="9525">
                  <a:moveTo>
                    <a:pt x="2815952" y="9525"/>
                  </a:moveTo>
                  <a:lnTo>
                    <a:pt x="2803798" y="9525"/>
                  </a:lnTo>
                  <a:lnTo>
                    <a:pt x="2802674" y="9060"/>
                  </a:lnTo>
                  <a:lnTo>
                    <a:pt x="2800816" y="7200"/>
                  </a:lnTo>
                  <a:lnTo>
                    <a:pt x="2800350" y="6077"/>
                  </a:lnTo>
                  <a:lnTo>
                    <a:pt x="2800350" y="3447"/>
                  </a:lnTo>
                  <a:lnTo>
                    <a:pt x="2800816" y="2324"/>
                  </a:lnTo>
                  <a:lnTo>
                    <a:pt x="2802674" y="464"/>
                  </a:lnTo>
                  <a:lnTo>
                    <a:pt x="2803798" y="0"/>
                  </a:lnTo>
                  <a:lnTo>
                    <a:pt x="2815952" y="0"/>
                  </a:lnTo>
                  <a:lnTo>
                    <a:pt x="2817075" y="464"/>
                  </a:lnTo>
                  <a:lnTo>
                    <a:pt x="2818933" y="2324"/>
                  </a:lnTo>
                  <a:lnTo>
                    <a:pt x="2819400" y="3447"/>
                  </a:lnTo>
                  <a:lnTo>
                    <a:pt x="2819400" y="6077"/>
                  </a:lnTo>
                  <a:lnTo>
                    <a:pt x="2818933" y="7200"/>
                  </a:lnTo>
                  <a:lnTo>
                    <a:pt x="2817075" y="9060"/>
                  </a:lnTo>
                  <a:lnTo>
                    <a:pt x="2815952" y="9525"/>
                  </a:lnTo>
                  <a:close/>
                </a:path>
                <a:path w="3848100" h="9525">
                  <a:moveTo>
                    <a:pt x="2873102" y="9525"/>
                  </a:moveTo>
                  <a:lnTo>
                    <a:pt x="2860948" y="9525"/>
                  </a:lnTo>
                  <a:lnTo>
                    <a:pt x="2859824" y="9060"/>
                  </a:lnTo>
                  <a:lnTo>
                    <a:pt x="2857966" y="7200"/>
                  </a:lnTo>
                  <a:lnTo>
                    <a:pt x="2857500" y="6077"/>
                  </a:lnTo>
                  <a:lnTo>
                    <a:pt x="2857500" y="3447"/>
                  </a:lnTo>
                  <a:lnTo>
                    <a:pt x="2857966" y="2324"/>
                  </a:lnTo>
                  <a:lnTo>
                    <a:pt x="2859824" y="464"/>
                  </a:lnTo>
                  <a:lnTo>
                    <a:pt x="2860948" y="0"/>
                  </a:lnTo>
                  <a:lnTo>
                    <a:pt x="2873102" y="0"/>
                  </a:lnTo>
                  <a:lnTo>
                    <a:pt x="2874225" y="464"/>
                  </a:lnTo>
                  <a:lnTo>
                    <a:pt x="2876083" y="2324"/>
                  </a:lnTo>
                  <a:lnTo>
                    <a:pt x="2876550" y="3447"/>
                  </a:lnTo>
                  <a:lnTo>
                    <a:pt x="2876550" y="6077"/>
                  </a:lnTo>
                  <a:lnTo>
                    <a:pt x="2876083" y="7200"/>
                  </a:lnTo>
                  <a:lnTo>
                    <a:pt x="2874225" y="9060"/>
                  </a:lnTo>
                  <a:lnTo>
                    <a:pt x="2873102" y="9525"/>
                  </a:lnTo>
                  <a:close/>
                </a:path>
                <a:path w="3848100" h="9525">
                  <a:moveTo>
                    <a:pt x="2930252" y="9525"/>
                  </a:moveTo>
                  <a:lnTo>
                    <a:pt x="2918098" y="9525"/>
                  </a:lnTo>
                  <a:lnTo>
                    <a:pt x="2916974" y="9060"/>
                  </a:lnTo>
                  <a:lnTo>
                    <a:pt x="2915116" y="7200"/>
                  </a:lnTo>
                  <a:lnTo>
                    <a:pt x="2914650" y="6077"/>
                  </a:lnTo>
                  <a:lnTo>
                    <a:pt x="2914650" y="3447"/>
                  </a:lnTo>
                  <a:lnTo>
                    <a:pt x="2915116" y="2324"/>
                  </a:lnTo>
                  <a:lnTo>
                    <a:pt x="2916974" y="464"/>
                  </a:lnTo>
                  <a:lnTo>
                    <a:pt x="2918098" y="0"/>
                  </a:lnTo>
                  <a:lnTo>
                    <a:pt x="2930252" y="0"/>
                  </a:lnTo>
                  <a:lnTo>
                    <a:pt x="2931375" y="464"/>
                  </a:lnTo>
                  <a:lnTo>
                    <a:pt x="2933233" y="2324"/>
                  </a:lnTo>
                  <a:lnTo>
                    <a:pt x="2933700" y="3447"/>
                  </a:lnTo>
                  <a:lnTo>
                    <a:pt x="2933700" y="6077"/>
                  </a:lnTo>
                  <a:lnTo>
                    <a:pt x="2933233" y="7200"/>
                  </a:lnTo>
                  <a:lnTo>
                    <a:pt x="2931375" y="9060"/>
                  </a:lnTo>
                  <a:lnTo>
                    <a:pt x="2930252" y="9525"/>
                  </a:lnTo>
                  <a:close/>
                </a:path>
                <a:path w="3848100" h="9525">
                  <a:moveTo>
                    <a:pt x="2987402" y="9525"/>
                  </a:moveTo>
                  <a:lnTo>
                    <a:pt x="2975248" y="9525"/>
                  </a:lnTo>
                  <a:lnTo>
                    <a:pt x="2974124" y="9060"/>
                  </a:lnTo>
                  <a:lnTo>
                    <a:pt x="2972266" y="7200"/>
                  </a:lnTo>
                  <a:lnTo>
                    <a:pt x="2971800" y="6077"/>
                  </a:lnTo>
                  <a:lnTo>
                    <a:pt x="2971800" y="3447"/>
                  </a:lnTo>
                  <a:lnTo>
                    <a:pt x="2972266" y="2324"/>
                  </a:lnTo>
                  <a:lnTo>
                    <a:pt x="2974124" y="464"/>
                  </a:lnTo>
                  <a:lnTo>
                    <a:pt x="2975248" y="0"/>
                  </a:lnTo>
                  <a:lnTo>
                    <a:pt x="2987402" y="0"/>
                  </a:lnTo>
                  <a:lnTo>
                    <a:pt x="2988525" y="464"/>
                  </a:lnTo>
                  <a:lnTo>
                    <a:pt x="2990383" y="2324"/>
                  </a:lnTo>
                  <a:lnTo>
                    <a:pt x="2990850" y="3447"/>
                  </a:lnTo>
                  <a:lnTo>
                    <a:pt x="2990850" y="6077"/>
                  </a:lnTo>
                  <a:lnTo>
                    <a:pt x="2990383" y="7200"/>
                  </a:lnTo>
                  <a:lnTo>
                    <a:pt x="2988525" y="9060"/>
                  </a:lnTo>
                  <a:lnTo>
                    <a:pt x="2987402" y="9525"/>
                  </a:lnTo>
                  <a:close/>
                </a:path>
                <a:path w="3848100" h="9525">
                  <a:moveTo>
                    <a:pt x="3044552" y="9525"/>
                  </a:moveTo>
                  <a:lnTo>
                    <a:pt x="3032398" y="9525"/>
                  </a:lnTo>
                  <a:lnTo>
                    <a:pt x="3031274" y="9060"/>
                  </a:lnTo>
                  <a:lnTo>
                    <a:pt x="3029416" y="7200"/>
                  </a:lnTo>
                  <a:lnTo>
                    <a:pt x="3028950" y="6077"/>
                  </a:lnTo>
                  <a:lnTo>
                    <a:pt x="3028950" y="3447"/>
                  </a:lnTo>
                  <a:lnTo>
                    <a:pt x="3029416" y="2324"/>
                  </a:lnTo>
                  <a:lnTo>
                    <a:pt x="3031274" y="464"/>
                  </a:lnTo>
                  <a:lnTo>
                    <a:pt x="3032398" y="0"/>
                  </a:lnTo>
                  <a:lnTo>
                    <a:pt x="3044552" y="0"/>
                  </a:lnTo>
                  <a:lnTo>
                    <a:pt x="3045675" y="464"/>
                  </a:lnTo>
                  <a:lnTo>
                    <a:pt x="3047533" y="2324"/>
                  </a:lnTo>
                  <a:lnTo>
                    <a:pt x="3048000" y="3447"/>
                  </a:lnTo>
                  <a:lnTo>
                    <a:pt x="3048000" y="6077"/>
                  </a:lnTo>
                  <a:lnTo>
                    <a:pt x="3047533" y="7200"/>
                  </a:lnTo>
                  <a:lnTo>
                    <a:pt x="3045675" y="9060"/>
                  </a:lnTo>
                  <a:lnTo>
                    <a:pt x="3044552" y="9525"/>
                  </a:lnTo>
                  <a:close/>
                </a:path>
                <a:path w="3848100" h="9525">
                  <a:moveTo>
                    <a:pt x="3101702" y="9525"/>
                  </a:moveTo>
                  <a:lnTo>
                    <a:pt x="3089548" y="9525"/>
                  </a:lnTo>
                  <a:lnTo>
                    <a:pt x="3088424" y="9060"/>
                  </a:lnTo>
                  <a:lnTo>
                    <a:pt x="3086566" y="7200"/>
                  </a:lnTo>
                  <a:lnTo>
                    <a:pt x="3086100" y="6077"/>
                  </a:lnTo>
                  <a:lnTo>
                    <a:pt x="3086100" y="3447"/>
                  </a:lnTo>
                  <a:lnTo>
                    <a:pt x="3086566" y="2324"/>
                  </a:lnTo>
                  <a:lnTo>
                    <a:pt x="3088424" y="464"/>
                  </a:lnTo>
                  <a:lnTo>
                    <a:pt x="3089548" y="0"/>
                  </a:lnTo>
                  <a:lnTo>
                    <a:pt x="3101702" y="0"/>
                  </a:lnTo>
                  <a:lnTo>
                    <a:pt x="3102825" y="464"/>
                  </a:lnTo>
                  <a:lnTo>
                    <a:pt x="3104683" y="2324"/>
                  </a:lnTo>
                  <a:lnTo>
                    <a:pt x="3105150" y="3447"/>
                  </a:lnTo>
                  <a:lnTo>
                    <a:pt x="3105150" y="6077"/>
                  </a:lnTo>
                  <a:lnTo>
                    <a:pt x="3104683" y="7200"/>
                  </a:lnTo>
                  <a:lnTo>
                    <a:pt x="3102825" y="9060"/>
                  </a:lnTo>
                  <a:lnTo>
                    <a:pt x="3101702" y="9525"/>
                  </a:lnTo>
                  <a:close/>
                </a:path>
                <a:path w="3848100" h="9525">
                  <a:moveTo>
                    <a:pt x="3158852" y="9525"/>
                  </a:moveTo>
                  <a:lnTo>
                    <a:pt x="3146698" y="9525"/>
                  </a:lnTo>
                  <a:lnTo>
                    <a:pt x="3145574" y="9060"/>
                  </a:lnTo>
                  <a:lnTo>
                    <a:pt x="3143716" y="7200"/>
                  </a:lnTo>
                  <a:lnTo>
                    <a:pt x="3143250" y="6077"/>
                  </a:lnTo>
                  <a:lnTo>
                    <a:pt x="3143250" y="3447"/>
                  </a:lnTo>
                  <a:lnTo>
                    <a:pt x="3143716" y="2324"/>
                  </a:lnTo>
                  <a:lnTo>
                    <a:pt x="3145574" y="464"/>
                  </a:lnTo>
                  <a:lnTo>
                    <a:pt x="3146698" y="0"/>
                  </a:lnTo>
                  <a:lnTo>
                    <a:pt x="3158852" y="0"/>
                  </a:lnTo>
                  <a:lnTo>
                    <a:pt x="3159975" y="464"/>
                  </a:lnTo>
                  <a:lnTo>
                    <a:pt x="3161833" y="2324"/>
                  </a:lnTo>
                  <a:lnTo>
                    <a:pt x="3162300" y="3447"/>
                  </a:lnTo>
                  <a:lnTo>
                    <a:pt x="3162300" y="6077"/>
                  </a:lnTo>
                  <a:lnTo>
                    <a:pt x="3161833" y="7200"/>
                  </a:lnTo>
                  <a:lnTo>
                    <a:pt x="3159975" y="9060"/>
                  </a:lnTo>
                  <a:lnTo>
                    <a:pt x="3158852" y="9525"/>
                  </a:lnTo>
                  <a:close/>
                </a:path>
                <a:path w="3848100" h="9525">
                  <a:moveTo>
                    <a:pt x="3216002" y="9525"/>
                  </a:moveTo>
                  <a:lnTo>
                    <a:pt x="3203848" y="9525"/>
                  </a:lnTo>
                  <a:lnTo>
                    <a:pt x="3202724" y="9060"/>
                  </a:lnTo>
                  <a:lnTo>
                    <a:pt x="3200866" y="7200"/>
                  </a:lnTo>
                  <a:lnTo>
                    <a:pt x="3200400" y="6077"/>
                  </a:lnTo>
                  <a:lnTo>
                    <a:pt x="3200400" y="3447"/>
                  </a:lnTo>
                  <a:lnTo>
                    <a:pt x="3200866" y="2324"/>
                  </a:lnTo>
                  <a:lnTo>
                    <a:pt x="3202724" y="464"/>
                  </a:lnTo>
                  <a:lnTo>
                    <a:pt x="3203848" y="0"/>
                  </a:lnTo>
                  <a:lnTo>
                    <a:pt x="3216002" y="0"/>
                  </a:lnTo>
                  <a:lnTo>
                    <a:pt x="3217125" y="464"/>
                  </a:lnTo>
                  <a:lnTo>
                    <a:pt x="3218983" y="2324"/>
                  </a:lnTo>
                  <a:lnTo>
                    <a:pt x="3219450" y="3447"/>
                  </a:lnTo>
                  <a:lnTo>
                    <a:pt x="3219450" y="6077"/>
                  </a:lnTo>
                  <a:lnTo>
                    <a:pt x="3218983" y="7200"/>
                  </a:lnTo>
                  <a:lnTo>
                    <a:pt x="3217125" y="9060"/>
                  </a:lnTo>
                  <a:lnTo>
                    <a:pt x="3216002" y="9525"/>
                  </a:lnTo>
                  <a:close/>
                </a:path>
                <a:path w="3848100" h="9525">
                  <a:moveTo>
                    <a:pt x="3273152" y="9525"/>
                  </a:moveTo>
                  <a:lnTo>
                    <a:pt x="3260998" y="9525"/>
                  </a:lnTo>
                  <a:lnTo>
                    <a:pt x="3259874" y="9060"/>
                  </a:lnTo>
                  <a:lnTo>
                    <a:pt x="3258016" y="7200"/>
                  </a:lnTo>
                  <a:lnTo>
                    <a:pt x="3257550" y="6077"/>
                  </a:lnTo>
                  <a:lnTo>
                    <a:pt x="3257550" y="3447"/>
                  </a:lnTo>
                  <a:lnTo>
                    <a:pt x="3258016" y="2324"/>
                  </a:lnTo>
                  <a:lnTo>
                    <a:pt x="3259874" y="464"/>
                  </a:lnTo>
                  <a:lnTo>
                    <a:pt x="3260998" y="0"/>
                  </a:lnTo>
                  <a:lnTo>
                    <a:pt x="3273152" y="0"/>
                  </a:lnTo>
                  <a:lnTo>
                    <a:pt x="3274275" y="464"/>
                  </a:lnTo>
                  <a:lnTo>
                    <a:pt x="3276133" y="2324"/>
                  </a:lnTo>
                  <a:lnTo>
                    <a:pt x="3276600" y="3447"/>
                  </a:lnTo>
                  <a:lnTo>
                    <a:pt x="3276600" y="6077"/>
                  </a:lnTo>
                  <a:lnTo>
                    <a:pt x="3276133" y="7200"/>
                  </a:lnTo>
                  <a:lnTo>
                    <a:pt x="3274275" y="9060"/>
                  </a:lnTo>
                  <a:lnTo>
                    <a:pt x="3273152" y="9525"/>
                  </a:lnTo>
                  <a:close/>
                </a:path>
                <a:path w="3848100" h="9525">
                  <a:moveTo>
                    <a:pt x="3330302" y="9525"/>
                  </a:moveTo>
                  <a:lnTo>
                    <a:pt x="3318148" y="9525"/>
                  </a:lnTo>
                  <a:lnTo>
                    <a:pt x="3317024" y="9060"/>
                  </a:lnTo>
                  <a:lnTo>
                    <a:pt x="3315166" y="7200"/>
                  </a:lnTo>
                  <a:lnTo>
                    <a:pt x="3314700" y="6077"/>
                  </a:lnTo>
                  <a:lnTo>
                    <a:pt x="3314700" y="3447"/>
                  </a:lnTo>
                  <a:lnTo>
                    <a:pt x="3315166" y="2324"/>
                  </a:lnTo>
                  <a:lnTo>
                    <a:pt x="3317024" y="464"/>
                  </a:lnTo>
                  <a:lnTo>
                    <a:pt x="3318148" y="0"/>
                  </a:lnTo>
                  <a:lnTo>
                    <a:pt x="3330302" y="0"/>
                  </a:lnTo>
                  <a:lnTo>
                    <a:pt x="3331425" y="464"/>
                  </a:lnTo>
                  <a:lnTo>
                    <a:pt x="3333283" y="2324"/>
                  </a:lnTo>
                  <a:lnTo>
                    <a:pt x="3333750" y="3447"/>
                  </a:lnTo>
                  <a:lnTo>
                    <a:pt x="3333750" y="6077"/>
                  </a:lnTo>
                  <a:lnTo>
                    <a:pt x="3333283" y="7200"/>
                  </a:lnTo>
                  <a:lnTo>
                    <a:pt x="3331425" y="9060"/>
                  </a:lnTo>
                  <a:lnTo>
                    <a:pt x="3330302" y="9525"/>
                  </a:lnTo>
                  <a:close/>
                </a:path>
                <a:path w="3848100" h="9525">
                  <a:moveTo>
                    <a:pt x="3387452" y="9525"/>
                  </a:moveTo>
                  <a:lnTo>
                    <a:pt x="3375298" y="9525"/>
                  </a:lnTo>
                  <a:lnTo>
                    <a:pt x="3374174" y="9060"/>
                  </a:lnTo>
                  <a:lnTo>
                    <a:pt x="3372316" y="7200"/>
                  </a:lnTo>
                  <a:lnTo>
                    <a:pt x="3371850" y="6077"/>
                  </a:lnTo>
                  <a:lnTo>
                    <a:pt x="3371850" y="3447"/>
                  </a:lnTo>
                  <a:lnTo>
                    <a:pt x="3372316" y="2324"/>
                  </a:lnTo>
                  <a:lnTo>
                    <a:pt x="3374174" y="464"/>
                  </a:lnTo>
                  <a:lnTo>
                    <a:pt x="3375298" y="0"/>
                  </a:lnTo>
                  <a:lnTo>
                    <a:pt x="3387452" y="0"/>
                  </a:lnTo>
                  <a:lnTo>
                    <a:pt x="3388576" y="464"/>
                  </a:lnTo>
                  <a:lnTo>
                    <a:pt x="3390433" y="2324"/>
                  </a:lnTo>
                  <a:lnTo>
                    <a:pt x="3390900" y="3447"/>
                  </a:lnTo>
                  <a:lnTo>
                    <a:pt x="3390900" y="6077"/>
                  </a:lnTo>
                  <a:lnTo>
                    <a:pt x="3390433" y="7200"/>
                  </a:lnTo>
                  <a:lnTo>
                    <a:pt x="3388576" y="9060"/>
                  </a:lnTo>
                  <a:lnTo>
                    <a:pt x="3387452" y="9525"/>
                  </a:lnTo>
                  <a:close/>
                </a:path>
                <a:path w="3848100" h="9525">
                  <a:moveTo>
                    <a:pt x="3444602" y="9525"/>
                  </a:moveTo>
                  <a:lnTo>
                    <a:pt x="3432448" y="9525"/>
                  </a:lnTo>
                  <a:lnTo>
                    <a:pt x="3431324" y="9060"/>
                  </a:lnTo>
                  <a:lnTo>
                    <a:pt x="3429466" y="7200"/>
                  </a:lnTo>
                  <a:lnTo>
                    <a:pt x="3429000" y="6077"/>
                  </a:lnTo>
                  <a:lnTo>
                    <a:pt x="3429000" y="3447"/>
                  </a:lnTo>
                  <a:lnTo>
                    <a:pt x="3429466" y="2324"/>
                  </a:lnTo>
                  <a:lnTo>
                    <a:pt x="3431324" y="464"/>
                  </a:lnTo>
                  <a:lnTo>
                    <a:pt x="3432448" y="0"/>
                  </a:lnTo>
                  <a:lnTo>
                    <a:pt x="3444602" y="0"/>
                  </a:lnTo>
                  <a:lnTo>
                    <a:pt x="3445726" y="464"/>
                  </a:lnTo>
                  <a:lnTo>
                    <a:pt x="3447583" y="2324"/>
                  </a:lnTo>
                  <a:lnTo>
                    <a:pt x="3448050" y="3447"/>
                  </a:lnTo>
                  <a:lnTo>
                    <a:pt x="3448050" y="6077"/>
                  </a:lnTo>
                  <a:lnTo>
                    <a:pt x="3447583" y="7200"/>
                  </a:lnTo>
                  <a:lnTo>
                    <a:pt x="3445726" y="9060"/>
                  </a:lnTo>
                  <a:lnTo>
                    <a:pt x="3444602" y="9525"/>
                  </a:lnTo>
                  <a:close/>
                </a:path>
                <a:path w="3848100" h="9525">
                  <a:moveTo>
                    <a:pt x="3501752" y="9525"/>
                  </a:moveTo>
                  <a:lnTo>
                    <a:pt x="3489598" y="9525"/>
                  </a:lnTo>
                  <a:lnTo>
                    <a:pt x="3488474" y="9060"/>
                  </a:lnTo>
                  <a:lnTo>
                    <a:pt x="3486616" y="7200"/>
                  </a:lnTo>
                  <a:lnTo>
                    <a:pt x="3486150" y="6077"/>
                  </a:lnTo>
                  <a:lnTo>
                    <a:pt x="3486150" y="3447"/>
                  </a:lnTo>
                  <a:lnTo>
                    <a:pt x="3486616" y="2324"/>
                  </a:lnTo>
                  <a:lnTo>
                    <a:pt x="3488474" y="464"/>
                  </a:lnTo>
                  <a:lnTo>
                    <a:pt x="3489598" y="0"/>
                  </a:lnTo>
                  <a:lnTo>
                    <a:pt x="3501752" y="0"/>
                  </a:lnTo>
                  <a:lnTo>
                    <a:pt x="3502876" y="464"/>
                  </a:lnTo>
                  <a:lnTo>
                    <a:pt x="3504733" y="2324"/>
                  </a:lnTo>
                  <a:lnTo>
                    <a:pt x="3505200" y="3447"/>
                  </a:lnTo>
                  <a:lnTo>
                    <a:pt x="3505200" y="6077"/>
                  </a:lnTo>
                  <a:lnTo>
                    <a:pt x="3504733" y="7200"/>
                  </a:lnTo>
                  <a:lnTo>
                    <a:pt x="3502876" y="9060"/>
                  </a:lnTo>
                  <a:lnTo>
                    <a:pt x="3501752" y="9525"/>
                  </a:lnTo>
                  <a:close/>
                </a:path>
                <a:path w="3848100" h="9525">
                  <a:moveTo>
                    <a:pt x="3558902" y="9525"/>
                  </a:moveTo>
                  <a:lnTo>
                    <a:pt x="3546748" y="9525"/>
                  </a:lnTo>
                  <a:lnTo>
                    <a:pt x="3545624" y="9060"/>
                  </a:lnTo>
                  <a:lnTo>
                    <a:pt x="3543766" y="7200"/>
                  </a:lnTo>
                  <a:lnTo>
                    <a:pt x="3543300" y="6077"/>
                  </a:lnTo>
                  <a:lnTo>
                    <a:pt x="3543300" y="3447"/>
                  </a:lnTo>
                  <a:lnTo>
                    <a:pt x="3543766" y="2324"/>
                  </a:lnTo>
                  <a:lnTo>
                    <a:pt x="3545624" y="464"/>
                  </a:lnTo>
                  <a:lnTo>
                    <a:pt x="3546748" y="0"/>
                  </a:lnTo>
                  <a:lnTo>
                    <a:pt x="3558902" y="0"/>
                  </a:lnTo>
                  <a:lnTo>
                    <a:pt x="3560026" y="464"/>
                  </a:lnTo>
                  <a:lnTo>
                    <a:pt x="3561883" y="2324"/>
                  </a:lnTo>
                  <a:lnTo>
                    <a:pt x="3562350" y="3447"/>
                  </a:lnTo>
                  <a:lnTo>
                    <a:pt x="3562350" y="6077"/>
                  </a:lnTo>
                  <a:lnTo>
                    <a:pt x="3561883" y="7200"/>
                  </a:lnTo>
                  <a:lnTo>
                    <a:pt x="3560026" y="9060"/>
                  </a:lnTo>
                  <a:lnTo>
                    <a:pt x="3558902" y="9525"/>
                  </a:lnTo>
                  <a:close/>
                </a:path>
                <a:path w="3848100" h="9525">
                  <a:moveTo>
                    <a:pt x="3616052" y="9525"/>
                  </a:moveTo>
                  <a:lnTo>
                    <a:pt x="3603898" y="9525"/>
                  </a:lnTo>
                  <a:lnTo>
                    <a:pt x="3602774" y="9060"/>
                  </a:lnTo>
                  <a:lnTo>
                    <a:pt x="3600916" y="7200"/>
                  </a:lnTo>
                  <a:lnTo>
                    <a:pt x="3600450" y="6077"/>
                  </a:lnTo>
                  <a:lnTo>
                    <a:pt x="3600450" y="3447"/>
                  </a:lnTo>
                  <a:lnTo>
                    <a:pt x="3600916" y="2324"/>
                  </a:lnTo>
                  <a:lnTo>
                    <a:pt x="3602774" y="464"/>
                  </a:lnTo>
                  <a:lnTo>
                    <a:pt x="3603898" y="0"/>
                  </a:lnTo>
                  <a:lnTo>
                    <a:pt x="3616052" y="0"/>
                  </a:lnTo>
                  <a:lnTo>
                    <a:pt x="3617176" y="464"/>
                  </a:lnTo>
                  <a:lnTo>
                    <a:pt x="3619033" y="2324"/>
                  </a:lnTo>
                  <a:lnTo>
                    <a:pt x="3619500" y="3447"/>
                  </a:lnTo>
                  <a:lnTo>
                    <a:pt x="3619500" y="6077"/>
                  </a:lnTo>
                  <a:lnTo>
                    <a:pt x="3619033" y="7200"/>
                  </a:lnTo>
                  <a:lnTo>
                    <a:pt x="3617176" y="9060"/>
                  </a:lnTo>
                  <a:lnTo>
                    <a:pt x="3616052" y="9525"/>
                  </a:lnTo>
                  <a:close/>
                </a:path>
                <a:path w="3848100" h="9525">
                  <a:moveTo>
                    <a:pt x="3673202" y="9525"/>
                  </a:moveTo>
                  <a:lnTo>
                    <a:pt x="3661048" y="9525"/>
                  </a:lnTo>
                  <a:lnTo>
                    <a:pt x="3659924" y="9060"/>
                  </a:lnTo>
                  <a:lnTo>
                    <a:pt x="3658066" y="7200"/>
                  </a:lnTo>
                  <a:lnTo>
                    <a:pt x="3657600" y="6077"/>
                  </a:lnTo>
                  <a:lnTo>
                    <a:pt x="3657600" y="3447"/>
                  </a:lnTo>
                  <a:lnTo>
                    <a:pt x="3658066" y="2324"/>
                  </a:lnTo>
                  <a:lnTo>
                    <a:pt x="3659924" y="464"/>
                  </a:lnTo>
                  <a:lnTo>
                    <a:pt x="3661048" y="0"/>
                  </a:lnTo>
                  <a:lnTo>
                    <a:pt x="3673202" y="0"/>
                  </a:lnTo>
                  <a:lnTo>
                    <a:pt x="3674326" y="464"/>
                  </a:lnTo>
                  <a:lnTo>
                    <a:pt x="3676183" y="2324"/>
                  </a:lnTo>
                  <a:lnTo>
                    <a:pt x="3676650" y="3447"/>
                  </a:lnTo>
                  <a:lnTo>
                    <a:pt x="3676650" y="6077"/>
                  </a:lnTo>
                  <a:lnTo>
                    <a:pt x="3676183" y="7200"/>
                  </a:lnTo>
                  <a:lnTo>
                    <a:pt x="3674326" y="9060"/>
                  </a:lnTo>
                  <a:lnTo>
                    <a:pt x="3673202" y="9525"/>
                  </a:lnTo>
                  <a:close/>
                </a:path>
                <a:path w="3848100" h="9525">
                  <a:moveTo>
                    <a:pt x="3730352" y="9525"/>
                  </a:moveTo>
                  <a:lnTo>
                    <a:pt x="3718198" y="9525"/>
                  </a:lnTo>
                  <a:lnTo>
                    <a:pt x="3717074" y="9060"/>
                  </a:lnTo>
                  <a:lnTo>
                    <a:pt x="3715216" y="7200"/>
                  </a:lnTo>
                  <a:lnTo>
                    <a:pt x="3714750" y="6077"/>
                  </a:lnTo>
                  <a:lnTo>
                    <a:pt x="3714750" y="3447"/>
                  </a:lnTo>
                  <a:lnTo>
                    <a:pt x="3715216" y="2324"/>
                  </a:lnTo>
                  <a:lnTo>
                    <a:pt x="3717074" y="464"/>
                  </a:lnTo>
                  <a:lnTo>
                    <a:pt x="3718198" y="0"/>
                  </a:lnTo>
                  <a:lnTo>
                    <a:pt x="3730352" y="0"/>
                  </a:lnTo>
                  <a:lnTo>
                    <a:pt x="3731476" y="464"/>
                  </a:lnTo>
                  <a:lnTo>
                    <a:pt x="3733333" y="2324"/>
                  </a:lnTo>
                  <a:lnTo>
                    <a:pt x="3733800" y="3447"/>
                  </a:lnTo>
                  <a:lnTo>
                    <a:pt x="3733800" y="6077"/>
                  </a:lnTo>
                  <a:lnTo>
                    <a:pt x="3733333" y="7200"/>
                  </a:lnTo>
                  <a:lnTo>
                    <a:pt x="3731476" y="9060"/>
                  </a:lnTo>
                  <a:lnTo>
                    <a:pt x="3730352" y="9525"/>
                  </a:lnTo>
                  <a:close/>
                </a:path>
                <a:path w="3848100" h="9525">
                  <a:moveTo>
                    <a:pt x="3787502" y="9525"/>
                  </a:moveTo>
                  <a:lnTo>
                    <a:pt x="3775348" y="9525"/>
                  </a:lnTo>
                  <a:lnTo>
                    <a:pt x="3774224" y="9060"/>
                  </a:lnTo>
                  <a:lnTo>
                    <a:pt x="3772366" y="7200"/>
                  </a:lnTo>
                  <a:lnTo>
                    <a:pt x="3771900" y="6077"/>
                  </a:lnTo>
                  <a:lnTo>
                    <a:pt x="3771900" y="3447"/>
                  </a:lnTo>
                  <a:lnTo>
                    <a:pt x="3772366" y="2324"/>
                  </a:lnTo>
                  <a:lnTo>
                    <a:pt x="3774224" y="464"/>
                  </a:lnTo>
                  <a:lnTo>
                    <a:pt x="3775348" y="0"/>
                  </a:lnTo>
                  <a:lnTo>
                    <a:pt x="3787502" y="0"/>
                  </a:lnTo>
                  <a:lnTo>
                    <a:pt x="3788626" y="464"/>
                  </a:lnTo>
                  <a:lnTo>
                    <a:pt x="3790483" y="2324"/>
                  </a:lnTo>
                  <a:lnTo>
                    <a:pt x="3790950" y="3447"/>
                  </a:lnTo>
                  <a:lnTo>
                    <a:pt x="3790950" y="6077"/>
                  </a:lnTo>
                  <a:lnTo>
                    <a:pt x="3790483" y="7200"/>
                  </a:lnTo>
                  <a:lnTo>
                    <a:pt x="3788626" y="9060"/>
                  </a:lnTo>
                  <a:lnTo>
                    <a:pt x="3787502" y="9525"/>
                  </a:lnTo>
                  <a:close/>
                </a:path>
                <a:path w="3848100" h="9525">
                  <a:moveTo>
                    <a:pt x="3844652" y="9525"/>
                  </a:moveTo>
                  <a:lnTo>
                    <a:pt x="3832498" y="9525"/>
                  </a:lnTo>
                  <a:lnTo>
                    <a:pt x="3831374" y="9060"/>
                  </a:lnTo>
                  <a:lnTo>
                    <a:pt x="3829516" y="7200"/>
                  </a:lnTo>
                  <a:lnTo>
                    <a:pt x="3829050" y="6077"/>
                  </a:lnTo>
                  <a:lnTo>
                    <a:pt x="3829050" y="3447"/>
                  </a:lnTo>
                  <a:lnTo>
                    <a:pt x="3829516" y="2324"/>
                  </a:lnTo>
                  <a:lnTo>
                    <a:pt x="3831374" y="464"/>
                  </a:lnTo>
                  <a:lnTo>
                    <a:pt x="3832498" y="0"/>
                  </a:lnTo>
                  <a:lnTo>
                    <a:pt x="3844652" y="0"/>
                  </a:lnTo>
                  <a:lnTo>
                    <a:pt x="3845776" y="464"/>
                  </a:lnTo>
                  <a:lnTo>
                    <a:pt x="3847633" y="2324"/>
                  </a:lnTo>
                  <a:lnTo>
                    <a:pt x="3848100" y="3447"/>
                  </a:lnTo>
                  <a:lnTo>
                    <a:pt x="3848100" y="6077"/>
                  </a:lnTo>
                  <a:lnTo>
                    <a:pt x="3847633" y="7200"/>
                  </a:lnTo>
                  <a:lnTo>
                    <a:pt x="3845776" y="9060"/>
                  </a:lnTo>
                  <a:lnTo>
                    <a:pt x="3844652" y="9525"/>
                  </a:lnTo>
                  <a:close/>
                </a:path>
              </a:pathLst>
            </a:custGeom>
            <a:solidFill>
              <a:srgbClr val="C7C6C3"/>
            </a:solidFill>
          </p:spPr>
          <p:txBody>
            <a:bodyPr wrap="square" lIns="0" tIns="0" rIns="0" bIns="0" rtlCol="0"/>
            <a:lstStyle/>
            <a:p>
              <a:endParaRPr/>
            </a:p>
          </p:txBody>
        </p:sp>
      </p:grpSp>
      <p:sp>
        <p:nvSpPr>
          <p:cNvPr id="51" name="object 51"/>
          <p:cNvSpPr txBox="1"/>
          <p:nvPr/>
        </p:nvSpPr>
        <p:spPr>
          <a:xfrm>
            <a:off x="7579945" y="6003785"/>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0</a:t>
            </a:r>
            <a:endParaRPr sz="1000">
              <a:latin typeface="Trebuchet MS"/>
              <a:cs typeface="Trebuchet MS"/>
            </a:endParaRPr>
          </a:p>
        </p:txBody>
      </p:sp>
      <p:grpSp>
        <p:nvGrpSpPr>
          <p:cNvPr id="52" name="object 52"/>
          <p:cNvGrpSpPr/>
          <p:nvPr/>
        </p:nvGrpSpPr>
        <p:grpSpPr>
          <a:xfrm>
            <a:off x="7148467" y="2604611"/>
            <a:ext cx="4456430" cy="4236085"/>
            <a:chOff x="7148467" y="2604611"/>
            <a:chExt cx="4456430" cy="4236085"/>
          </a:xfrm>
        </p:grpSpPr>
        <p:sp>
          <p:nvSpPr>
            <p:cNvPr id="53" name="object 53"/>
            <p:cNvSpPr/>
            <p:nvPr/>
          </p:nvSpPr>
          <p:spPr>
            <a:xfrm>
              <a:off x="7756194" y="2604617"/>
              <a:ext cx="3848735" cy="2338705"/>
            </a:xfrm>
            <a:custGeom>
              <a:avLst/>
              <a:gdLst/>
              <a:ahLst/>
              <a:cxnLst/>
              <a:rect l="l" t="t" r="r" b="b"/>
              <a:pathLst>
                <a:path w="3848734" h="2338704">
                  <a:moveTo>
                    <a:pt x="19062" y="2332317"/>
                  </a:moveTo>
                  <a:lnTo>
                    <a:pt x="18592" y="2331199"/>
                  </a:lnTo>
                  <a:lnTo>
                    <a:pt x="16725" y="2329345"/>
                  </a:lnTo>
                  <a:lnTo>
                    <a:pt x="15608" y="2328875"/>
                  </a:lnTo>
                  <a:lnTo>
                    <a:pt x="3454" y="2328875"/>
                  </a:lnTo>
                  <a:lnTo>
                    <a:pt x="2336" y="2329345"/>
                  </a:lnTo>
                  <a:lnTo>
                    <a:pt x="469" y="2331199"/>
                  </a:lnTo>
                  <a:lnTo>
                    <a:pt x="0" y="2332317"/>
                  </a:lnTo>
                  <a:lnTo>
                    <a:pt x="0" y="2334945"/>
                  </a:lnTo>
                  <a:lnTo>
                    <a:pt x="469" y="2336076"/>
                  </a:lnTo>
                  <a:lnTo>
                    <a:pt x="2336" y="2337930"/>
                  </a:lnTo>
                  <a:lnTo>
                    <a:pt x="3454" y="2338400"/>
                  </a:lnTo>
                  <a:lnTo>
                    <a:pt x="15608" y="2338400"/>
                  </a:lnTo>
                  <a:lnTo>
                    <a:pt x="16725" y="2337930"/>
                  </a:lnTo>
                  <a:lnTo>
                    <a:pt x="18592" y="2336076"/>
                  </a:lnTo>
                  <a:lnTo>
                    <a:pt x="19062" y="2334945"/>
                  </a:lnTo>
                  <a:lnTo>
                    <a:pt x="19062" y="2332317"/>
                  </a:lnTo>
                  <a:close/>
                </a:path>
                <a:path w="3848734" h="2338704">
                  <a:moveTo>
                    <a:pt x="19062" y="1167892"/>
                  </a:moveTo>
                  <a:lnTo>
                    <a:pt x="18592" y="1166774"/>
                  </a:lnTo>
                  <a:lnTo>
                    <a:pt x="16725" y="1164907"/>
                  </a:lnTo>
                  <a:lnTo>
                    <a:pt x="15608" y="1164450"/>
                  </a:lnTo>
                  <a:lnTo>
                    <a:pt x="3454" y="1164450"/>
                  </a:lnTo>
                  <a:lnTo>
                    <a:pt x="2336" y="1164907"/>
                  </a:lnTo>
                  <a:lnTo>
                    <a:pt x="469" y="1166774"/>
                  </a:lnTo>
                  <a:lnTo>
                    <a:pt x="0" y="1167892"/>
                  </a:lnTo>
                  <a:lnTo>
                    <a:pt x="0" y="1170520"/>
                  </a:lnTo>
                  <a:lnTo>
                    <a:pt x="469" y="1171651"/>
                  </a:lnTo>
                  <a:lnTo>
                    <a:pt x="2336" y="1173505"/>
                  </a:lnTo>
                  <a:lnTo>
                    <a:pt x="3454" y="1173975"/>
                  </a:lnTo>
                  <a:lnTo>
                    <a:pt x="15608" y="1173975"/>
                  </a:lnTo>
                  <a:lnTo>
                    <a:pt x="16725" y="1173505"/>
                  </a:lnTo>
                  <a:lnTo>
                    <a:pt x="18592" y="1171651"/>
                  </a:lnTo>
                  <a:lnTo>
                    <a:pt x="19062" y="1170520"/>
                  </a:lnTo>
                  <a:lnTo>
                    <a:pt x="19062" y="1167892"/>
                  </a:lnTo>
                  <a:close/>
                </a:path>
                <a:path w="3848734" h="2338704">
                  <a:moveTo>
                    <a:pt x="19062" y="3454"/>
                  </a:moveTo>
                  <a:lnTo>
                    <a:pt x="18592" y="2324"/>
                  </a:lnTo>
                  <a:lnTo>
                    <a:pt x="16725" y="469"/>
                  </a:lnTo>
                  <a:lnTo>
                    <a:pt x="15608" y="0"/>
                  </a:lnTo>
                  <a:lnTo>
                    <a:pt x="3454" y="0"/>
                  </a:lnTo>
                  <a:lnTo>
                    <a:pt x="2336" y="469"/>
                  </a:lnTo>
                  <a:lnTo>
                    <a:pt x="469" y="2324"/>
                  </a:lnTo>
                  <a:lnTo>
                    <a:pt x="0" y="3454"/>
                  </a:lnTo>
                  <a:lnTo>
                    <a:pt x="0" y="6083"/>
                  </a:lnTo>
                  <a:lnTo>
                    <a:pt x="469" y="7200"/>
                  </a:lnTo>
                  <a:lnTo>
                    <a:pt x="2336" y="9055"/>
                  </a:lnTo>
                  <a:lnTo>
                    <a:pt x="3454" y="9525"/>
                  </a:lnTo>
                  <a:lnTo>
                    <a:pt x="15608" y="9525"/>
                  </a:lnTo>
                  <a:lnTo>
                    <a:pt x="16725" y="9055"/>
                  </a:lnTo>
                  <a:lnTo>
                    <a:pt x="18592" y="7200"/>
                  </a:lnTo>
                  <a:lnTo>
                    <a:pt x="19062" y="6083"/>
                  </a:lnTo>
                  <a:lnTo>
                    <a:pt x="19062" y="3454"/>
                  </a:lnTo>
                  <a:close/>
                </a:path>
                <a:path w="3848734" h="2338704">
                  <a:moveTo>
                    <a:pt x="76212" y="2332317"/>
                  </a:moveTo>
                  <a:lnTo>
                    <a:pt x="75742" y="2331199"/>
                  </a:lnTo>
                  <a:lnTo>
                    <a:pt x="73875" y="2329345"/>
                  </a:lnTo>
                  <a:lnTo>
                    <a:pt x="72758" y="2328875"/>
                  </a:lnTo>
                  <a:lnTo>
                    <a:pt x="60604" y="2328875"/>
                  </a:lnTo>
                  <a:lnTo>
                    <a:pt x="59486" y="2329345"/>
                  </a:lnTo>
                  <a:lnTo>
                    <a:pt x="57619" y="2331199"/>
                  </a:lnTo>
                  <a:lnTo>
                    <a:pt x="57162" y="2332317"/>
                  </a:lnTo>
                  <a:lnTo>
                    <a:pt x="57162" y="2334945"/>
                  </a:lnTo>
                  <a:lnTo>
                    <a:pt x="57619" y="2336076"/>
                  </a:lnTo>
                  <a:lnTo>
                    <a:pt x="59486" y="2337930"/>
                  </a:lnTo>
                  <a:lnTo>
                    <a:pt x="60604" y="2338400"/>
                  </a:lnTo>
                  <a:lnTo>
                    <a:pt x="72758" y="2338400"/>
                  </a:lnTo>
                  <a:lnTo>
                    <a:pt x="73875" y="2337930"/>
                  </a:lnTo>
                  <a:lnTo>
                    <a:pt x="75742" y="2336076"/>
                  </a:lnTo>
                  <a:lnTo>
                    <a:pt x="76212" y="2334945"/>
                  </a:lnTo>
                  <a:lnTo>
                    <a:pt x="76212" y="2332317"/>
                  </a:lnTo>
                  <a:close/>
                </a:path>
                <a:path w="3848734" h="2338704">
                  <a:moveTo>
                    <a:pt x="76212" y="1167892"/>
                  </a:moveTo>
                  <a:lnTo>
                    <a:pt x="75742" y="1166774"/>
                  </a:lnTo>
                  <a:lnTo>
                    <a:pt x="73875" y="1164907"/>
                  </a:lnTo>
                  <a:lnTo>
                    <a:pt x="72758" y="1164450"/>
                  </a:lnTo>
                  <a:lnTo>
                    <a:pt x="60604" y="1164450"/>
                  </a:lnTo>
                  <a:lnTo>
                    <a:pt x="59486" y="1164907"/>
                  </a:lnTo>
                  <a:lnTo>
                    <a:pt x="57619" y="1166774"/>
                  </a:lnTo>
                  <a:lnTo>
                    <a:pt x="57162" y="1167892"/>
                  </a:lnTo>
                  <a:lnTo>
                    <a:pt x="57162" y="1170520"/>
                  </a:lnTo>
                  <a:lnTo>
                    <a:pt x="57619" y="1171651"/>
                  </a:lnTo>
                  <a:lnTo>
                    <a:pt x="59486" y="1173505"/>
                  </a:lnTo>
                  <a:lnTo>
                    <a:pt x="60604" y="1173975"/>
                  </a:lnTo>
                  <a:lnTo>
                    <a:pt x="72758" y="1173975"/>
                  </a:lnTo>
                  <a:lnTo>
                    <a:pt x="73875" y="1173505"/>
                  </a:lnTo>
                  <a:lnTo>
                    <a:pt x="75742" y="1171651"/>
                  </a:lnTo>
                  <a:lnTo>
                    <a:pt x="76212" y="1170520"/>
                  </a:lnTo>
                  <a:lnTo>
                    <a:pt x="76212" y="1167892"/>
                  </a:lnTo>
                  <a:close/>
                </a:path>
                <a:path w="3848734" h="2338704">
                  <a:moveTo>
                    <a:pt x="76212" y="3454"/>
                  </a:moveTo>
                  <a:lnTo>
                    <a:pt x="75742" y="2324"/>
                  </a:lnTo>
                  <a:lnTo>
                    <a:pt x="73875" y="469"/>
                  </a:lnTo>
                  <a:lnTo>
                    <a:pt x="72758" y="0"/>
                  </a:lnTo>
                  <a:lnTo>
                    <a:pt x="60604" y="0"/>
                  </a:lnTo>
                  <a:lnTo>
                    <a:pt x="59486" y="469"/>
                  </a:lnTo>
                  <a:lnTo>
                    <a:pt x="57619" y="2324"/>
                  </a:lnTo>
                  <a:lnTo>
                    <a:pt x="57162" y="3454"/>
                  </a:lnTo>
                  <a:lnTo>
                    <a:pt x="57162" y="6083"/>
                  </a:lnTo>
                  <a:lnTo>
                    <a:pt x="57619" y="7200"/>
                  </a:lnTo>
                  <a:lnTo>
                    <a:pt x="59486" y="9055"/>
                  </a:lnTo>
                  <a:lnTo>
                    <a:pt x="60604" y="9525"/>
                  </a:lnTo>
                  <a:lnTo>
                    <a:pt x="72758" y="9525"/>
                  </a:lnTo>
                  <a:lnTo>
                    <a:pt x="73875" y="9055"/>
                  </a:lnTo>
                  <a:lnTo>
                    <a:pt x="75742" y="7200"/>
                  </a:lnTo>
                  <a:lnTo>
                    <a:pt x="76212" y="6083"/>
                  </a:lnTo>
                  <a:lnTo>
                    <a:pt x="76212" y="3454"/>
                  </a:lnTo>
                  <a:close/>
                </a:path>
                <a:path w="3848734" h="2338704">
                  <a:moveTo>
                    <a:pt x="133362" y="2332317"/>
                  </a:moveTo>
                  <a:lnTo>
                    <a:pt x="132892" y="2331199"/>
                  </a:lnTo>
                  <a:lnTo>
                    <a:pt x="131025" y="2329345"/>
                  </a:lnTo>
                  <a:lnTo>
                    <a:pt x="129908" y="2328875"/>
                  </a:lnTo>
                  <a:lnTo>
                    <a:pt x="117754" y="2328875"/>
                  </a:lnTo>
                  <a:lnTo>
                    <a:pt x="116636" y="2329345"/>
                  </a:lnTo>
                  <a:lnTo>
                    <a:pt x="114769" y="2331199"/>
                  </a:lnTo>
                  <a:lnTo>
                    <a:pt x="114312" y="2332317"/>
                  </a:lnTo>
                  <a:lnTo>
                    <a:pt x="114312" y="2334945"/>
                  </a:lnTo>
                  <a:lnTo>
                    <a:pt x="114769" y="2336076"/>
                  </a:lnTo>
                  <a:lnTo>
                    <a:pt x="116636" y="2337930"/>
                  </a:lnTo>
                  <a:lnTo>
                    <a:pt x="117754" y="2338400"/>
                  </a:lnTo>
                  <a:lnTo>
                    <a:pt x="129908" y="2338400"/>
                  </a:lnTo>
                  <a:lnTo>
                    <a:pt x="131025" y="2337930"/>
                  </a:lnTo>
                  <a:lnTo>
                    <a:pt x="132892" y="2336076"/>
                  </a:lnTo>
                  <a:lnTo>
                    <a:pt x="133362" y="2334945"/>
                  </a:lnTo>
                  <a:lnTo>
                    <a:pt x="133362" y="2332317"/>
                  </a:lnTo>
                  <a:close/>
                </a:path>
                <a:path w="3848734" h="2338704">
                  <a:moveTo>
                    <a:pt x="133362" y="1167892"/>
                  </a:moveTo>
                  <a:lnTo>
                    <a:pt x="132892" y="1166774"/>
                  </a:lnTo>
                  <a:lnTo>
                    <a:pt x="131025" y="1164907"/>
                  </a:lnTo>
                  <a:lnTo>
                    <a:pt x="129908" y="1164450"/>
                  </a:lnTo>
                  <a:lnTo>
                    <a:pt x="117754" y="1164450"/>
                  </a:lnTo>
                  <a:lnTo>
                    <a:pt x="116636" y="1164907"/>
                  </a:lnTo>
                  <a:lnTo>
                    <a:pt x="114769" y="1166774"/>
                  </a:lnTo>
                  <a:lnTo>
                    <a:pt x="114312" y="1167892"/>
                  </a:lnTo>
                  <a:lnTo>
                    <a:pt x="114312" y="1170520"/>
                  </a:lnTo>
                  <a:lnTo>
                    <a:pt x="114769" y="1171651"/>
                  </a:lnTo>
                  <a:lnTo>
                    <a:pt x="116636" y="1173505"/>
                  </a:lnTo>
                  <a:lnTo>
                    <a:pt x="117754" y="1173975"/>
                  </a:lnTo>
                  <a:lnTo>
                    <a:pt x="129908" y="1173975"/>
                  </a:lnTo>
                  <a:lnTo>
                    <a:pt x="131025" y="1173505"/>
                  </a:lnTo>
                  <a:lnTo>
                    <a:pt x="132892" y="1171651"/>
                  </a:lnTo>
                  <a:lnTo>
                    <a:pt x="133362" y="1170520"/>
                  </a:lnTo>
                  <a:lnTo>
                    <a:pt x="133362" y="1167892"/>
                  </a:lnTo>
                  <a:close/>
                </a:path>
                <a:path w="3848734" h="2338704">
                  <a:moveTo>
                    <a:pt x="133362" y="3454"/>
                  </a:moveTo>
                  <a:lnTo>
                    <a:pt x="132892" y="2324"/>
                  </a:lnTo>
                  <a:lnTo>
                    <a:pt x="131025" y="469"/>
                  </a:lnTo>
                  <a:lnTo>
                    <a:pt x="129908" y="0"/>
                  </a:lnTo>
                  <a:lnTo>
                    <a:pt x="117754" y="0"/>
                  </a:lnTo>
                  <a:lnTo>
                    <a:pt x="116636" y="469"/>
                  </a:lnTo>
                  <a:lnTo>
                    <a:pt x="114769" y="2324"/>
                  </a:lnTo>
                  <a:lnTo>
                    <a:pt x="114312" y="3454"/>
                  </a:lnTo>
                  <a:lnTo>
                    <a:pt x="114312" y="6083"/>
                  </a:lnTo>
                  <a:lnTo>
                    <a:pt x="114769" y="7200"/>
                  </a:lnTo>
                  <a:lnTo>
                    <a:pt x="116636" y="9055"/>
                  </a:lnTo>
                  <a:lnTo>
                    <a:pt x="117754" y="9525"/>
                  </a:lnTo>
                  <a:lnTo>
                    <a:pt x="129908" y="9525"/>
                  </a:lnTo>
                  <a:lnTo>
                    <a:pt x="131025" y="9055"/>
                  </a:lnTo>
                  <a:lnTo>
                    <a:pt x="132892" y="7200"/>
                  </a:lnTo>
                  <a:lnTo>
                    <a:pt x="133362" y="6083"/>
                  </a:lnTo>
                  <a:lnTo>
                    <a:pt x="133362" y="3454"/>
                  </a:lnTo>
                  <a:close/>
                </a:path>
                <a:path w="3848734" h="2338704">
                  <a:moveTo>
                    <a:pt x="190512" y="2332317"/>
                  </a:moveTo>
                  <a:lnTo>
                    <a:pt x="190042" y="2331199"/>
                  </a:lnTo>
                  <a:lnTo>
                    <a:pt x="188175" y="2329345"/>
                  </a:lnTo>
                  <a:lnTo>
                    <a:pt x="187058" y="2328875"/>
                  </a:lnTo>
                  <a:lnTo>
                    <a:pt x="174904" y="2328875"/>
                  </a:lnTo>
                  <a:lnTo>
                    <a:pt x="173786" y="2329345"/>
                  </a:lnTo>
                  <a:lnTo>
                    <a:pt x="171919" y="2331199"/>
                  </a:lnTo>
                  <a:lnTo>
                    <a:pt x="171462" y="2332317"/>
                  </a:lnTo>
                  <a:lnTo>
                    <a:pt x="171462" y="2334945"/>
                  </a:lnTo>
                  <a:lnTo>
                    <a:pt x="171919" y="2336076"/>
                  </a:lnTo>
                  <a:lnTo>
                    <a:pt x="173786" y="2337930"/>
                  </a:lnTo>
                  <a:lnTo>
                    <a:pt x="174904" y="2338400"/>
                  </a:lnTo>
                  <a:lnTo>
                    <a:pt x="187058" y="2338400"/>
                  </a:lnTo>
                  <a:lnTo>
                    <a:pt x="188175" y="2337930"/>
                  </a:lnTo>
                  <a:lnTo>
                    <a:pt x="190042" y="2336076"/>
                  </a:lnTo>
                  <a:lnTo>
                    <a:pt x="190512" y="2334945"/>
                  </a:lnTo>
                  <a:lnTo>
                    <a:pt x="190512" y="2332317"/>
                  </a:lnTo>
                  <a:close/>
                </a:path>
                <a:path w="3848734" h="2338704">
                  <a:moveTo>
                    <a:pt x="190512" y="1167892"/>
                  </a:moveTo>
                  <a:lnTo>
                    <a:pt x="190042" y="1166774"/>
                  </a:lnTo>
                  <a:lnTo>
                    <a:pt x="188175" y="1164907"/>
                  </a:lnTo>
                  <a:lnTo>
                    <a:pt x="187058" y="1164450"/>
                  </a:lnTo>
                  <a:lnTo>
                    <a:pt x="174904" y="1164450"/>
                  </a:lnTo>
                  <a:lnTo>
                    <a:pt x="173786" y="1164907"/>
                  </a:lnTo>
                  <a:lnTo>
                    <a:pt x="171919" y="1166774"/>
                  </a:lnTo>
                  <a:lnTo>
                    <a:pt x="171462" y="1167892"/>
                  </a:lnTo>
                  <a:lnTo>
                    <a:pt x="171462" y="1170520"/>
                  </a:lnTo>
                  <a:lnTo>
                    <a:pt x="171919" y="1171651"/>
                  </a:lnTo>
                  <a:lnTo>
                    <a:pt x="173786" y="1173505"/>
                  </a:lnTo>
                  <a:lnTo>
                    <a:pt x="174904" y="1173975"/>
                  </a:lnTo>
                  <a:lnTo>
                    <a:pt x="187058" y="1173975"/>
                  </a:lnTo>
                  <a:lnTo>
                    <a:pt x="188175" y="1173505"/>
                  </a:lnTo>
                  <a:lnTo>
                    <a:pt x="190042" y="1171651"/>
                  </a:lnTo>
                  <a:lnTo>
                    <a:pt x="190512" y="1170520"/>
                  </a:lnTo>
                  <a:lnTo>
                    <a:pt x="190512" y="1167892"/>
                  </a:lnTo>
                  <a:close/>
                </a:path>
                <a:path w="3848734" h="2338704">
                  <a:moveTo>
                    <a:pt x="190512" y="3454"/>
                  </a:moveTo>
                  <a:lnTo>
                    <a:pt x="190042" y="2324"/>
                  </a:lnTo>
                  <a:lnTo>
                    <a:pt x="188175" y="469"/>
                  </a:lnTo>
                  <a:lnTo>
                    <a:pt x="187058" y="0"/>
                  </a:lnTo>
                  <a:lnTo>
                    <a:pt x="174904" y="0"/>
                  </a:lnTo>
                  <a:lnTo>
                    <a:pt x="173786" y="469"/>
                  </a:lnTo>
                  <a:lnTo>
                    <a:pt x="171919" y="2324"/>
                  </a:lnTo>
                  <a:lnTo>
                    <a:pt x="171462" y="3454"/>
                  </a:lnTo>
                  <a:lnTo>
                    <a:pt x="171462" y="6083"/>
                  </a:lnTo>
                  <a:lnTo>
                    <a:pt x="171919" y="7200"/>
                  </a:lnTo>
                  <a:lnTo>
                    <a:pt x="173786" y="9055"/>
                  </a:lnTo>
                  <a:lnTo>
                    <a:pt x="174904" y="9525"/>
                  </a:lnTo>
                  <a:lnTo>
                    <a:pt x="187058" y="9525"/>
                  </a:lnTo>
                  <a:lnTo>
                    <a:pt x="188175" y="9055"/>
                  </a:lnTo>
                  <a:lnTo>
                    <a:pt x="190042" y="7200"/>
                  </a:lnTo>
                  <a:lnTo>
                    <a:pt x="190512" y="6083"/>
                  </a:lnTo>
                  <a:lnTo>
                    <a:pt x="190512" y="3454"/>
                  </a:lnTo>
                  <a:close/>
                </a:path>
                <a:path w="3848734" h="2338704">
                  <a:moveTo>
                    <a:pt x="247662" y="2332317"/>
                  </a:moveTo>
                  <a:lnTo>
                    <a:pt x="247192" y="2331199"/>
                  </a:lnTo>
                  <a:lnTo>
                    <a:pt x="245325" y="2329345"/>
                  </a:lnTo>
                  <a:lnTo>
                    <a:pt x="244208" y="2328875"/>
                  </a:lnTo>
                  <a:lnTo>
                    <a:pt x="232054" y="2328875"/>
                  </a:lnTo>
                  <a:lnTo>
                    <a:pt x="230936" y="2329345"/>
                  </a:lnTo>
                  <a:lnTo>
                    <a:pt x="229069" y="2331199"/>
                  </a:lnTo>
                  <a:lnTo>
                    <a:pt x="228612" y="2332317"/>
                  </a:lnTo>
                  <a:lnTo>
                    <a:pt x="228612" y="2334945"/>
                  </a:lnTo>
                  <a:lnTo>
                    <a:pt x="229069" y="2336076"/>
                  </a:lnTo>
                  <a:lnTo>
                    <a:pt x="230936" y="2337930"/>
                  </a:lnTo>
                  <a:lnTo>
                    <a:pt x="232054" y="2338400"/>
                  </a:lnTo>
                  <a:lnTo>
                    <a:pt x="244208" y="2338400"/>
                  </a:lnTo>
                  <a:lnTo>
                    <a:pt x="245325" y="2337930"/>
                  </a:lnTo>
                  <a:lnTo>
                    <a:pt x="247192" y="2336076"/>
                  </a:lnTo>
                  <a:lnTo>
                    <a:pt x="247662" y="2334945"/>
                  </a:lnTo>
                  <a:lnTo>
                    <a:pt x="247662" y="2332317"/>
                  </a:lnTo>
                  <a:close/>
                </a:path>
                <a:path w="3848734" h="2338704">
                  <a:moveTo>
                    <a:pt x="247662" y="1167892"/>
                  </a:moveTo>
                  <a:lnTo>
                    <a:pt x="247192" y="1166774"/>
                  </a:lnTo>
                  <a:lnTo>
                    <a:pt x="245325" y="1164907"/>
                  </a:lnTo>
                  <a:lnTo>
                    <a:pt x="244208" y="1164450"/>
                  </a:lnTo>
                  <a:lnTo>
                    <a:pt x="232054" y="1164450"/>
                  </a:lnTo>
                  <a:lnTo>
                    <a:pt x="230936" y="1164907"/>
                  </a:lnTo>
                  <a:lnTo>
                    <a:pt x="229069" y="1166774"/>
                  </a:lnTo>
                  <a:lnTo>
                    <a:pt x="228612" y="1167892"/>
                  </a:lnTo>
                  <a:lnTo>
                    <a:pt x="228612" y="1170520"/>
                  </a:lnTo>
                  <a:lnTo>
                    <a:pt x="229069" y="1171651"/>
                  </a:lnTo>
                  <a:lnTo>
                    <a:pt x="230936" y="1173505"/>
                  </a:lnTo>
                  <a:lnTo>
                    <a:pt x="232054" y="1173975"/>
                  </a:lnTo>
                  <a:lnTo>
                    <a:pt x="244208" y="1173975"/>
                  </a:lnTo>
                  <a:lnTo>
                    <a:pt x="245325" y="1173505"/>
                  </a:lnTo>
                  <a:lnTo>
                    <a:pt x="247192" y="1171651"/>
                  </a:lnTo>
                  <a:lnTo>
                    <a:pt x="247662" y="1170520"/>
                  </a:lnTo>
                  <a:lnTo>
                    <a:pt x="247662" y="1167892"/>
                  </a:lnTo>
                  <a:close/>
                </a:path>
                <a:path w="3848734" h="2338704">
                  <a:moveTo>
                    <a:pt x="247662" y="3454"/>
                  </a:moveTo>
                  <a:lnTo>
                    <a:pt x="247192" y="2324"/>
                  </a:lnTo>
                  <a:lnTo>
                    <a:pt x="245325" y="469"/>
                  </a:lnTo>
                  <a:lnTo>
                    <a:pt x="244208" y="0"/>
                  </a:lnTo>
                  <a:lnTo>
                    <a:pt x="232054" y="0"/>
                  </a:lnTo>
                  <a:lnTo>
                    <a:pt x="230936" y="469"/>
                  </a:lnTo>
                  <a:lnTo>
                    <a:pt x="229069" y="2324"/>
                  </a:lnTo>
                  <a:lnTo>
                    <a:pt x="228612" y="3454"/>
                  </a:lnTo>
                  <a:lnTo>
                    <a:pt x="228612" y="6083"/>
                  </a:lnTo>
                  <a:lnTo>
                    <a:pt x="229069" y="7200"/>
                  </a:lnTo>
                  <a:lnTo>
                    <a:pt x="230936" y="9055"/>
                  </a:lnTo>
                  <a:lnTo>
                    <a:pt x="232054" y="9525"/>
                  </a:lnTo>
                  <a:lnTo>
                    <a:pt x="244208" y="9525"/>
                  </a:lnTo>
                  <a:lnTo>
                    <a:pt x="245325" y="9055"/>
                  </a:lnTo>
                  <a:lnTo>
                    <a:pt x="247192" y="7200"/>
                  </a:lnTo>
                  <a:lnTo>
                    <a:pt x="247662" y="6083"/>
                  </a:lnTo>
                  <a:lnTo>
                    <a:pt x="247662" y="3454"/>
                  </a:lnTo>
                  <a:close/>
                </a:path>
                <a:path w="3848734" h="2338704">
                  <a:moveTo>
                    <a:pt x="304812" y="2332317"/>
                  </a:moveTo>
                  <a:lnTo>
                    <a:pt x="304342" y="2331199"/>
                  </a:lnTo>
                  <a:lnTo>
                    <a:pt x="302475" y="2329345"/>
                  </a:lnTo>
                  <a:lnTo>
                    <a:pt x="301358" y="2328875"/>
                  </a:lnTo>
                  <a:lnTo>
                    <a:pt x="289204" y="2328875"/>
                  </a:lnTo>
                  <a:lnTo>
                    <a:pt x="288086" y="2329345"/>
                  </a:lnTo>
                  <a:lnTo>
                    <a:pt x="286219" y="2331199"/>
                  </a:lnTo>
                  <a:lnTo>
                    <a:pt x="285762" y="2332317"/>
                  </a:lnTo>
                  <a:lnTo>
                    <a:pt x="285762" y="2334945"/>
                  </a:lnTo>
                  <a:lnTo>
                    <a:pt x="286219" y="2336076"/>
                  </a:lnTo>
                  <a:lnTo>
                    <a:pt x="288086" y="2337930"/>
                  </a:lnTo>
                  <a:lnTo>
                    <a:pt x="289204" y="2338400"/>
                  </a:lnTo>
                  <a:lnTo>
                    <a:pt x="301358" y="2338400"/>
                  </a:lnTo>
                  <a:lnTo>
                    <a:pt x="302475" y="2337930"/>
                  </a:lnTo>
                  <a:lnTo>
                    <a:pt x="304342" y="2336076"/>
                  </a:lnTo>
                  <a:lnTo>
                    <a:pt x="304812" y="2334945"/>
                  </a:lnTo>
                  <a:lnTo>
                    <a:pt x="304812" y="2332317"/>
                  </a:lnTo>
                  <a:close/>
                </a:path>
                <a:path w="3848734" h="2338704">
                  <a:moveTo>
                    <a:pt x="304812" y="1167892"/>
                  </a:moveTo>
                  <a:lnTo>
                    <a:pt x="304342" y="1166774"/>
                  </a:lnTo>
                  <a:lnTo>
                    <a:pt x="302475" y="1164907"/>
                  </a:lnTo>
                  <a:lnTo>
                    <a:pt x="301358" y="1164450"/>
                  </a:lnTo>
                  <a:lnTo>
                    <a:pt x="289204" y="1164450"/>
                  </a:lnTo>
                  <a:lnTo>
                    <a:pt x="288086" y="1164907"/>
                  </a:lnTo>
                  <a:lnTo>
                    <a:pt x="286219" y="1166774"/>
                  </a:lnTo>
                  <a:lnTo>
                    <a:pt x="285762" y="1167892"/>
                  </a:lnTo>
                  <a:lnTo>
                    <a:pt x="285762" y="1170520"/>
                  </a:lnTo>
                  <a:lnTo>
                    <a:pt x="286219" y="1171651"/>
                  </a:lnTo>
                  <a:lnTo>
                    <a:pt x="288086" y="1173505"/>
                  </a:lnTo>
                  <a:lnTo>
                    <a:pt x="289204" y="1173975"/>
                  </a:lnTo>
                  <a:lnTo>
                    <a:pt x="301358" y="1173975"/>
                  </a:lnTo>
                  <a:lnTo>
                    <a:pt x="302475" y="1173505"/>
                  </a:lnTo>
                  <a:lnTo>
                    <a:pt x="304342" y="1171651"/>
                  </a:lnTo>
                  <a:lnTo>
                    <a:pt x="304812" y="1170520"/>
                  </a:lnTo>
                  <a:lnTo>
                    <a:pt x="304812" y="1167892"/>
                  </a:lnTo>
                  <a:close/>
                </a:path>
                <a:path w="3848734" h="2338704">
                  <a:moveTo>
                    <a:pt x="304812" y="3454"/>
                  </a:moveTo>
                  <a:lnTo>
                    <a:pt x="304342" y="2324"/>
                  </a:lnTo>
                  <a:lnTo>
                    <a:pt x="302475" y="469"/>
                  </a:lnTo>
                  <a:lnTo>
                    <a:pt x="301358" y="0"/>
                  </a:lnTo>
                  <a:lnTo>
                    <a:pt x="289204" y="0"/>
                  </a:lnTo>
                  <a:lnTo>
                    <a:pt x="288086" y="469"/>
                  </a:lnTo>
                  <a:lnTo>
                    <a:pt x="286219" y="2324"/>
                  </a:lnTo>
                  <a:lnTo>
                    <a:pt x="285762" y="3454"/>
                  </a:lnTo>
                  <a:lnTo>
                    <a:pt x="285762" y="6083"/>
                  </a:lnTo>
                  <a:lnTo>
                    <a:pt x="286219" y="7200"/>
                  </a:lnTo>
                  <a:lnTo>
                    <a:pt x="288086" y="9055"/>
                  </a:lnTo>
                  <a:lnTo>
                    <a:pt x="289204" y="9525"/>
                  </a:lnTo>
                  <a:lnTo>
                    <a:pt x="301358" y="9525"/>
                  </a:lnTo>
                  <a:lnTo>
                    <a:pt x="302475" y="9055"/>
                  </a:lnTo>
                  <a:lnTo>
                    <a:pt x="304342" y="7200"/>
                  </a:lnTo>
                  <a:lnTo>
                    <a:pt x="304812" y="6083"/>
                  </a:lnTo>
                  <a:lnTo>
                    <a:pt x="304812" y="3454"/>
                  </a:lnTo>
                  <a:close/>
                </a:path>
                <a:path w="3848734" h="2338704">
                  <a:moveTo>
                    <a:pt x="361962" y="2332317"/>
                  </a:moveTo>
                  <a:lnTo>
                    <a:pt x="361492" y="2331199"/>
                  </a:lnTo>
                  <a:lnTo>
                    <a:pt x="359625" y="2329345"/>
                  </a:lnTo>
                  <a:lnTo>
                    <a:pt x="358508" y="2328875"/>
                  </a:lnTo>
                  <a:lnTo>
                    <a:pt x="346354" y="2328875"/>
                  </a:lnTo>
                  <a:lnTo>
                    <a:pt x="345236" y="2329345"/>
                  </a:lnTo>
                  <a:lnTo>
                    <a:pt x="343369" y="2331199"/>
                  </a:lnTo>
                  <a:lnTo>
                    <a:pt x="342912" y="2332317"/>
                  </a:lnTo>
                  <a:lnTo>
                    <a:pt x="342912" y="2334945"/>
                  </a:lnTo>
                  <a:lnTo>
                    <a:pt x="343369" y="2336076"/>
                  </a:lnTo>
                  <a:lnTo>
                    <a:pt x="345236" y="2337930"/>
                  </a:lnTo>
                  <a:lnTo>
                    <a:pt x="346354" y="2338400"/>
                  </a:lnTo>
                  <a:lnTo>
                    <a:pt x="358508" y="2338400"/>
                  </a:lnTo>
                  <a:lnTo>
                    <a:pt x="359625" y="2337930"/>
                  </a:lnTo>
                  <a:lnTo>
                    <a:pt x="361492" y="2336076"/>
                  </a:lnTo>
                  <a:lnTo>
                    <a:pt x="361962" y="2334945"/>
                  </a:lnTo>
                  <a:lnTo>
                    <a:pt x="361962" y="2332317"/>
                  </a:lnTo>
                  <a:close/>
                </a:path>
                <a:path w="3848734" h="2338704">
                  <a:moveTo>
                    <a:pt x="361962" y="1167892"/>
                  </a:moveTo>
                  <a:lnTo>
                    <a:pt x="361492" y="1166774"/>
                  </a:lnTo>
                  <a:lnTo>
                    <a:pt x="359625" y="1164907"/>
                  </a:lnTo>
                  <a:lnTo>
                    <a:pt x="358508" y="1164450"/>
                  </a:lnTo>
                  <a:lnTo>
                    <a:pt x="346354" y="1164450"/>
                  </a:lnTo>
                  <a:lnTo>
                    <a:pt x="345236" y="1164907"/>
                  </a:lnTo>
                  <a:lnTo>
                    <a:pt x="343369" y="1166774"/>
                  </a:lnTo>
                  <a:lnTo>
                    <a:pt x="342912" y="1167892"/>
                  </a:lnTo>
                  <a:lnTo>
                    <a:pt x="342912" y="1170520"/>
                  </a:lnTo>
                  <a:lnTo>
                    <a:pt x="343369" y="1171651"/>
                  </a:lnTo>
                  <a:lnTo>
                    <a:pt x="345236" y="1173505"/>
                  </a:lnTo>
                  <a:lnTo>
                    <a:pt x="346354" y="1173975"/>
                  </a:lnTo>
                  <a:lnTo>
                    <a:pt x="358508" y="1173975"/>
                  </a:lnTo>
                  <a:lnTo>
                    <a:pt x="359625" y="1173505"/>
                  </a:lnTo>
                  <a:lnTo>
                    <a:pt x="361492" y="1171651"/>
                  </a:lnTo>
                  <a:lnTo>
                    <a:pt x="361962" y="1170520"/>
                  </a:lnTo>
                  <a:lnTo>
                    <a:pt x="361962" y="1167892"/>
                  </a:lnTo>
                  <a:close/>
                </a:path>
                <a:path w="3848734" h="2338704">
                  <a:moveTo>
                    <a:pt x="361962" y="3454"/>
                  </a:moveTo>
                  <a:lnTo>
                    <a:pt x="361492" y="2324"/>
                  </a:lnTo>
                  <a:lnTo>
                    <a:pt x="359625" y="469"/>
                  </a:lnTo>
                  <a:lnTo>
                    <a:pt x="358508" y="0"/>
                  </a:lnTo>
                  <a:lnTo>
                    <a:pt x="346354" y="0"/>
                  </a:lnTo>
                  <a:lnTo>
                    <a:pt x="345236" y="469"/>
                  </a:lnTo>
                  <a:lnTo>
                    <a:pt x="343369" y="2324"/>
                  </a:lnTo>
                  <a:lnTo>
                    <a:pt x="342912" y="3454"/>
                  </a:lnTo>
                  <a:lnTo>
                    <a:pt x="342912" y="6083"/>
                  </a:lnTo>
                  <a:lnTo>
                    <a:pt x="343369" y="7200"/>
                  </a:lnTo>
                  <a:lnTo>
                    <a:pt x="345236" y="9055"/>
                  </a:lnTo>
                  <a:lnTo>
                    <a:pt x="346354" y="9525"/>
                  </a:lnTo>
                  <a:lnTo>
                    <a:pt x="358508" y="9525"/>
                  </a:lnTo>
                  <a:lnTo>
                    <a:pt x="359625" y="9055"/>
                  </a:lnTo>
                  <a:lnTo>
                    <a:pt x="361492" y="7200"/>
                  </a:lnTo>
                  <a:lnTo>
                    <a:pt x="361962" y="6083"/>
                  </a:lnTo>
                  <a:lnTo>
                    <a:pt x="361962" y="3454"/>
                  </a:lnTo>
                  <a:close/>
                </a:path>
                <a:path w="3848734" h="2338704">
                  <a:moveTo>
                    <a:pt x="419112" y="2332317"/>
                  </a:moveTo>
                  <a:lnTo>
                    <a:pt x="418642" y="2331199"/>
                  </a:lnTo>
                  <a:lnTo>
                    <a:pt x="416775" y="2329345"/>
                  </a:lnTo>
                  <a:lnTo>
                    <a:pt x="415658" y="2328875"/>
                  </a:lnTo>
                  <a:lnTo>
                    <a:pt x="403504" y="2328875"/>
                  </a:lnTo>
                  <a:lnTo>
                    <a:pt x="402386" y="2329345"/>
                  </a:lnTo>
                  <a:lnTo>
                    <a:pt x="400519" y="2331199"/>
                  </a:lnTo>
                  <a:lnTo>
                    <a:pt x="400062" y="2332317"/>
                  </a:lnTo>
                  <a:lnTo>
                    <a:pt x="400062" y="2334945"/>
                  </a:lnTo>
                  <a:lnTo>
                    <a:pt x="400519" y="2336076"/>
                  </a:lnTo>
                  <a:lnTo>
                    <a:pt x="402386" y="2337930"/>
                  </a:lnTo>
                  <a:lnTo>
                    <a:pt x="403504" y="2338400"/>
                  </a:lnTo>
                  <a:lnTo>
                    <a:pt x="415658" y="2338400"/>
                  </a:lnTo>
                  <a:lnTo>
                    <a:pt x="416775" y="2337930"/>
                  </a:lnTo>
                  <a:lnTo>
                    <a:pt x="418642" y="2336076"/>
                  </a:lnTo>
                  <a:lnTo>
                    <a:pt x="419112" y="2334945"/>
                  </a:lnTo>
                  <a:lnTo>
                    <a:pt x="419112" y="2332317"/>
                  </a:lnTo>
                  <a:close/>
                </a:path>
                <a:path w="3848734" h="2338704">
                  <a:moveTo>
                    <a:pt x="419112" y="1167892"/>
                  </a:moveTo>
                  <a:lnTo>
                    <a:pt x="418642" y="1166774"/>
                  </a:lnTo>
                  <a:lnTo>
                    <a:pt x="416775" y="1164907"/>
                  </a:lnTo>
                  <a:lnTo>
                    <a:pt x="415658" y="1164450"/>
                  </a:lnTo>
                  <a:lnTo>
                    <a:pt x="403504" y="1164450"/>
                  </a:lnTo>
                  <a:lnTo>
                    <a:pt x="402386" y="1164907"/>
                  </a:lnTo>
                  <a:lnTo>
                    <a:pt x="400519" y="1166774"/>
                  </a:lnTo>
                  <a:lnTo>
                    <a:pt x="400062" y="1167892"/>
                  </a:lnTo>
                  <a:lnTo>
                    <a:pt x="400062" y="1170520"/>
                  </a:lnTo>
                  <a:lnTo>
                    <a:pt x="400519" y="1171651"/>
                  </a:lnTo>
                  <a:lnTo>
                    <a:pt x="402386" y="1173505"/>
                  </a:lnTo>
                  <a:lnTo>
                    <a:pt x="403504" y="1173975"/>
                  </a:lnTo>
                  <a:lnTo>
                    <a:pt x="415658" y="1173975"/>
                  </a:lnTo>
                  <a:lnTo>
                    <a:pt x="416775" y="1173505"/>
                  </a:lnTo>
                  <a:lnTo>
                    <a:pt x="418642" y="1171651"/>
                  </a:lnTo>
                  <a:lnTo>
                    <a:pt x="419112" y="1170520"/>
                  </a:lnTo>
                  <a:lnTo>
                    <a:pt x="419112" y="1167892"/>
                  </a:lnTo>
                  <a:close/>
                </a:path>
                <a:path w="3848734" h="2338704">
                  <a:moveTo>
                    <a:pt x="419112" y="3454"/>
                  </a:moveTo>
                  <a:lnTo>
                    <a:pt x="418642" y="2324"/>
                  </a:lnTo>
                  <a:lnTo>
                    <a:pt x="416775" y="469"/>
                  </a:lnTo>
                  <a:lnTo>
                    <a:pt x="415658" y="0"/>
                  </a:lnTo>
                  <a:lnTo>
                    <a:pt x="403504" y="0"/>
                  </a:lnTo>
                  <a:lnTo>
                    <a:pt x="402386" y="469"/>
                  </a:lnTo>
                  <a:lnTo>
                    <a:pt x="400519" y="2324"/>
                  </a:lnTo>
                  <a:lnTo>
                    <a:pt x="400062" y="3454"/>
                  </a:lnTo>
                  <a:lnTo>
                    <a:pt x="400062" y="6083"/>
                  </a:lnTo>
                  <a:lnTo>
                    <a:pt x="400519" y="7200"/>
                  </a:lnTo>
                  <a:lnTo>
                    <a:pt x="402386" y="9055"/>
                  </a:lnTo>
                  <a:lnTo>
                    <a:pt x="403504" y="9525"/>
                  </a:lnTo>
                  <a:lnTo>
                    <a:pt x="415658" y="9525"/>
                  </a:lnTo>
                  <a:lnTo>
                    <a:pt x="416775" y="9055"/>
                  </a:lnTo>
                  <a:lnTo>
                    <a:pt x="418642" y="7200"/>
                  </a:lnTo>
                  <a:lnTo>
                    <a:pt x="419112" y="6083"/>
                  </a:lnTo>
                  <a:lnTo>
                    <a:pt x="419112" y="3454"/>
                  </a:lnTo>
                  <a:close/>
                </a:path>
                <a:path w="3848734" h="2338704">
                  <a:moveTo>
                    <a:pt x="476262" y="2332317"/>
                  </a:moveTo>
                  <a:lnTo>
                    <a:pt x="475792" y="2331199"/>
                  </a:lnTo>
                  <a:lnTo>
                    <a:pt x="473925" y="2329345"/>
                  </a:lnTo>
                  <a:lnTo>
                    <a:pt x="472808" y="2328875"/>
                  </a:lnTo>
                  <a:lnTo>
                    <a:pt x="460654" y="2328875"/>
                  </a:lnTo>
                  <a:lnTo>
                    <a:pt x="459536" y="2329345"/>
                  </a:lnTo>
                  <a:lnTo>
                    <a:pt x="457669" y="2331199"/>
                  </a:lnTo>
                  <a:lnTo>
                    <a:pt x="457212" y="2332317"/>
                  </a:lnTo>
                  <a:lnTo>
                    <a:pt x="457212" y="2334945"/>
                  </a:lnTo>
                  <a:lnTo>
                    <a:pt x="457669" y="2336076"/>
                  </a:lnTo>
                  <a:lnTo>
                    <a:pt x="459536" y="2337930"/>
                  </a:lnTo>
                  <a:lnTo>
                    <a:pt x="460654" y="2338400"/>
                  </a:lnTo>
                  <a:lnTo>
                    <a:pt x="472808" y="2338400"/>
                  </a:lnTo>
                  <a:lnTo>
                    <a:pt x="473925" y="2337930"/>
                  </a:lnTo>
                  <a:lnTo>
                    <a:pt x="475792" y="2336076"/>
                  </a:lnTo>
                  <a:lnTo>
                    <a:pt x="476262" y="2334945"/>
                  </a:lnTo>
                  <a:lnTo>
                    <a:pt x="476262" y="2332317"/>
                  </a:lnTo>
                  <a:close/>
                </a:path>
                <a:path w="3848734" h="2338704">
                  <a:moveTo>
                    <a:pt x="476262" y="1167892"/>
                  </a:moveTo>
                  <a:lnTo>
                    <a:pt x="475792" y="1166774"/>
                  </a:lnTo>
                  <a:lnTo>
                    <a:pt x="473925" y="1164907"/>
                  </a:lnTo>
                  <a:lnTo>
                    <a:pt x="472808" y="1164450"/>
                  </a:lnTo>
                  <a:lnTo>
                    <a:pt x="460654" y="1164450"/>
                  </a:lnTo>
                  <a:lnTo>
                    <a:pt x="459536" y="1164907"/>
                  </a:lnTo>
                  <a:lnTo>
                    <a:pt x="457669" y="1166774"/>
                  </a:lnTo>
                  <a:lnTo>
                    <a:pt x="457212" y="1167892"/>
                  </a:lnTo>
                  <a:lnTo>
                    <a:pt x="457212" y="1170520"/>
                  </a:lnTo>
                  <a:lnTo>
                    <a:pt x="457669" y="1171651"/>
                  </a:lnTo>
                  <a:lnTo>
                    <a:pt x="459536" y="1173505"/>
                  </a:lnTo>
                  <a:lnTo>
                    <a:pt x="460654" y="1173975"/>
                  </a:lnTo>
                  <a:lnTo>
                    <a:pt x="472808" y="1173975"/>
                  </a:lnTo>
                  <a:lnTo>
                    <a:pt x="473925" y="1173505"/>
                  </a:lnTo>
                  <a:lnTo>
                    <a:pt x="475792" y="1171651"/>
                  </a:lnTo>
                  <a:lnTo>
                    <a:pt x="476262" y="1170520"/>
                  </a:lnTo>
                  <a:lnTo>
                    <a:pt x="476262" y="1167892"/>
                  </a:lnTo>
                  <a:close/>
                </a:path>
                <a:path w="3848734" h="2338704">
                  <a:moveTo>
                    <a:pt x="476262" y="3454"/>
                  </a:moveTo>
                  <a:lnTo>
                    <a:pt x="475792" y="2324"/>
                  </a:lnTo>
                  <a:lnTo>
                    <a:pt x="473925" y="469"/>
                  </a:lnTo>
                  <a:lnTo>
                    <a:pt x="472808" y="0"/>
                  </a:lnTo>
                  <a:lnTo>
                    <a:pt x="460654" y="0"/>
                  </a:lnTo>
                  <a:lnTo>
                    <a:pt x="459536" y="469"/>
                  </a:lnTo>
                  <a:lnTo>
                    <a:pt x="457669" y="2324"/>
                  </a:lnTo>
                  <a:lnTo>
                    <a:pt x="457212" y="3454"/>
                  </a:lnTo>
                  <a:lnTo>
                    <a:pt x="457212" y="6083"/>
                  </a:lnTo>
                  <a:lnTo>
                    <a:pt x="457669" y="7200"/>
                  </a:lnTo>
                  <a:lnTo>
                    <a:pt x="459536" y="9055"/>
                  </a:lnTo>
                  <a:lnTo>
                    <a:pt x="460654" y="9525"/>
                  </a:lnTo>
                  <a:lnTo>
                    <a:pt x="472808" y="9525"/>
                  </a:lnTo>
                  <a:lnTo>
                    <a:pt x="473925" y="9055"/>
                  </a:lnTo>
                  <a:lnTo>
                    <a:pt x="475792" y="7200"/>
                  </a:lnTo>
                  <a:lnTo>
                    <a:pt x="476262" y="6083"/>
                  </a:lnTo>
                  <a:lnTo>
                    <a:pt x="476262" y="3454"/>
                  </a:lnTo>
                  <a:close/>
                </a:path>
                <a:path w="3848734" h="2338704">
                  <a:moveTo>
                    <a:pt x="533412" y="2332317"/>
                  </a:moveTo>
                  <a:lnTo>
                    <a:pt x="532942" y="2331199"/>
                  </a:lnTo>
                  <a:lnTo>
                    <a:pt x="531075" y="2329345"/>
                  </a:lnTo>
                  <a:lnTo>
                    <a:pt x="529958" y="2328875"/>
                  </a:lnTo>
                  <a:lnTo>
                    <a:pt x="517804" y="2328875"/>
                  </a:lnTo>
                  <a:lnTo>
                    <a:pt x="516686" y="2329345"/>
                  </a:lnTo>
                  <a:lnTo>
                    <a:pt x="514819" y="2331199"/>
                  </a:lnTo>
                  <a:lnTo>
                    <a:pt x="514362" y="2332317"/>
                  </a:lnTo>
                  <a:lnTo>
                    <a:pt x="514362" y="2334945"/>
                  </a:lnTo>
                  <a:lnTo>
                    <a:pt x="514819" y="2336076"/>
                  </a:lnTo>
                  <a:lnTo>
                    <a:pt x="516686" y="2337930"/>
                  </a:lnTo>
                  <a:lnTo>
                    <a:pt x="517804" y="2338400"/>
                  </a:lnTo>
                  <a:lnTo>
                    <a:pt x="529958" y="2338400"/>
                  </a:lnTo>
                  <a:lnTo>
                    <a:pt x="531075" y="2337930"/>
                  </a:lnTo>
                  <a:lnTo>
                    <a:pt x="532942" y="2336076"/>
                  </a:lnTo>
                  <a:lnTo>
                    <a:pt x="533412" y="2334945"/>
                  </a:lnTo>
                  <a:lnTo>
                    <a:pt x="533412" y="2332317"/>
                  </a:lnTo>
                  <a:close/>
                </a:path>
                <a:path w="3848734" h="2338704">
                  <a:moveTo>
                    <a:pt x="533412" y="1167892"/>
                  </a:moveTo>
                  <a:lnTo>
                    <a:pt x="532942" y="1166774"/>
                  </a:lnTo>
                  <a:lnTo>
                    <a:pt x="531075" y="1164907"/>
                  </a:lnTo>
                  <a:lnTo>
                    <a:pt x="529958" y="1164450"/>
                  </a:lnTo>
                  <a:lnTo>
                    <a:pt x="517804" y="1164450"/>
                  </a:lnTo>
                  <a:lnTo>
                    <a:pt x="516686" y="1164907"/>
                  </a:lnTo>
                  <a:lnTo>
                    <a:pt x="514819" y="1166774"/>
                  </a:lnTo>
                  <a:lnTo>
                    <a:pt x="514362" y="1167892"/>
                  </a:lnTo>
                  <a:lnTo>
                    <a:pt x="514362" y="1170520"/>
                  </a:lnTo>
                  <a:lnTo>
                    <a:pt x="514819" y="1171651"/>
                  </a:lnTo>
                  <a:lnTo>
                    <a:pt x="516686" y="1173505"/>
                  </a:lnTo>
                  <a:lnTo>
                    <a:pt x="517804" y="1173975"/>
                  </a:lnTo>
                  <a:lnTo>
                    <a:pt x="529958" y="1173975"/>
                  </a:lnTo>
                  <a:lnTo>
                    <a:pt x="531075" y="1173505"/>
                  </a:lnTo>
                  <a:lnTo>
                    <a:pt x="532942" y="1171651"/>
                  </a:lnTo>
                  <a:lnTo>
                    <a:pt x="533412" y="1170520"/>
                  </a:lnTo>
                  <a:lnTo>
                    <a:pt x="533412" y="1167892"/>
                  </a:lnTo>
                  <a:close/>
                </a:path>
                <a:path w="3848734" h="2338704">
                  <a:moveTo>
                    <a:pt x="533412" y="3454"/>
                  </a:moveTo>
                  <a:lnTo>
                    <a:pt x="532942" y="2324"/>
                  </a:lnTo>
                  <a:lnTo>
                    <a:pt x="531075" y="469"/>
                  </a:lnTo>
                  <a:lnTo>
                    <a:pt x="529958" y="0"/>
                  </a:lnTo>
                  <a:lnTo>
                    <a:pt x="517804" y="0"/>
                  </a:lnTo>
                  <a:lnTo>
                    <a:pt x="516686" y="469"/>
                  </a:lnTo>
                  <a:lnTo>
                    <a:pt x="514819" y="2324"/>
                  </a:lnTo>
                  <a:lnTo>
                    <a:pt x="514362" y="3454"/>
                  </a:lnTo>
                  <a:lnTo>
                    <a:pt x="514362" y="6083"/>
                  </a:lnTo>
                  <a:lnTo>
                    <a:pt x="514819" y="7200"/>
                  </a:lnTo>
                  <a:lnTo>
                    <a:pt x="516686" y="9055"/>
                  </a:lnTo>
                  <a:lnTo>
                    <a:pt x="517804" y="9525"/>
                  </a:lnTo>
                  <a:lnTo>
                    <a:pt x="529958" y="9525"/>
                  </a:lnTo>
                  <a:lnTo>
                    <a:pt x="531075" y="9055"/>
                  </a:lnTo>
                  <a:lnTo>
                    <a:pt x="532942" y="7200"/>
                  </a:lnTo>
                  <a:lnTo>
                    <a:pt x="533412" y="6083"/>
                  </a:lnTo>
                  <a:lnTo>
                    <a:pt x="533412" y="3454"/>
                  </a:lnTo>
                  <a:close/>
                </a:path>
                <a:path w="3848734" h="2338704">
                  <a:moveTo>
                    <a:pt x="590562" y="2332317"/>
                  </a:moveTo>
                  <a:lnTo>
                    <a:pt x="590092" y="2331199"/>
                  </a:lnTo>
                  <a:lnTo>
                    <a:pt x="588225" y="2329345"/>
                  </a:lnTo>
                  <a:lnTo>
                    <a:pt x="587108" y="2328875"/>
                  </a:lnTo>
                  <a:lnTo>
                    <a:pt x="574954" y="2328875"/>
                  </a:lnTo>
                  <a:lnTo>
                    <a:pt x="573836" y="2329345"/>
                  </a:lnTo>
                  <a:lnTo>
                    <a:pt x="571969" y="2331199"/>
                  </a:lnTo>
                  <a:lnTo>
                    <a:pt x="571512" y="2332317"/>
                  </a:lnTo>
                  <a:lnTo>
                    <a:pt x="571512" y="2334945"/>
                  </a:lnTo>
                  <a:lnTo>
                    <a:pt x="571969" y="2336076"/>
                  </a:lnTo>
                  <a:lnTo>
                    <a:pt x="573836" y="2337930"/>
                  </a:lnTo>
                  <a:lnTo>
                    <a:pt x="574954" y="2338400"/>
                  </a:lnTo>
                  <a:lnTo>
                    <a:pt x="587108" y="2338400"/>
                  </a:lnTo>
                  <a:lnTo>
                    <a:pt x="588225" y="2337930"/>
                  </a:lnTo>
                  <a:lnTo>
                    <a:pt x="590092" y="2336076"/>
                  </a:lnTo>
                  <a:lnTo>
                    <a:pt x="590562" y="2334945"/>
                  </a:lnTo>
                  <a:lnTo>
                    <a:pt x="590562" y="2332317"/>
                  </a:lnTo>
                  <a:close/>
                </a:path>
                <a:path w="3848734" h="2338704">
                  <a:moveTo>
                    <a:pt x="590562" y="1167892"/>
                  </a:moveTo>
                  <a:lnTo>
                    <a:pt x="590092" y="1166774"/>
                  </a:lnTo>
                  <a:lnTo>
                    <a:pt x="588225" y="1164907"/>
                  </a:lnTo>
                  <a:lnTo>
                    <a:pt x="587108" y="1164450"/>
                  </a:lnTo>
                  <a:lnTo>
                    <a:pt x="574954" y="1164450"/>
                  </a:lnTo>
                  <a:lnTo>
                    <a:pt x="573836" y="1164907"/>
                  </a:lnTo>
                  <a:lnTo>
                    <a:pt x="571969" y="1166774"/>
                  </a:lnTo>
                  <a:lnTo>
                    <a:pt x="571512" y="1167892"/>
                  </a:lnTo>
                  <a:lnTo>
                    <a:pt x="571512" y="1170520"/>
                  </a:lnTo>
                  <a:lnTo>
                    <a:pt x="571969" y="1171651"/>
                  </a:lnTo>
                  <a:lnTo>
                    <a:pt x="573836" y="1173505"/>
                  </a:lnTo>
                  <a:lnTo>
                    <a:pt x="574954" y="1173975"/>
                  </a:lnTo>
                  <a:lnTo>
                    <a:pt x="587108" y="1173975"/>
                  </a:lnTo>
                  <a:lnTo>
                    <a:pt x="588225" y="1173505"/>
                  </a:lnTo>
                  <a:lnTo>
                    <a:pt x="590092" y="1171651"/>
                  </a:lnTo>
                  <a:lnTo>
                    <a:pt x="590562" y="1170520"/>
                  </a:lnTo>
                  <a:lnTo>
                    <a:pt x="590562" y="1167892"/>
                  </a:lnTo>
                  <a:close/>
                </a:path>
                <a:path w="3848734" h="2338704">
                  <a:moveTo>
                    <a:pt x="590562" y="3454"/>
                  </a:moveTo>
                  <a:lnTo>
                    <a:pt x="590092" y="2324"/>
                  </a:lnTo>
                  <a:lnTo>
                    <a:pt x="588225" y="469"/>
                  </a:lnTo>
                  <a:lnTo>
                    <a:pt x="587108" y="0"/>
                  </a:lnTo>
                  <a:lnTo>
                    <a:pt x="574954" y="0"/>
                  </a:lnTo>
                  <a:lnTo>
                    <a:pt x="573836" y="469"/>
                  </a:lnTo>
                  <a:lnTo>
                    <a:pt x="571969" y="2324"/>
                  </a:lnTo>
                  <a:lnTo>
                    <a:pt x="571512" y="3454"/>
                  </a:lnTo>
                  <a:lnTo>
                    <a:pt x="571512" y="6083"/>
                  </a:lnTo>
                  <a:lnTo>
                    <a:pt x="571969" y="7200"/>
                  </a:lnTo>
                  <a:lnTo>
                    <a:pt x="573836" y="9055"/>
                  </a:lnTo>
                  <a:lnTo>
                    <a:pt x="574954" y="9525"/>
                  </a:lnTo>
                  <a:lnTo>
                    <a:pt x="587108" y="9525"/>
                  </a:lnTo>
                  <a:lnTo>
                    <a:pt x="588225" y="9055"/>
                  </a:lnTo>
                  <a:lnTo>
                    <a:pt x="590092" y="7200"/>
                  </a:lnTo>
                  <a:lnTo>
                    <a:pt x="590562" y="6083"/>
                  </a:lnTo>
                  <a:lnTo>
                    <a:pt x="590562" y="3454"/>
                  </a:lnTo>
                  <a:close/>
                </a:path>
                <a:path w="3848734" h="2338704">
                  <a:moveTo>
                    <a:pt x="647712" y="2332317"/>
                  </a:moveTo>
                  <a:lnTo>
                    <a:pt x="647242" y="2331199"/>
                  </a:lnTo>
                  <a:lnTo>
                    <a:pt x="645375" y="2329345"/>
                  </a:lnTo>
                  <a:lnTo>
                    <a:pt x="644258" y="2328875"/>
                  </a:lnTo>
                  <a:lnTo>
                    <a:pt x="632104" y="2328875"/>
                  </a:lnTo>
                  <a:lnTo>
                    <a:pt x="630986" y="2329345"/>
                  </a:lnTo>
                  <a:lnTo>
                    <a:pt x="629119" y="2331199"/>
                  </a:lnTo>
                  <a:lnTo>
                    <a:pt x="628662" y="2332317"/>
                  </a:lnTo>
                  <a:lnTo>
                    <a:pt x="628662" y="2334945"/>
                  </a:lnTo>
                  <a:lnTo>
                    <a:pt x="629119" y="2336076"/>
                  </a:lnTo>
                  <a:lnTo>
                    <a:pt x="630986" y="2337930"/>
                  </a:lnTo>
                  <a:lnTo>
                    <a:pt x="632104" y="2338400"/>
                  </a:lnTo>
                  <a:lnTo>
                    <a:pt x="644258" y="2338400"/>
                  </a:lnTo>
                  <a:lnTo>
                    <a:pt x="645375" y="2337930"/>
                  </a:lnTo>
                  <a:lnTo>
                    <a:pt x="647242" y="2336076"/>
                  </a:lnTo>
                  <a:lnTo>
                    <a:pt x="647712" y="2334945"/>
                  </a:lnTo>
                  <a:lnTo>
                    <a:pt x="647712" y="2332317"/>
                  </a:lnTo>
                  <a:close/>
                </a:path>
                <a:path w="3848734" h="2338704">
                  <a:moveTo>
                    <a:pt x="647712" y="1167892"/>
                  </a:moveTo>
                  <a:lnTo>
                    <a:pt x="647242" y="1166774"/>
                  </a:lnTo>
                  <a:lnTo>
                    <a:pt x="645375" y="1164907"/>
                  </a:lnTo>
                  <a:lnTo>
                    <a:pt x="644258" y="1164450"/>
                  </a:lnTo>
                  <a:lnTo>
                    <a:pt x="632104" y="1164450"/>
                  </a:lnTo>
                  <a:lnTo>
                    <a:pt x="630986" y="1164907"/>
                  </a:lnTo>
                  <a:lnTo>
                    <a:pt x="629119" y="1166774"/>
                  </a:lnTo>
                  <a:lnTo>
                    <a:pt x="628662" y="1167892"/>
                  </a:lnTo>
                  <a:lnTo>
                    <a:pt x="628662" y="1170520"/>
                  </a:lnTo>
                  <a:lnTo>
                    <a:pt x="629119" y="1171651"/>
                  </a:lnTo>
                  <a:lnTo>
                    <a:pt x="630986" y="1173505"/>
                  </a:lnTo>
                  <a:lnTo>
                    <a:pt x="632104" y="1173975"/>
                  </a:lnTo>
                  <a:lnTo>
                    <a:pt x="644258" y="1173975"/>
                  </a:lnTo>
                  <a:lnTo>
                    <a:pt x="645375" y="1173505"/>
                  </a:lnTo>
                  <a:lnTo>
                    <a:pt x="647242" y="1171651"/>
                  </a:lnTo>
                  <a:lnTo>
                    <a:pt x="647712" y="1170520"/>
                  </a:lnTo>
                  <a:lnTo>
                    <a:pt x="647712" y="1167892"/>
                  </a:lnTo>
                  <a:close/>
                </a:path>
                <a:path w="3848734" h="2338704">
                  <a:moveTo>
                    <a:pt x="647712" y="3454"/>
                  </a:moveTo>
                  <a:lnTo>
                    <a:pt x="647242" y="2324"/>
                  </a:lnTo>
                  <a:lnTo>
                    <a:pt x="645375" y="469"/>
                  </a:lnTo>
                  <a:lnTo>
                    <a:pt x="644258" y="0"/>
                  </a:lnTo>
                  <a:lnTo>
                    <a:pt x="632104" y="0"/>
                  </a:lnTo>
                  <a:lnTo>
                    <a:pt x="630986" y="469"/>
                  </a:lnTo>
                  <a:lnTo>
                    <a:pt x="629119" y="2324"/>
                  </a:lnTo>
                  <a:lnTo>
                    <a:pt x="628662" y="3454"/>
                  </a:lnTo>
                  <a:lnTo>
                    <a:pt x="628662" y="6083"/>
                  </a:lnTo>
                  <a:lnTo>
                    <a:pt x="629119" y="7200"/>
                  </a:lnTo>
                  <a:lnTo>
                    <a:pt x="630986" y="9055"/>
                  </a:lnTo>
                  <a:lnTo>
                    <a:pt x="632104" y="9525"/>
                  </a:lnTo>
                  <a:lnTo>
                    <a:pt x="644258" y="9525"/>
                  </a:lnTo>
                  <a:lnTo>
                    <a:pt x="645375" y="9055"/>
                  </a:lnTo>
                  <a:lnTo>
                    <a:pt x="647242" y="7200"/>
                  </a:lnTo>
                  <a:lnTo>
                    <a:pt x="647712" y="6083"/>
                  </a:lnTo>
                  <a:lnTo>
                    <a:pt x="647712" y="3454"/>
                  </a:lnTo>
                  <a:close/>
                </a:path>
                <a:path w="3848734" h="2338704">
                  <a:moveTo>
                    <a:pt x="704862" y="2332317"/>
                  </a:moveTo>
                  <a:lnTo>
                    <a:pt x="704392" y="2331199"/>
                  </a:lnTo>
                  <a:lnTo>
                    <a:pt x="702525" y="2329345"/>
                  </a:lnTo>
                  <a:lnTo>
                    <a:pt x="701408" y="2328875"/>
                  </a:lnTo>
                  <a:lnTo>
                    <a:pt x="689254" y="2328875"/>
                  </a:lnTo>
                  <a:lnTo>
                    <a:pt x="688136" y="2329345"/>
                  </a:lnTo>
                  <a:lnTo>
                    <a:pt x="686269" y="2331199"/>
                  </a:lnTo>
                  <a:lnTo>
                    <a:pt x="685812" y="2332317"/>
                  </a:lnTo>
                  <a:lnTo>
                    <a:pt x="685812" y="2334945"/>
                  </a:lnTo>
                  <a:lnTo>
                    <a:pt x="686269" y="2336076"/>
                  </a:lnTo>
                  <a:lnTo>
                    <a:pt x="688136" y="2337930"/>
                  </a:lnTo>
                  <a:lnTo>
                    <a:pt x="689254" y="2338400"/>
                  </a:lnTo>
                  <a:lnTo>
                    <a:pt x="701408" y="2338400"/>
                  </a:lnTo>
                  <a:lnTo>
                    <a:pt x="702525" y="2337930"/>
                  </a:lnTo>
                  <a:lnTo>
                    <a:pt x="704392" y="2336076"/>
                  </a:lnTo>
                  <a:lnTo>
                    <a:pt x="704862" y="2334945"/>
                  </a:lnTo>
                  <a:lnTo>
                    <a:pt x="704862" y="2332317"/>
                  </a:lnTo>
                  <a:close/>
                </a:path>
                <a:path w="3848734" h="2338704">
                  <a:moveTo>
                    <a:pt x="704862" y="1167892"/>
                  </a:moveTo>
                  <a:lnTo>
                    <a:pt x="704392" y="1166774"/>
                  </a:lnTo>
                  <a:lnTo>
                    <a:pt x="702525" y="1164907"/>
                  </a:lnTo>
                  <a:lnTo>
                    <a:pt x="701408" y="1164450"/>
                  </a:lnTo>
                  <a:lnTo>
                    <a:pt x="689254" y="1164450"/>
                  </a:lnTo>
                  <a:lnTo>
                    <a:pt x="688136" y="1164907"/>
                  </a:lnTo>
                  <a:lnTo>
                    <a:pt x="686269" y="1166774"/>
                  </a:lnTo>
                  <a:lnTo>
                    <a:pt x="685812" y="1167892"/>
                  </a:lnTo>
                  <a:lnTo>
                    <a:pt x="685812" y="1170520"/>
                  </a:lnTo>
                  <a:lnTo>
                    <a:pt x="686269" y="1171651"/>
                  </a:lnTo>
                  <a:lnTo>
                    <a:pt x="688136" y="1173505"/>
                  </a:lnTo>
                  <a:lnTo>
                    <a:pt x="689254" y="1173975"/>
                  </a:lnTo>
                  <a:lnTo>
                    <a:pt x="701408" y="1173975"/>
                  </a:lnTo>
                  <a:lnTo>
                    <a:pt x="702525" y="1173505"/>
                  </a:lnTo>
                  <a:lnTo>
                    <a:pt x="704392" y="1171651"/>
                  </a:lnTo>
                  <a:lnTo>
                    <a:pt x="704862" y="1170520"/>
                  </a:lnTo>
                  <a:lnTo>
                    <a:pt x="704862" y="1167892"/>
                  </a:lnTo>
                  <a:close/>
                </a:path>
                <a:path w="3848734" h="2338704">
                  <a:moveTo>
                    <a:pt x="704862" y="3454"/>
                  </a:moveTo>
                  <a:lnTo>
                    <a:pt x="704392" y="2324"/>
                  </a:lnTo>
                  <a:lnTo>
                    <a:pt x="702525" y="469"/>
                  </a:lnTo>
                  <a:lnTo>
                    <a:pt x="701408" y="0"/>
                  </a:lnTo>
                  <a:lnTo>
                    <a:pt x="689254" y="0"/>
                  </a:lnTo>
                  <a:lnTo>
                    <a:pt x="688136" y="469"/>
                  </a:lnTo>
                  <a:lnTo>
                    <a:pt x="686269" y="2324"/>
                  </a:lnTo>
                  <a:lnTo>
                    <a:pt x="685812" y="3454"/>
                  </a:lnTo>
                  <a:lnTo>
                    <a:pt x="685812" y="6083"/>
                  </a:lnTo>
                  <a:lnTo>
                    <a:pt x="686269" y="7200"/>
                  </a:lnTo>
                  <a:lnTo>
                    <a:pt x="688136" y="9055"/>
                  </a:lnTo>
                  <a:lnTo>
                    <a:pt x="689254" y="9525"/>
                  </a:lnTo>
                  <a:lnTo>
                    <a:pt x="701408" y="9525"/>
                  </a:lnTo>
                  <a:lnTo>
                    <a:pt x="702525" y="9055"/>
                  </a:lnTo>
                  <a:lnTo>
                    <a:pt x="704392" y="7200"/>
                  </a:lnTo>
                  <a:lnTo>
                    <a:pt x="704862" y="6083"/>
                  </a:lnTo>
                  <a:lnTo>
                    <a:pt x="704862" y="3454"/>
                  </a:lnTo>
                  <a:close/>
                </a:path>
                <a:path w="3848734" h="2338704">
                  <a:moveTo>
                    <a:pt x="762012" y="2332317"/>
                  </a:moveTo>
                  <a:lnTo>
                    <a:pt x="761542" y="2331199"/>
                  </a:lnTo>
                  <a:lnTo>
                    <a:pt x="759675" y="2329345"/>
                  </a:lnTo>
                  <a:lnTo>
                    <a:pt x="758558" y="2328875"/>
                  </a:lnTo>
                  <a:lnTo>
                    <a:pt x="746404" y="2328875"/>
                  </a:lnTo>
                  <a:lnTo>
                    <a:pt x="745286" y="2329345"/>
                  </a:lnTo>
                  <a:lnTo>
                    <a:pt x="743419" y="2331199"/>
                  </a:lnTo>
                  <a:lnTo>
                    <a:pt x="742962" y="2332317"/>
                  </a:lnTo>
                  <a:lnTo>
                    <a:pt x="742962" y="2334945"/>
                  </a:lnTo>
                  <a:lnTo>
                    <a:pt x="743419" y="2336076"/>
                  </a:lnTo>
                  <a:lnTo>
                    <a:pt x="745286" y="2337930"/>
                  </a:lnTo>
                  <a:lnTo>
                    <a:pt x="746404" y="2338400"/>
                  </a:lnTo>
                  <a:lnTo>
                    <a:pt x="758558" y="2338400"/>
                  </a:lnTo>
                  <a:lnTo>
                    <a:pt x="759675" y="2337930"/>
                  </a:lnTo>
                  <a:lnTo>
                    <a:pt x="761542" y="2336076"/>
                  </a:lnTo>
                  <a:lnTo>
                    <a:pt x="762012" y="2334945"/>
                  </a:lnTo>
                  <a:lnTo>
                    <a:pt x="762012" y="2332317"/>
                  </a:lnTo>
                  <a:close/>
                </a:path>
                <a:path w="3848734" h="2338704">
                  <a:moveTo>
                    <a:pt x="762012" y="1167892"/>
                  </a:moveTo>
                  <a:lnTo>
                    <a:pt x="761542" y="1166774"/>
                  </a:lnTo>
                  <a:lnTo>
                    <a:pt x="759675" y="1164907"/>
                  </a:lnTo>
                  <a:lnTo>
                    <a:pt x="758558" y="1164450"/>
                  </a:lnTo>
                  <a:lnTo>
                    <a:pt x="746404" y="1164450"/>
                  </a:lnTo>
                  <a:lnTo>
                    <a:pt x="745286" y="1164907"/>
                  </a:lnTo>
                  <a:lnTo>
                    <a:pt x="743419" y="1166774"/>
                  </a:lnTo>
                  <a:lnTo>
                    <a:pt x="742962" y="1167892"/>
                  </a:lnTo>
                  <a:lnTo>
                    <a:pt x="742962" y="1170520"/>
                  </a:lnTo>
                  <a:lnTo>
                    <a:pt x="743419" y="1171651"/>
                  </a:lnTo>
                  <a:lnTo>
                    <a:pt x="745286" y="1173505"/>
                  </a:lnTo>
                  <a:lnTo>
                    <a:pt x="746404" y="1173975"/>
                  </a:lnTo>
                  <a:lnTo>
                    <a:pt x="758558" y="1173975"/>
                  </a:lnTo>
                  <a:lnTo>
                    <a:pt x="759675" y="1173505"/>
                  </a:lnTo>
                  <a:lnTo>
                    <a:pt x="761542" y="1171651"/>
                  </a:lnTo>
                  <a:lnTo>
                    <a:pt x="762012" y="1170520"/>
                  </a:lnTo>
                  <a:lnTo>
                    <a:pt x="762012" y="1167892"/>
                  </a:lnTo>
                  <a:close/>
                </a:path>
                <a:path w="3848734" h="2338704">
                  <a:moveTo>
                    <a:pt x="762012" y="3454"/>
                  </a:moveTo>
                  <a:lnTo>
                    <a:pt x="761542" y="2324"/>
                  </a:lnTo>
                  <a:lnTo>
                    <a:pt x="759675" y="469"/>
                  </a:lnTo>
                  <a:lnTo>
                    <a:pt x="758558" y="0"/>
                  </a:lnTo>
                  <a:lnTo>
                    <a:pt x="746404" y="0"/>
                  </a:lnTo>
                  <a:lnTo>
                    <a:pt x="745286" y="469"/>
                  </a:lnTo>
                  <a:lnTo>
                    <a:pt x="743419" y="2324"/>
                  </a:lnTo>
                  <a:lnTo>
                    <a:pt x="742962" y="3454"/>
                  </a:lnTo>
                  <a:lnTo>
                    <a:pt x="742962" y="6083"/>
                  </a:lnTo>
                  <a:lnTo>
                    <a:pt x="743419" y="7200"/>
                  </a:lnTo>
                  <a:lnTo>
                    <a:pt x="745286" y="9055"/>
                  </a:lnTo>
                  <a:lnTo>
                    <a:pt x="746404" y="9525"/>
                  </a:lnTo>
                  <a:lnTo>
                    <a:pt x="758558" y="9525"/>
                  </a:lnTo>
                  <a:lnTo>
                    <a:pt x="759675" y="9055"/>
                  </a:lnTo>
                  <a:lnTo>
                    <a:pt x="761542" y="7200"/>
                  </a:lnTo>
                  <a:lnTo>
                    <a:pt x="762012" y="6083"/>
                  </a:lnTo>
                  <a:lnTo>
                    <a:pt x="762012" y="3454"/>
                  </a:lnTo>
                  <a:close/>
                </a:path>
                <a:path w="3848734" h="2338704">
                  <a:moveTo>
                    <a:pt x="819162" y="2332317"/>
                  </a:moveTo>
                  <a:lnTo>
                    <a:pt x="818692" y="2331199"/>
                  </a:lnTo>
                  <a:lnTo>
                    <a:pt x="816825" y="2329345"/>
                  </a:lnTo>
                  <a:lnTo>
                    <a:pt x="815708" y="2328875"/>
                  </a:lnTo>
                  <a:lnTo>
                    <a:pt x="803554" y="2328875"/>
                  </a:lnTo>
                  <a:lnTo>
                    <a:pt x="802436" y="2329345"/>
                  </a:lnTo>
                  <a:lnTo>
                    <a:pt x="800569" y="2331199"/>
                  </a:lnTo>
                  <a:lnTo>
                    <a:pt x="800112" y="2332317"/>
                  </a:lnTo>
                  <a:lnTo>
                    <a:pt x="800112" y="2334945"/>
                  </a:lnTo>
                  <a:lnTo>
                    <a:pt x="800569" y="2336076"/>
                  </a:lnTo>
                  <a:lnTo>
                    <a:pt x="802436" y="2337930"/>
                  </a:lnTo>
                  <a:lnTo>
                    <a:pt x="803554" y="2338400"/>
                  </a:lnTo>
                  <a:lnTo>
                    <a:pt x="815708" y="2338400"/>
                  </a:lnTo>
                  <a:lnTo>
                    <a:pt x="816825" y="2337930"/>
                  </a:lnTo>
                  <a:lnTo>
                    <a:pt x="818692" y="2336076"/>
                  </a:lnTo>
                  <a:lnTo>
                    <a:pt x="819162" y="2334945"/>
                  </a:lnTo>
                  <a:lnTo>
                    <a:pt x="819162" y="2332317"/>
                  </a:lnTo>
                  <a:close/>
                </a:path>
                <a:path w="3848734" h="2338704">
                  <a:moveTo>
                    <a:pt x="819162" y="1167892"/>
                  </a:moveTo>
                  <a:lnTo>
                    <a:pt x="818692" y="1166774"/>
                  </a:lnTo>
                  <a:lnTo>
                    <a:pt x="816825" y="1164907"/>
                  </a:lnTo>
                  <a:lnTo>
                    <a:pt x="815708" y="1164450"/>
                  </a:lnTo>
                  <a:lnTo>
                    <a:pt x="803554" y="1164450"/>
                  </a:lnTo>
                  <a:lnTo>
                    <a:pt x="802436" y="1164907"/>
                  </a:lnTo>
                  <a:lnTo>
                    <a:pt x="800569" y="1166774"/>
                  </a:lnTo>
                  <a:lnTo>
                    <a:pt x="800112" y="1167892"/>
                  </a:lnTo>
                  <a:lnTo>
                    <a:pt x="800112" y="1170520"/>
                  </a:lnTo>
                  <a:lnTo>
                    <a:pt x="800569" y="1171651"/>
                  </a:lnTo>
                  <a:lnTo>
                    <a:pt x="802436" y="1173505"/>
                  </a:lnTo>
                  <a:lnTo>
                    <a:pt x="803554" y="1173975"/>
                  </a:lnTo>
                  <a:lnTo>
                    <a:pt x="815708" y="1173975"/>
                  </a:lnTo>
                  <a:lnTo>
                    <a:pt x="816825" y="1173505"/>
                  </a:lnTo>
                  <a:lnTo>
                    <a:pt x="818692" y="1171651"/>
                  </a:lnTo>
                  <a:lnTo>
                    <a:pt x="819162" y="1170520"/>
                  </a:lnTo>
                  <a:lnTo>
                    <a:pt x="819162" y="1167892"/>
                  </a:lnTo>
                  <a:close/>
                </a:path>
                <a:path w="3848734" h="2338704">
                  <a:moveTo>
                    <a:pt x="819162" y="3454"/>
                  </a:moveTo>
                  <a:lnTo>
                    <a:pt x="818692" y="2324"/>
                  </a:lnTo>
                  <a:lnTo>
                    <a:pt x="816825" y="469"/>
                  </a:lnTo>
                  <a:lnTo>
                    <a:pt x="815708" y="0"/>
                  </a:lnTo>
                  <a:lnTo>
                    <a:pt x="803554" y="0"/>
                  </a:lnTo>
                  <a:lnTo>
                    <a:pt x="802436" y="469"/>
                  </a:lnTo>
                  <a:lnTo>
                    <a:pt x="800569" y="2324"/>
                  </a:lnTo>
                  <a:lnTo>
                    <a:pt x="800112" y="3454"/>
                  </a:lnTo>
                  <a:lnTo>
                    <a:pt x="800112" y="6083"/>
                  </a:lnTo>
                  <a:lnTo>
                    <a:pt x="800569" y="7200"/>
                  </a:lnTo>
                  <a:lnTo>
                    <a:pt x="802436" y="9055"/>
                  </a:lnTo>
                  <a:lnTo>
                    <a:pt x="803554" y="9525"/>
                  </a:lnTo>
                  <a:lnTo>
                    <a:pt x="815708" y="9525"/>
                  </a:lnTo>
                  <a:lnTo>
                    <a:pt x="816825" y="9055"/>
                  </a:lnTo>
                  <a:lnTo>
                    <a:pt x="818692" y="7200"/>
                  </a:lnTo>
                  <a:lnTo>
                    <a:pt x="819162" y="6083"/>
                  </a:lnTo>
                  <a:lnTo>
                    <a:pt x="819162" y="3454"/>
                  </a:lnTo>
                  <a:close/>
                </a:path>
                <a:path w="3848734" h="2338704">
                  <a:moveTo>
                    <a:pt x="876312" y="2332317"/>
                  </a:moveTo>
                  <a:lnTo>
                    <a:pt x="875842" y="2331199"/>
                  </a:lnTo>
                  <a:lnTo>
                    <a:pt x="873975" y="2329345"/>
                  </a:lnTo>
                  <a:lnTo>
                    <a:pt x="872858" y="2328875"/>
                  </a:lnTo>
                  <a:lnTo>
                    <a:pt x="860704" y="2328875"/>
                  </a:lnTo>
                  <a:lnTo>
                    <a:pt x="859586" y="2329345"/>
                  </a:lnTo>
                  <a:lnTo>
                    <a:pt x="857719" y="2331199"/>
                  </a:lnTo>
                  <a:lnTo>
                    <a:pt x="857262" y="2332317"/>
                  </a:lnTo>
                  <a:lnTo>
                    <a:pt x="857262" y="2334945"/>
                  </a:lnTo>
                  <a:lnTo>
                    <a:pt x="857719" y="2336076"/>
                  </a:lnTo>
                  <a:lnTo>
                    <a:pt x="859586" y="2337930"/>
                  </a:lnTo>
                  <a:lnTo>
                    <a:pt x="860704" y="2338400"/>
                  </a:lnTo>
                  <a:lnTo>
                    <a:pt x="872858" y="2338400"/>
                  </a:lnTo>
                  <a:lnTo>
                    <a:pt x="873975" y="2337930"/>
                  </a:lnTo>
                  <a:lnTo>
                    <a:pt x="875842" y="2336076"/>
                  </a:lnTo>
                  <a:lnTo>
                    <a:pt x="876312" y="2334945"/>
                  </a:lnTo>
                  <a:lnTo>
                    <a:pt x="876312" y="2332317"/>
                  </a:lnTo>
                  <a:close/>
                </a:path>
                <a:path w="3848734" h="2338704">
                  <a:moveTo>
                    <a:pt x="876312" y="1167892"/>
                  </a:moveTo>
                  <a:lnTo>
                    <a:pt x="875842" y="1166774"/>
                  </a:lnTo>
                  <a:lnTo>
                    <a:pt x="873975" y="1164907"/>
                  </a:lnTo>
                  <a:lnTo>
                    <a:pt x="872858" y="1164450"/>
                  </a:lnTo>
                  <a:lnTo>
                    <a:pt x="860704" y="1164450"/>
                  </a:lnTo>
                  <a:lnTo>
                    <a:pt x="859586" y="1164907"/>
                  </a:lnTo>
                  <a:lnTo>
                    <a:pt x="857719" y="1166774"/>
                  </a:lnTo>
                  <a:lnTo>
                    <a:pt x="857262" y="1167892"/>
                  </a:lnTo>
                  <a:lnTo>
                    <a:pt x="857262" y="1170520"/>
                  </a:lnTo>
                  <a:lnTo>
                    <a:pt x="857719" y="1171651"/>
                  </a:lnTo>
                  <a:lnTo>
                    <a:pt x="859586" y="1173505"/>
                  </a:lnTo>
                  <a:lnTo>
                    <a:pt x="860704" y="1173975"/>
                  </a:lnTo>
                  <a:lnTo>
                    <a:pt x="872858" y="1173975"/>
                  </a:lnTo>
                  <a:lnTo>
                    <a:pt x="873975" y="1173505"/>
                  </a:lnTo>
                  <a:lnTo>
                    <a:pt x="875842" y="1171651"/>
                  </a:lnTo>
                  <a:lnTo>
                    <a:pt x="876312" y="1170520"/>
                  </a:lnTo>
                  <a:lnTo>
                    <a:pt x="876312" y="1167892"/>
                  </a:lnTo>
                  <a:close/>
                </a:path>
                <a:path w="3848734" h="2338704">
                  <a:moveTo>
                    <a:pt x="876312" y="3454"/>
                  </a:moveTo>
                  <a:lnTo>
                    <a:pt x="875842" y="2324"/>
                  </a:lnTo>
                  <a:lnTo>
                    <a:pt x="873975" y="469"/>
                  </a:lnTo>
                  <a:lnTo>
                    <a:pt x="872858" y="0"/>
                  </a:lnTo>
                  <a:lnTo>
                    <a:pt x="860704" y="0"/>
                  </a:lnTo>
                  <a:lnTo>
                    <a:pt x="859586" y="469"/>
                  </a:lnTo>
                  <a:lnTo>
                    <a:pt x="857719" y="2324"/>
                  </a:lnTo>
                  <a:lnTo>
                    <a:pt x="857262" y="3454"/>
                  </a:lnTo>
                  <a:lnTo>
                    <a:pt x="857262" y="6083"/>
                  </a:lnTo>
                  <a:lnTo>
                    <a:pt x="857719" y="7200"/>
                  </a:lnTo>
                  <a:lnTo>
                    <a:pt x="859586" y="9055"/>
                  </a:lnTo>
                  <a:lnTo>
                    <a:pt x="860704" y="9525"/>
                  </a:lnTo>
                  <a:lnTo>
                    <a:pt x="872858" y="9525"/>
                  </a:lnTo>
                  <a:lnTo>
                    <a:pt x="873975" y="9055"/>
                  </a:lnTo>
                  <a:lnTo>
                    <a:pt x="875842" y="7200"/>
                  </a:lnTo>
                  <a:lnTo>
                    <a:pt x="876312" y="6083"/>
                  </a:lnTo>
                  <a:lnTo>
                    <a:pt x="876312" y="3454"/>
                  </a:lnTo>
                  <a:close/>
                </a:path>
                <a:path w="3848734" h="2338704">
                  <a:moveTo>
                    <a:pt x="933462" y="2332317"/>
                  </a:moveTo>
                  <a:lnTo>
                    <a:pt x="932992" y="2331199"/>
                  </a:lnTo>
                  <a:lnTo>
                    <a:pt x="931125" y="2329345"/>
                  </a:lnTo>
                  <a:lnTo>
                    <a:pt x="930008" y="2328875"/>
                  </a:lnTo>
                  <a:lnTo>
                    <a:pt x="917854" y="2328875"/>
                  </a:lnTo>
                  <a:lnTo>
                    <a:pt x="916736" y="2329345"/>
                  </a:lnTo>
                  <a:lnTo>
                    <a:pt x="914869" y="2331199"/>
                  </a:lnTo>
                  <a:lnTo>
                    <a:pt x="914412" y="2332317"/>
                  </a:lnTo>
                  <a:lnTo>
                    <a:pt x="914412" y="2334945"/>
                  </a:lnTo>
                  <a:lnTo>
                    <a:pt x="914869" y="2336076"/>
                  </a:lnTo>
                  <a:lnTo>
                    <a:pt x="916736" y="2337930"/>
                  </a:lnTo>
                  <a:lnTo>
                    <a:pt x="917854" y="2338400"/>
                  </a:lnTo>
                  <a:lnTo>
                    <a:pt x="930008" y="2338400"/>
                  </a:lnTo>
                  <a:lnTo>
                    <a:pt x="931125" y="2337930"/>
                  </a:lnTo>
                  <a:lnTo>
                    <a:pt x="932992" y="2336076"/>
                  </a:lnTo>
                  <a:lnTo>
                    <a:pt x="933462" y="2334945"/>
                  </a:lnTo>
                  <a:lnTo>
                    <a:pt x="933462" y="2332317"/>
                  </a:lnTo>
                  <a:close/>
                </a:path>
                <a:path w="3848734" h="2338704">
                  <a:moveTo>
                    <a:pt x="933462" y="1167892"/>
                  </a:moveTo>
                  <a:lnTo>
                    <a:pt x="932992" y="1166774"/>
                  </a:lnTo>
                  <a:lnTo>
                    <a:pt x="931125" y="1164907"/>
                  </a:lnTo>
                  <a:lnTo>
                    <a:pt x="930008" y="1164450"/>
                  </a:lnTo>
                  <a:lnTo>
                    <a:pt x="917854" y="1164450"/>
                  </a:lnTo>
                  <a:lnTo>
                    <a:pt x="916736" y="1164907"/>
                  </a:lnTo>
                  <a:lnTo>
                    <a:pt x="914869" y="1166774"/>
                  </a:lnTo>
                  <a:lnTo>
                    <a:pt x="914412" y="1167892"/>
                  </a:lnTo>
                  <a:lnTo>
                    <a:pt x="914412" y="1170520"/>
                  </a:lnTo>
                  <a:lnTo>
                    <a:pt x="914869" y="1171651"/>
                  </a:lnTo>
                  <a:lnTo>
                    <a:pt x="916736" y="1173505"/>
                  </a:lnTo>
                  <a:lnTo>
                    <a:pt x="917854" y="1173975"/>
                  </a:lnTo>
                  <a:lnTo>
                    <a:pt x="930008" y="1173975"/>
                  </a:lnTo>
                  <a:lnTo>
                    <a:pt x="931125" y="1173505"/>
                  </a:lnTo>
                  <a:lnTo>
                    <a:pt x="932992" y="1171651"/>
                  </a:lnTo>
                  <a:lnTo>
                    <a:pt x="933462" y="1170520"/>
                  </a:lnTo>
                  <a:lnTo>
                    <a:pt x="933462" y="1167892"/>
                  </a:lnTo>
                  <a:close/>
                </a:path>
                <a:path w="3848734" h="2338704">
                  <a:moveTo>
                    <a:pt x="933462" y="3454"/>
                  </a:moveTo>
                  <a:lnTo>
                    <a:pt x="932992" y="2324"/>
                  </a:lnTo>
                  <a:lnTo>
                    <a:pt x="931125" y="469"/>
                  </a:lnTo>
                  <a:lnTo>
                    <a:pt x="930008" y="0"/>
                  </a:lnTo>
                  <a:lnTo>
                    <a:pt x="917854" y="0"/>
                  </a:lnTo>
                  <a:lnTo>
                    <a:pt x="916736" y="469"/>
                  </a:lnTo>
                  <a:lnTo>
                    <a:pt x="914869" y="2324"/>
                  </a:lnTo>
                  <a:lnTo>
                    <a:pt x="914412" y="3454"/>
                  </a:lnTo>
                  <a:lnTo>
                    <a:pt x="914412" y="6083"/>
                  </a:lnTo>
                  <a:lnTo>
                    <a:pt x="914869" y="7200"/>
                  </a:lnTo>
                  <a:lnTo>
                    <a:pt x="916736" y="9055"/>
                  </a:lnTo>
                  <a:lnTo>
                    <a:pt x="917854" y="9525"/>
                  </a:lnTo>
                  <a:lnTo>
                    <a:pt x="930008" y="9525"/>
                  </a:lnTo>
                  <a:lnTo>
                    <a:pt x="931125" y="9055"/>
                  </a:lnTo>
                  <a:lnTo>
                    <a:pt x="932992" y="7200"/>
                  </a:lnTo>
                  <a:lnTo>
                    <a:pt x="933462" y="6083"/>
                  </a:lnTo>
                  <a:lnTo>
                    <a:pt x="933462" y="3454"/>
                  </a:lnTo>
                  <a:close/>
                </a:path>
                <a:path w="3848734" h="2338704">
                  <a:moveTo>
                    <a:pt x="990612" y="2332317"/>
                  </a:moveTo>
                  <a:lnTo>
                    <a:pt x="990142" y="2331199"/>
                  </a:lnTo>
                  <a:lnTo>
                    <a:pt x="988288" y="2329345"/>
                  </a:lnTo>
                  <a:lnTo>
                    <a:pt x="987158" y="2328875"/>
                  </a:lnTo>
                  <a:lnTo>
                    <a:pt x="975004" y="2328875"/>
                  </a:lnTo>
                  <a:lnTo>
                    <a:pt x="973886" y="2329345"/>
                  </a:lnTo>
                  <a:lnTo>
                    <a:pt x="972019" y="2331199"/>
                  </a:lnTo>
                  <a:lnTo>
                    <a:pt x="971562" y="2332317"/>
                  </a:lnTo>
                  <a:lnTo>
                    <a:pt x="971562" y="2334945"/>
                  </a:lnTo>
                  <a:lnTo>
                    <a:pt x="972019" y="2336076"/>
                  </a:lnTo>
                  <a:lnTo>
                    <a:pt x="973886" y="2337930"/>
                  </a:lnTo>
                  <a:lnTo>
                    <a:pt x="975004" y="2338400"/>
                  </a:lnTo>
                  <a:lnTo>
                    <a:pt x="987158" y="2338400"/>
                  </a:lnTo>
                  <a:lnTo>
                    <a:pt x="988288" y="2337930"/>
                  </a:lnTo>
                  <a:lnTo>
                    <a:pt x="990142" y="2336076"/>
                  </a:lnTo>
                  <a:lnTo>
                    <a:pt x="990612" y="2334945"/>
                  </a:lnTo>
                  <a:lnTo>
                    <a:pt x="990612" y="2332317"/>
                  </a:lnTo>
                  <a:close/>
                </a:path>
                <a:path w="3848734" h="2338704">
                  <a:moveTo>
                    <a:pt x="990612" y="1167892"/>
                  </a:moveTo>
                  <a:lnTo>
                    <a:pt x="990142" y="1166774"/>
                  </a:lnTo>
                  <a:lnTo>
                    <a:pt x="988288" y="1164907"/>
                  </a:lnTo>
                  <a:lnTo>
                    <a:pt x="987158" y="1164450"/>
                  </a:lnTo>
                  <a:lnTo>
                    <a:pt x="975004" y="1164450"/>
                  </a:lnTo>
                  <a:lnTo>
                    <a:pt x="973886" y="1164907"/>
                  </a:lnTo>
                  <a:lnTo>
                    <a:pt x="972019" y="1166774"/>
                  </a:lnTo>
                  <a:lnTo>
                    <a:pt x="971562" y="1167892"/>
                  </a:lnTo>
                  <a:lnTo>
                    <a:pt x="971562" y="1170520"/>
                  </a:lnTo>
                  <a:lnTo>
                    <a:pt x="972019" y="1171651"/>
                  </a:lnTo>
                  <a:lnTo>
                    <a:pt x="973886" y="1173505"/>
                  </a:lnTo>
                  <a:lnTo>
                    <a:pt x="975004" y="1173975"/>
                  </a:lnTo>
                  <a:lnTo>
                    <a:pt x="987158" y="1173975"/>
                  </a:lnTo>
                  <a:lnTo>
                    <a:pt x="988288" y="1173505"/>
                  </a:lnTo>
                  <a:lnTo>
                    <a:pt x="990142" y="1171651"/>
                  </a:lnTo>
                  <a:lnTo>
                    <a:pt x="990612" y="1170520"/>
                  </a:lnTo>
                  <a:lnTo>
                    <a:pt x="990612" y="1167892"/>
                  </a:lnTo>
                  <a:close/>
                </a:path>
                <a:path w="3848734" h="2338704">
                  <a:moveTo>
                    <a:pt x="990612" y="3454"/>
                  </a:moveTo>
                  <a:lnTo>
                    <a:pt x="990142" y="2324"/>
                  </a:lnTo>
                  <a:lnTo>
                    <a:pt x="988288" y="469"/>
                  </a:lnTo>
                  <a:lnTo>
                    <a:pt x="987158" y="0"/>
                  </a:lnTo>
                  <a:lnTo>
                    <a:pt x="975004" y="0"/>
                  </a:lnTo>
                  <a:lnTo>
                    <a:pt x="973886" y="469"/>
                  </a:lnTo>
                  <a:lnTo>
                    <a:pt x="972019" y="2324"/>
                  </a:lnTo>
                  <a:lnTo>
                    <a:pt x="971562" y="3454"/>
                  </a:lnTo>
                  <a:lnTo>
                    <a:pt x="971562" y="6083"/>
                  </a:lnTo>
                  <a:lnTo>
                    <a:pt x="972019" y="7200"/>
                  </a:lnTo>
                  <a:lnTo>
                    <a:pt x="973886" y="9055"/>
                  </a:lnTo>
                  <a:lnTo>
                    <a:pt x="975004" y="9525"/>
                  </a:lnTo>
                  <a:lnTo>
                    <a:pt x="987158" y="9525"/>
                  </a:lnTo>
                  <a:lnTo>
                    <a:pt x="988288" y="9055"/>
                  </a:lnTo>
                  <a:lnTo>
                    <a:pt x="990142" y="7200"/>
                  </a:lnTo>
                  <a:lnTo>
                    <a:pt x="990612" y="6083"/>
                  </a:lnTo>
                  <a:lnTo>
                    <a:pt x="990612" y="3454"/>
                  </a:lnTo>
                  <a:close/>
                </a:path>
                <a:path w="3848734" h="2338704">
                  <a:moveTo>
                    <a:pt x="1047762" y="2332317"/>
                  </a:moveTo>
                  <a:lnTo>
                    <a:pt x="1047292" y="2331199"/>
                  </a:lnTo>
                  <a:lnTo>
                    <a:pt x="1045438" y="2329345"/>
                  </a:lnTo>
                  <a:lnTo>
                    <a:pt x="1044308" y="2328875"/>
                  </a:lnTo>
                  <a:lnTo>
                    <a:pt x="1032154" y="2328875"/>
                  </a:lnTo>
                  <a:lnTo>
                    <a:pt x="1031036" y="2329345"/>
                  </a:lnTo>
                  <a:lnTo>
                    <a:pt x="1029169" y="2331199"/>
                  </a:lnTo>
                  <a:lnTo>
                    <a:pt x="1028712" y="2332317"/>
                  </a:lnTo>
                  <a:lnTo>
                    <a:pt x="1028712" y="2334945"/>
                  </a:lnTo>
                  <a:lnTo>
                    <a:pt x="1029169" y="2336076"/>
                  </a:lnTo>
                  <a:lnTo>
                    <a:pt x="1031036" y="2337930"/>
                  </a:lnTo>
                  <a:lnTo>
                    <a:pt x="1032154" y="2338400"/>
                  </a:lnTo>
                  <a:lnTo>
                    <a:pt x="1044308" y="2338400"/>
                  </a:lnTo>
                  <a:lnTo>
                    <a:pt x="1045438" y="2337930"/>
                  </a:lnTo>
                  <a:lnTo>
                    <a:pt x="1047292" y="2336076"/>
                  </a:lnTo>
                  <a:lnTo>
                    <a:pt x="1047762" y="2334945"/>
                  </a:lnTo>
                  <a:lnTo>
                    <a:pt x="1047762" y="2332317"/>
                  </a:lnTo>
                  <a:close/>
                </a:path>
                <a:path w="3848734" h="2338704">
                  <a:moveTo>
                    <a:pt x="1047762" y="1167892"/>
                  </a:moveTo>
                  <a:lnTo>
                    <a:pt x="1047292" y="1166774"/>
                  </a:lnTo>
                  <a:lnTo>
                    <a:pt x="1045438" y="1164907"/>
                  </a:lnTo>
                  <a:lnTo>
                    <a:pt x="1044308" y="1164450"/>
                  </a:lnTo>
                  <a:lnTo>
                    <a:pt x="1032154" y="1164450"/>
                  </a:lnTo>
                  <a:lnTo>
                    <a:pt x="1031036" y="1164907"/>
                  </a:lnTo>
                  <a:lnTo>
                    <a:pt x="1029169" y="1166774"/>
                  </a:lnTo>
                  <a:lnTo>
                    <a:pt x="1028712" y="1167892"/>
                  </a:lnTo>
                  <a:lnTo>
                    <a:pt x="1028712" y="1170520"/>
                  </a:lnTo>
                  <a:lnTo>
                    <a:pt x="1029169" y="1171651"/>
                  </a:lnTo>
                  <a:lnTo>
                    <a:pt x="1031036" y="1173505"/>
                  </a:lnTo>
                  <a:lnTo>
                    <a:pt x="1032154" y="1173975"/>
                  </a:lnTo>
                  <a:lnTo>
                    <a:pt x="1044308" y="1173975"/>
                  </a:lnTo>
                  <a:lnTo>
                    <a:pt x="1045438" y="1173505"/>
                  </a:lnTo>
                  <a:lnTo>
                    <a:pt x="1047292" y="1171651"/>
                  </a:lnTo>
                  <a:lnTo>
                    <a:pt x="1047762" y="1170520"/>
                  </a:lnTo>
                  <a:lnTo>
                    <a:pt x="1047762" y="1167892"/>
                  </a:lnTo>
                  <a:close/>
                </a:path>
                <a:path w="3848734" h="2338704">
                  <a:moveTo>
                    <a:pt x="1047762" y="3454"/>
                  </a:moveTo>
                  <a:lnTo>
                    <a:pt x="1047292" y="2324"/>
                  </a:lnTo>
                  <a:lnTo>
                    <a:pt x="1045438" y="469"/>
                  </a:lnTo>
                  <a:lnTo>
                    <a:pt x="1044308" y="0"/>
                  </a:lnTo>
                  <a:lnTo>
                    <a:pt x="1032154" y="0"/>
                  </a:lnTo>
                  <a:lnTo>
                    <a:pt x="1031036" y="469"/>
                  </a:lnTo>
                  <a:lnTo>
                    <a:pt x="1029169" y="2324"/>
                  </a:lnTo>
                  <a:lnTo>
                    <a:pt x="1028712" y="3454"/>
                  </a:lnTo>
                  <a:lnTo>
                    <a:pt x="1028712" y="6083"/>
                  </a:lnTo>
                  <a:lnTo>
                    <a:pt x="1029169" y="7200"/>
                  </a:lnTo>
                  <a:lnTo>
                    <a:pt x="1031036" y="9055"/>
                  </a:lnTo>
                  <a:lnTo>
                    <a:pt x="1032154" y="9525"/>
                  </a:lnTo>
                  <a:lnTo>
                    <a:pt x="1044308" y="9525"/>
                  </a:lnTo>
                  <a:lnTo>
                    <a:pt x="1045438" y="9055"/>
                  </a:lnTo>
                  <a:lnTo>
                    <a:pt x="1047292" y="7200"/>
                  </a:lnTo>
                  <a:lnTo>
                    <a:pt x="1047762" y="6083"/>
                  </a:lnTo>
                  <a:lnTo>
                    <a:pt x="1047762" y="3454"/>
                  </a:lnTo>
                  <a:close/>
                </a:path>
                <a:path w="3848734" h="2338704">
                  <a:moveTo>
                    <a:pt x="1104912" y="2332317"/>
                  </a:moveTo>
                  <a:lnTo>
                    <a:pt x="1104442" y="2331199"/>
                  </a:lnTo>
                  <a:lnTo>
                    <a:pt x="1102588" y="2329345"/>
                  </a:lnTo>
                  <a:lnTo>
                    <a:pt x="1101458" y="2328875"/>
                  </a:lnTo>
                  <a:lnTo>
                    <a:pt x="1089304" y="2328875"/>
                  </a:lnTo>
                  <a:lnTo>
                    <a:pt x="1088186" y="2329345"/>
                  </a:lnTo>
                  <a:lnTo>
                    <a:pt x="1086319" y="2331199"/>
                  </a:lnTo>
                  <a:lnTo>
                    <a:pt x="1085862" y="2332317"/>
                  </a:lnTo>
                  <a:lnTo>
                    <a:pt x="1085862" y="2334945"/>
                  </a:lnTo>
                  <a:lnTo>
                    <a:pt x="1086319" y="2336076"/>
                  </a:lnTo>
                  <a:lnTo>
                    <a:pt x="1088186" y="2337930"/>
                  </a:lnTo>
                  <a:lnTo>
                    <a:pt x="1089304" y="2338400"/>
                  </a:lnTo>
                  <a:lnTo>
                    <a:pt x="1101458" y="2338400"/>
                  </a:lnTo>
                  <a:lnTo>
                    <a:pt x="1102588" y="2337930"/>
                  </a:lnTo>
                  <a:lnTo>
                    <a:pt x="1104442" y="2336076"/>
                  </a:lnTo>
                  <a:lnTo>
                    <a:pt x="1104912" y="2334945"/>
                  </a:lnTo>
                  <a:lnTo>
                    <a:pt x="1104912" y="2332317"/>
                  </a:lnTo>
                  <a:close/>
                </a:path>
                <a:path w="3848734" h="2338704">
                  <a:moveTo>
                    <a:pt x="1104912" y="1167892"/>
                  </a:moveTo>
                  <a:lnTo>
                    <a:pt x="1104442" y="1166774"/>
                  </a:lnTo>
                  <a:lnTo>
                    <a:pt x="1102588" y="1164907"/>
                  </a:lnTo>
                  <a:lnTo>
                    <a:pt x="1101458" y="1164450"/>
                  </a:lnTo>
                  <a:lnTo>
                    <a:pt x="1089304" y="1164450"/>
                  </a:lnTo>
                  <a:lnTo>
                    <a:pt x="1088186" y="1164907"/>
                  </a:lnTo>
                  <a:lnTo>
                    <a:pt x="1086319" y="1166774"/>
                  </a:lnTo>
                  <a:lnTo>
                    <a:pt x="1085862" y="1167892"/>
                  </a:lnTo>
                  <a:lnTo>
                    <a:pt x="1085862" y="1170520"/>
                  </a:lnTo>
                  <a:lnTo>
                    <a:pt x="1086319" y="1171651"/>
                  </a:lnTo>
                  <a:lnTo>
                    <a:pt x="1088186" y="1173505"/>
                  </a:lnTo>
                  <a:lnTo>
                    <a:pt x="1089304" y="1173975"/>
                  </a:lnTo>
                  <a:lnTo>
                    <a:pt x="1101458" y="1173975"/>
                  </a:lnTo>
                  <a:lnTo>
                    <a:pt x="1102588" y="1173505"/>
                  </a:lnTo>
                  <a:lnTo>
                    <a:pt x="1104442" y="1171651"/>
                  </a:lnTo>
                  <a:lnTo>
                    <a:pt x="1104912" y="1170520"/>
                  </a:lnTo>
                  <a:lnTo>
                    <a:pt x="1104912" y="1167892"/>
                  </a:lnTo>
                  <a:close/>
                </a:path>
                <a:path w="3848734" h="2338704">
                  <a:moveTo>
                    <a:pt x="1104912" y="3454"/>
                  </a:moveTo>
                  <a:lnTo>
                    <a:pt x="1104442" y="2324"/>
                  </a:lnTo>
                  <a:lnTo>
                    <a:pt x="1102588" y="469"/>
                  </a:lnTo>
                  <a:lnTo>
                    <a:pt x="1101458" y="0"/>
                  </a:lnTo>
                  <a:lnTo>
                    <a:pt x="1089304" y="0"/>
                  </a:lnTo>
                  <a:lnTo>
                    <a:pt x="1088186" y="469"/>
                  </a:lnTo>
                  <a:lnTo>
                    <a:pt x="1086319" y="2324"/>
                  </a:lnTo>
                  <a:lnTo>
                    <a:pt x="1085862" y="3454"/>
                  </a:lnTo>
                  <a:lnTo>
                    <a:pt x="1085862" y="6083"/>
                  </a:lnTo>
                  <a:lnTo>
                    <a:pt x="1086319" y="7200"/>
                  </a:lnTo>
                  <a:lnTo>
                    <a:pt x="1088186" y="9055"/>
                  </a:lnTo>
                  <a:lnTo>
                    <a:pt x="1089304" y="9525"/>
                  </a:lnTo>
                  <a:lnTo>
                    <a:pt x="1101458" y="9525"/>
                  </a:lnTo>
                  <a:lnTo>
                    <a:pt x="1102588" y="9055"/>
                  </a:lnTo>
                  <a:lnTo>
                    <a:pt x="1104442" y="7200"/>
                  </a:lnTo>
                  <a:lnTo>
                    <a:pt x="1104912" y="6083"/>
                  </a:lnTo>
                  <a:lnTo>
                    <a:pt x="1104912" y="3454"/>
                  </a:lnTo>
                  <a:close/>
                </a:path>
                <a:path w="3848734" h="2338704">
                  <a:moveTo>
                    <a:pt x="1162062" y="2332317"/>
                  </a:moveTo>
                  <a:lnTo>
                    <a:pt x="1161592" y="2331199"/>
                  </a:lnTo>
                  <a:lnTo>
                    <a:pt x="1159738" y="2329345"/>
                  </a:lnTo>
                  <a:lnTo>
                    <a:pt x="1158608" y="2328875"/>
                  </a:lnTo>
                  <a:lnTo>
                    <a:pt x="1146454" y="2328875"/>
                  </a:lnTo>
                  <a:lnTo>
                    <a:pt x="1145336" y="2329345"/>
                  </a:lnTo>
                  <a:lnTo>
                    <a:pt x="1143469" y="2331199"/>
                  </a:lnTo>
                  <a:lnTo>
                    <a:pt x="1143012" y="2332317"/>
                  </a:lnTo>
                  <a:lnTo>
                    <a:pt x="1143012" y="2334945"/>
                  </a:lnTo>
                  <a:lnTo>
                    <a:pt x="1143469" y="2336076"/>
                  </a:lnTo>
                  <a:lnTo>
                    <a:pt x="1145336" y="2337930"/>
                  </a:lnTo>
                  <a:lnTo>
                    <a:pt x="1146454" y="2338400"/>
                  </a:lnTo>
                  <a:lnTo>
                    <a:pt x="1158608" y="2338400"/>
                  </a:lnTo>
                  <a:lnTo>
                    <a:pt x="1159738" y="2337930"/>
                  </a:lnTo>
                  <a:lnTo>
                    <a:pt x="1161592" y="2336076"/>
                  </a:lnTo>
                  <a:lnTo>
                    <a:pt x="1162062" y="2334945"/>
                  </a:lnTo>
                  <a:lnTo>
                    <a:pt x="1162062" y="2332317"/>
                  </a:lnTo>
                  <a:close/>
                </a:path>
                <a:path w="3848734" h="2338704">
                  <a:moveTo>
                    <a:pt x="1162062" y="1167892"/>
                  </a:moveTo>
                  <a:lnTo>
                    <a:pt x="1161592" y="1166774"/>
                  </a:lnTo>
                  <a:lnTo>
                    <a:pt x="1159738" y="1164907"/>
                  </a:lnTo>
                  <a:lnTo>
                    <a:pt x="1158608" y="1164450"/>
                  </a:lnTo>
                  <a:lnTo>
                    <a:pt x="1146454" y="1164450"/>
                  </a:lnTo>
                  <a:lnTo>
                    <a:pt x="1145336" y="1164907"/>
                  </a:lnTo>
                  <a:lnTo>
                    <a:pt x="1143469" y="1166774"/>
                  </a:lnTo>
                  <a:lnTo>
                    <a:pt x="1143012" y="1167892"/>
                  </a:lnTo>
                  <a:lnTo>
                    <a:pt x="1143012" y="1170520"/>
                  </a:lnTo>
                  <a:lnTo>
                    <a:pt x="1143469" y="1171651"/>
                  </a:lnTo>
                  <a:lnTo>
                    <a:pt x="1145336" y="1173505"/>
                  </a:lnTo>
                  <a:lnTo>
                    <a:pt x="1146454" y="1173975"/>
                  </a:lnTo>
                  <a:lnTo>
                    <a:pt x="1158608" y="1173975"/>
                  </a:lnTo>
                  <a:lnTo>
                    <a:pt x="1159738" y="1173505"/>
                  </a:lnTo>
                  <a:lnTo>
                    <a:pt x="1161592" y="1171651"/>
                  </a:lnTo>
                  <a:lnTo>
                    <a:pt x="1162062" y="1170520"/>
                  </a:lnTo>
                  <a:lnTo>
                    <a:pt x="1162062" y="1167892"/>
                  </a:lnTo>
                  <a:close/>
                </a:path>
                <a:path w="3848734" h="2338704">
                  <a:moveTo>
                    <a:pt x="1162062" y="3454"/>
                  </a:moveTo>
                  <a:lnTo>
                    <a:pt x="1161592" y="2324"/>
                  </a:lnTo>
                  <a:lnTo>
                    <a:pt x="1159738" y="469"/>
                  </a:lnTo>
                  <a:lnTo>
                    <a:pt x="1158608" y="0"/>
                  </a:lnTo>
                  <a:lnTo>
                    <a:pt x="1146454" y="0"/>
                  </a:lnTo>
                  <a:lnTo>
                    <a:pt x="1145336" y="469"/>
                  </a:lnTo>
                  <a:lnTo>
                    <a:pt x="1143469" y="2324"/>
                  </a:lnTo>
                  <a:lnTo>
                    <a:pt x="1143012" y="3454"/>
                  </a:lnTo>
                  <a:lnTo>
                    <a:pt x="1143012" y="6083"/>
                  </a:lnTo>
                  <a:lnTo>
                    <a:pt x="1143469" y="7200"/>
                  </a:lnTo>
                  <a:lnTo>
                    <a:pt x="1145336" y="9055"/>
                  </a:lnTo>
                  <a:lnTo>
                    <a:pt x="1146454" y="9525"/>
                  </a:lnTo>
                  <a:lnTo>
                    <a:pt x="1158608" y="9525"/>
                  </a:lnTo>
                  <a:lnTo>
                    <a:pt x="1159738" y="9055"/>
                  </a:lnTo>
                  <a:lnTo>
                    <a:pt x="1161592" y="7200"/>
                  </a:lnTo>
                  <a:lnTo>
                    <a:pt x="1162062" y="6083"/>
                  </a:lnTo>
                  <a:lnTo>
                    <a:pt x="1162062" y="3454"/>
                  </a:lnTo>
                  <a:close/>
                </a:path>
                <a:path w="3848734" h="2338704">
                  <a:moveTo>
                    <a:pt x="1219212" y="2332317"/>
                  </a:moveTo>
                  <a:lnTo>
                    <a:pt x="1218742" y="2331199"/>
                  </a:lnTo>
                  <a:lnTo>
                    <a:pt x="1216888" y="2329345"/>
                  </a:lnTo>
                  <a:lnTo>
                    <a:pt x="1215758" y="2328875"/>
                  </a:lnTo>
                  <a:lnTo>
                    <a:pt x="1203604" y="2328875"/>
                  </a:lnTo>
                  <a:lnTo>
                    <a:pt x="1202486" y="2329345"/>
                  </a:lnTo>
                  <a:lnTo>
                    <a:pt x="1200619" y="2331199"/>
                  </a:lnTo>
                  <a:lnTo>
                    <a:pt x="1200162" y="2332317"/>
                  </a:lnTo>
                  <a:lnTo>
                    <a:pt x="1200162" y="2334945"/>
                  </a:lnTo>
                  <a:lnTo>
                    <a:pt x="1200619" y="2336076"/>
                  </a:lnTo>
                  <a:lnTo>
                    <a:pt x="1202486" y="2337930"/>
                  </a:lnTo>
                  <a:lnTo>
                    <a:pt x="1203604" y="2338400"/>
                  </a:lnTo>
                  <a:lnTo>
                    <a:pt x="1215758" y="2338400"/>
                  </a:lnTo>
                  <a:lnTo>
                    <a:pt x="1216888" y="2337930"/>
                  </a:lnTo>
                  <a:lnTo>
                    <a:pt x="1218742" y="2336076"/>
                  </a:lnTo>
                  <a:lnTo>
                    <a:pt x="1219212" y="2334945"/>
                  </a:lnTo>
                  <a:lnTo>
                    <a:pt x="1219212" y="2332317"/>
                  </a:lnTo>
                  <a:close/>
                </a:path>
                <a:path w="3848734" h="2338704">
                  <a:moveTo>
                    <a:pt x="1219212" y="1167892"/>
                  </a:moveTo>
                  <a:lnTo>
                    <a:pt x="1218742" y="1166774"/>
                  </a:lnTo>
                  <a:lnTo>
                    <a:pt x="1216888" y="1164907"/>
                  </a:lnTo>
                  <a:lnTo>
                    <a:pt x="1215758" y="1164450"/>
                  </a:lnTo>
                  <a:lnTo>
                    <a:pt x="1203604" y="1164450"/>
                  </a:lnTo>
                  <a:lnTo>
                    <a:pt x="1202486" y="1164907"/>
                  </a:lnTo>
                  <a:lnTo>
                    <a:pt x="1200619" y="1166774"/>
                  </a:lnTo>
                  <a:lnTo>
                    <a:pt x="1200162" y="1167892"/>
                  </a:lnTo>
                  <a:lnTo>
                    <a:pt x="1200162" y="1170520"/>
                  </a:lnTo>
                  <a:lnTo>
                    <a:pt x="1200619" y="1171651"/>
                  </a:lnTo>
                  <a:lnTo>
                    <a:pt x="1202486" y="1173505"/>
                  </a:lnTo>
                  <a:lnTo>
                    <a:pt x="1203604" y="1173975"/>
                  </a:lnTo>
                  <a:lnTo>
                    <a:pt x="1215758" y="1173975"/>
                  </a:lnTo>
                  <a:lnTo>
                    <a:pt x="1216888" y="1173505"/>
                  </a:lnTo>
                  <a:lnTo>
                    <a:pt x="1218742" y="1171651"/>
                  </a:lnTo>
                  <a:lnTo>
                    <a:pt x="1219212" y="1170520"/>
                  </a:lnTo>
                  <a:lnTo>
                    <a:pt x="1219212" y="1167892"/>
                  </a:lnTo>
                  <a:close/>
                </a:path>
                <a:path w="3848734" h="2338704">
                  <a:moveTo>
                    <a:pt x="1219212" y="3454"/>
                  </a:moveTo>
                  <a:lnTo>
                    <a:pt x="1218742" y="2324"/>
                  </a:lnTo>
                  <a:lnTo>
                    <a:pt x="1216888" y="469"/>
                  </a:lnTo>
                  <a:lnTo>
                    <a:pt x="1215758" y="0"/>
                  </a:lnTo>
                  <a:lnTo>
                    <a:pt x="1203604" y="0"/>
                  </a:lnTo>
                  <a:lnTo>
                    <a:pt x="1202486" y="469"/>
                  </a:lnTo>
                  <a:lnTo>
                    <a:pt x="1200619" y="2324"/>
                  </a:lnTo>
                  <a:lnTo>
                    <a:pt x="1200162" y="3454"/>
                  </a:lnTo>
                  <a:lnTo>
                    <a:pt x="1200162" y="6083"/>
                  </a:lnTo>
                  <a:lnTo>
                    <a:pt x="1200619" y="7200"/>
                  </a:lnTo>
                  <a:lnTo>
                    <a:pt x="1202486" y="9055"/>
                  </a:lnTo>
                  <a:lnTo>
                    <a:pt x="1203604" y="9525"/>
                  </a:lnTo>
                  <a:lnTo>
                    <a:pt x="1215758" y="9525"/>
                  </a:lnTo>
                  <a:lnTo>
                    <a:pt x="1216888" y="9055"/>
                  </a:lnTo>
                  <a:lnTo>
                    <a:pt x="1218742" y="7200"/>
                  </a:lnTo>
                  <a:lnTo>
                    <a:pt x="1219212" y="6083"/>
                  </a:lnTo>
                  <a:lnTo>
                    <a:pt x="1219212" y="3454"/>
                  </a:lnTo>
                  <a:close/>
                </a:path>
                <a:path w="3848734" h="2338704">
                  <a:moveTo>
                    <a:pt x="1276362" y="2332317"/>
                  </a:moveTo>
                  <a:lnTo>
                    <a:pt x="1275892" y="2331199"/>
                  </a:lnTo>
                  <a:lnTo>
                    <a:pt x="1274038" y="2329345"/>
                  </a:lnTo>
                  <a:lnTo>
                    <a:pt x="1272908" y="2328875"/>
                  </a:lnTo>
                  <a:lnTo>
                    <a:pt x="1260754" y="2328875"/>
                  </a:lnTo>
                  <a:lnTo>
                    <a:pt x="1259636" y="2329345"/>
                  </a:lnTo>
                  <a:lnTo>
                    <a:pt x="1257769" y="2331199"/>
                  </a:lnTo>
                  <a:lnTo>
                    <a:pt x="1257312" y="2332317"/>
                  </a:lnTo>
                  <a:lnTo>
                    <a:pt x="1257312" y="2334945"/>
                  </a:lnTo>
                  <a:lnTo>
                    <a:pt x="1257769" y="2336076"/>
                  </a:lnTo>
                  <a:lnTo>
                    <a:pt x="1259636" y="2337930"/>
                  </a:lnTo>
                  <a:lnTo>
                    <a:pt x="1260754" y="2338400"/>
                  </a:lnTo>
                  <a:lnTo>
                    <a:pt x="1272908" y="2338400"/>
                  </a:lnTo>
                  <a:lnTo>
                    <a:pt x="1274038" y="2337930"/>
                  </a:lnTo>
                  <a:lnTo>
                    <a:pt x="1275892" y="2336076"/>
                  </a:lnTo>
                  <a:lnTo>
                    <a:pt x="1276362" y="2334945"/>
                  </a:lnTo>
                  <a:lnTo>
                    <a:pt x="1276362" y="2332317"/>
                  </a:lnTo>
                  <a:close/>
                </a:path>
                <a:path w="3848734" h="2338704">
                  <a:moveTo>
                    <a:pt x="1276362" y="1167892"/>
                  </a:moveTo>
                  <a:lnTo>
                    <a:pt x="1275892" y="1166774"/>
                  </a:lnTo>
                  <a:lnTo>
                    <a:pt x="1274038" y="1164907"/>
                  </a:lnTo>
                  <a:lnTo>
                    <a:pt x="1272908" y="1164450"/>
                  </a:lnTo>
                  <a:lnTo>
                    <a:pt x="1260754" y="1164450"/>
                  </a:lnTo>
                  <a:lnTo>
                    <a:pt x="1259636" y="1164907"/>
                  </a:lnTo>
                  <a:lnTo>
                    <a:pt x="1257769" y="1166774"/>
                  </a:lnTo>
                  <a:lnTo>
                    <a:pt x="1257312" y="1167892"/>
                  </a:lnTo>
                  <a:lnTo>
                    <a:pt x="1257312" y="1170520"/>
                  </a:lnTo>
                  <a:lnTo>
                    <a:pt x="1257769" y="1171651"/>
                  </a:lnTo>
                  <a:lnTo>
                    <a:pt x="1259636" y="1173505"/>
                  </a:lnTo>
                  <a:lnTo>
                    <a:pt x="1260754" y="1173975"/>
                  </a:lnTo>
                  <a:lnTo>
                    <a:pt x="1272908" y="1173975"/>
                  </a:lnTo>
                  <a:lnTo>
                    <a:pt x="1274038" y="1173505"/>
                  </a:lnTo>
                  <a:lnTo>
                    <a:pt x="1275892" y="1171651"/>
                  </a:lnTo>
                  <a:lnTo>
                    <a:pt x="1276362" y="1170520"/>
                  </a:lnTo>
                  <a:lnTo>
                    <a:pt x="1276362" y="1167892"/>
                  </a:lnTo>
                  <a:close/>
                </a:path>
                <a:path w="3848734" h="2338704">
                  <a:moveTo>
                    <a:pt x="1276362" y="3454"/>
                  </a:moveTo>
                  <a:lnTo>
                    <a:pt x="1275892" y="2324"/>
                  </a:lnTo>
                  <a:lnTo>
                    <a:pt x="1274038" y="469"/>
                  </a:lnTo>
                  <a:lnTo>
                    <a:pt x="1272908" y="0"/>
                  </a:lnTo>
                  <a:lnTo>
                    <a:pt x="1260754" y="0"/>
                  </a:lnTo>
                  <a:lnTo>
                    <a:pt x="1259636" y="469"/>
                  </a:lnTo>
                  <a:lnTo>
                    <a:pt x="1257769" y="2324"/>
                  </a:lnTo>
                  <a:lnTo>
                    <a:pt x="1257312" y="3454"/>
                  </a:lnTo>
                  <a:lnTo>
                    <a:pt x="1257312" y="6083"/>
                  </a:lnTo>
                  <a:lnTo>
                    <a:pt x="1257769" y="7200"/>
                  </a:lnTo>
                  <a:lnTo>
                    <a:pt x="1259636" y="9055"/>
                  </a:lnTo>
                  <a:lnTo>
                    <a:pt x="1260754" y="9525"/>
                  </a:lnTo>
                  <a:lnTo>
                    <a:pt x="1272908" y="9525"/>
                  </a:lnTo>
                  <a:lnTo>
                    <a:pt x="1274038" y="9055"/>
                  </a:lnTo>
                  <a:lnTo>
                    <a:pt x="1275892" y="7200"/>
                  </a:lnTo>
                  <a:lnTo>
                    <a:pt x="1276362" y="6083"/>
                  </a:lnTo>
                  <a:lnTo>
                    <a:pt x="1276362" y="3454"/>
                  </a:lnTo>
                  <a:close/>
                </a:path>
                <a:path w="3848734" h="2338704">
                  <a:moveTo>
                    <a:pt x="1333512" y="2332317"/>
                  </a:moveTo>
                  <a:lnTo>
                    <a:pt x="1333042" y="2331199"/>
                  </a:lnTo>
                  <a:lnTo>
                    <a:pt x="1331188" y="2329345"/>
                  </a:lnTo>
                  <a:lnTo>
                    <a:pt x="1330058" y="2328875"/>
                  </a:lnTo>
                  <a:lnTo>
                    <a:pt x="1317904" y="2328875"/>
                  </a:lnTo>
                  <a:lnTo>
                    <a:pt x="1316786" y="2329345"/>
                  </a:lnTo>
                  <a:lnTo>
                    <a:pt x="1314919" y="2331199"/>
                  </a:lnTo>
                  <a:lnTo>
                    <a:pt x="1314462" y="2332317"/>
                  </a:lnTo>
                  <a:lnTo>
                    <a:pt x="1314462" y="2334945"/>
                  </a:lnTo>
                  <a:lnTo>
                    <a:pt x="1314919" y="2336076"/>
                  </a:lnTo>
                  <a:lnTo>
                    <a:pt x="1316786" y="2337930"/>
                  </a:lnTo>
                  <a:lnTo>
                    <a:pt x="1317904" y="2338400"/>
                  </a:lnTo>
                  <a:lnTo>
                    <a:pt x="1330058" y="2338400"/>
                  </a:lnTo>
                  <a:lnTo>
                    <a:pt x="1331188" y="2337930"/>
                  </a:lnTo>
                  <a:lnTo>
                    <a:pt x="1333042" y="2336076"/>
                  </a:lnTo>
                  <a:lnTo>
                    <a:pt x="1333512" y="2334945"/>
                  </a:lnTo>
                  <a:lnTo>
                    <a:pt x="1333512" y="2332317"/>
                  </a:lnTo>
                  <a:close/>
                </a:path>
                <a:path w="3848734" h="2338704">
                  <a:moveTo>
                    <a:pt x="1333512" y="1167892"/>
                  </a:moveTo>
                  <a:lnTo>
                    <a:pt x="1333042" y="1166774"/>
                  </a:lnTo>
                  <a:lnTo>
                    <a:pt x="1331188" y="1164907"/>
                  </a:lnTo>
                  <a:lnTo>
                    <a:pt x="1330058" y="1164450"/>
                  </a:lnTo>
                  <a:lnTo>
                    <a:pt x="1317904" y="1164450"/>
                  </a:lnTo>
                  <a:lnTo>
                    <a:pt x="1316786" y="1164907"/>
                  </a:lnTo>
                  <a:lnTo>
                    <a:pt x="1314919" y="1166774"/>
                  </a:lnTo>
                  <a:lnTo>
                    <a:pt x="1314462" y="1167892"/>
                  </a:lnTo>
                  <a:lnTo>
                    <a:pt x="1314462" y="1170520"/>
                  </a:lnTo>
                  <a:lnTo>
                    <a:pt x="1314919" y="1171651"/>
                  </a:lnTo>
                  <a:lnTo>
                    <a:pt x="1316786" y="1173505"/>
                  </a:lnTo>
                  <a:lnTo>
                    <a:pt x="1317904" y="1173975"/>
                  </a:lnTo>
                  <a:lnTo>
                    <a:pt x="1330058" y="1173975"/>
                  </a:lnTo>
                  <a:lnTo>
                    <a:pt x="1331188" y="1173505"/>
                  </a:lnTo>
                  <a:lnTo>
                    <a:pt x="1333042" y="1171651"/>
                  </a:lnTo>
                  <a:lnTo>
                    <a:pt x="1333512" y="1170520"/>
                  </a:lnTo>
                  <a:lnTo>
                    <a:pt x="1333512" y="1167892"/>
                  </a:lnTo>
                  <a:close/>
                </a:path>
                <a:path w="3848734" h="2338704">
                  <a:moveTo>
                    <a:pt x="1333512" y="3454"/>
                  </a:moveTo>
                  <a:lnTo>
                    <a:pt x="1333042" y="2324"/>
                  </a:lnTo>
                  <a:lnTo>
                    <a:pt x="1331188" y="469"/>
                  </a:lnTo>
                  <a:lnTo>
                    <a:pt x="1330058" y="0"/>
                  </a:lnTo>
                  <a:lnTo>
                    <a:pt x="1317904" y="0"/>
                  </a:lnTo>
                  <a:lnTo>
                    <a:pt x="1316786" y="469"/>
                  </a:lnTo>
                  <a:lnTo>
                    <a:pt x="1314919" y="2324"/>
                  </a:lnTo>
                  <a:lnTo>
                    <a:pt x="1314462" y="3454"/>
                  </a:lnTo>
                  <a:lnTo>
                    <a:pt x="1314462" y="6083"/>
                  </a:lnTo>
                  <a:lnTo>
                    <a:pt x="1314919" y="7200"/>
                  </a:lnTo>
                  <a:lnTo>
                    <a:pt x="1316786" y="9055"/>
                  </a:lnTo>
                  <a:lnTo>
                    <a:pt x="1317904" y="9525"/>
                  </a:lnTo>
                  <a:lnTo>
                    <a:pt x="1330058" y="9525"/>
                  </a:lnTo>
                  <a:lnTo>
                    <a:pt x="1331188" y="9055"/>
                  </a:lnTo>
                  <a:lnTo>
                    <a:pt x="1333042" y="7200"/>
                  </a:lnTo>
                  <a:lnTo>
                    <a:pt x="1333512" y="6083"/>
                  </a:lnTo>
                  <a:lnTo>
                    <a:pt x="1333512" y="3454"/>
                  </a:lnTo>
                  <a:close/>
                </a:path>
                <a:path w="3848734" h="2338704">
                  <a:moveTo>
                    <a:pt x="1390662" y="2332317"/>
                  </a:moveTo>
                  <a:lnTo>
                    <a:pt x="1390192" y="2331199"/>
                  </a:lnTo>
                  <a:lnTo>
                    <a:pt x="1388338" y="2329345"/>
                  </a:lnTo>
                  <a:lnTo>
                    <a:pt x="1387208" y="2328875"/>
                  </a:lnTo>
                  <a:lnTo>
                    <a:pt x="1375054" y="2328875"/>
                  </a:lnTo>
                  <a:lnTo>
                    <a:pt x="1373936" y="2329345"/>
                  </a:lnTo>
                  <a:lnTo>
                    <a:pt x="1372069" y="2331199"/>
                  </a:lnTo>
                  <a:lnTo>
                    <a:pt x="1371612" y="2332317"/>
                  </a:lnTo>
                  <a:lnTo>
                    <a:pt x="1371612" y="2334945"/>
                  </a:lnTo>
                  <a:lnTo>
                    <a:pt x="1372069" y="2336076"/>
                  </a:lnTo>
                  <a:lnTo>
                    <a:pt x="1373936" y="2337930"/>
                  </a:lnTo>
                  <a:lnTo>
                    <a:pt x="1375054" y="2338400"/>
                  </a:lnTo>
                  <a:lnTo>
                    <a:pt x="1387208" y="2338400"/>
                  </a:lnTo>
                  <a:lnTo>
                    <a:pt x="1388338" y="2337930"/>
                  </a:lnTo>
                  <a:lnTo>
                    <a:pt x="1390192" y="2336076"/>
                  </a:lnTo>
                  <a:lnTo>
                    <a:pt x="1390662" y="2334945"/>
                  </a:lnTo>
                  <a:lnTo>
                    <a:pt x="1390662" y="2332317"/>
                  </a:lnTo>
                  <a:close/>
                </a:path>
                <a:path w="3848734" h="2338704">
                  <a:moveTo>
                    <a:pt x="1390662" y="1167892"/>
                  </a:moveTo>
                  <a:lnTo>
                    <a:pt x="1390192" y="1166774"/>
                  </a:lnTo>
                  <a:lnTo>
                    <a:pt x="1388338" y="1164907"/>
                  </a:lnTo>
                  <a:lnTo>
                    <a:pt x="1387208" y="1164450"/>
                  </a:lnTo>
                  <a:lnTo>
                    <a:pt x="1375054" y="1164450"/>
                  </a:lnTo>
                  <a:lnTo>
                    <a:pt x="1373936" y="1164907"/>
                  </a:lnTo>
                  <a:lnTo>
                    <a:pt x="1372069" y="1166774"/>
                  </a:lnTo>
                  <a:lnTo>
                    <a:pt x="1371612" y="1167892"/>
                  </a:lnTo>
                  <a:lnTo>
                    <a:pt x="1371612" y="1170520"/>
                  </a:lnTo>
                  <a:lnTo>
                    <a:pt x="1372069" y="1171651"/>
                  </a:lnTo>
                  <a:lnTo>
                    <a:pt x="1373936" y="1173505"/>
                  </a:lnTo>
                  <a:lnTo>
                    <a:pt x="1375054" y="1173975"/>
                  </a:lnTo>
                  <a:lnTo>
                    <a:pt x="1387208" y="1173975"/>
                  </a:lnTo>
                  <a:lnTo>
                    <a:pt x="1388338" y="1173505"/>
                  </a:lnTo>
                  <a:lnTo>
                    <a:pt x="1390192" y="1171651"/>
                  </a:lnTo>
                  <a:lnTo>
                    <a:pt x="1390662" y="1170520"/>
                  </a:lnTo>
                  <a:lnTo>
                    <a:pt x="1390662" y="1167892"/>
                  </a:lnTo>
                  <a:close/>
                </a:path>
                <a:path w="3848734" h="2338704">
                  <a:moveTo>
                    <a:pt x="1390662" y="3454"/>
                  </a:moveTo>
                  <a:lnTo>
                    <a:pt x="1390192" y="2324"/>
                  </a:lnTo>
                  <a:lnTo>
                    <a:pt x="1388338" y="469"/>
                  </a:lnTo>
                  <a:lnTo>
                    <a:pt x="1387208" y="0"/>
                  </a:lnTo>
                  <a:lnTo>
                    <a:pt x="1375054" y="0"/>
                  </a:lnTo>
                  <a:lnTo>
                    <a:pt x="1373936" y="469"/>
                  </a:lnTo>
                  <a:lnTo>
                    <a:pt x="1372069" y="2324"/>
                  </a:lnTo>
                  <a:lnTo>
                    <a:pt x="1371612" y="3454"/>
                  </a:lnTo>
                  <a:lnTo>
                    <a:pt x="1371612" y="6083"/>
                  </a:lnTo>
                  <a:lnTo>
                    <a:pt x="1372069" y="7200"/>
                  </a:lnTo>
                  <a:lnTo>
                    <a:pt x="1373936" y="9055"/>
                  </a:lnTo>
                  <a:lnTo>
                    <a:pt x="1375054" y="9525"/>
                  </a:lnTo>
                  <a:lnTo>
                    <a:pt x="1387208" y="9525"/>
                  </a:lnTo>
                  <a:lnTo>
                    <a:pt x="1388338" y="9055"/>
                  </a:lnTo>
                  <a:lnTo>
                    <a:pt x="1390192" y="7200"/>
                  </a:lnTo>
                  <a:lnTo>
                    <a:pt x="1390662" y="6083"/>
                  </a:lnTo>
                  <a:lnTo>
                    <a:pt x="1390662" y="3454"/>
                  </a:lnTo>
                  <a:close/>
                </a:path>
                <a:path w="3848734" h="2338704">
                  <a:moveTo>
                    <a:pt x="1447812" y="2332317"/>
                  </a:moveTo>
                  <a:lnTo>
                    <a:pt x="1447342" y="2331199"/>
                  </a:lnTo>
                  <a:lnTo>
                    <a:pt x="1445488" y="2329345"/>
                  </a:lnTo>
                  <a:lnTo>
                    <a:pt x="1444358" y="2328875"/>
                  </a:lnTo>
                  <a:lnTo>
                    <a:pt x="1432204" y="2328875"/>
                  </a:lnTo>
                  <a:lnTo>
                    <a:pt x="1431086" y="2329345"/>
                  </a:lnTo>
                  <a:lnTo>
                    <a:pt x="1429219" y="2331199"/>
                  </a:lnTo>
                  <a:lnTo>
                    <a:pt x="1428762" y="2332317"/>
                  </a:lnTo>
                  <a:lnTo>
                    <a:pt x="1428762" y="2334945"/>
                  </a:lnTo>
                  <a:lnTo>
                    <a:pt x="1429219" y="2336076"/>
                  </a:lnTo>
                  <a:lnTo>
                    <a:pt x="1431086" y="2337930"/>
                  </a:lnTo>
                  <a:lnTo>
                    <a:pt x="1432204" y="2338400"/>
                  </a:lnTo>
                  <a:lnTo>
                    <a:pt x="1444358" y="2338400"/>
                  </a:lnTo>
                  <a:lnTo>
                    <a:pt x="1445488" y="2337930"/>
                  </a:lnTo>
                  <a:lnTo>
                    <a:pt x="1447342" y="2336076"/>
                  </a:lnTo>
                  <a:lnTo>
                    <a:pt x="1447812" y="2334945"/>
                  </a:lnTo>
                  <a:lnTo>
                    <a:pt x="1447812" y="2332317"/>
                  </a:lnTo>
                  <a:close/>
                </a:path>
                <a:path w="3848734" h="2338704">
                  <a:moveTo>
                    <a:pt x="1447812" y="1167892"/>
                  </a:moveTo>
                  <a:lnTo>
                    <a:pt x="1447342" y="1166774"/>
                  </a:lnTo>
                  <a:lnTo>
                    <a:pt x="1445488" y="1164907"/>
                  </a:lnTo>
                  <a:lnTo>
                    <a:pt x="1444358" y="1164450"/>
                  </a:lnTo>
                  <a:lnTo>
                    <a:pt x="1432204" y="1164450"/>
                  </a:lnTo>
                  <a:lnTo>
                    <a:pt x="1431086" y="1164907"/>
                  </a:lnTo>
                  <a:lnTo>
                    <a:pt x="1429219" y="1166774"/>
                  </a:lnTo>
                  <a:lnTo>
                    <a:pt x="1428762" y="1167892"/>
                  </a:lnTo>
                  <a:lnTo>
                    <a:pt x="1428762" y="1170520"/>
                  </a:lnTo>
                  <a:lnTo>
                    <a:pt x="1429219" y="1171651"/>
                  </a:lnTo>
                  <a:lnTo>
                    <a:pt x="1431086" y="1173505"/>
                  </a:lnTo>
                  <a:lnTo>
                    <a:pt x="1432204" y="1173975"/>
                  </a:lnTo>
                  <a:lnTo>
                    <a:pt x="1444358" y="1173975"/>
                  </a:lnTo>
                  <a:lnTo>
                    <a:pt x="1445488" y="1173505"/>
                  </a:lnTo>
                  <a:lnTo>
                    <a:pt x="1447342" y="1171651"/>
                  </a:lnTo>
                  <a:lnTo>
                    <a:pt x="1447812" y="1170520"/>
                  </a:lnTo>
                  <a:lnTo>
                    <a:pt x="1447812" y="1167892"/>
                  </a:lnTo>
                  <a:close/>
                </a:path>
                <a:path w="3848734" h="2338704">
                  <a:moveTo>
                    <a:pt x="1447812" y="3454"/>
                  </a:moveTo>
                  <a:lnTo>
                    <a:pt x="1447342" y="2324"/>
                  </a:lnTo>
                  <a:lnTo>
                    <a:pt x="1445488" y="469"/>
                  </a:lnTo>
                  <a:lnTo>
                    <a:pt x="1444358" y="0"/>
                  </a:lnTo>
                  <a:lnTo>
                    <a:pt x="1432204" y="0"/>
                  </a:lnTo>
                  <a:lnTo>
                    <a:pt x="1431086" y="469"/>
                  </a:lnTo>
                  <a:lnTo>
                    <a:pt x="1429219" y="2324"/>
                  </a:lnTo>
                  <a:lnTo>
                    <a:pt x="1428762" y="3454"/>
                  </a:lnTo>
                  <a:lnTo>
                    <a:pt x="1428762" y="6083"/>
                  </a:lnTo>
                  <a:lnTo>
                    <a:pt x="1429219" y="7200"/>
                  </a:lnTo>
                  <a:lnTo>
                    <a:pt x="1431086" y="9055"/>
                  </a:lnTo>
                  <a:lnTo>
                    <a:pt x="1432204" y="9525"/>
                  </a:lnTo>
                  <a:lnTo>
                    <a:pt x="1444358" y="9525"/>
                  </a:lnTo>
                  <a:lnTo>
                    <a:pt x="1445488" y="9055"/>
                  </a:lnTo>
                  <a:lnTo>
                    <a:pt x="1447342" y="7200"/>
                  </a:lnTo>
                  <a:lnTo>
                    <a:pt x="1447812" y="6083"/>
                  </a:lnTo>
                  <a:lnTo>
                    <a:pt x="1447812" y="3454"/>
                  </a:lnTo>
                  <a:close/>
                </a:path>
                <a:path w="3848734" h="2338704">
                  <a:moveTo>
                    <a:pt x="1504962" y="2332317"/>
                  </a:moveTo>
                  <a:lnTo>
                    <a:pt x="1504492" y="2331199"/>
                  </a:lnTo>
                  <a:lnTo>
                    <a:pt x="1502638" y="2329345"/>
                  </a:lnTo>
                  <a:lnTo>
                    <a:pt x="1501508" y="2328875"/>
                  </a:lnTo>
                  <a:lnTo>
                    <a:pt x="1489354" y="2328875"/>
                  </a:lnTo>
                  <a:lnTo>
                    <a:pt x="1488236" y="2329345"/>
                  </a:lnTo>
                  <a:lnTo>
                    <a:pt x="1486369" y="2331199"/>
                  </a:lnTo>
                  <a:lnTo>
                    <a:pt x="1485912" y="2332317"/>
                  </a:lnTo>
                  <a:lnTo>
                    <a:pt x="1485912" y="2334945"/>
                  </a:lnTo>
                  <a:lnTo>
                    <a:pt x="1486369" y="2336076"/>
                  </a:lnTo>
                  <a:lnTo>
                    <a:pt x="1488236" y="2337930"/>
                  </a:lnTo>
                  <a:lnTo>
                    <a:pt x="1489354" y="2338400"/>
                  </a:lnTo>
                  <a:lnTo>
                    <a:pt x="1501508" y="2338400"/>
                  </a:lnTo>
                  <a:lnTo>
                    <a:pt x="1502638" y="2337930"/>
                  </a:lnTo>
                  <a:lnTo>
                    <a:pt x="1504492" y="2336076"/>
                  </a:lnTo>
                  <a:lnTo>
                    <a:pt x="1504962" y="2334945"/>
                  </a:lnTo>
                  <a:lnTo>
                    <a:pt x="1504962" y="2332317"/>
                  </a:lnTo>
                  <a:close/>
                </a:path>
                <a:path w="3848734" h="2338704">
                  <a:moveTo>
                    <a:pt x="1504962" y="1167892"/>
                  </a:moveTo>
                  <a:lnTo>
                    <a:pt x="1504492" y="1166774"/>
                  </a:lnTo>
                  <a:lnTo>
                    <a:pt x="1502638" y="1164907"/>
                  </a:lnTo>
                  <a:lnTo>
                    <a:pt x="1501508" y="1164450"/>
                  </a:lnTo>
                  <a:lnTo>
                    <a:pt x="1489354" y="1164450"/>
                  </a:lnTo>
                  <a:lnTo>
                    <a:pt x="1488236" y="1164907"/>
                  </a:lnTo>
                  <a:lnTo>
                    <a:pt x="1486369" y="1166774"/>
                  </a:lnTo>
                  <a:lnTo>
                    <a:pt x="1485912" y="1167892"/>
                  </a:lnTo>
                  <a:lnTo>
                    <a:pt x="1485912" y="1170520"/>
                  </a:lnTo>
                  <a:lnTo>
                    <a:pt x="1486369" y="1171651"/>
                  </a:lnTo>
                  <a:lnTo>
                    <a:pt x="1488236" y="1173505"/>
                  </a:lnTo>
                  <a:lnTo>
                    <a:pt x="1489354" y="1173975"/>
                  </a:lnTo>
                  <a:lnTo>
                    <a:pt x="1501508" y="1173975"/>
                  </a:lnTo>
                  <a:lnTo>
                    <a:pt x="1502638" y="1173505"/>
                  </a:lnTo>
                  <a:lnTo>
                    <a:pt x="1504492" y="1171651"/>
                  </a:lnTo>
                  <a:lnTo>
                    <a:pt x="1504962" y="1170520"/>
                  </a:lnTo>
                  <a:lnTo>
                    <a:pt x="1504962" y="1167892"/>
                  </a:lnTo>
                  <a:close/>
                </a:path>
                <a:path w="3848734" h="2338704">
                  <a:moveTo>
                    <a:pt x="1504962" y="3454"/>
                  </a:moveTo>
                  <a:lnTo>
                    <a:pt x="1504492" y="2324"/>
                  </a:lnTo>
                  <a:lnTo>
                    <a:pt x="1502638" y="469"/>
                  </a:lnTo>
                  <a:lnTo>
                    <a:pt x="1501508" y="0"/>
                  </a:lnTo>
                  <a:lnTo>
                    <a:pt x="1489354" y="0"/>
                  </a:lnTo>
                  <a:lnTo>
                    <a:pt x="1488236" y="469"/>
                  </a:lnTo>
                  <a:lnTo>
                    <a:pt x="1486369" y="2324"/>
                  </a:lnTo>
                  <a:lnTo>
                    <a:pt x="1485912" y="3454"/>
                  </a:lnTo>
                  <a:lnTo>
                    <a:pt x="1485912" y="6083"/>
                  </a:lnTo>
                  <a:lnTo>
                    <a:pt x="1486369" y="7200"/>
                  </a:lnTo>
                  <a:lnTo>
                    <a:pt x="1488236" y="9055"/>
                  </a:lnTo>
                  <a:lnTo>
                    <a:pt x="1489354" y="9525"/>
                  </a:lnTo>
                  <a:lnTo>
                    <a:pt x="1501508" y="9525"/>
                  </a:lnTo>
                  <a:lnTo>
                    <a:pt x="1502638" y="9055"/>
                  </a:lnTo>
                  <a:lnTo>
                    <a:pt x="1504492" y="7200"/>
                  </a:lnTo>
                  <a:lnTo>
                    <a:pt x="1504962" y="6083"/>
                  </a:lnTo>
                  <a:lnTo>
                    <a:pt x="1504962" y="3454"/>
                  </a:lnTo>
                  <a:close/>
                </a:path>
                <a:path w="3848734" h="2338704">
                  <a:moveTo>
                    <a:pt x="1562112" y="2332317"/>
                  </a:moveTo>
                  <a:lnTo>
                    <a:pt x="1561642" y="2331199"/>
                  </a:lnTo>
                  <a:lnTo>
                    <a:pt x="1559788" y="2329345"/>
                  </a:lnTo>
                  <a:lnTo>
                    <a:pt x="1558658" y="2328875"/>
                  </a:lnTo>
                  <a:lnTo>
                    <a:pt x="1546504" y="2328875"/>
                  </a:lnTo>
                  <a:lnTo>
                    <a:pt x="1545386" y="2329345"/>
                  </a:lnTo>
                  <a:lnTo>
                    <a:pt x="1543519" y="2331199"/>
                  </a:lnTo>
                  <a:lnTo>
                    <a:pt x="1543062" y="2332317"/>
                  </a:lnTo>
                  <a:lnTo>
                    <a:pt x="1543062" y="2334945"/>
                  </a:lnTo>
                  <a:lnTo>
                    <a:pt x="1543519" y="2336076"/>
                  </a:lnTo>
                  <a:lnTo>
                    <a:pt x="1545386" y="2337930"/>
                  </a:lnTo>
                  <a:lnTo>
                    <a:pt x="1546504" y="2338400"/>
                  </a:lnTo>
                  <a:lnTo>
                    <a:pt x="1558658" y="2338400"/>
                  </a:lnTo>
                  <a:lnTo>
                    <a:pt x="1559788" y="2337930"/>
                  </a:lnTo>
                  <a:lnTo>
                    <a:pt x="1561642" y="2336076"/>
                  </a:lnTo>
                  <a:lnTo>
                    <a:pt x="1562112" y="2334945"/>
                  </a:lnTo>
                  <a:lnTo>
                    <a:pt x="1562112" y="2332317"/>
                  </a:lnTo>
                  <a:close/>
                </a:path>
                <a:path w="3848734" h="2338704">
                  <a:moveTo>
                    <a:pt x="1562112" y="1167892"/>
                  </a:moveTo>
                  <a:lnTo>
                    <a:pt x="1561642" y="1166774"/>
                  </a:lnTo>
                  <a:lnTo>
                    <a:pt x="1559788" y="1164907"/>
                  </a:lnTo>
                  <a:lnTo>
                    <a:pt x="1558658" y="1164450"/>
                  </a:lnTo>
                  <a:lnTo>
                    <a:pt x="1546504" y="1164450"/>
                  </a:lnTo>
                  <a:lnTo>
                    <a:pt x="1545386" y="1164907"/>
                  </a:lnTo>
                  <a:lnTo>
                    <a:pt x="1543519" y="1166774"/>
                  </a:lnTo>
                  <a:lnTo>
                    <a:pt x="1543062" y="1167892"/>
                  </a:lnTo>
                  <a:lnTo>
                    <a:pt x="1543062" y="1170520"/>
                  </a:lnTo>
                  <a:lnTo>
                    <a:pt x="1543519" y="1171651"/>
                  </a:lnTo>
                  <a:lnTo>
                    <a:pt x="1545386" y="1173505"/>
                  </a:lnTo>
                  <a:lnTo>
                    <a:pt x="1546504" y="1173975"/>
                  </a:lnTo>
                  <a:lnTo>
                    <a:pt x="1558658" y="1173975"/>
                  </a:lnTo>
                  <a:lnTo>
                    <a:pt x="1559788" y="1173505"/>
                  </a:lnTo>
                  <a:lnTo>
                    <a:pt x="1561642" y="1171651"/>
                  </a:lnTo>
                  <a:lnTo>
                    <a:pt x="1562112" y="1170520"/>
                  </a:lnTo>
                  <a:lnTo>
                    <a:pt x="1562112" y="1167892"/>
                  </a:lnTo>
                  <a:close/>
                </a:path>
                <a:path w="3848734" h="2338704">
                  <a:moveTo>
                    <a:pt x="1562112" y="3454"/>
                  </a:moveTo>
                  <a:lnTo>
                    <a:pt x="1561642" y="2324"/>
                  </a:lnTo>
                  <a:lnTo>
                    <a:pt x="1559788" y="469"/>
                  </a:lnTo>
                  <a:lnTo>
                    <a:pt x="1558658" y="0"/>
                  </a:lnTo>
                  <a:lnTo>
                    <a:pt x="1546504" y="0"/>
                  </a:lnTo>
                  <a:lnTo>
                    <a:pt x="1545386" y="469"/>
                  </a:lnTo>
                  <a:lnTo>
                    <a:pt x="1543519" y="2324"/>
                  </a:lnTo>
                  <a:lnTo>
                    <a:pt x="1543062" y="3454"/>
                  </a:lnTo>
                  <a:lnTo>
                    <a:pt x="1543062" y="6083"/>
                  </a:lnTo>
                  <a:lnTo>
                    <a:pt x="1543519" y="7200"/>
                  </a:lnTo>
                  <a:lnTo>
                    <a:pt x="1545386" y="9055"/>
                  </a:lnTo>
                  <a:lnTo>
                    <a:pt x="1546504" y="9525"/>
                  </a:lnTo>
                  <a:lnTo>
                    <a:pt x="1558658" y="9525"/>
                  </a:lnTo>
                  <a:lnTo>
                    <a:pt x="1559788" y="9055"/>
                  </a:lnTo>
                  <a:lnTo>
                    <a:pt x="1561642" y="7200"/>
                  </a:lnTo>
                  <a:lnTo>
                    <a:pt x="1562112" y="6083"/>
                  </a:lnTo>
                  <a:lnTo>
                    <a:pt x="1562112" y="3454"/>
                  </a:lnTo>
                  <a:close/>
                </a:path>
                <a:path w="3848734" h="2338704">
                  <a:moveTo>
                    <a:pt x="1619262" y="2332317"/>
                  </a:moveTo>
                  <a:lnTo>
                    <a:pt x="1618792" y="2331199"/>
                  </a:lnTo>
                  <a:lnTo>
                    <a:pt x="1616938" y="2329345"/>
                  </a:lnTo>
                  <a:lnTo>
                    <a:pt x="1615808" y="2328875"/>
                  </a:lnTo>
                  <a:lnTo>
                    <a:pt x="1603654" y="2328875"/>
                  </a:lnTo>
                  <a:lnTo>
                    <a:pt x="1602536" y="2329345"/>
                  </a:lnTo>
                  <a:lnTo>
                    <a:pt x="1600669" y="2331199"/>
                  </a:lnTo>
                  <a:lnTo>
                    <a:pt x="1600212" y="2332317"/>
                  </a:lnTo>
                  <a:lnTo>
                    <a:pt x="1600212" y="2334945"/>
                  </a:lnTo>
                  <a:lnTo>
                    <a:pt x="1600669" y="2336076"/>
                  </a:lnTo>
                  <a:lnTo>
                    <a:pt x="1602536" y="2337930"/>
                  </a:lnTo>
                  <a:lnTo>
                    <a:pt x="1603654" y="2338400"/>
                  </a:lnTo>
                  <a:lnTo>
                    <a:pt x="1615808" y="2338400"/>
                  </a:lnTo>
                  <a:lnTo>
                    <a:pt x="1616938" y="2337930"/>
                  </a:lnTo>
                  <a:lnTo>
                    <a:pt x="1618792" y="2336076"/>
                  </a:lnTo>
                  <a:lnTo>
                    <a:pt x="1619262" y="2334945"/>
                  </a:lnTo>
                  <a:lnTo>
                    <a:pt x="1619262" y="2332317"/>
                  </a:lnTo>
                  <a:close/>
                </a:path>
                <a:path w="3848734" h="2338704">
                  <a:moveTo>
                    <a:pt x="1619262" y="1167892"/>
                  </a:moveTo>
                  <a:lnTo>
                    <a:pt x="1618792" y="1166774"/>
                  </a:lnTo>
                  <a:lnTo>
                    <a:pt x="1616938" y="1164907"/>
                  </a:lnTo>
                  <a:lnTo>
                    <a:pt x="1615808" y="1164450"/>
                  </a:lnTo>
                  <a:lnTo>
                    <a:pt x="1603654" y="1164450"/>
                  </a:lnTo>
                  <a:lnTo>
                    <a:pt x="1602536" y="1164907"/>
                  </a:lnTo>
                  <a:lnTo>
                    <a:pt x="1600669" y="1166774"/>
                  </a:lnTo>
                  <a:lnTo>
                    <a:pt x="1600212" y="1167892"/>
                  </a:lnTo>
                  <a:lnTo>
                    <a:pt x="1600212" y="1170520"/>
                  </a:lnTo>
                  <a:lnTo>
                    <a:pt x="1600669" y="1171651"/>
                  </a:lnTo>
                  <a:lnTo>
                    <a:pt x="1602536" y="1173505"/>
                  </a:lnTo>
                  <a:lnTo>
                    <a:pt x="1603654" y="1173975"/>
                  </a:lnTo>
                  <a:lnTo>
                    <a:pt x="1615808" y="1173975"/>
                  </a:lnTo>
                  <a:lnTo>
                    <a:pt x="1616938" y="1173505"/>
                  </a:lnTo>
                  <a:lnTo>
                    <a:pt x="1618792" y="1171651"/>
                  </a:lnTo>
                  <a:lnTo>
                    <a:pt x="1619262" y="1170520"/>
                  </a:lnTo>
                  <a:lnTo>
                    <a:pt x="1619262" y="1167892"/>
                  </a:lnTo>
                  <a:close/>
                </a:path>
                <a:path w="3848734" h="2338704">
                  <a:moveTo>
                    <a:pt x="1619262" y="3454"/>
                  </a:moveTo>
                  <a:lnTo>
                    <a:pt x="1618792" y="2324"/>
                  </a:lnTo>
                  <a:lnTo>
                    <a:pt x="1616938" y="469"/>
                  </a:lnTo>
                  <a:lnTo>
                    <a:pt x="1615808" y="0"/>
                  </a:lnTo>
                  <a:lnTo>
                    <a:pt x="1603654" y="0"/>
                  </a:lnTo>
                  <a:lnTo>
                    <a:pt x="1602536" y="469"/>
                  </a:lnTo>
                  <a:lnTo>
                    <a:pt x="1600669" y="2324"/>
                  </a:lnTo>
                  <a:lnTo>
                    <a:pt x="1600212" y="3454"/>
                  </a:lnTo>
                  <a:lnTo>
                    <a:pt x="1600212" y="6083"/>
                  </a:lnTo>
                  <a:lnTo>
                    <a:pt x="1600669" y="7200"/>
                  </a:lnTo>
                  <a:lnTo>
                    <a:pt x="1602536" y="9055"/>
                  </a:lnTo>
                  <a:lnTo>
                    <a:pt x="1603654" y="9525"/>
                  </a:lnTo>
                  <a:lnTo>
                    <a:pt x="1615808" y="9525"/>
                  </a:lnTo>
                  <a:lnTo>
                    <a:pt x="1616938" y="9055"/>
                  </a:lnTo>
                  <a:lnTo>
                    <a:pt x="1618792" y="7200"/>
                  </a:lnTo>
                  <a:lnTo>
                    <a:pt x="1619262" y="6083"/>
                  </a:lnTo>
                  <a:lnTo>
                    <a:pt x="1619262" y="3454"/>
                  </a:lnTo>
                  <a:close/>
                </a:path>
                <a:path w="3848734" h="2338704">
                  <a:moveTo>
                    <a:pt x="1676412" y="2332317"/>
                  </a:moveTo>
                  <a:lnTo>
                    <a:pt x="1675942" y="2331199"/>
                  </a:lnTo>
                  <a:lnTo>
                    <a:pt x="1674088" y="2329345"/>
                  </a:lnTo>
                  <a:lnTo>
                    <a:pt x="1672958" y="2328875"/>
                  </a:lnTo>
                  <a:lnTo>
                    <a:pt x="1660804" y="2328875"/>
                  </a:lnTo>
                  <a:lnTo>
                    <a:pt x="1659686" y="2329345"/>
                  </a:lnTo>
                  <a:lnTo>
                    <a:pt x="1657819" y="2331199"/>
                  </a:lnTo>
                  <a:lnTo>
                    <a:pt x="1657362" y="2332317"/>
                  </a:lnTo>
                  <a:lnTo>
                    <a:pt x="1657362" y="2334945"/>
                  </a:lnTo>
                  <a:lnTo>
                    <a:pt x="1657819" y="2336076"/>
                  </a:lnTo>
                  <a:lnTo>
                    <a:pt x="1659686" y="2337930"/>
                  </a:lnTo>
                  <a:lnTo>
                    <a:pt x="1660804" y="2338400"/>
                  </a:lnTo>
                  <a:lnTo>
                    <a:pt x="1672958" y="2338400"/>
                  </a:lnTo>
                  <a:lnTo>
                    <a:pt x="1674088" y="2337930"/>
                  </a:lnTo>
                  <a:lnTo>
                    <a:pt x="1675942" y="2336076"/>
                  </a:lnTo>
                  <a:lnTo>
                    <a:pt x="1676412" y="2334945"/>
                  </a:lnTo>
                  <a:lnTo>
                    <a:pt x="1676412" y="2332317"/>
                  </a:lnTo>
                  <a:close/>
                </a:path>
                <a:path w="3848734" h="2338704">
                  <a:moveTo>
                    <a:pt x="1676412" y="1167892"/>
                  </a:moveTo>
                  <a:lnTo>
                    <a:pt x="1675942" y="1166774"/>
                  </a:lnTo>
                  <a:lnTo>
                    <a:pt x="1674088" y="1164907"/>
                  </a:lnTo>
                  <a:lnTo>
                    <a:pt x="1672958" y="1164450"/>
                  </a:lnTo>
                  <a:lnTo>
                    <a:pt x="1660804" y="1164450"/>
                  </a:lnTo>
                  <a:lnTo>
                    <a:pt x="1659686" y="1164907"/>
                  </a:lnTo>
                  <a:lnTo>
                    <a:pt x="1657819" y="1166774"/>
                  </a:lnTo>
                  <a:lnTo>
                    <a:pt x="1657362" y="1167892"/>
                  </a:lnTo>
                  <a:lnTo>
                    <a:pt x="1657362" y="1170520"/>
                  </a:lnTo>
                  <a:lnTo>
                    <a:pt x="1657819" y="1171651"/>
                  </a:lnTo>
                  <a:lnTo>
                    <a:pt x="1659686" y="1173505"/>
                  </a:lnTo>
                  <a:lnTo>
                    <a:pt x="1660804" y="1173975"/>
                  </a:lnTo>
                  <a:lnTo>
                    <a:pt x="1672958" y="1173975"/>
                  </a:lnTo>
                  <a:lnTo>
                    <a:pt x="1674088" y="1173505"/>
                  </a:lnTo>
                  <a:lnTo>
                    <a:pt x="1675942" y="1171651"/>
                  </a:lnTo>
                  <a:lnTo>
                    <a:pt x="1676412" y="1170520"/>
                  </a:lnTo>
                  <a:lnTo>
                    <a:pt x="1676412" y="1167892"/>
                  </a:lnTo>
                  <a:close/>
                </a:path>
                <a:path w="3848734" h="2338704">
                  <a:moveTo>
                    <a:pt x="1676412" y="3454"/>
                  </a:moveTo>
                  <a:lnTo>
                    <a:pt x="1675942" y="2324"/>
                  </a:lnTo>
                  <a:lnTo>
                    <a:pt x="1674088" y="469"/>
                  </a:lnTo>
                  <a:lnTo>
                    <a:pt x="1672958" y="0"/>
                  </a:lnTo>
                  <a:lnTo>
                    <a:pt x="1660804" y="0"/>
                  </a:lnTo>
                  <a:lnTo>
                    <a:pt x="1659686" y="469"/>
                  </a:lnTo>
                  <a:lnTo>
                    <a:pt x="1657819" y="2324"/>
                  </a:lnTo>
                  <a:lnTo>
                    <a:pt x="1657362" y="3454"/>
                  </a:lnTo>
                  <a:lnTo>
                    <a:pt x="1657362" y="6083"/>
                  </a:lnTo>
                  <a:lnTo>
                    <a:pt x="1657819" y="7200"/>
                  </a:lnTo>
                  <a:lnTo>
                    <a:pt x="1659686" y="9055"/>
                  </a:lnTo>
                  <a:lnTo>
                    <a:pt x="1660804" y="9525"/>
                  </a:lnTo>
                  <a:lnTo>
                    <a:pt x="1672958" y="9525"/>
                  </a:lnTo>
                  <a:lnTo>
                    <a:pt x="1674088" y="9055"/>
                  </a:lnTo>
                  <a:lnTo>
                    <a:pt x="1675942" y="7200"/>
                  </a:lnTo>
                  <a:lnTo>
                    <a:pt x="1676412" y="6083"/>
                  </a:lnTo>
                  <a:lnTo>
                    <a:pt x="1676412" y="3454"/>
                  </a:lnTo>
                  <a:close/>
                </a:path>
                <a:path w="3848734" h="2338704">
                  <a:moveTo>
                    <a:pt x="1733562" y="2332317"/>
                  </a:moveTo>
                  <a:lnTo>
                    <a:pt x="1733092" y="2331199"/>
                  </a:lnTo>
                  <a:lnTo>
                    <a:pt x="1731238" y="2329345"/>
                  </a:lnTo>
                  <a:lnTo>
                    <a:pt x="1730108" y="2328875"/>
                  </a:lnTo>
                  <a:lnTo>
                    <a:pt x="1717954" y="2328875"/>
                  </a:lnTo>
                  <a:lnTo>
                    <a:pt x="1716836" y="2329345"/>
                  </a:lnTo>
                  <a:lnTo>
                    <a:pt x="1714969" y="2331199"/>
                  </a:lnTo>
                  <a:lnTo>
                    <a:pt x="1714512" y="2332317"/>
                  </a:lnTo>
                  <a:lnTo>
                    <a:pt x="1714512" y="2334945"/>
                  </a:lnTo>
                  <a:lnTo>
                    <a:pt x="1714969" y="2336076"/>
                  </a:lnTo>
                  <a:lnTo>
                    <a:pt x="1716836" y="2337930"/>
                  </a:lnTo>
                  <a:lnTo>
                    <a:pt x="1717954" y="2338400"/>
                  </a:lnTo>
                  <a:lnTo>
                    <a:pt x="1730108" y="2338400"/>
                  </a:lnTo>
                  <a:lnTo>
                    <a:pt x="1731238" y="2337930"/>
                  </a:lnTo>
                  <a:lnTo>
                    <a:pt x="1733092" y="2336076"/>
                  </a:lnTo>
                  <a:lnTo>
                    <a:pt x="1733562" y="2334945"/>
                  </a:lnTo>
                  <a:lnTo>
                    <a:pt x="1733562" y="2332317"/>
                  </a:lnTo>
                  <a:close/>
                </a:path>
                <a:path w="3848734" h="2338704">
                  <a:moveTo>
                    <a:pt x="1733562" y="1167892"/>
                  </a:moveTo>
                  <a:lnTo>
                    <a:pt x="1733092" y="1166774"/>
                  </a:lnTo>
                  <a:lnTo>
                    <a:pt x="1731238" y="1164907"/>
                  </a:lnTo>
                  <a:lnTo>
                    <a:pt x="1730108" y="1164450"/>
                  </a:lnTo>
                  <a:lnTo>
                    <a:pt x="1717954" y="1164450"/>
                  </a:lnTo>
                  <a:lnTo>
                    <a:pt x="1716836" y="1164907"/>
                  </a:lnTo>
                  <a:lnTo>
                    <a:pt x="1714969" y="1166774"/>
                  </a:lnTo>
                  <a:lnTo>
                    <a:pt x="1714512" y="1167892"/>
                  </a:lnTo>
                  <a:lnTo>
                    <a:pt x="1714512" y="1170520"/>
                  </a:lnTo>
                  <a:lnTo>
                    <a:pt x="1714969" y="1171651"/>
                  </a:lnTo>
                  <a:lnTo>
                    <a:pt x="1716836" y="1173505"/>
                  </a:lnTo>
                  <a:lnTo>
                    <a:pt x="1717954" y="1173975"/>
                  </a:lnTo>
                  <a:lnTo>
                    <a:pt x="1730108" y="1173975"/>
                  </a:lnTo>
                  <a:lnTo>
                    <a:pt x="1731238" y="1173505"/>
                  </a:lnTo>
                  <a:lnTo>
                    <a:pt x="1733092" y="1171651"/>
                  </a:lnTo>
                  <a:lnTo>
                    <a:pt x="1733562" y="1170520"/>
                  </a:lnTo>
                  <a:lnTo>
                    <a:pt x="1733562" y="1167892"/>
                  </a:lnTo>
                  <a:close/>
                </a:path>
                <a:path w="3848734" h="2338704">
                  <a:moveTo>
                    <a:pt x="1733562" y="3454"/>
                  </a:moveTo>
                  <a:lnTo>
                    <a:pt x="1733092" y="2324"/>
                  </a:lnTo>
                  <a:lnTo>
                    <a:pt x="1731238" y="469"/>
                  </a:lnTo>
                  <a:lnTo>
                    <a:pt x="1730108" y="0"/>
                  </a:lnTo>
                  <a:lnTo>
                    <a:pt x="1717954" y="0"/>
                  </a:lnTo>
                  <a:lnTo>
                    <a:pt x="1716836" y="469"/>
                  </a:lnTo>
                  <a:lnTo>
                    <a:pt x="1714969" y="2324"/>
                  </a:lnTo>
                  <a:lnTo>
                    <a:pt x="1714512" y="3454"/>
                  </a:lnTo>
                  <a:lnTo>
                    <a:pt x="1714512" y="6083"/>
                  </a:lnTo>
                  <a:lnTo>
                    <a:pt x="1714969" y="7200"/>
                  </a:lnTo>
                  <a:lnTo>
                    <a:pt x="1716836" y="9055"/>
                  </a:lnTo>
                  <a:lnTo>
                    <a:pt x="1717954" y="9525"/>
                  </a:lnTo>
                  <a:lnTo>
                    <a:pt x="1730108" y="9525"/>
                  </a:lnTo>
                  <a:lnTo>
                    <a:pt x="1731238" y="9055"/>
                  </a:lnTo>
                  <a:lnTo>
                    <a:pt x="1733092" y="7200"/>
                  </a:lnTo>
                  <a:lnTo>
                    <a:pt x="1733562" y="6083"/>
                  </a:lnTo>
                  <a:lnTo>
                    <a:pt x="1733562" y="3454"/>
                  </a:lnTo>
                  <a:close/>
                </a:path>
                <a:path w="3848734" h="2338704">
                  <a:moveTo>
                    <a:pt x="1790712" y="2332317"/>
                  </a:moveTo>
                  <a:lnTo>
                    <a:pt x="1790242" y="2331199"/>
                  </a:lnTo>
                  <a:lnTo>
                    <a:pt x="1788388" y="2329345"/>
                  </a:lnTo>
                  <a:lnTo>
                    <a:pt x="1787258" y="2328875"/>
                  </a:lnTo>
                  <a:lnTo>
                    <a:pt x="1775104" y="2328875"/>
                  </a:lnTo>
                  <a:lnTo>
                    <a:pt x="1773986" y="2329345"/>
                  </a:lnTo>
                  <a:lnTo>
                    <a:pt x="1772119" y="2331199"/>
                  </a:lnTo>
                  <a:lnTo>
                    <a:pt x="1771662" y="2332317"/>
                  </a:lnTo>
                  <a:lnTo>
                    <a:pt x="1771662" y="2334945"/>
                  </a:lnTo>
                  <a:lnTo>
                    <a:pt x="1772119" y="2336076"/>
                  </a:lnTo>
                  <a:lnTo>
                    <a:pt x="1773986" y="2337930"/>
                  </a:lnTo>
                  <a:lnTo>
                    <a:pt x="1775104" y="2338400"/>
                  </a:lnTo>
                  <a:lnTo>
                    <a:pt x="1787258" y="2338400"/>
                  </a:lnTo>
                  <a:lnTo>
                    <a:pt x="1788388" y="2337930"/>
                  </a:lnTo>
                  <a:lnTo>
                    <a:pt x="1790242" y="2336076"/>
                  </a:lnTo>
                  <a:lnTo>
                    <a:pt x="1790712" y="2334945"/>
                  </a:lnTo>
                  <a:lnTo>
                    <a:pt x="1790712" y="2332317"/>
                  </a:lnTo>
                  <a:close/>
                </a:path>
                <a:path w="3848734" h="2338704">
                  <a:moveTo>
                    <a:pt x="1790712" y="1167892"/>
                  </a:moveTo>
                  <a:lnTo>
                    <a:pt x="1790242" y="1166774"/>
                  </a:lnTo>
                  <a:lnTo>
                    <a:pt x="1788388" y="1164907"/>
                  </a:lnTo>
                  <a:lnTo>
                    <a:pt x="1787258" y="1164450"/>
                  </a:lnTo>
                  <a:lnTo>
                    <a:pt x="1775104" y="1164450"/>
                  </a:lnTo>
                  <a:lnTo>
                    <a:pt x="1773986" y="1164907"/>
                  </a:lnTo>
                  <a:lnTo>
                    <a:pt x="1772119" y="1166774"/>
                  </a:lnTo>
                  <a:lnTo>
                    <a:pt x="1771662" y="1167892"/>
                  </a:lnTo>
                  <a:lnTo>
                    <a:pt x="1771662" y="1170520"/>
                  </a:lnTo>
                  <a:lnTo>
                    <a:pt x="1772119" y="1171651"/>
                  </a:lnTo>
                  <a:lnTo>
                    <a:pt x="1773986" y="1173505"/>
                  </a:lnTo>
                  <a:lnTo>
                    <a:pt x="1775104" y="1173975"/>
                  </a:lnTo>
                  <a:lnTo>
                    <a:pt x="1787258" y="1173975"/>
                  </a:lnTo>
                  <a:lnTo>
                    <a:pt x="1788388" y="1173505"/>
                  </a:lnTo>
                  <a:lnTo>
                    <a:pt x="1790242" y="1171651"/>
                  </a:lnTo>
                  <a:lnTo>
                    <a:pt x="1790712" y="1170520"/>
                  </a:lnTo>
                  <a:lnTo>
                    <a:pt x="1790712" y="1167892"/>
                  </a:lnTo>
                  <a:close/>
                </a:path>
                <a:path w="3848734" h="2338704">
                  <a:moveTo>
                    <a:pt x="1790712" y="3454"/>
                  </a:moveTo>
                  <a:lnTo>
                    <a:pt x="1790242" y="2324"/>
                  </a:lnTo>
                  <a:lnTo>
                    <a:pt x="1788388" y="469"/>
                  </a:lnTo>
                  <a:lnTo>
                    <a:pt x="1787258" y="0"/>
                  </a:lnTo>
                  <a:lnTo>
                    <a:pt x="1775104" y="0"/>
                  </a:lnTo>
                  <a:lnTo>
                    <a:pt x="1773986" y="469"/>
                  </a:lnTo>
                  <a:lnTo>
                    <a:pt x="1772119" y="2324"/>
                  </a:lnTo>
                  <a:lnTo>
                    <a:pt x="1771662" y="3454"/>
                  </a:lnTo>
                  <a:lnTo>
                    <a:pt x="1771662" y="6083"/>
                  </a:lnTo>
                  <a:lnTo>
                    <a:pt x="1772119" y="7200"/>
                  </a:lnTo>
                  <a:lnTo>
                    <a:pt x="1773986" y="9055"/>
                  </a:lnTo>
                  <a:lnTo>
                    <a:pt x="1775104" y="9525"/>
                  </a:lnTo>
                  <a:lnTo>
                    <a:pt x="1787258" y="9525"/>
                  </a:lnTo>
                  <a:lnTo>
                    <a:pt x="1788388" y="9055"/>
                  </a:lnTo>
                  <a:lnTo>
                    <a:pt x="1790242" y="7200"/>
                  </a:lnTo>
                  <a:lnTo>
                    <a:pt x="1790712" y="6083"/>
                  </a:lnTo>
                  <a:lnTo>
                    <a:pt x="1790712" y="3454"/>
                  </a:lnTo>
                  <a:close/>
                </a:path>
                <a:path w="3848734" h="2338704">
                  <a:moveTo>
                    <a:pt x="1847862" y="2332317"/>
                  </a:moveTo>
                  <a:lnTo>
                    <a:pt x="1847392" y="2331199"/>
                  </a:lnTo>
                  <a:lnTo>
                    <a:pt x="1845538" y="2329345"/>
                  </a:lnTo>
                  <a:lnTo>
                    <a:pt x="1844408" y="2328875"/>
                  </a:lnTo>
                  <a:lnTo>
                    <a:pt x="1832254" y="2328875"/>
                  </a:lnTo>
                  <a:lnTo>
                    <a:pt x="1831136" y="2329345"/>
                  </a:lnTo>
                  <a:lnTo>
                    <a:pt x="1829269" y="2331199"/>
                  </a:lnTo>
                  <a:lnTo>
                    <a:pt x="1828812" y="2332317"/>
                  </a:lnTo>
                  <a:lnTo>
                    <a:pt x="1828812" y="2334945"/>
                  </a:lnTo>
                  <a:lnTo>
                    <a:pt x="1829269" y="2336076"/>
                  </a:lnTo>
                  <a:lnTo>
                    <a:pt x="1831136" y="2337930"/>
                  </a:lnTo>
                  <a:lnTo>
                    <a:pt x="1832254" y="2338400"/>
                  </a:lnTo>
                  <a:lnTo>
                    <a:pt x="1844408" y="2338400"/>
                  </a:lnTo>
                  <a:lnTo>
                    <a:pt x="1845538" y="2337930"/>
                  </a:lnTo>
                  <a:lnTo>
                    <a:pt x="1847392" y="2336076"/>
                  </a:lnTo>
                  <a:lnTo>
                    <a:pt x="1847862" y="2334945"/>
                  </a:lnTo>
                  <a:lnTo>
                    <a:pt x="1847862" y="2332317"/>
                  </a:lnTo>
                  <a:close/>
                </a:path>
                <a:path w="3848734" h="2338704">
                  <a:moveTo>
                    <a:pt x="1847862" y="1167892"/>
                  </a:moveTo>
                  <a:lnTo>
                    <a:pt x="1847392" y="1166774"/>
                  </a:lnTo>
                  <a:lnTo>
                    <a:pt x="1845538" y="1164907"/>
                  </a:lnTo>
                  <a:lnTo>
                    <a:pt x="1844408" y="1164450"/>
                  </a:lnTo>
                  <a:lnTo>
                    <a:pt x="1832254" y="1164450"/>
                  </a:lnTo>
                  <a:lnTo>
                    <a:pt x="1831136" y="1164907"/>
                  </a:lnTo>
                  <a:lnTo>
                    <a:pt x="1829269" y="1166774"/>
                  </a:lnTo>
                  <a:lnTo>
                    <a:pt x="1828812" y="1167892"/>
                  </a:lnTo>
                  <a:lnTo>
                    <a:pt x="1828812" y="1170520"/>
                  </a:lnTo>
                  <a:lnTo>
                    <a:pt x="1829269" y="1171651"/>
                  </a:lnTo>
                  <a:lnTo>
                    <a:pt x="1831136" y="1173505"/>
                  </a:lnTo>
                  <a:lnTo>
                    <a:pt x="1832254" y="1173975"/>
                  </a:lnTo>
                  <a:lnTo>
                    <a:pt x="1844408" y="1173975"/>
                  </a:lnTo>
                  <a:lnTo>
                    <a:pt x="1845538" y="1173505"/>
                  </a:lnTo>
                  <a:lnTo>
                    <a:pt x="1847392" y="1171651"/>
                  </a:lnTo>
                  <a:lnTo>
                    <a:pt x="1847862" y="1170520"/>
                  </a:lnTo>
                  <a:lnTo>
                    <a:pt x="1847862" y="1167892"/>
                  </a:lnTo>
                  <a:close/>
                </a:path>
                <a:path w="3848734" h="2338704">
                  <a:moveTo>
                    <a:pt x="1847862" y="3454"/>
                  </a:moveTo>
                  <a:lnTo>
                    <a:pt x="1847392" y="2324"/>
                  </a:lnTo>
                  <a:lnTo>
                    <a:pt x="1845538" y="469"/>
                  </a:lnTo>
                  <a:lnTo>
                    <a:pt x="1844408" y="0"/>
                  </a:lnTo>
                  <a:lnTo>
                    <a:pt x="1832254" y="0"/>
                  </a:lnTo>
                  <a:lnTo>
                    <a:pt x="1831136" y="469"/>
                  </a:lnTo>
                  <a:lnTo>
                    <a:pt x="1829269" y="2324"/>
                  </a:lnTo>
                  <a:lnTo>
                    <a:pt x="1828812" y="3454"/>
                  </a:lnTo>
                  <a:lnTo>
                    <a:pt x="1828812" y="6083"/>
                  </a:lnTo>
                  <a:lnTo>
                    <a:pt x="1829269" y="7200"/>
                  </a:lnTo>
                  <a:lnTo>
                    <a:pt x="1831136" y="9055"/>
                  </a:lnTo>
                  <a:lnTo>
                    <a:pt x="1832254" y="9525"/>
                  </a:lnTo>
                  <a:lnTo>
                    <a:pt x="1844408" y="9525"/>
                  </a:lnTo>
                  <a:lnTo>
                    <a:pt x="1845538" y="9055"/>
                  </a:lnTo>
                  <a:lnTo>
                    <a:pt x="1847392" y="7200"/>
                  </a:lnTo>
                  <a:lnTo>
                    <a:pt x="1847862" y="6083"/>
                  </a:lnTo>
                  <a:lnTo>
                    <a:pt x="1847862" y="3454"/>
                  </a:lnTo>
                  <a:close/>
                </a:path>
                <a:path w="3848734" h="2338704">
                  <a:moveTo>
                    <a:pt x="1905012" y="2332317"/>
                  </a:moveTo>
                  <a:lnTo>
                    <a:pt x="1904542" y="2331199"/>
                  </a:lnTo>
                  <a:lnTo>
                    <a:pt x="1902688" y="2329345"/>
                  </a:lnTo>
                  <a:lnTo>
                    <a:pt x="1901558" y="2328875"/>
                  </a:lnTo>
                  <a:lnTo>
                    <a:pt x="1889404" y="2328875"/>
                  </a:lnTo>
                  <a:lnTo>
                    <a:pt x="1888286" y="2329345"/>
                  </a:lnTo>
                  <a:lnTo>
                    <a:pt x="1886419" y="2331199"/>
                  </a:lnTo>
                  <a:lnTo>
                    <a:pt x="1885962" y="2332317"/>
                  </a:lnTo>
                  <a:lnTo>
                    <a:pt x="1885962" y="2334945"/>
                  </a:lnTo>
                  <a:lnTo>
                    <a:pt x="1886419" y="2336076"/>
                  </a:lnTo>
                  <a:lnTo>
                    <a:pt x="1888286" y="2337930"/>
                  </a:lnTo>
                  <a:lnTo>
                    <a:pt x="1889404" y="2338400"/>
                  </a:lnTo>
                  <a:lnTo>
                    <a:pt x="1901558" y="2338400"/>
                  </a:lnTo>
                  <a:lnTo>
                    <a:pt x="1902688" y="2337930"/>
                  </a:lnTo>
                  <a:lnTo>
                    <a:pt x="1904542" y="2336076"/>
                  </a:lnTo>
                  <a:lnTo>
                    <a:pt x="1905012" y="2334945"/>
                  </a:lnTo>
                  <a:lnTo>
                    <a:pt x="1905012" y="2332317"/>
                  </a:lnTo>
                  <a:close/>
                </a:path>
                <a:path w="3848734" h="2338704">
                  <a:moveTo>
                    <a:pt x="1905012" y="1167892"/>
                  </a:moveTo>
                  <a:lnTo>
                    <a:pt x="1904542" y="1166774"/>
                  </a:lnTo>
                  <a:lnTo>
                    <a:pt x="1902688" y="1164907"/>
                  </a:lnTo>
                  <a:lnTo>
                    <a:pt x="1901558" y="1164450"/>
                  </a:lnTo>
                  <a:lnTo>
                    <a:pt x="1889404" y="1164450"/>
                  </a:lnTo>
                  <a:lnTo>
                    <a:pt x="1888286" y="1164907"/>
                  </a:lnTo>
                  <a:lnTo>
                    <a:pt x="1886419" y="1166774"/>
                  </a:lnTo>
                  <a:lnTo>
                    <a:pt x="1885962" y="1167892"/>
                  </a:lnTo>
                  <a:lnTo>
                    <a:pt x="1885962" y="1170520"/>
                  </a:lnTo>
                  <a:lnTo>
                    <a:pt x="1886419" y="1171651"/>
                  </a:lnTo>
                  <a:lnTo>
                    <a:pt x="1888286" y="1173505"/>
                  </a:lnTo>
                  <a:lnTo>
                    <a:pt x="1889404" y="1173975"/>
                  </a:lnTo>
                  <a:lnTo>
                    <a:pt x="1901558" y="1173975"/>
                  </a:lnTo>
                  <a:lnTo>
                    <a:pt x="1902688" y="1173505"/>
                  </a:lnTo>
                  <a:lnTo>
                    <a:pt x="1904542" y="1171651"/>
                  </a:lnTo>
                  <a:lnTo>
                    <a:pt x="1905012" y="1170520"/>
                  </a:lnTo>
                  <a:lnTo>
                    <a:pt x="1905012" y="1167892"/>
                  </a:lnTo>
                  <a:close/>
                </a:path>
                <a:path w="3848734" h="2338704">
                  <a:moveTo>
                    <a:pt x="1905012" y="3454"/>
                  </a:moveTo>
                  <a:lnTo>
                    <a:pt x="1904542" y="2324"/>
                  </a:lnTo>
                  <a:lnTo>
                    <a:pt x="1902688" y="469"/>
                  </a:lnTo>
                  <a:lnTo>
                    <a:pt x="1901558" y="0"/>
                  </a:lnTo>
                  <a:lnTo>
                    <a:pt x="1889404" y="0"/>
                  </a:lnTo>
                  <a:lnTo>
                    <a:pt x="1888286" y="469"/>
                  </a:lnTo>
                  <a:lnTo>
                    <a:pt x="1886419" y="2324"/>
                  </a:lnTo>
                  <a:lnTo>
                    <a:pt x="1885962" y="3454"/>
                  </a:lnTo>
                  <a:lnTo>
                    <a:pt x="1885962" y="6083"/>
                  </a:lnTo>
                  <a:lnTo>
                    <a:pt x="1886419" y="7200"/>
                  </a:lnTo>
                  <a:lnTo>
                    <a:pt x="1888286" y="9055"/>
                  </a:lnTo>
                  <a:lnTo>
                    <a:pt x="1889404" y="9525"/>
                  </a:lnTo>
                  <a:lnTo>
                    <a:pt x="1901558" y="9525"/>
                  </a:lnTo>
                  <a:lnTo>
                    <a:pt x="1902688" y="9055"/>
                  </a:lnTo>
                  <a:lnTo>
                    <a:pt x="1904542" y="7200"/>
                  </a:lnTo>
                  <a:lnTo>
                    <a:pt x="1905012" y="6083"/>
                  </a:lnTo>
                  <a:lnTo>
                    <a:pt x="1905012" y="3454"/>
                  </a:lnTo>
                  <a:close/>
                </a:path>
                <a:path w="3848734" h="2338704">
                  <a:moveTo>
                    <a:pt x="1962162" y="2332317"/>
                  </a:moveTo>
                  <a:lnTo>
                    <a:pt x="1961692" y="2331199"/>
                  </a:lnTo>
                  <a:lnTo>
                    <a:pt x="1959838" y="2329345"/>
                  </a:lnTo>
                  <a:lnTo>
                    <a:pt x="1958708" y="2328875"/>
                  </a:lnTo>
                  <a:lnTo>
                    <a:pt x="1946554" y="2328875"/>
                  </a:lnTo>
                  <a:lnTo>
                    <a:pt x="1945436" y="2329345"/>
                  </a:lnTo>
                  <a:lnTo>
                    <a:pt x="1943569" y="2331199"/>
                  </a:lnTo>
                  <a:lnTo>
                    <a:pt x="1943112" y="2332317"/>
                  </a:lnTo>
                  <a:lnTo>
                    <a:pt x="1943112" y="2334945"/>
                  </a:lnTo>
                  <a:lnTo>
                    <a:pt x="1943569" y="2336076"/>
                  </a:lnTo>
                  <a:lnTo>
                    <a:pt x="1945436" y="2337930"/>
                  </a:lnTo>
                  <a:lnTo>
                    <a:pt x="1946554" y="2338400"/>
                  </a:lnTo>
                  <a:lnTo>
                    <a:pt x="1958708" y="2338400"/>
                  </a:lnTo>
                  <a:lnTo>
                    <a:pt x="1959838" y="2337930"/>
                  </a:lnTo>
                  <a:lnTo>
                    <a:pt x="1961692" y="2336076"/>
                  </a:lnTo>
                  <a:lnTo>
                    <a:pt x="1962162" y="2334945"/>
                  </a:lnTo>
                  <a:lnTo>
                    <a:pt x="1962162" y="2332317"/>
                  </a:lnTo>
                  <a:close/>
                </a:path>
                <a:path w="3848734" h="2338704">
                  <a:moveTo>
                    <a:pt x="1962162" y="1167892"/>
                  </a:moveTo>
                  <a:lnTo>
                    <a:pt x="1961692" y="1166774"/>
                  </a:lnTo>
                  <a:lnTo>
                    <a:pt x="1959838" y="1164907"/>
                  </a:lnTo>
                  <a:lnTo>
                    <a:pt x="1958708" y="1164450"/>
                  </a:lnTo>
                  <a:lnTo>
                    <a:pt x="1946554" y="1164450"/>
                  </a:lnTo>
                  <a:lnTo>
                    <a:pt x="1945436" y="1164907"/>
                  </a:lnTo>
                  <a:lnTo>
                    <a:pt x="1943569" y="1166774"/>
                  </a:lnTo>
                  <a:lnTo>
                    <a:pt x="1943112" y="1167892"/>
                  </a:lnTo>
                  <a:lnTo>
                    <a:pt x="1943112" y="1170520"/>
                  </a:lnTo>
                  <a:lnTo>
                    <a:pt x="1943569" y="1171651"/>
                  </a:lnTo>
                  <a:lnTo>
                    <a:pt x="1945436" y="1173505"/>
                  </a:lnTo>
                  <a:lnTo>
                    <a:pt x="1946554" y="1173975"/>
                  </a:lnTo>
                  <a:lnTo>
                    <a:pt x="1958708" y="1173975"/>
                  </a:lnTo>
                  <a:lnTo>
                    <a:pt x="1959838" y="1173505"/>
                  </a:lnTo>
                  <a:lnTo>
                    <a:pt x="1961692" y="1171651"/>
                  </a:lnTo>
                  <a:lnTo>
                    <a:pt x="1962162" y="1170520"/>
                  </a:lnTo>
                  <a:lnTo>
                    <a:pt x="1962162" y="1167892"/>
                  </a:lnTo>
                  <a:close/>
                </a:path>
                <a:path w="3848734" h="2338704">
                  <a:moveTo>
                    <a:pt x="1962162" y="3454"/>
                  </a:moveTo>
                  <a:lnTo>
                    <a:pt x="1961692" y="2324"/>
                  </a:lnTo>
                  <a:lnTo>
                    <a:pt x="1959838" y="469"/>
                  </a:lnTo>
                  <a:lnTo>
                    <a:pt x="1958708" y="0"/>
                  </a:lnTo>
                  <a:lnTo>
                    <a:pt x="1946554" y="0"/>
                  </a:lnTo>
                  <a:lnTo>
                    <a:pt x="1945436" y="469"/>
                  </a:lnTo>
                  <a:lnTo>
                    <a:pt x="1943569" y="2324"/>
                  </a:lnTo>
                  <a:lnTo>
                    <a:pt x="1943112" y="3454"/>
                  </a:lnTo>
                  <a:lnTo>
                    <a:pt x="1943112" y="6083"/>
                  </a:lnTo>
                  <a:lnTo>
                    <a:pt x="1943569" y="7200"/>
                  </a:lnTo>
                  <a:lnTo>
                    <a:pt x="1945436" y="9055"/>
                  </a:lnTo>
                  <a:lnTo>
                    <a:pt x="1946554" y="9525"/>
                  </a:lnTo>
                  <a:lnTo>
                    <a:pt x="1958708" y="9525"/>
                  </a:lnTo>
                  <a:lnTo>
                    <a:pt x="1959838" y="9055"/>
                  </a:lnTo>
                  <a:lnTo>
                    <a:pt x="1961692" y="7200"/>
                  </a:lnTo>
                  <a:lnTo>
                    <a:pt x="1962162" y="6083"/>
                  </a:lnTo>
                  <a:lnTo>
                    <a:pt x="1962162" y="3454"/>
                  </a:lnTo>
                  <a:close/>
                </a:path>
                <a:path w="3848734" h="2338704">
                  <a:moveTo>
                    <a:pt x="2019312" y="2332317"/>
                  </a:moveTo>
                  <a:lnTo>
                    <a:pt x="2018842" y="2331199"/>
                  </a:lnTo>
                  <a:lnTo>
                    <a:pt x="2016988" y="2329345"/>
                  </a:lnTo>
                  <a:lnTo>
                    <a:pt x="2015858" y="2328875"/>
                  </a:lnTo>
                  <a:lnTo>
                    <a:pt x="2003704" y="2328875"/>
                  </a:lnTo>
                  <a:lnTo>
                    <a:pt x="2002586" y="2329345"/>
                  </a:lnTo>
                  <a:lnTo>
                    <a:pt x="2000719" y="2331199"/>
                  </a:lnTo>
                  <a:lnTo>
                    <a:pt x="2000262" y="2332317"/>
                  </a:lnTo>
                  <a:lnTo>
                    <a:pt x="2000262" y="2334945"/>
                  </a:lnTo>
                  <a:lnTo>
                    <a:pt x="2000719" y="2336076"/>
                  </a:lnTo>
                  <a:lnTo>
                    <a:pt x="2002586" y="2337930"/>
                  </a:lnTo>
                  <a:lnTo>
                    <a:pt x="2003704" y="2338400"/>
                  </a:lnTo>
                  <a:lnTo>
                    <a:pt x="2015858" y="2338400"/>
                  </a:lnTo>
                  <a:lnTo>
                    <a:pt x="2016988" y="2337930"/>
                  </a:lnTo>
                  <a:lnTo>
                    <a:pt x="2018842" y="2336076"/>
                  </a:lnTo>
                  <a:lnTo>
                    <a:pt x="2019312" y="2334945"/>
                  </a:lnTo>
                  <a:lnTo>
                    <a:pt x="2019312" y="2332317"/>
                  </a:lnTo>
                  <a:close/>
                </a:path>
                <a:path w="3848734" h="2338704">
                  <a:moveTo>
                    <a:pt x="2019312" y="1167892"/>
                  </a:moveTo>
                  <a:lnTo>
                    <a:pt x="2018842" y="1166774"/>
                  </a:lnTo>
                  <a:lnTo>
                    <a:pt x="2016988" y="1164907"/>
                  </a:lnTo>
                  <a:lnTo>
                    <a:pt x="2015858" y="1164450"/>
                  </a:lnTo>
                  <a:lnTo>
                    <a:pt x="2003704" y="1164450"/>
                  </a:lnTo>
                  <a:lnTo>
                    <a:pt x="2002586" y="1164907"/>
                  </a:lnTo>
                  <a:lnTo>
                    <a:pt x="2000719" y="1166774"/>
                  </a:lnTo>
                  <a:lnTo>
                    <a:pt x="2000262" y="1167892"/>
                  </a:lnTo>
                  <a:lnTo>
                    <a:pt x="2000262" y="1170520"/>
                  </a:lnTo>
                  <a:lnTo>
                    <a:pt x="2000719" y="1171651"/>
                  </a:lnTo>
                  <a:lnTo>
                    <a:pt x="2002586" y="1173505"/>
                  </a:lnTo>
                  <a:lnTo>
                    <a:pt x="2003704" y="1173975"/>
                  </a:lnTo>
                  <a:lnTo>
                    <a:pt x="2015858" y="1173975"/>
                  </a:lnTo>
                  <a:lnTo>
                    <a:pt x="2016988" y="1173505"/>
                  </a:lnTo>
                  <a:lnTo>
                    <a:pt x="2018842" y="1171651"/>
                  </a:lnTo>
                  <a:lnTo>
                    <a:pt x="2019312" y="1170520"/>
                  </a:lnTo>
                  <a:lnTo>
                    <a:pt x="2019312" y="1167892"/>
                  </a:lnTo>
                  <a:close/>
                </a:path>
                <a:path w="3848734" h="2338704">
                  <a:moveTo>
                    <a:pt x="2019312" y="3454"/>
                  </a:moveTo>
                  <a:lnTo>
                    <a:pt x="2018842" y="2324"/>
                  </a:lnTo>
                  <a:lnTo>
                    <a:pt x="2016988" y="469"/>
                  </a:lnTo>
                  <a:lnTo>
                    <a:pt x="2015858" y="0"/>
                  </a:lnTo>
                  <a:lnTo>
                    <a:pt x="2003704" y="0"/>
                  </a:lnTo>
                  <a:lnTo>
                    <a:pt x="2002586" y="469"/>
                  </a:lnTo>
                  <a:lnTo>
                    <a:pt x="2000719" y="2324"/>
                  </a:lnTo>
                  <a:lnTo>
                    <a:pt x="2000262" y="3454"/>
                  </a:lnTo>
                  <a:lnTo>
                    <a:pt x="2000262" y="6083"/>
                  </a:lnTo>
                  <a:lnTo>
                    <a:pt x="2000719" y="7200"/>
                  </a:lnTo>
                  <a:lnTo>
                    <a:pt x="2002586" y="9055"/>
                  </a:lnTo>
                  <a:lnTo>
                    <a:pt x="2003704" y="9525"/>
                  </a:lnTo>
                  <a:lnTo>
                    <a:pt x="2015858" y="9525"/>
                  </a:lnTo>
                  <a:lnTo>
                    <a:pt x="2016988" y="9055"/>
                  </a:lnTo>
                  <a:lnTo>
                    <a:pt x="2018842" y="7200"/>
                  </a:lnTo>
                  <a:lnTo>
                    <a:pt x="2019312" y="6083"/>
                  </a:lnTo>
                  <a:lnTo>
                    <a:pt x="2019312" y="3454"/>
                  </a:lnTo>
                  <a:close/>
                </a:path>
                <a:path w="3848734" h="2338704">
                  <a:moveTo>
                    <a:pt x="2076462" y="2332317"/>
                  </a:moveTo>
                  <a:lnTo>
                    <a:pt x="2075992" y="2331199"/>
                  </a:lnTo>
                  <a:lnTo>
                    <a:pt x="2074138" y="2329345"/>
                  </a:lnTo>
                  <a:lnTo>
                    <a:pt x="2073008" y="2328875"/>
                  </a:lnTo>
                  <a:lnTo>
                    <a:pt x="2060854" y="2328875"/>
                  </a:lnTo>
                  <a:lnTo>
                    <a:pt x="2059736" y="2329345"/>
                  </a:lnTo>
                  <a:lnTo>
                    <a:pt x="2057869" y="2331199"/>
                  </a:lnTo>
                  <a:lnTo>
                    <a:pt x="2057412" y="2332317"/>
                  </a:lnTo>
                  <a:lnTo>
                    <a:pt x="2057412" y="2334945"/>
                  </a:lnTo>
                  <a:lnTo>
                    <a:pt x="2057869" y="2336076"/>
                  </a:lnTo>
                  <a:lnTo>
                    <a:pt x="2059736" y="2337930"/>
                  </a:lnTo>
                  <a:lnTo>
                    <a:pt x="2060854" y="2338400"/>
                  </a:lnTo>
                  <a:lnTo>
                    <a:pt x="2073008" y="2338400"/>
                  </a:lnTo>
                  <a:lnTo>
                    <a:pt x="2074138" y="2337930"/>
                  </a:lnTo>
                  <a:lnTo>
                    <a:pt x="2075992" y="2336076"/>
                  </a:lnTo>
                  <a:lnTo>
                    <a:pt x="2076462" y="2334945"/>
                  </a:lnTo>
                  <a:lnTo>
                    <a:pt x="2076462" y="2332317"/>
                  </a:lnTo>
                  <a:close/>
                </a:path>
                <a:path w="3848734" h="2338704">
                  <a:moveTo>
                    <a:pt x="2076462" y="1167892"/>
                  </a:moveTo>
                  <a:lnTo>
                    <a:pt x="2075992" y="1166774"/>
                  </a:lnTo>
                  <a:lnTo>
                    <a:pt x="2074138" y="1164907"/>
                  </a:lnTo>
                  <a:lnTo>
                    <a:pt x="2073008" y="1164450"/>
                  </a:lnTo>
                  <a:lnTo>
                    <a:pt x="2060854" y="1164450"/>
                  </a:lnTo>
                  <a:lnTo>
                    <a:pt x="2059736" y="1164907"/>
                  </a:lnTo>
                  <a:lnTo>
                    <a:pt x="2057869" y="1166774"/>
                  </a:lnTo>
                  <a:lnTo>
                    <a:pt x="2057412" y="1167892"/>
                  </a:lnTo>
                  <a:lnTo>
                    <a:pt x="2057412" y="1170520"/>
                  </a:lnTo>
                  <a:lnTo>
                    <a:pt x="2057869" y="1171651"/>
                  </a:lnTo>
                  <a:lnTo>
                    <a:pt x="2059736" y="1173505"/>
                  </a:lnTo>
                  <a:lnTo>
                    <a:pt x="2060854" y="1173975"/>
                  </a:lnTo>
                  <a:lnTo>
                    <a:pt x="2073008" y="1173975"/>
                  </a:lnTo>
                  <a:lnTo>
                    <a:pt x="2074138" y="1173505"/>
                  </a:lnTo>
                  <a:lnTo>
                    <a:pt x="2075992" y="1171651"/>
                  </a:lnTo>
                  <a:lnTo>
                    <a:pt x="2076462" y="1170520"/>
                  </a:lnTo>
                  <a:lnTo>
                    <a:pt x="2076462" y="1167892"/>
                  </a:lnTo>
                  <a:close/>
                </a:path>
                <a:path w="3848734" h="2338704">
                  <a:moveTo>
                    <a:pt x="2076462" y="3454"/>
                  </a:moveTo>
                  <a:lnTo>
                    <a:pt x="2075992" y="2324"/>
                  </a:lnTo>
                  <a:lnTo>
                    <a:pt x="2074138" y="469"/>
                  </a:lnTo>
                  <a:lnTo>
                    <a:pt x="2073008" y="0"/>
                  </a:lnTo>
                  <a:lnTo>
                    <a:pt x="2060854" y="0"/>
                  </a:lnTo>
                  <a:lnTo>
                    <a:pt x="2059736" y="469"/>
                  </a:lnTo>
                  <a:lnTo>
                    <a:pt x="2057869" y="2324"/>
                  </a:lnTo>
                  <a:lnTo>
                    <a:pt x="2057412" y="3454"/>
                  </a:lnTo>
                  <a:lnTo>
                    <a:pt x="2057412" y="6083"/>
                  </a:lnTo>
                  <a:lnTo>
                    <a:pt x="2057869" y="7200"/>
                  </a:lnTo>
                  <a:lnTo>
                    <a:pt x="2059736" y="9055"/>
                  </a:lnTo>
                  <a:lnTo>
                    <a:pt x="2060854" y="9525"/>
                  </a:lnTo>
                  <a:lnTo>
                    <a:pt x="2073008" y="9525"/>
                  </a:lnTo>
                  <a:lnTo>
                    <a:pt x="2074138" y="9055"/>
                  </a:lnTo>
                  <a:lnTo>
                    <a:pt x="2075992" y="7200"/>
                  </a:lnTo>
                  <a:lnTo>
                    <a:pt x="2076462" y="6083"/>
                  </a:lnTo>
                  <a:lnTo>
                    <a:pt x="2076462" y="3454"/>
                  </a:lnTo>
                  <a:close/>
                </a:path>
                <a:path w="3848734" h="2338704">
                  <a:moveTo>
                    <a:pt x="2133612" y="2332317"/>
                  </a:moveTo>
                  <a:lnTo>
                    <a:pt x="2133142" y="2331199"/>
                  </a:lnTo>
                  <a:lnTo>
                    <a:pt x="2131288" y="2329345"/>
                  </a:lnTo>
                  <a:lnTo>
                    <a:pt x="2130158" y="2328875"/>
                  </a:lnTo>
                  <a:lnTo>
                    <a:pt x="2118004" y="2328875"/>
                  </a:lnTo>
                  <a:lnTo>
                    <a:pt x="2116886" y="2329345"/>
                  </a:lnTo>
                  <a:lnTo>
                    <a:pt x="2115020" y="2331199"/>
                  </a:lnTo>
                  <a:lnTo>
                    <a:pt x="2114562" y="2332317"/>
                  </a:lnTo>
                  <a:lnTo>
                    <a:pt x="2114562" y="2334945"/>
                  </a:lnTo>
                  <a:lnTo>
                    <a:pt x="2115020" y="2336076"/>
                  </a:lnTo>
                  <a:lnTo>
                    <a:pt x="2116886" y="2337930"/>
                  </a:lnTo>
                  <a:lnTo>
                    <a:pt x="2118004" y="2338400"/>
                  </a:lnTo>
                  <a:lnTo>
                    <a:pt x="2130158" y="2338400"/>
                  </a:lnTo>
                  <a:lnTo>
                    <a:pt x="2131288" y="2337930"/>
                  </a:lnTo>
                  <a:lnTo>
                    <a:pt x="2133142" y="2336076"/>
                  </a:lnTo>
                  <a:lnTo>
                    <a:pt x="2133612" y="2334945"/>
                  </a:lnTo>
                  <a:lnTo>
                    <a:pt x="2133612" y="2332317"/>
                  </a:lnTo>
                  <a:close/>
                </a:path>
                <a:path w="3848734" h="2338704">
                  <a:moveTo>
                    <a:pt x="2133612" y="1167892"/>
                  </a:moveTo>
                  <a:lnTo>
                    <a:pt x="2133142" y="1166774"/>
                  </a:lnTo>
                  <a:lnTo>
                    <a:pt x="2131288" y="1164907"/>
                  </a:lnTo>
                  <a:lnTo>
                    <a:pt x="2130158" y="1164450"/>
                  </a:lnTo>
                  <a:lnTo>
                    <a:pt x="2118004" y="1164450"/>
                  </a:lnTo>
                  <a:lnTo>
                    <a:pt x="2116886" y="1164907"/>
                  </a:lnTo>
                  <a:lnTo>
                    <a:pt x="2115020" y="1166774"/>
                  </a:lnTo>
                  <a:lnTo>
                    <a:pt x="2114562" y="1167892"/>
                  </a:lnTo>
                  <a:lnTo>
                    <a:pt x="2114562" y="1170520"/>
                  </a:lnTo>
                  <a:lnTo>
                    <a:pt x="2115020" y="1171651"/>
                  </a:lnTo>
                  <a:lnTo>
                    <a:pt x="2116886" y="1173505"/>
                  </a:lnTo>
                  <a:lnTo>
                    <a:pt x="2118004" y="1173975"/>
                  </a:lnTo>
                  <a:lnTo>
                    <a:pt x="2130158" y="1173975"/>
                  </a:lnTo>
                  <a:lnTo>
                    <a:pt x="2131288" y="1173505"/>
                  </a:lnTo>
                  <a:lnTo>
                    <a:pt x="2133142" y="1171651"/>
                  </a:lnTo>
                  <a:lnTo>
                    <a:pt x="2133612" y="1170520"/>
                  </a:lnTo>
                  <a:lnTo>
                    <a:pt x="2133612" y="1167892"/>
                  </a:lnTo>
                  <a:close/>
                </a:path>
                <a:path w="3848734" h="2338704">
                  <a:moveTo>
                    <a:pt x="2133612" y="3454"/>
                  </a:moveTo>
                  <a:lnTo>
                    <a:pt x="2133142" y="2324"/>
                  </a:lnTo>
                  <a:lnTo>
                    <a:pt x="2131288" y="469"/>
                  </a:lnTo>
                  <a:lnTo>
                    <a:pt x="2130158" y="0"/>
                  </a:lnTo>
                  <a:lnTo>
                    <a:pt x="2118004" y="0"/>
                  </a:lnTo>
                  <a:lnTo>
                    <a:pt x="2116886" y="469"/>
                  </a:lnTo>
                  <a:lnTo>
                    <a:pt x="2115020" y="2324"/>
                  </a:lnTo>
                  <a:lnTo>
                    <a:pt x="2114562" y="3454"/>
                  </a:lnTo>
                  <a:lnTo>
                    <a:pt x="2114562" y="6083"/>
                  </a:lnTo>
                  <a:lnTo>
                    <a:pt x="2115020" y="7200"/>
                  </a:lnTo>
                  <a:lnTo>
                    <a:pt x="2116886" y="9055"/>
                  </a:lnTo>
                  <a:lnTo>
                    <a:pt x="2118004" y="9525"/>
                  </a:lnTo>
                  <a:lnTo>
                    <a:pt x="2130158" y="9525"/>
                  </a:lnTo>
                  <a:lnTo>
                    <a:pt x="2131288" y="9055"/>
                  </a:lnTo>
                  <a:lnTo>
                    <a:pt x="2133142" y="7200"/>
                  </a:lnTo>
                  <a:lnTo>
                    <a:pt x="2133612" y="6083"/>
                  </a:lnTo>
                  <a:lnTo>
                    <a:pt x="2133612" y="3454"/>
                  </a:lnTo>
                  <a:close/>
                </a:path>
                <a:path w="3848734" h="2338704">
                  <a:moveTo>
                    <a:pt x="2190762" y="2332317"/>
                  </a:moveTo>
                  <a:lnTo>
                    <a:pt x="2190292" y="2331199"/>
                  </a:lnTo>
                  <a:lnTo>
                    <a:pt x="2188438" y="2329345"/>
                  </a:lnTo>
                  <a:lnTo>
                    <a:pt x="2187308" y="2328875"/>
                  </a:lnTo>
                  <a:lnTo>
                    <a:pt x="2175154" y="2328875"/>
                  </a:lnTo>
                  <a:lnTo>
                    <a:pt x="2174036" y="2329345"/>
                  </a:lnTo>
                  <a:lnTo>
                    <a:pt x="2172170" y="2331199"/>
                  </a:lnTo>
                  <a:lnTo>
                    <a:pt x="2171712" y="2332317"/>
                  </a:lnTo>
                  <a:lnTo>
                    <a:pt x="2171712" y="2334945"/>
                  </a:lnTo>
                  <a:lnTo>
                    <a:pt x="2172170" y="2336076"/>
                  </a:lnTo>
                  <a:lnTo>
                    <a:pt x="2174036" y="2337930"/>
                  </a:lnTo>
                  <a:lnTo>
                    <a:pt x="2175154" y="2338400"/>
                  </a:lnTo>
                  <a:lnTo>
                    <a:pt x="2187308" y="2338400"/>
                  </a:lnTo>
                  <a:lnTo>
                    <a:pt x="2188438" y="2337930"/>
                  </a:lnTo>
                  <a:lnTo>
                    <a:pt x="2190292" y="2336076"/>
                  </a:lnTo>
                  <a:lnTo>
                    <a:pt x="2190762" y="2334945"/>
                  </a:lnTo>
                  <a:lnTo>
                    <a:pt x="2190762" y="2332317"/>
                  </a:lnTo>
                  <a:close/>
                </a:path>
                <a:path w="3848734" h="2338704">
                  <a:moveTo>
                    <a:pt x="2190762" y="1167892"/>
                  </a:moveTo>
                  <a:lnTo>
                    <a:pt x="2190292" y="1166774"/>
                  </a:lnTo>
                  <a:lnTo>
                    <a:pt x="2188438" y="1164907"/>
                  </a:lnTo>
                  <a:lnTo>
                    <a:pt x="2187308" y="1164450"/>
                  </a:lnTo>
                  <a:lnTo>
                    <a:pt x="2175154" y="1164450"/>
                  </a:lnTo>
                  <a:lnTo>
                    <a:pt x="2174036" y="1164907"/>
                  </a:lnTo>
                  <a:lnTo>
                    <a:pt x="2172170" y="1166774"/>
                  </a:lnTo>
                  <a:lnTo>
                    <a:pt x="2171712" y="1167892"/>
                  </a:lnTo>
                  <a:lnTo>
                    <a:pt x="2171712" y="1170520"/>
                  </a:lnTo>
                  <a:lnTo>
                    <a:pt x="2172170" y="1171651"/>
                  </a:lnTo>
                  <a:lnTo>
                    <a:pt x="2174036" y="1173505"/>
                  </a:lnTo>
                  <a:lnTo>
                    <a:pt x="2175154" y="1173975"/>
                  </a:lnTo>
                  <a:lnTo>
                    <a:pt x="2187308" y="1173975"/>
                  </a:lnTo>
                  <a:lnTo>
                    <a:pt x="2188438" y="1173505"/>
                  </a:lnTo>
                  <a:lnTo>
                    <a:pt x="2190292" y="1171651"/>
                  </a:lnTo>
                  <a:lnTo>
                    <a:pt x="2190762" y="1170520"/>
                  </a:lnTo>
                  <a:lnTo>
                    <a:pt x="2190762" y="1167892"/>
                  </a:lnTo>
                  <a:close/>
                </a:path>
                <a:path w="3848734" h="2338704">
                  <a:moveTo>
                    <a:pt x="2190762" y="3454"/>
                  </a:moveTo>
                  <a:lnTo>
                    <a:pt x="2190292" y="2324"/>
                  </a:lnTo>
                  <a:lnTo>
                    <a:pt x="2188438" y="469"/>
                  </a:lnTo>
                  <a:lnTo>
                    <a:pt x="2187308" y="0"/>
                  </a:lnTo>
                  <a:lnTo>
                    <a:pt x="2175154" y="0"/>
                  </a:lnTo>
                  <a:lnTo>
                    <a:pt x="2174036" y="469"/>
                  </a:lnTo>
                  <a:lnTo>
                    <a:pt x="2172170" y="2324"/>
                  </a:lnTo>
                  <a:lnTo>
                    <a:pt x="2171712" y="3454"/>
                  </a:lnTo>
                  <a:lnTo>
                    <a:pt x="2171712" y="6083"/>
                  </a:lnTo>
                  <a:lnTo>
                    <a:pt x="2172170" y="7200"/>
                  </a:lnTo>
                  <a:lnTo>
                    <a:pt x="2174036" y="9055"/>
                  </a:lnTo>
                  <a:lnTo>
                    <a:pt x="2175154" y="9525"/>
                  </a:lnTo>
                  <a:lnTo>
                    <a:pt x="2187308" y="9525"/>
                  </a:lnTo>
                  <a:lnTo>
                    <a:pt x="2188438" y="9055"/>
                  </a:lnTo>
                  <a:lnTo>
                    <a:pt x="2190292" y="7200"/>
                  </a:lnTo>
                  <a:lnTo>
                    <a:pt x="2190762" y="6083"/>
                  </a:lnTo>
                  <a:lnTo>
                    <a:pt x="2190762" y="3454"/>
                  </a:lnTo>
                  <a:close/>
                </a:path>
                <a:path w="3848734" h="2338704">
                  <a:moveTo>
                    <a:pt x="2247912" y="2332317"/>
                  </a:moveTo>
                  <a:lnTo>
                    <a:pt x="2247442" y="2331199"/>
                  </a:lnTo>
                  <a:lnTo>
                    <a:pt x="2245588" y="2329345"/>
                  </a:lnTo>
                  <a:lnTo>
                    <a:pt x="2244458" y="2328875"/>
                  </a:lnTo>
                  <a:lnTo>
                    <a:pt x="2232304" y="2328875"/>
                  </a:lnTo>
                  <a:lnTo>
                    <a:pt x="2231186" y="2329345"/>
                  </a:lnTo>
                  <a:lnTo>
                    <a:pt x="2229320" y="2331199"/>
                  </a:lnTo>
                  <a:lnTo>
                    <a:pt x="2228862" y="2332317"/>
                  </a:lnTo>
                  <a:lnTo>
                    <a:pt x="2228862" y="2334945"/>
                  </a:lnTo>
                  <a:lnTo>
                    <a:pt x="2229320" y="2336076"/>
                  </a:lnTo>
                  <a:lnTo>
                    <a:pt x="2231186" y="2337930"/>
                  </a:lnTo>
                  <a:lnTo>
                    <a:pt x="2232304" y="2338400"/>
                  </a:lnTo>
                  <a:lnTo>
                    <a:pt x="2244458" y="2338400"/>
                  </a:lnTo>
                  <a:lnTo>
                    <a:pt x="2245588" y="2337930"/>
                  </a:lnTo>
                  <a:lnTo>
                    <a:pt x="2247442" y="2336076"/>
                  </a:lnTo>
                  <a:lnTo>
                    <a:pt x="2247912" y="2334945"/>
                  </a:lnTo>
                  <a:lnTo>
                    <a:pt x="2247912" y="2332317"/>
                  </a:lnTo>
                  <a:close/>
                </a:path>
                <a:path w="3848734" h="2338704">
                  <a:moveTo>
                    <a:pt x="2247912" y="1167892"/>
                  </a:moveTo>
                  <a:lnTo>
                    <a:pt x="2247442" y="1166774"/>
                  </a:lnTo>
                  <a:lnTo>
                    <a:pt x="2245588" y="1164907"/>
                  </a:lnTo>
                  <a:lnTo>
                    <a:pt x="2244458" y="1164450"/>
                  </a:lnTo>
                  <a:lnTo>
                    <a:pt x="2232304" y="1164450"/>
                  </a:lnTo>
                  <a:lnTo>
                    <a:pt x="2231186" y="1164907"/>
                  </a:lnTo>
                  <a:lnTo>
                    <a:pt x="2229320" y="1166774"/>
                  </a:lnTo>
                  <a:lnTo>
                    <a:pt x="2228862" y="1167892"/>
                  </a:lnTo>
                  <a:lnTo>
                    <a:pt x="2228862" y="1170520"/>
                  </a:lnTo>
                  <a:lnTo>
                    <a:pt x="2229320" y="1171651"/>
                  </a:lnTo>
                  <a:lnTo>
                    <a:pt x="2231186" y="1173505"/>
                  </a:lnTo>
                  <a:lnTo>
                    <a:pt x="2232304" y="1173975"/>
                  </a:lnTo>
                  <a:lnTo>
                    <a:pt x="2244458" y="1173975"/>
                  </a:lnTo>
                  <a:lnTo>
                    <a:pt x="2245588" y="1173505"/>
                  </a:lnTo>
                  <a:lnTo>
                    <a:pt x="2247442" y="1171651"/>
                  </a:lnTo>
                  <a:lnTo>
                    <a:pt x="2247912" y="1170520"/>
                  </a:lnTo>
                  <a:lnTo>
                    <a:pt x="2247912" y="1167892"/>
                  </a:lnTo>
                  <a:close/>
                </a:path>
                <a:path w="3848734" h="2338704">
                  <a:moveTo>
                    <a:pt x="2247912" y="3454"/>
                  </a:moveTo>
                  <a:lnTo>
                    <a:pt x="2247442" y="2324"/>
                  </a:lnTo>
                  <a:lnTo>
                    <a:pt x="2245588" y="469"/>
                  </a:lnTo>
                  <a:lnTo>
                    <a:pt x="2244458" y="0"/>
                  </a:lnTo>
                  <a:lnTo>
                    <a:pt x="2232304" y="0"/>
                  </a:lnTo>
                  <a:lnTo>
                    <a:pt x="2231186" y="469"/>
                  </a:lnTo>
                  <a:lnTo>
                    <a:pt x="2229320" y="2324"/>
                  </a:lnTo>
                  <a:lnTo>
                    <a:pt x="2228862" y="3454"/>
                  </a:lnTo>
                  <a:lnTo>
                    <a:pt x="2228862" y="6083"/>
                  </a:lnTo>
                  <a:lnTo>
                    <a:pt x="2229320" y="7200"/>
                  </a:lnTo>
                  <a:lnTo>
                    <a:pt x="2231186" y="9055"/>
                  </a:lnTo>
                  <a:lnTo>
                    <a:pt x="2232304" y="9525"/>
                  </a:lnTo>
                  <a:lnTo>
                    <a:pt x="2244458" y="9525"/>
                  </a:lnTo>
                  <a:lnTo>
                    <a:pt x="2245588" y="9055"/>
                  </a:lnTo>
                  <a:lnTo>
                    <a:pt x="2247442" y="7200"/>
                  </a:lnTo>
                  <a:lnTo>
                    <a:pt x="2247912" y="6083"/>
                  </a:lnTo>
                  <a:lnTo>
                    <a:pt x="2247912" y="3454"/>
                  </a:lnTo>
                  <a:close/>
                </a:path>
                <a:path w="3848734" h="2338704">
                  <a:moveTo>
                    <a:pt x="2305062" y="2332317"/>
                  </a:moveTo>
                  <a:lnTo>
                    <a:pt x="2304592" y="2331199"/>
                  </a:lnTo>
                  <a:lnTo>
                    <a:pt x="2302738" y="2329345"/>
                  </a:lnTo>
                  <a:lnTo>
                    <a:pt x="2301608" y="2328875"/>
                  </a:lnTo>
                  <a:lnTo>
                    <a:pt x="2289454" y="2328875"/>
                  </a:lnTo>
                  <a:lnTo>
                    <a:pt x="2288336" y="2329345"/>
                  </a:lnTo>
                  <a:lnTo>
                    <a:pt x="2286470" y="2331199"/>
                  </a:lnTo>
                  <a:lnTo>
                    <a:pt x="2286012" y="2332317"/>
                  </a:lnTo>
                  <a:lnTo>
                    <a:pt x="2286012" y="2334945"/>
                  </a:lnTo>
                  <a:lnTo>
                    <a:pt x="2286470" y="2336076"/>
                  </a:lnTo>
                  <a:lnTo>
                    <a:pt x="2288336" y="2337930"/>
                  </a:lnTo>
                  <a:lnTo>
                    <a:pt x="2289454" y="2338400"/>
                  </a:lnTo>
                  <a:lnTo>
                    <a:pt x="2301608" y="2338400"/>
                  </a:lnTo>
                  <a:lnTo>
                    <a:pt x="2302738" y="2337930"/>
                  </a:lnTo>
                  <a:lnTo>
                    <a:pt x="2304592" y="2336076"/>
                  </a:lnTo>
                  <a:lnTo>
                    <a:pt x="2305062" y="2334945"/>
                  </a:lnTo>
                  <a:lnTo>
                    <a:pt x="2305062" y="2332317"/>
                  </a:lnTo>
                  <a:close/>
                </a:path>
                <a:path w="3848734" h="2338704">
                  <a:moveTo>
                    <a:pt x="2305062" y="1167892"/>
                  </a:moveTo>
                  <a:lnTo>
                    <a:pt x="2304592" y="1166774"/>
                  </a:lnTo>
                  <a:lnTo>
                    <a:pt x="2302738" y="1164907"/>
                  </a:lnTo>
                  <a:lnTo>
                    <a:pt x="2301608" y="1164450"/>
                  </a:lnTo>
                  <a:lnTo>
                    <a:pt x="2289454" y="1164450"/>
                  </a:lnTo>
                  <a:lnTo>
                    <a:pt x="2288336" y="1164907"/>
                  </a:lnTo>
                  <a:lnTo>
                    <a:pt x="2286470" y="1166774"/>
                  </a:lnTo>
                  <a:lnTo>
                    <a:pt x="2286012" y="1167892"/>
                  </a:lnTo>
                  <a:lnTo>
                    <a:pt x="2286012" y="1170520"/>
                  </a:lnTo>
                  <a:lnTo>
                    <a:pt x="2286470" y="1171651"/>
                  </a:lnTo>
                  <a:lnTo>
                    <a:pt x="2288336" y="1173505"/>
                  </a:lnTo>
                  <a:lnTo>
                    <a:pt x="2289454" y="1173975"/>
                  </a:lnTo>
                  <a:lnTo>
                    <a:pt x="2301608" y="1173975"/>
                  </a:lnTo>
                  <a:lnTo>
                    <a:pt x="2302738" y="1173505"/>
                  </a:lnTo>
                  <a:lnTo>
                    <a:pt x="2304592" y="1171651"/>
                  </a:lnTo>
                  <a:lnTo>
                    <a:pt x="2305062" y="1170520"/>
                  </a:lnTo>
                  <a:lnTo>
                    <a:pt x="2305062" y="1167892"/>
                  </a:lnTo>
                  <a:close/>
                </a:path>
                <a:path w="3848734" h="2338704">
                  <a:moveTo>
                    <a:pt x="2305062" y="3454"/>
                  </a:moveTo>
                  <a:lnTo>
                    <a:pt x="2304592" y="2324"/>
                  </a:lnTo>
                  <a:lnTo>
                    <a:pt x="2302738" y="469"/>
                  </a:lnTo>
                  <a:lnTo>
                    <a:pt x="2301608" y="0"/>
                  </a:lnTo>
                  <a:lnTo>
                    <a:pt x="2289454" y="0"/>
                  </a:lnTo>
                  <a:lnTo>
                    <a:pt x="2288336" y="469"/>
                  </a:lnTo>
                  <a:lnTo>
                    <a:pt x="2286470" y="2324"/>
                  </a:lnTo>
                  <a:lnTo>
                    <a:pt x="2286012" y="3454"/>
                  </a:lnTo>
                  <a:lnTo>
                    <a:pt x="2286012" y="6083"/>
                  </a:lnTo>
                  <a:lnTo>
                    <a:pt x="2286470" y="7200"/>
                  </a:lnTo>
                  <a:lnTo>
                    <a:pt x="2288336" y="9055"/>
                  </a:lnTo>
                  <a:lnTo>
                    <a:pt x="2289454" y="9525"/>
                  </a:lnTo>
                  <a:lnTo>
                    <a:pt x="2301608" y="9525"/>
                  </a:lnTo>
                  <a:lnTo>
                    <a:pt x="2302738" y="9055"/>
                  </a:lnTo>
                  <a:lnTo>
                    <a:pt x="2304592" y="7200"/>
                  </a:lnTo>
                  <a:lnTo>
                    <a:pt x="2305062" y="6083"/>
                  </a:lnTo>
                  <a:lnTo>
                    <a:pt x="2305062" y="3454"/>
                  </a:lnTo>
                  <a:close/>
                </a:path>
                <a:path w="3848734" h="2338704">
                  <a:moveTo>
                    <a:pt x="2362212" y="2332317"/>
                  </a:moveTo>
                  <a:lnTo>
                    <a:pt x="2361742" y="2331199"/>
                  </a:lnTo>
                  <a:lnTo>
                    <a:pt x="2359888" y="2329345"/>
                  </a:lnTo>
                  <a:lnTo>
                    <a:pt x="2358758" y="2328875"/>
                  </a:lnTo>
                  <a:lnTo>
                    <a:pt x="2346604" y="2328875"/>
                  </a:lnTo>
                  <a:lnTo>
                    <a:pt x="2345486" y="2329345"/>
                  </a:lnTo>
                  <a:lnTo>
                    <a:pt x="2343620" y="2331199"/>
                  </a:lnTo>
                  <a:lnTo>
                    <a:pt x="2343162" y="2332317"/>
                  </a:lnTo>
                  <a:lnTo>
                    <a:pt x="2343162" y="2334945"/>
                  </a:lnTo>
                  <a:lnTo>
                    <a:pt x="2343620" y="2336076"/>
                  </a:lnTo>
                  <a:lnTo>
                    <a:pt x="2345486" y="2337930"/>
                  </a:lnTo>
                  <a:lnTo>
                    <a:pt x="2346604" y="2338400"/>
                  </a:lnTo>
                  <a:lnTo>
                    <a:pt x="2358758" y="2338400"/>
                  </a:lnTo>
                  <a:lnTo>
                    <a:pt x="2359888" y="2337930"/>
                  </a:lnTo>
                  <a:lnTo>
                    <a:pt x="2361742" y="2336076"/>
                  </a:lnTo>
                  <a:lnTo>
                    <a:pt x="2362212" y="2334945"/>
                  </a:lnTo>
                  <a:lnTo>
                    <a:pt x="2362212" y="2332317"/>
                  </a:lnTo>
                  <a:close/>
                </a:path>
                <a:path w="3848734" h="2338704">
                  <a:moveTo>
                    <a:pt x="2362212" y="1167892"/>
                  </a:moveTo>
                  <a:lnTo>
                    <a:pt x="2361742" y="1166774"/>
                  </a:lnTo>
                  <a:lnTo>
                    <a:pt x="2359888" y="1164907"/>
                  </a:lnTo>
                  <a:lnTo>
                    <a:pt x="2358758" y="1164450"/>
                  </a:lnTo>
                  <a:lnTo>
                    <a:pt x="2346604" y="1164450"/>
                  </a:lnTo>
                  <a:lnTo>
                    <a:pt x="2345486" y="1164907"/>
                  </a:lnTo>
                  <a:lnTo>
                    <a:pt x="2343620" y="1166774"/>
                  </a:lnTo>
                  <a:lnTo>
                    <a:pt x="2343162" y="1167892"/>
                  </a:lnTo>
                  <a:lnTo>
                    <a:pt x="2343162" y="1170520"/>
                  </a:lnTo>
                  <a:lnTo>
                    <a:pt x="2343620" y="1171651"/>
                  </a:lnTo>
                  <a:lnTo>
                    <a:pt x="2345486" y="1173505"/>
                  </a:lnTo>
                  <a:lnTo>
                    <a:pt x="2346604" y="1173975"/>
                  </a:lnTo>
                  <a:lnTo>
                    <a:pt x="2358758" y="1173975"/>
                  </a:lnTo>
                  <a:lnTo>
                    <a:pt x="2359888" y="1173505"/>
                  </a:lnTo>
                  <a:lnTo>
                    <a:pt x="2361742" y="1171651"/>
                  </a:lnTo>
                  <a:lnTo>
                    <a:pt x="2362212" y="1170520"/>
                  </a:lnTo>
                  <a:lnTo>
                    <a:pt x="2362212" y="1167892"/>
                  </a:lnTo>
                  <a:close/>
                </a:path>
                <a:path w="3848734" h="2338704">
                  <a:moveTo>
                    <a:pt x="2362212" y="3454"/>
                  </a:moveTo>
                  <a:lnTo>
                    <a:pt x="2361742" y="2324"/>
                  </a:lnTo>
                  <a:lnTo>
                    <a:pt x="2359888" y="469"/>
                  </a:lnTo>
                  <a:lnTo>
                    <a:pt x="2358758" y="0"/>
                  </a:lnTo>
                  <a:lnTo>
                    <a:pt x="2346604" y="0"/>
                  </a:lnTo>
                  <a:lnTo>
                    <a:pt x="2345486" y="469"/>
                  </a:lnTo>
                  <a:lnTo>
                    <a:pt x="2343620" y="2324"/>
                  </a:lnTo>
                  <a:lnTo>
                    <a:pt x="2343162" y="3454"/>
                  </a:lnTo>
                  <a:lnTo>
                    <a:pt x="2343162" y="6083"/>
                  </a:lnTo>
                  <a:lnTo>
                    <a:pt x="2343620" y="7200"/>
                  </a:lnTo>
                  <a:lnTo>
                    <a:pt x="2345486" y="9055"/>
                  </a:lnTo>
                  <a:lnTo>
                    <a:pt x="2346604" y="9525"/>
                  </a:lnTo>
                  <a:lnTo>
                    <a:pt x="2358758" y="9525"/>
                  </a:lnTo>
                  <a:lnTo>
                    <a:pt x="2359888" y="9055"/>
                  </a:lnTo>
                  <a:lnTo>
                    <a:pt x="2361742" y="7200"/>
                  </a:lnTo>
                  <a:lnTo>
                    <a:pt x="2362212" y="6083"/>
                  </a:lnTo>
                  <a:lnTo>
                    <a:pt x="2362212" y="3454"/>
                  </a:lnTo>
                  <a:close/>
                </a:path>
                <a:path w="3848734" h="2338704">
                  <a:moveTo>
                    <a:pt x="2419362" y="2332317"/>
                  </a:moveTo>
                  <a:lnTo>
                    <a:pt x="2418892" y="2331199"/>
                  </a:lnTo>
                  <a:lnTo>
                    <a:pt x="2417038" y="2329345"/>
                  </a:lnTo>
                  <a:lnTo>
                    <a:pt x="2415908" y="2328875"/>
                  </a:lnTo>
                  <a:lnTo>
                    <a:pt x="2403754" y="2328875"/>
                  </a:lnTo>
                  <a:lnTo>
                    <a:pt x="2402636" y="2329345"/>
                  </a:lnTo>
                  <a:lnTo>
                    <a:pt x="2400770" y="2331199"/>
                  </a:lnTo>
                  <a:lnTo>
                    <a:pt x="2400312" y="2332317"/>
                  </a:lnTo>
                  <a:lnTo>
                    <a:pt x="2400312" y="2334945"/>
                  </a:lnTo>
                  <a:lnTo>
                    <a:pt x="2400770" y="2336076"/>
                  </a:lnTo>
                  <a:lnTo>
                    <a:pt x="2402636" y="2337930"/>
                  </a:lnTo>
                  <a:lnTo>
                    <a:pt x="2403754" y="2338400"/>
                  </a:lnTo>
                  <a:lnTo>
                    <a:pt x="2415908" y="2338400"/>
                  </a:lnTo>
                  <a:lnTo>
                    <a:pt x="2417038" y="2337930"/>
                  </a:lnTo>
                  <a:lnTo>
                    <a:pt x="2418892" y="2336076"/>
                  </a:lnTo>
                  <a:lnTo>
                    <a:pt x="2419362" y="2334945"/>
                  </a:lnTo>
                  <a:lnTo>
                    <a:pt x="2419362" y="2332317"/>
                  </a:lnTo>
                  <a:close/>
                </a:path>
                <a:path w="3848734" h="2338704">
                  <a:moveTo>
                    <a:pt x="2419362" y="1167892"/>
                  </a:moveTo>
                  <a:lnTo>
                    <a:pt x="2418892" y="1166774"/>
                  </a:lnTo>
                  <a:lnTo>
                    <a:pt x="2417038" y="1164907"/>
                  </a:lnTo>
                  <a:lnTo>
                    <a:pt x="2415908" y="1164450"/>
                  </a:lnTo>
                  <a:lnTo>
                    <a:pt x="2403754" y="1164450"/>
                  </a:lnTo>
                  <a:lnTo>
                    <a:pt x="2402636" y="1164907"/>
                  </a:lnTo>
                  <a:lnTo>
                    <a:pt x="2400770" y="1166774"/>
                  </a:lnTo>
                  <a:lnTo>
                    <a:pt x="2400312" y="1167892"/>
                  </a:lnTo>
                  <a:lnTo>
                    <a:pt x="2400312" y="1170520"/>
                  </a:lnTo>
                  <a:lnTo>
                    <a:pt x="2400770" y="1171651"/>
                  </a:lnTo>
                  <a:lnTo>
                    <a:pt x="2402636" y="1173505"/>
                  </a:lnTo>
                  <a:lnTo>
                    <a:pt x="2403754" y="1173975"/>
                  </a:lnTo>
                  <a:lnTo>
                    <a:pt x="2415908" y="1173975"/>
                  </a:lnTo>
                  <a:lnTo>
                    <a:pt x="2417038" y="1173505"/>
                  </a:lnTo>
                  <a:lnTo>
                    <a:pt x="2418892" y="1171651"/>
                  </a:lnTo>
                  <a:lnTo>
                    <a:pt x="2419362" y="1170520"/>
                  </a:lnTo>
                  <a:lnTo>
                    <a:pt x="2419362" y="1167892"/>
                  </a:lnTo>
                  <a:close/>
                </a:path>
                <a:path w="3848734" h="2338704">
                  <a:moveTo>
                    <a:pt x="2419362" y="3454"/>
                  </a:moveTo>
                  <a:lnTo>
                    <a:pt x="2418892" y="2324"/>
                  </a:lnTo>
                  <a:lnTo>
                    <a:pt x="2417038" y="469"/>
                  </a:lnTo>
                  <a:lnTo>
                    <a:pt x="2415908" y="0"/>
                  </a:lnTo>
                  <a:lnTo>
                    <a:pt x="2403754" y="0"/>
                  </a:lnTo>
                  <a:lnTo>
                    <a:pt x="2402636" y="469"/>
                  </a:lnTo>
                  <a:lnTo>
                    <a:pt x="2400770" y="2324"/>
                  </a:lnTo>
                  <a:lnTo>
                    <a:pt x="2400312" y="3454"/>
                  </a:lnTo>
                  <a:lnTo>
                    <a:pt x="2400312" y="6083"/>
                  </a:lnTo>
                  <a:lnTo>
                    <a:pt x="2400770" y="7200"/>
                  </a:lnTo>
                  <a:lnTo>
                    <a:pt x="2402636" y="9055"/>
                  </a:lnTo>
                  <a:lnTo>
                    <a:pt x="2403754" y="9525"/>
                  </a:lnTo>
                  <a:lnTo>
                    <a:pt x="2415908" y="9525"/>
                  </a:lnTo>
                  <a:lnTo>
                    <a:pt x="2417038" y="9055"/>
                  </a:lnTo>
                  <a:lnTo>
                    <a:pt x="2418892" y="7200"/>
                  </a:lnTo>
                  <a:lnTo>
                    <a:pt x="2419362" y="6083"/>
                  </a:lnTo>
                  <a:lnTo>
                    <a:pt x="2419362" y="3454"/>
                  </a:lnTo>
                  <a:close/>
                </a:path>
                <a:path w="3848734" h="2338704">
                  <a:moveTo>
                    <a:pt x="2476512" y="2332317"/>
                  </a:moveTo>
                  <a:lnTo>
                    <a:pt x="2476042" y="2331199"/>
                  </a:lnTo>
                  <a:lnTo>
                    <a:pt x="2474188" y="2329345"/>
                  </a:lnTo>
                  <a:lnTo>
                    <a:pt x="2473058" y="2328875"/>
                  </a:lnTo>
                  <a:lnTo>
                    <a:pt x="2460904" y="2328875"/>
                  </a:lnTo>
                  <a:lnTo>
                    <a:pt x="2459786" y="2329345"/>
                  </a:lnTo>
                  <a:lnTo>
                    <a:pt x="2457920" y="2331199"/>
                  </a:lnTo>
                  <a:lnTo>
                    <a:pt x="2457462" y="2332317"/>
                  </a:lnTo>
                  <a:lnTo>
                    <a:pt x="2457462" y="2334945"/>
                  </a:lnTo>
                  <a:lnTo>
                    <a:pt x="2457920" y="2336076"/>
                  </a:lnTo>
                  <a:lnTo>
                    <a:pt x="2459786" y="2337930"/>
                  </a:lnTo>
                  <a:lnTo>
                    <a:pt x="2460904" y="2338400"/>
                  </a:lnTo>
                  <a:lnTo>
                    <a:pt x="2473058" y="2338400"/>
                  </a:lnTo>
                  <a:lnTo>
                    <a:pt x="2474188" y="2337930"/>
                  </a:lnTo>
                  <a:lnTo>
                    <a:pt x="2476042" y="2336076"/>
                  </a:lnTo>
                  <a:lnTo>
                    <a:pt x="2476512" y="2334945"/>
                  </a:lnTo>
                  <a:lnTo>
                    <a:pt x="2476512" y="2332317"/>
                  </a:lnTo>
                  <a:close/>
                </a:path>
                <a:path w="3848734" h="2338704">
                  <a:moveTo>
                    <a:pt x="2476512" y="1167892"/>
                  </a:moveTo>
                  <a:lnTo>
                    <a:pt x="2476042" y="1166774"/>
                  </a:lnTo>
                  <a:lnTo>
                    <a:pt x="2474188" y="1164907"/>
                  </a:lnTo>
                  <a:lnTo>
                    <a:pt x="2473058" y="1164450"/>
                  </a:lnTo>
                  <a:lnTo>
                    <a:pt x="2460904" y="1164450"/>
                  </a:lnTo>
                  <a:lnTo>
                    <a:pt x="2459786" y="1164907"/>
                  </a:lnTo>
                  <a:lnTo>
                    <a:pt x="2457920" y="1166774"/>
                  </a:lnTo>
                  <a:lnTo>
                    <a:pt x="2457462" y="1167892"/>
                  </a:lnTo>
                  <a:lnTo>
                    <a:pt x="2457462" y="1170520"/>
                  </a:lnTo>
                  <a:lnTo>
                    <a:pt x="2457920" y="1171651"/>
                  </a:lnTo>
                  <a:lnTo>
                    <a:pt x="2459786" y="1173505"/>
                  </a:lnTo>
                  <a:lnTo>
                    <a:pt x="2460904" y="1173975"/>
                  </a:lnTo>
                  <a:lnTo>
                    <a:pt x="2473058" y="1173975"/>
                  </a:lnTo>
                  <a:lnTo>
                    <a:pt x="2474188" y="1173505"/>
                  </a:lnTo>
                  <a:lnTo>
                    <a:pt x="2476042" y="1171651"/>
                  </a:lnTo>
                  <a:lnTo>
                    <a:pt x="2476512" y="1170520"/>
                  </a:lnTo>
                  <a:lnTo>
                    <a:pt x="2476512" y="1167892"/>
                  </a:lnTo>
                  <a:close/>
                </a:path>
                <a:path w="3848734" h="2338704">
                  <a:moveTo>
                    <a:pt x="2476512" y="3454"/>
                  </a:moveTo>
                  <a:lnTo>
                    <a:pt x="2476042" y="2324"/>
                  </a:lnTo>
                  <a:lnTo>
                    <a:pt x="2474188" y="469"/>
                  </a:lnTo>
                  <a:lnTo>
                    <a:pt x="2473058" y="0"/>
                  </a:lnTo>
                  <a:lnTo>
                    <a:pt x="2460904" y="0"/>
                  </a:lnTo>
                  <a:lnTo>
                    <a:pt x="2459786" y="469"/>
                  </a:lnTo>
                  <a:lnTo>
                    <a:pt x="2457920" y="2324"/>
                  </a:lnTo>
                  <a:lnTo>
                    <a:pt x="2457462" y="3454"/>
                  </a:lnTo>
                  <a:lnTo>
                    <a:pt x="2457462" y="6083"/>
                  </a:lnTo>
                  <a:lnTo>
                    <a:pt x="2457920" y="7200"/>
                  </a:lnTo>
                  <a:lnTo>
                    <a:pt x="2459786" y="9055"/>
                  </a:lnTo>
                  <a:lnTo>
                    <a:pt x="2460904" y="9525"/>
                  </a:lnTo>
                  <a:lnTo>
                    <a:pt x="2473058" y="9525"/>
                  </a:lnTo>
                  <a:lnTo>
                    <a:pt x="2474188" y="9055"/>
                  </a:lnTo>
                  <a:lnTo>
                    <a:pt x="2476042" y="7200"/>
                  </a:lnTo>
                  <a:lnTo>
                    <a:pt x="2476512" y="6083"/>
                  </a:lnTo>
                  <a:lnTo>
                    <a:pt x="2476512" y="3454"/>
                  </a:lnTo>
                  <a:close/>
                </a:path>
                <a:path w="3848734" h="2338704">
                  <a:moveTo>
                    <a:pt x="2533662" y="2332317"/>
                  </a:moveTo>
                  <a:lnTo>
                    <a:pt x="2533192" y="2331199"/>
                  </a:lnTo>
                  <a:lnTo>
                    <a:pt x="2531338" y="2329345"/>
                  </a:lnTo>
                  <a:lnTo>
                    <a:pt x="2530208" y="2328875"/>
                  </a:lnTo>
                  <a:lnTo>
                    <a:pt x="2518054" y="2328875"/>
                  </a:lnTo>
                  <a:lnTo>
                    <a:pt x="2516936" y="2329345"/>
                  </a:lnTo>
                  <a:lnTo>
                    <a:pt x="2515070" y="2331199"/>
                  </a:lnTo>
                  <a:lnTo>
                    <a:pt x="2514612" y="2332317"/>
                  </a:lnTo>
                  <a:lnTo>
                    <a:pt x="2514612" y="2334945"/>
                  </a:lnTo>
                  <a:lnTo>
                    <a:pt x="2515070" y="2336076"/>
                  </a:lnTo>
                  <a:lnTo>
                    <a:pt x="2516936" y="2337930"/>
                  </a:lnTo>
                  <a:lnTo>
                    <a:pt x="2518054" y="2338400"/>
                  </a:lnTo>
                  <a:lnTo>
                    <a:pt x="2530208" y="2338400"/>
                  </a:lnTo>
                  <a:lnTo>
                    <a:pt x="2531338" y="2337930"/>
                  </a:lnTo>
                  <a:lnTo>
                    <a:pt x="2533192" y="2336076"/>
                  </a:lnTo>
                  <a:lnTo>
                    <a:pt x="2533662" y="2334945"/>
                  </a:lnTo>
                  <a:lnTo>
                    <a:pt x="2533662" y="2332317"/>
                  </a:lnTo>
                  <a:close/>
                </a:path>
                <a:path w="3848734" h="2338704">
                  <a:moveTo>
                    <a:pt x="2533662" y="1167892"/>
                  </a:moveTo>
                  <a:lnTo>
                    <a:pt x="2533192" y="1166774"/>
                  </a:lnTo>
                  <a:lnTo>
                    <a:pt x="2531338" y="1164907"/>
                  </a:lnTo>
                  <a:lnTo>
                    <a:pt x="2530208" y="1164450"/>
                  </a:lnTo>
                  <a:lnTo>
                    <a:pt x="2518054" y="1164450"/>
                  </a:lnTo>
                  <a:lnTo>
                    <a:pt x="2516936" y="1164907"/>
                  </a:lnTo>
                  <a:lnTo>
                    <a:pt x="2515070" y="1166774"/>
                  </a:lnTo>
                  <a:lnTo>
                    <a:pt x="2514612" y="1167892"/>
                  </a:lnTo>
                  <a:lnTo>
                    <a:pt x="2514612" y="1170520"/>
                  </a:lnTo>
                  <a:lnTo>
                    <a:pt x="2515070" y="1171651"/>
                  </a:lnTo>
                  <a:lnTo>
                    <a:pt x="2516936" y="1173505"/>
                  </a:lnTo>
                  <a:lnTo>
                    <a:pt x="2518054" y="1173975"/>
                  </a:lnTo>
                  <a:lnTo>
                    <a:pt x="2530208" y="1173975"/>
                  </a:lnTo>
                  <a:lnTo>
                    <a:pt x="2531338" y="1173505"/>
                  </a:lnTo>
                  <a:lnTo>
                    <a:pt x="2533192" y="1171651"/>
                  </a:lnTo>
                  <a:lnTo>
                    <a:pt x="2533662" y="1170520"/>
                  </a:lnTo>
                  <a:lnTo>
                    <a:pt x="2533662" y="1167892"/>
                  </a:lnTo>
                  <a:close/>
                </a:path>
                <a:path w="3848734" h="2338704">
                  <a:moveTo>
                    <a:pt x="2533662" y="3454"/>
                  </a:moveTo>
                  <a:lnTo>
                    <a:pt x="2533192" y="2324"/>
                  </a:lnTo>
                  <a:lnTo>
                    <a:pt x="2531338" y="469"/>
                  </a:lnTo>
                  <a:lnTo>
                    <a:pt x="2530208" y="0"/>
                  </a:lnTo>
                  <a:lnTo>
                    <a:pt x="2518054" y="0"/>
                  </a:lnTo>
                  <a:lnTo>
                    <a:pt x="2516936" y="469"/>
                  </a:lnTo>
                  <a:lnTo>
                    <a:pt x="2515070" y="2324"/>
                  </a:lnTo>
                  <a:lnTo>
                    <a:pt x="2514612" y="3454"/>
                  </a:lnTo>
                  <a:lnTo>
                    <a:pt x="2514612" y="6083"/>
                  </a:lnTo>
                  <a:lnTo>
                    <a:pt x="2515070" y="7200"/>
                  </a:lnTo>
                  <a:lnTo>
                    <a:pt x="2516936" y="9055"/>
                  </a:lnTo>
                  <a:lnTo>
                    <a:pt x="2518054" y="9525"/>
                  </a:lnTo>
                  <a:lnTo>
                    <a:pt x="2530208" y="9525"/>
                  </a:lnTo>
                  <a:lnTo>
                    <a:pt x="2531338" y="9055"/>
                  </a:lnTo>
                  <a:lnTo>
                    <a:pt x="2533192" y="7200"/>
                  </a:lnTo>
                  <a:lnTo>
                    <a:pt x="2533662" y="6083"/>
                  </a:lnTo>
                  <a:lnTo>
                    <a:pt x="2533662" y="3454"/>
                  </a:lnTo>
                  <a:close/>
                </a:path>
                <a:path w="3848734" h="2338704">
                  <a:moveTo>
                    <a:pt x="2590812" y="2332317"/>
                  </a:moveTo>
                  <a:lnTo>
                    <a:pt x="2590342" y="2331199"/>
                  </a:lnTo>
                  <a:lnTo>
                    <a:pt x="2588488" y="2329345"/>
                  </a:lnTo>
                  <a:lnTo>
                    <a:pt x="2587358" y="2328875"/>
                  </a:lnTo>
                  <a:lnTo>
                    <a:pt x="2575204" y="2328875"/>
                  </a:lnTo>
                  <a:lnTo>
                    <a:pt x="2574086" y="2329345"/>
                  </a:lnTo>
                  <a:lnTo>
                    <a:pt x="2572220" y="2331199"/>
                  </a:lnTo>
                  <a:lnTo>
                    <a:pt x="2571762" y="2332317"/>
                  </a:lnTo>
                  <a:lnTo>
                    <a:pt x="2571762" y="2334945"/>
                  </a:lnTo>
                  <a:lnTo>
                    <a:pt x="2572220" y="2336076"/>
                  </a:lnTo>
                  <a:lnTo>
                    <a:pt x="2574086" y="2337930"/>
                  </a:lnTo>
                  <a:lnTo>
                    <a:pt x="2575204" y="2338400"/>
                  </a:lnTo>
                  <a:lnTo>
                    <a:pt x="2587358" y="2338400"/>
                  </a:lnTo>
                  <a:lnTo>
                    <a:pt x="2588488" y="2337930"/>
                  </a:lnTo>
                  <a:lnTo>
                    <a:pt x="2590342" y="2336076"/>
                  </a:lnTo>
                  <a:lnTo>
                    <a:pt x="2590812" y="2334945"/>
                  </a:lnTo>
                  <a:lnTo>
                    <a:pt x="2590812" y="2332317"/>
                  </a:lnTo>
                  <a:close/>
                </a:path>
                <a:path w="3848734" h="2338704">
                  <a:moveTo>
                    <a:pt x="2590812" y="1167892"/>
                  </a:moveTo>
                  <a:lnTo>
                    <a:pt x="2590342" y="1166774"/>
                  </a:lnTo>
                  <a:lnTo>
                    <a:pt x="2588488" y="1164907"/>
                  </a:lnTo>
                  <a:lnTo>
                    <a:pt x="2587358" y="1164450"/>
                  </a:lnTo>
                  <a:lnTo>
                    <a:pt x="2575204" y="1164450"/>
                  </a:lnTo>
                  <a:lnTo>
                    <a:pt x="2574086" y="1164907"/>
                  </a:lnTo>
                  <a:lnTo>
                    <a:pt x="2572220" y="1166774"/>
                  </a:lnTo>
                  <a:lnTo>
                    <a:pt x="2571762" y="1167892"/>
                  </a:lnTo>
                  <a:lnTo>
                    <a:pt x="2571762" y="1170520"/>
                  </a:lnTo>
                  <a:lnTo>
                    <a:pt x="2572220" y="1171651"/>
                  </a:lnTo>
                  <a:lnTo>
                    <a:pt x="2574086" y="1173505"/>
                  </a:lnTo>
                  <a:lnTo>
                    <a:pt x="2575204" y="1173975"/>
                  </a:lnTo>
                  <a:lnTo>
                    <a:pt x="2587358" y="1173975"/>
                  </a:lnTo>
                  <a:lnTo>
                    <a:pt x="2588488" y="1173505"/>
                  </a:lnTo>
                  <a:lnTo>
                    <a:pt x="2590342" y="1171651"/>
                  </a:lnTo>
                  <a:lnTo>
                    <a:pt x="2590812" y="1170520"/>
                  </a:lnTo>
                  <a:lnTo>
                    <a:pt x="2590812" y="1167892"/>
                  </a:lnTo>
                  <a:close/>
                </a:path>
                <a:path w="3848734" h="2338704">
                  <a:moveTo>
                    <a:pt x="2590812" y="3454"/>
                  </a:moveTo>
                  <a:lnTo>
                    <a:pt x="2590342" y="2324"/>
                  </a:lnTo>
                  <a:lnTo>
                    <a:pt x="2588488" y="469"/>
                  </a:lnTo>
                  <a:lnTo>
                    <a:pt x="2587358" y="0"/>
                  </a:lnTo>
                  <a:lnTo>
                    <a:pt x="2575204" y="0"/>
                  </a:lnTo>
                  <a:lnTo>
                    <a:pt x="2574086" y="469"/>
                  </a:lnTo>
                  <a:lnTo>
                    <a:pt x="2572220" y="2324"/>
                  </a:lnTo>
                  <a:lnTo>
                    <a:pt x="2571762" y="3454"/>
                  </a:lnTo>
                  <a:lnTo>
                    <a:pt x="2571762" y="6083"/>
                  </a:lnTo>
                  <a:lnTo>
                    <a:pt x="2572220" y="7200"/>
                  </a:lnTo>
                  <a:lnTo>
                    <a:pt x="2574086" y="9055"/>
                  </a:lnTo>
                  <a:lnTo>
                    <a:pt x="2575204" y="9525"/>
                  </a:lnTo>
                  <a:lnTo>
                    <a:pt x="2587358" y="9525"/>
                  </a:lnTo>
                  <a:lnTo>
                    <a:pt x="2588488" y="9055"/>
                  </a:lnTo>
                  <a:lnTo>
                    <a:pt x="2590342" y="7200"/>
                  </a:lnTo>
                  <a:lnTo>
                    <a:pt x="2590812" y="6083"/>
                  </a:lnTo>
                  <a:lnTo>
                    <a:pt x="2590812" y="3454"/>
                  </a:lnTo>
                  <a:close/>
                </a:path>
                <a:path w="3848734" h="2338704">
                  <a:moveTo>
                    <a:pt x="2647962" y="2332317"/>
                  </a:moveTo>
                  <a:lnTo>
                    <a:pt x="2647492" y="2331199"/>
                  </a:lnTo>
                  <a:lnTo>
                    <a:pt x="2645638" y="2329345"/>
                  </a:lnTo>
                  <a:lnTo>
                    <a:pt x="2644508" y="2328875"/>
                  </a:lnTo>
                  <a:lnTo>
                    <a:pt x="2632354" y="2328875"/>
                  </a:lnTo>
                  <a:lnTo>
                    <a:pt x="2631236" y="2329345"/>
                  </a:lnTo>
                  <a:lnTo>
                    <a:pt x="2629370" y="2331199"/>
                  </a:lnTo>
                  <a:lnTo>
                    <a:pt x="2628912" y="2332317"/>
                  </a:lnTo>
                  <a:lnTo>
                    <a:pt x="2628912" y="2334945"/>
                  </a:lnTo>
                  <a:lnTo>
                    <a:pt x="2629370" y="2336076"/>
                  </a:lnTo>
                  <a:lnTo>
                    <a:pt x="2631236" y="2337930"/>
                  </a:lnTo>
                  <a:lnTo>
                    <a:pt x="2632354" y="2338400"/>
                  </a:lnTo>
                  <a:lnTo>
                    <a:pt x="2644508" y="2338400"/>
                  </a:lnTo>
                  <a:lnTo>
                    <a:pt x="2645638" y="2337930"/>
                  </a:lnTo>
                  <a:lnTo>
                    <a:pt x="2647492" y="2336076"/>
                  </a:lnTo>
                  <a:lnTo>
                    <a:pt x="2647962" y="2334945"/>
                  </a:lnTo>
                  <a:lnTo>
                    <a:pt x="2647962" y="2332317"/>
                  </a:lnTo>
                  <a:close/>
                </a:path>
                <a:path w="3848734" h="2338704">
                  <a:moveTo>
                    <a:pt x="2647962" y="1167892"/>
                  </a:moveTo>
                  <a:lnTo>
                    <a:pt x="2647492" y="1166774"/>
                  </a:lnTo>
                  <a:lnTo>
                    <a:pt x="2645638" y="1164907"/>
                  </a:lnTo>
                  <a:lnTo>
                    <a:pt x="2644508" y="1164450"/>
                  </a:lnTo>
                  <a:lnTo>
                    <a:pt x="2632354" y="1164450"/>
                  </a:lnTo>
                  <a:lnTo>
                    <a:pt x="2631236" y="1164907"/>
                  </a:lnTo>
                  <a:lnTo>
                    <a:pt x="2629370" y="1166774"/>
                  </a:lnTo>
                  <a:lnTo>
                    <a:pt x="2628912" y="1167892"/>
                  </a:lnTo>
                  <a:lnTo>
                    <a:pt x="2628912" y="1170520"/>
                  </a:lnTo>
                  <a:lnTo>
                    <a:pt x="2629370" y="1171651"/>
                  </a:lnTo>
                  <a:lnTo>
                    <a:pt x="2631236" y="1173505"/>
                  </a:lnTo>
                  <a:lnTo>
                    <a:pt x="2632354" y="1173975"/>
                  </a:lnTo>
                  <a:lnTo>
                    <a:pt x="2644508" y="1173975"/>
                  </a:lnTo>
                  <a:lnTo>
                    <a:pt x="2645638" y="1173505"/>
                  </a:lnTo>
                  <a:lnTo>
                    <a:pt x="2647492" y="1171651"/>
                  </a:lnTo>
                  <a:lnTo>
                    <a:pt x="2647962" y="1170520"/>
                  </a:lnTo>
                  <a:lnTo>
                    <a:pt x="2647962" y="1167892"/>
                  </a:lnTo>
                  <a:close/>
                </a:path>
                <a:path w="3848734" h="2338704">
                  <a:moveTo>
                    <a:pt x="2647962" y="3454"/>
                  </a:moveTo>
                  <a:lnTo>
                    <a:pt x="2647492" y="2324"/>
                  </a:lnTo>
                  <a:lnTo>
                    <a:pt x="2645638" y="469"/>
                  </a:lnTo>
                  <a:lnTo>
                    <a:pt x="2644508" y="0"/>
                  </a:lnTo>
                  <a:lnTo>
                    <a:pt x="2632354" y="0"/>
                  </a:lnTo>
                  <a:lnTo>
                    <a:pt x="2631236" y="469"/>
                  </a:lnTo>
                  <a:lnTo>
                    <a:pt x="2629370" y="2324"/>
                  </a:lnTo>
                  <a:lnTo>
                    <a:pt x="2628912" y="3454"/>
                  </a:lnTo>
                  <a:lnTo>
                    <a:pt x="2628912" y="6083"/>
                  </a:lnTo>
                  <a:lnTo>
                    <a:pt x="2629370" y="7200"/>
                  </a:lnTo>
                  <a:lnTo>
                    <a:pt x="2631236" y="9055"/>
                  </a:lnTo>
                  <a:lnTo>
                    <a:pt x="2632354" y="9525"/>
                  </a:lnTo>
                  <a:lnTo>
                    <a:pt x="2644508" y="9525"/>
                  </a:lnTo>
                  <a:lnTo>
                    <a:pt x="2645638" y="9055"/>
                  </a:lnTo>
                  <a:lnTo>
                    <a:pt x="2647492" y="7200"/>
                  </a:lnTo>
                  <a:lnTo>
                    <a:pt x="2647962" y="6083"/>
                  </a:lnTo>
                  <a:lnTo>
                    <a:pt x="2647962" y="3454"/>
                  </a:lnTo>
                  <a:close/>
                </a:path>
                <a:path w="3848734" h="2338704">
                  <a:moveTo>
                    <a:pt x="2705112" y="2332317"/>
                  </a:moveTo>
                  <a:lnTo>
                    <a:pt x="2704642" y="2331199"/>
                  </a:lnTo>
                  <a:lnTo>
                    <a:pt x="2702788" y="2329345"/>
                  </a:lnTo>
                  <a:lnTo>
                    <a:pt x="2701658" y="2328875"/>
                  </a:lnTo>
                  <a:lnTo>
                    <a:pt x="2689504" y="2328875"/>
                  </a:lnTo>
                  <a:lnTo>
                    <a:pt x="2688386" y="2329345"/>
                  </a:lnTo>
                  <a:lnTo>
                    <a:pt x="2686520" y="2331199"/>
                  </a:lnTo>
                  <a:lnTo>
                    <a:pt x="2686062" y="2332317"/>
                  </a:lnTo>
                  <a:lnTo>
                    <a:pt x="2686062" y="2334945"/>
                  </a:lnTo>
                  <a:lnTo>
                    <a:pt x="2686520" y="2336076"/>
                  </a:lnTo>
                  <a:lnTo>
                    <a:pt x="2688386" y="2337930"/>
                  </a:lnTo>
                  <a:lnTo>
                    <a:pt x="2689504" y="2338400"/>
                  </a:lnTo>
                  <a:lnTo>
                    <a:pt x="2701658" y="2338400"/>
                  </a:lnTo>
                  <a:lnTo>
                    <a:pt x="2702788" y="2337930"/>
                  </a:lnTo>
                  <a:lnTo>
                    <a:pt x="2704642" y="2336076"/>
                  </a:lnTo>
                  <a:lnTo>
                    <a:pt x="2705112" y="2334945"/>
                  </a:lnTo>
                  <a:lnTo>
                    <a:pt x="2705112" y="2332317"/>
                  </a:lnTo>
                  <a:close/>
                </a:path>
                <a:path w="3848734" h="2338704">
                  <a:moveTo>
                    <a:pt x="2705112" y="1167892"/>
                  </a:moveTo>
                  <a:lnTo>
                    <a:pt x="2704642" y="1166774"/>
                  </a:lnTo>
                  <a:lnTo>
                    <a:pt x="2702788" y="1164907"/>
                  </a:lnTo>
                  <a:lnTo>
                    <a:pt x="2701658" y="1164450"/>
                  </a:lnTo>
                  <a:lnTo>
                    <a:pt x="2689504" y="1164450"/>
                  </a:lnTo>
                  <a:lnTo>
                    <a:pt x="2688386" y="1164907"/>
                  </a:lnTo>
                  <a:lnTo>
                    <a:pt x="2686520" y="1166774"/>
                  </a:lnTo>
                  <a:lnTo>
                    <a:pt x="2686062" y="1167892"/>
                  </a:lnTo>
                  <a:lnTo>
                    <a:pt x="2686062" y="1170520"/>
                  </a:lnTo>
                  <a:lnTo>
                    <a:pt x="2686520" y="1171651"/>
                  </a:lnTo>
                  <a:lnTo>
                    <a:pt x="2688386" y="1173505"/>
                  </a:lnTo>
                  <a:lnTo>
                    <a:pt x="2689504" y="1173975"/>
                  </a:lnTo>
                  <a:lnTo>
                    <a:pt x="2701658" y="1173975"/>
                  </a:lnTo>
                  <a:lnTo>
                    <a:pt x="2702788" y="1173505"/>
                  </a:lnTo>
                  <a:lnTo>
                    <a:pt x="2704642" y="1171651"/>
                  </a:lnTo>
                  <a:lnTo>
                    <a:pt x="2705112" y="1170520"/>
                  </a:lnTo>
                  <a:lnTo>
                    <a:pt x="2705112" y="1167892"/>
                  </a:lnTo>
                  <a:close/>
                </a:path>
                <a:path w="3848734" h="2338704">
                  <a:moveTo>
                    <a:pt x="2705112" y="3454"/>
                  </a:moveTo>
                  <a:lnTo>
                    <a:pt x="2704642" y="2324"/>
                  </a:lnTo>
                  <a:lnTo>
                    <a:pt x="2702788" y="469"/>
                  </a:lnTo>
                  <a:lnTo>
                    <a:pt x="2701658" y="0"/>
                  </a:lnTo>
                  <a:lnTo>
                    <a:pt x="2689504" y="0"/>
                  </a:lnTo>
                  <a:lnTo>
                    <a:pt x="2688386" y="469"/>
                  </a:lnTo>
                  <a:lnTo>
                    <a:pt x="2686520" y="2324"/>
                  </a:lnTo>
                  <a:lnTo>
                    <a:pt x="2686062" y="3454"/>
                  </a:lnTo>
                  <a:lnTo>
                    <a:pt x="2686062" y="6083"/>
                  </a:lnTo>
                  <a:lnTo>
                    <a:pt x="2686520" y="7200"/>
                  </a:lnTo>
                  <a:lnTo>
                    <a:pt x="2688386" y="9055"/>
                  </a:lnTo>
                  <a:lnTo>
                    <a:pt x="2689504" y="9525"/>
                  </a:lnTo>
                  <a:lnTo>
                    <a:pt x="2701658" y="9525"/>
                  </a:lnTo>
                  <a:lnTo>
                    <a:pt x="2702788" y="9055"/>
                  </a:lnTo>
                  <a:lnTo>
                    <a:pt x="2704642" y="7200"/>
                  </a:lnTo>
                  <a:lnTo>
                    <a:pt x="2705112" y="6083"/>
                  </a:lnTo>
                  <a:lnTo>
                    <a:pt x="2705112" y="3454"/>
                  </a:lnTo>
                  <a:close/>
                </a:path>
                <a:path w="3848734" h="2338704">
                  <a:moveTo>
                    <a:pt x="2762262" y="2332317"/>
                  </a:moveTo>
                  <a:lnTo>
                    <a:pt x="2761792" y="2331199"/>
                  </a:lnTo>
                  <a:lnTo>
                    <a:pt x="2759938" y="2329345"/>
                  </a:lnTo>
                  <a:lnTo>
                    <a:pt x="2758808" y="2328875"/>
                  </a:lnTo>
                  <a:lnTo>
                    <a:pt x="2746654" y="2328875"/>
                  </a:lnTo>
                  <a:lnTo>
                    <a:pt x="2745536" y="2329345"/>
                  </a:lnTo>
                  <a:lnTo>
                    <a:pt x="2743670" y="2331199"/>
                  </a:lnTo>
                  <a:lnTo>
                    <a:pt x="2743212" y="2332317"/>
                  </a:lnTo>
                  <a:lnTo>
                    <a:pt x="2743212" y="2334945"/>
                  </a:lnTo>
                  <a:lnTo>
                    <a:pt x="2743670" y="2336076"/>
                  </a:lnTo>
                  <a:lnTo>
                    <a:pt x="2745536" y="2337930"/>
                  </a:lnTo>
                  <a:lnTo>
                    <a:pt x="2746654" y="2338400"/>
                  </a:lnTo>
                  <a:lnTo>
                    <a:pt x="2758808" y="2338400"/>
                  </a:lnTo>
                  <a:lnTo>
                    <a:pt x="2759938" y="2337930"/>
                  </a:lnTo>
                  <a:lnTo>
                    <a:pt x="2761792" y="2336076"/>
                  </a:lnTo>
                  <a:lnTo>
                    <a:pt x="2762262" y="2334945"/>
                  </a:lnTo>
                  <a:lnTo>
                    <a:pt x="2762262" y="2332317"/>
                  </a:lnTo>
                  <a:close/>
                </a:path>
                <a:path w="3848734" h="2338704">
                  <a:moveTo>
                    <a:pt x="2762262" y="1167892"/>
                  </a:moveTo>
                  <a:lnTo>
                    <a:pt x="2761792" y="1166774"/>
                  </a:lnTo>
                  <a:lnTo>
                    <a:pt x="2759938" y="1164907"/>
                  </a:lnTo>
                  <a:lnTo>
                    <a:pt x="2758808" y="1164450"/>
                  </a:lnTo>
                  <a:lnTo>
                    <a:pt x="2746654" y="1164450"/>
                  </a:lnTo>
                  <a:lnTo>
                    <a:pt x="2745536" y="1164907"/>
                  </a:lnTo>
                  <a:lnTo>
                    <a:pt x="2743670" y="1166774"/>
                  </a:lnTo>
                  <a:lnTo>
                    <a:pt x="2743212" y="1167892"/>
                  </a:lnTo>
                  <a:lnTo>
                    <a:pt x="2743212" y="1170520"/>
                  </a:lnTo>
                  <a:lnTo>
                    <a:pt x="2743670" y="1171651"/>
                  </a:lnTo>
                  <a:lnTo>
                    <a:pt x="2745536" y="1173505"/>
                  </a:lnTo>
                  <a:lnTo>
                    <a:pt x="2746654" y="1173975"/>
                  </a:lnTo>
                  <a:lnTo>
                    <a:pt x="2758808" y="1173975"/>
                  </a:lnTo>
                  <a:lnTo>
                    <a:pt x="2759938" y="1173505"/>
                  </a:lnTo>
                  <a:lnTo>
                    <a:pt x="2761792" y="1171651"/>
                  </a:lnTo>
                  <a:lnTo>
                    <a:pt x="2762262" y="1170520"/>
                  </a:lnTo>
                  <a:lnTo>
                    <a:pt x="2762262" y="1167892"/>
                  </a:lnTo>
                  <a:close/>
                </a:path>
                <a:path w="3848734" h="2338704">
                  <a:moveTo>
                    <a:pt x="2762262" y="3454"/>
                  </a:moveTo>
                  <a:lnTo>
                    <a:pt x="2761792" y="2324"/>
                  </a:lnTo>
                  <a:lnTo>
                    <a:pt x="2759938" y="469"/>
                  </a:lnTo>
                  <a:lnTo>
                    <a:pt x="2758808" y="0"/>
                  </a:lnTo>
                  <a:lnTo>
                    <a:pt x="2746654" y="0"/>
                  </a:lnTo>
                  <a:lnTo>
                    <a:pt x="2745536" y="469"/>
                  </a:lnTo>
                  <a:lnTo>
                    <a:pt x="2743670" y="2324"/>
                  </a:lnTo>
                  <a:lnTo>
                    <a:pt x="2743212" y="3454"/>
                  </a:lnTo>
                  <a:lnTo>
                    <a:pt x="2743212" y="6083"/>
                  </a:lnTo>
                  <a:lnTo>
                    <a:pt x="2743670" y="7200"/>
                  </a:lnTo>
                  <a:lnTo>
                    <a:pt x="2745536" y="9055"/>
                  </a:lnTo>
                  <a:lnTo>
                    <a:pt x="2746654" y="9525"/>
                  </a:lnTo>
                  <a:lnTo>
                    <a:pt x="2758808" y="9525"/>
                  </a:lnTo>
                  <a:lnTo>
                    <a:pt x="2759938" y="9055"/>
                  </a:lnTo>
                  <a:lnTo>
                    <a:pt x="2761792" y="7200"/>
                  </a:lnTo>
                  <a:lnTo>
                    <a:pt x="2762262" y="6083"/>
                  </a:lnTo>
                  <a:lnTo>
                    <a:pt x="2762262" y="3454"/>
                  </a:lnTo>
                  <a:close/>
                </a:path>
                <a:path w="3848734" h="2338704">
                  <a:moveTo>
                    <a:pt x="2819412" y="2332317"/>
                  </a:moveTo>
                  <a:lnTo>
                    <a:pt x="2818942" y="2331199"/>
                  </a:lnTo>
                  <a:lnTo>
                    <a:pt x="2817088" y="2329345"/>
                  </a:lnTo>
                  <a:lnTo>
                    <a:pt x="2815958" y="2328875"/>
                  </a:lnTo>
                  <a:lnTo>
                    <a:pt x="2803804" y="2328875"/>
                  </a:lnTo>
                  <a:lnTo>
                    <a:pt x="2802686" y="2329345"/>
                  </a:lnTo>
                  <a:lnTo>
                    <a:pt x="2800820" y="2331199"/>
                  </a:lnTo>
                  <a:lnTo>
                    <a:pt x="2800362" y="2332317"/>
                  </a:lnTo>
                  <a:lnTo>
                    <a:pt x="2800362" y="2334945"/>
                  </a:lnTo>
                  <a:lnTo>
                    <a:pt x="2800820" y="2336076"/>
                  </a:lnTo>
                  <a:lnTo>
                    <a:pt x="2802686" y="2337930"/>
                  </a:lnTo>
                  <a:lnTo>
                    <a:pt x="2803804" y="2338400"/>
                  </a:lnTo>
                  <a:lnTo>
                    <a:pt x="2815958" y="2338400"/>
                  </a:lnTo>
                  <a:lnTo>
                    <a:pt x="2817088" y="2337930"/>
                  </a:lnTo>
                  <a:lnTo>
                    <a:pt x="2818942" y="2336076"/>
                  </a:lnTo>
                  <a:lnTo>
                    <a:pt x="2819412" y="2334945"/>
                  </a:lnTo>
                  <a:lnTo>
                    <a:pt x="2819412" y="2332317"/>
                  </a:lnTo>
                  <a:close/>
                </a:path>
                <a:path w="3848734" h="2338704">
                  <a:moveTo>
                    <a:pt x="2819412" y="1167892"/>
                  </a:moveTo>
                  <a:lnTo>
                    <a:pt x="2818942" y="1166774"/>
                  </a:lnTo>
                  <a:lnTo>
                    <a:pt x="2817088" y="1164907"/>
                  </a:lnTo>
                  <a:lnTo>
                    <a:pt x="2815958" y="1164450"/>
                  </a:lnTo>
                  <a:lnTo>
                    <a:pt x="2803804" y="1164450"/>
                  </a:lnTo>
                  <a:lnTo>
                    <a:pt x="2802686" y="1164907"/>
                  </a:lnTo>
                  <a:lnTo>
                    <a:pt x="2800820" y="1166774"/>
                  </a:lnTo>
                  <a:lnTo>
                    <a:pt x="2800362" y="1167892"/>
                  </a:lnTo>
                  <a:lnTo>
                    <a:pt x="2800362" y="1170520"/>
                  </a:lnTo>
                  <a:lnTo>
                    <a:pt x="2800820" y="1171651"/>
                  </a:lnTo>
                  <a:lnTo>
                    <a:pt x="2802686" y="1173505"/>
                  </a:lnTo>
                  <a:lnTo>
                    <a:pt x="2803804" y="1173975"/>
                  </a:lnTo>
                  <a:lnTo>
                    <a:pt x="2815958" y="1173975"/>
                  </a:lnTo>
                  <a:lnTo>
                    <a:pt x="2817088" y="1173505"/>
                  </a:lnTo>
                  <a:lnTo>
                    <a:pt x="2818942" y="1171651"/>
                  </a:lnTo>
                  <a:lnTo>
                    <a:pt x="2819412" y="1170520"/>
                  </a:lnTo>
                  <a:lnTo>
                    <a:pt x="2819412" y="1167892"/>
                  </a:lnTo>
                  <a:close/>
                </a:path>
                <a:path w="3848734" h="2338704">
                  <a:moveTo>
                    <a:pt x="2819412" y="3454"/>
                  </a:moveTo>
                  <a:lnTo>
                    <a:pt x="2818942" y="2324"/>
                  </a:lnTo>
                  <a:lnTo>
                    <a:pt x="2817088" y="469"/>
                  </a:lnTo>
                  <a:lnTo>
                    <a:pt x="2815958" y="0"/>
                  </a:lnTo>
                  <a:lnTo>
                    <a:pt x="2803804" y="0"/>
                  </a:lnTo>
                  <a:lnTo>
                    <a:pt x="2802686" y="469"/>
                  </a:lnTo>
                  <a:lnTo>
                    <a:pt x="2800820" y="2324"/>
                  </a:lnTo>
                  <a:lnTo>
                    <a:pt x="2800362" y="3454"/>
                  </a:lnTo>
                  <a:lnTo>
                    <a:pt x="2800362" y="6083"/>
                  </a:lnTo>
                  <a:lnTo>
                    <a:pt x="2800820" y="7200"/>
                  </a:lnTo>
                  <a:lnTo>
                    <a:pt x="2802686" y="9055"/>
                  </a:lnTo>
                  <a:lnTo>
                    <a:pt x="2803804" y="9525"/>
                  </a:lnTo>
                  <a:lnTo>
                    <a:pt x="2815958" y="9525"/>
                  </a:lnTo>
                  <a:lnTo>
                    <a:pt x="2817088" y="9055"/>
                  </a:lnTo>
                  <a:lnTo>
                    <a:pt x="2818942" y="7200"/>
                  </a:lnTo>
                  <a:lnTo>
                    <a:pt x="2819412" y="6083"/>
                  </a:lnTo>
                  <a:lnTo>
                    <a:pt x="2819412" y="3454"/>
                  </a:lnTo>
                  <a:close/>
                </a:path>
                <a:path w="3848734" h="2338704">
                  <a:moveTo>
                    <a:pt x="2876562" y="2332317"/>
                  </a:moveTo>
                  <a:lnTo>
                    <a:pt x="2876092" y="2331199"/>
                  </a:lnTo>
                  <a:lnTo>
                    <a:pt x="2874238" y="2329345"/>
                  </a:lnTo>
                  <a:lnTo>
                    <a:pt x="2873108" y="2328875"/>
                  </a:lnTo>
                  <a:lnTo>
                    <a:pt x="2860954" y="2328875"/>
                  </a:lnTo>
                  <a:lnTo>
                    <a:pt x="2859836" y="2329345"/>
                  </a:lnTo>
                  <a:lnTo>
                    <a:pt x="2857970" y="2331199"/>
                  </a:lnTo>
                  <a:lnTo>
                    <a:pt x="2857512" y="2332317"/>
                  </a:lnTo>
                  <a:lnTo>
                    <a:pt x="2857512" y="2334945"/>
                  </a:lnTo>
                  <a:lnTo>
                    <a:pt x="2857970" y="2336076"/>
                  </a:lnTo>
                  <a:lnTo>
                    <a:pt x="2859836" y="2337930"/>
                  </a:lnTo>
                  <a:lnTo>
                    <a:pt x="2860954" y="2338400"/>
                  </a:lnTo>
                  <a:lnTo>
                    <a:pt x="2873108" y="2338400"/>
                  </a:lnTo>
                  <a:lnTo>
                    <a:pt x="2874238" y="2337930"/>
                  </a:lnTo>
                  <a:lnTo>
                    <a:pt x="2876092" y="2336076"/>
                  </a:lnTo>
                  <a:lnTo>
                    <a:pt x="2876562" y="2334945"/>
                  </a:lnTo>
                  <a:lnTo>
                    <a:pt x="2876562" y="2332317"/>
                  </a:lnTo>
                  <a:close/>
                </a:path>
                <a:path w="3848734" h="2338704">
                  <a:moveTo>
                    <a:pt x="2876562" y="1167892"/>
                  </a:moveTo>
                  <a:lnTo>
                    <a:pt x="2876092" y="1166774"/>
                  </a:lnTo>
                  <a:lnTo>
                    <a:pt x="2874238" y="1164907"/>
                  </a:lnTo>
                  <a:lnTo>
                    <a:pt x="2873108" y="1164450"/>
                  </a:lnTo>
                  <a:lnTo>
                    <a:pt x="2860954" y="1164450"/>
                  </a:lnTo>
                  <a:lnTo>
                    <a:pt x="2859836" y="1164907"/>
                  </a:lnTo>
                  <a:lnTo>
                    <a:pt x="2857970" y="1166774"/>
                  </a:lnTo>
                  <a:lnTo>
                    <a:pt x="2857512" y="1167892"/>
                  </a:lnTo>
                  <a:lnTo>
                    <a:pt x="2857512" y="1170520"/>
                  </a:lnTo>
                  <a:lnTo>
                    <a:pt x="2857970" y="1171651"/>
                  </a:lnTo>
                  <a:lnTo>
                    <a:pt x="2859836" y="1173505"/>
                  </a:lnTo>
                  <a:lnTo>
                    <a:pt x="2860954" y="1173975"/>
                  </a:lnTo>
                  <a:lnTo>
                    <a:pt x="2873108" y="1173975"/>
                  </a:lnTo>
                  <a:lnTo>
                    <a:pt x="2874238" y="1173505"/>
                  </a:lnTo>
                  <a:lnTo>
                    <a:pt x="2876092" y="1171651"/>
                  </a:lnTo>
                  <a:lnTo>
                    <a:pt x="2876562" y="1170520"/>
                  </a:lnTo>
                  <a:lnTo>
                    <a:pt x="2876562" y="1167892"/>
                  </a:lnTo>
                  <a:close/>
                </a:path>
                <a:path w="3848734" h="2338704">
                  <a:moveTo>
                    <a:pt x="2876562" y="3454"/>
                  </a:moveTo>
                  <a:lnTo>
                    <a:pt x="2876092" y="2324"/>
                  </a:lnTo>
                  <a:lnTo>
                    <a:pt x="2874238" y="469"/>
                  </a:lnTo>
                  <a:lnTo>
                    <a:pt x="2873108" y="0"/>
                  </a:lnTo>
                  <a:lnTo>
                    <a:pt x="2860954" y="0"/>
                  </a:lnTo>
                  <a:lnTo>
                    <a:pt x="2859836" y="469"/>
                  </a:lnTo>
                  <a:lnTo>
                    <a:pt x="2857970" y="2324"/>
                  </a:lnTo>
                  <a:lnTo>
                    <a:pt x="2857512" y="3454"/>
                  </a:lnTo>
                  <a:lnTo>
                    <a:pt x="2857512" y="6083"/>
                  </a:lnTo>
                  <a:lnTo>
                    <a:pt x="2857970" y="7200"/>
                  </a:lnTo>
                  <a:lnTo>
                    <a:pt x="2859836" y="9055"/>
                  </a:lnTo>
                  <a:lnTo>
                    <a:pt x="2860954" y="9525"/>
                  </a:lnTo>
                  <a:lnTo>
                    <a:pt x="2873108" y="9525"/>
                  </a:lnTo>
                  <a:lnTo>
                    <a:pt x="2874238" y="9055"/>
                  </a:lnTo>
                  <a:lnTo>
                    <a:pt x="2876092" y="7200"/>
                  </a:lnTo>
                  <a:lnTo>
                    <a:pt x="2876562" y="6083"/>
                  </a:lnTo>
                  <a:lnTo>
                    <a:pt x="2876562" y="3454"/>
                  </a:lnTo>
                  <a:close/>
                </a:path>
                <a:path w="3848734" h="2338704">
                  <a:moveTo>
                    <a:pt x="2933712" y="2332317"/>
                  </a:moveTo>
                  <a:lnTo>
                    <a:pt x="2933242" y="2331199"/>
                  </a:lnTo>
                  <a:lnTo>
                    <a:pt x="2931388" y="2329345"/>
                  </a:lnTo>
                  <a:lnTo>
                    <a:pt x="2930258" y="2328875"/>
                  </a:lnTo>
                  <a:lnTo>
                    <a:pt x="2918104" y="2328875"/>
                  </a:lnTo>
                  <a:lnTo>
                    <a:pt x="2916986" y="2329345"/>
                  </a:lnTo>
                  <a:lnTo>
                    <a:pt x="2915120" y="2331199"/>
                  </a:lnTo>
                  <a:lnTo>
                    <a:pt x="2914662" y="2332317"/>
                  </a:lnTo>
                  <a:lnTo>
                    <a:pt x="2914662" y="2334945"/>
                  </a:lnTo>
                  <a:lnTo>
                    <a:pt x="2915120" y="2336076"/>
                  </a:lnTo>
                  <a:lnTo>
                    <a:pt x="2916986" y="2337930"/>
                  </a:lnTo>
                  <a:lnTo>
                    <a:pt x="2918104" y="2338400"/>
                  </a:lnTo>
                  <a:lnTo>
                    <a:pt x="2930258" y="2338400"/>
                  </a:lnTo>
                  <a:lnTo>
                    <a:pt x="2931388" y="2337930"/>
                  </a:lnTo>
                  <a:lnTo>
                    <a:pt x="2933242" y="2336076"/>
                  </a:lnTo>
                  <a:lnTo>
                    <a:pt x="2933712" y="2334945"/>
                  </a:lnTo>
                  <a:lnTo>
                    <a:pt x="2933712" y="2332317"/>
                  </a:lnTo>
                  <a:close/>
                </a:path>
                <a:path w="3848734" h="2338704">
                  <a:moveTo>
                    <a:pt x="2933712" y="1167892"/>
                  </a:moveTo>
                  <a:lnTo>
                    <a:pt x="2933242" y="1166774"/>
                  </a:lnTo>
                  <a:lnTo>
                    <a:pt x="2931388" y="1164907"/>
                  </a:lnTo>
                  <a:lnTo>
                    <a:pt x="2930258" y="1164450"/>
                  </a:lnTo>
                  <a:lnTo>
                    <a:pt x="2918104" y="1164450"/>
                  </a:lnTo>
                  <a:lnTo>
                    <a:pt x="2916986" y="1164907"/>
                  </a:lnTo>
                  <a:lnTo>
                    <a:pt x="2915120" y="1166774"/>
                  </a:lnTo>
                  <a:lnTo>
                    <a:pt x="2914662" y="1167892"/>
                  </a:lnTo>
                  <a:lnTo>
                    <a:pt x="2914662" y="1170520"/>
                  </a:lnTo>
                  <a:lnTo>
                    <a:pt x="2915120" y="1171651"/>
                  </a:lnTo>
                  <a:lnTo>
                    <a:pt x="2916986" y="1173505"/>
                  </a:lnTo>
                  <a:lnTo>
                    <a:pt x="2918104" y="1173975"/>
                  </a:lnTo>
                  <a:lnTo>
                    <a:pt x="2930258" y="1173975"/>
                  </a:lnTo>
                  <a:lnTo>
                    <a:pt x="2931388" y="1173505"/>
                  </a:lnTo>
                  <a:lnTo>
                    <a:pt x="2933242" y="1171651"/>
                  </a:lnTo>
                  <a:lnTo>
                    <a:pt x="2933712" y="1170520"/>
                  </a:lnTo>
                  <a:lnTo>
                    <a:pt x="2933712" y="1167892"/>
                  </a:lnTo>
                  <a:close/>
                </a:path>
                <a:path w="3848734" h="2338704">
                  <a:moveTo>
                    <a:pt x="2933712" y="3454"/>
                  </a:moveTo>
                  <a:lnTo>
                    <a:pt x="2933242" y="2324"/>
                  </a:lnTo>
                  <a:lnTo>
                    <a:pt x="2931388" y="469"/>
                  </a:lnTo>
                  <a:lnTo>
                    <a:pt x="2930258" y="0"/>
                  </a:lnTo>
                  <a:lnTo>
                    <a:pt x="2918104" y="0"/>
                  </a:lnTo>
                  <a:lnTo>
                    <a:pt x="2916986" y="469"/>
                  </a:lnTo>
                  <a:lnTo>
                    <a:pt x="2915120" y="2324"/>
                  </a:lnTo>
                  <a:lnTo>
                    <a:pt x="2914662" y="3454"/>
                  </a:lnTo>
                  <a:lnTo>
                    <a:pt x="2914662" y="6083"/>
                  </a:lnTo>
                  <a:lnTo>
                    <a:pt x="2915120" y="7200"/>
                  </a:lnTo>
                  <a:lnTo>
                    <a:pt x="2916986" y="9055"/>
                  </a:lnTo>
                  <a:lnTo>
                    <a:pt x="2918104" y="9525"/>
                  </a:lnTo>
                  <a:lnTo>
                    <a:pt x="2930258" y="9525"/>
                  </a:lnTo>
                  <a:lnTo>
                    <a:pt x="2931388" y="9055"/>
                  </a:lnTo>
                  <a:lnTo>
                    <a:pt x="2933242" y="7200"/>
                  </a:lnTo>
                  <a:lnTo>
                    <a:pt x="2933712" y="6083"/>
                  </a:lnTo>
                  <a:lnTo>
                    <a:pt x="2933712" y="3454"/>
                  </a:lnTo>
                  <a:close/>
                </a:path>
                <a:path w="3848734" h="2338704">
                  <a:moveTo>
                    <a:pt x="2990862" y="2332317"/>
                  </a:moveTo>
                  <a:lnTo>
                    <a:pt x="2990392" y="2331199"/>
                  </a:lnTo>
                  <a:lnTo>
                    <a:pt x="2988538" y="2329345"/>
                  </a:lnTo>
                  <a:lnTo>
                    <a:pt x="2987408" y="2328875"/>
                  </a:lnTo>
                  <a:lnTo>
                    <a:pt x="2975254" y="2328875"/>
                  </a:lnTo>
                  <a:lnTo>
                    <a:pt x="2974136" y="2329345"/>
                  </a:lnTo>
                  <a:lnTo>
                    <a:pt x="2972270" y="2331199"/>
                  </a:lnTo>
                  <a:lnTo>
                    <a:pt x="2971812" y="2332317"/>
                  </a:lnTo>
                  <a:lnTo>
                    <a:pt x="2971812" y="2334945"/>
                  </a:lnTo>
                  <a:lnTo>
                    <a:pt x="2972270" y="2336076"/>
                  </a:lnTo>
                  <a:lnTo>
                    <a:pt x="2974136" y="2337930"/>
                  </a:lnTo>
                  <a:lnTo>
                    <a:pt x="2975254" y="2338400"/>
                  </a:lnTo>
                  <a:lnTo>
                    <a:pt x="2987408" y="2338400"/>
                  </a:lnTo>
                  <a:lnTo>
                    <a:pt x="2988538" y="2337930"/>
                  </a:lnTo>
                  <a:lnTo>
                    <a:pt x="2990392" y="2336076"/>
                  </a:lnTo>
                  <a:lnTo>
                    <a:pt x="2990862" y="2334945"/>
                  </a:lnTo>
                  <a:lnTo>
                    <a:pt x="2990862" y="2332317"/>
                  </a:lnTo>
                  <a:close/>
                </a:path>
                <a:path w="3848734" h="2338704">
                  <a:moveTo>
                    <a:pt x="2990862" y="1167892"/>
                  </a:moveTo>
                  <a:lnTo>
                    <a:pt x="2990392" y="1166774"/>
                  </a:lnTo>
                  <a:lnTo>
                    <a:pt x="2988538" y="1164907"/>
                  </a:lnTo>
                  <a:lnTo>
                    <a:pt x="2987408" y="1164450"/>
                  </a:lnTo>
                  <a:lnTo>
                    <a:pt x="2975254" y="1164450"/>
                  </a:lnTo>
                  <a:lnTo>
                    <a:pt x="2974136" y="1164907"/>
                  </a:lnTo>
                  <a:lnTo>
                    <a:pt x="2972270" y="1166774"/>
                  </a:lnTo>
                  <a:lnTo>
                    <a:pt x="2971812" y="1167892"/>
                  </a:lnTo>
                  <a:lnTo>
                    <a:pt x="2971812" y="1170520"/>
                  </a:lnTo>
                  <a:lnTo>
                    <a:pt x="2972270" y="1171651"/>
                  </a:lnTo>
                  <a:lnTo>
                    <a:pt x="2974136" y="1173505"/>
                  </a:lnTo>
                  <a:lnTo>
                    <a:pt x="2975254" y="1173975"/>
                  </a:lnTo>
                  <a:lnTo>
                    <a:pt x="2987408" y="1173975"/>
                  </a:lnTo>
                  <a:lnTo>
                    <a:pt x="2988538" y="1173505"/>
                  </a:lnTo>
                  <a:lnTo>
                    <a:pt x="2990392" y="1171651"/>
                  </a:lnTo>
                  <a:lnTo>
                    <a:pt x="2990862" y="1170520"/>
                  </a:lnTo>
                  <a:lnTo>
                    <a:pt x="2990862" y="1167892"/>
                  </a:lnTo>
                  <a:close/>
                </a:path>
                <a:path w="3848734" h="2338704">
                  <a:moveTo>
                    <a:pt x="2990862" y="3454"/>
                  </a:moveTo>
                  <a:lnTo>
                    <a:pt x="2990392" y="2324"/>
                  </a:lnTo>
                  <a:lnTo>
                    <a:pt x="2988538" y="469"/>
                  </a:lnTo>
                  <a:lnTo>
                    <a:pt x="2987408" y="0"/>
                  </a:lnTo>
                  <a:lnTo>
                    <a:pt x="2975254" y="0"/>
                  </a:lnTo>
                  <a:lnTo>
                    <a:pt x="2974136" y="469"/>
                  </a:lnTo>
                  <a:lnTo>
                    <a:pt x="2972270" y="2324"/>
                  </a:lnTo>
                  <a:lnTo>
                    <a:pt x="2971812" y="3454"/>
                  </a:lnTo>
                  <a:lnTo>
                    <a:pt x="2971812" y="6083"/>
                  </a:lnTo>
                  <a:lnTo>
                    <a:pt x="2972270" y="7200"/>
                  </a:lnTo>
                  <a:lnTo>
                    <a:pt x="2974136" y="9055"/>
                  </a:lnTo>
                  <a:lnTo>
                    <a:pt x="2975254" y="9525"/>
                  </a:lnTo>
                  <a:lnTo>
                    <a:pt x="2987408" y="9525"/>
                  </a:lnTo>
                  <a:lnTo>
                    <a:pt x="2988538" y="9055"/>
                  </a:lnTo>
                  <a:lnTo>
                    <a:pt x="2990392" y="7200"/>
                  </a:lnTo>
                  <a:lnTo>
                    <a:pt x="2990862" y="6083"/>
                  </a:lnTo>
                  <a:lnTo>
                    <a:pt x="2990862" y="3454"/>
                  </a:lnTo>
                  <a:close/>
                </a:path>
                <a:path w="3848734" h="2338704">
                  <a:moveTo>
                    <a:pt x="3048012" y="2332317"/>
                  </a:moveTo>
                  <a:lnTo>
                    <a:pt x="3047542" y="2331199"/>
                  </a:lnTo>
                  <a:lnTo>
                    <a:pt x="3045688" y="2329345"/>
                  </a:lnTo>
                  <a:lnTo>
                    <a:pt x="3044558" y="2328875"/>
                  </a:lnTo>
                  <a:lnTo>
                    <a:pt x="3032404" y="2328875"/>
                  </a:lnTo>
                  <a:lnTo>
                    <a:pt x="3031286" y="2329345"/>
                  </a:lnTo>
                  <a:lnTo>
                    <a:pt x="3029420" y="2331199"/>
                  </a:lnTo>
                  <a:lnTo>
                    <a:pt x="3028962" y="2332317"/>
                  </a:lnTo>
                  <a:lnTo>
                    <a:pt x="3028962" y="2334945"/>
                  </a:lnTo>
                  <a:lnTo>
                    <a:pt x="3029420" y="2336076"/>
                  </a:lnTo>
                  <a:lnTo>
                    <a:pt x="3031286" y="2337930"/>
                  </a:lnTo>
                  <a:lnTo>
                    <a:pt x="3032404" y="2338400"/>
                  </a:lnTo>
                  <a:lnTo>
                    <a:pt x="3044558" y="2338400"/>
                  </a:lnTo>
                  <a:lnTo>
                    <a:pt x="3045688" y="2337930"/>
                  </a:lnTo>
                  <a:lnTo>
                    <a:pt x="3047542" y="2336076"/>
                  </a:lnTo>
                  <a:lnTo>
                    <a:pt x="3048012" y="2334945"/>
                  </a:lnTo>
                  <a:lnTo>
                    <a:pt x="3048012" y="2332317"/>
                  </a:lnTo>
                  <a:close/>
                </a:path>
                <a:path w="3848734" h="2338704">
                  <a:moveTo>
                    <a:pt x="3048012" y="1167892"/>
                  </a:moveTo>
                  <a:lnTo>
                    <a:pt x="3047542" y="1166774"/>
                  </a:lnTo>
                  <a:lnTo>
                    <a:pt x="3045688" y="1164907"/>
                  </a:lnTo>
                  <a:lnTo>
                    <a:pt x="3044558" y="1164450"/>
                  </a:lnTo>
                  <a:lnTo>
                    <a:pt x="3032404" y="1164450"/>
                  </a:lnTo>
                  <a:lnTo>
                    <a:pt x="3031286" y="1164907"/>
                  </a:lnTo>
                  <a:lnTo>
                    <a:pt x="3029420" y="1166774"/>
                  </a:lnTo>
                  <a:lnTo>
                    <a:pt x="3028962" y="1167892"/>
                  </a:lnTo>
                  <a:lnTo>
                    <a:pt x="3028962" y="1170520"/>
                  </a:lnTo>
                  <a:lnTo>
                    <a:pt x="3029420" y="1171651"/>
                  </a:lnTo>
                  <a:lnTo>
                    <a:pt x="3031286" y="1173505"/>
                  </a:lnTo>
                  <a:lnTo>
                    <a:pt x="3032404" y="1173975"/>
                  </a:lnTo>
                  <a:lnTo>
                    <a:pt x="3044558" y="1173975"/>
                  </a:lnTo>
                  <a:lnTo>
                    <a:pt x="3045688" y="1173505"/>
                  </a:lnTo>
                  <a:lnTo>
                    <a:pt x="3047542" y="1171651"/>
                  </a:lnTo>
                  <a:lnTo>
                    <a:pt x="3048012" y="1170520"/>
                  </a:lnTo>
                  <a:lnTo>
                    <a:pt x="3048012" y="1167892"/>
                  </a:lnTo>
                  <a:close/>
                </a:path>
                <a:path w="3848734" h="2338704">
                  <a:moveTo>
                    <a:pt x="3048012" y="3454"/>
                  </a:moveTo>
                  <a:lnTo>
                    <a:pt x="3047542" y="2324"/>
                  </a:lnTo>
                  <a:lnTo>
                    <a:pt x="3045688" y="469"/>
                  </a:lnTo>
                  <a:lnTo>
                    <a:pt x="3044558" y="0"/>
                  </a:lnTo>
                  <a:lnTo>
                    <a:pt x="3032404" y="0"/>
                  </a:lnTo>
                  <a:lnTo>
                    <a:pt x="3031286" y="469"/>
                  </a:lnTo>
                  <a:lnTo>
                    <a:pt x="3029420" y="2324"/>
                  </a:lnTo>
                  <a:lnTo>
                    <a:pt x="3028962" y="3454"/>
                  </a:lnTo>
                  <a:lnTo>
                    <a:pt x="3028962" y="6083"/>
                  </a:lnTo>
                  <a:lnTo>
                    <a:pt x="3029420" y="7200"/>
                  </a:lnTo>
                  <a:lnTo>
                    <a:pt x="3031286" y="9055"/>
                  </a:lnTo>
                  <a:lnTo>
                    <a:pt x="3032404" y="9525"/>
                  </a:lnTo>
                  <a:lnTo>
                    <a:pt x="3044558" y="9525"/>
                  </a:lnTo>
                  <a:lnTo>
                    <a:pt x="3045688" y="9055"/>
                  </a:lnTo>
                  <a:lnTo>
                    <a:pt x="3047542" y="7200"/>
                  </a:lnTo>
                  <a:lnTo>
                    <a:pt x="3048012" y="6083"/>
                  </a:lnTo>
                  <a:lnTo>
                    <a:pt x="3048012" y="3454"/>
                  </a:lnTo>
                  <a:close/>
                </a:path>
                <a:path w="3848734" h="2338704">
                  <a:moveTo>
                    <a:pt x="3105162" y="2332317"/>
                  </a:moveTo>
                  <a:lnTo>
                    <a:pt x="3104692" y="2331199"/>
                  </a:lnTo>
                  <a:lnTo>
                    <a:pt x="3102838" y="2329345"/>
                  </a:lnTo>
                  <a:lnTo>
                    <a:pt x="3101708" y="2328875"/>
                  </a:lnTo>
                  <a:lnTo>
                    <a:pt x="3089554" y="2328875"/>
                  </a:lnTo>
                  <a:lnTo>
                    <a:pt x="3088436" y="2329345"/>
                  </a:lnTo>
                  <a:lnTo>
                    <a:pt x="3086570" y="2331199"/>
                  </a:lnTo>
                  <a:lnTo>
                    <a:pt x="3086112" y="2332317"/>
                  </a:lnTo>
                  <a:lnTo>
                    <a:pt x="3086112" y="2334945"/>
                  </a:lnTo>
                  <a:lnTo>
                    <a:pt x="3086570" y="2336076"/>
                  </a:lnTo>
                  <a:lnTo>
                    <a:pt x="3088436" y="2337930"/>
                  </a:lnTo>
                  <a:lnTo>
                    <a:pt x="3089554" y="2338400"/>
                  </a:lnTo>
                  <a:lnTo>
                    <a:pt x="3101708" y="2338400"/>
                  </a:lnTo>
                  <a:lnTo>
                    <a:pt x="3102838" y="2337930"/>
                  </a:lnTo>
                  <a:lnTo>
                    <a:pt x="3104692" y="2336076"/>
                  </a:lnTo>
                  <a:lnTo>
                    <a:pt x="3105162" y="2334945"/>
                  </a:lnTo>
                  <a:lnTo>
                    <a:pt x="3105162" y="2332317"/>
                  </a:lnTo>
                  <a:close/>
                </a:path>
                <a:path w="3848734" h="2338704">
                  <a:moveTo>
                    <a:pt x="3105162" y="1167892"/>
                  </a:moveTo>
                  <a:lnTo>
                    <a:pt x="3104692" y="1166774"/>
                  </a:lnTo>
                  <a:lnTo>
                    <a:pt x="3102838" y="1164907"/>
                  </a:lnTo>
                  <a:lnTo>
                    <a:pt x="3101708" y="1164450"/>
                  </a:lnTo>
                  <a:lnTo>
                    <a:pt x="3089554" y="1164450"/>
                  </a:lnTo>
                  <a:lnTo>
                    <a:pt x="3088436" y="1164907"/>
                  </a:lnTo>
                  <a:lnTo>
                    <a:pt x="3086570" y="1166774"/>
                  </a:lnTo>
                  <a:lnTo>
                    <a:pt x="3086112" y="1167892"/>
                  </a:lnTo>
                  <a:lnTo>
                    <a:pt x="3086112" y="1170520"/>
                  </a:lnTo>
                  <a:lnTo>
                    <a:pt x="3086570" y="1171651"/>
                  </a:lnTo>
                  <a:lnTo>
                    <a:pt x="3088436" y="1173505"/>
                  </a:lnTo>
                  <a:lnTo>
                    <a:pt x="3089554" y="1173975"/>
                  </a:lnTo>
                  <a:lnTo>
                    <a:pt x="3101708" y="1173975"/>
                  </a:lnTo>
                  <a:lnTo>
                    <a:pt x="3102838" y="1173505"/>
                  </a:lnTo>
                  <a:lnTo>
                    <a:pt x="3104692" y="1171651"/>
                  </a:lnTo>
                  <a:lnTo>
                    <a:pt x="3105162" y="1170520"/>
                  </a:lnTo>
                  <a:lnTo>
                    <a:pt x="3105162" y="1167892"/>
                  </a:lnTo>
                  <a:close/>
                </a:path>
                <a:path w="3848734" h="2338704">
                  <a:moveTo>
                    <a:pt x="3105162" y="3454"/>
                  </a:moveTo>
                  <a:lnTo>
                    <a:pt x="3104692" y="2324"/>
                  </a:lnTo>
                  <a:lnTo>
                    <a:pt x="3102838" y="469"/>
                  </a:lnTo>
                  <a:lnTo>
                    <a:pt x="3101708" y="0"/>
                  </a:lnTo>
                  <a:lnTo>
                    <a:pt x="3089554" y="0"/>
                  </a:lnTo>
                  <a:lnTo>
                    <a:pt x="3088436" y="469"/>
                  </a:lnTo>
                  <a:lnTo>
                    <a:pt x="3086570" y="2324"/>
                  </a:lnTo>
                  <a:lnTo>
                    <a:pt x="3086112" y="3454"/>
                  </a:lnTo>
                  <a:lnTo>
                    <a:pt x="3086112" y="6083"/>
                  </a:lnTo>
                  <a:lnTo>
                    <a:pt x="3086570" y="7200"/>
                  </a:lnTo>
                  <a:lnTo>
                    <a:pt x="3088436" y="9055"/>
                  </a:lnTo>
                  <a:lnTo>
                    <a:pt x="3089554" y="9525"/>
                  </a:lnTo>
                  <a:lnTo>
                    <a:pt x="3101708" y="9525"/>
                  </a:lnTo>
                  <a:lnTo>
                    <a:pt x="3102838" y="9055"/>
                  </a:lnTo>
                  <a:lnTo>
                    <a:pt x="3104692" y="7200"/>
                  </a:lnTo>
                  <a:lnTo>
                    <a:pt x="3105162" y="6083"/>
                  </a:lnTo>
                  <a:lnTo>
                    <a:pt x="3105162" y="3454"/>
                  </a:lnTo>
                  <a:close/>
                </a:path>
                <a:path w="3848734" h="2338704">
                  <a:moveTo>
                    <a:pt x="3162312" y="2332317"/>
                  </a:moveTo>
                  <a:lnTo>
                    <a:pt x="3161842" y="2331199"/>
                  </a:lnTo>
                  <a:lnTo>
                    <a:pt x="3159988" y="2329345"/>
                  </a:lnTo>
                  <a:lnTo>
                    <a:pt x="3158858" y="2328875"/>
                  </a:lnTo>
                  <a:lnTo>
                    <a:pt x="3146704" y="2328875"/>
                  </a:lnTo>
                  <a:lnTo>
                    <a:pt x="3145586" y="2329345"/>
                  </a:lnTo>
                  <a:lnTo>
                    <a:pt x="3143720" y="2331199"/>
                  </a:lnTo>
                  <a:lnTo>
                    <a:pt x="3143262" y="2332317"/>
                  </a:lnTo>
                  <a:lnTo>
                    <a:pt x="3143262" y="2334945"/>
                  </a:lnTo>
                  <a:lnTo>
                    <a:pt x="3143720" y="2336076"/>
                  </a:lnTo>
                  <a:lnTo>
                    <a:pt x="3145586" y="2337930"/>
                  </a:lnTo>
                  <a:lnTo>
                    <a:pt x="3146704" y="2338400"/>
                  </a:lnTo>
                  <a:lnTo>
                    <a:pt x="3158858" y="2338400"/>
                  </a:lnTo>
                  <a:lnTo>
                    <a:pt x="3159988" y="2337930"/>
                  </a:lnTo>
                  <a:lnTo>
                    <a:pt x="3161842" y="2336076"/>
                  </a:lnTo>
                  <a:lnTo>
                    <a:pt x="3162312" y="2334945"/>
                  </a:lnTo>
                  <a:lnTo>
                    <a:pt x="3162312" y="2332317"/>
                  </a:lnTo>
                  <a:close/>
                </a:path>
                <a:path w="3848734" h="2338704">
                  <a:moveTo>
                    <a:pt x="3162312" y="1167892"/>
                  </a:moveTo>
                  <a:lnTo>
                    <a:pt x="3161842" y="1166774"/>
                  </a:lnTo>
                  <a:lnTo>
                    <a:pt x="3159988" y="1164907"/>
                  </a:lnTo>
                  <a:lnTo>
                    <a:pt x="3158858" y="1164450"/>
                  </a:lnTo>
                  <a:lnTo>
                    <a:pt x="3146704" y="1164450"/>
                  </a:lnTo>
                  <a:lnTo>
                    <a:pt x="3145586" y="1164907"/>
                  </a:lnTo>
                  <a:lnTo>
                    <a:pt x="3143720" y="1166774"/>
                  </a:lnTo>
                  <a:lnTo>
                    <a:pt x="3143262" y="1167892"/>
                  </a:lnTo>
                  <a:lnTo>
                    <a:pt x="3143262" y="1170520"/>
                  </a:lnTo>
                  <a:lnTo>
                    <a:pt x="3143720" y="1171651"/>
                  </a:lnTo>
                  <a:lnTo>
                    <a:pt x="3145586" y="1173505"/>
                  </a:lnTo>
                  <a:lnTo>
                    <a:pt x="3146704" y="1173975"/>
                  </a:lnTo>
                  <a:lnTo>
                    <a:pt x="3158858" y="1173975"/>
                  </a:lnTo>
                  <a:lnTo>
                    <a:pt x="3159988" y="1173505"/>
                  </a:lnTo>
                  <a:lnTo>
                    <a:pt x="3161842" y="1171651"/>
                  </a:lnTo>
                  <a:lnTo>
                    <a:pt x="3162312" y="1170520"/>
                  </a:lnTo>
                  <a:lnTo>
                    <a:pt x="3162312" y="1167892"/>
                  </a:lnTo>
                  <a:close/>
                </a:path>
                <a:path w="3848734" h="2338704">
                  <a:moveTo>
                    <a:pt x="3162312" y="3454"/>
                  </a:moveTo>
                  <a:lnTo>
                    <a:pt x="3161842" y="2324"/>
                  </a:lnTo>
                  <a:lnTo>
                    <a:pt x="3159988" y="469"/>
                  </a:lnTo>
                  <a:lnTo>
                    <a:pt x="3158858" y="0"/>
                  </a:lnTo>
                  <a:lnTo>
                    <a:pt x="3146704" y="0"/>
                  </a:lnTo>
                  <a:lnTo>
                    <a:pt x="3145586" y="469"/>
                  </a:lnTo>
                  <a:lnTo>
                    <a:pt x="3143720" y="2324"/>
                  </a:lnTo>
                  <a:lnTo>
                    <a:pt x="3143262" y="3454"/>
                  </a:lnTo>
                  <a:lnTo>
                    <a:pt x="3143262" y="6083"/>
                  </a:lnTo>
                  <a:lnTo>
                    <a:pt x="3143720" y="7200"/>
                  </a:lnTo>
                  <a:lnTo>
                    <a:pt x="3145586" y="9055"/>
                  </a:lnTo>
                  <a:lnTo>
                    <a:pt x="3146704" y="9525"/>
                  </a:lnTo>
                  <a:lnTo>
                    <a:pt x="3158858" y="9525"/>
                  </a:lnTo>
                  <a:lnTo>
                    <a:pt x="3159988" y="9055"/>
                  </a:lnTo>
                  <a:lnTo>
                    <a:pt x="3161842" y="7200"/>
                  </a:lnTo>
                  <a:lnTo>
                    <a:pt x="3162312" y="6083"/>
                  </a:lnTo>
                  <a:lnTo>
                    <a:pt x="3162312" y="3454"/>
                  </a:lnTo>
                  <a:close/>
                </a:path>
                <a:path w="3848734" h="2338704">
                  <a:moveTo>
                    <a:pt x="3219462" y="2332317"/>
                  </a:moveTo>
                  <a:lnTo>
                    <a:pt x="3218992" y="2331199"/>
                  </a:lnTo>
                  <a:lnTo>
                    <a:pt x="3217138" y="2329345"/>
                  </a:lnTo>
                  <a:lnTo>
                    <a:pt x="3216008" y="2328875"/>
                  </a:lnTo>
                  <a:lnTo>
                    <a:pt x="3203854" y="2328875"/>
                  </a:lnTo>
                  <a:lnTo>
                    <a:pt x="3202736" y="2329345"/>
                  </a:lnTo>
                  <a:lnTo>
                    <a:pt x="3200870" y="2331199"/>
                  </a:lnTo>
                  <a:lnTo>
                    <a:pt x="3200412" y="2332317"/>
                  </a:lnTo>
                  <a:lnTo>
                    <a:pt x="3200412" y="2334945"/>
                  </a:lnTo>
                  <a:lnTo>
                    <a:pt x="3200870" y="2336076"/>
                  </a:lnTo>
                  <a:lnTo>
                    <a:pt x="3202736" y="2337930"/>
                  </a:lnTo>
                  <a:lnTo>
                    <a:pt x="3203854" y="2338400"/>
                  </a:lnTo>
                  <a:lnTo>
                    <a:pt x="3216008" y="2338400"/>
                  </a:lnTo>
                  <a:lnTo>
                    <a:pt x="3217138" y="2337930"/>
                  </a:lnTo>
                  <a:lnTo>
                    <a:pt x="3218992" y="2336076"/>
                  </a:lnTo>
                  <a:lnTo>
                    <a:pt x="3219462" y="2334945"/>
                  </a:lnTo>
                  <a:lnTo>
                    <a:pt x="3219462" y="2332317"/>
                  </a:lnTo>
                  <a:close/>
                </a:path>
                <a:path w="3848734" h="2338704">
                  <a:moveTo>
                    <a:pt x="3219462" y="1167892"/>
                  </a:moveTo>
                  <a:lnTo>
                    <a:pt x="3218992" y="1166774"/>
                  </a:lnTo>
                  <a:lnTo>
                    <a:pt x="3217138" y="1164907"/>
                  </a:lnTo>
                  <a:lnTo>
                    <a:pt x="3216008" y="1164450"/>
                  </a:lnTo>
                  <a:lnTo>
                    <a:pt x="3203854" y="1164450"/>
                  </a:lnTo>
                  <a:lnTo>
                    <a:pt x="3202736" y="1164907"/>
                  </a:lnTo>
                  <a:lnTo>
                    <a:pt x="3200870" y="1166774"/>
                  </a:lnTo>
                  <a:lnTo>
                    <a:pt x="3200412" y="1167892"/>
                  </a:lnTo>
                  <a:lnTo>
                    <a:pt x="3200412" y="1170520"/>
                  </a:lnTo>
                  <a:lnTo>
                    <a:pt x="3200870" y="1171651"/>
                  </a:lnTo>
                  <a:lnTo>
                    <a:pt x="3202736" y="1173505"/>
                  </a:lnTo>
                  <a:lnTo>
                    <a:pt x="3203854" y="1173975"/>
                  </a:lnTo>
                  <a:lnTo>
                    <a:pt x="3216008" y="1173975"/>
                  </a:lnTo>
                  <a:lnTo>
                    <a:pt x="3217138" y="1173505"/>
                  </a:lnTo>
                  <a:lnTo>
                    <a:pt x="3218992" y="1171651"/>
                  </a:lnTo>
                  <a:lnTo>
                    <a:pt x="3219462" y="1170520"/>
                  </a:lnTo>
                  <a:lnTo>
                    <a:pt x="3219462" y="1167892"/>
                  </a:lnTo>
                  <a:close/>
                </a:path>
                <a:path w="3848734" h="2338704">
                  <a:moveTo>
                    <a:pt x="3219462" y="3454"/>
                  </a:moveTo>
                  <a:lnTo>
                    <a:pt x="3218992" y="2324"/>
                  </a:lnTo>
                  <a:lnTo>
                    <a:pt x="3217138" y="469"/>
                  </a:lnTo>
                  <a:lnTo>
                    <a:pt x="3216008" y="0"/>
                  </a:lnTo>
                  <a:lnTo>
                    <a:pt x="3203854" y="0"/>
                  </a:lnTo>
                  <a:lnTo>
                    <a:pt x="3202736" y="469"/>
                  </a:lnTo>
                  <a:lnTo>
                    <a:pt x="3200870" y="2324"/>
                  </a:lnTo>
                  <a:lnTo>
                    <a:pt x="3200412" y="3454"/>
                  </a:lnTo>
                  <a:lnTo>
                    <a:pt x="3200412" y="6083"/>
                  </a:lnTo>
                  <a:lnTo>
                    <a:pt x="3200870" y="7200"/>
                  </a:lnTo>
                  <a:lnTo>
                    <a:pt x="3202736" y="9055"/>
                  </a:lnTo>
                  <a:lnTo>
                    <a:pt x="3203854" y="9525"/>
                  </a:lnTo>
                  <a:lnTo>
                    <a:pt x="3216008" y="9525"/>
                  </a:lnTo>
                  <a:lnTo>
                    <a:pt x="3217138" y="9055"/>
                  </a:lnTo>
                  <a:lnTo>
                    <a:pt x="3218992" y="7200"/>
                  </a:lnTo>
                  <a:lnTo>
                    <a:pt x="3219462" y="6083"/>
                  </a:lnTo>
                  <a:lnTo>
                    <a:pt x="3219462" y="3454"/>
                  </a:lnTo>
                  <a:close/>
                </a:path>
                <a:path w="3848734" h="2338704">
                  <a:moveTo>
                    <a:pt x="3276612" y="2332317"/>
                  </a:moveTo>
                  <a:lnTo>
                    <a:pt x="3276142" y="2331199"/>
                  </a:lnTo>
                  <a:lnTo>
                    <a:pt x="3274288" y="2329345"/>
                  </a:lnTo>
                  <a:lnTo>
                    <a:pt x="3273158" y="2328875"/>
                  </a:lnTo>
                  <a:lnTo>
                    <a:pt x="3261004" y="2328875"/>
                  </a:lnTo>
                  <a:lnTo>
                    <a:pt x="3259886" y="2329345"/>
                  </a:lnTo>
                  <a:lnTo>
                    <a:pt x="3258020" y="2331199"/>
                  </a:lnTo>
                  <a:lnTo>
                    <a:pt x="3257562" y="2332317"/>
                  </a:lnTo>
                  <a:lnTo>
                    <a:pt x="3257562" y="2334945"/>
                  </a:lnTo>
                  <a:lnTo>
                    <a:pt x="3258020" y="2336076"/>
                  </a:lnTo>
                  <a:lnTo>
                    <a:pt x="3259886" y="2337930"/>
                  </a:lnTo>
                  <a:lnTo>
                    <a:pt x="3261004" y="2338400"/>
                  </a:lnTo>
                  <a:lnTo>
                    <a:pt x="3273158" y="2338400"/>
                  </a:lnTo>
                  <a:lnTo>
                    <a:pt x="3274288" y="2337930"/>
                  </a:lnTo>
                  <a:lnTo>
                    <a:pt x="3276142" y="2336076"/>
                  </a:lnTo>
                  <a:lnTo>
                    <a:pt x="3276612" y="2334945"/>
                  </a:lnTo>
                  <a:lnTo>
                    <a:pt x="3276612" y="2332317"/>
                  </a:lnTo>
                  <a:close/>
                </a:path>
                <a:path w="3848734" h="2338704">
                  <a:moveTo>
                    <a:pt x="3276612" y="1167892"/>
                  </a:moveTo>
                  <a:lnTo>
                    <a:pt x="3276142" y="1166774"/>
                  </a:lnTo>
                  <a:lnTo>
                    <a:pt x="3274288" y="1164907"/>
                  </a:lnTo>
                  <a:lnTo>
                    <a:pt x="3273158" y="1164450"/>
                  </a:lnTo>
                  <a:lnTo>
                    <a:pt x="3261004" y="1164450"/>
                  </a:lnTo>
                  <a:lnTo>
                    <a:pt x="3259886" y="1164907"/>
                  </a:lnTo>
                  <a:lnTo>
                    <a:pt x="3258020" y="1166774"/>
                  </a:lnTo>
                  <a:lnTo>
                    <a:pt x="3257562" y="1167892"/>
                  </a:lnTo>
                  <a:lnTo>
                    <a:pt x="3257562" y="1170520"/>
                  </a:lnTo>
                  <a:lnTo>
                    <a:pt x="3258020" y="1171651"/>
                  </a:lnTo>
                  <a:lnTo>
                    <a:pt x="3259886" y="1173505"/>
                  </a:lnTo>
                  <a:lnTo>
                    <a:pt x="3261004" y="1173975"/>
                  </a:lnTo>
                  <a:lnTo>
                    <a:pt x="3273158" y="1173975"/>
                  </a:lnTo>
                  <a:lnTo>
                    <a:pt x="3274288" y="1173505"/>
                  </a:lnTo>
                  <a:lnTo>
                    <a:pt x="3276142" y="1171651"/>
                  </a:lnTo>
                  <a:lnTo>
                    <a:pt x="3276612" y="1170520"/>
                  </a:lnTo>
                  <a:lnTo>
                    <a:pt x="3276612" y="1167892"/>
                  </a:lnTo>
                  <a:close/>
                </a:path>
                <a:path w="3848734" h="2338704">
                  <a:moveTo>
                    <a:pt x="3276612" y="3454"/>
                  </a:moveTo>
                  <a:lnTo>
                    <a:pt x="3276142" y="2324"/>
                  </a:lnTo>
                  <a:lnTo>
                    <a:pt x="3274288" y="469"/>
                  </a:lnTo>
                  <a:lnTo>
                    <a:pt x="3273158" y="0"/>
                  </a:lnTo>
                  <a:lnTo>
                    <a:pt x="3261004" y="0"/>
                  </a:lnTo>
                  <a:lnTo>
                    <a:pt x="3259886" y="469"/>
                  </a:lnTo>
                  <a:lnTo>
                    <a:pt x="3258020" y="2324"/>
                  </a:lnTo>
                  <a:lnTo>
                    <a:pt x="3257562" y="3454"/>
                  </a:lnTo>
                  <a:lnTo>
                    <a:pt x="3257562" y="6083"/>
                  </a:lnTo>
                  <a:lnTo>
                    <a:pt x="3258020" y="7200"/>
                  </a:lnTo>
                  <a:lnTo>
                    <a:pt x="3259886" y="9055"/>
                  </a:lnTo>
                  <a:lnTo>
                    <a:pt x="3261004" y="9525"/>
                  </a:lnTo>
                  <a:lnTo>
                    <a:pt x="3273158" y="9525"/>
                  </a:lnTo>
                  <a:lnTo>
                    <a:pt x="3274288" y="9055"/>
                  </a:lnTo>
                  <a:lnTo>
                    <a:pt x="3276142" y="7200"/>
                  </a:lnTo>
                  <a:lnTo>
                    <a:pt x="3276612" y="6083"/>
                  </a:lnTo>
                  <a:lnTo>
                    <a:pt x="3276612" y="3454"/>
                  </a:lnTo>
                  <a:close/>
                </a:path>
                <a:path w="3848734" h="2338704">
                  <a:moveTo>
                    <a:pt x="3333762" y="2332317"/>
                  </a:moveTo>
                  <a:lnTo>
                    <a:pt x="3333292" y="2331199"/>
                  </a:lnTo>
                  <a:lnTo>
                    <a:pt x="3331438" y="2329345"/>
                  </a:lnTo>
                  <a:lnTo>
                    <a:pt x="3330308" y="2328875"/>
                  </a:lnTo>
                  <a:lnTo>
                    <a:pt x="3318154" y="2328875"/>
                  </a:lnTo>
                  <a:lnTo>
                    <a:pt x="3317036" y="2329345"/>
                  </a:lnTo>
                  <a:lnTo>
                    <a:pt x="3315170" y="2331199"/>
                  </a:lnTo>
                  <a:lnTo>
                    <a:pt x="3314712" y="2332317"/>
                  </a:lnTo>
                  <a:lnTo>
                    <a:pt x="3314712" y="2334945"/>
                  </a:lnTo>
                  <a:lnTo>
                    <a:pt x="3315170" y="2336076"/>
                  </a:lnTo>
                  <a:lnTo>
                    <a:pt x="3317036" y="2337930"/>
                  </a:lnTo>
                  <a:lnTo>
                    <a:pt x="3318154" y="2338400"/>
                  </a:lnTo>
                  <a:lnTo>
                    <a:pt x="3330308" y="2338400"/>
                  </a:lnTo>
                  <a:lnTo>
                    <a:pt x="3331438" y="2337930"/>
                  </a:lnTo>
                  <a:lnTo>
                    <a:pt x="3333292" y="2336076"/>
                  </a:lnTo>
                  <a:lnTo>
                    <a:pt x="3333762" y="2334945"/>
                  </a:lnTo>
                  <a:lnTo>
                    <a:pt x="3333762" y="2332317"/>
                  </a:lnTo>
                  <a:close/>
                </a:path>
                <a:path w="3848734" h="2338704">
                  <a:moveTo>
                    <a:pt x="3333762" y="1167892"/>
                  </a:moveTo>
                  <a:lnTo>
                    <a:pt x="3333292" y="1166774"/>
                  </a:lnTo>
                  <a:lnTo>
                    <a:pt x="3331438" y="1164907"/>
                  </a:lnTo>
                  <a:lnTo>
                    <a:pt x="3330308" y="1164450"/>
                  </a:lnTo>
                  <a:lnTo>
                    <a:pt x="3318154" y="1164450"/>
                  </a:lnTo>
                  <a:lnTo>
                    <a:pt x="3317036" y="1164907"/>
                  </a:lnTo>
                  <a:lnTo>
                    <a:pt x="3315170" y="1166774"/>
                  </a:lnTo>
                  <a:lnTo>
                    <a:pt x="3314712" y="1167892"/>
                  </a:lnTo>
                  <a:lnTo>
                    <a:pt x="3314712" y="1170520"/>
                  </a:lnTo>
                  <a:lnTo>
                    <a:pt x="3315170" y="1171651"/>
                  </a:lnTo>
                  <a:lnTo>
                    <a:pt x="3317036" y="1173505"/>
                  </a:lnTo>
                  <a:lnTo>
                    <a:pt x="3318154" y="1173975"/>
                  </a:lnTo>
                  <a:lnTo>
                    <a:pt x="3330308" y="1173975"/>
                  </a:lnTo>
                  <a:lnTo>
                    <a:pt x="3331438" y="1173505"/>
                  </a:lnTo>
                  <a:lnTo>
                    <a:pt x="3333292" y="1171651"/>
                  </a:lnTo>
                  <a:lnTo>
                    <a:pt x="3333762" y="1170520"/>
                  </a:lnTo>
                  <a:lnTo>
                    <a:pt x="3333762" y="1167892"/>
                  </a:lnTo>
                  <a:close/>
                </a:path>
                <a:path w="3848734" h="2338704">
                  <a:moveTo>
                    <a:pt x="3333762" y="3454"/>
                  </a:moveTo>
                  <a:lnTo>
                    <a:pt x="3333292" y="2324"/>
                  </a:lnTo>
                  <a:lnTo>
                    <a:pt x="3331438" y="469"/>
                  </a:lnTo>
                  <a:lnTo>
                    <a:pt x="3330308" y="0"/>
                  </a:lnTo>
                  <a:lnTo>
                    <a:pt x="3318154" y="0"/>
                  </a:lnTo>
                  <a:lnTo>
                    <a:pt x="3317036" y="469"/>
                  </a:lnTo>
                  <a:lnTo>
                    <a:pt x="3315170" y="2324"/>
                  </a:lnTo>
                  <a:lnTo>
                    <a:pt x="3314712" y="3454"/>
                  </a:lnTo>
                  <a:lnTo>
                    <a:pt x="3314712" y="6083"/>
                  </a:lnTo>
                  <a:lnTo>
                    <a:pt x="3315170" y="7200"/>
                  </a:lnTo>
                  <a:lnTo>
                    <a:pt x="3317036" y="9055"/>
                  </a:lnTo>
                  <a:lnTo>
                    <a:pt x="3318154" y="9525"/>
                  </a:lnTo>
                  <a:lnTo>
                    <a:pt x="3330308" y="9525"/>
                  </a:lnTo>
                  <a:lnTo>
                    <a:pt x="3331438" y="9055"/>
                  </a:lnTo>
                  <a:lnTo>
                    <a:pt x="3333292" y="7200"/>
                  </a:lnTo>
                  <a:lnTo>
                    <a:pt x="3333762" y="6083"/>
                  </a:lnTo>
                  <a:lnTo>
                    <a:pt x="3333762" y="3454"/>
                  </a:lnTo>
                  <a:close/>
                </a:path>
                <a:path w="3848734" h="2338704">
                  <a:moveTo>
                    <a:pt x="3390912" y="2332317"/>
                  </a:moveTo>
                  <a:lnTo>
                    <a:pt x="3390442" y="2331199"/>
                  </a:lnTo>
                  <a:lnTo>
                    <a:pt x="3388588" y="2329345"/>
                  </a:lnTo>
                  <a:lnTo>
                    <a:pt x="3387458" y="2328875"/>
                  </a:lnTo>
                  <a:lnTo>
                    <a:pt x="3375304" y="2328875"/>
                  </a:lnTo>
                  <a:lnTo>
                    <a:pt x="3374186" y="2329345"/>
                  </a:lnTo>
                  <a:lnTo>
                    <a:pt x="3372320" y="2331199"/>
                  </a:lnTo>
                  <a:lnTo>
                    <a:pt x="3371862" y="2332317"/>
                  </a:lnTo>
                  <a:lnTo>
                    <a:pt x="3371862" y="2334945"/>
                  </a:lnTo>
                  <a:lnTo>
                    <a:pt x="3372320" y="2336076"/>
                  </a:lnTo>
                  <a:lnTo>
                    <a:pt x="3374186" y="2337930"/>
                  </a:lnTo>
                  <a:lnTo>
                    <a:pt x="3375304" y="2338400"/>
                  </a:lnTo>
                  <a:lnTo>
                    <a:pt x="3387458" y="2338400"/>
                  </a:lnTo>
                  <a:lnTo>
                    <a:pt x="3388588" y="2337930"/>
                  </a:lnTo>
                  <a:lnTo>
                    <a:pt x="3390442" y="2336076"/>
                  </a:lnTo>
                  <a:lnTo>
                    <a:pt x="3390912" y="2334945"/>
                  </a:lnTo>
                  <a:lnTo>
                    <a:pt x="3390912" y="2332317"/>
                  </a:lnTo>
                  <a:close/>
                </a:path>
                <a:path w="3848734" h="2338704">
                  <a:moveTo>
                    <a:pt x="3390912" y="1167892"/>
                  </a:moveTo>
                  <a:lnTo>
                    <a:pt x="3390442" y="1166774"/>
                  </a:lnTo>
                  <a:lnTo>
                    <a:pt x="3388588" y="1164907"/>
                  </a:lnTo>
                  <a:lnTo>
                    <a:pt x="3387458" y="1164450"/>
                  </a:lnTo>
                  <a:lnTo>
                    <a:pt x="3375304" y="1164450"/>
                  </a:lnTo>
                  <a:lnTo>
                    <a:pt x="3374186" y="1164907"/>
                  </a:lnTo>
                  <a:lnTo>
                    <a:pt x="3372320" y="1166774"/>
                  </a:lnTo>
                  <a:lnTo>
                    <a:pt x="3371862" y="1167892"/>
                  </a:lnTo>
                  <a:lnTo>
                    <a:pt x="3371862" y="1170520"/>
                  </a:lnTo>
                  <a:lnTo>
                    <a:pt x="3372320" y="1171651"/>
                  </a:lnTo>
                  <a:lnTo>
                    <a:pt x="3374186" y="1173505"/>
                  </a:lnTo>
                  <a:lnTo>
                    <a:pt x="3375304" y="1173975"/>
                  </a:lnTo>
                  <a:lnTo>
                    <a:pt x="3387458" y="1173975"/>
                  </a:lnTo>
                  <a:lnTo>
                    <a:pt x="3388588" y="1173505"/>
                  </a:lnTo>
                  <a:lnTo>
                    <a:pt x="3390442" y="1171651"/>
                  </a:lnTo>
                  <a:lnTo>
                    <a:pt x="3390912" y="1170520"/>
                  </a:lnTo>
                  <a:lnTo>
                    <a:pt x="3390912" y="1167892"/>
                  </a:lnTo>
                  <a:close/>
                </a:path>
                <a:path w="3848734" h="2338704">
                  <a:moveTo>
                    <a:pt x="3390912" y="3454"/>
                  </a:moveTo>
                  <a:lnTo>
                    <a:pt x="3390442" y="2324"/>
                  </a:lnTo>
                  <a:lnTo>
                    <a:pt x="3388588" y="469"/>
                  </a:lnTo>
                  <a:lnTo>
                    <a:pt x="3387458" y="0"/>
                  </a:lnTo>
                  <a:lnTo>
                    <a:pt x="3375304" y="0"/>
                  </a:lnTo>
                  <a:lnTo>
                    <a:pt x="3374186" y="469"/>
                  </a:lnTo>
                  <a:lnTo>
                    <a:pt x="3372320" y="2324"/>
                  </a:lnTo>
                  <a:lnTo>
                    <a:pt x="3371862" y="3454"/>
                  </a:lnTo>
                  <a:lnTo>
                    <a:pt x="3371862" y="6083"/>
                  </a:lnTo>
                  <a:lnTo>
                    <a:pt x="3372320" y="7200"/>
                  </a:lnTo>
                  <a:lnTo>
                    <a:pt x="3374186" y="9055"/>
                  </a:lnTo>
                  <a:lnTo>
                    <a:pt x="3375304" y="9525"/>
                  </a:lnTo>
                  <a:lnTo>
                    <a:pt x="3387458" y="9525"/>
                  </a:lnTo>
                  <a:lnTo>
                    <a:pt x="3388588" y="9055"/>
                  </a:lnTo>
                  <a:lnTo>
                    <a:pt x="3390442" y="7200"/>
                  </a:lnTo>
                  <a:lnTo>
                    <a:pt x="3390912" y="6083"/>
                  </a:lnTo>
                  <a:lnTo>
                    <a:pt x="3390912" y="3454"/>
                  </a:lnTo>
                  <a:close/>
                </a:path>
                <a:path w="3848734" h="2338704">
                  <a:moveTo>
                    <a:pt x="3448062" y="2332317"/>
                  </a:moveTo>
                  <a:lnTo>
                    <a:pt x="3447592" y="2331199"/>
                  </a:lnTo>
                  <a:lnTo>
                    <a:pt x="3445738" y="2329345"/>
                  </a:lnTo>
                  <a:lnTo>
                    <a:pt x="3444608" y="2328875"/>
                  </a:lnTo>
                  <a:lnTo>
                    <a:pt x="3432454" y="2328875"/>
                  </a:lnTo>
                  <a:lnTo>
                    <a:pt x="3431336" y="2329345"/>
                  </a:lnTo>
                  <a:lnTo>
                    <a:pt x="3429470" y="2331199"/>
                  </a:lnTo>
                  <a:lnTo>
                    <a:pt x="3429012" y="2332317"/>
                  </a:lnTo>
                  <a:lnTo>
                    <a:pt x="3429012" y="2334945"/>
                  </a:lnTo>
                  <a:lnTo>
                    <a:pt x="3429470" y="2336076"/>
                  </a:lnTo>
                  <a:lnTo>
                    <a:pt x="3431336" y="2337930"/>
                  </a:lnTo>
                  <a:lnTo>
                    <a:pt x="3432454" y="2338400"/>
                  </a:lnTo>
                  <a:lnTo>
                    <a:pt x="3444608" y="2338400"/>
                  </a:lnTo>
                  <a:lnTo>
                    <a:pt x="3445738" y="2337930"/>
                  </a:lnTo>
                  <a:lnTo>
                    <a:pt x="3447592" y="2336076"/>
                  </a:lnTo>
                  <a:lnTo>
                    <a:pt x="3448062" y="2334945"/>
                  </a:lnTo>
                  <a:lnTo>
                    <a:pt x="3448062" y="2332317"/>
                  </a:lnTo>
                  <a:close/>
                </a:path>
                <a:path w="3848734" h="2338704">
                  <a:moveTo>
                    <a:pt x="3448062" y="1167892"/>
                  </a:moveTo>
                  <a:lnTo>
                    <a:pt x="3447592" y="1166774"/>
                  </a:lnTo>
                  <a:lnTo>
                    <a:pt x="3445738" y="1164907"/>
                  </a:lnTo>
                  <a:lnTo>
                    <a:pt x="3444608" y="1164450"/>
                  </a:lnTo>
                  <a:lnTo>
                    <a:pt x="3432454" y="1164450"/>
                  </a:lnTo>
                  <a:lnTo>
                    <a:pt x="3431336" y="1164907"/>
                  </a:lnTo>
                  <a:lnTo>
                    <a:pt x="3429470" y="1166774"/>
                  </a:lnTo>
                  <a:lnTo>
                    <a:pt x="3429012" y="1167892"/>
                  </a:lnTo>
                  <a:lnTo>
                    <a:pt x="3429012" y="1170520"/>
                  </a:lnTo>
                  <a:lnTo>
                    <a:pt x="3429470" y="1171651"/>
                  </a:lnTo>
                  <a:lnTo>
                    <a:pt x="3431336" y="1173505"/>
                  </a:lnTo>
                  <a:lnTo>
                    <a:pt x="3432454" y="1173975"/>
                  </a:lnTo>
                  <a:lnTo>
                    <a:pt x="3444608" y="1173975"/>
                  </a:lnTo>
                  <a:lnTo>
                    <a:pt x="3445738" y="1173505"/>
                  </a:lnTo>
                  <a:lnTo>
                    <a:pt x="3447592" y="1171651"/>
                  </a:lnTo>
                  <a:lnTo>
                    <a:pt x="3448062" y="1170520"/>
                  </a:lnTo>
                  <a:lnTo>
                    <a:pt x="3448062" y="1167892"/>
                  </a:lnTo>
                  <a:close/>
                </a:path>
                <a:path w="3848734" h="2338704">
                  <a:moveTo>
                    <a:pt x="3448062" y="3454"/>
                  </a:moveTo>
                  <a:lnTo>
                    <a:pt x="3447592" y="2324"/>
                  </a:lnTo>
                  <a:lnTo>
                    <a:pt x="3445738" y="469"/>
                  </a:lnTo>
                  <a:lnTo>
                    <a:pt x="3444608" y="0"/>
                  </a:lnTo>
                  <a:lnTo>
                    <a:pt x="3432454" y="0"/>
                  </a:lnTo>
                  <a:lnTo>
                    <a:pt x="3431336" y="469"/>
                  </a:lnTo>
                  <a:lnTo>
                    <a:pt x="3429470" y="2324"/>
                  </a:lnTo>
                  <a:lnTo>
                    <a:pt x="3429012" y="3454"/>
                  </a:lnTo>
                  <a:lnTo>
                    <a:pt x="3429012" y="6083"/>
                  </a:lnTo>
                  <a:lnTo>
                    <a:pt x="3429470" y="7200"/>
                  </a:lnTo>
                  <a:lnTo>
                    <a:pt x="3431336" y="9055"/>
                  </a:lnTo>
                  <a:lnTo>
                    <a:pt x="3432454" y="9525"/>
                  </a:lnTo>
                  <a:lnTo>
                    <a:pt x="3444608" y="9525"/>
                  </a:lnTo>
                  <a:lnTo>
                    <a:pt x="3445738" y="9055"/>
                  </a:lnTo>
                  <a:lnTo>
                    <a:pt x="3447592" y="7200"/>
                  </a:lnTo>
                  <a:lnTo>
                    <a:pt x="3448062" y="6083"/>
                  </a:lnTo>
                  <a:lnTo>
                    <a:pt x="3448062" y="3454"/>
                  </a:lnTo>
                  <a:close/>
                </a:path>
                <a:path w="3848734" h="2338704">
                  <a:moveTo>
                    <a:pt x="3505212" y="2332317"/>
                  </a:moveTo>
                  <a:lnTo>
                    <a:pt x="3504742" y="2331199"/>
                  </a:lnTo>
                  <a:lnTo>
                    <a:pt x="3502888" y="2329345"/>
                  </a:lnTo>
                  <a:lnTo>
                    <a:pt x="3501758" y="2328875"/>
                  </a:lnTo>
                  <a:lnTo>
                    <a:pt x="3489604" y="2328875"/>
                  </a:lnTo>
                  <a:lnTo>
                    <a:pt x="3488486" y="2329345"/>
                  </a:lnTo>
                  <a:lnTo>
                    <a:pt x="3486620" y="2331199"/>
                  </a:lnTo>
                  <a:lnTo>
                    <a:pt x="3486162" y="2332317"/>
                  </a:lnTo>
                  <a:lnTo>
                    <a:pt x="3486162" y="2334945"/>
                  </a:lnTo>
                  <a:lnTo>
                    <a:pt x="3486620" y="2336076"/>
                  </a:lnTo>
                  <a:lnTo>
                    <a:pt x="3488486" y="2337930"/>
                  </a:lnTo>
                  <a:lnTo>
                    <a:pt x="3489604" y="2338400"/>
                  </a:lnTo>
                  <a:lnTo>
                    <a:pt x="3501758" y="2338400"/>
                  </a:lnTo>
                  <a:lnTo>
                    <a:pt x="3502888" y="2337930"/>
                  </a:lnTo>
                  <a:lnTo>
                    <a:pt x="3504742" y="2336076"/>
                  </a:lnTo>
                  <a:lnTo>
                    <a:pt x="3505212" y="2334945"/>
                  </a:lnTo>
                  <a:lnTo>
                    <a:pt x="3505212" y="2332317"/>
                  </a:lnTo>
                  <a:close/>
                </a:path>
                <a:path w="3848734" h="2338704">
                  <a:moveTo>
                    <a:pt x="3505212" y="1167892"/>
                  </a:moveTo>
                  <a:lnTo>
                    <a:pt x="3504742" y="1166774"/>
                  </a:lnTo>
                  <a:lnTo>
                    <a:pt x="3502888" y="1164907"/>
                  </a:lnTo>
                  <a:lnTo>
                    <a:pt x="3501758" y="1164450"/>
                  </a:lnTo>
                  <a:lnTo>
                    <a:pt x="3489604" y="1164450"/>
                  </a:lnTo>
                  <a:lnTo>
                    <a:pt x="3488486" y="1164907"/>
                  </a:lnTo>
                  <a:lnTo>
                    <a:pt x="3486620" y="1166774"/>
                  </a:lnTo>
                  <a:lnTo>
                    <a:pt x="3486162" y="1167892"/>
                  </a:lnTo>
                  <a:lnTo>
                    <a:pt x="3486162" y="1170520"/>
                  </a:lnTo>
                  <a:lnTo>
                    <a:pt x="3486620" y="1171651"/>
                  </a:lnTo>
                  <a:lnTo>
                    <a:pt x="3488486" y="1173505"/>
                  </a:lnTo>
                  <a:lnTo>
                    <a:pt x="3489604" y="1173975"/>
                  </a:lnTo>
                  <a:lnTo>
                    <a:pt x="3501758" y="1173975"/>
                  </a:lnTo>
                  <a:lnTo>
                    <a:pt x="3502888" y="1173505"/>
                  </a:lnTo>
                  <a:lnTo>
                    <a:pt x="3504742" y="1171651"/>
                  </a:lnTo>
                  <a:lnTo>
                    <a:pt x="3505212" y="1170520"/>
                  </a:lnTo>
                  <a:lnTo>
                    <a:pt x="3505212" y="1167892"/>
                  </a:lnTo>
                  <a:close/>
                </a:path>
                <a:path w="3848734" h="2338704">
                  <a:moveTo>
                    <a:pt x="3505212" y="3454"/>
                  </a:moveTo>
                  <a:lnTo>
                    <a:pt x="3504742" y="2324"/>
                  </a:lnTo>
                  <a:lnTo>
                    <a:pt x="3502888" y="469"/>
                  </a:lnTo>
                  <a:lnTo>
                    <a:pt x="3501758" y="0"/>
                  </a:lnTo>
                  <a:lnTo>
                    <a:pt x="3489604" y="0"/>
                  </a:lnTo>
                  <a:lnTo>
                    <a:pt x="3488486" y="469"/>
                  </a:lnTo>
                  <a:lnTo>
                    <a:pt x="3486620" y="2324"/>
                  </a:lnTo>
                  <a:lnTo>
                    <a:pt x="3486162" y="3454"/>
                  </a:lnTo>
                  <a:lnTo>
                    <a:pt x="3486162" y="6083"/>
                  </a:lnTo>
                  <a:lnTo>
                    <a:pt x="3486620" y="7200"/>
                  </a:lnTo>
                  <a:lnTo>
                    <a:pt x="3488486" y="9055"/>
                  </a:lnTo>
                  <a:lnTo>
                    <a:pt x="3489604" y="9525"/>
                  </a:lnTo>
                  <a:lnTo>
                    <a:pt x="3501758" y="9525"/>
                  </a:lnTo>
                  <a:lnTo>
                    <a:pt x="3502888" y="9055"/>
                  </a:lnTo>
                  <a:lnTo>
                    <a:pt x="3504742" y="7200"/>
                  </a:lnTo>
                  <a:lnTo>
                    <a:pt x="3505212" y="6083"/>
                  </a:lnTo>
                  <a:lnTo>
                    <a:pt x="3505212" y="3454"/>
                  </a:lnTo>
                  <a:close/>
                </a:path>
                <a:path w="3848734" h="2338704">
                  <a:moveTo>
                    <a:pt x="3562362" y="2332317"/>
                  </a:moveTo>
                  <a:lnTo>
                    <a:pt x="3561892" y="2331199"/>
                  </a:lnTo>
                  <a:lnTo>
                    <a:pt x="3560038" y="2329345"/>
                  </a:lnTo>
                  <a:lnTo>
                    <a:pt x="3558908" y="2328875"/>
                  </a:lnTo>
                  <a:lnTo>
                    <a:pt x="3546754" y="2328875"/>
                  </a:lnTo>
                  <a:lnTo>
                    <a:pt x="3545636" y="2329345"/>
                  </a:lnTo>
                  <a:lnTo>
                    <a:pt x="3543770" y="2331199"/>
                  </a:lnTo>
                  <a:lnTo>
                    <a:pt x="3543312" y="2332317"/>
                  </a:lnTo>
                  <a:lnTo>
                    <a:pt x="3543312" y="2334945"/>
                  </a:lnTo>
                  <a:lnTo>
                    <a:pt x="3543770" y="2336076"/>
                  </a:lnTo>
                  <a:lnTo>
                    <a:pt x="3545636" y="2337930"/>
                  </a:lnTo>
                  <a:lnTo>
                    <a:pt x="3546754" y="2338400"/>
                  </a:lnTo>
                  <a:lnTo>
                    <a:pt x="3558908" y="2338400"/>
                  </a:lnTo>
                  <a:lnTo>
                    <a:pt x="3560038" y="2337930"/>
                  </a:lnTo>
                  <a:lnTo>
                    <a:pt x="3561892" y="2336076"/>
                  </a:lnTo>
                  <a:lnTo>
                    <a:pt x="3562362" y="2334945"/>
                  </a:lnTo>
                  <a:lnTo>
                    <a:pt x="3562362" y="2332317"/>
                  </a:lnTo>
                  <a:close/>
                </a:path>
                <a:path w="3848734" h="2338704">
                  <a:moveTo>
                    <a:pt x="3562362" y="1167892"/>
                  </a:moveTo>
                  <a:lnTo>
                    <a:pt x="3561892" y="1166774"/>
                  </a:lnTo>
                  <a:lnTo>
                    <a:pt x="3560038" y="1164907"/>
                  </a:lnTo>
                  <a:lnTo>
                    <a:pt x="3558908" y="1164450"/>
                  </a:lnTo>
                  <a:lnTo>
                    <a:pt x="3546754" y="1164450"/>
                  </a:lnTo>
                  <a:lnTo>
                    <a:pt x="3545636" y="1164907"/>
                  </a:lnTo>
                  <a:lnTo>
                    <a:pt x="3543770" y="1166774"/>
                  </a:lnTo>
                  <a:lnTo>
                    <a:pt x="3543312" y="1167892"/>
                  </a:lnTo>
                  <a:lnTo>
                    <a:pt x="3543312" y="1170520"/>
                  </a:lnTo>
                  <a:lnTo>
                    <a:pt x="3543770" y="1171651"/>
                  </a:lnTo>
                  <a:lnTo>
                    <a:pt x="3545636" y="1173505"/>
                  </a:lnTo>
                  <a:lnTo>
                    <a:pt x="3546754" y="1173975"/>
                  </a:lnTo>
                  <a:lnTo>
                    <a:pt x="3558908" y="1173975"/>
                  </a:lnTo>
                  <a:lnTo>
                    <a:pt x="3560038" y="1173505"/>
                  </a:lnTo>
                  <a:lnTo>
                    <a:pt x="3561892" y="1171651"/>
                  </a:lnTo>
                  <a:lnTo>
                    <a:pt x="3562362" y="1170520"/>
                  </a:lnTo>
                  <a:lnTo>
                    <a:pt x="3562362" y="1167892"/>
                  </a:lnTo>
                  <a:close/>
                </a:path>
                <a:path w="3848734" h="2338704">
                  <a:moveTo>
                    <a:pt x="3562362" y="3454"/>
                  </a:moveTo>
                  <a:lnTo>
                    <a:pt x="3561892" y="2324"/>
                  </a:lnTo>
                  <a:lnTo>
                    <a:pt x="3560038" y="469"/>
                  </a:lnTo>
                  <a:lnTo>
                    <a:pt x="3558908" y="0"/>
                  </a:lnTo>
                  <a:lnTo>
                    <a:pt x="3546754" y="0"/>
                  </a:lnTo>
                  <a:lnTo>
                    <a:pt x="3545636" y="469"/>
                  </a:lnTo>
                  <a:lnTo>
                    <a:pt x="3543770" y="2324"/>
                  </a:lnTo>
                  <a:lnTo>
                    <a:pt x="3543312" y="3454"/>
                  </a:lnTo>
                  <a:lnTo>
                    <a:pt x="3543312" y="6083"/>
                  </a:lnTo>
                  <a:lnTo>
                    <a:pt x="3543770" y="7200"/>
                  </a:lnTo>
                  <a:lnTo>
                    <a:pt x="3545636" y="9055"/>
                  </a:lnTo>
                  <a:lnTo>
                    <a:pt x="3546754" y="9525"/>
                  </a:lnTo>
                  <a:lnTo>
                    <a:pt x="3558908" y="9525"/>
                  </a:lnTo>
                  <a:lnTo>
                    <a:pt x="3560038" y="9055"/>
                  </a:lnTo>
                  <a:lnTo>
                    <a:pt x="3561892" y="7200"/>
                  </a:lnTo>
                  <a:lnTo>
                    <a:pt x="3562362" y="6083"/>
                  </a:lnTo>
                  <a:lnTo>
                    <a:pt x="3562362" y="3454"/>
                  </a:lnTo>
                  <a:close/>
                </a:path>
                <a:path w="3848734" h="2338704">
                  <a:moveTo>
                    <a:pt x="3619512" y="2332317"/>
                  </a:moveTo>
                  <a:lnTo>
                    <a:pt x="3619042" y="2331199"/>
                  </a:lnTo>
                  <a:lnTo>
                    <a:pt x="3617188" y="2329345"/>
                  </a:lnTo>
                  <a:lnTo>
                    <a:pt x="3616058" y="2328875"/>
                  </a:lnTo>
                  <a:lnTo>
                    <a:pt x="3603904" y="2328875"/>
                  </a:lnTo>
                  <a:lnTo>
                    <a:pt x="3602786" y="2329345"/>
                  </a:lnTo>
                  <a:lnTo>
                    <a:pt x="3600920" y="2331199"/>
                  </a:lnTo>
                  <a:lnTo>
                    <a:pt x="3600462" y="2332317"/>
                  </a:lnTo>
                  <a:lnTo>
                    <a:pt x="3600462" y="2334945"/>
                  </a:lnTo>
                  <a:lnTo>
                    <a:pt x="3600920" y="2336076"/>
                  </a:lnTo>
                  <a:lnTo>
                    <a:pt x="3602786" y="2337930"/>
                  </a:lnTo>
                  <a:lnTo>
                    <a:pt x="3603904" y="2338400"/>
                  </a:lnTo>
                  <a:lnTo>
                    <a:pt x="3616058" y="2338400"/>
                  </a:lnTo>
                  <a:lnTo>
                    <a:pt x="3617188" y="2337930"/>
                  </a:lnTo>
                  <a:lnTo>
                    <a:pt x="3619042" y="2336076"/>
                  </a:lnTo>
                  <a:lnTo>
                    <a:pt x="3619512" y="2334945"/>
                  </a:lnTo>
                  <a:lnTo>
                    <a:pt x="3619512" y="2332317"/>
                  </a:lnTo>
                  <a:close/>
                </a:path>
                <a:path w="3848734" h="2338704">
                  <a:moveTo>
                    <a:pt x="3619512" y="1167892"/>
                  </a:moveTo>
                  <a:lnTo>
                    <a:pt x="3619042" y="1166774"/>
                  </a:lnTo>
                  <a:lnTo>
                    <a:pt x="3617188" y="1164907"/>
                  </a:lnTo>
                  <a:lnTo>
                    <a:pt x="3616058" y="1164450"/>
                  </a:lnTo>
                  <a:lnTo>
                    <a:pt x="3603904" y="1164450"/>
                  </a:lnTo>
                  <a:lnTo>
                    <a:pt x="3602786" y="1164907"/>
                  </a:lnTo>
                  <a:lnTo>
                    <a:pt x="3600920" y="1166774"/>
                  </a:lnTo>
                  <a:lnTo>
                    <a:pt x="3600462" y="1167892"/>
                  </a:lnTo>
                  <a:lnTo>
                    <a:pt x="3600462" y="1170520"/>
                  </a:lnTo>
                  <a:lnTo>
                    <a:pt x="3600920" y="1171651"/>
                  </a:lnTo>
                  <a:lnTo>
                    <a:pt x="3602786" y="1173505"/>
                  </a:lnTo>
                  <a:lnTo>
                    <a:pt x="3603904" y="1173975"/>
                  </a:lnTo>
                  <a:lnTo>
                    <a:pt x="3616058" y="1173975"/>
                  </a:lnTo>
                  <a:lnTo>
                    <a:pt x="3617188" y="1173505"/>
                  </a:lnTo>
                  <a:lnTo>
                    <a:pt x="3619042" y="1171651"/>
                  </a:lnTo>
                  <a:lnTo>
                    <a:pt x="3619512" y="1170520"/>
                  </a:lnTo>
                  <a:lnTo>
                    <a:pt x="3619512" y="1167892"/>
                  </a:lnTo>
                  <a:close/>
                </a:path>
                <a:path w="3848734" h="2338704">
                  <a:moveTo>
                    <a:pt x="3619512" y="3454"/>
                  </a:moveTo>
                  <a:lnTo>
                    <a:pt x="3619042" y="2324"/>
                  </a:lnTo>
                  <a:lnTo>
                    <a:pt x="3617188" y="469"/>
                  </a:lnTo>
                  <a:lnTo>
                    <a:pt x="3616058" y="0"/>
                  </a:lnTo>
                  <a:lnTo>
                    <a:pt x="3603904" y="0"/>
                  </a:lnTo>
                  <a:lnTo>
                    <a:pt x="3602786" y="469"/>
                  </a:lnTo>
                  <a:lnTo>
                    <a:pt x="3600920" y="2324"/>
                  </a:lnTo>
                  <a:lnTo>
                    <a:pt x="3600462" y="3454"/>
                  </a:lnTo>
                  <a:lnTo>
                    <a:pt x="3600462" y="6083"/>
                  </a:lnTo>
                  <a:lnTo>
                    <a:pt x="3600920" y="7200"/>
                  </a:lnTo>
                  <a:lnTo>
                    <a:pt x="3602786" y="9055"/>
                  </a:lnTo>
                  <a:lnTo>
                    <a:pt x="3603904" y="9525"/>
                  </a:lnTo>
                  <a:lnTo>
                    <a:pt x="3616058" y="9525"/>
                  </a:lnTo>
                  <a:lnTo>
                    <a:pt x="3617188" y="9055"/>
                  </a:lnTo>
                  <a:lnTo>
                    <a:pt x="3619042" y="7200"/>
                  </a:lnTo>
                  <a:lnTo>
                    <a:pt x="3619512" y="6083"/>
                  </a:lnTo>
                  <a:lnTo>
                    <a:pt x="3619512" y="3454"/>
                  </a:lnTo>
                  <a:close/>
                </a:path>
                <a:path w="3848734" h="2338704">
                  <a:moveTo>
                    <a:pt x="3676662" y="2332317"/>
                  </a:moveTo>
                  <a:lnTo>
                    <a:pt x="3676192" y="2331199"/>
                  </a:lnTo>
                  <a:lnTo>
                    <a:pt x="3674338" y="2329345"/>
                  </a:lnTo>
                  <a:lnTo>
                    <a:pt x="3673208" y="2328875"/>
                  </a:lnTo>
                  <a:lnTo>
                    <a:pt x="3661054" y="2328875"/>
                  </a:lnTo>
                  <a:lnTo>
                    <a:pt x="3659936" y="2329345"/>
                  </a:lnTo>
                  <a:lnTo>
                    <a:pt x="3658070" y="2331199"/>
                  </a:lnTo>
                  <a:lnTo>
                    <a:pt x="3657612" y="2332317"/>
                  </a:lnTo>
                  <a:lnTo>
                    <a:pt x="3657612" y="2334945"/>
                  </a:lnTo>
                  <a:lnTo>
                    <a:pt x="3658070" y="2336076"/>
                  </a:lnTo>
                  <a:lnTo>
                    <a:pt x="3659936" y="2337930"/>
                  </a:lnTo>
                  <a:lnTo>
                    <a:pt x="3661054" y="2338400"/>
                  </a:lnTo>
                  <a:lnTo>
                    <a:pt x="3673208" y="2338400"/>
                  </a:lnTo>
                  <a:lnTo>
                    <a:pt x="3674338" y="2337930"/>
                  </a:lnTo>
                  <a:lnTo>
                    <a:pt x="3676192" y="2336076"/>
                  </a:lnTo>
                  <a:lnTo>
                    <a:pt x="3676662" y="2334945"/>
                  </a:lnTo>
                  <a:lnTo>
                    <a:pt x="3676662" y="2332317"/>
                  </a:lnTo>
                  <a:close/>
                </a:path>
                <a:path w="3848734" h="2338704">
                  <a:moveTo>
                    <a:pt x="3676662" y="1167892"/>
                  </a:moveTo>
                  <a:lnTo>
                    <a:pt x="3676192" y="1166774"/>
                  </a:lnTo>
                  <a:lnTo>
                    <a:pt x="3674338" y="1164907"/>
                  </a:lnTo>
                  <a:lnTo>
                    <a:pt x="3673208" y="1164450"/>
                  </a:lnTo>
                  <a:lnTo>
                    <a:pt x="3661054" y="1164450"/>
                  </a:lnTo>
                  <a:lnTo>
                    <a:pt x="3659936" y="1164907"/>
                  </a:lnTo>
                  <a:lnTo>
                    <a:pt x="3658070" y="1166774"/>
                  </a:lnTo>
                  <a:lnTo>
                    <a:pt x="3657612" y="1167892"/>
                  </a:lnTo>
                  <a:lnTo>
                    <a:pt x="3657612" y="1170520"/>
                  </a:lnTo>
                  <a:lnTo>
                    <a:pt x="3658070" y="1171651"/>
                  </a:lnTo>
                  <a:lnTo>
                    <a:pt x="3659936" y="1173505"/>
                  </a:lnTo>
                  <a:lnTo>
                    <a:pt x="3661054" y="1173975"/>
                  </a:lnTo>
                  <a:lnTo>
                    <a:pt x="3673208" y="1173975"/>
                  </a:lnTo>
                  <a:lnTo>
                    <a:pt x="3674338" y="1173505"/>
                  </a:lnTo>
                  <a:lnTo>
                    <a:pt x="3676192" y="1171651"/>
                  </a:lnTo>
                  <a:lnTo>
                    <a:pt x="3676662" y="1170520"/>
                  </a:lnTo>
                  <a:lnTo>
                    <a:pt x="3676662" y="1167892"/>
                  </a:lnTo>
                  <a:close/>
                </a:path>
                <a:path w="3848734" h="2338704">
                  <a:moveTo>
                    <a:pt x="3676662" y="3454"/>
                  </a:moveTo>
                  <a:lnTo>
                    <a:pt x="3676192" y="2324"/>
                  </a:lnTo>
                  <a:lnTo>
                    <a:pt x="3674338" y="469"/>
                  </a:lnTo>
                  <a:lnTo>
                    <a:pt x="3673208" y="0"/>
                  </a:lnTo>
                  <a:lnTo>
                    <a:pt x="3661054" y="0"/>
                  </a:lnTo>
                  <a:lnTo>
                    <a:pt x="3659936" y="469"/>
                  </a:lnTo>
                  <a:lnTo>
                    <a:pt x="3658070" y="2324"/>
                  </a:lnTo>
                  <a:lnTo>
                    <a:pt x="3657612" y="3454"/>
                  </a:lnTo>
                  <a:lnTo>
                    <a:pt x="3657612" y="6083"/>
                  </a:lnTo>
                  <a:lnTo>
                    <a:pt x="3658070" y="7200"/>
                  </a:lnTo>
                  <a:lnTo>
                    <a:pt x="3659936" y="9055"/>
                  </a:lnTo>
                  <a:lnTo>
                    <a:pt x="3661054" y="9525"/>
                  </a:lnTo>
                  <a:lnTo>
                    <a:pt x="3673208" y="9525"/>
                  </a:lnTo>
                  <a:lnTo>
                    <a:pt x="3674338" y="9055"/>
                  </a:lnTo>
                  <a:lnTo>
                    <a:pt x="3676192" y="7200"/>
                  </a:lnTo>
                  <a:lnTo>
                    <a:pt x="3676662" y="6083"/>
                  </a:lnTo>
                  <a:lnTo>
                    <a:pt x="3676662" y="3454"/>
                  </a:lnTo>
                  <a:close/>
                </a:path>
                <a:path w="3848734" h="2338704">
                  <a:moveTo>
                    <a:pt x="3733812" y="2332317"/>
                  </a:moveTo>
                  <a:lnTo>
                    <a:pt x="3733342" y="2331199"/>
                  </a:lnTo>
                  <a:lnTo>
                    <a:pt x="3731488" y="2329345"/>
                  </a:lnTo>
                  <a:lnTo>
                    <a:pt x="3730358" y="2328875"/>
                  </a:lnTo>
                  <a:lnTo>
                    <a:pt x="3718204" y="2328875"/>
                  </a:lnTo>
                  <a:lnTo>
                    <a:pt x="3717086" y="2329345"/>
                  </a:lnTo>
                  <a:lnTo>
                    <a:pt x="3715220" y="2331199"/>
                  </a:lnTo>
                  <a:lnTo>
                    <a:pt x="3714762" y="2332317"/>
                  </a:lnTo>
                  <a:lnTo>
                    <a:pt x="3714762" y="2334945"/>
                  </a:lnTo>
                  <a:lnTo>
                    <a:pt x="3715220" y="2336076"/>
                  </a:lnTo>
                  <a:lnTo>
                    <a:pt x="3717086" y="2337930"/>
                  </a:lnTo>
                  <a:lnTo>
                    <a:pt x="3718204" y="2338400"/>
                  </a:lnTo>
                  <a:lnTo>
                    <a:pt x="3730358" y="2338400"/>
                  </a:lnTo>
                  <a:lnTo>
                    <a:pt x="3731488" y="2337930"/>
                  </a:lnTo>
                  <a:lnTo>
                    <a:pt x="3733342" y="2336076"/>
                  </a:lnTo>
                  <a:lnTo>
                    <a:pt x="3733812" y="2334945"/>
                  </a:lnTo>
                  <a:lnTo>
                    <a:pt x="3733812" y="2332317"/>
                  </a:lnTo>
                  <a:close/>
                </a:path>
                <a:path w="3848734" h="2338704">
                  <a:moveTo>
                    <a:pt x="3733812" y="1167892"/>
                  </a:moveTo>
                  <a:lnTo>
                    <a:pt x="3733342" y="1166774"/>
                  </a:lnTo>
                  <a:lnTo>
                    <a:pt x="3731488" y="1164907"/>
                  </a:lnTo>
                  <a:lnTo>
                    <a:pt x="3730358" y="1164450"/>
                  </a:lnTo>
                  <a:lnTo>
                    <a:pt x="3718204" y="1164450"/>
                  </a:lnTo>
                  <a:lnTo>
                    <a:pt x="3717086" y="1164907"/>
                  </a:lnTo>
                  <a:lnTo>
                    <a:pt x="3715220" y="1166774"/>
                  </a:lnTo>
                  <a:lnTo>
                    <a:pt x="3714762" y="1167892"/>
                  </a:lnTo>
                  <a:lnTo>
                    <a:pt x="3714762" y="1170520"/>
                  </a:lnTo>
                  <a:lnTo>
                    <a:pt x="3715220" y="1171651"/>
                  </a:lnTo>
                  <a:lnTo>
                    <a:pt x="3717086" y="1173505"/>
                  </a:lnTo>
                  <a:lnTo>
                    <a:pt x="3718204" y="1173975"/>
                  </a:lnTo>
                  <a:lnTo>
                    <a:pt x="3730358" y="1173975"/>
                  </a:lnTo>
                  <a:lnTo>
                    <a:pt x="3731488" y="1173505"/>
                  </a:lnTo>
                  <a:lnTo>
                    <a:pt x="3733342" y="1171651"/>
                  </a:lnTo>
                  <a:lnTo>
                    <a:pt x="3733812" y="1170520"/>
                  </a:lnTo>
                  <a:lnTo>
                    <a:pt x="3733812" y="1167892"/>
                  </a:lnTo>
                  <a:close/>
                </a:path>
                <a:path w="3848734" h="2338704">
                  <a:moveTo>
                    <a:pt x="3733812" y="3454"/>
                  </a:moveTo>
                  <a:lnTo>
                    <a:pt x="3733342" y="2324"/>
                  </a:lnTo>
                  <a:lnTo>
                    <a:pt x="3731488" y="469"/>
                  </a:lnTo>
                  <a:lnTo>
                    <a:pt x="3730358" y="0"/>
                  </a:lnTo>
                  <a:lnTo>
                    <a:pt x="3718204" y="0"/>
                  </a:lnTo>
                  <a:lnTo>
                    <a:pt x="3717086" y="469"/>
                  </a:lnTo>
                  <a:lnTo>
                    <a:pt x="3715220" y="2324"/>
                  </a:lnTo>
                  <a:lnTo>
                    <a:pt x="3714762" y="3454"/>
                  </a:lnTo>
                  <a:lnTo>
                    <a:pt x="3714762" y="6083"/>
                  </a:lnTo>
                  <a:lnTo>
                    <a:pt x="3715220" y="7200"/>
                  </a:lnTo>
                  <a:lnTo>
                    <a:pt x="3717086" y="9055"/>
                  </a:lnTo>
                  <a:lnTo>
                    <a:pt x="3718204" y="9525"/>
                  </a:lnTo>
                  <a:lnTo>
                    <a:pt x="3730358" y="9525"/>
                  </a:lnTo>
                  <a:lnTo>
                    <a:pt x="3731488" y="9055"/>
                  </a:lnTo>
                  <a:lnTo>
                    <a:pt x="3733342" y="7200"/>
                  </a:lnTo>
                  <a:lnTo>
                    <a:pt x="3733812" y="6083"/>
                  </a:lnTo>
                  <a:lnTo>
                    <a:pt x="3733812" y="3454"/>
                  </a:lnTo>
                  <a:close/>
                </a:path>
                <a:path w="3848734" h="2338704">
                  <a:moveTo>
                    <a:pt x="3790962" y="2332317"/>
                  </a:moveTo>
                  <a:lnTo>
                    <a:pt x="3790492" y="2331199"/>
                  </a:lnTo>
                  <a:lnTo>
                    <a:pt x="3788638" y="2329345"/>
                  </a:lnTo>
                  <a:lnTo>
                    <a:pt x="3787508" y="2328875"/>
                  </a:lnTo>
                  <a:lnTo>
                    <a:pt x="3775354" y="2328875"/>
                  </a:lnTo>
                  <a:lnTo>
                    <a:pt x="3774236" y="2329345"/>
                  </a:lnTo>
                  <a:lnTo>
                    <a:pt x="3772370" y="2331199"/>
                  </a:lnTo>
                  <a:lnTo>
                    <a:pt x="3771912" y="2332317"/>
                  </a:lnTo>
                  <a:lnTo>
                    <a:pt x="3771912" y="2334945"/>
                  </a:lnTo>
                  <a:lnTo>
                    <a:pt x="3772370" y="2336076"/>
                  </a:lnTo>
                  <a:lnTo>
                    <a:pt x="3774236" y="2337930"/>
                  </a:lnTo>
                  <a:lnTo>
                    <a:pt x="3775354" y="2338400"/>
                  </a:lnTo>
                  <a:lnTo>
                    <a:pt x="3787508" y="2338400"/>
                  </a:lnTo>
                  <a:lnTo>
                    <a:pt x="3788638" y="2337930"/>
                  </a:lnTo>
                  <a:lnTo>
                    <a:pt x="3790492" y="2336076"/>
                  </a:lnTo>
                  <a:lnTo>
                    <a:pt x="3790962" y="2334945"/>
                  </a:lnTo>
                  <a:lnTo>
                    <a:pt x="3790962" y="2332317"/>
                  </a:lnTo>
                  <a:close/>
                </a:path>
                <a:path w="3848734" h="2338704">
                  <a:moveTo>
                    <a:pt x="3790962" y="1167892"/>
                  </a:moveTo>
                  <a:lnTo>
                    <a:pt x="3790492" y="1166774"/>
                  </a:lnTo>
                  <a:lnTo>
                    <a:pt x="3788638" y="1164907"/>
                  </a:lnTo>
                  <a:lnTo>
                    <a:pt x="3787508" y="1164450"/>
                  </a:lnTo>
                  <a:lnTo>
                    <a:pt x="3775354" y="1164450"/>
                  </a:lnTo>
                  <a:lnTo>
                    <a:pt x="3774236" y="1164907"/>
                  </a:lnTo>
                  <a:lnTo>
                    <a:pt x="3772370" y="1166774"/>
                  </a:lnTo>
                  <a:lnTo>
                    <a:pt x="3771912" y="1167892"/>
                  </a:lnTo>
                  <a:lnTo>
                    <a:pt x="3771912" y="1170520"/>
                  </a:lnTo>
                  <a:lnTo>
                    <a:pt x="3772370" y="1171651"/>
                  </a:lnTo>
                  <a:lnTo>
                    <a:pt x="3774236" y="1173505"/>
                  </a:lnTo>
                  <a:lnTo>
                    <a:pt x="3775354" y="1173975"/>
                  </a:lnTo>
                  <a:lnTo>
                    <a:pt x="3787508" y="1173975"/>
                  </a:lnTo>
                  <a:lnTo>
                    <a:pt x="3788638" y="1173505"/>
                  </a:lnTo>
                  <a:lnTo>
                    <a:pt x="3790492" y="1171651"/>
                  </a:lnTo>
                  <a:lnTo>
                    <a:pt x="3790962" y="1170520"/>
                  </a:lnTo>
                  <a:lnTo>
                    <a:pt x="3790962" y="1167892"/>
                  </a:lnTo>
                  <a:close/>
                </a:path>
                <a:path w="3848734" h="2338704">
                  <a:moveTo>
                    <a:pt x="3790962" y="3454"/>
                  </a:moveTo>
                  <a:lnTo>
                    <a:pt x="3790492" y="2324"/>
                  </a:lnTo>
                  <a:lnTo>
                    <a:pt x="3788638" y="469"/>
                  </a:lnTo>
                  <a:lnTo>
                    <a:pt x="3787508" y="0"/>
                  </a:lnTo>
                  <a:lnTo>
                    <a:pt x="3775354" y="0"/>
                  </a:lnTo>
                  <a:lnTo>
                    <a:pt x="3774236" y="469"/>
                  </a:lnTo>
                  <a:lnTo>
                    <a:pt x="3772370" y="2324"/>
                  </a:lnTo>
                  <a:lnTo>
                    <a:pt x="3771912" y="3454"/>
                  </a:lnTo>
                  <a:lnTo>
                    <a:pt x="3771912" y="6083"/>
                  </a:lnTo>
                  <a:lnTo>
                    <a:pt x="3772370" y="7200"/>
                  </a:lnTo>
                  <a:lnTo>
                    <a:pt x="3774236" y="9055"/>
                  </a:lnTo>
                  <a:lnTo>
                    <a:pt x="3775354" y="9525"/>
                  </a:lnTo>
                  <a:lnTo>
                    <a:pt x="3787508" y="9525"/>
                  </a:lnTo>
                  <a:lnTo>
                    <a:pt x="3788638" y="9055"/>
                  </a:lnTo>
                  <a:lnTo>
                    <a:pt x="3790492" y="7200"/>
                  </a:lnTo>
                  <a:lnTo>
                    <a:pt x="3790962" y="6083"/>
                  </a:lnTo>
                  <a:lnTo>
                    <a:pt x="3790962" y="3454"/>
                  </a:lnTo>
                  <a:close/>
                </a:path>
                <a:path w="3848734" h="2338704">
                  <a:moveTo>
                    <a:pt x="3848112" y="2332317"/>
                  </a:moveTo>
                  <a:lnTo>
                    <a:pt x="3847642" y="2331199"/>
                  </a:lnTo>
                  <a:lnTo>
                    <a:pt x="3845788" y="2329345"/>
                  </a:lnTo>
                  <a:lnTo>
                    <a:pt x="3844658" y="2328875"/>
                  </a:lnTo>
                  <a:lnTo>
                    <a:pt x="3832504" y="2328875"/>
                  </a:lnTo>
                  <a:lnTo>
                    <a:pt x="3831386" y="2329345"/>
                  </a:lnTo>
                  <a:lnTo>
                    <a:pt x="3829520" y="2331199"/>
                  </a:lnTo>
                  <a:lnTo>
                    <a:pt x="3829062" y="2332317"/>
                  </a:lnTo>
                  <a:lnTo>
                    <a:pt x="3829062" y="2334945"/>
                  </a:lnTo>
                  <a:lnTo>
                    <a:pt x="3829520" y="2336076"/>
                  </a:lnTo>
                  <a:lnTo>
                    <a:pt x="3831386" y="2337930"/>
                  </a:lnTo>
                  <a:lnTo>
                    <a:pt x="3832504" y="2338400"/>
                  </a:lnTo>
                  <a:lnTo>
                    <a:pt x="3844658" y="2338400"/>
                  </a:lnTo>
                  <a:lnTo>
                    <a:pt x="3845788" y="2337930"/>
                  </a:lnTo>
                  <a:lnTo>
                    <a:pt x="3847642" y="2336076"/>
                  </a:lnTo>
                  <a:lnTo>
                    <a:pt x="3848112" y="2334945"/>
                  </a:lnTo>
                  <a:lnTo>
                    <a:pt x="3848112" y="2332317"/>
                  </a:lnTo>
                  <a:close/>
                </a:path>
                <a:path w="3848734" h="2338704">
                  <a:moveTo>
                    <a:pt x="3848112" y="1167892"/>
                  </a:moveTo>
                  <a:lnTo>
                    <a:pt x="3847642" y="1166774"/>
                  </a:lnTo>
                  <a:lnTo>
                    <a:pt x="3845788" y="1164907"/>
                  </a:lnTo>
                  <a:lnTo>
                    <a:pt x="3844658" y="1164450"/>
                  </a:lnTo>
                  <a:lnTo>
                    <a:pt x="3832504" y="1164450"/>
                  </a:lnTo>
                  <a:lnTo>
                    <a:pt x="3831386" y="1164907"/>
                  </a:lnTo>
                  <a:lnTo>
                    <a:pt x="3829520" y="1166774"/>
                  </a:lnTo>
                  <a:lnTo>
                    <a:pt x="3829062" y="1167892"/>
                  </a:lnTo>
                  <a:lnTo>
                    <a:pt x="3829062" y="1170520"/>
                  </a:lnTo>
                  <a:lnTo>
                    <a:pt x="3829520" y="1171651"/>
                  </a:lnTo>
                  <a:lnTo>
                    <a:pt x="3831386" y="1173505"/>
                  </a:lnTo>
                  <a:lnTo>
                    <a:pt x="3832504" y="1173975"/>
                  </a:lnTo>
                  <a:lnTo>
                    <a:pt x="3844658" y="1173975"/>
                  </a:lnTo>
                  <a:lnTo>
                    <a:pt x="3845788" y="1173505"/>
                  </a:lnTo>
                  <a:lnTo>
                    <a:pt x="3847642" y="1171651"/>
                  </a:lnTo>
                  <a:lnTo>
                    <a:pt x="3848112" y="1170520"/>
                  </a:lnTo>
                  <a:lnTo>
                    <a:pt x="3848112" y="1167892"/>
                  </a:lnTo>
                  <a:close/>
                </a:path>
                <a:path w="3848734" h="2338704">
                  <a:moveTo>
                    <a:pt x="3848112" y="3454"/>
                  </a:moveTo>
                  <a:lnTo>
                    <a:pt x="3847642" y="2324"/>
                  </a:lnTo>
                  <a:lnTo>
                    <a:pt x="3845788" y="469"/>
                  </a:lnTo>
                  <a:lnTo>
                    <a:pt x="3844658" y="0"/>
                  </a:lnTo>
                  <a:lnTo>
                    <a:pt x="3832504" y="0"/>
                  </a:lnTo>
                  <a:lnTo>
                    <a:pt x="3831386" y="469"/>
                  </a:lnTo>
                  <a:lnTo>
                    <a:pt x="3829520" y="2324"/>
                  </a:lnTo>
                  <a:lnTo>
                    <a:pt x="3829062" y="3454"/>
                  </a:lnTo>
                  <a:lnTo>
                    <a:pt x="3829062" y="6083"/>
                  </a:lnTo>
                  <a:lnTo>
                    <a:pt x="3829520" y="7200"/>
                  </a:lnTo>
                  <a:lnTo>
                    <a:pt x="3831386" y="9055"/>
                  </a:lnTo>
                  <a:lnTo>
                    <a:pt x="3832504" y="9525"/>
                  </a:lnTo>
                  <a:lnTo>
                    <a:pt x="3844658" y="9525"/>
                  </a:lnTo>
                  <a:lnTo>
                    <a:pt x="3845788" y="9055"/>
                  </a:lnTo>
                  <a:lnTo>
                    <a:pt x="3847642" y="7200"/>
                  </a:lnTo>
                  <a:lnTo>
                    <a:pt x="3848112" y="6083"/>
                  </a:lnTo>
                  <a:lnTo>
                    <a:pt x="3848112" y="3454"/>
                  </a:lnTo>
                  <a:close/>
                </a:path>
              </a:pathLst>
            </a:custGeom>
            <a:solidFill>
              <a:srgbClr val="C7C6C3"/>
            </a:solidFill>
          </p:spPr>
          <p:txBody>
            <a:bodyPr wrap="square" lIns="0" tIns="0" rIns="0" bIns="0" rtlCol="0"/>
            <a:lstStyle/>
            <a:p>
              <a:endParaRPr/>
            </a:p>
          </p:txBody>
        </p:sp>
        <p:pic>
          <p:nvPicPr>
            <p:cNvPr id="54" name="object 54"/>
            <p:cNvPicPr/>
            <p:nvPr/>
          </p:nvPicPr>
          <p:blipFill>
            <a:blip r:embed="rId7" cstate="print"/>
            <a:stretch>
              <a:fillRect/>
            </a:stretch>
          </p:blipFill>
          <p:spPr>
            <a:xfrm>
              <a:off x="9425205" y="6737717"/>
              <a:ext cx="522272" cy="102468"/>
            </a:xfrm>
            <a:prstGeom prst="rect">
              <a:avLst/>
            </a:prstGeom>
          </p:spPr>
        </p:pic>
        <p:pic>
          <p:nvPicPr>
            <p:cNvPr id="55" name="object 55"/>
            <p:cNvPicPr/>
            <p:nvPr/>
          </p:nvPicPr>
          <p:blipFill>
            <a:blip r:embed="rId8" cstate="print"/>
            <a:stretch>
              <a:fillRect/>
            </a:stretch>
          </p:blipFill>
          <p:spPr>
            <a:xfrm>
              <a:off x="7148467" y="3862635"/>
              <a:ext cx="103211" cy="745531"/>
            </a:xfrm>
            <a:prstGeom prst="rect">
              <a:avLst/>
            </a:prstGeom>
          </p:spPr>
        </p:pic>
      </p:grpSp>
      <p:sp>
        <p:nvSpPr>
          <p:cNvPr id="56" name="object 56"/>
          <p:cNvSpPr txBox="1"/>
          <p:nvPr/>
        </p:nvSpPr>
        <p:spPr>
          <a:xfrm>
            <a:off x="7433796" y="4839358"/>
            <a:ext cx="245110"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500</a:t>
            </a:r>
            <a:endParaRPr sz="1000">
              <a:latin typeface="Trebuchet MS"/>
              <a:cs typeface="Trebuchet MS"/>
            </a:endParaRPr>
          </a:p>
        </p:txBody>
      </p:sp>
      <p:sp>
        <p:nvSpPr>
          <p:cNvPr id="57" name="object 57"/>
          <p:cNvSpPr txBox="1"/>
          <p:nvPr/>
        </p:nvSpPr>
        <p:spPr>
          <a:xfrm>
            <a:off x="7326341" y="3674931"/>
            <a:ext cx="35242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1,000</a:t>
            </a:r>
            <a:endParaRPr sz="1000">
              <a:latin typeface="Trebuchet MS"/>
              <a:cs typeface="Trebuchet MS"/>
            </a:endParaRPr>
          </a:p>
        </p:txBody>
      </p:sp>
      <p:sp>
        <p:nvSpPr>
          <p:cNvPr id="58" name="object 58"/>
          <p:cNvSpPr txBox="1"/>
          <p:nvPr/>
        </p:nvSpPr>
        <p:spPr>
          <a:xfrm>
            <a:off x="7326341" y="2510485"/>
            <a:ext cx="35242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1,500</a:t>
            </a:r>
            <a:endParaRPr sz="1000">
              <a:latin typeface="Trebuchet MS"/>
              <a:cs typeface="Trebuchet MS"/>
            </a:endParaRPr>
          </a:p>
        </p:txBody>
      </p:sp>
      <p:sp>
        <p:nvSpPr>
          <p:cNvPr id="59" name="object 59"/>
          <p:cNvSpPr txBox="1"/>
          <p:nvPr/>
        </p:nvSpPr>
        <p:spPr>
          <a:xfrm>
            <a:off x="8063206" y="6184714"/>
            <a:ext cx="1581785" cy="361315"/>
          </a:xfrm>
          <a:prstGeom prst="rect">
            <a:avLst/>
          </a:prstGeom>
        </p:spPr>
        <p:txBody>
          <a:bodyPr vert="horz" wrap="square" lIns="0" tIns="12700" rIns="0" bIns="0" rtlCol="0">
            <a:spAutoFit/>
          </a:bodyPr>
          <a:lstStyle/>
          <a:p>
            <a:pPr marL="12700" marR="5080" indent="205740">
              <a:lnSpc>
                <a:spcPct val="110100"/>
              </a:lnSpc>
              <a:spcBef>
                <a:spcPts val="100"/>
              </a:spcBef>
              <a:tabLst>
                <a:tab pos="861694" algn="l"/>
              </a:tabLst>
            </a:pPr>
            <a:r>
              <a:rPr sz="1000" b="1" spc="-10" dirty="0">
                <a:solidFill>
                  <a:srgbClr val="605D5C"/>
                </a:solidFill>
                <a:latin typeface="Trebuchet MS"/>
                <a:cs typeface="Trebuchet MS"/>
              </a:rPr>
              <a:t>Sales</a:t>
            </a:r>
            <a:r>
              <a:rPr sz="1000" b="1" dirty="0">
                <a:solidFill>
                  <a:srgbClr val="605D5C"/>
                </a:solidFill>
                <a:latin typeface="Trebuchet MS"/>
                <a:cs typeface="Trebuchet MS"/>
              </a:rPr>
              <a:t>	Inside</a:t>
            </a:r>
            <a:r>
              <a:rPr sz="1000" b="1" spc="20" dirty="0">
                <a:solidFill>
                  <a:srgbClr val="605D5C"/>
                </a:solidFill>
                <a:latin typeface="Trebuchet MS"/>
                <a:cs typeface="Trebuchet MS"/>
              </a:rPr>
              <a:t> </a:t>
            </a:r>
            <a:r>
              <a:rPr sz="1000" b="1" spc="-20" dirty="0">
                <a:solidFill>
                  <a:srgbClr val="605D5C"/>
                </a:solidFill>
                <a:latin typeface="Trebuchet MS"/>
                <a:cs typeface="Trebuchet MS"/>
              </a:rPr>
              <a:t>Sales </a:t>
            </a:r>
            <a:r>
              <a:rPr sz="1000" b="1" dirty="0">
                <a:solidFill>
                  <a:srgbClr val="605D5C"/>
                </a:solidFill>
                <a:latin typeface="Trebuchet MS"/>
                <a:cs typeface="Trebuchet MS"/>
              </a:rPr>
              <a:t>Represent…</a:t>
            </a:r>
            <a:r>
              <a:rPr sz="1000" b="1" spc="220" dirty="0">
                <a:solidFill>
                  <a:srgbClr val="605D5C"/>
                </a:solidFill>
                <a:latin typeface="Trebuchet MS"/>
                <a:cs typeface="Trebuchet MS"/>
              </a:rPr>
              <a:t>  </a:t>
            </a:r>
            <a:r>
              <a:rPr sz="1000" b="1" spc="-10" dirty="0">
                <a:solidFill>
                  <a:srgbClr val="605D5C"/>
                </a:solidFill>
                <a:latin typeface="Trebuchet MS"/>
                <a:cs typeface="Trebuchet MS"/>
              </a:rPr>
              <a:t>Coordinator</a:t>
            </a:r>
            <a:endParaRPr sz="1000">
              <a:latin typeface="Trebuchet MS"/>
              <a:cs typeface="Trebuchet MS"/>
            </a:endParaRPr>
          </a:p>
        </p:txBody>
      </p:sp>
      <p:sp>
        <p:nvSpPr>
          <p:cNvPr id="60" name="object 60"/>
          <p:cNvSpPr txBox="1"/>
          <p:nvPr/>
        </p:nvSpPr>
        <p:spPr>
          <a:xfrm>
            <a:off x="9799294" y="6184714"/>
            <a:ext cx="622300" cy="528955"/>
          </a:xfrm>
          <a:prstGeom prst="rect">
            <a:avLst/>
          </a:prstGeom>
        </p:spPr>
        <p:txBody>
          <a:bodyPr vert="horz" wrap="square" lIns="0" tIns="12700" rIns="0" bIns="0" rtlCol="0">
            <a:spAutoFit/>
          </a:bodyPr>
          <a:lstStyle/>
          <a:p>
            <a:pPr marL="12700" marR="5080" indent="-635" algn="ctr">
              <a:lnSpc>
                <a:spcPct val="110000"/>
              </a:lnSpc>
              <a:spcBef>
                <a:spcPts val="100"/>
              </a:spcBef>
            </a:pPr>
            <a:r>
              <a:rPr sz="1000" b="1" spc="-20" dirty="0">
                <a:solidFill>
                  <a:srgbClr val="605D5C"/>
                </a:solidFill>
                <a:latin typeface="Trebuchet MS"/>
                <a:cs typeface="Trebuchet MS"/>
              </a:rPr>
              <a:t>Vice </a:t>
            </a:r>
            <a:r>
              <a:rPr sz="1000" b="1" spc="-25" dirty="0">
                <a:solidFill>
                  <a:srgbClr val="605D5C"/>
                </a:solidFill>
                <a:latin typeface="Trebuchet MS"/>
                <a:cs typeface="Trebuchet MS"/>
              </a:rPr>
              <a:t>President, </a:t>
            </a:r>
            <a:r>
              <a:rPr sz="1000" b="1" spc="-20" dirty="0">
                <a:solidFill>
                  <a:srgbClr val="605D5C"/>
                </a:solidFill>
                <a:latin typeface="Trebuchet MS"/>
                <a:cs typeface="Trebuchet MS"/>
              </a:rPr>
              <a:t>Sales</a:t>
            </a:r>
            <a:endParaRPr sz="1000">
              <a:latin typeface="Trebuchet MS"/>
              <a:cs typeface="Trebuchet MS"/>
            </a:endParaRPr>
          </a:p>
        </p:txBody>
      </p:sp>
      <p:sp>
        <p:nvSpPr>
          <p:cNvPr id="61" name="object 61"/>
          <p:cNvSpPr txBox="1"/>
          <p:nvPr/>
        </p:nvSpPr>
        <p:spPr>
          <a:xfrm>
            <a:off x="10670167" y="6184714"/>
            <a:ext cx="558800" cy="361315"/>
          </a:xfrm>
          <a:prstGeom prst="rect">
            <a:avLst/>
          </a:prstGeom>
        </p:spPr>
        <p:txBody>
          <a:bodyPr vert="horz" wrap="square" lIns="0" tIns="12700" rIns="0" bIns="0" rtlCol="0">
            <a:spAutoFit/>
          </a:bodyPr>
          <a:lstStyle/>
          <a:p>
            <a:pPr marL="12700" marR="5080" indent="116205">
              <a:lnSpc>
                <a:spcPct val="110100"/>
              </a:lnSpc>
              <a:spcBef>
                <a:spcPts val="100"/>
              </a:spcBef>
            </a:pPr>
            <a:r>
              <a:rPr sz="1000" b="1" spc="-10" dirty="0">
                <a:solidFill>
                  <a:srgbClr val="605D5C"/>
                </a:solidFill>
                <a:latin typeface="Trebuchet MS"/>
                <a:cs typeface="Trebuchet MS"/>
              </a:rPr>
              <a:t>Sales Manager</a:t>
            </a:r>
            <a:endParaRPr sz="1000">
              <a:latin typeface="Trebuchet MS"/>
              <a:cs typeface="Trebuchet MS"/>
            </a:endParaRPr>
          </a:p>
        </p:txBody>
      </p:sp>
      <p:grpSp>
        <p:nvGrpSpPr>
          <p:cNvPr id="62" name="object 62"/>
          <p:cNvGrpSpPr/>
          <p:nvPr/>
        </p:nvGrpSpPr>
        <p:grpSpPr>
          <a:xfrm>
            <a:off x="895350" y="2518443"/>
            <a:ext cx="10361930" cy="3579495"/>
            <a:chOff x="895350" y="2518443"/>
            <a:chExt cx="10361930" cy="3579495"/>
          </a:xfrm>
        </p:grpSpPr>
        <p:sp>
          <p:nvSpPr>
            <p:cNvPr id="63" name="object 63"/>
            <p:cNvSpPr/>
            <p:nvPr/>
          </p:nvSpPr>
          <p:spPr>
            <a:xfrm>
              <a:off x="8096581" y="2518443"/>
              <a:ext cx="643255" cy="3579495"/>
            </a:xfrm>
            <a:custGeom>
              <a:avLst/>
              <a:gdLst/>
              <a:ahLst/>
              <a:cxnLst/>
              <a:rect l="l" t="t" r="r" b="b"/>
              <a:pathLst>
                <a:path w="643254" h="3579495">
                  <a:moveTo>
                    <a:pt x="643254" y="3579466"/>
                  </a:moveTo>
                  <a:lnTo>
                    <a:pt x="0" y="3579466"/>
                  </a:lnTo>
                  <a:lnTo>
                    <a:pt x="0" y="0"/>
                  </a:lnTo>
                  <a:lnTo>
                    <a:pt x="643254" y="0"/>
                  </a:lnTo>
                  <a:lnTo>
                    <a:pt x="643254" y="3579466"/>
                  </a:lnTo>
                  <a:close/>
                </a:path>
              </a:pathLst>
            </a:custGeom>
            <a:solidFill>
              <a:srgbClr val="A28600"/>
            </a:solidFill>
          </p:spPr>
          <p:txBody>
            <a:bodyPr wrap="square" lIns="0" tIns="0" rIns="0" bIns="0" rtlCol="0"/>
            <a:lstStyle/>
            <a:p>
              <a:endParaRPr/>
            </a:p>
          </p:txBody>
        </p:sp>
        <p:sp>
          <p:nvSpPr>
            <p:cNvPr id="64" name="object 64"/>
            <p:cNvSpPr/>
            <p:nvPr/>
          </p:nvSpPr>
          <p:spPr>
            <a:xfrm>
              <a:off x="8935611" y="5492400"/>
              <a:ext cx="643255" cy="605790"/>
            </a:xfrm>
            <a:custGeom>
              <a:avLst/>
              <a:gdLst/>
              <a:ahLst/>
              <a:cxnLst/>
              <a:rect l="l" t="t" r="r" b="b"/>
              <a:pathLst>
                <a:path w="643254" h="605789">
                  <a:moveTo>
                    <a:pt x="643254" y="605504"/>
                  </a:moveTo>
                  <a:lnTo>
                    <a:pt x="0" y="605504"/>
                  </a:lnTo>
                  <a:lnTo>
                    <a:pt x="0" y="0"/>
                  </a:lnTo>
                  <a:lnTo>
                    <a:pt x="643254" y="0"/>
                  </a:lnTo>
                  <a:lnTo>
                    <a:pt x="643254" y="605504"/>
                  </a:lnTo>
                  <a:close/>
                </a:path>
              </a:pathLst>
            </a:custGeom>
            <a:solidFill>
              <a:srgbClr val="E1C233"/>
            </a:solidFill>
          </p:spPr>
          <p:txBody>
            <a:bodyPr wrap="square" lIns="0" tIns="0" rIns="0" bIns="0" rtlCol="0"/>
            <a:lstStyle/>
            <a:p>
              <a:endParaRPr/>
            </a:p>
          </p:txBody>
        </p:sp>
        <p:sp>
          <p:nvSpPr>
            <p:cNvPr id="65" name="object 65"/>
            <p:cNvSpPr/>
            <p:nvPr/>
          </p:nvSpPr>
          <p:spPr>
            <a:xfrm>
              <a:off x="9774640" y="5536653"/>
              <a:ext cx="643255" cy="561340"/>
            </a:xfrm>
            <a:custGeom>
              <a:avLst/>
              <a:gdLst/>
              <a:ahLst/>
              <a:cxnLst/>
              <a:rect l="l" t="t" r="r" b="b"/>
              <a:pathLst>
                <a:path w="643254" h="561339">
                  <a:moveTo>
                    <a:pt x="643254" y="561255"/>
                  </a:moveTo>
                  <a:lnTo>
                    <a:pt x="0" y="561255"/>
                  </a:lnTo>
                  <a:lnTo>
                    <a:pt x="0" y="0"/>
                  </a:lnTo>
                  <a:lnTo>
                    <a:pt x="643254" y="0"/>
                  </a:lnTo>
                  <a:lnTo>
                    <a:pt x="643254" y="561255"/>
                  </a:lnTo>
                  <a:close/>
                </a:path>
              </a:pathLst>
            </a:custGeom>
            <a:solidFill>
              <a:srgbClr val="E7D066"/>
            </a:solidFill>
          </p:spPr>
          <p:txBody>
            <a:bodyPr wrap="square" lIns="0" tIns="0" rIns="0" bIns="0" rtlCol="0"/>
            <a:lstStyle/>
            <a:p>
              <a:endParaRPr/>
            </a:p>
          </p:txBody>
        </p:sp>
        <p:sp>
          <p:nvSpPr>
            <p:cNvPr id="66" name="object 66"/>
            <p:cNvSpPr/>
            <p:nvPr/>
          </p:nvSpPr>
          <p:spPr>
            <a:xfrm>
              <a:off x="10613669" y="5825432"/>
              <a:ext cx="643255" cy="273050"/>
            </a:xfrm>
            <a:custGeom>
              <a:avLst/>
              <a:gdLst/>
              <a:ahLst/>
              <a:cxnLst/>
              <a:rect l="l" t="t" r="r" b="b"/>
              <a:pathLst>
                <a:path w="643254" h="273050">
                  <a:moveTo>
                    <a:pt x="643254" y="272476"/>
                  </a:moveTo>
                  <a:lnTo>
                    <a:pt x="0" y="272476"/>
                  </a:lnTo>
                  <a:lnTo>
                    <a:pt x="0" y="0"/>
                  </a:lnTo>
                  <a:lnTo>
                    <a:pt x="643254" y="0"/>
                  </a:lnTo>
                  <a:lnTo>
                    <a:pt x="643254" y="272476"/>
                  </a:lnTo>
                  <a:close/>
                </a:path>
              </a:pathLst>
            </a:custGeom>
            <a:solidFill>
              <a:srgbClr val="F0E199"/>
            </a:solidFill>
          </p:spPr>
          <p:txBody>
            <a:bodyPr wrap="square" lIns="0" tIns="0" rIns="0" bIns="0" rtlCol="0"/>
            <a:lstStyle/>
            <a:p>
              <a:endParaRPr/>
            </a:p>
          </p:txBody>
        </p:sp>
        <p:sp>
          <p:nvSpPr>
            <p:cNvPr id="67" name="object 67"/>
            <p:cNvSpPr/>
            <p:nvPr/>
          </p:nvSpPr>
          <p:spPr>
            <a:xfrm>
              <a:off x="895350" y="4610100"/>
              <a:ext cx="5038725" cy="495300"/>
            </a:xfrm>
            <a:custGeom>
              <a:avLst/>
              <a:gdLst/>
              <a:ahLst/>
              <a:cxnLst/>
              <a:rect l="l" t="t" r="r" b="b"/>
              <a:pathLst>
                <a:path w="5038725" h="495300">
                  <a:moveTo>
                    <a:pt x="5038725" y="495300"/>
                  </a:moveTo>
                  <a:lnTo>
                    <a:pt x="0" y="495300"/>
                  </a:lnTo>
                  <a:lnTo>
                    <a:pt x="0" y="0"/>
                  </a:lnTo>
                  <a:lnTo>
                    <a:pt x="5038725" y="0"/>
                  </a:lnTo>
                  <a:lnTo>
                    <a:pt x="5038725" y="495300"/>
                  </a:lnTo>
                  <a:close/>
                </a:path>
              </a:pathLst>
            </a:custGeom>
            <a:solidFill>
              <a:srgbClr val="FFFFFF"/>
            </a:solidFill>
          </p:spPr>
          <p:txBody>
            <a:bodyPr wrap="square" lIns="0" tIns="0" rIns="0" bIns="0" rtlCol="0"/>
            <a:lstStyle/>
            <a:p>
              <a:endParaRPr/>
            </a:p>
          </p:txBody>
        </p:sp>
      </p:grpSp>
      <p:sp>
        <p:nvSpPr>
          <p:cNvPr id="68" name="object 68"/>
          <p:cNvSpPr txBox="1"/>
          <p:nvPr/>
        </p:nvSpPr>
        <p:spPr>
          <a:xfrm>
            <a:off x="930275" y="4634852"/>
            <a:ext cx="4954905" cy="406400"/>
          </a:xfrm>
          <a:prstGeom prst="rect">
            <a:avLst/>
          </a:prstGeom>
        </p:spPr>
        <p:txBody>
          <a:bodyPr vert="horz" wrap="square" lIns="0" tIns="12700" rIns="0" bIns="0" rtlCol="0">
            <a:spAutoFit/>
          </a:bodyPr>
          <a:lstStyle/>
          <a:p>
            <a:pPr marL="12700" marR="5080">
              <a:lnSpc>
                <a:spcPct val="113599"/>
              </a:lnSpc>
              <a:spcBef>
                <a:spcPts val="100"/>
              </a:spcBef>
            </a:pPr>
            <a:r>
              <a:rPr sz="1100" dirty="0">
                <a:solidFill>
                  <a:srgbClr val="252423"/>
                </a:solidFill>
                <a:latin typeface="Trebuchet MS"/>
                <a:cs typeface="Trebuchet MS"/>
              </a:rPr>
              <a:t>Can</a:t>
            </a:r>
            <a:r>
              <a:rPr sz="1100" spc="-20" dirty="0">
                <a:solidFill>
                  <a:srgbClr val="252423"/>
                </a:solidFill>
                <a:latin typeface="Trebuchet MS"/>
                <a:cs typeface="Trebuchet MS"/>
              </a:rPr>
              <a:t> </a:t>
            </a:r>
            <a:r>
              <a:rPr sz="1100" spc="-10" dirty="0">
                <a:solidFill>
                  <a:srgbClr val="252423"/>
                </a:solidFill>
                <a:latin typeface="Trebuchet MS"/>
                <a:cs typeface="Trebuchet MS"/>
              </a:rPr>
              <a:t>we</a:t>
            </a:r>
            <a:r>
              <a:rPr sz="1100" spc="-15" dirty="0">
                <a:solidFill>
                  <a:srgbClr val="252423"/>
                </a:solidFill>
                <a:latin typeface="Trebuchet MS"/>
                <a:cs typeface="Trebuchet MS"/>
              </a:rPr>
              <a:t> </a:t>
            </a:r>
            <a:r>
              <a:rPr sz="1100" spc="-25" dirty="0">
                <a:solidFill>
                  <a:srgbClr val="252423"/>
                </a:solidFill>
                <a:latin typeface="Trebuchet MS"/>
                <a:cs typeface="Trebuchet MS"/>
              </a:rPr>
              <a:t>visualize</a:t>
            </a:r>
            <a:r>
              <a:rPr sz="1100" spc="-15" dirty="0">
                <a:solidFill>
                  <a:srgbClr val="252423"/>
                </a:solidFill>
                <a:latin typeface="Trebuchet MS"/>
                <a:cs typeface="Trebuchet MS"/>
              </a:rPr>
              <a:t> </a:t>
            </a:r>
            <a:r>
              <a:rPr sz="1100" spc="-20" dirty="0">
                <a:solidFill>
                  <a:srgbClr val="252423"/>
                </a:solidFill>
                <a:latin typeface="Trebuchet MS"/>
                <a:cs typeface="Trebuchet MS"/>
              </a:rPr>
              <a:t>the</a:t>
            </a:r>
            <a:r>
              <a:rPr sz="1100" spc="-15" dirty="0">
                <a:solidFill>
                  <a:srgbClr val="252423"/>
                </a:solidFill>
                <a:latin typeface="Trebuchet MS"/>
                <a:cs typeface="Trebuchet MS"/>
              </a:rPr>
              <a:t> </a:t>
            </a:r>
            <a:r>
              <a:rPr sz="1100" spc="-10" dirty="0">
                <a:solidFill>
                  <a:srgbClr val="252423"/>
                </a:solidFill>
                <a:latin typeface="Trebuchet MS"/>
                <a:cs typeface="Trebuchet MS"/>
              </a:rPr>
              <a:t>average</a:t>
            </a:r>
            <a:r>
              <a:rPr sz="1100" spc="-15" dirty="0">
                <a:solidFill>
                  <a:srgbClr val="252423"/>
                </a:solidFill>
                <a:latin typeface="Trebuchet MS"/>
                <a:cs typeface="Trebuchet MS"/>
              </a:rPr>
              <a:t> </a:t>
            </a:r>
            <a:r>
              <a:rPr sz="1100" dirty="0">
                <a:solidFill>
                  <a:srgbClr val="252423"/>
                </a:solidFill>
                <a:latin typeface="Trebuchet MS"/>
                <a:cs typeface="Trebuchet MS"/>
              </a:rPr>
              <a:t>order</a:t>
            </a:r>
            <a:r>
              <a:rPr sz="1100" spc="-15" dirty="0">
                <a:solidFill>
                  <a:srgbClr val="252423"/>
                </a:solidFill>
                <a:latin typeface="Trebuchet MS"/>
                <a:cs typeface="Trebuchet MS"/>
              </a:rPr>
              <a:t> </a:t>
            </a:r>
            <a:r>
              <a:rPr sz="1100" dirty="0">
                <a:solidFill>
                  <a:srgbClr val="252423"/>
                </a:solidFill>
                <a:latin typeface="Trebuchet MS"/>
                <a:cs typeface="Trebuchet MS"/>
              </a:rPr>
              <a:t>processing</a:t>
            </a:r>
            <a:r>
              <a:rPr sz="1100" spc="-20" dirty="0">
                <a:solidFill>
                  <a:srgbClr val="252423"/>
                </a:solidFill>
                <a:latin typeface="Trebuchet MS"/>
                <a:cs typeface="Trebuchet MS"/>
              </a:rPr>
              <a:t> </a:t>
            </a:r>
            <a:r>
              <a:rPr sz="1100" spc="-25" dirty="0">
                <a:solidFill>
                  <a:srgbClr val="252423"/>
                </a:solidFill>
                <a:latin typeface="Trebuchet MS"/>
                <a:cs typeface="Trebuchet MS"/>
              </a:rPr>
              <a:t>time</a:t>
            </a:r>
            <a:r>
              <a:rPr sz="1100" spc="-15" dirty="0">
                <a:solidFill>
                  <a:srgbClr val="252423"/>
                </a:solidFill>
                <a:latin typeface="Trebuchet MS"/>
                <a:cs typeface="Trebuchet MS"/>
              </a:rPr>
              <a:t> </a:t>
            </a:r>
            <a:r>
              <a:rPr sz="1100" dirty="0">
                <a:solidFill>
                  <a:srgbClr val="252423"/>
                </a:solidFill>
                <a:latin typeface="Trebuchet MS"/>
                <a:cs typeface="Trebuchet MS"/>
              </a:rPr>
              <a:t>or</a:t>
            </a:r>
            <a:r>
              <a:rPr sz="1100" spc="-15" dirty="0">
                <a:solidFill>
                  <a:srgbClr val="252423"/>
                </a:solidFill>
                <a:latin typeface="Trebuchet MS"/>
                <a:cs typeface="Trebuchet MS"/>
              </a:rPr>
              <a:t> </a:t>
            </a:r>
            <a:r>
              <a:rPr sz="1100" dirty="0">
                <a:solidFill>
                  <a:srgbClr val="252423"/>
                </a:solidFill>
                <a:latin typeface="Trebuchet MS"/>
                <a:cs typeface="Trebuchet MS"/>
              </a:rPr>
              <a:t>shipping</a:t>
            </a:r>
            <a:r>
              <a:rPr sz="1100" spc="-15" dirty="0">
                <a:solidFill>
                  <a:srgbClr val="252423"/>
                </a:solidFill>
                <a:latin typeface="Trebuchet MS"/>
                <a:cs typeface="Trebuchet MS"/>
              </a:rPr>
              <a:t> </a:t>
            </a:r>
            <a:r>
              <a:rPr sz="1100" spc="-10" dirty="0">
                <a:solidFill>
                  <a:srgbClr val="252423"/>
                </a:solidFill>
                <a:latin typeface="Trebuchet MS"/>
                <a:cs typeface="Trebuchet MS"/>
              </a:rPr>
              <a:t>duration</a:t>
            </a:r>
            <a:r>
              <a:rPr sz="1100" spc="-15" dirty="0">
                <a:solidFill>
                  <a:srgbClr val="252423"/>
                </a:solidFill>
                <a:latin typeface="Trebuchet MS"/>
                <a:cs typeface="Trebuchet MS"/>
              </a:rPr>
              <a:t> </a:t>
            </a:r>
            <a:r>
              <a:rPr sz="1100" dirty="0">
                <a:solidFill>
                  <a:srgbClr val="252423"/>
                </a:solidFill>
                <a:latin typeface="Trebuchet MS"/>
                <a:cs typeface="Trebuchet MS"/>
              </a:rPr>
              <a:t>using</a:t>
            </a:r>
            <a:r>
              <a:rPr sz="1100" spc="-15" dirty="0">
                <a:solidFill>
                  <a:srgbClr val="252423"/>
                </a:solidFill>
                <a:latin typeface="Trebuchet MS"/>
                <a:cs typeface="Trebuchet MS"/>
              </a:rPr>
              <a:t> </a:t>
            </a:r>
            <a:r>
              <a:rPr sz="1100" spc="-50" dirty="0">
                <a:solidFill>
                  <a:srgbClr val="252423"/>
                </a:solidFill>
                <a:latin typeface="Trebuchet MS"/>
                <a:cs typeface="Trebuchet MS"/>
              </a:rPr>
              <a:t>a </a:t>
            </a:r>
            <a:r>
              <a:rPr sz="1100" dirty="0">
                <a:solidFill>
                  <a:srgbClr val="252423"/>
                </a:solidFill>
                <a:latin typeface="Trebuchet MS"/>
                <a:cs typeface="Trebuchet MS"/>
              </a:rPr>
              <a:t>bar</a:t>
            </a:r>
            <a:r>
              <a:rPr sz="1100" spc="-35" dirty="0">
                <a:solidFill>
                  <a:srgbClr val="252423"/>
                </a:solidFill>
                <a:latin typeface="Trebuchet MS"/>
                <a:cs typeface="Trebuchet MS"/>
              </a:rPr>
              <a:t> </a:t>
            </a:r>
            <a:r>
              <a:rPr sz="1100" spc="-30" dirty="0">
                <a:solidFill>
                  <a:srgbClr val="252423"/>
                </a:solidFill>
                <a:latin typeface="Trebuchet MS"/>
                <a:cs typeface="Trebuchet MS"/>
              </a:rPr>
              <a:t>chart </a:t>
            </a:r>
            <a:r>
              <a:rPr sz="1100" dirty="0">
                <a:solidFill>
                  <a:srgbClr val="252423"/>
                </a:solidFill>
                <a:latin typeface="Trebuchet MS"/>
                <a:cs typeface="Trebuchet MS"/>
              </a:rPr>
              <a:t>or</a:t>
            </a:r>
            <a:r>
              <a:rPr sz="1100" spc="-35" dirty="0">
                <a:solidFill>
                  <a:srgbClr val="252423"/>
                </a:solidFill>
                <a:latin typeface="Trebuchet MS"/>
                <a:cs typeface="Trebuchet MS"/>
              </a:rPr>
              <a:t> </a:t>
            </a:r>
            <a:r>
              <a:rPr sz="1100" dirty="0">
                <a:solidFill>
                  <a:srgbClr val="252423"/>
                </a:solidFill>
                <a:latin typeface="Trebuchet MS"/>
                <a:cs typeface="Trebuchet MS"/>
              </a:rPr>
              <a:t>box</a:t>
            </a:r>
            <a:r>
              <a:rPr sz="1100" spc="-30" dirty="0">
                <a:solidFill>
                  <a:srgbClr val="252423"/>
                </a:solidFill>
                <a:latin typeface="Trebuchet MS"/>
                <a:cs typeface="Trebuchet MS"/>
              </a:rPr>
              <a:t> </a:t>
            </a:r>
            <a:r>
              <a:rPr sz="1100" spc="-20" dirty="0">
                <a:solidFill>
                  <a:srgbClr val="252423"/>
                </a:solidFill>
                <a:latin typeface="Trebuchet MS"/>
                <a:cs typeface="Trebuchet MS"/>
              </a:rPr>
              <a:t>plot?</a:t>
            </a:r>
            <a:endParaRPr sz="1100">
              <a:latin typeface="Trebuchet MS"/>
              <a:cs typeface="Trebuchet MS"/>
            </a:endParaRPr>
          </a:p>
        </p:txBody>
      </p:sp>
      <p:sp>
        <p:nvSpPr>
          <p:cNvPr id="69" name="object 69"/>
          <p:cNvSpPr/>
          <p:nvPr/>
        </p:nvSpPr>
        <p:spPr>
          <a:xfrm>
            <a:off x="7067550" y="866775"/>
            <a:ext cx="4591050" cy="1133475"/>
          </a:xfrm>
          <a:custGeom>
            <a:avLst/>
            <a:gdLst/>
            <a:ahLst/>
            <a:cxnLst/>
            <a:rect l="l" t="t" r="r" b="b"/>
            <a:pathLst>
              <a:path w="4591050" h="1133475">
                <a:moveTo>
                  <a:pt x="4591050" y="1133475"/>
                </a:moveTo>
                <a:lnTo>
                  <a:pt x="0" y="1133475"/>
                </a:lnTo>
                <a:lnTo>
                  <a:pt x="0" y="0"/>
                </a:lnTo>
                <a:lnTo>
                  <a:pt x="4591050" y="0"/>
                </a:lnTo>
                <a:lnTo>
                  <a:pt x="4591050" y="1133475"/>
                </a:lnTo>
                <a:close/>
              </a:path>
            </a:pathLst>
          </a:custGeom>
          <a:solidFill>
            <a:srgbClr val="FFFFFF"/>
          </a:solidFill>
        </p:spPr>
        <p:txBody>
          <a:bodyPr wrap="square" lIns="0" tIns="0" rIns="0" bIns="0" rtlCol="0"/>
          <a:lstStyle/>
          <a:p>
            <a:endParaRPr/>
          </a:p>
        </p:txBody>
      </p:sp>
      <p:sp>
        <p:nvSpPr>
          <p:cNvPr id="70" name="object 70"/>
          <p:cNvSpPr txBox="1"/>
          <p:nvPr/>
        </p:nvSpPr>
        <p:spPr>
          <a:xfrm>
            <a:off x="7115175" y="891527"/>
            <a:ext cx="4462145" cy="406400"/>
          </a:xfrm>
          <a:prstGeom prst="rect">
            <a:avLst/>
          </a:prstGeom>
        </p:spPr>
        <p:txBody>
          <a:bodyPr vert="horz" wrap="square" lIns="0" tIns="12700" rIns="0" bIns="0" rtlCol="0">
            <a:spAutoFit/>
          </a:bodyPr>
          <a:lstStyle/>
          <a:p>
            <a:pPr marR="5080">
              <a:lnSpc>
                <a:spcPct val="113599"/>
              </a:lnSpc>
              <a:spcBef>
                <a:spcPts val="100"/>
              </a:spcBef>
            </a:pPr>
            <a:r>
              <a:rPr sz="1100" dirty="0">
                <a:solidFill>
                  <a:srgbClr val="252423"/>
                </a:solidFill>
                <a:latin typeface="Trebuchet MS"/>
                <a:cs typeface="Trebuchet MS"/>
              </a:rPr>
              <a:t>How</a:t>
            </a:r>
            <a:r>
              <a:rPr sz="1100" spc="-25" dirty="0">
                <a:solidFill>
                  <a:srgbClr val="252423"/>
                </a:solidFill>
                <a:latin typeface="Trebuchet MS"/>
                <a:cs typeface="Trebuchet MS"/>
              </a:rPr>
              <a:t> </a:t>
            </a:r>
            <a:r>
              <a:rPr sz="1100" dirty="0">
                <a:solidFill>
                  <a:srgbClr val="252423"/>
                </a:solidFill>
                <a:latin typeface="Trebuchet MS"/>
                <a:cs typeface="Trebuchet MS"/>
              </a:rPr>
              <a:t>does</a:t>
            </a:r>
            <a:r>
              <a:rPr sz="1100" spc="-25" dirty="0">
                <a:solidFill>
                  <a:srgbClr val="252423"/>
                </a:solidFill>
                <a:latin typeface="Trebuchet MS"/>
                <a:cs typeface="Trebuchet MS"/>
              </a:rPr>
              <a:t> </a:t>
            </a:r>
            <a:r>
              <a:rPr sz="1100" dirty="0">
                <a:solidFill>
                  <a:srgbClr val="252423"/>
                </a:solidFill>
                <a:latin typeface="Trebuchet MS"/>
                <a:cs typeface="Trebuchet MS"/>
              </a:rPr>
              <a:t>employee</a:t>
            </a:r>
            <a:r>
              <a:rPr sz="1100" spc="-20" dirty="0">
                <a:solidFill>
                  <a:srgbClr val="252423"/>
                </a:solidFill>
                <a:latin typeface="Trebuchet MS"/>
                <a:cs typeface="Trebuchet MS"/>
              </a:rPr>
              <a:t> productivity</a:t>
            </a:r>
            <a:r>
              <a:rPr sz="1100" spc="-25" dirty="0">
                <a:solidFill>
                  <a:srgbClr val="252423"/>
                </a:solidFill>
                <a:latin typeface="Trebuchet MS"/>
                <a:cs typeface="Trebuchet MS"/>
              </a:rPr>
              <a:t> </a:t>
            </a:r>
            <a:r>
              <a:rPr sz="1100" spc="-20" dirty="0">
                <a:solidFill>
                  <a:srgbClr val="252423"/>
                </a:solidFill>
                <a:latin typeface="Trebuchet MS"/>
                <a:cs typeface="Trebuchet MS"/>
              </a:rPr>
              <a:t>vary</a:t>
            </a:r>
            <a:r>
              <a:rPr sz="1100" spc="-25" dirty="0">
                <a:solidFill>
                  <a:srgbClr val="252423"/>
                </a:solidFill>
                <a:latin typeface="Trebuchet MS"/>
                <a:cs typeface="Trebuchet MS"/>
              </a:rPr>
              <a:t> </a:t>
            </a:r>
            <a:r>
              <a:rPr sz="1100" dirty="0">
                <a:solidFill>
                  <a:srgbClr val="252423"/>
                </a:solidFill>
                <a:latin typeface="Trebuchet MS"/>
                <a:cs typeface="Trebuchet MS"/>
              </a:rPr>
              <a:t>across</a:t>
            </a:r>
            <a:r>
              <a:rPr sz="1100" spc="-20" dirty="0">
                <a:solidFill>
                  <a:srgbClr val="252423"/>
                </a:solidFill>
                <a:latin typeface="Trebuchet MS"/>
                <a:cs typeface="Trebuchet MS"/>
              </a:rPr>
              <a:t> </a:t>
            </a:r>
            <a:r>
              <a:rPr sz="1100" spc="-35" dirty="0">
                <a:solidFill>
                  <a:srgbClr val="252423"/>
                </a:solidFill>
                <a:latin typeface="Trebuchet MS"/>
                <a:cs typeface="Trebuchet MS"/>
              </a:rPr>
              <a:t>different</a:t>
            </a:r>
            <a:r>
              <a:rPr sz="1100" spc="-25" dirty="0">
                <a:solidFill>
                  <a:srgbClr val="252423"/>
                </a:solidFill>
                <a:latin typeface="Trebuchet MS"/>
                <a:cs typeface="Trebuchet MS"/>
              </a:rPr>
              <a:t> </a:t>
            </a:r>
            <a:r>
              <a:rPr sz="1100" spc="-10" dirty="0">
                <a:solidFill>
                  <a:srgbClr val="252423"/>
                </a:solidFill>
                <a:latin typeface="Trebuchet MS"/>
                <a:cs typeface="Trebuchet MS"/>
              </a:rPr>
              <a:t>departments</a:t>
            </a:r>
            <a:r>
              <a:rPr sz="1100" spc="-20" dirty="0">
                <a:solidFill>
                  <a:srgbClr val="252423"/>
                </a:solidFill>
                <a:latin typeface="Trebuchet MS"/>
                <a:cs typeface="Trebuchet MS"/>
              </a:rPr>
              <a:t> </a:t>
            </a:r>
            <a:r>
              <a:rPr sz="1100" spc="-25" dirty="0">
                <a:solidFill>
                  <a:srgbClr val="252423"/>
                </a:solidFill>
                <a:latin typeface="Trebuchet MS"/>
                <a:cs typeface="Trebuchet MS"/>
              </a:rPr>
              <a:t>or </a:t>
            </a:r>
            <a:r>
              <a:rPr sz="1100" spc="-10" dirty="0">
                <a:solidFill>
                  <a:srgbClr val="252423"/>
                </a:solidFill>
                <a:latin typeface="Trebuchet MS"/>
                <a:cs typeface="Trebuchet MS"/>
              </a:rPr>
              <a:t>job</a:t>
            </a:r>
            <a:r>
              <a:rPr sz="1100" spc="-30" dirty="0">
                <a:solidFill>
                  <a:srgbClr val="252423"/>
                </a:solidFill>
                <a:latin typeface="Trebuchet MS"/>
                <a:cs typeface="Trebuchet MS"/>
              </a:rPr>
              <a:t> </a:t>
            </a:r>
            <a:r>
              <a:rPr sz="1100" dirty="0">
                <a:solidFill>
                  <a:srgbClr val="252423"/>
                </a:solidFill>
                <a:latin typeface="Trebuchet MS"/>
                <a:cs typeface="Trebuchet MS"/>
              </a:rPr>
              <a:t>roles?</a:t>
            </a:r>
            <a:r>
              <a:rPr sz="1100" spc="-25" dirty="0">
                <a:solidFill>
                  <a:srgbClr val="252423"/>
                </a:solidFill>
                <a:latin typeface="Trebuchet MS"/>
                <a:cs typeface="Trebuchet MS"/>
              </a:rPr>
              <a:t> </a:t>
            </a:r>
            <a:r>
              <a:rPr sz="1100" dirty="0">
                <a:solidFill>
                  <a:srgbClr val="252423"/>
                </a:solidFill>
                <a:latin typeface="Trebuchet MS"/>
                <a:cs typeface="Trebuchet MS"/>
              </a:rPr>
              <a:t>Can</a:t>
            </a:r>
            <a:r>
              <a:rPr sz="1100" spc="-25" dirty="0">
                <a:solidFill>
                  <a:srgbClr val="252423"/>
                </a:solidFill>
                <a:latin typeface="Trebuchet MS"/>
                <a:cs typeface="Trebuchet MS"/>
              </a:rPr>
              <a:t> </a:t>
            </a:r>
            <a:r>
              <a:rPr sz="1100" spc="-10" dirty="0">
                <a:solidFill>
                  <a:srgbClr val="252423"/>
                </a:solidFill>
                <a:latin typeface="Trebuchet MS"/>
                <a:cs typeface="Trebuchet MS"/>
              </a:rPr>
              <a:t>we</a:t>
            </a:r>
            <a:r>
              <a:rPr sz="1100" spc="-25" dirty="0">
                <a:solidFill>
                  <a:srgbClr val="252423"/>
                </a:solidFill>
                <a:latin typeface="Trebuchet MS"/>
                <a:cs typeface="Trebuchet MS"/>
              </a:rPr>
              <a:t> </a:t>
            </a:r>
            <a:r>
              <a:rPr sz="1100" spc="-40" dirty="0">
                <a:solidFill>
                  <a:srgbClr val="252423"/>
                </a:solidFill>
                <a:latin typeface="Trebuchet MS"/>
                <a:cs typeface="Trebuchet MS"/>
              </a:rPr>
              <a:t>create</a:t>
            </a:r>
            <a:r>
              <a:rPr sz="1100" spc="-25" dirty="0">
                <a:solidFill>
                  <a:srgbClr val="252423"/>
                </a:solidFill>
                <a:latin typeface="Trebuchet MS"/>
                <a:cs typeface="Trebuchet MS"/>
              </a:rPr>
              <a:t> </a:t>
            </a:r>
            <a:r>
              <a:rPr sz="1100" dirty="0">
                <a:solidFill>
                  <a:srgbClr val="252423"/>
                </a:solidFill>
                <a:latin typeface="Trebuchet MS"/>
                <a:cs typeface="Trebuchet MS"/>
              </a:rPr>
              <a:t>a</a:t>
            </a:r>
            <a:r>
              <a:rPr sz="1100" spc="-25" dirty="0">
                <a:solidFill>
                  <a:srgbClr val="252423"/>
                </a:solidFill>
                <a:latin typeface="Trebuchet MS"/>
                <a:cs typeface="Trebuchet MS"/>
              </a:rPr>
              <a:t> </a:t>
            </a:r>
            <a:r>
              <a:rPr sz="1100" spc="-20" dirty="0">
                <a:solidFill>
                  <a:srgbClr val="252423"/>
                </a:solidFill>
                <a:latin typeface="Trebuchet MS"/>
                <a:cs typeface="Trebuchet MS"/>
              </a:rPr>
              <a:t>stacked</a:t>
            </a:r>
            <a:r>
              <a:rPr sz="1100" spc="-30" dirty="0">
                <a:solidFill>
                  <a:srgbClr val="252423"/>
                </a:solidFill>
                <a:latin typeface="Trebuchet MS"/>
                <a:cs typeface="Trebuchet MS"/>
              </a:rPr>
              <a:t> </a:t>
            </a:r>
            <a:r>
              <a:rPr sz="1100" dirty="0">
                <a:solidFill>
                  <a:srgbClr val="252423"/>
                </a:solidFill>
                <a:latin typeface="Trebuchet MS"/>
                <a:cs typeface="Trebuchet MS"/>
              </a:rPr>
              <a:t>bar</a:t>
            </a:r>
            <a:r>
              <a:rPr sz="1100" spc="-25" dirty="0">
                <a:solidFill>
                  <a:srgbClr val="252423"/>
                </a:solidFill>
                <a:latin typeface="Trebuchet MS"/>
                <a:cs typeface="Trebuchet MS"/>
              </a:rPr>
              <a:t> </a:t>
            </a:r>
            <a:r>
              <a:rPr sz="1100" spc="-30" dirty="0">
                <a:solidFill>
                  <a:srgbClr val="252423"/>
                </a:solidFill>
                <a:latin typeface="Trebuchet MS"/>
                <a:cs typeface="Trebuchet MS"/>
              </a:rPr>
              <a:t>chart</a:t>
            </a:r>
            <a:r>
              <a:rPr sz="1100" spc="-25" dirty="0">
                <a:solidFill>
                  <a:srgbClr val="252423"/>
                </a:solidFill>
                <a:latin typeface="Trebuchet MS"/>
                <a:cs typeface="Trebuchet MS"/>
              </a:rPr>
              <a:t> </a:t>
            </a:r>
            <a:r>
              <a:rPr sz="1100" dirty="0">
                <a:solidFill>
                  <a:srgbClr val="252423"/>
                </a:solidFill>
                <a:latin typeface="Trebuchet MS"/>
                <a:cs typeface="Trebuchet MS"/>
              </a:rPr>
              <a:t>or</a:t>
            </a:r>
            <a:r>
              <a:rPr sz="1100" spc="-25" dirty="0">
                <a:solidFill>
                  <a:srgbClr val="252423"/>
                </a:solidFill>
                <a:latin typeface="Trebuchet MS"/>
                <a:cs typeface="Trebuchet MS"/>
              </a:rPr>
              <a:t> </a:t>
            </a:r>
            <a:r>
              <a:rPr sz="1100" dirty="0">
                <a:solidFill>
                  <a:srgbClr val="252423"/>
                </a:solidFill>
                <a:latin typeface="Trebuchet MS"/>
                <a:cs typeface="Trebuchet MS"/>
              </a:rPr>
              <a:t>grouped</a:t>
            </a:r>
            <a:r>
              <a:rPr sz="1100" spc="-25" dirty="0">
                <a:solidFill>
                  <a:srgbClr val="252423"/>
                </a:solidFill>
                <a:latin typeface="Trebuchet MS"/>
                <a:cs typeface="Trebuchet MS"/>
              </a:rPr>
              <a:t> </a:t>
            </a:r>
            <a:r>
              <a:rPr sz="1100" dirty="0">
                <a:solidFill>
                  <a:srgbClr val="252423"/>
                </a:solidFill>
                <a:latin typeface="Trebuchet MS"/>
                <a:cs typeface="Trebuchet MS"/>
              </a:rPr>
              <a:t>column</a:t>
            </a:r>
            <a:r>
              <a:rPr sz="1100" spc="-25" dirty="0">
                <a:solidFill>
                  <a:srgbClr val="252423"/>
                </a:solidFill>
                <a:latin typeface="Trebuchet MS"/>
                <a:cs typeface="Trebuchet MS"/>
              </a:rPr>
              <a:t> </a:t>
            </a:r>
            <a:r>
              <a:rPr sz="1100" spc="-30" dirty="0">
                <a:solidFill>
                  <a:srgbClr val="252423"/>
                </a:solidFill>
                <a:latin typeface="Trebuchet MS"/>
                <a:cs typeface="Trebuchet MS"/>
              </a:rPr>
              <a:t>chart </a:t>
            </a:r>
            <a:r>
              <a:rPr sz="1100" spc="-25" dirty="0">
                <a:solidFill>
                  <a:srgbClr val="252423"/>
                </a:solidFill>
                <a:latin typeface="Trebuchet MS"/>
                <a:cs typeface="Trebuchet MS"/>
              </a:rPr>
              <a:t>to</a:t>
            </a:r>
            <a:endParaRPr sz="1100">
              <a:latin typeface="Trebuchet MS"/>
              <a:cs typeface="Trebuchet MS"/>
            </a:endParaRPr>
          </a:p>
        </p:txBody>
      </p:sp>
      <p:sp>
        <p:nvSpPr>
          <p:cNvPr id="71" name="object 71"/>
          <p:cNvSpPr txBox="1"/>
          <p:nvPr/>
        </p:nvSpPr>
        <p:spPr>
          <a:xfrm>
            <a:off x="7102475" y="1272527"/>
            <a:ext cx="4209415" cy="596900"/>
          </a:xfrm>
          <a:prstGeom prst="rect">
            <a:avLst/>
          </a:prstGeom>
        </p:spPr>
        <p:txBody>
          <a:bodyPr vert="horz" wrap="square" lIns="0" tIns="35560" rIns="0" bIns="0" rtlCol="0">
            <a:spAutoFit/>
          </a:bodyPr>
          <a:lstStyle/>
          <a:p>
            <a:pPr marL="12700">
              <a:lnSpc>
                <a:spcPct val="100000"/>
              </a:lnSpc>
              <a:spcBef>
                <a:spcPts val="280"/>
              </a:spcBef>
            </a:pPr>
            <a:r>
              <a:rPr sz="1100" spc="-25" dirty="0">
                <a:solidFill>
                  <a:srgbClr val="252423"/>
                </a:solidFill>
                <a:latin typeface="Trebuchet MS"/>
                <a:cs typeface="Trebuchet MS"/>
              </a:rPr>
              <a:t>visualize it?</a:t>
            </a:r>
            <a:endParaRPr sz="1100">
              <a:latin typeface="Trebuchet MS"/>
              <a:cs typeface="Trebuchet MS"/>
            </a:endParaRPr>
          </a:p>
          <a:p>
            <a:pPr marL="12700" marR="5080">
              <a:lnSpc>
                <a:spcPct val="113599"/>
              </a:lnSpc>
            </a:pPr>
            <a:r>
              <a:rPr sz="1100" dirty="0">
                <a:solidFill>
                  <a:srgbClr val="252423"/>
                </a:solidFill>
                <a:latin typeface="Trebuchet MS"/>
                <a:cs typeface="Trebuchet MS"/>
              </a:rPr>
              <a:t>-</a:t>
            </a:r>
            <a:r>
              <a:rPr sz="1100" spc="170" dirty="0">
                <a:solidFill>
                  <a:srgbClr val="252423"/>
                </a:solidFill>
                <a:latin typeface="Trebuchet MS"/>
                <a:cs typeface="Trebuchet MS"/>
              </a:rPr>
              <a:t>&gt;</a:t>
            </a:r>
            <a:r>
              <a:rPr sz="1100" spc="-40" dirty="0">
                <a:solidFill>
                  <a:srgbClr val="252423"/>
                </a:solidFill>
                <a:latin typeface="Trebuchet MS"/>
                <a:cs typeface="Trebuchet MS"/>
              </a:rPr>
              <a:t> </a:t>
            </a:r>
            <a:r>
              <a:rPr sz="1100" dirty="0">
                <a:solidFill>
                  <a:srgbClr val="252423"/>
                </a:solidFill>
                <a:latin typeface="Trebuchet MS"/>
                <a:cs typeface="Trebuchet MS"/>
              </a:rPr>
              <a:t>We</a:t>
            </a:r>
            <a:r>
              <a:rPr sz="1100" spc="-40" dirty="0">
                <a:solidFill>
                  <a:srgbClr val="252423"/>
                </a:solidFill>
                <a:latin typeface="Trebuchet MS"/>
                <a:cs typeface="Trebuchet MS"/>
              </a:rPr>
              <a:t> </a:t>
            </a:r>
            <a:r>
              <a:rPr sz="1100" dirty="0">
                <a:solidFill>
                  <a:srgbClr val="252423"/>
                </a:solidFill>
                <a:latin typeface="Trebuchet MS"/>
                <a:cs typeface="Trebuchet MS"/>
              </a:rPr>
              <a:t>can</a:t>
            </a:r>
            <a:r>
              <a:rPr sz="1100" spc="-40" dirty="0">
                <a:solidFill>
                  <a:srgbClr val="252423"/>
                </a:solidFill>
                <a:latin typeface="Trebuchet MS"/>
                <a:cs typeface="Trebuchet MS"/>
              </a:rPr>
              <a:t> </a:t>
            </a:r>
            <a:r>
              <a:rPr sz="1100" spc="-20" dirty="0">
                <a:solidFill>
                  <a:srgbClr val="252423"/>
                </a:solidFill>
                <a:latin typeface="Trebuchet MS"/>
                <a:cs typeface="Trebuchet MS"/>
              </a:rPr>
              <a:t>determine</a:t>
            </a:r>
            <a:r>
              <a:rPr sz="1100" spc="-35" dirty="0">
                <a:solidFill>
                  <a:srgbClr val="252423"/>
                </a:solidFill>
                <a:latin typeface="Trebuchet MS"/>
                <a:cs typeface="Trebuchet MS"/>
              </a:rPr>
              <a:t> </a:t>
            </a:r>
            <a:r>
              <a:rPr sz="1100" spc="-20" dirty="0">
                <a:solidFill>
                  <a:srgbClr val="252423"/>
                </a:solidFill>
                <a:latin typeface="Trebuchet MS"/>
                <a:cs typeface="Trebuchet MS"/>
              </a:rPr>
              <a:t>the</a:t>
            </a:r>
            <a:r>
              <a:rPr sz="1100" spc="-40" dirty="0">
                <a:solidFill>
                  <a:srgbClr val="252423"/>
                </a:solidFill>
                <a:latin typeface="Trebuchet MS"/>
                <a:cs typeface="Trebuchet MS"/>
              </a:rPr>
              <a:t> </a:t>
            </a:r>
            <a:r>
              <a:rPr sz="1100" dirty="0">
                <a:solidFill>
                  <a:srgbClr val="252423"/>
                </a:solidFill>
                <a:latin typeface="Trebuchet MS"/>
                <a:cs typeface="Trebuchet MS"/>
              </a:rPr>
              <a:t>employee</a:t>
            </a:r>
            <a:r>
              <a:rPr sz="1100" spc="-40" dirty="0">
                <a:solidFill>
                  <a:srgbClr val="252423"/>
                </a:solidFill>
                <a:latin typeface="Trebuchet MS"/>
                <a:cs typeface="Trebuchet MS"/>
              </a:rPr>
              <a:t> </a:t>
            </a:r>
            <a:r>
              <a:rPr sz="1100" spc="-20" dirty="0">
                <a:solidFill>
                  <a:srgbClr val="252423"/>
                </a:solidFill>
                <a:latin typeface="Trebuchet MS"/>
                <a:cs typeface="Trebuchet MS"/>
              </a:rPr>
              <a:t>productivity</a:t>
            </a:r>
            <a:r>
              <a:rPr sz="1100" spc="-40" dirty="0">
                <a:solidFill>
                  <a:srgbClr val="252423"/>
                </a:solidFill>
                <a:latin typeface="Trebuchet MS"/>
                <a:cs typeface="Trebuchet MS"/>
              </a:rPr>
              <a:t> </a:t>
            </a:r>
            <a:r>
              <a:rPr sz="1100" dirty="0">
                <a:solidFill>
                  <a:srgbClr val="252423"/>
                </a:solidFill>
                <a:latin typeface="Trebuchet MS"/>
                <a:cs typeface="Trebuchet MS"/>
              </a:rPr>
              <a:t>across</a:t>
            </a:r>
            <a:r>
              <a:rPr sz="1100" spc="-35" dirty="0">
                <a:solidFill>
                  <a:srgbClr val="252423"/>
                </a:solidFill>
                <a:latin typeface="Trebuchet MS"/>
                <a:cs typeface="Trebuchet MS"/>
              </a:rPr>
              <a:t> different</a:t>
            </a:r>
            <a:r>
              <a:rPr sz="1100" spc="-40" dirty="0">
                <a:solidFill>
                  <a:srgbClr val="252423"/>
                </a:solidFill>
                <a:latin typeface="Trebuchet MS"/>
                <a:cs typeface="Trebuchet MS"/>
              </a:rPr>
              <a:t> </a:t>
            </a:r>
            <a:r>
              <a:rPr sz="1100" spc="-25" dirty="0">
                <a:solidFill>
                  <a:srgbClr val="252423"/>
                </a:solidFill>
                <a:latin typeface="Trebuchet MS"/>
                <a:cs typeface="Trebuchet MS"/>
              </a:rPr>
              <a:t>job </a:t>
            </a:r>
            <a:r>
              <a:rPr sz="1100" spc="-10" dirty="0">
                <a:solidFill>
                  <a:srgbClr val="252423"/>
                </a:solidFill>
                <a:latin typeface="Trebuchet MS"/>
                <a:cs typeface="Trebuchet MS"/>
              </a:rPr>
              <a:t>roles</a:t>
            </a:r>
            <a:r>
              <a:rPr sz="1100" spc="-35" dirty="0">
                <a:solidFill>
                  <a:srgbClr val="252423"/>
                </a:solidFill>
                <a:latin typeface="Trebuchet MS"/>
                <a:cs typeface="Trebuchet MS"/>
              </a:rPr>
              <a:t> </a:t>
            </a:r>
            <a:r>
              <a:rPr sz="1100" dirty="0">
                <a:solidFill>
                  <a:srgbClr val="252423"/>
                </a:solidFill>
                <a:latin typeface="Trebuchet MS"/>
                <a:cs typeface="Trebuchet MS"/>
              </a:rPr>
              <a:t>by</a:t>
            </a:r>
            <a:r>
              <a:rPr sz="1100" spc="-30" dirty="0">
                <a:solidFill>
                  <a:srgbClr val="252423"/>
                </a:solidFill>
                <a:latin typeface="Trebuchet MS"/>
                <a:cs typeface="Trebuchet MS"/>
              </a:rPr>
              <a:t> </a:t>
            </a:r>
            <a:r>
              <a:rPr sz="1100" spc="-20" dirty="0">
                <a:solidFill>
                  <a:srgbClr val="252423"/>
                </a:solidFill>
                <a:latin typeface="Trebuchet MS"/>
                <a:cs typeface="Trebuchet MS"/>
              </a:rPr>
              <a:t>the</a:t>
            </a:r>
            <a:r>
              <a:rPr sz="1100" spc="-35" dirty="0">
                <a:solidFill>
                  <a:srgbClr val="252423"/>
                </a:solidFill>
                <a:latin typeface="Trebuchet MS"/>
                <a:cs typeface="Trebuchet MS"/>
              </a:rPr>
              <a:t> </a:t>
            </a:r>
            <a:r>
              <a:rPr sz="1100" dirty="0">
                <a:solidFill>
                  <a:srgbClr val="252423"/>
                </a:solidFill>
                <a:latin typeface="Trebuchet MS"/>
                <a:cs typeface="Trebuchet MS"/>
              </a:rPr>
              <a:t>number</a:t>
            </a:r>
            <a:r>
              <a:rPr sz="1100" spc="-30" dirty="0">
                <a:solidFill>
                  <a:srgbClr val="252423"/>
                </a:solidFill>
                <a:latin typeface="Trebuchet MS"/>
                <a:cs typeface="Trebuchet MS"/>
              </a:rPr>
              <a:t> </a:t>
            </a:r>
            <a:r>
              <a:rPr sz="1100" dirty="0">
                <a:solidFill>
                  <a:srgbClr val="252423"/>
                </a:solidFill>
                <a:latin typeface="Trebuchet MS"/>
                <a:cs typeface="Trebuchet MS"/>
              </a:rPr>
              <a:t>of</a:t>
            </a:r>
            <a:r>
              <a:rPr sz="1100" spc="-30" dirty="0">
                <a:solidFill>
                  <a:srgbClr val="252423"/>
                </a:solidFill>
                <a:latin typeface="Trebuchet MS"/>
                <a:cs typeface="Trebuchet MS"/>
              </a:rPr>
              <a:t> </a:t>
            </a:r>
            <a:r>
              <a:rPr sz="1100" dirty="0">
                <a:solidFill>
                  <a:srgbClr val="252423"/>
                </a:solidFill>
                <a:latin typeface="Trebuchet MS"/>
                <a:cs typeface="Trebuchet MS"/>
              </a:rPr>
              <a:t>orders</a:t>
            </a:r>
            <a:r>
              <a:rPr sz="1100" spc="-35" dirty="0">
                <a:solidFill>
                  <a:srgbClr val="252423"/>
                </a:solidFill>
                <a:latin typeface="Trebuchet MS"/>
                <a:cs typeface="Trebuchet MS"/>
              </a:rPr>
              <a:t> </a:t>
            </a:r>
            <a:r>
              <a:rPr sz="1100" spc="-10" dirty="0">
                <a:solidFill>
                  <a:srgbClr val="252423"/>
                </a:solidFill>
                <a:latin typeface="Trebuchet MS"/>
                <a:cs typeface="Trebuchet MS"/>
              </a:rPr>
              <a:t>placed</a:t>
            </a:r>
            <a:r>
              <a:rPr sz="1100" spc="-30" dirty="0">
                <a:solidFill>
                  <a:srgbClr val="252423"/>
                </a:solidFill>
                <a:latin typeface="Trebuchet MS"/>
                <a:cs typeface="Trebuchet MS"/>
              </a:rPr>
              <a:t> </a:t>
            </a:r>
            <a:r>
              <a:rPr sz="1100" dirty="0">
                <a:solidFill>
                  <a:srgbClr val="252423"/>
                </a:solidFill>
                <a:latin typeface="Trebuchet MS"/>
                <a:cs typeface="Trebuchet MS"/>
              </a:rPr>
              <a:t>through</a:t>
            </a:r>
            <a:r>
              <a:rPr sz="1100" spc="-30" dirty="0">
                <a:solidFill>
                  <a:srgbClr val="252423"/>
                </a:solidFill>
                <a:latin typeface="Trebuchet MS"/>
                <a:cs typeface="Trebuchet MS"/>
              </a:rPr>
              <a:t> </a:t>
            </a:r>
            <a:r>
              <a:rPr sz="1100" spc="-20" dirty="0">
                <a:solidFill>
                  <a:srgbClr val="252423"/>
                </a:solidFill>
                <a:latin typeface="Trebuchet MS"/>
                <a:cs typeface="Trebuchet MS"/>
              </a:rPr>
              <a:t>them.</a:t>
            </a:r>
            <a:endParaRPr sz="1100">
              <a:latin typeface="Trebuchet MS"/>
              <a:cs typeface="Trebuchet MS"/>
            </a:endParaRPr>
          </a:p>
        </p:txBody>
      </p:sp>
    </p:spTree>
    <p:extLst>
      <p:ext uri="{BB962C8B-B14F-4D97-AF65-F5344CB8AC3E}">
        <p14:creationId xmlns:p14="http://schemas.microsoft.com/office/powerpoint/2010/main" val="2856147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3EF28A-157B-242F-132B-4D2551AF2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819400"/>
            <a:ext cx="6248400" cy="3886200"/>
          </a:xfrm>
          <a:prstGeom prst="rect">
            <a:avLst/>
          </a:prstGeom>
        </p:spPr>
      </p:pic>
      <p:sp>
        <p:nvSpPr>
          <p:cNvPr id="4" name="TextBox 3">
            <a:extLst>
              <a:ext uri="{FF2B5EF4-FFF2-40B4-BE49-F238E27FC236}">
                <a16:creationId xmlns:a16="http://schemas.microsoft.com/office/drawing/2014/main" id="{47D2330D-76EC-FDA3-06A0-5AB9D53FF3D6}"/>
              </a:ext>
            </a:extLst>
          </p:cNvPr>
          <p:cNvSpPr txBox="1"/>
          <p:nvPr/>
        </p:nvSpPr>
        <p:spPr>
          <a:xfrm>
            <a:off x="609600" y="2057400"/>
            <a:ext cx="11506200" cy="646331"/>
          </a:xfrm>
          <a:prstGeom prst="rect">
            <a:avLst/>
          </a:prstGeom>
          <a:noFill/>
        </p:spPr>
        <p:txBody>
          <a:bodyPr wrap="square" rtlCol="0">
            <a:spAutoFit/>
          </a:bodyPr>
          <a:lstStyle/>
          <a:p>
            <a:r>
              <a:rPr lang="en-US" b="0" i="0" dirty="0">
                <a:solidFill>
                  <a:srgbClr val="252423"/>
                </a:solidFill>
                <a:effectLst/>
                <a:highlight>
                  <a:srgbClr val="FFFFFF"/>
                </a:highlight>
                <a:latin typeface="Segoe UI" panose="020B0502040204020203" pitchFamily="34" charset="0"/>
              </a:rPr>
              <a:t>Q4. How does order volume change over time? Can we create a time series chart or stacked bar chart to visualize it?</a:t>
            </a:r>
            <a:endParaRPr lang="en-IN" dirty="0"/>
          </a:p>
        </p:txBody>
      </p:sp>
      <p:sp>
        <p:nvSpPr>
          <p:cNvPr id="7" name="TextBox 6">
            <a:extLst>
              <a:ext uri="{FF2B5EF4-FFF2-40B4-BE49-F238E27FC236}">
                <a16:creationId xmlns:a16="http://schemas.microsoft.com/office/drawing/2014/main" id="{0AA77FFA-B467-3A89-28ED-F7E85A47FAFE}"/>
              </a:ext>
            </a:extLst>
          </p:cNvPr>
          <p:cNvSpPr txBox="1"/>
          <p:nvPr/>
        </p:nvSpPr>
        <p:spPr>
          <a:xfrm>
            <a:off x="7331110" y="2832798"/>
            <a:ext cx="4648200" cy="1200329"/>
          </a:xfrm>
          <a:prstGeom prst="rect">
            <a:avLst/>
          </a:prstGeom>
          <a:noFill/>
        </p:spPr>
        <p:txBody>
          <a:bodyPr wrap="square" rtlCol="0">
            <a:spAutoFit/>
          </a:bodyPr>
          <a:lstStyle/>
          <a:p>
            <a:pPr marL="285750" indent="-285750">
              <a:buFont typeface="Wingdings" panose="05000000000000000000" pitchFamily="2" charset="2"/>
              <a:buChar char="è"/>
            </a:pPr>
            <a:r>
              <a:rPr lang="en-IN" dirty="0"/>
              <a:t>We understand that1995 had the highest volume of orders and 1994 had the lowest volume.</a:t>
            </a:r>
          </a:p>
          <a:p>
            <a:endParaRPr lang="en-IN" dirty="0"/>
          </a:p>
        </p:txBody>
      </p:sp>
    </p:spTree>
    <p:extLst>
      <p:ext uri="{BB962C8B-B14F-4D97-AF65-F5344CB8AC3E}">
        <p14:creationId xmlns:p14="http://schemas.microsoft.com/office/powerpoint/2010/main" val="1783119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CA5FD3-F2D7-7EB0-9F14-347EF6C77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05200"/>
            <a:ext cx="5677629" cy="2364869"/>
          </a:xfrm>
          <a:prstGeom prst="rect">
            <a:avLst/>
          </a:prstGeom>
        </p:spPr>
      </p:pic>
      <p:sp>
        <p:nvSpPr>
          <p:cNvPr id="4" name="TextBox 3">
            <a:extLst>
              <a:ext uri="{FF2B5EF4-FFF2-40B4-BE49-F238E27FC236}">
                <a16:creationId xmlns:a16="http://schemas.microsoft.com/office/drawing/2014/main" id="{05704504-1963-BEC0-7807-1D37A638D40E}"/>
              </a:ext>
            </a:extLst>
          </p:cNvPr>
          <p:cNvSpPr txBox="1"/>
          <p:nvPr/>
        </p:nvSpPr>
        <p:spPr>
          <a:xfrm>
            <a:off x="685800" y="2057400"/>
            <a:ext cx="10985700" cy="369332"/>
          </a:xfrm>
          <a:prstGeom prst="rect">
            <a:avLst/>
          </a:prstGeom>
          <a:noFill/>
        </p:spPr>
        <p:txBody>
          <a:bodyPr wrap="none" rtlCol="0">
            <a:spAutoFit/>
          </a:bodyPr>
          <a:lstStyle/>
          <a:p>
            <a:r>
              <a:rPr lang="en-US" b="0" i="0" dirty="0">
                <a:solidFill>
                  <a:srgbClr val="252423"/>
                </a:solidFill>
                <a:effectLst/>
                <a:highlight>
                  <a:srgbClr val="FFFFFF"/>
                </a:highlight>
                <a:latin typeface="Segoe UI" panose="020B0502040204020203" pitchFamily="34" charset="0"/>
              </a:rPr>
              <a:t>Q6. Can we visualize the average order processing time or shipping duration using a bar chart or box plot?</a:t>
            </a:r>
            <a:endParaRPr lang="en-IN" dirty="0"/>
          </a:p>
        </p:txBody>
      </p:sp>
      <p:sp>
        <p:nvSpPr>
          <p:cNvPr id="5" name="TextBox 4">
            <a:extLst>
              <a:ext uri="{FF2B5EF4-FFF2-40B4-BE49-F238E27FC236}">
                <a16:creationId xmlns:a16="http://schemas.microsoft.com/office/drawing/2014/main" id="{024C8FD2-D8AF-CE57-4AD3-C8789387EB30}"/>
              </a:ext>
            </a:extLst>
          </p:cNvPr>
          <p:cNvSpPr txBox="1"/>
          <p:nvPr/>
        </p:nvSpPr>
        <p:spPr>
          <a:xfrm>
            <a:off x="7467600" y="3505200"/>
            <a:ext cx="3505200" cy="1200329"/>
          </a:xfrm>
          <a:prstGeom prst="rect">
            <a:avLst/>
          </a:prstGeom>
          <a:noFill/>
        </p:spPr>
        <p:txBody>
          <a:bodyPr wrap="square" rtlCol="0">
            <a:spAutoFit/>
          </a:bodyPr>
          <a:lstStyle/>
          <a:p>
            <a:pPr marL="285750" indent="-285750">
              <a:buFont typeface="Wingdings" panose="05000000000000000000" pitchFamily="2" charset="2"/>
              <a:buChar char="è"/>
            </a:pPr>
            <a:r>
              <a:rPr lang="en-IN" dirty="0">
                <a:latin typeface="Segoe UI" panose="020B0502040204020203" pitchFamily="34" charset="0"/>
                <a:cs typeface="Segoe UI" panose="020B0502040204020203" pitchFamily="34" charset="0"/>
              </a:rPr>
              <a:t>On an average, the shipping of orders takes about 8-9 days.</a:t>
            </a:r>
          </a:p>
          <a:p>
            <a:endParaRPr lang="en-IN" dirty="0"/>
          </a:p>
        </p:txBody>
      </p:sp>
    </p:spTree>
    <p:extLst>
      <p:ext uri="{BB962C8B-B14F-4D97-AF65-F5344CB8AC3E}">
        <p14:creationId xmlns:p14="http://schemas.microsoft.com/office/powerpoint/2010/main" val="397707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8F014D8-AA61-EBA6-612B-A1BD6DC7D2C3}"/>
              </a:ext>
            </a:extLst>
          </p:cNvPr>
          <p:cNvGraphicFramePr/>
          <p:nvPr>
            <p:extLst>
              <p:ext uri="{D42A27DB-BD31-4B8C-83A1-F6EECF244321}">
                <p14:modId xmlns:p14="http://schemas.microsoft.com/office/powerpoint/2010/main" val="524536545"/>
              </p:ext>
            </p:extLst>
          </p:nvPr>
        </p:nvGraphicFramePr>
        <p:xfrm>
          <a:off x="228600" y="1981200"/>
          <a:ext cx="1203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3855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D9606C-E9CA-4DE4-1658-51824BCA4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81200"/>
            <a:ext cx="5867400" cy="5058481"/>
          </a:xfrm>
          <a:prstGeom prst="rect">
            <a:avLst/>
          </a:prstGeom>
        </p:spPr>
      </p:pic>
      <p:sp>
        <p:nvSpPr>
          <p:cNvPr id="4" name="TextBox 3">
            <a:extLst>
              <a:ext uri="{FF2B5EF4-FFF2-40B4-BE49-F238E27FC236}">
                <a16:creationId xmlns:a16="http://schemas.microsoft.com/office/drawing/2014/main" id="{FE58BDC8-7B87-774E-A16D-BDBC5A916861}"/>
              </a:ext>
            </a:extLst>
          </p:cNvPr>
          <p:cNvSpPr txBox="1"/>
          <p:nvPr/>
        </p:nvSpPr>
        <p:spPr>
          <a:xfrm>
            <a:off x="6705600" y="1986224"/>
            <a:ext cx="5638799" cy="4524315"/>
          </a:xfrm>
          <a:prstGeom prst="rect">
            <a:avLst/>
          </a:prstGeom>
          <a:noFill/>
        </p:spPr>
        <p:txBody>
          <a:bodyPr wrap="square" rtlCol="0">
            <a:spAutoFit/>
          </a:bodyPr>
          <a:lstStyle/>
          <a:p>
            <a:pPr algn="l"/>
            <a:r>
              <a:rPr lang="en-US" sz="1800" b="0" i="0" dirty="0">
                <a:solidFill>
                  <a:srgbClr val="252423"/>
                </a:solidFill>
                <a:effectLst/>
                <a:highlight>
                  <a:srgbClr val="FFFFFF"/>
                </a:highlight>
                <a:latin typeface="Segoe UI" panose="020B0502040204020203" pitchFamily="34" charset="0"/>
              </a:rPr>
              <a:t>Q7. How does employee productivity vary across different departments or job roles? Can we create a stacked bar chart or grouped column chart to visualize it?</a:t>
            </a:r>
          </a:p>
          <a:p>
            <a:pPr algn="l"/>
            <a:endParaRPr lang="en-US" dirty="0">
              <a:solidFill>
                <a:srgbClr val="252423"/>
              </a:solidFill>
              <a:highlight>
                <a:srgbClr val="FFFFFF"/>
              </a:highlight>
              <a:latin typeface="Segoe UI" panose="020B0502040204020203" pitchFamily="34" charset="0"/>
            </a:endParaRPr>
          </a:p>
          <a:p>
            <a:pPr algn="l"/>
            <a:endParaRPr lang="en-US" b="0" i="0" dirty="0">
              <a:solidFill>
                <a:srgbClr val="252423"/>
              </a:solidFill>
              <a:effectLst/>
              <a:highlight>
                <a:srgbClr val="FFFFFF"/>
              </a:highlight>
              <a:latin typeface="Segoe UI" panose="020B0502040204020203" pitchFamily="34" charset="0"/>
            </a:endParaRPr>
          </a:p>
          <a:p>
            <a:pPr marL="285750" indent="-285750" algn="l">
              <a:buFont typeface="Wingdings" panose="05000000000000000000" pitchFamily="2" charset="2"/>
              <a:buChar char="è"/>
            </a:pPr>
            <a:r>
              <a:rPr lang="en-US" sz="1800" b="0" i="0" dirty="0">
                <a:solidFill>
                  <a:srgbClr val="252423"/>
                </a:solidFill>
                <a:effectLst/>
                <a:highlight>
                  <a:srgbClr val="FFFFFF"/>
                </a:highlight>
                <a:latin typeface="Segoe UI" panose="020B0502040204020203" pitchFamily="34" charset="0"/>
              </a:rPr>
              <a:t>We can determine the employee productivity across different job roles by the number of orders placed through them.</a:t>
            </a:r>
          </a:p>
          <a:p>
            <a:pPr marL="285750" indent="-285750" algn="l">
              <a:buFont typeface="Wingdings" panose="05000000000000000000" pitchFamily="2" charset="2"/>
              <a:buChar char="è"/>
            </a:pPr>
            <a:endParaRPr lang="en-US" dirty="0">
              <a:solidFill>
                <a:srgbClr val="252423"/>
              </a:solidFill>
              <a:highlight>
                <a:srgbClr val="FFFFFF"/>
              </a:highlight>
              <a:latin typeface="Segoe UI" panose="020B0502040204020203" pitchFamily="34" charset="0"/>
            </a:endParaRPr>
          </a:p>
          <a:p>
            <a:pPr marL="285750" indent="-285750" algn="l">
              <a:buFont typeface="Wingdings" panose="05000000000000000000" pitchFamily="2" charset="2"/>
              <a:buChar char="è"/>
            </a:pPr>
            <a:endParaRPr lang="en-US" sz="1800" b="0" i="0" dirty="0">
              <a:solidFill>
                <a:srgbClr val="252423"/>
              </a:solidFill>
              <a:effectLst/>
              <a:highlight>
                <a:srgbClr val="FFFFFF"/>
              </a:highlight>
              <a:latin typeface="Segoe UI" panose="020B0502040204020203" pitchFamily="34" charset="0"/>
            </a:endParaRPr>
          </a:p>
          <a:p>
            <a:pPr marL="285750" indent="-285750" algn="l">
              <a:buFont typeface="Wingdings" panose="05000000000000000000" pitchFamily="2" charset="2"/>
              <a:buChar char="è"/>
            </a:pPr>
            <a:r>
              <a:rPr lang="en-US" dirty="0">
                <a:solidFill>
                  <a:srgbClr val="252423"/>
                </a:solidFill>
                <a:highlight>
                  <a:srgbClr val="FFFFFF"/>
                </a:highlight>
                <a:latin typeface="Segoe UI" panose="020B0502040204020203" pitchFamily="34" charset="0"/>
              </a:rPr>
              <a:t>Sales Representatives have gotten the most business to the company in </a:t>
            </a:r>
            <a:r>
              <a:rPr lang="en-US" dirty="0" err="1">
                <a:solidFill>
                  <a:srgbClr val="252423"/>
                </a:solidFill>
                <a:highlight>
                  <a:srgbClr val="FFFFFF"/>
                </a:highlight>
                <a:latin typeface="Segoe UI" panose="020B0502040204020203" pitchFamily="34" charset="0"/>
              </a:rPr>
              <a:t>comparision</a:t>
            </a:r>
            <a:r>
              <a:rPr lang="en-US" dirty="0">
                <a:solidFill>
                  <a:srgbClr val="252423"/>
                </a:solidFill>
                <a:highlight>
                  <a:srgbClr val="FFFFFF"/>
                </a:highlight>
                <a:latin typeface="Segoe UI" panose="020B0502040204020203" pitchFamily="34" charset="0"/>
              </a:rPr>
              <a:t> to any other job role.</a:t>
            </a:r>
            <a:endParaRPr lang="en-US" sz="1800" b="0" i="0" dirty="0">
              <a:solidFill>
                <a:srgbClr val="252423"/>
              </a:solidFill>
              <a:effectLst/>
              <a:highlight>
                <a:srgbClr val="FFFFFF"/>
              </a:highlight>
              <a:latin typeface="Segoe UI" panose="020B0502040204020203" pitchFamily="34" charset="0"/>
            </a:endParaRPr>
          </a:p>
          <a:p>
            <a:pPr marL="285750" indent="-285750" algn="l">
              <a:buFont typeface="Wingdings" panose="05000000000000000000" pitchFamily="2" charset="2"/>
              <a:buChar char="è"/>
            </a:pPr>
            <a:endParaRPr lang="en-US" b="0" i="0" dirty="0">
              <a:solidFill>
                <a:srgbClr val="252423"/>
              </a:solidFill>
              <a:effectLst/>
              <a:highlight>
                <a:srgbClr val="FFFFFF"/>
              </a:highlight>
              <a:latin typeface="Segoe UI" panose="020B0502040204020203" pitchFamily="34" charset="0"/>
            </a:endParaRPr>
          </a:p>
          <a:p>
            <a:endParaRPr lang="en-IN" dirty="0"/>
          </a:p>
        </p:txBody>
      </p:sp>
    </p:spTree>
    <p:extLst>
      <p:ext uri="{BB962C8B-B14F-4D97-AF65-F5344CB8AC3E}">
        <p14:creationId xmlns:p14="http://schemas.microsoft.com/office/powerpoint/2010/main" val="1502173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Trebuchet MS"/>
                <a:cs typeface="Trebuchet MS"/>
              </a:rPr>
              <a:t>Power</a:t>
            </a:r>
            <a:r>
              <a:rPr sz="900" spc="-45" dirty="0">
                <a:solidFill>
                  <a:srgbClr val="FFFFFF"/>
                </a:solidFill>
                <a:latin typeface="Trebuchet MS"/>
                <a:cs typeface="Trebuchet MS"/>
              </a:rPr>
              <a:t> </a:t>
            </a:r>
            <a:r>
              <a:rPr sz="900" dirty="0">
                <a:solidFill>
                  <a:srgbClr val="FFFFFF"/>
                </a:solidFill>
                <a:latin typeface="Trebuchet MS"/>
                <a:cs typeface="Trebuchet MS"/>
              </a:rPr>
              <a:t>BI</a:t>
            </a:r>
            <a:r>
              <a:rPr sz="900" spc="-40" dirty="0">
                <a:solidFill>
                  <a:srgbClr val="FFFFFF"/>
                </a:solidFill>
                <a:latin typeface="Trebuchet MS"/>
                <a:cs typeface="Trebuchet MS"/>
              </a:rPr>
              <a:t> </a:t>
            </a:r>
            <a:r>
              <a:rPr sz="900" spc="-10" dirty="0">
                <a:solidFill>
                  <a:srgbClr val="FFFFFF"/>
                </a:solidFill>
                <a:latin typeface="Trebuchet MS"/>
                <a:cs typeface="Trebuchet MS"/>
              </a:rPr>
              <a:t>Desktop</a:t>
            </a:r>
            <a:endParaRPr sz="900">
              <a:latin typeface="Trebuchet MS"/>
              <a:cs typeface="Trebuchet MS"/>
            </a:endParaRPr>
          </a:p>
        </p:txBody>
      </p:sp>
      <p:sp>
        <p:nvSpPr>
          <p:cNvPr id="3" name="object 3"/>
          <p:cNvSpPr/>
          <p:nvPr/>
        </p:nvSpPr>
        <p:spPr>
          <a:xfrm>
            <a:off x="228600" y="771525"/>
            <a:ext cx="12192000" cy="6315075"/>
          </a:xfrm>
          <a:custGeom>
            <a:avLst/>
            <a:gdLst/>
            <a:ahLst/>
            <a:cxnLst/>
            <a:rect l="l" t="t" r="r" b="b"/>
            <a:pathLst>
              <a:path w="12192000" h="6315075">
                <a:moveTo>
                  <a:pt x="0" y="6315075"/>
                </a:moveTo>
                <a:lnTo>
                  <a:pt x="12192000" y="6315075"/>
                </a:lnTo>
                <a:lnTo>
                  <a:pt x="12192000" y="0"/>
                </a:lnTo>
                <a:lnTo>
                  <a:pt x="0" y="0"/>
                </a:lnTo>
                <a:lnTo>
                  <a:pt x="0" y="6315075"/>
                </a:lnTo>
                <a:close/>
              </a:path>
            </a:pathLst>
          </a:custGeom>
          <a:solidFill>
            <a:srgbClr val="FFFFFF"/>
          </a:solidFill>
        </p:spPr>
        <p:txBody>
          <a:bodyPr wrap="square" lIns="0" tIns="0" rIns="0" bIns="0" rtlCol="0"/>
          <a:lstStyle/>
          <a:p>
            <a:endParaRPr/>
          </a:p>
        </p:txBody>
      </p:sp>
      <p:sp>
        <p:nvSpPr>
          <p:cNvPr id="4" name="object 4"/>
          <p:cNvSpPr txBox="1"/>
          <p:nvPr/>
        </p:nvSpPr>
        <p:spPr>
          <a:xfrm>
            <a:off x="644525" y="977252"/>
            <a:ext cx="5335270" cy="406400"/>
          </a:xfrm>
          <a:prstGeom prst="rect">
            <a:avLst/>
          </a:prstGeom>
        </p:spPr>
        <p:txBody>
          <a:bodyPr vert="horz" wrap="square" lIns="0" tIns="12700" rIns="0" bIns="0" rtlCol="0">
            <a:spAutoFit/>
          </a:bodyPr>
          <a:lstStyle/>
          <a:p>
            <a:pPr marL="12700" marR="5080">
              <a:lnSpc>
                <a:spcPct val="113599"/>
              </a:lnSpc>
              <a:spcBef>
                <a:spcPts val="100"/>
              </a:spcBef>
            </a:pPr>
            <a:r>
              <a:rPr sz="1100" dirty="0">
                <a:solidFill>
                  <a:srgbClr val="252423"/>
                </a:solidFill>
                <a:latin typeface="Trebuchet MS"/>
                <a:cs typeface="Trebuchet MS"/>
              </a:rPr>
              <a:t>What</a:t>
            </a:r>
            <a:r>
              <a:rPr sz="1100" spc="-50" dirty="0">
                <a:solidFill>
                  <a:srgbClr val="252423"/>
                </a:solidFill>
                <a:latin typeface="Trebuchet MS"/>
                <a:cs typeface="Trebuchet MS"/>
              </a:rPr>
              <a:t> </a:t>
            </a:r>
            <a:r>
              <a:rPr sz="1100" dirty="0">
                <a:solidFill>
                  <a:srgbClr val="252423"/>
                </a:solidFill>
                <a:latin typeface="Trebuchet MS"/>
                <a:cs typeface="Trebuchet MS"/>
              </a:rPr>
              <a:t>is</a:t>
            </a:r>
            <a:r>
              <a:rPr sz="1100" spc="-45" dirty="0">
                <a:solidFill>
                  <a:srgbClr val="252423"/>
                </a:solidFill>
                <a:latin typeface="Trebuchet MS"/>
                <a:cs typeface="Trebuchet MS"/>
              </a:rPr>
              <a:t> </a:t>
            </a:r>
            <a:r>
              <a:rPr sz="1100" spc="-20" dirty="0">
                <a:solidFill>
                  <a:srgbClr val="252423"/>
                </a:solidFill>
                <a:latin typeface="Trebuchet MS"/>
                <a:cs typeface="Trebuchet MS"/>
              </a:rPr>
              <a:t>the</a:t>
            </a:r>
            <a:r>
              <a:rPr sz="1100" spc="-50" dirty="0">
                <a:solidFill>
                  <a:srgbClr val="252423"/>
                </a:solidFill>
                <a:latin typeface="Trebuchet MS"/>
                <a:cs typeface="Trebuchet MS"/>
              </a:rPr>
              <a:t> </a:t>
            </a:r>
            <a:r>
              <a:rPr sz="1100" spc="-10" dirty="0">
                <a:solidFill>
                  <a:srgbClr val="252423"/>
                </a:solidFill>
                <a:latin typeface="Trebuchet MS"/>
                <a:cs typeface="Trebuchet MS"/>
              </a:rPr>
              <a:t>distribution</a:t>
            </a:r>
            <a:r>
              <a:rPr sz="1100" spc="-45" dirty="0">
                <a:solidFill>
                  <a:srgbClr val="252423"/>
                </a:solidFill>
                <a:latin typeface="Trebuchet MS"/>
                <a:cs typeface="Trebuchet MS"/>
              </a:rPr>
              <a:t> </a:t>
            </a:r>
            <a:r>
              <a:rPr sz="1100" dirty="0">
                <a:solidFill>
                  <a:srgbClr val="252423"/>
                </a:solidFill>
                <a:latin typeface="Trebuchet MS"/>
                <a:cs typeface="Trebuchet MS"/>
              </a:rPr>
              <a:t>of</a:t>
            </a:r>
            <a:r>
              <a:rPr sz="1100" spc="-45" dirty="0">
                <a:solidFill>
                  <a:srgbClr val="252423"/>
                </a:solidFill>
                <a:latin typeface="Trebuchet MS"/>
                <a:cs typeface="Trebuchet MS"/>
              </a:rPr>
              <a:t> </a:t>
            </a:r>
            <a:r>
              <a:rPr sz="1100" dirty="0">
                <a:solidFill>
                  <a:srgbClr val="252423"/>
                </a:solidFill>
                <a:latin typeface="Trebuchet MS"/>
                <a:cs typeface="Trebuchet MS"/>
              </a:rPr>
              <a:t>employee</a:t>
            </a:r>
            <a:r>
              <a:rPr sz="1100" spc="-45" dirty="0">
                <a:solidFill>
                  <a:srgbClr val="252423"/>
                </a:solidFill>
                <a:latin typeface="Trebuchet MS"/>
                <a:cs typeface="Trebuchet MS"/>
              </a:rPr>
              <a:t> </a:t>
            </a:r>
            <a:r>
              <a:rPr sz="1100" dirty="0">
                <a:solidFill>
                  <a:srgbClr val="252423"/>
                </a:solidFill>
                <a:latin typeface="Trebuchet MS"/>
                <a:cs typeface="Trebuchet MS"/>
              </a:rPr>
              <a:t>tenure?</a:t>
            </a:r>
            <a:r>
              <a:rPr sz="1100" spc="-50" dirty="0">
                <a:solidFill>
                  <a:srgbClr val="252423"/>
                </a:solidFill>
                <a:latin typeface="Trebuchet MS"/>
                <a:cs typeface="Trebuchet MS"/>
              </a:rPr>
              <a:t> </a:t>
            </a:r>
            <a:r>
              <a:rPr sz="1100" dirty="0">
                <a:solidFill>
                  <a:srgbClr val="252423"/>
                </a:solidFill>
                <a:latin typeface="Trebuchet MS"/>
                <a:cs typeface="Trebuchet MS"/>
              </a:rPr>
              <a:t>Can</a:t>
            </a:r>
            <a:r>
              <a:rPr sz="1100" spc="-45" dirty="0">
                <a:solidFill>
                  <a:srgbClr val="252423"/>
                </a:solidFill>
                <a:latin typeface="Trebuchet MS"/>
                <a:cs typeface="Trebuchet MS"/>
              </a:rPr>
              <a:t> </a:t>
            </a:r>
            <a:r>
              <a:rPr sz="1100" spc="-10" dirty="0">
                <a:solidFill>
                  <a:srgbClr val="252423"/>
                </a:solidFill>
                <a:latin typeface="Trebuchet MS"/>
                <a:cs typeface="Trebuchet MS"/>
              </a:rPr>
              <a:t>we</a:t>
            </a:r>
            <a:r>
              <a:rPr sz="1100" spc="-45" dirty="0">
                <a:solidFill>
                  <a:srgbClr val="252423"/>
                </a:solidFill>
                <a:latin typeface="Trebuchet MS"/>
                <a:cs typeface="Trebuchet MS"/>
              </a:rPr>
              <a:t> </a:t>
            </a:r>
            <a:r>
              <a:rPr sz="1100" spc="-40" dirty="0">
                <a:solidFill>
                  <a:srgbClr val="252423"/>
                </a:solidFill>
                <a:latin typeface="Trebuchet MS"/>
                <a:cs typeface="Trebuchet MS"/>
              </a:rPr>
              <a:t>create</a:t>
            </a:r>
            <a:r>
              <a:rPr sz="1100" spc="-45" dirty="0">
                <a:solidFill>
                  <a:srgbClr val="252423"/>
                </a:solidFill>
                <a:latin typeface="Trebuchet MS"/>
                <a:cs typeface="Trebuchet MS"/>
              </a:rPr>
              <a:t> </a:t>
            </a:r>
            <a:r>
              <a:rPr sz="1100" dirty="0">
                <a:solidFill>
                  <a:srgbClr val="252423"/>
                </a:solidFill>
                <a:latin typeface="Trebuchet MS"/>
                <a:cs typeface="Trebuchet MS"/>
              </a:rPr>
              <a:t>a</a:t>
            </a:r>
            <a:r>
              <a:rPr sz="1100" spc="-45" dirty="0">
                <a:solidFill>
                  <a:srgbClr val="252423"/>
                </a:solidFill>
                <a:latin typeface="Trebuchet MS"/>
                <a:cs typeface="Trebuchet MS"/>
              </a:rPr>
              <a:t> </a:t>
            </a:r>
            <a:r>
              <a:rPr sz="1100" dirty="0">
                <a:solidFill>
                  <a:srgbClr val="252423"/>
                </a:solidFill>
                <a:latin typeface="Trebuchet MS"/>
                <a:cs typeface="Trebuchet MS"/>
              </a:rPr>
              <a:t>histogram</a:t>
            </a:r>
            <a:r>
              <a:rPr sz="1100" spc="-50" dirty="0">
                <a:solidFill>
                  <a:srgbClr val="252423"/>
                </a:solidFill>
                <a:latin typeface="Trebuchet MS"/>
                <a:cs typeface="Trebuchet MS"/>
              </a:rPr>
              <a:t> </a:t>
            </a:r>
            <a:r>
              <a:rPr sz="1100" dirty="0">
                <a:solidFill>
                  <a:srgbClr val="252423"/>
                </a:solidFill>
                <a:latin typeface="Trebuchet MS"/>
                <a:cs typeface="Trebuchet MS"/>
              </a:rPr>
              <a:t>or</a:t>
            </a:r>
            <a:r>
              <a:rPr sz="1100" spc="-45" dirty="0">
                <a:solidFill>
                  <a:srgbClr val="252423"/>
                </a:solidFill>
                <a:latin typeface="Trebuchet MS"/>
                <a:cs typeface="Trebuchet MS"/>
              </a:rPr>
              <a:t> </a:t>
            </a:r>
            <a:r>
              <a:rPr sz="1100" dirty="0">
                <a:solidFill>
                  <a:srgbClr val="252423"/>
                </a:solidFill>
                <a:latin typeface="Trebuchet MS"/>
                <a:cs typeface="Trebuchet MS"/>
              </a:rPr>
              <a:t>box</a:t>
            </a:r>
            <a:r>
              <a:rPr sz="1100" spc="-45" dirty="0">
                <a:solidFill>
                  <a:srgbClr val="252423"/>
                </a:solidFill>
                <a:latin typeface="Trebuchet MS"/>
                <a:cs typeface="Trebuchet MS"/>
              </a:rPr>
              <a:t> </a:t>
            </a:r>
            <a:r>
              <a:rPr sz="1100" dirty="0">
                <a:solidFill>
                  <a:srgbClr val="252423"/>
                </a:solidFill>
                <a:latin typeface="Trebuchet MS"/>
                <a:cs typeface="Trebuchet MS"/>
              </a:rPr>
              <a:t>plot</a:t>
            </a:r>
            <a:r>
              <a:rPr sz="1100" spc="-45" dirty="0">
                <a:solidFill>
                  <a:srgbClr val="252423"/>
                </a:solidFill>
                <a:latin typeface="Trebuchet MS"/>
                <a:cs typeface="Trebuchet MS"/>
              </a:rPr>
              <a:t> </a:t>
            </a:r>
            <a:r>
              <a:rPr sz="1100" spc="-25" dirty="0">
                <a:solidFill>
                  <a:srgbClr val="252423"/>
                </a:solidFill>
                <a:latin typeface="Trebuchet MS"/>
                <a:cs typeface="Trebuchet MS"/>
              </a:rPr>
              <a:t>to </a:t>
            </a:r>
            <a:r>
              <a:rPr sz="1100" spc="-10" dirty="0">
                <a:solidFill>
                  <a:srgbClr val="252423"/>
                </a:solidFill>
                <a:latin typeface="Trebuchet MS"/>
                <a:cs typeface="Trebuchet MS"/>
              </a:rPr>
              <a:t>display</a:t>
            </a:r>
            <a:r>
              <a:rPr sz="1100" spc="-25" dirty="0">
                <a:solidFill>
                  <a:srgbClr val="252423"/>
                </a:solidFill>
                <a:latin typeface="Trebuchet MS"/>
                <a:cs typeface="Trebuchet MS"/>
              </a:rPr>
              <a:t> it?</a:t>
            </a:r>
            <a:endParaRPr sz="1100">
              <a:latin typeface="Trebuchet MS"/>
              <a:cs typeface="Trebuchet MS"/>
            </a:endParaRPr>
          </a:p>
        </p:txBody>
      </p:sp>
      <p:grpSp>
        <p:nvGrpSpPr>
          <p:cNvPr id="5" name="object 5"/>
          <p:cNvGrpSpPr/>
          <p:nvPr/>
        </p:nvGrpSpPr>
        <p:grpSpPr>
          <a:xfrm>
            <a:off x="518159" y="1393189"/>
            <a:ext cx="6032500" cy="5528310"/>
            <a:chOff x="518159" y="1393189"/>
            <a:chExt cx="6032500" cy="5528310"/>
          </a:xfrm>
        </p:grpSpPr>
        <p:sp>
          <p:nvSpPr>
            <p:cNvPr id="6" name="object 6"/>
            <p:cNvSpPr/>
            <p:nvPr/>
          </p:nvSpPr>
          <p:spPr>
            <a:xfrm>
              <a:off x="518147" y="1393202"/>
              <a:ext cx="6032500" cy="5528310"/>
            </a:xfrm>
            <a:custGeom>
              <a:avLst/>
              <a:gdLst/>
              <a:ahLst/>
              <a:cxnLst/>
              <a:rect l="l" t="t" r="r" b="b"/>
              <a:pathLst>
                <a:path w="6032500" h="5528309">
                  <a:moveTo>
                    <a:pt x="6031992" y="102222"/>
                  </a:moveTo>
                  <a:lnTo>
                    <a:pt x="5806452" y="102222"/>
                  </a:lnTo>
                  <a:lnTo>
                    <a:pt x="5806452" y="5293347"/>
                  </a:lnTo>
                  <a:lnTo>
                    <a:pt x="6031992" y="5293347"/>
                  </a:lnTo>
                  <a:lnTo>
                    <a:pt x="6031992" y="102222"/>
                  </a:lnTo>
                  <a:close/>
                </a:path>
                <a:path w="6032500" h="5528309">
                  <a:moveTo>
                    <a:pt x="6031992" y="0"/>
                  </a:moveTo>
                  <a:lnTo>
                    <a:pt x="0" y="0"/>
                  </a:lnTo>
                  <a:lnTo>
                    <a:pt x="0" y="101600"/>
                  </a:lnTo>
                  <a:lnTo>
                    <a:pt x="0" y="5293360"/>
                  </a:lnTo>
                  <a:lnTo>
                    <a:pt x="0" y="5528310"/>
                  </a:lnTo>
                  <a:lnTo>
                    <a:pt x="6031992" y="5528310"/>
                  </a:lnTo>
                  <a:lnTo>
                    <a:pt x="6031992" y="5293360"/>
                  </a:lnTo>
                  <a:lnTo>
                    <a:pt x="91452" y="5293360"/>
                  </a:lnTo>
                  <a:lnTo>
                    <a:pt x="91452" y="101600"/>
                  </a:lnTo>
                  <a:lnTo>
                    <a:pt x="6031992" y="101600"/>
                  </a:lnTo>
                  <a:lnTo>
                    <a:pt x="6031992" y="0"/>
                  </a:lnTo>
                  <a:close/>
                </a:path>
              </a:pathLst>
            </a:custGeom>
            <a:solidFill>
              <a:srgbClr val="252423">
                <a:alpha val="30198"/>
              </a:srgbClr>
            </a:solidFill>
          </p:spPr>
          <p:txBody>
            <a:bodyPr wrap="square" lIns="0" tIns="0" rIns="0" bIns="0" rtlCol="0"/>
            <a:lstStyle/>
            <a:p>
              <a:endParaRPr/>
            </a:p>
          </p:txBody>
        </p:sp>
        <p:sp>
          <p:nvSpPr>
            <p:cNvPr id="7" name="object 7"/>
            <p:cNvSpPr/>
            <p:nvPr/>
          </p:nvSpPr>
          <p:spPr>
            <a:xfrm>
              <a:off x="614362" y="1490662"/>
              <a:ext cx="5705475" cy="5200650"/>
            </a:xfrm>
            <a:custGeom>
              <a:avLst/>
              <a:gdLst/>
              <a:ahLst/>
              <a:cxnLst/>
              <a:rect l="l" t="t" r="r" b="b"/>
              <a:pathLst>
                <a:path w="5705475" h="5200650">
                  <a:moveTo>
                    <a:pt x="0" y="0"/>
                  </a:moveTo>
                  <a:lnTo>
                    <a:pt x="5705475" y="0"/>
                  </a:lnTo>
                  <a:lnTo>
                    <a:pt x="5705475" y="5200650"/>
                  </a:lnTo>
                  <a:lnTo>
                    <a:pt x="0" y="5200650"/>
                  </a:lnTo>
                  <a:lnTo>
                    <a:pt x="0" y="0"/>
                  </a:lnTo>
                  <a:close/>
                </a:path>
              </a:pathLst>
            </a:custGeom>
            <a:ln w="9525">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2693079" y="1536910"/>
              <a:ext cx="1570958" cy="187114"/>
            </a:xfrm>
            <a:prstGeom prst="rect">
              <a:avLst/>
            </a:prstGeom>
          </p:spPr>
        </p:pic>
        <p:sp>
          <p:nvSpPr>
            <p:cNvPr id="9" name="object 9"/>
            <p:cNvSpPr/>
            <p:nvPr/>
          </p:nvSpPr>
          <p:spPr>
            <a:xfrm>
              <a:off x="1117282" y="6269362"/>
              <a:ext cx="5162550" cy="9525"/>
            </a:xfrm>
            <a:custGeom>
              <a:avLst/>
              <a:gdLst/>
              <a:ahLst/>
              <a:cxnLst/>
              <a:rect l="l" t="t" r="r" b="b"/>
              <a:pathLst>
                <a:path w="5162550" h="9525">
                  <a:moveTo>
                    <a:pt x="15602" y="9525"/>
                  </a:moveTo>
                  <a:lnTo>
                    <a:pt x="3447" y="9525"/>
                  </a:lnTo>
                  <a:lnTo>
                    <a:pt x="2324" y="9060"/>
                  </a:lnTo>
                  <a:lnTo>
                    <a:pt x="464" y="7200"/>
                  </a:lnTo>
                  <a:lnTo>
                    <a:pt x="0" y="6077"/>
                  </a:lnTo>
                  <a:lnTo>
                    <a:pt x="0" y="3447"/>
                  </a:lnTo>
                  <a:lnTo>
                    <a:pt x="464" y="2324"/>
                  </a:lnTo>
                  <a:lnTo>
                    <a:pt x="2324" y="464"/>
                  </a:lnTo>
                  <a:lnTo>
                    <a:pt x="3447" y="0"/>
                  </a:lnTo>
                  <a:lnTo>
                    <a:pt x="15602" y="0"/>
                  </a:lnTo>
                  <a:lnTo>
                    <a:pt x="16725" y="464"/>
                  </a:lnTo>
                  <a:lnTo>
                    <a:pt x="18584" y="2324"/>
                  </a:lnTo>
                  <a:lnTo>
                    <a:pt x="19050" y="3447"/>
                  </a:lnTo>
                  <a:lnTo>
                    <a:pt x="19050" y="6077"/>
                  </a:lnTo>
                  <a:lnTo>
                    <a:pt x="18584" y="7200"/>
                  </a:lnTo>
                  <a:lnTo>
                    <a:pt x="16725" y="9060"/>
                  </a:lnTo>
                  <a:lnTo>
                    <a:pt x="15602" y="9525"/>
                  </a:lnTo>
                  <a:close/>
                </a:path>
                <a:path w="5162550" h="9525">
                  <a:moveTo>
                    <a:pt x="72752" y="9525"/>
                  </a:moveTo>
                  <a:lnTo>
                    <a:pt x="60597" y="9525"/>
                  </a:lnTo>
                  <a:lnTo>
                    <a:pt x="59474" y="9060"/>
                  </a:lnTo>
                  <a:lnTo>
                    <a:pt x="57615" y="7200"/>
                  </a:lnTo>
                  <a:lnTo>
                    <a:pt x="57150" y="6077"/>
                  </a:lnTo>
                  <a:lnTo>
                    <a:pt x="57150" y="3447"/>
                  </a:lnTo>
                  <a:lnTo>
                    <a:pt x="57615" y="2324"/>
                  </a:lnTo>
                  <a:lnTo>
                    <a:pt x="59474" y="464"/>
                  </a:lnTo>
                  <a:lnTo>
                    <a:pt x="60597" y="0"/>
                  </a:lnTo>
                  <a:lnTo>
                    <a:pt x="72752" y="0"/>
                  </a:lnTo>
                  <a:lnTo>
                    <a:pt x="73875" y="464"/>
                  </a:lnTo>
                  <a:lnTo>
                    <a:pt x="75734" y="2324"/>
                  </a:lnTo>
                  <a:lnTo>
                    <a:pt x="76200" y="3447"/>
                  </a:lnTo>
                  <a:lnTo>
                    <a:pt x="76200" y="6077"/>
                  </a:lnTo>
                  <a:lnTo>
                    <a:pt x="75734" y="7200"/>
                  </a:lnTo>
                  <a:lnTo>
                    <a:pt x="73875" y="9060"/>
                  </a:lnTo>
                  <a:lnTo>
                    <a:pt x="72752" y="9525"/>
                  </a:lnTo>
                  <a:close/>
                </a:path>
                <a:path w="5162550" h="9525">
                  <a:moveTo>
                    <a:pt x="129902" y="9525"/>
                  </a:moveTo>
                  <a:lnTo>
                    <a:pt x="117747" y="9525"/>
                  </a:lnTo>
                  <a:lnTo>
                    <a:pt x="116625" y="9060"/>
                  </a:lnTo>
                  <a:lnTo>
                    <a:pt x="114764" y="7200"/>
                  </a:lnTo>
                  <a:lnTo>
                    <a:pt x="114300" y="6077"/>
                  </a:lnTo>
                  <a:lnTo>
                    <a:pt x="114300" y="3447"/>
                  </a:lnTo>
                  <a:lnTo>
                    <a:pt x="114764" y="2324"/>
                  </a:lnTo>
                  <a:lnTo>
                    <a:pt x="116625" y="464"/>
                  </a:lnTo>
                  <a:lnTo>
                    <a:pt x="117747" y="0"/>
                  </a:lnTo>
                  <a:lnTo>
                    <a:pt x="129902" y="0"/>
                  </a:lnTo>
                  <a:lnTo>
                    <a:pt x="131024" y="464"/>
                  </a:lnTo>
                  <a:lnTo>
                    <a:pt x="132885" y="2324"/>
                  </a:lnTo>
                  <a:lnTo>
                    <a:pt x="133350" y="3447"/>
                  </a:lnTo>
                  <a:lnTo>
                    <a:pt x="133350" y="6077"/>
                  </a:lnTo>
                  <a:lnTo>
                    <a:pt x="132885" y="7200"/>
                  </a:lnTo>
                  <a:lnTo>
                    <a:pt x="131024" y="9060"/>
                  </a:lnTo>
                  <a:lnTo>
                    <a:pt x="129902" y="9525"/>
                  </a:lnTo>
                  <a:close/>
                </a:path>
                <a:path w="5162550" h="9525">
                  <a:moveTo>
                    <a:pt x="187052" y="9525"/>
                  </a:moveTo>
                  <a:lnTo>
                    <a:pt x="174897" y="9525"/>
                  </a:lnTo>
                  <a:lnTo>
                    <a:pt x="173775" y="9060"/>
                  </a:lnTo>
                  <a:lnTo>
                    <a:pt x="171914" y="7200"/>
                  </a:lnTo>
                  <a:lnTo>
                    <a:pt x="171450" y="6077"/>
                  </a:lnTo>
                  <a:lnTo>
                    <a:pt x="171450" y="3447"/>
                  </a:lnTo>
                  <a:lnTo>
                    <a:pt x="171914" y="2324"/>
                  </a:lnTo>
                  <a:lnTo>
                    <a:pt x="173775" y="464"/>
                  </a:lnTo>
                  <a:lnTo>
                    <a:pt x="174897" y="0"/>
                  </a:lnTo>
                  <a:lnTo>
                    <a:pt x="187052" y="0"/>
                  </a:lnTo>
                  <a:lnTo>
                    <a:pt x="188174" y="464"/>
                  </a:lnTo>
                  <a:lnTo>
                    <a:pt x="190035" y="2324"/>
                  </a:lnTo>
                  <a:lnTo>
                    <a:pt x="190500" y="3447"/>
                  </a:lnTo>
                  <a:lnTo>
                    <a:pt x="190500" y="6077"/>
                  </a:lnTo>
                  <a:lnTo>
                    <a:pt x="190035" y="7200"/>
                  </a:lnTo>
                  <a:lnTo>
                    <a:pt x="188174" y="9060"/>
                  </a:lnTo>
                  <a:lnTo>
                    <a:pt x="187052" y="9525"/>
                  </a:lnTo>
                  <a:close/>
                </a:path>
                <a:path w="5162550" h="9525">
                  <a:moveTo>
                    <a:pt x="244202" y="9525"/>
                  </a:moveTo>
                  <a:lnTo>
                    <a:pt x="232047" y="9525"/>
                  </a:lnTo>
                  <a:lnTo>
                    <a:pt x="230925" y="9060"/>
                  </a:lnTo>
                  <a:lnTo>
                    <a:pt x="229064" y="7200"/>
                  </a:lnTo>
                  <a:lnTo>
                    <a:pt x="228600" y="6077"/>
                  </a:lnTo>
                  <a:lnTo>
                    <a:pt x="228600" y="3447"/>
                  </a:lnTo>
                  <a:lnTo>
                    <a:pt x="229064" y="2324"/>
                  </a:lnTo>
                  <a:lnTo>
                    <a:pt x="230925" y="464"/>
                  </a:lnTo>
                  <a:lnTo>
                    <a:pt x="232047" y="0"/>
                  </a:lnTo>
                  <a:lnTo>
                    <a:pt x="244202" y="0"/>
                  </a:lnTo>
                  <a:lnTo>
                    <a:pt x="245324" y="464"/>
                  </a:lnTo>
                  <a:lnTo>
                    <a:pt x="247185" y="2324"/>
                  </a:lnTo>
                  <a:lnTo>
                    <a:pt x="247650" y="3447"/>
                  </a:lnTo>
                  <a:lnTo>
                    <a:pt x="247650" y="6077"/>
                  </a:lnTo>
                  <a:lnTo>
                    <a:pt x="247185" y="7200"/>
                  </a:lnTo>
                  <a:lnTo>
                    <a:pt x="245324" y="9060"/>
                  </a:lnTo>
                  <a:lnTo>
                    <a:pt x="244202" y="9525"/>
                  </a:lnTo>
                  <a:close/>
                </a:path>
                <a:path w="5162550" h="9525">
                  <a:moveTo>
                    <a:pt x="301352" y="9525"/>
                  </a:moveTo>
                  <a:lnTo>
                    <a:pt x="289197" y="9525"/>
                  </a:lnTo>
                  <a:lnTo>
                    <a:pt x="288075" y="9060"/>
                  </a:lnTo>
                  <a:lnTo>
                    <a:pt x="286214" y="7200"/>
                  </a:lnTo>
                  <a:lnTo>
                    <a:pt x="285750" y="6077"/>
                  </a:lnTo>
                  <a:lnTo>
                    <a:pt x="285750" y="3447"/>
                  </a:lnTo>
                  <a:lnTo>
                    <a:pt x="286214" y="2324"/>
                  </a:lnTo>
                  <a:lnTo>
                    <a:pt x="288075" y="464"/>
                  </a:lnTo>
                  <a:lnTo>
                    <a:pt x="289197" y="0"/>
                  </a:lnTo>
                  <a:lnTo>
                    <a:pt x="301352" y="0"/>
                  </a:lnTo>
                  <a:lnTo>
                    <a:pt x="302474" y="464"/>
                  </a:lnTo>
                  <a:lnTo>
                    <a:pt x="304335" y="2324"/>
                  </a:lnTo>
                  <a:lnTo>
                    <a:pt x="304800" y="3447"/>
                  </a:lnTo>
                  <a:lnTo>
                    <a:pt x="304800" y="6077"/>
                  </a:lnTo>
                  <a:lnTo>
                    <a:pt x="304335" y="7200"/>
                  </a:lnTo>
                  <a:lnTo>
                    <a:pt x="302474" y="9060"/>
                  </a:lnTo>
                  <a:lnTo>
                    <a:pt x="301352" y="9525"/>
                  </a:lnTo>
                  <a:close/>
                </a:path>
                <a:path w="5162550" h="9525">
                  <a:moveTo>
                    <a:pt x="358502" y="9525"/>
                  </a:moveTo>
                  <a:lnTo>
                    <a:pt x="346347" y="9525"/>
                  </a:lnTo>
                  <a:lnTo>
                    <a:pt x="345225" y="9060"/>
                  </a:lnTo>
                  <a:lnTo>
                    <a:pt x="343364" y="7200"/>
                  </a:lnTo>
                  <a:lnTo>
                    <a:pt x="342900" y="6077"/>
                  </a:lnTo>
                  <a:lnTo>
                    <a:pt x="342900" y="3447"/>
                  </a:lnTo>
                  <a:lnTo>
                    <a:pt x="343364" y="2324"/>
                  </a:lnTo>
                  <a:lnTo>
                    <a:pt x="345225" y="464"/>
                  </a:lnTo>
                  <a:lnTo>
                    <a:pt x="346347" y="0"/>
                  </a:lnTo>
                  <a:lnTo>
                    <a:pt x="358502" y="0"/>
                  </a:lnTo>
                  <a:lnTo>
                    <a:pt x="359624" y="464"/>
                  </a:lnTo>
                  <a:lnTo>
                    <a:pt x="361485" y="2324"/>
                  </a:lnTo>
                  <a:lnTo>
                    <a:pt x="361950" y="3447"/>
                  </a:lnTo>
                  <a:lnTo>
                    <a:pt x="361950" y="6077"/>
                  </a:lnTo>
                  <a:lnTo>
                    <a:pt x="361485" y="7200"/>
                  </a:lnTo>
                  <a:lnTo>
                    <a:pt x="359624" y="9060"/>
                  </a:lnTo>
                  <a:lnTo>
                    <a:pt x="358502" y="9525"/>
                  </a:lnTo>
                  <a:close/>
                </a:path>
                <a:path w="5162550" h="9525">
                  <a:moveTo>
                    <a:pt x="415652" y="9525"/>
                  </a:moveTo>
                  <a:lnTo>
                    <a:pt x="403497" y="9525"/>
                  </a:lnTo>
                  <a:lnTo>
                    <a:pt x="402375" y="9060"/>
                  </a:lnTo>
                  <a:lnTo>
                    <a:pt x="400514" y="7200"/>
                  </a:lnTo>
                  <a:lnTo>
                    <a:pt x="400050" y="6077"/>
                  </a:lnTo>
                  <a:lnTo>
                    <a:pt x="400050" y="3447"/>
                  </a:lnTo>
                  <a:lnTo>
                    <a:pt x="400514" y="2324"/>
                  </a:lnTo>
                  <a:lnTo>
                    <a:pt x="402375" y="464"/>
                  </a:lnTo>
                  <a:lnTo>
                    <a:pt x="403497" y="0"/>
                  </a:lnTo>
                  <a:lnTo>
                    <a:pt x="415652" y="0"/>
                  </a:lnTo>
                  <a:lnTo>
                    <a:pt x="416774" y="464"/>
                  </a:lnTo>
                  <a:lnTo>
                    <a:pt x="418635" y="2324"/>
                  </a:lnTo>
                  <a:lnTo>
                    <a:pt x="419100" y="3447"/>
                  </a:lnTo>
                  <a:lnTo>
                    <a:pt x="419100" y="6077"/>
                  </a:lnTo>
                  <a:lnTo>
                    <a:pt x="418635" y="7200"/>
                  </a:lnTo>
                  <a:lnTo>
                    <a:pt x="416774" y="9060"/>
                  </a:lnTo>
                  <a:lnTo>
                    <a:pt x="415652" y="9525"/>
                  </a:lnTo>
                  <a:close/>
                </a:path>
                <a:path w="5162550" h="9525">
                  <a:moveTo>
                    <a:pt x="472802" y="9525"/>
                  </a:moveTo>
                  <a:lnTo>
                    <a:pt x="460647" y="9525"/>
                  </a:lnTo>
                  <a:lnTo>
                    <a:pt x="459525" y="9060"/>
                  </a:lnTo>
                  <a:lnTo>
                    <a:pt x="457664" y="7200"/>
                  </a:lnTo>
                  <a:lnTo>
                    <a:pt x="457200" y="6077"/>
                  </a:lnTo>
                  <a:lnTo>
                    <a:pt x="457200" y="3447"/>
                  </a:lnTo>
                  <a:lnTo>
                    <a:pt x="457664" y="2324"/>
                  </a:lnTo>
                  <a:lnTo>
                    <a:pt x="459525" y="464"/>
                  </a:lnTo>
                  <a:lnTo>
                    <a:pt x="460647" y="0"/>
                  </a:lnTo>
                  <a:lnTo>
                    <a:pt x="472802" y="0"/>
                  </a:lnTo>
                  <a:lnTo>
                    <a:pt x="473924" y="464"/>
                  </a:lnTo>
                  <a:lnTo>
                    <a:pt x="475785" y="2324"/>
                  </a:lnTo>
                  <a:lnTo>
                    <a:pt x="476250" y="3447"/>
                  </a:lnTo>
                  <a:lnTo>
                    <a:pt x="476250" y="6077"/>
                  </a:lnTo>
                  <a:lnTo>
                    <a:pt x="475785" y="7200"/>
                  </a:lnTo>
                  <a:lnTo>
                    <a:pt x="473924" y="9060"/>
                  </a:lnTo>
                  <a:lnTo>
                    <a:pt x="472802" y="9525"/>
                  </a:lnTo>
                  <a:close/>
                </a:path>
                <a:path w="5162550" h="9525">
                  <a:moveTo>
                    <a:pt x="529952" y="9525"/>
                  </a:moveTo>
                  <a:lnTo>
                    <a:pt x="517797" y="9525"/>
                  </a:lnTo>
                  <a:lnTo>
                    <a:pt x="516675" y="9060"/>
                  </a:lnTo>
                  <a:lnTo>
                    <a:pt x="514814" y="7200"/>
                  </a:lnTo>
                  <a:lnTo>
                    <a:pt x="514350" y="6077"/>
                  </a:lnTo>
                  <a:lnTo>
                    <a:pt x="514350" y="3447"/>
                  </a:lnTo>
                  <a:lnTo>
                    <a:pt x="514814" y="2324"/>
                  </a:lnTo>
                  <a:lnTo>
                    <a:pt x="516675" y="464"/>
                  </a:lnTo>
                  <a:lnTo>
                    <a:pt x="517797" y="0"/>
                  </a:lnTo>
                  <a:lnTo>
                    <a:pt x="529952" y="0"/>
                  </a:lnTo>
                  <a:lnTo>
                    <a:pt x="531074" y="464"/>
                  </a:lnTo>
                  <a:lnTo>
                    <a:pt x="532935" y="2324"/>
                  </a:lnTo>
                  <a:lnTo>
                    <a:pt x="533400" y="3447"/>
                  </a:lnTo>
                  <a:lnTo>
                    <a:pt x="533400" y="6077"/>
                  </a:lnTo>
                  <a:lnTo>
                    <a:pt x="532935" y="7200"/>
                  </a:lnTo>
                  <a:lnTo>
                    <a:pt x="531074" y="9060"/>
                  </a:lnTo>
                  <a:lnTo>
                    <a:pt x="529952" y="9525"/>
                  </a:lnTo>
                  <a:close/>
                </a:path>
                <a:path w="5162550" h="9525">
                  <a:moveTo>
                    <a:pt x="587102" y="9525"/>
                  </a:moveTo>
                  <a:lnTo>
                    <a:pt x="574947" y="9525"/>
                  </a:lnTo>
                  <a:lnTo>
                    <a:pt x="573825" y="9060"/>
                  </a:lnTo>
                  <a:lnTo>
                    <a:pt x="571964" y="7200"/>
                  </a:lnTo>
                  <a:lnTo>
                    <a:pt x="571500" y="6077"/>
                  </a:lnTo>
                  <a:lnTo>
                    <a:pt x="571500" y="3447"/>
                  </a:lnTo>
                  <a:lnTo>
                    <a:pt x="571964" y="2324"/>
                  </a:lnTo>
                  <a:lnTo>
                    <a:pt x="573825" y="464"/>
                  </a:lnTo>
                  <a:lnTo>
                    <a:pt x="574947" y="0"/>
                  </a:lnTo>
                  <a:lnTo>
                    <a:pt x="587102" y="0"/>
                  </a:lnTo>
                  <a:lnTo>
                    <a:pt x="588224" y="464"/>
                  </a:lnTo>
                  <a:lnTo>
                    <a:pt x="590085" y="2324"/>
                  </a:lnTo>
                  <a:lnTo>
                    <a:pt x="590550" y="3447"/>
                  </a:lnTo>
                  <a:lnTo>
                    <a:pt x="590550" y="6077"/>
                  </a:lnTo>
                  <a:lnTo>
                    <a:pt x="590085" y="7200"/>
                  </a:lnTo>
                  <a:lnTo>
                    <a:pt x="588224" y="9060"/>
                  </a:lnTo>
                  <a:lnTo>
                    <a:pt x="587102" y="9525"/>
                  </a:lnTo>
                  <a:close/>
                </a:path>
                <a:path w="5162550" h="9525">
                  <a:moveTo>
                    <a:pt x="644252" y="9525"/>
                  </a:moveTo>
                  <a:lnTo>
                    <a:pt x="632097" y="9525"/>
                  </a:lnTo>
                  <a:lnTo>
                    <a:pt x="630975" y="9060"/>
                  </a:lnTo>
                  <a:lnTo>
                    <a:pt x="629114" y="7200"/>
                  </a:lnTo>
                  <a:lnTo>
                    <a:pt x="628650" y="6077"/>
                  </a:lnTo>
                  <a:lnTo>
                    <a:pt x="628650" y="3447"/>
                  </a:lnTo>
                  <a:lnTo>
                    <a:pt x="629114" y="2324"/>
                  </a:lnTo>
                  <a:lnTo>
                    <a:pt x="630975" y="464"/>
                  </a:lnTo>
                  <a:lnTo>
                    <a:pt x="632097" y="0"/>
                  </a:lnTo>
                  <a:lnTo>
                    <a:pt x="644252" y="0"/>
                  </a:lnTo>
                  <a:lnTo>
                    <a:pt x="645374" y="464"/>
                  </a:lnTo>
                  <a:lnTo>
                    <a:pt x="647235" y="2324"/>
                  </a:lnTo>
                  <a:lnTo>
                    <a:pt x="647700" y="3447"/>
                  </a:lnTo>
                  <a:lnTo>
                    <a:pt x="647700" y="6077"/>
                  </a:lnTo>
                  <a:lnTo>
                    <a:pt x="647235" y="7200"/>
                  </a:lnTo>
                  <a:lnTo>
                    <a:pt x="645374" y="9060"/>
                  </a:lnTo>
                  <a:lnTo>
                    <a:pt x="644252" y="9525"/>
                  </a:lnTo>
                  <a:close/>
                </a:path>
                <a:path w="5162550" h="9525">
                  <a:moveTo>
                    <a:pt x="701402" y="9525"/>
                  </a:moveTo>
                  <a:lnTo>
                    <a:pt x="689247" y="9525"/>
                  </a:lnTo>
                  <a:lnTo>
                    <a:pt x="688125" y="9060"/>
                  </a:lnTo>
                  <a:lnTo>
                    <a:pt x="686264" y="7200"/>
                  </a:lnTo>
                  <a:lnTo>
                    <a:pt x="685800" y="6077"/>
                  </a:lnTo>
                  <a:lnTo>
                    <a:pt x="685800" y="3447"/>
                  </a:lnTo>
                  <a:lnTo>
                    <a:pt x="686264" y="2324"/>
                  </a:lnTo>
                  <a:lnTo>
                    <a:pt x="688125" y="464"/>
                  </a:lnTo>
                  <a:lnTo>
                    <a:pt x="689247" y="0"/>
                  </a:lnTo>
                  <a:lnTo>
                    <a:pt x="701402" y="0"/>
                  </a:lnTo>
                  <a:lnTo>
                    <a:pt x="702524" y="464"/>
                  </a:lnTo>
                  <a:lnTo>
                    <a:pt x="704385" y="2324"/>
                  </a:lnTo>
                  <a:lnTo>
                    <a:pt x="704850" y="3447"/>
                  </a:lnTo>
                  <a:lnTo>
                    <a:pt x="704850" y="6077"/>
                  </a:lnTo>
                  <a:lnTo>
                    <a:pt x="704385" y="7200"/>
                  </a:lnTo>
                  <a:lnTo>
                    <a:pt x="702524" y="9060"/>
                  </a:lnTo>
                  <a:lnTo>
                    <a:pt x="701402" y="9525"/>
                  </a:lnTo>
                  <a:close/>
                </a:path>
                <a:path w="5162550" h="9525">
                  <a:moveTo>
                    <a:pt x="758552" y="9525"/>
                  </a:moveTo>
                  <a:lnTo>
                    <a:pt x="746397" y="9525"/>
                  </a:lnTo>
                  <a:lnTo>
                    <a:pt x="745275" y="9060"/>
                  </a:lnTo>
                  <a:lnTo>
                    <a:pt x="743414" y="7200"/>
                  </a:lnTo>
                  <a:lnTo>
                    <a:pt x="742950" y="6077"/>
                  </a:lnTo>
                  <a:lnTo>
                    <a:pt x="742950" y="3447"/>
                  </a:lnTo>
                  <a:lnTo>
                    <a:pt x="743414" y="2324"/>
                  </a:lnTo>
                  <a:lnTo>
                    <a:pt x="745275" y="464"/>
                  </a:lnTo>
                  <a:lnTo>
                    <a:pt x="746397" y="0"/>
                  </a:lnTo>
                  <a:lnTo>
                    <a:pt x="758552" y="0"/>
                  </a:lnTo>
                  <a:lnTo>
                    <a:pt x="759674" y="464"/>
                  </a:lnTo>
                  <a:lnTo>
                    <a:pt x="761535" y="2324"/>
                  </a:lnTo>
                  <a:lnTo>
                    <a:pt x="762000" y="3447"/>
                  </a:lnTo>
                  <a:lnTo>
                    <a:pt x="762000" y="6077"/>
                  </a:lnTo>
                  <a:lnTo>
                    <a:pt x="761535" y="7200"/>
                  </a:lnTo>
                  <a:lnTo>
                    <a:pt x="759674" y="9060"/>
                  </a:lnTo>
                  <a:lnTo>
                    <a:pt x="758552" y="9525"/>
                  </a:lnTo>
                  <a:close/>
                </a:path>
                <a:path w="5162550" h="9525">
                  <a:moveTo>
                    <a:pt x="815702" y="9525"/>
                  </a:moveTo>
                  <a:lnTo>
                    <a:pt x="803547" y="9525"/>
                  </a:lnTo>
                  <a:lnTo>
                    <a:pt x="802425" y="9060"/>
                  </a:lnTo>
                  <a:lnTo>
                    <a:pt x="800564" y="7200"/>
                  </a:lnTo>
                  <a:lnTo>
                    <a:pt x="800100" y="6077"/>
                  </a:lnTo>
                  <a:lnTo>
                    <a:pt x="800100" y="3447"/>
                  </a:lnTo>
                  <a:lnTo>
                    <a:pt x="800564" y="2324"/>
                  </a:lnTo>
                  <a:lnTo>
                    <a:pt x="802425" y="464"/>
                  </a:lnTo>
                  <a:lnTo>
                    <a:pt x="803547" y="0"/>
                  </a:lnTo>
                  <a:lnTo>
                    <a:pt x="815702" y="0"/>
                  </a:lnTo>
                  <a:lnTo>
                    <a:pt x="816824" y="464"/>
                  </a:lnTo>
                  <a:lnTo>
                    <a:pt x="818685" y="2324"/>
                  </a:lnTo>
                  <a:lnTo>
                    <a:pt x="819150" y="3447"/>
                  </a:lnTo>
                  <a:lnTo>
                    <a:pt x="819150" y="6077"/>
                  </a:lnTo>
                  <a:lnTo>
                    <a:pt x="818685" y="7200"/>
                  </a:lnTo>
                  <a:lnTo>
                    <a:pt x="816824" y="9060"/>
                  </a:lnTo>
                  <a:lnTo>
                    <a:pt x="815702" y="9525"/>
                  </a:lnTo>
                  <a:close/>
                </a:path>
                <a:path w="5162550" h="9525">
                  <a:moveTo>
                    <a:pt x="872852" y="9525"/>
                  </a:moveTo>
                  <a:lnTo>
                    <a:pt x="860697" y="9525"/>
                  </a:lnTo>
                  <a:lnTo>
                    <a:pt x="859575" y="9060"/>
                  </a:lnTo>
                  <a:lnTo>
                    <a:pt x="857714" y="7200"/>
                  </a:lnTo>
                  <a:lnTo>
                    <a:pt x="857250" y="6077"/>
                  </a:lnTo>
                  <a:lnTo>
                    <a:pt x="857250" y="3447"/>
                  </a:lnTo>
                  <a:lnTo>
                    <a:pt x="857714" y="2324"/>
                  </a:lnTo>
                  <a:lnTo>
                    <a:pt x="859575" y="464"/>
                  </a:lnTo>
                  <a:lnTo>
                    <a:pt x="860697" y="0"/>
                  </a:lnTo>
                  <a:lnTo>
                    <a:pt x="872852" y="0"/>
                  </a:lnTo>
                  <a:lnTo>
                    <a:pt x="873974" y="464"/>
                  </a:lnTo>
                  <a:lnTo>
                    <a:pt x="875835" y="2324"/>
                  </a:lnTo>
                  <a:lnTo>
                    <a:pt x="876300" y="3447"/>
                  </a:lnTo>
                  <a:lnTo>
                    <a:pt x="876300" y="6077"/>
                  </a:lnTo>
                  <a:lnTo>
                    <a:pt x="875835" y="7200"/>
                  </a:lnTo>
                  <a:lnTo>
                    <a:pt x="873974" y="9060"/>
                  </a:lnTo>
                  <a:lnTo>
                    <a:pt x="872852" y="9525"/>
                  </a:lnTo>
                  <a:close/>
                </a:path>
                <a:path w="5162550" h="9525">
                  <a:moveTo>
                    <a:pt x="930002" y="9525"/>
                  </a:moveTo>
                  <a:lnTo>
                    <a:pt x="917847" y="9525"/>
                  </a:lnTo>
                  <a:lnTo>
                    <a:pt x="916725" y="9060"/>
                  </a:lnTo>
                  <a:lnTo>
                    <a:pt x="914864" y="7200"/>
                  </a:lnTo>
                  <a:lnTo>
                    <a:pt x="914400" y="6077"/>
                  </a:lnTo>
                  <a:lnTo>
                    <a:pt x="914400" y="3447"/>
                  </a:lnTo>
                  <a:lnTo>
                    <a:pt x="914864" y="2324"/>
                  </a:lnTo>
                  <a:lnTo>
                    <a:pt x="916725" y="464"/>
                  </a:lnTo>
                  <a:lnTo>
                    <a:pt x="917847" y="0"/>
                  </a:lnTo>
                  <a:lnTo>
                    <a:pt x="930002" y="0"/>
                  </a:lnTo>
                  <a:lnTo>
                    <a:pt x="931124" y="464"/>
                  </a:lnTo>
                  <a:lnTo>
                    <a:pt x="932985" y="2324"/>
                  </a:lnTo>
                  <a:lnTo>
                    <a:pt x="933450" y="3447"/>
                  </a:lnTo>
                  <a:lnTo>
                    <a:pt x="933450" y="6077"/>
                  </a:lnTo>
                  <a:lnTo>
                    <a:pt x="932985" y="7200"/>
                  </a:lnTo>
                  <a:lnTo>
                    <a:pt x="931124" y="9060"/>
                  </a:lnTo>
                  <a:lnTo>
                    <a:pt x="930002" y="9525"/>
                  </a:lnTo>
                  <a:close/>
                </a:path>
                <a:path w="5162550" h="9525">
                  <a:moveTo>
                    <a:pt x="987151" y="9525"/>
                  </a:moveTo>
                  <a:lnTo>
                    <a:pt x="974998" y="9525"/>
                  </a:lnTo>
                  <a:lnTo>
                    <a:pt x="973874" y="9060"/>
                  </a:lnTo>
                  <a:lnTo>
                    <a:pt x="972016" y="7200"/>
                  </a:lnTo>
                  <a:lnTo>
                    <a:pt x="971550" y="6077"/>
                  </a:lnTo>
                  <a:lnTo>
                    <a:pt x="971550" y="3447"/>
                  </a:lnTo>
                  <a:lnTo>
                    <a:pt x="972016" y="2324"/>
                  </a:lnTo>
                  <a:lnTo>
                    <a:pt x="973874" y="464"/>
                  </a:lnTo>
                  <a:lnTo>
                    <a:pt x="974998" y="0"/>
                  </a:lnTo>
                  <a:lnTo>
                    <a:pt x="987151" y="0"/>
                  </a:lnTo>
                  <a:lnTo>
                    <a:pt x="988275" y="464"/>
                  </a:lnTo>
                  <a:lnTo>
                    <a:pt x="990133" y="2324"/>
                  </a:lnTo>
                  <a:lnTo>
                    <a:pt x="990600" y="3447"/>
                  </a:lnTo>
                  <a:lnTo>
                    <a:pt x="990600" y="6077"/>
                  </a:lnTo>
                  <a:lnTo>
                    <a:pt x="990133" y="7200"/>
                  </a:lnTo>
                  <a:lnTo>
                    <a:pt x="988275" y="9060"/>
                  </a:lnTo>
                  <a:lnTo>
                    <a:pt x="987151" y="9525"/>
                  </a:lnTo>
                  <a:close/>
                </a:path>
                <a:path w="5162550" h="9525">
                  <a:moveTo>
                    <a:pt x="1044301" y="9525"/>
                  </a:moveTo>
                  <a:lnTo>
                    <a:pt x="1032148" y="9525"/>
                  </a:lnTo>
                  <a:lnTo>
                    <a:pt x="1031024" y="9060"/>
                  </a:lnTo>
                  <a:lnTo>
                    <a:pt x="1029166" y="7200"/>
                  </a:lnTo>
                  <a:lnTo>
                    <a:pt x="1028700" y="6077"/>
                  </a:lnTo>
                  <a:lnTo>
                    <a:pt x="1028700" y="3447"/>
                  </a:lnTo>
                  <a:lnTo>
                    <a:pt x="1029166" y="2324"/>
                  </a:lnTo>
                  <a:lnTo>
                    <a:pt x="1031024" y="464"/>
                  </a:lnTo>
                  <a:lnTo>
                    <a:pt x="1032148" y="0"/>
                  </a:lnTo>
                  <a:lnTo>
                    <a:pt x="1044301" y="0"/>
                  </a:lnTo>
                  <a:lnTo>
                    <a:pt x="1045425" y="464"/>
                  </a:lnTo>
                  <a:lnTo>
                    <a:pt x="1047283" y="2324"/>
                  </a:lnTo>
                  <a:lnTo>
                    <a:pt x="1047750" y="3447"/>
                  </a:lnTo>
                  <a:lnTo>
                    <a:pt x="1047750" y="6077"/>
                  </a:lnTo>
                  <a:lnTo>
                    <a:pt x="1047283" y="7200"/>
                  </a:lnTo>
                  <a:lnTo>
                    <a:pt x="1045425" y="9060"/>
                  </a:lnTo>
                  <a:lnTo>
                    <a:pt x="1044301" y="9525"/>
                  </a:lnTo>
                  <a:close/>
                </a:path>
                <a:path w="5162550" h="9525">
                  <a:moveTo>
                    <a:pt x="1101451" y="9525"/>
                  </a:moveTo>
                  <a:lnTo>
                    <a:pt x="1089298" y="9525"/>
                  </a:lnTo>
                  <a:lnTo>
                    <a:pt x="1088174" y="9060"/>
                  </a:lnTo>
                  <a:lnTo>
                    <a:pt x="1086316" y="7200"/>
                  </a:lnTo>
                  <a:lnTo>
                    <a:pt x="1085850" y="6077"/>
                  </a:lnTo>
                  <a:lnTo>
                    <a:pt x="1085850" y="3447"/>
                  </a:lnTo>
                  <a:lnTo>
                    <a:pt x="1086316" y="2324"/>
                  </a:lnTo>
                  <a:lnTo>
                    <a:pt x="1088174" y="464"/>
                  </a:lnTo>
                  <a:lnTo>
                    <a:pt x="1089298" y="0"/>
                  </a:lnTo>
                  <a:lnTo>
                    <a:pt x="1101451" y="0"/>
                  </a:lnTo>
                  <a:lnTo>
                    <a:pt x="1102575" y="464"/>
                  </a:lnTo>
                  <a:lnTo>
                    <a:pt x="1104433" y="2324"/>
                  </a:lnTo>
                  <a:lnTo>
                    <a:pt x="1104900" y="3447"/>
                  </a:lnTo>
                  <a:lnTo>
                    <a:pt x="1104900" y="6077"/>
                  </a:lnTo>
                  <a:lnTo>
                    <a:pt x="1104433" y="7200"/>
                  </a:lnTo>
                  <a:lnTo>
                    <a:pt x="1102575" y="9060"/>
                  </a:lnTo>
                  <a:lnTo>
                    <a:pt x="1101451" y="9525"/>
                  </a:lnTo>
                  <a:close/>
                </a:path>
                <a:path w="5162550" h="9525">
                  <a:moveTo>
                    <a:pt x="1158601" y="9525"/>
                  </a:moveTo>
                  <a:lnTo>
                    <a:pt x="1146448" y="9525"/>
                  </a:lnTo>
                  <a:lnTo>
                    <a:pt x="1145324" y="9060"/>
                  </a:lnTo>
                  <a:lnTo>
                    <a:pt x="1143466" y="7200"/>
                  </a:lnTo>
                  <a:lnTo>
                    <a:pt x="1143000" y="6077"/>
                  </a:lnTo>
                  <a:lnTo>
                    <a:pt x="1143000" y="3447"/>
                  </a:lnTo>
                  <a:lnTo>
                    <a:pt x="1143466" y="2324"/>
                  </a:lnTo>
                  <a:lnTo>
                    <a:pt x="1145324" y="464"/>
                  </a:lnTo>
                  <a:lnTo>
                    <a:pt x="1146448" y="0"/>
                  </a:lnTo>
                  <a:lnTo>
                    <a:pt x="1158601" y="0"/>
                  </a:lnTo>
                  <a:lnTo>
                    <a:pt x="1159725" y="464"/>
                  </a:lnTo>
                  <a:lnTo>
                    <a:pt x="1161583" y="2324"/>
                  </a:lnTo>
                  <a:lnTo>
                    <a:pt x="1162050" y="3447"/>
                  </a:lnTo>
                  <a:lnTo>
                    <a:pt x="1162050" y="6077"/>
                  </a:lnTo>
                  <a:lnTo>
                    <a:pt x="1161583" y="7200"/>
                  </a:lnTo>
                  <a:lnTo>
                    <a:pt x="1159725" y="9060"/>
                  </a:lnTo>
                  <a:lnTo>
                    <a:pt x="1158601" y="9525"/>
                  </a:lnTo>
                  <a:close/>
                </a:path>
                <a:path w="5162550" h="9525">
                  <a:moveTo>
                    <a:pt x="1215751" y="9525"/>
                  </a:moveTo>
                  <a:lnTo>
                    <a:pt x="1203598" y="9525"/>
                  </a:lnTo>
                  <a:lnTo>
                    <a:pt x="1202474" y="9060"/>
                  </a:lnTo>
                  <a:lnTo>
                    <a:pt x="1200616" y="7200"/>
                  </a:lnTo>
                  <a:lnTo>
                    <a:pt x="1200150" y="6077"/>
                  </a:lnTo>
                  <a:lnTo>
                    <a:pt x="1200150" y="3447"/>
                  </a:lnTo>
                  <a:lnTo>
                    <a:pt x="1200616" y="2324"/>
                  </a:lnTo>
                  <a:lnTo>
                    <a:pt x="1202474" y="464"/>
                  </a:lnTo>
                  <a:lnTo>
                    <a:pt x="1203598" y="0"/>
                  </a:lnTo>
                  <a:lnTo>
                    <a:pt x="1215751" y="0"/>
                  </a:lnTo>
                  <a:lnTo>
                    <a:pt x="1216875" y="464"/>
                  </a:lnTo>
                  <a:lnTo>
                    <a:pt x="1218733" y="2324"/>
                  </a:lnTo>
                  <a:lnTo>
                    <a:pt x="1219200" y="3447"/>
                  </a:lnTo>
                  <a:lnTo>
                    <a:pt x="1219200" y="6077"/>
                  </a:lnTo>
                  <a:lnTo>
                    <a:pt x="1218733" y="7200"/>
                  </a:lnTo>
                  <a:lnTo>
                    <a:pt x="1216875" y="9060"/>
                  </a:lnTo>
                  <a:lnTo>
                    <a:pt x="1215751" y="9525"/>
                  </a:lnTo>
                  <a:close/>
                </a:path>
                <a:path w="5162550" h="9525">
                  <a:moveTo>
                    <a:pt x="1272901" y="9525"/>
                  </a:moveTo>
                  <a:lnTo>
                    <a:pt x="1260748" y="9525"/>
                  </a:lnTo>
                  <a:lnTo>
                    <a:pt x="1259624" y="9060"/>
                  </a:lnTo>
                  <a:lnTo>
                    <a:pt x="1257766" y="7200"/>
                  </a:lnTo>
                  <a:lnTo>
                    <a:pt x="1257300" y="6077"/>
                  </a:lnTo>
                  <a:lnTo>
                    <a:pt x="1257300" y="3447"/>
                  </a:lnTo>
                  <a:lnTo>
                    <a:pt x="1257766" y="2324"/>
                  </a:lnTo>
                  <a:lnTo>
                    <a:pt x="1259624" y="464"/>
                  </a:lnTo>
                  <a:lnTo>
                    <a:pt x="1260748" y="0"/>
                  </a:lnTo>
                  <a:lnTo>
                    <a:pt x="1272901" y="0"/>
                  </a:lnTo>
                  <a:lnTo>
                    <a:pt x="1274025" y="464"/>
                  </a:lnTo>
                  <a:lnTo>
                    <a:pt x="1275883" y="2324"/>
                  </a:lnTo>
                  <a:lnTo>
                    <a:pt x="1276350" y="3447"/>
                  </a:lnTo>
                  <a:lnTo>
                    <a:pt x="1276350" y="6077"/>
                  </a:lnTo>
                  <a:lnTo>
                    <a:pt x="1275883" y="7200"/>
                  </a:lnTo>
                  <a:lnTo>
                    <a:pt x="1274025" y="9060"/>
                  </a:lnTo>
                  <a:lnTo>
                    <a:pt x="1272901" y="9525"/>
                  </a:lnTo>
                  <a:close/>
                </a:path>
                <a:path w="5162550" h="9525">
                  <a:moveTo>
                    <a:pt x="1330051" y="9525"/>
                  </a:moveTo>
                  <a:lnTo>
                    <a:pt x="1317898" y="9525"/>
                  </a:lnTo>
                  <a:lnTo>
                    <a:pt x="1316774" y="9060"/>
                  </a:lnTo>
                  <a:lnTo>
                    <a:pt x="1314916" y="7200"/>
                  </a:lnTo>
                  <a:lnTo>
                    <a:pt x="1314450" y="6077"/>
                  </a:lnTo>
                  <a:lnTo>
                    <a:pt x="1314450" y="3447"/>
                  </a:lnTo>
                  <a:lnTo>
                    <a:pt x="1314916" y="2324"/>
                  </a:lnTo>
                  <a:lnTo>
                    <a:pt x="1316774" y="464"/>
                  </a:lnTo>
                  <a:lnTo>
                    <a:pt x="1317898" y="0"/>
                  </a:lnTo>
                  <a:lnTo>
                    <a:pt x="1330051" y="0"/>
                  </a:lnTo>
                  <a:lnTo>
                    <a:pt x="1331175" y="464"/>
                  </a:lnTo>
                  <a:lnTo>
                    <a:pt x="1333033" y="2324"/>
                  </a:lnTo>
                  <a:lnTo>
                    <a:pt x="1333500" y="3447"/>
                  </a:lnTo>
                  <a:lnTo>
                    <a:pt x="1333500" y="6077"/>
                  </a:lnTo>
                  <a:lnTo>
                    <a:pt x="1333033" y="7200"/>
                  </a:lnTo>
                  <a:lnTo>
                    <a:pt x="1331175" y="9060"/>
                  </a:lnTo>
                  <a:lnTo>
                    <a:pt x="1330051" y="9525"/>
                  </a:lnTo>
                  <a:close/>
                </a:path>
                <a:path w="5162550" h="9525">
                  <a:moveTo>
                    <a:pt x="1387201" y="9525"/>
                  </a:moveTo>
                  <a:lnTo>
                    <a:pt x="1375048" y="9525"/>
                  </a:lnTo>
                  <a:lnTo>
                    <a:pt x="1373924" y="9060"/>
                  </a:lnTo>
                  <a:lnTo>
                    <a:pt x="1372066" y="7200"/>
                  </a:lnTo>
                  <a:lnTo>
                    <a:pt x="1371600" y="6077"/>
                  </a:lnTo>
                  <a:lnTo>
                    <a:pt x="1371600" y="3447"/>
                  </a:lnTo>
                  <a:lnTo>
                    <a:pt x="1372066" y="2324"/>
                  </a:lnTo>
                  <a:lnTo>
                    <a:pt x="1373924" y="464"/>
                  </a:lnTo>
                  <a:lnTo>
                    <a:pt x="1375048" y="0"/>
                  </a:lnTo>
                  <a:lnTo>
                    <a:pt x="1387201" y="0"/>
                  </a:lnTo>
                  <a:lnTo>
                    <a:pt x="1388325" y="464"/>
                  </a:lnTo>
                  <a:lnTo>
                    <a:pt x="1390183" y="2324"/>
                  </a:lnTo>
                  <a:lnTo>
                    <a:pt x="1390650" y="3447"/>
                  </a:lnTo>
                  <a:lnTo>
                    <a:pt x="1390650" y="6077"/>
                  </a:lnTo>
                  <a:lnTo>
                    <a:pt x="1390183" y="7200"/>
                  </a:lnTo>
                  <a:lnTo>
                    <a:pt x="1388325" y="9060"/>
                  </a:lnTo>
                  <a:lnTo>
                    <a:pt x="1387201" y="9525"/>
                  </a:lnTo>
                  <a:close/>
                </a:path>
                <a:path w="5162550" h="9525">
                  <a:moveTo>
                    <a:pt x="1444351" y="9525"/>
                  </a:moveTo>
                  <a:lnTo>
                    <a:pt x="1432198" y="9525"/>
                  </a:lnTo>
                  <a:lnTo>
                    <a:pt x="1431074" y="9060"/>
                  </a:lnTo>
                  <a:lnTo>
                    <a:pt x="1429216" y="7200"/>
                  </a:lnTo>
                  <a:lnTo>
                    <a:pt x="1428750" y="6077"/>
                  </a:lnTo>
                  <a:lnTo>
                    <a:pt x="1428750" y="3447"/>
                  </a:lnTo>
                  <a:lnTo>
                    <a:pt x="1429216" y="2324"/>
                  </a:lnTo>
                  <a:lnTo>
                    <a:pt x="1431074" y="464"/>
                  </a:lnTo>
                  <a:lnTo>
                    <a:pt x="1432198" y="0"/>
                  </a:lnTo>
                  <a:lnTo>
                    <a:pt x="1444351" y="0"/>
                  </a:lnTo>
                  <a:lnTo>
                    <a:pt x="1445475" y="464"/>
                  </a:lnTo>
                  <a:lnTo>
                    <a:pt x="1447333" y="2324"/>
                  </a:lnTo>
                  <a:lnTo>
                    <a:pt x="1447800" y="3447"/>
                  </a:lnTo>
                  <a:lnTo>
                    <a:pt x="1447800" y="6077"/>
                  </a:lnTo>
                  <a:lnTo>
                    <a:pt x="1447333" y="7200"/>
                  </a:lnTo>
                  <a:lnTo>
                    <a:pt x="1445475" y="9060"/>
                  </a:lnTo>
                  <a:lnTo>
                    <a:pt x="1444351" y="9525"/>
                  </a:lnTo>
                  <a:close/>
                </a:path>
                <a:path w="5162550" h="9525">
                  <a:moveTo>
                    <a:pt x="1501501" y="9525"/>
                  </a:moveTo>
                  <a:lnTo>
                    <a:pt x="1489348" y="9525"/>
                  </a:lnTo>
                  <a:lnTo>
                    <a:pt x="1488224" y="9060"/>
                  </a:lnTo>
                  <a:lnTo>
                    <a:pt x="1486366" y="7200"/>
                  </a:lnTo>
                  <a:lnTo>
                    <a:pt x="1485900" y="6077"/>
                  </a:lnTo>
                  <a:lnTo>
                    <a:pt x="1485900" y="3447"/>
                  </a:lnTo>
                  <a:lnTo>
                    <a:pt x="1486366" y="2324"/>
                  </a:lnTo>
                  <a:lnTo>
                    <a:pt x="1488224" y="464"/>
                  </a:lnTo>
                  <a:lnTo>
                    <a:pt x="1489348" y="0"/>
                  </a:lnTo>
                  <a:lnTo>
                    <a:pt x="1501501" y="0"/>
                  </a:lnTo>
                  <a:lnTo>
                    <a:pt x="1502625" y="464"/>
                  </a:lnTo>
                  <a:lnTo>
                    <a:pt x="1504483" y="2324"/>
                  </a:lnTo>
                  <a:lnTo>
                    <a:pt x="1504950" y="3447"/>
                  </a:lnTo>
                  <a:lnTo>
                    <a:pt x="1504950" y="6077"/>
                  </a:lnTo>
                  <a:lnTo>
                    <a:pt x="1504483" y="7200"/>
                  </a:lnTo>
                  <a:lnTo>
                    <a:pt x="1502625" y="9060"/>
                  </a:lnTo>
                  <a:lnTo>
                    <a:pt x="1501501" y="9525"/>
                  </a:lnTo>
                  <a:close/>
                </a:path>
                <a:path w="5162550" h="9525">
                  <a:moveTo>
                    <a:pt x="1558651" y="9525"/>
                  </a:moveTo>
                  <a:lnTo>
                    <a:pt x="1546498" y="9525"/>
                  </a:lnTo>
                  <a:lnTo>
                    <a:pt x="1545374" y="9060"/>
                  </a:lnTo>
                  <a:lnTo>
                    <a:pt x="1543516" y="7200"/>
                  </a:lnTo>
                  <a:lnTo>
                    <a:pt x="1543050" y="6077"/>
                  </a:lnTo>
                  <a:lnTo>
                    <a:pt x="1543050" y="3447"/>
                  </a:lnTo>
                  <a:lnTo>
                    <a:pt x="1543516" y="2324"/>
                  </a:lnTo>
                  <a:lnTo>
                    <a:pt x="1545374" y="464"/>
                  </a:lnTo>
                  <a:lnTo>
                    <a:pt x="1546498" y="0"/>
                  </a:lnTo>
                  <a:lnTo>
                    <a:pt x="1558651" y="0"/>
                  </a:lnTo>
                  <a:lnTo>
                    <a:pt x="1559775" y="464"/>
                  </a:lnTo>
                  <a:lnTo>
                    <a:pt x="1561633" y="2324"/>
                  </a:lnTo>
                  <a:lnTo>
                    <a:pt x="1562100" y="3447"/>
                  </a:lnTo>
                  <a:lnTo>
                    <a:pt x="1562100" y="6077"/>
                  </a:lnTo>
                  <a:lnTo>
                    <a:pt x="1561633" y="7200"/>
                  </a:lnTo>
                  <a:lnTo>
                    <a:pt x="1559775" y="9060"/>
                  </a:lnTo>
                  <a:lnTo>
                    <a:pt x="1558651" y="9525"/>
                  </a:lnTo>
                  <a:close/>
                </a:path>
                <a:path w="5162550" h="9525">
                  <a:moveTo>
                    <a:pt x="1615801" y="9525"/>
                  </a:moveTo>
                  <a:lnTo>
                    <a:pt x="1603648" y="9525"/>
                  </a:lnTo>
                  <a:lnTo>
                    <a:pt x="1602524" y="9060"/>
                  </a:lnTo>
                  <a:lnTo>
                    <a:pt x="1600666" y="7200"/>
                  </a:lnTo>
                  <a:lnTo>
                    <a:pt x="1600200" y="6077"/>
                  </a:lnTo>
                  <a:lnTo>
                    <a:pt x="1600200" y="3447"/>
                  </a:lnTo>
                  <a:lnTo>
                    <a:pt x="1600666" y="2324"/>
                  </a:lnTo>
                  <a:lnTo>
                    <a:pt x="1602524" y="464"/>
                  </a:lnTo>
                  <a:lnTo>
                    <a:pt x="1603648" y="0"/>
                  </a:lnTo>
                  <a:lnTo>
                    <a:pt x="1615801" y="0"/>
                  </a:lnTo>
                  <a:lnTo>
                    <a:pt x="1616925" y="464"/>
                  </a:lnTo>
                  <a:lnTo>
                    <a:pt x="1618783" y="2324"/>
                  </a:lnTo>
                  <a:lnTo>
                    <a:pt x="1619250" y="3447"/>
                  </a:lnTo>
                  <a:lnTo>
                    <a:pt x="1619250" y="6077"/>
                  </a:lnTo>
                  <a:lnTo>
                    <a:pt x="1618783" y="7200"/>
                  </a:lnTo>
                  <a:lnTo>
                    <a:pt x="1616925" y="9060"/>
                  </a:lnTo>
                  <a:lnTo>
                    <a:pt x="1615801" y="9525"/>
                  </a:lnTo>
                  <a:close/>
                </a:path>
                <a:path w="5162550" h="9525">
                  <a:moveTo>
                    <a:pt x="1672951" y="9525"/>
                  </a:moveTo>
                  <a:lnTo>
                    <a:pt x="1660798" y="9525"/>
                  </a:lnTo>
                  <a:lnTo>
                    <a:pt x="1659674" y="9060"/>
                  </a:lnTo>
                  <a:lnTo>
                    <a:pt x="1657816" y="7200"/>
                  </a:lnTo>
                  <a:lnTo>
                    <a:pt x="1657350" y="6077"/>
                  </a:lnTo>
                  <a:lnTo>
                    <a:pt x="1657350" y="3447"/>
                  </a:lnTo>
                  <a:lnTo>
                    <a:pt x="1657816" y="2324"/>
                  </a:lnTo>
                  <a:lnTo>
                    <a:pt x="1659674" y="464"/>
                  </a:lnTo>
                  <a:lnTo>
                    <a:pt x="1660798" y="0"/>
                  </a:lnTo>
                  <a:lnTo>
                    <a:pt x="1672951" y="0"/>
                  </a:lnTo>
                  <a:lnTo>
                    <a:pt x="1674075" y="464"/>
                  </a:lnTo>
                  <a:lnTo>
                    <a:pt x="1675933" y="2324"/>
                  </a:lnTo>
                  <a:lnTo>
                    <a:pt x="1676400" y="3447"/>
                  </a:lnTo>
                  <a:lnTo>
                    <a:pt x="1676400" y="6077"/>
                  </a:lnTo>
                  <a:lnTo>
                    <a:pt x="1675933" y="7200"/>
                  </a:lnTo>
                  <a:lnTo>
                    <a:pt x="1674075" y="9060"/>
                  </a:lnTo>
                  <a:lnTo>
                    <a:pt x="1672951" y="9525"/>
                  </a:lnTo>
                  <a:close/>
                </a:path>
                <a:path w="5162550" h="9525">
                  <a:moveTo>
                    <a:pt x="1730102" y="9525"/>
                  </a:moveTo>
                  <a:lnTo>
                    <a:pt x="1717948" y="9525"/>
                  </a:lnTo>
                  <a:lnTo>
                    <a:pt x="1716824" y="9060"/>
                  </a:lnTo>
                  <a:lnTo>
                    <a:pt x="1714966" y="7200"/>
                  </a:lnTo>
                  <a:lnTo>
                    <a:pt x="1714500" y="6077"/>
                  </a:lnTo>
                  <a:lnTo>
                    <a:pt x="1714500" y="3447"/>
                  </a:lnTo>
                  <a:lnTo>
                    <a:pt x="1714966" y="2324"/>
                  </a:lnTo>
                  <a:lnTo>
                    <a:pt x="1716824" y="464"/>
                  </a:lnTo>
                  <a:lnTo>
                    <a:pt x="1717948" y="0"/>
                  </a:lnTo>
                  <a:lnTo>
                    <a:pt x="1730102" y="0"/>
                  </a:lnTo>
                  <a:lnTo>
                    <a:pt x="1731225" y="464"/>
                  </a:lnTo>
                  <a:lnTo>
                    <a:pt x="1733083" y="2324"/>
                  </a:lnTo>
                  <a:lnTo>
                    <a:pt x="1733550" y="3447"/>
                  </a:lnTo>
                  <a:lnTo>
                    <a:pt x="1733550" y="6077"/>
                  </a:lnTo>
                  <a:lnTo>
                    <a:pt x="1733083" y="7200"/>
                  </a:lnTo>
                  <a:lnTo>
                    <a:pt x="1731225" y="9060"/>
                  </a:lnTo>
                  <a:lnTo>
                    <a:pt x="1730102" y="9525"/>
                  </a:lnTo>
                  <a:close/>
                </a:path>
                <a:path w="5162550" h="9525">
                  <a:moveTo>
                    <a:pt x="1787252" y="9525"/>
                  </a:moveTo>
                  <a:lnTo>
                    <a:pt x="1775098" y="9525"/>
                  </a:lnTo>
                  <a:lnTo>
                    <a:pt x="1773974" y="9060"/>
                  </a:lnTo>
                  <a:lnTo>
                    <a:pt x="1772116" y="7200"/>
                  </a:lnTo>
                  <a:lnTo>
                    <a:pt x="1771650" y="6077"/>
                  </a:lnTo>
                  <a:lnTo>
                    <a:pt x="1771650" y="3447"/>
                  </a:lnTo>
                  <a:lnTo>
                    <a:pt x="1772116" y="2324"/>
                  </a:lnTo>
                  <a:lnTo>
                    <a:pt x="1773974" y="464"/>
                  </a:lnTo>
                  <a:lnTo>
                    <a:pt x="1775098" y="0"/>
                  </a:lnTo>
                  <a:lnTo>
                    <a:pt x="1787252" y="0"/>
                  </a:lnTo>
                  <a:lnTo>
                    <a:pt x="1788375" y="464"/>
                  </a:lnTo>
                  <a:lnTo>
                    <a:pt x="1790233" y="2324"/>
                  </a:lnTo>
                  <a:lnTo>
                    <a:pt x="1790700" y="3447"/>
                  </a:lnTo>
                  <a:lnTo>
                    <a:pt x="1790700" y="6077"/>
                  </a:lnTo>
                  <a:lnTo>
                    <a:pt x="1790233" y="7200"/>
                  </a:lnTo>
                  <a:lnTo>
                    <a:pt x="1788375" y="9060"/>
                  </a:lnTo>
                  <a:lnTo>
                    <a:pt x="1787252" y="9525"/>
                  </a:lnTo>
                  <a:close/>
                </a:path>
                <a:path w="5162550" h="9525">
                  <a:moveTo>
                    <a:pt x="1844402" y="9525"/>
                  </a:moveTo>
                  <a:lnTo>
                    <a:pt x="1832248" y="9525"/>
                  </a:lnTo>
                  <a:lnTo>
                    <a:pt x="1831124" y="9060"/>
                  </a:lnTo>
                  <a:lnTo>
                    <a:pt x="1829266" y="7200"/>
                  </a:lnTo>
                  <a:lnTo>
                    <a:pt x="1828800" y="6077"/>
                  </a:lnTo>
                  <a:lnTo>
                    <a:pt x="1828800" y="3447"/>
                  </a:lnTo>
                  <a:lnTo>
                    <a:pt x="1829266" y="2324"/>
                  </a:lnTo>
                  <a:lnTo>
                    <a:pt x="1831124" y="464"/>
                  </a:lnTo>
                  <a:lnTo>
                    <a:pt x="1832248" y="0"/>
                  </a:lnTo>
                  <a:lnTo>
                    <a:pt x="1844402" y="0"/>
                  </a:lnTo>
                  <a:lnTo>
                    <a:pt x="1845525" y="464"/>
                  </a:lnTo>
                  <a:lnTo>
                    <a:pt x="1847383" y="2324"/>
                  </a:lnTo>
                  <a:lnTo>
                    <a:pt x="1847850" y="3447"/>
                  </a:lnTo>
                  <a:lnTo>
                    <a:pt x="1847850" y="6077"/>
                  </a:lnTo>
                  <a:lnTo>
                    <a:pt x="1847383" y="7200"/>
                  </a:lnTo>
                  <a:lnTo>
                    <a:pt x="1845525" y="9060"/>
                  </a:lnTo>
                  <a:lnTo>
                    <a:pt x="1844402" y="9525"/>
                  </a:lnTo>
                  <a:close/>
                </a:path>
                <a:path w="5162550" h="9525">
                  <a:moveTo>
                    <a:pt x="1901552" y="9525"/>
                  </a:moveTo>
                  <a:lnTo>
                    <a:pt x="1889398" y="9525"/>
                  </a:lnTo>
                  <a:lnTo>
                    <a:pt x="1888274" y="9060"/>
                  </a:lnTo>
                  <a:lnTo>
                    <a:pt x="1886416" y="7200"/>
                  </a:lnTo>
                  <a:lnTo>
                    <a:pt x="1885950" y="6077"/>
                  </a:lnTo>
                  <a:lnTo>
                    <a:pt x="1885950" y="3447"/>
                  </a:lnTo>
                  <a:lnTo>
                    <a:pt x="1886416" y="2324"/>
                  </a:lnTo>
                  <a:lnTo>
                    <a:pt x="1888274" y="464"/>
                  </a:lnTo>
                  <a:lnTo>
                    <a:pt x="1889398" y="0"/>
                  </a:lnTo>
                  <a:lnTo>
                    <a:pt x="1901552" y="0"/>
                  </a:lnTo>
                  <a:lnTo>
                    <a:pt x="1902675" y="464"/>
                  </a:lnTo>
                  <a:lnTo>
                    <a:pt x="1904533" y="2324"/>
                  </a:lnTo>
                  <a:lnTo>
                    <a:pt x="1905000" y="3447"/>
                  </a:lnTo>
                  <a:lnTo>
                    <a:pt x="1905000" y="6077"/>
                  </a:lnTo>
                  <a:lnTo>
                    <a:pt x="1904533" y="7200"/>
                  </a:lnTo>
                  <a:lnTo>
                    <a:pt x="1902675" y="9060"/>
                  </a:lnTo>
                  <a:lnTo>
                    <a:pt x="1901552" y="9525"/>
                  </a:lnTo>
                  <a:close/>
                </a:path>
                <a:path w="5162550" h="9525">
                  <a:moveTo>
                    <a:pt x="1958702" y="9525"/>
                  </a:moveTo>
                  <a:lnTo>
                    <a:pt x="1946548" y="9525"/>
                  </a:lnTo>
                  <a:lnTo>
                    <a:pt x="1945424" y="9060"/>
                  </a:lnTo>
                  <a:lnTo>
                    <a:pt x="1943566" y="7200"/>
                  </a:lnTo>
                  <a:lnTo>
                    <a:pt x="1943100" y="6077"/>
                  </a:lnTo>
                  <a:lnTo>
                    <a:pt x="1943100" y="3447"/>
                  </a:lnTo>
                  <a:lnTo>
                    <a:pt x="1943566" y="2324"/>
                  </a:lnTo>
                  <a:lnTo>
                    <a:pt x="1945424" y="464"/>
                  </a:lnTo>
                  <a:lnTo>
                    <a:pt x="1946548" y="0"/>
                  </a:lnTo>
                  <a:lnTo>
                    <a:pt x="1958702" y="0"/>
                  </a:lnTo>
                  <a:lnTo>
                    <a:pt x="1959825" y="464"/>
                  </a:lnTo>
                  <a:lnTo>
                    <a:pt x="1961683" y="2324"/>
                  </a:lnTo>
                  <a:lnTo>
                    <a:pt x="1962150" y="3447"/>
                  </a:lnTo>
                  <a:lnTo>
                    <a:pt x="1962150" y="6077"/>
                  </a:lnTo>
                  <a:lnTo>
                    <a:pt x="1961683" y="7200"/>
                  </a:lnTo>
                  <a:lnTo>
                    <a:pt x="1959825" y="9060"/>
                  </a:lnTo>
                  <a:lnTo>
                    <a:pt x="1958702" y="9525"/>
                  </a:lnTo>
                  <a:close/>
                </a:path>
                <a:path w="5162550" h="9525">
                  <a:moveTo>
                    <a:pt x="2015852" y="9525"/>
                  </a:moveTo>
                  <a:lnTo>
                    <a:pt x="2003698" y="9525"/>
                  </a:lnTo>
                  <a:lnTo>
                    <a:pt x="2002574" y="9060"/>
                  </a:lnTo>
                  <a:lnTo>
                    <a:pt x="2000716" y="7200"/>
                  </a:lnTo>
                  <a:lnTo>
                    <a:pt x="2000250" y="6077"/>
                  </a:lnTo>
                  <a:lnTo>
                    <a:pt x="2000250" y="3447"/>
                  </a:lnTo>
                  <a:lnTo>
                    <a:pt x="2000716" y="2324"/>
                  </a:lnTo>
                  <a:lnTo>
                    <a:pt x="2002574" y="464"/>
                  </a:lnTo>
                  <a:lnTo>
                    <a:pt x="2003698" y="0"/>
                  </a:lnTo>
                  <a:lnTo>
                    <a:pt x="2015852" y="0"/>
                  </a:lnTo>
                  <a:lnTo>
                    <a:pt x="2016975" y="464"/>
                  </a:lnTo>
                  <a:lnTo>
                    <a:pt x="2018833" y="2324"/>
                  </a:lnTo>
                  <a:lnTo>
                    <a:pt x="2019300" y="3447"/>
                  </a:lnTo>
                  <a:lnTo>
                    <a:pt x="2019300" y="6077"/>
                  </a:lnTo>
                  <a:lnTo>
                    <a:pt x="2018833" y="7200"/>
                  </a:lnTo>
                  <a:lnTo>
                    <a:pt x="2016975" y="9060"/>
                  </a:lnTo>
                  <a:lnTo>
                    <a:pt x="2015852" y="9525"/>
                  </a:lnTo>
                  <a:close/>
                </a:path>
                <a:path w="5162550" h="9525">
                  <a:moveTo>
                    <a:pt x="2073002" y="9525"/>
                  </a:moveTo>
                  <a:lnTo>
                    <a:pt x="2060848" y="9525"/>
                  </a:lnTo>
                  <a:lnTo>
                    <a:pt x="2059724" y="9060"/>
                  </a:lnTo>
                  <a:lnTo>
                    <a:pt x="2057866" y="7200"/>
                  </a:lnTo>
                  <a:lnTo>
                    <a:pt x="2057400" y="6077"/>
                  </a:lnTo>
                  <a:lnTo>
                    <a:pt x="2057400" y="3447"/>
                  </a:lnTo>
                  <a:lnTo>
                    <a:pt x="2057866" y="2324"/>
                  </a:lnTo>
                  <a:lnTo>
                    <a:pt x="2059724" y="464"/>
                  </a:lnTo>
                  <a:lnTo>
                    <a:pt x="2060848" y="0"/>
                  </a:lnTo>
                  <a:lnTo>
                    <a:pt x="2073002" y="0"/>
                  </a:lnTo>
                  <a:lnTo>
                    <a:pt x="2074125" y="464"/>
                  </a:lnTo>
                  <a:lnTo>
                    <a:pt x="2075983" y="2324"/>
                  </a:lnTo>
                  <a:lnTo>
                    <a:pt x="2076450" y="3447"/>
                  </a:lnTo>
                  <a:lnTo>
                    <a:pt x="2076450" y="6077"/>
                  </a:lnTo>
                  <a:lnTo>
                    <a:pt x="2075983" y="7200"/>
                  </a:lnTo>
                  <a:lnTo>
                    <a:pt x="2074125" y="9060"/>
                  </a:lnTo>
                  <a:lnTo>
                    <a:pt x="2073002" y="9525"/>
                  </a:lnTo>
                  <a:close/>
                </a:path>
                <a:path w="5162550" h="9525">
                  <a:moveTo>
                    <a:pt x="2130152" y="9525"/>
                  </a:moveTo>
                  <a:lnTo>
                    <a:pt x="2117998" y="9525"/>
                  </a:lnTo>
                  <a:lnTo>
                    <a:pt x="2116874" y="9060"/>
                  </a:lnTo>
                  <a:lnTo>
                    <a:pt x="2115016" y="7200"/>
                  </a:lnTo>
                  <a:lnTo>
                    <a:pt x="2114550" y="6077"/>
                  </a:lnTo>
                  <a:lnTo>
                    <a:pt x="2114550" y="3447"/>
                  </a:lnTo>
                  <a:lnTo>
                    <a:pt x="2115016" y="2324"/>
                  </a:lnTo>
                  <a:lnTo>
                    <a:pt x="2116874" y="464"/>
                  </a:lnTo>
                  <a:lnTo>
                    <a:pt x="2117998" y="0"/>
                  </a:lnTo>
                  <a:lnTo>
                    <a:pt x="2130152" y="0"/>
                  </a:lnTo>
                  <a:lnTo>
                    <a:pt x="2131275" y="464"/>
                  </a:lnTo>
                  <a:lnTo>
                    <a:pt x="2133133" y="2324"/>
                  </a:lnTo>
                  <a:lnTo>
                    <a:pt x="2133600" y="3447"/>
                  </a:lnTo>
                  <a:lnTo>
                    <a:pt x="2133600" y="6077"/>
                  </a:lnTo>
                  <a:lnTo>
                    <a:pt x="2133133" y="7200"/>
                  </a:lnTo>
                  <a:lnTo>
                    <a:pt x="2131275" y="9060"/>
                  </a:lnTo>
                  <a:lnTo>
                    <a:pt x="2130152" y="9525"/>
                  </a:lnTo>
                  <a:close/>
                </a:path>
                <a:path w="5162550" h="9525">
                  <a:moveTo>
                    <a:pt x="2187302" y="9525"/>
                  </a:moveTo>
                  <a:lnTo>
                    <a:pt x="2175148" y="9525"/>
                  </a:lnTo>
                  <a:lnTo>
                    <a:pt x="2174024" y="9060"/>
                  </a:lnTo>
                  <a:lnTo>
                    <a:pt x="2172166" y="7200"/>
                  </a:lnTo>
                  <a:lnTo>
                    <a:pt x="2171700" y="6077"/>
                  </a:lnTo>
                  <a:lnTo>
                    <a:pt x="2171700" y="3447"/>
                  </a:lnTo>
                  <a:lnTo>
                    <a:pt x="2172166" y="2324"/>
                  </a:lnTo>
                  <a:lnTo>
                    <a:pt x="2174024" y="464"/>
                  </a:lnTo>
                  <a:lnTo>
                    <a:pt x="2175148" y="0"/>
                  </a:lnTo>
                  <a:lnTo>
                    <a:pt x="2187302" y="0"/>
                  </a:lnTo>
                  <a:lnTo>
                    <a:pt x="2188425" y="464"/>
                  </a:lnTo>
                  <a:lnTo>
                    <a:pt x="2190283" y="2324"/>
                  </a:lnTo>
                  <a:lnTo>
                    <a:pt x="2190750" y="3447"/>
                  </a:lnTo>
                  <a:lnTo>
                    <a:pt x="2190750" y="6077"/>
                  </a:lnTo>
                  <a:lnTo>
                    <a:pt x="2190283" y="7200"/>
                  </a:lnTo>
                  <a:lnTo>
                    <a:pt x="2188425" y="9060"/>
                  </a:lnTo>
                  <a:lnTo>
                    <a:pt x="2187302" y="9525"/>
                  </a:lnTo>
                  <a:close/>
                </a:path>
                <a:path w="5162550" h="9525">
                  <a:moveTo>
                    <a:pt x="2244452" y="9525"/>
                  </a:moveTo>
                  <a:lnTo>
                    <a:pt x="2232298" y="9525"/>
                  </a:lnTo>
                  <a:lnTo>
                    <a:pt x="2231174" y="9060"/>
                  </a:lnTo>
                  <a:lnTo>
                    <a:pt x="2229316" y="7200"/>
                  </a:lnTo>
                  <a:lnTo>
                    <a:pt x="2228850" y="6077"/>
                  </a:lnTo>
                  <a:lnTo>
                    <a:pt x="2228850" y="3447"/>
                  </a:lnTo>
                  <a:lnTo>
                    <a:pt x="2229316" y="2324"/>
                  </a:lnTo>
                  <a:lnTo>
                    <a:pt x="2231174" y="464"/>
                  </a:lnTo>
                  <a:lnTo>
                    <a:pt x="2232298" y="0"/>
                  </a:lnTo>
                  <a:lnTo>
                    <a:pt x="2244452" y="0"/>
                  </a:lnTo>
                  <a:lnTo>
                    <a:pt x="2245575" y="464"/>
                  </a:lnTo>
                  <a:lnTo>
                    <a:pt x="2247433" y="2324"/>
                  </a:lnTo>
                  <a:lnTo>
                    <a:pt x="2247900" y="3447"/>
                  </a:lnTo>
                  <a:lnTo>
                    <a:pt x="2247900" y="6077"/>
                  </a:lnTo>
                  <a:lnTo>
                    <a:pt x="2247433" y="7200"/>
                  </a:lnTo>
                  <a:lnTo>
                    <a:pt x="2245575" y="9060"/>
                  </a:lnTo>
                  <a:lnTo>
                    <a:pt x="2244452" y="9525"/>
                  </a:lnTo>
                  <a:close/>
                </a:path>
                <a:path w="5162550" h="9525">
                  <a:moveTo>
                    <a:pt x="2301602" y="9525"/>
                  </a:moveTo>
                  <a:lnTo>
                    <a:pt x="2289448" y="9525"/>
                  </a:lnTo>
                  <a:lnTo>
                    <a:pt x="2288324" y="9060"/>
                  </a:lnTo>
                  <a:lnTo>
                    <a:pt x="2286466" y="7200"/>
                  </a:lnTo>
                  <a:lnTo>
                    <a:pt x="2286000" y="6077"/>
                  </a:lnTo>
                  <a:lnTo>
                    <a:pt x="2286000" y="3447"/>
                  </a:lnTo>
                  <a:lnTo>
                    <a:pt x="2286466" y="2324"/>
                  </a:lnTo>
                  <a:lnTo>
                    <a:pt x="2288324" y="464"/>
                  </a:lnTo>
                  <a:lnTo>
                    <a:pt x="2289448" y="0"/>
                  </a:lnTo>
                  <a:lnTo>
                    <a:pt x="2301602" y="0"/>
                  </a:lnTo>
                  <a:lnTo>
                    <a:pt x="2302725" y="464"/>
                  </a:lnTo>
                  <a:lnTo>
                    <a:pt x="2304583" y="2324"/>
                  </a:lnTo>
                  <a:lnTo>
                    <a:pt x="2305050" y="3447"/>
                  </a:lnTo>
                  <a:lnTo>
                    <a:pt x="2305050" y="6077"/>
                  </a:lnTo>
                  <a:lnTo>
                    <a:pt x="2304583" y="7200"/>
                  </a:lnTo>
                  <a:lnTo>
                    <a:pt x="2302725" y="9060"/>
                  </a:lnTo>
                  <a:lnTo>
                    <a:pt x="2301602" y="9525"/>
                  </a:lnTo>
                  <a:close/>
                </a:path>
                <a:path w="5162550" h="9525">
                  <a:moveTo>
                    <a:pt x="2358752" y="9525"/>
                  </a:moveTo>
                  <a:lnTo>
                    <a:pt x="2346598" y="9525"/>
                  </a:lnTo>
                  <a:lnTo>
                    <a:pt x="2345474" y="9060"/>
                  </a:lnTo>
                  <a:lnTo>
                    <a:pt x="2343616" y="7200"/>
                  </a:lnTo>
                  <a:lnTo>
                    <a:pt x="2343150" y="6077"/>
                  </a:lnTo>
                  <a:lnTo>
                    <a:pt x="2343150" y="3447"/>
                  </a:lnTo>
                  <a:lnTo>
                    <a:pt x="2343616" y="2324"/>
                  </a:lnTo>
                  <a:lnTo>
                    <a:pt x="2345474" y="464"/>
                  </a:lnTo>
                  <a:lnTo>
                    <a:pt x="2346598" y="0"/>
                  </a:lnTo>
                  <a:lnTo>
                    <a:pt x="2358752" y="0"/>
                  </a:lnTo>
                  <a:lnTo>
                    <a:pt x="2359875" y="464"/>
                  </a:lnTo>
                  <a:lnTo>
                    <a:pt x="2361733" y="2324"/>
                  </a:lnTo>
                  <a:lnTo>
                    <a:pt x="2362200" y="3447"/>
                  </a:lnTo>
                  <a:lnTo>
                    <a:pt x="2362200" y="6077"/>
                  </a:lnTo>
                  <a:lnTo>
                    <a:pt x="2361733" y="7200"/>
                  </a:lnTo>
                  <a:lnTo>
                    <a:pt x="2359875" y="9060"/>
                  </a:lnTo>
                  <a:lnTo>
                    <a:pt x="2358752" y="9525"/>
                  </a:lnTo>
                  <a:close/>
                </a:path>
                <a:path w="5162550" h="9525">
                  <a:moveTo>
                    <a:pt x="2415902" y="9525"/>
                  </a:moveTo>
                  <a:lnTo>
                    <a:pt x="2403748" y="9525"/>
                  </a:lnTo>
                  <a:lnTo>
                    <a:pt x="2402624" y="9060"/>
                  </a:lnTo>
                  <a:lnTo>
                    <a:pt x="2400766" y="7200"/>
                  </a:lnTo>
                  <a:lnTo>
                    <a:pt x="2400300" y="6077"/>
                  </a:lnTo>
                  <a:lnTo>
                    <a:pt x="2400300" y="3447"/>
                  </a:lnTo>
                  <a:lnTo>
                    <a:pt x="2400766" y="2324"/>
                  </a:lnTo>
                  <a:lnTo>
                    <a:pt x="2402624" y="464"/>
                  </a:lnTo>
                  <a:lnTo>
                    <a:pt x="2403748" y="0"/>
                  </a:lnTo>
                  <a:lnTo>
                    <a:pt x="2415902" y="0"/>
                  </a:lnTo>
                  <a:lnTo>
                    <a:pt x="2417025" y="464"/>
                  </a:lnTo>
                  <a:lnTo>
                    <a:pt x="2418883" y="2324"/>
                  </a:lnTo>
                  <a:lnTo>
                    <a:pt x="2419350" y="3447"/>
                  </a:lnTo>
                  <a:lnTo>
                    <a:pt x="2419350" y="6077"/>
                  </a:lnTo>
                  <a:lnTo>
                    <a:pt x="2418883" y="7200"/>
                  </a:lnTo>
                  <a:lnTo>
                    <a:pt x="2417025" y="9060"/>
                  </a:lnTo>
                  <a:lnTo>
                    <a:pt x="2415902" y="9525"/>
                  </a:lnTo>
                  <a:close/>
                </a:path>
                <a:path w="5162550" h="9525">
                  <a:moveTo>
                    <a:pt x="2473052" y="9525"/>
                  </a:moveTo>
                  <a:lnTo>
                    <a:pt x="2460898" y="9525"/>
                  </a:lnTo>
                  <a:lnTo>
                    <a:pt x="2459774" y="9060"/>
                  </a:lnTo>
                  <a:lnTo>
                    <a:pt x="2457916" y="7200"/>
                  </a:lnTo>
                  <a:lnTo>
                    <a:pt x="2457450" y="6077"/>
                  </a:lnTo>
                  <a:lnTo>
                    <a:pt x="2457450" y="3447"/>
                  </a:lnTo>
                  <a:lnTo>
                    <a:pt x="2457916" y="2324"/>
                  </a:lnTo>
                  <a:lnTo>
                    <a:pt x="2459774" y="464"/>
                  </a:lnTo>
                  <a:lnTo>
                    <a:pt x="2460898" y="0"/>
                  </a:lnTo>
                  <a:lnTo>
                    <a:pt x="2473052" y="0"/>
                  </a:lnTo>
                  <a:lnTo>
                    <a:pt x="2474175" y="464"/>
                  </a:lnTo>
                  <a:lnTo>
                    <a:pt x="2476033" y="2324"/>
                  </a:lnTo>
                  <a:lnTo>
                    <a:pt x="2476500" y="3447"/>
                  </a:lnTo>
                  <a:lnTo>
                    <a:pt x="2476500" y="6077"/>
                  </a:lnTo>
                  <a:lnTo>
                    <a:pt x="2476033" y="7200"/>
                  </a:lnTo>
                  <a:lnTo>
                    <a:pt x="2474175" y="9060"/>
                  </a:lnTo>
                  <a:lnTo>
                    <a:pt x="2473052" y="9525"/>
                  </a:lnTo>
                  <a:close/>
                </a:path>
                <a:path w="5162550" h="9525">
                  <a:moveTo>
                    <a:pt x="2530202" y="9525"/>
                  </a:moveTo>
                  <a:lnTo>
                    <a:pt x="2518048" y="9525"/>
                  </a:lnTo>
                  <a:lnTo>
                    <a:pt x="2516924" y="9060"/>
                  </a:lnTo>
                  <a:lnTo>
                    <a:pt x="2515066" y="7200"/>
                  </a:lnTo>
                  <a:lnTo>
                    <a:pt x="2514600" y="6077"/>
                  </a:lnTo>
                  <a:lnTo>
                    <a:pt x="2514600" y="3447"/>
                  </a:lnTo>
                  <a:lnTo>
                    <a:pt x="2515066" y="2324"/>
                  </a:lnTo>
                  <a:lnTo>
                    <a:pt x="2516924" y="464"/>
                  </a:lnTo>
                  <a:lnTo>
                    <a:pt x="2518048" y="0"/>
                  </a:lnTo>
                  <a:lnTo>
                    <a:pt x="2530202" y="0"/>
                  </a:lnTo>
                  <a:lnTo>
                    <a:pt x="2531325" y="464"/>
                  </a:lnTo>
                  <a:lnTo>
                    <a:pt x="2533183" y="2324"/>
                  </a:lnTo>
                  <a:lnTo>
                    <a:pt x="2533650" y="3447"/>
                  </a:lnTo>
                  <a:lnTo>
                    <a:pt x="2533650" y="6077"/>
                  </a:lnTo>
                  <a:lnTo>
                    <a:pt x="2533183" y="7200"/>
                  </a:lnTo>
                  <a:lnTo>
                    <a:pt x="2531325" y="9060"/>
                  </a:lnTo>
                  <a:lnTo>
                    <a:pt x="2530202" y="9525"/>
                  </a:lnTo>
                  <a:close/>
                </a:path>
                <a:path w="5162550" h="9525">
                  <a:moveTo>
                    <a:pt x="2587352" y="9525"/>
                  </a:moveTo>
                  <a:lnTo>
                    <a:pt x="2575198" y="9525"/>
                  </a:lnTo>
                  <a:lnTo>
                    <a:pt x="2574074" y="9060"/>
                  </a:lnTo>
                  <a:lnTo>
                    <a:pt x="2572216" y="7200"/>
                  </a:lnTo>
                  <a:lnTo>
                    <a:pt x="2571750" y="6077"/>
                  </a:lnTo>
                  <a:lnTo>
                    <a:pt x="2571750" y="3447"/>
                  </a:lnTo>
                  <a:lnTo>
                    <a:pt x="2572216" y="2324"/>
                  </a:lnTo>
                  <a:lnTo>
                    <a:pt x="2574074" y="464"/>
                  </a:lnTo>
                  <a:lnTo>
                    <a:pt x="2575198" y="0"/>
                  </a:lnTo>
                  <a:lnTo>
                    <a:pt x="2587352" y="0"/>
                  </a:lnTo>
                  <a:lnTo>
                    <a:pt x="2588475" y="464"/>
                  </a:lnTo>
                  <a:lnTo>
                    <a:pt x="2590333" y="2324"/>
                  </a:lnTo>
                  <a:lnTo>
                    <a:pt x="2590800" y="3447"/>
                  </a:lnTo>
                  <a:lnTo>
                    <a:pt x="2590800" y="6077"/>
                  </a:lnTo>
                  <a:lnTo>
                    <a:pt x="2590333" y="7200"/>
                  </a:lnTo>
                  <a:lnTo>
                    <a:pt x="2588475" y="9060"/>
                  </a:lnTo>
                  <a:lnTo>
                    <a:pt x="2587352" y="9525"/>
                  </a:lnTo>
                  <a:close/>
                </a:path>
                <a:path w="5162550" h="9525">
                  <a:moveTo>
                    <a:pt x="2644502" y="9525"/>
                  </a:moveTo>
                  <a:lnTo>
                    <a:pt x="2632348" y="9525"/>
                  </a:lnTo>
                  <a:lnTo>
                    <a:pt x="2631224" y="9060"/>
                  </a:lnTo>
                  <a:lnTo>
                    <a:pt x="2629366" y="7200"/>
                  </a:lnTo>
                  <a:lnTo>
                    <a:pt x="2628900" y="6077"/>
                  </a:lnTo>
                  <a:lnTo>
                    <a:pt x="2628900" y="3447"/>
                  </a:lnTo>
                  <a:lnTo>
                    <a:pt x="2629366" y="2324"/>
                  </a:lnTo>
                  <a:lnTo>
                    <a:pt x="2631224" y="464"/>
                  </a:lnTo>
                  <a:lnTo>
                    <a:pt x="2632348" y="0"/>
                  </a:lnTo>
                  <a:lnTo>
                    <a:pt x="2644502" y="0"/>
                  </a:lnTo>
                  <a:lnTo>
                    <a:pt x="2645625" y="464"/>
                  </a:lnTo>
                  <a:lnTo>
                    <a:pt x="2647483" y="2324"/>
                  </a:lnTo>
                  <a:lnTo>
                    <a:pt x="2647950" y="3447"/>
                  </a:lnTo>
                  <a:lnTo>
                    <a:pt x="2647950" y="6077"/>
                  </a:lnTo>
                  <a:lnTo>
                    <a:pt x="2647483" y="7200"/>
                  </a:lnTo>
                  <a:lnTo>
                    <a:pt x="2645625" y="9060"/>
                  </a:lnTo>
                  <a:lnTo>
                    <a:pt x="2644502" y="9525"/>
                  </a:lnTo>
                  <a:close/>
                </a:path>
                <a:path w="5162550" h="9525">
                  <a:moveTo>
                    <a:pt x="2701652" y="9525"/>
                  </a:moveTo>
                  <a:lnTo>
                    <a:pt x="2689498" y="9525"/>
                  </a:lnTo>
                  <a:lnTo>
                    <a:pt x="2688374" y="9060"/>
                  </a:lnTo>
                  <a:lnTo>
                    <a:pt x="2686516" y="7200"/>
                  </a:lnTo>
                  <a:lnTo>
                    <a:pt x="2686050" y="6077"/>
                  </a:lnTo>
                  <a:lnTo>
                    <a:pt x="2686050" y="3447"/>
                  </a:lnTo>
                  <a:lnTo>
                    <a:pt x="2686516" y="2324"/>
                  </a:lnTo>
                  <a:lnTo>
                    <a:pt x="2688374" y="464"/>
                  </a:lnTo>
                  <a:lnTo>
                    <a:pt x="2689498" y="0"/>
                  </a:lnTo>
                  <a:lnTo>
                    <a:pt x="2701652" y="0"/>
                  </a:lnTo>
                  <a:lnTo>
                    <a:pt x="2702775" y="464"/>
                  </a:lnTo>
                  <a:lnTo>
                    <a:pt x="2704633" y="2324"/>
                  </a:lnTo>
                  <a:lnTo>
                    <a:pt x="2705100" y="3447"/>
                  </a:lnTo>
                  <a:lnTo>
                    <a:pt x="2705100" y="6077"/>
                  </a:lnTo>
                  <a:lnTo>
                    <a:pt x="2704633" y="7200"/>
                  </a:lnTo>
                  <a:lnTo>
                    <a:pt x="2702775" y="9060"/>
                  </a:lnTo>
                  <a:lnTo>
                    <a:pt x="2701652" y="9525"/>
                  </a:lnTo>
                  <a:close/>
                </a:path>
                <a:path w="5162550" h="9525">
                  <a:moveTo>
                    <a:pt x="2758802" y="9525"/>
                  </a:moveTo>
                  <a:lnTo>
                    <a:pt x="2746648" y="9525"/>
                  </a:lnTo>
                  <a:lnTo>
                    <a:pt x="2745524" y="9060"/>
                  </a:lnTo>
                  <a:lnTo>
                    <a:pt x="2743666" y="7200"/>
                  </a:lnTo>
                  <a:lnTo>
                    <a:pt x="2743200" y="6077"/>
                  </a:lnTo>
                  <a:lnTo>
                    <a:pt x="2743200" y="3447"/>
                  </a:lnTo>
                  <a:lnTo>
                    <a:pt x="2743666" y="2324"/>
                  </a:lnTo>
                  <a:lnTo>
                    <a:pt x="2745524" y="464"/>
                  </a:lnTo>
                  <a:lnTo>
                    <a:pt x="2746648" y="0"/>
                  </a:lnTo>
                  <a:lnTo>
                    <a:pt x="2758802" y="0"/>
                  </a:lnTo>
                  <a:lnTo>
                    <a:pt x="2759925" y="464"/>
                  </a:lnTo>
                  <a:lnTo>
                    <a:pt x="2761783" y="2324"/>
                  </a:lnTo>
                  <a:lnTo>
                    <a:pt x="2762250" y="3447"/>
                  </a:lnTo>
                  <a:lnTo>
                    <a:pt x="2762250" y="6077"/>
                  </a:lnTo>
                  <a:lnTo>
                    <a:pt x="2761783" y="7200"/>
                  </a:lnTo>
                  <a:lnTo>
                    <a:pt x="2759925" y="9060"/>
                  </a:lnTo>
                  <a:lnTo>
                    <a:pt x="2758802" y="9525"/>
                  </a:lnTo>
                  <a:close/>
                </a:path>
                <a:path w="5162550" h="9525">
                  <a:moveTo>
                    <a:pt x="2815952" y="9525"/>
                  </a:moveTo>
                  <a:lnTo>
                    <a:pt x="2803798" y="9525"/>
                  </a:lnTo>
                  <a:lnTo>
                    <a:pt x="2802674" y="9060"/>
                  </a:lnTo>
                  <a:lnTo>
                    <a:pt x="2800816" y="7200"/>
                  </a:lnTo>
                  <a:lnTo>
                    <a:pt x="2800350" y="6077"/>
                  </a:lnTo>
                  <a:lnTo>
                    <a:pt x="2800350" y="3447"/>
                  </a:lnTo>
                  <a:lnTo>
                    <a:pt x="2800816" y="2324"/>
                  </a:lnTo>
                  <a:lnTo>
                    <a:pt x="2802674" y="464"/>
                  </a:lnTo>
                  <a:lnTo>
                    <a:pt x="2803798" y="0"/>
                  </a:lnTo>
                  <a:lnTo>
                    <a:pt x="2815952" y="0"/>
                  </a:lnTo>
                  <a:lnTo>
                    <a:pt x="2817075" y="464"/>
                  </a:lnTo>
                  <a:lnTo>
                    <a:pt x="2818933" y="2324"/>
                  </a:lnTo>
                  <a:lnTo>
                    <a:pt x="2819400" y="3447"/>
                  </a:lnTo>
                  <a:lnTo>
                    <a:pt x="2819400" y="6077"/>
                  </a:lnTo>
                  <a:lnTo>
                    <a:pt x="2818933" y="7200"/>
                  </a:lnTo>
                  <a:lnTo>
                    <a:pt x="2817075" y="9060"/>
                  </a:lnTo>
                  <a:lnTo>
                    <a:pt x="2815952" y="9525"/>
                  </a:lnTo>
                  <a:close/>
                </a:path>
                <a:path w="5162550" h="9525">
                  <a:moveTo>
                    <a:pt x="2873102" y="9525"/>
                  </a:moveTo>
                  <a:lnTo>
                    <a:pt x="2860948" y="9525"/>
                  </a:lnTo>
                  <a:lnTo>
                    <a:pt x="2859824" y="9060"/>
                  </a:lnTo>
                  <a:lnTo>
                    <a:pt x="2857966" y="7200"/>
                  </a:lnTo>
                  <a:lnTo>
                    <a:pt x="2857500" y="6077"/>
                  </a:lnTo>
                  <a:lnTo>
                    <a:pt x="2857500" y="3447"/>
                  </a:lnTo>
                  <a:lnTo>
                    <a:pt x="2857966" y="2324"/>
                  </a:lnTo>
                  <a:lnTo>
                    <a:pt x="2859824" y="464"/>
                  </a:lnTo>
                  <a:lnTo>
                    <a:pt x="2860948" y="0"/>
                  </a:lnTo>
                  <a:lnTo>
                    <a:pt x="2873102" y="0"/>
                  </a:lnTo>
                  <a:lnTo>
                    <a:pt x="2874225" y="464"/>
                  </a:lnTo>
                  <a:lnTo>
                    <a:pt x="2876083" y="2324"/>
                  </a:lnTo>
                  <a:lnTo>
                    <a:pt x="2876550" y="3447"/>
                  </a:lnTo>
                  <a:lnTo>
                    <a:pt x="2876550" y="6077"/>
                  </a:lnTo>
                  <a:lnTo>
                    <a:pt x="2876083" y="7200"/>
                  </a:lnTo>
                  <a:lnTo>
                    <a:pt x="2874225" y="9060"/>
                  </a:lnTo>
                  <a:lnTo>
                    <a:pt x="2873102" y="9525"/>
                  </a:lnTo>
                  <a:close/>
                </a:path>
                <a:path w="5162550" h="9525">
                  <a:moveTo>
                    <a:pt x="2930252" y="9525"/>
                  </a:moveTo>
                  <a:lnTo>
                    <a:pt x="2918098" y="9525"/>
                  </a:lnTo>
                  <a:lnTo>
                    <a:pt x="2916974" y="9060"/>
                  </a:lnTo>
                  <a:lnTo>
                    <a:pt x="2915116" y="7200"/>
                  </a:lnTo>
                  <a:lnTo>
                    <a:pt x="2914650" y="6077"/>
                  </a:lnTo>
                  <a:lnTo>
                    <a:pt x="2914650" y="3447"/>
                  </a:lnTo>
                  <a:lnTo>
                    <a:pt x="2915116" y="2324"/>
                  </a:lnTo>
                  <a:lnTo>
                    <a:pt x="2916974" y="464"/>
                  </a:lnTo>
                  <a:lnTo>
                    <a:pt x="2918098" y="0"/>
                  </a:lnTo>
                  <a:lnTo>
                    <a:pt x="2930252" y="0"/>
                  </a:lnTo>
                  <a:lnTo>
                    <a:pt x="2931375" y="464"/>
                  </a:lnTo>
                  <a:lnTo>
                    <a:pt x="2933233" y="2324"/>
                  </a:lnTo>
                  <a:lnTo>
                    <a:pt x="2933700" y="3447"/>
                  </a:lnTo>
                  <a:lnTo>
                    <a:pt x="2933700" y="6077"/>
                  </a:lnTo>
                  <a:lnTo>
                    <a:pt x="2933233" y="7200"/>
                  </a:lnTo>
                  <a:lnTo>
                    <a:pt x="2931375" y="9060"/>
                  </a:lnTo>
                  <a:lnTo>
                    <a:pt x="2930252" y="9525"/>
                  </a:lnTo>
                  <a:close/>
                </a:path>
                <a:path w="5162550" h="9525">
                  <a:moveTo>
                    <a:pt x="2987402" y="9525"/>
                  </a:moveTo>
                  <a:lnTo>
                    <a:pt x="2975248" y="9525"/>
                  </a:lnTo>
                  <a:lnTo>
                    <a:pt x="2974124" y="9060"/>
                  </a:lnTo>
                  <a:lnTo>
                    <a:pt x="2972266" y="7200"/>
                  </a:lnTo>
                  <a:lnTo>
                    <a:pt x="2971800" y="6077"/>
                  </a:lnTo>
                  <a:lnTo>
                    <a:pt x="2971800" y="3447"/>
                  </a:lnTo>
                  <a:lnTo>
                    <a:pt x="2972266" y="2324"/>
                  </a:lnTo>
                  <a:lnTo>
                    <a:pt x="2974124" y="464"/>
                  </a:lnTo>
                  <a:lnTo>
                    <a:pt x="2975248" y="0"/>
                  </a:lnTo>
                  <a:lnTo>
                    <a:pt x="2987402" y="0"/>
                  </a:lnTo>
                  <a:lnTo>
                    <a:pt x="2988525" y="464"/>
                  </a:lnTo>
                  <a:lnTo>
                    <a:pt x="2990383" y="2324"/>
                  </a:lnTo>
                  <a:lnTo>
                    <a:pt x="2990850" y="3447"/>
                  </a:lnTo>
                  <a:lnTo>
                    <a:pt x="2990850" y="6077"/>
                  </a:lnTo>
                  <a:lnTo>
                    <a:pt x="2990383" y="7200"/>
                  </a:lnTo>
                  <a:lnTo>
                    <a:pt x="2988525" y="9060"/>
                  </a:lnTo>
                  <a:lnTo>
                    <a:pt x="2987402" y="9525"/>
                  </a:lnTo>
                  <a:close/>
                </a:path>
                <a:path w="5162550" h="9525">
                  <a:moveTo>
                    <a:pt x="3044552" y="9525"/>
                  </a:moveTo>
                  <a:lnTo>
                    <a:pt x="3032398" y="9525"/>
                  </a:lnTo>
                  <a:lnTo>
                    <a:pt x="3031274" y="9060"/>
                  </a:lnTo>
                  <a:lnTo>
                    <a:pt x="3029416" y="7200"/>
                  </a:lnTo>
                  <a:lnTo>
                    <a:pt x="3028950" y="6077"/>
                  </a:lnTo>
                  <a:lnTo>
                    <a:pt x="3028950" y="3447"/>
                  </a:lnTo>
                  <a:lnTo>
                    <a:pt x="3029416" y="2324"/>
                  </a:lnTo>
                  <a:lnTo>
                    <a:pt x="3031274" y="464"/>
                  </a:lnTo>
                  <a:lnTo>
                    <a:pt x="3032398" y="0"/>
                  </a:lnTo>
                  <a:lnTo>
                    <a:pt x="3044552" y="0"/>
                  </a:lnTo>
                  <a:lnTo>
                    <a:pt x="3045675" y="464"/>
                  </a:lnTo>
                  <a:lnTo>
                    <a:pt x="3047533" y="2324"/>
                  </a:lnTo>
                  <a:lnTo>
                    <a:pt x="3048000" y="3447"/>
                  </a:lnTo>
                  <a:lnTo>
                    <a:pt x="3048000" y="6077"/>
                  </a:lnTo>
                  <a:lnTo>
                    <a:pt x="3047533" y="7200"/>
                  </a:lnTo>
                  <a:lnTo>
                    <a:pt x="3045675" y="9060"/>
                  </a:lnTo>
                  <a:lnTo>
                    <a:pt x="3044552" y="9525"/>
                  </a:lnTo>
                  <a:close/>
                </a:path>
                <a:path w="5162550" h="9525">
                  <a:moveTo>
                    <a:pt x="3101702" y="9525"/>
                  </a:moveTo>
                  <a:lnTo>
                    <a:pt x="3089548" y="9525"/>
                  </a:lnTo>
                  <a:lnTo>
                    <a:pt x="3088424" y="9060"/>
                  </a:lnTo>
                  <a:lnTo>
                    <a:pt x="3086566" y="7200"/>
                  </a:lnTo>
                  <a:lnTo>
                    <a:pt x="3086100" y="6077"/>
                  </a:lnTo>
                  <a:lnTo>
                    <a:pt x="3086100" y="3447"/>
                  </a:lnTo>
                  <a:lnTo>
                    <a:pt x="3086566" y="2324"/>
                  </a:lnTo>
                  <a:lnTo>
                    <a:pt x="3088424" y="464"/>
                  </a:lnTo>
                  <a:lnTo>
                    <a:pt x="3089548" y="0"/>
                  </a:lnTo>
                  <a:lnTo>
                    <a:pt x="3101702" y="0"/>
                  </a:lnTo>
                  <a:lnTo>
                    <a:pt x="3102825" y="464"/>
                  </a:lnTo>
                  <a:lnTo>
                    <a:pt x="3104683" y="2324"/>
                  </a:lnTo>
                  <a:lnTo>
                    <a:pt x="3105150" y="3447"/>
                  </a:lnTo>
                  <a:lnTo>
                    <a:pt x="3105150" y="6077"/>
                  </a:lnTo>
                  <a:lnTo>
                    <a:pt x="3104683" y="7200"/>
                  </a:lnTo>
                  <a:lnTo>
                    <a:pt x="3102825" y="9060"/>
                  </a:lnTo>
                  <a:lnTo>
                    <a:pt x="3101702" y="9525"/>
                  </a:lnTo>
                  <a:close/>
                </a:path>
                <a:path w="5162550" h="9525">
                  <a:moveTo>
                    <a:pt x="3158852" y="9525"/>
                  </a:moveTo>
                  <a:lnTo>
                    <a:pt x="3146698" y="9525"/>
                  </a:lnTo>
                  <a:lnTo>
                    <a:pt x="3145574" y="9060"/>
                  </a:lnTo>
                  <a:lnTo>
                    <a:pt x="3143716" y="7200"/>
                  </a:lnTo>
                  <a:lnTo>
                    <a:pt x="3143250" y="6077"/>
                  </a:lnTo>
                  <a:lnTo>
                    <a:pt x="3143250" y="3447"/>
                  </a:lnTo>
                  <a:lnTo>
                    <a:pt x="3143716" y="2324"/>
                  </a:lnTo>
                  <a:lnTo>
                    <a:pt x="3145574" y="464"/>
                  </a:lnTo>
                  <a:lnTo>
                    <a:pt x="3146698" y="0"/>
                  </a:lnTo>
                  <a:lnTo>
                    <a:pt x="3158852" y="0"/>
                  </a:lnTo>
                  <a:lnTo>
                    <a:pt x="3159975" y="464"/>
                  </a:lnTo>
                  <a:lnTo>
                    <a:pt x="3161833" y="2324"/>
                  </a:lnTo>
                  <a:lnTo>
                    <a:pt x="3162300" y="3447"/>
                  </a:lnTo>
                  <a:lnTo>
                    <a:pt x="3162300" y="6077"/>
                  </a:lnTo>
                  <a:lnTo>
                    <a:pt x="3161833" y="7200"/>
                  </a:lnTo>
                  <a:lnTo>
                    <a:pt x="3159975" y="9060"/>
                  </a:lnTo>
                  <a:lnTo>
                    <a:pt x="3158852" y="9525"/>
                  </a:lnTo>
                  <a:close/>
                </a:path>
                <a:path w="5162550" h="9525">
                  <a:moveTo>
                    <a:pt x="3216002" y="9525"/>
                  </a:moveTo>
                  <a:lnTo>
                    <a:pt x="3203848" y="9525"/>
                  </a:lnTo>
                  <a:lnTo>
                    <a:pt x="3202724" y="9060"/>
                  </a:lnTo>
                  <a:lnTo>
                    <a:pt x="3200866" y="7200"/>
                  </a:lnTo>
                  <a:lnTo>
                    <a:pt x="3200400" y="6077"/>
                  </a:lnTo>
                  <a:lnTo>
                    <a:pt x="3200400" y="3447"/>
                  </a:lnTo>
                  <a:lnTo>
                    <a:pt x="3200866" y="2324"/>
                  </a:lnTo>
                  <a:lnTo>
                    <a:pt x="3202724" y="464"/>
                  </a:lnTo>
                  <a:lnTo>
                    <a:pt x="3203848" y="0"/>
                  </a:lnTo>
                  <a:lnTo>
                    <a:pt x="3216002" y="0"/>
                  </a:lnTo>
                  <a:lnTo>
                    <a:pt x="3217125" y="464"/>
                  </a:lnTo>
                  <a:lnTo>
                    <a:pt x="3218983" y="2324"/>
                  </a:lnTo>
                  <a:lnTo>
                    <a:pt x="3219450" y="3447"/>
                  </a:lnTo>
                  <a:lnTo>
                    <a:pt x="3219450" y="6077"/>
                  </a:lnTo>
                  <a:lnTo>
                    <a:pt x="3218983" y="7200"/>
                  </a:lnTo>
                  <a:lnTo>
                    <a:pt x="3217125" y="9060"/>
                  </a:lnTo>
                  <a:lnTo>
                    <a:pt x="3216002" y="9525"/>
                  </a:lnTo>
                  <a:close/>
                </a:path>
                <a:path w="5162550" h="9525">
                  <a:moveTo>
                    <a:pt x="3273152" y="9525"/>
                  </a:moveTo>
                  <a:lnTo>
                    <a:pt x="3260998" y="9525"/>
                  </a:lnTo>
                  <a:lnTo>
                    <a:pt x="3259874" y="9060"/>
                  </a:lnTo>
                  <a:lnTo>
                    <a:pt x="3258016" y="7200"/>
                  </a:lnTo>
                  <a:lnTo>
                    <a:pt x="3257550" y="6077"/>
                  </a:lnTo>
                  <a:lnTo>
                    <a:pt x="3257550" y="3447"/>
                  </a:lnTo>
                  <a:lnTo>
                    <a:pt x="3258016" y="2324"/>
                  </a:lnTo>
                  <a:lnTo>
                    <a:pt x="3259874" y="464"/>
                  </a:lnTo>
                  <a:lnTo>
                    <a:pt x="3260998" y="0"/>
                  </a:lnTo>
                  <a:lnTo>
                    <a:pt x="3273152" y="0"/>
                  </a:lnTo>
                  <a:lnTo>
                    <a:pt x="3274275" y="464"/>
                  </a:lnTo>
                  <a:lnTo>
                    <a:pt x="3276133" y="2324"/>
                  </a:lnTo>
                  <a:lnTo>
                    <a:pt x="3276600" y="3447"/>
                  </a:lnTo>
                  <a:lnTo>
                    <a:pt x="3276600" y="6077"/>
                  </a:lnTo>
                  <a:lnTo>
                    <a:pt x="3276133" y="7200"/>
                  </a:lnTo>
                  <a:lnTo>
                    <a:pt x="3274275" y="9060"/>
                  </a:lnTo>
                  <a:lnTo>
                    <a:pt x="3273152" y="9525"/>
                  </a:lnTo>
                  <a:close/>
                </a:path>
                <a:path w="5162550" h="9525">
                  <a:moveTo>
                    <a:pt x="3330302" y="9525"/>
                  </a:moveTo>
                  <a:lnTo>
                    <a:pt x="3318148" y="9525"/>
                  </a:lnTo>
                  <a:lnTo>
                    <a:pt x="3317024" y="9060"/>
                  </a:lnTo>
                  <a:lnTo>
                    <a:pt x="3315166" y="7200"/>
                  </a:lnTo>
                  <a:lnTo>
                    <a:pt x="3314700" y="6077"/>
                  </a:lnTo>
                  <a:lnTo>
                    <a:pt x="3314700" y="3447"/>
                  </a:lnTo>
                  <a:lnTo>
                    <a:pt x="3315166" y="2324"/>
                  </a:lnTo>
                  <a:lnTo>
                    <a:pt x="3317024" y="464"/>
                  </a:lnTo>
                  <a:lnTo>
                    <a:pt x="3318148" y="0"/>
                  </a:lnTo>
                  <a:lnTo>
                    <a:pt x="3330302" y="0"/>
                  </a:lnTo>
                  <a:lnTo>
                    <a:pt x="3331425" y="464"/>
                  </a:lnTo>
                  <a:lnTo>
                    <a:pt x="3333283" y="2324"/>
                  </a:lnTo>
                  <a:lnTo>
                    <a:pt x="3333750" y="3447"/>
                  </a:lnTo>
                  <a:lnTo>
                    <a:pt x="3333750" y="6077"/>
                  </a:lnTo>
                  <a:lnTo>
                    <a:pt x="3333283" y="7200"/>
                  </a:lnTo>
                  <a:lnTo>
                    <a:pt x="3331425" y="9060"/>
                  </a:lnTo>
                  <a:lnTo>
                    <a:pt x="3330302" y="9525"/>
                  </a:lnTo>
                  <a:close/>
                </a:path>
                <a:path w="5162550" h="9525">
                  <a:moveTo>
                    <a:pt x="3387452" y="9525"/>
                  </a:moveTo>
                  <a:lnTo>
                    <a:pt x="3375298" y="9525"/>
                  </a:lnTo>
                  <a:lnTo>
                    <a:pt x="3374174" y="9060"/>
                  </a:lnTo>
                  <a:lnTo>
                    <a:pt x="3372316" y="7200"/>
                  </a:lnTo>
                  <a:lnTo>
                    <a:pt x="3371850" y="6077"/>
                  </a:lnTo>
                  <a:lnTo>
                    <a:pt x="3371850" y="3447"/>
                  </a:lnTo>
                  <a:lnTo>
                    <a:pt x="3372316" y="2324"/>
                  </a:lnTo>
                  <a:lnTo>
                    <a:pt x="3374174" y="464"/>
                  </a:lnTo>
                  <a:lnTo>
                    <a:pt x="3375298" y="0"/>
                  </a:lnTo>
                  <a:lnTo>
                    <a:pt x="3387452" y="0"/>
                  </a:lnTo>
                  <a:lnTo>
                    <a:pt x="3388576" y="464"/>
                  </a:lnTo>
                  <a:lnTo>
                    <a:pt x="3390433" y="2324"/>
                  </a:lnTo>
                  <a:lnTo>
                    <a:pt x="3390900" y="3447"/>
                  </a:lnTo>
                  <a:lnTo>
                    <a:pt x="3390900" y="6077"/>
                  </a:lnTo>
                  <a:lnTo>
                    <a:pt x="3390433" y="7200"/>
                  </a:lnTo>
                  <a:lnTo>
                    <a:pt x="3388576" y="9060"/>
                  </a:lnTo>
                  <a:lnTo>
                    <a:pt x="3387452" y="9525"/>
                  </a:lnTo>
                  <a:close/>
                </a:path>
                <a:path w="5162550" h="9525">
                  <a:moveTo>
                    <a:pt x="3444602" y="9525"/>
                  </a:moveTo>
                  <a:lnTo>
                    <a:pt x="3432448" y="9525"/>
                  </a:lnTo>
                  <a:lnTo>
                    <a:pt x="3431324" y="9060"/>
                  </a:lnTo>
                  <a:lnTo>
                    <a:pt x="3429466" y="7200"/>
                  </a:lnTo>
                  <a:lnTo>
                    <a:pt x="3429000" y="6077"/>
                  </a:lnTo>
                  <a:lnTo>
                    <a:pt x="3429000" y="3447"/>
                  </a:lnTo>
                  <a:lnTo>
                    <a:pt x="3429466" y="2324"/>
                  </a:lnTo>
                  <a:lnTo>
                    <a:pt x="3431324" y="464"/>
                  </a:lnTo>
                  <a:lnTo>
                    <a:pt x="3432448" y="0"/>
                  </a:lnTo>
                  <a:lnTo>
                    <a:pt x="3444602" y="0"/>
                  </a:lnTo>
                  <a:lnTo>
                    <a:pt x="3445726" y="464"/>
                  </a:lnTo>
                  <a:lnTo>
                    <a:pt x="3447583" y="2324"/>
                  </a:lnTo>
                  <a:lnTo>
                    <a:pt x="3448050" y="3447"/>
                  </a:lnTo>
                  <a:lnTo>
                    <a:pt x="3448050" y="6077"/>
                  </a:lnTo>
                  <a:lnTo>
                    <a:pt x="3447583" y="7200"/>
                  </a:lnTo>
                  <a:lnTo>
                    <a:pt x="3445726" y="9060"/>
                  </a:lnTo>
                  <a:lnTo>
                    <a:pt x="3444602" y="9525"/>
                  </a:lnTo>
                  <a:close/>
                </a:path>
                <a:path w="5162550" h="9525">
                  <a:moveTo>
                    <a:pt x="3501752" y="9525"/>
                  </a:moveTo>
                  <a:lnTo>
                    <a:pt x="3489598" y="9525"/>
                  </a:lnTo>
                  <a:lnTo>
                    <a:pt x="3488474" y="9060"/>
                  </a:lnTo>
                  <a:lnTo>
                    <a:pt x="3486616" y="7200"/>
                  </a:lnTo>
                  <a:lnTo>
                    <a:pt x="3486150" y="6077"/>
                  </a:lnTo>
                  <a:lnTo>
                    <a:pt x="3486150" y="3447"/>
                  </a:lnTo>
                  <a:lnTo>
                    <a:pt x="3486616" y="2324"/>
                  </a:lnTo>
                  <a:lnTo>
                    <a:pt x="3488474" y="464"/>
                  </a:lnTo>
                  <a:lnTo>
                    <a:pt x="3489598" y="0"/>
                  </a:lnTo>
                  <a:lnTo>
                    <a:pt x="3501752" y="0"/>
                  </a:lnTo>
                  <a:lnTo>
                    <a:pt x="3502876" y="464"/>
                  </a:lnTo>
                  <a:lnTo>
                    <a:pt x="3504733" y="2324"/>
                  </a:lnTo>
                  <a:lnTo>
                    <a:pt x="3505200" y="3447"/>
                  </a:lnTo>
                  <a:lnTo>
                    <a:pt x="3505200" y="6077"/>
                  </a:lnTo>
                  <a:lnTo>
                    <a:pt x="3504733" y="7200"/>
                  </a:lnTo>
                  <a:lnTo>
                    <a:pt x="3502876" y="9060"/>
                  </a:lnTo>
                  <a:lnTo>
                    <a:pt x="3501752" y="9525"/>
                  </a:lnTo>
                  <a:close/>
                </a:path>
                <a:path w="5162550" h="9525">
                  <a:moveTo>
                    <a:pt x="3558902" y="9525"/>
                  </a:moveTo>
                  <a:lnTo>
                    <a:pt x="3546748" y="9525"/>
                  </a:lnTo>
                  <a:lnTo>
                    <a:pt x="3545624" y="9060"/>
                  </a:lnTo>
                  <a:lnTo>
                    <a:pt x="3543766" y="7200"/>
                  </a:lnTo>
                  <a:lnTo>
                    <a:pt x="3543300" y="6077"/>
                  </a:lnTo>
                  <a:lnTo>
                    <a:pt x="3543300" y="3447"/>
                  </a:lnTo>
                  <a:lnTo>
                    <a:pt x="3543766" y="2324"/>
                  </a:lnTo>
                  <a:lnTo>
                    <a:pt x="3545624" y="464"/>
                  </a:lnTo>
                  <a:lnTo>
                    <a:pt x="3546748" y="0"/>
                  </a:lnTo>
                  <a:lnTo>
                    <a:pt x="3558902" y="0"/>
                  </a:lnTo>
                  <a:lnTo>
                    <a:pt x="3560026" y="464"/>
                  </a:lnTo>
                  <a:lnTo>
                    <a:pt x="3561883" y="2324"/>
                  </a:lnTo>
                  <a:lnTo>
                    <a:pt x="3562350" y="3447"/>
                  </a:lnTo>
                  <a:lnTo>
                    <a:pt x="3562350" y="6077"/>
                  </a:lnTo>
                  <a:lnTo>
                    <a:pt x="3561883" y="7200"/>
                  </a:lnTo>
                  <a:lnTo>
                    <a:pt x="3560026" y="9060"/>
                  </a:lnTo>
                  <a:lnTo>
                    <a:pt x="3558902" y="9525"/>
                  </a:lnTo>
                  <a:close/>
                </a:path>
                <a:path w="5162550" h="9525">
                  <a:moveTo>
                    <a:pt x="3616052" y="9525"/>
                  </a:moveTo>
                  <a:lnTo>
                    <a:pt x="3603898" y="9525"/>
                  </a:lnTo>
                  <a:lnTo>
                    <a:pt x="3602774" y="9060"/>
                  </a:lnTo>
                  <a:lnTo>
                    <a:pt x="3600916" y="7200"/>
                  </a:lnTo>
                  <a:lnTo>
                    <a:pt x="3600450" y="6077"/>
                  </a:lnTo>
                  <a:lnTo>
                    <a:pt x="3600450" y="3447"/>
                  </a:lnTo>
                  <a:lnTo>
                    <a:pt x="3600916" y="2324"/>
                  </a:lnTo>
                  <a:lnTo>
                    <a:pt x="3602774" y="464"/>
                  </a:lnTo>
                  <a:lnTo>
                    <a:pt x="3603898" y="0"/>
                  </a:lnTo>
                  <a:lnTo>
                    <a:pt x="3616052" y="0"/>
                  </a:lnTo>
                  <a:lnTo>
                    <a:pt x="3617176" y="464"/>
                  </a:lnTo>
                  <a:lnTo>
                    <a:pt x="3619033" y="2324"/>
                  </a:lnTo>
                  <a:lnTo>
                    <a:pt x="3619500" y="3447"/>
                  </a:lnTo>
                  <a:lnTo>
                    <a:pt x="3619500" y="6077"/>
                  </a:lnTo>
                  <a:lnTo>
                    <a:pt x="3619033" y="7200"/>
                  </a:lnTo>
                  <a:lnTo>
                    <a:pt x="3617176" y="9060"/>
                  </a:lnTo>
                  <a:lnTo>
                    <a:pt x="3616052" y="9525"/>
                  </a:lnTo>
                  <a:close/>
                </a:path>
                <a:path w="5162550" h="9525">
                  <a:moveTo>
                    <a:pt x="3673202" y="9525"/>
                  </a:moveTo>
                  <a:lnTo>
                    <a:pt x="3661048" y="9525"/>
                  </a:lnTo>
                  <a:lnTo>
                    <a:pt x="3659924" y="9060"/>
                  </a:lnTo>
                  <a:lnTo>
                    <a:pt x="3658066" y="7200"/>
                  </a:lnTo>
                  <a:lnTo>
                    <a:pt x="3657600" y="6077"/>
                  </a:lnTo>
                  <a:lnTo>
                    <a:pt x="3657600" y="3447"/>
                  </a:lnTo>
                  <a:lnTo>
                    <a:pt x="3658066" y="2324"/>
                  </a:lnTo>
                  <a:lnTo>
                    <a:pt x="3659924" y="464"/>
                  </a:lnTo>
                  <a:lnTo>
                    <a:pt x="3661048" y="0"/>
                  </a:lnTo>
                  <a:lnTo>
                    <a:pt x="3673202" y="0"/>
                  </a:lnTo>
                  <a:lnTo>
                    <a:pt x="3674326" y="464"/>
                  </a:lnTo>
                  <a:lnTo>
                    <a:pt x="3676183" y="2324"/>
                  </a:lnTo>
                  <a:lnTo>
                    <a:pt x="3676650" y="3447"/>
                  </a:lnTo>
                  <a:lnTo>
                    <a:pt x="3676650" y="6077"/>
                  </a:lnTo>
                  <a:lnTo>
                    <a:pt x="3676183" y="7200"/>
                  </a:lnTo>
                  <a:lnTo>
                    <a:pt x="3674326" y="9060"/>
                  </a:lnTo>
                  <a:lnTo>
                    <a:pt x="3673202" y="9525"/>
                  </a:lnTo>
                  <a:close/>
                </a:path>
                <a:path w="5162550" h="9525">
                  <a:moveTo>
                    <a:pt x="3730352" y="9525"/>
                  </a:moveTo>
                  <a:lnTo>
                    <a:pt x="3718198" y="9525"/>
                  </a:lnTo>
                  <a:lnTo>
                    <a:pt x="3717074" y="9060"/>
                  </a:lnTo>
                  <a:lnTo>
                    <a:pt x="3715216" y="7200"/>
                  </a:lnTo>
                  <a:lnTo>
                    <a:pt x="3714750" y="6077"/>
                  </a:lnTo>
                  <a:lnTo>
                    <a:pt x="3714750" y="3447"/>
                  </a:lnTo>
                  <a:lnTo>
                    <a:pt x="3715216" y="2324"/>
                  </a:lnTo>
                  <a:lnTo>
                    <a:pt x="3717074" y="464"/>
                  </a:lnTo>
                  <a:lnTo>
                    <a:pt x="3718198" y="0"/>
                  </a:lnTo>
                  <a:lnTo>
                    <a:pt x="3730352" y="0"/>
                  </a:lnTo>
                  <a:lnTo>
                    <a:pt x="3731476" y="464"/>
                  </a:lnTo>
                  <a:lnTo>
                    <a:pt x="3733333" y="2324"/>
                  </a:lnTo>
                  <a:lnTo>
                    <a:pt x="3733800" y="3447"/>
                  </a:lnTo>
                  <a:lnTo>
                    <a:pt x="3733800" y="6077"/>
                  </a:lnTo>
                  <a:lnTo>
                    <a:pt x="3733333" y="7200"/>
                  </a:lnTo>
                  <a:lnTo>
                    <a:pt x="3731476" y="9060"/>
                  </a:lnTo>
                  <a:lnTo>
                    <a:pt x="3730352" y="9525"/>
                  </a:lnTo>
                  <a:close/>
                </a:path>
                <a:path w="5162550" h="9525">
                  <a:moveTo>
                    <a:pt x="3787502" y="9525"/>
                  </a:moveTo>
                  <a:lnTo>
                    <a:pt x="3775348" y="9525"/>
                  </a:lnTo>
                  <a:lnTo>
                    <a:pt x="3774224" y="9060"/>
                  </a:lnTo>
                  <a:lnTo>
                    <a:pt x="3772366" y="7200"/>
                  </a:lnTo>
                  <a:lnTo>
                    <a:pt x="3771900" y="6077"/>
                  </a:lnTo>
                  <a:lnTo>
                    <a:pt x="3771900" y="3447"/>
                  </a:lnTo>
                  <a:lnTo>
                    <a:pt x="3772366" y="2324"/>
                  </a:lnTo>
                  <a:lnTo>
                    <a:pt x="3774224" y="464"/>
                  </a:lnTo>
                  <a:lnTo>
                    <a:pt x="3775348" y="0"/>
                  </a:lnTo>
                  <a:lnTo>
                    <a:pt x="3787502" y="0"/>
                  </a:lnTo>
                  <a:lnTo>
                    <a:pt x="3788626" y="464"/>
                  </a:lnTo>
                  <a:lnTo>
                    <a:pt x="3790483" y="2324"/>
                  </a:lnTo>
                  <a:lnTo>
                    <a:pt x="3790950" y="3447"/>
                  </a:lnTo>
                  <a:lnTo>
                    <a:pt x="3790950" y="6077"/>
                  </a:lnTo>
                  <a:lnTo>
                    <a:pt x="3790483" y="7200"/>
                  </a:lnTo>
                  <a:lnTo>
                    <a:pt x="3788626" y="9060"/>
                  </a:lnTo>
                  <a:lnTo>
                    <a:pt x="3787502" y="9525"/>
                  </a:lnTo>
                  <a:close/>
                </a:path>
                <a:path w="5162550" h="9525">
                  <a:moveTo>
                    <a:pt x="3844652" y="9525"/>
                  </a:moveTo>
                  <a:lnTo>
                    <a:pt x="3832498" y="9525"/>
                  </a:lnTo>
                  <a:lnTo>
                    <a:pt x="3831374" y="9060"/>
                  </a:lnTo>
                  <a:lnTo>
                    <a:pt x="3829516" y="7200"/>
                  </a:lnTo>
                  <a:lnTo>
                    <a:pt x="3829050" y="6077"/>
                  </a:lnTo>
                  <a:lnTo>
                    <a:pt x="3829050" y="3447"/>
                  </a:lnTo>
                  <a:lnTo>
                    <a:pt x="3829516" y="2324"/>
                  </a:lnTo>
                  <a:lnTo>
                    <a:pt x="3831374" y="464"/>
                  </a:lnTo>
                  <a:lnTo>
                    <a:pt x="3832498" y="0"/>
                  </a:lnTo>
                  <a:lnTo>
                    <a:pt x="3844652" y="0"/>
                  </a:lnTo>
                  <a:lnTo>
                    <a:pt x="3845776" y="464"/>
                  </a:lnTo>
                  <a:lnTo>
                    <a:pt x="3847633" y="2324"/>
                  </a:lnTo>
                  <a:lnTo>
                    <a:pt x="3848100" y="3447"/>
                  </a:lnTo>
                  <a:lnTo>
                    <a:pt x="3848100" y="6077"/>
                  </a:lnTo>
                  <a:lnTo>
                    <a:pt x="3847633" y="7200"/>
                  </a:lnTo>
                  <a:lnTo>
                    <a:pt x="3845776" y="9060"/>
                  </a:lnTo>
                  <a:lnTo>
                    <a:pt x="3844652" y="9525"/>
                  </a:lnTo>
                  <a:close/>
                </a:path>
                <a:path w="5162550" h="9525">
                  <a:moveTo>
                    <a:pt x="3901802" y="9525"/>
                  </a:moveTo>
                  <a:lnTo>
                    <a:pt x="3889648" y="9525"/>
                  </a:lnTo>
                  <a:lnTo>
                    <a:pt x="3888524" y="9060"/>
                  </a:lnTo>
                  <a:lnTo>
                    <a:pt x="3886666" y="7200"/>
                  </a:lnTo>
                  <a:lnTo>
                    <a:pt x="3886200" y="6077"/>
                  </a:lnTo>
                  <a:lnTo>
                    <a:pt x="3886200" y="3447"/>
                  </a:lnTo>
                  <a:lnTo>
                    <a:pt x="3886666" y="2324"/>
                  </a:lnTo>
                  <a:lnTo>
                    <a:pt x="3888524" y="464"/>
                  </a:lnTo>
                  <a:lnTo>
                    <a:pt x="3889648" y="0"/>
                  </a:lnTo>
                  <a:lnTo>
                    <a:pt x="3901802" y="0"/>
                  </a:lnTo>
                  <a:lnTo>
                    <a:pt x="3902926" y="464"/>
                  </a:lnTo>
                  <a:lnTo>
                    <a:pt x="3904783" y="2324"/>
                  </a:lnTo>
                  <a:lnTo>
                    <a:pt x="3905250" y="3447"/>
                  </a:lnTo>
                  <a:lnTo>
                    <a:pt x="3905250" y="6077"/>
                  </a:lnTo>
                  <a:lnTo>
                    <a:pt x="3904783" y="7200"/>
                  </a:lnTo>
                  <a:lnTo>
                    <a:pt x="3902926" y="9060"/>
                  </a:lnTo>
                  <a:lnTo>
                    <a:pt x="3901802" y="9525"/>
                  </a:lnTo>
                  <a:close/>
                </a:path>
                <a:path w="5162550" h="9525">
                  <a:moveTo>
                    <a:pt x="3958952" y="9525"/>
                  </a:moveTo>
                  <a:lnTo>
                    <a:pt x="3946798" y="9525"/>
                  </a:lnTo>
                  <a:lnTo>
                    <a:pt x="3945674" y="9060"/>
                  </a:lnTo>
                  <a:lnTo>
                    <a:pt x="3943816" y="7200"/>
                  </a:lnTo>
                  <a:lnTo>
                    <a:pt x="3943350" y="6077"/>
                  </a:lnTo>
                  <a:lnTo>
                    <a:pt x="3943350" y="3447"/>
                  </a:lnTo>
                  <a:lnTo>
                    <a:pt x="3943816" y="2324"/>
                  </a:lnTo>
                  <a:lnTo>
                    <a:pt x="3945674" y="464"/>
                  </a:lnTo>
                  <a:lnTo>
                    <a:pt x="3946798" y="0"/>
                  </a:lnTo>
                  <a:lnTo>
                    <a:pt x="3958952" y="0"/>
                  </a:lnTo>
                  <a:lnTo>
                    <a:pt x="3960076" y="464"/>
                  </a:lnTo>
                  <a:lnTo>
                    <a:pt x="3961933" y="2324"/>
                  </a:lnTo>
                  <a:lnTo>
                    <a:pt x="3962400" y="3447"/>
                  </a:lnTo>
                  <a:lnTo>
                    <a:pt x="3962400" y="6077"/>
                  </a:lnTo>
                  <a:lnTo>
                    <a:pt x="3961933" y="7200"/>
                  </a:lnTo>
                  <a:lnTo>
                    <a:pt x="3960076" y="9060"/>
                  </a:lnTo>
                  <a:lnTo>
                    <a:pt x="3958952" y="9525"/>
                  </a:lnTo>
                  <a:close/>
                </a:path>
                <a:path w="5162550" h="9525">
                  <a:moveTo>
                    <a:pt x="4016102" y="9525"/>
                  </a:moveTo>
                  <a:lnTo>
                    <a:pt x="4003948" y="9525"/>
                  </a:lnTo>
                  <a:lnTo>
                    <a:pt x="4002824" y="9060"/>
                  </a:lnTo>
                  <a:lnTo>
                    <a:pt x="4000966" y="7200"/>
                  </a:lnTo>
                  <a:lnTo>
                    <a:pt x="4000500" y="6077"/>
                  </a:lnTo>
                  <a:lnTo>
                    <a:pt x="4000500" y="3447"/>
                  </a:lnTo>
                  <a:lnTo>
                    <a:pt x="4000966" y="2324"/>
                  </a:lnTo>
                  <a:lnTo>
                    <a:pt x="4002824" y="464"/>
                  </a:lnTo>
                  <a:lnTo>
                    <a:pt x="4003948" y="0"/>
                  </a:lnTo>
                  <a:lnTo>
                    <a:pt x="4016102" y="0"/>
                  </a:lnTo>
                  <a:lnTo>
                    <a:pt x="4017226" y="464"/>
                  </a:lnTo>
                  <a:lnTo>
                    <a:pt x="4019083" y="2324"/>
                  </a:lnTo>
                  <a:lnTo>
                    <a:pt x="4019550" y="3447"/>
                  </a:lnTo>
                  <a:lnTo>
                    <a:pt x="4019550" y="6077"/>
                  </a:lnTo>
                  <a:lnTo>
                    <a:pt x="4019083" y="7200"/>
                  </a:lnTo>
                  <a:lnTo>
                    <a:pt x="4017226" y="9060"/>
                  </a:lnTo>
                  <a:lnTo>
                    <a:pt x="4016102" y="9525"/>
                  </a:lnTo>
                  <a:close/>
                </a:path>
                <a:path w="5162550" h="9525">
                  <a:moveTo>
                    <a:pt x="4073252" y="9525"/>
                  </a:moveTo>
                  <a:lnTo>
                    <a:pt x="4061098" y="9525"/>
                  </a:lnTo>
                  <a:lnTo>
                    <a:pt x="4059974" y="9060"/>
                  </a:lnTo>
                  <a:lnTo>
                    <a:pt x="4058116" y="7200"/>
                  </a:lnTo>
                  <a:lnTo>
                    <a:pt x="4057650" y="6077"/>
                  </a:lnTo>
                  <a:lnTo>
                    <a:pt x="4057650" y="3447"/>
                  </a:lnTo>
                  <a:lnTo>
                    <a:pt x="4058116" y="2324"/>
                  </a:lnTo>
                  <a:lnTo>
                    <a:pt x="4059974" y="464"/>
                  </a:lnTo>
                  <a:lnTo>
                    <a:pt x="4061098" y="0"/>
                  </a:lnTo>
                  <a:lnTo>
                    <a:pt x="4073252" y="0"/>
                  </a:lnTo>
                  <a:lnTo>
                    <a:pt x="4074376" y="464"/>
                  </a:lnTo>
                  <a:lnTo>
                    <a:pt x="4076233" y="2324"/>
                  </a:lnTo>
                  <a:lnTo>
                    <a:pt x="4076700" y="3447"/>
                  </a:lnTo>
                  <a:lnTo>
                    <a:pt x="4076700" y="6077"/>
                  </a:lnTo>
                  <a:lnTo>
                    <a:pt x="4076233" y="7200"/>
                  </a:lnTo>
                  <a:lnTo>
                    <a:pt x="4074376" y="9060"/>
                  </a:lnTo>
                  <a:lnTo>
                    <a:pt x="4073252" y="9525"/>
                  </a:lnTo>
                  <a:close/>
                </a:path>
                <a:path w="5162550" h="9525">
                  <a:moveTo>
                    <a:pt x="4130402" y="9525"/>
                  </a:moveTo>
                  <a:lnTo>
                    <a:pt x="4118248" y="9525"/>
                  </a:lnTo>
                  <a:lnTo>
                    <a:pt x="4117124" y="9060"/>
                  </a:lnTo>
                  <a:lnTo>
                    <a:pt x="4115266" y="7200"/>
                  </a:lnTo>
                  <a:lnTo>
                    <a:pt x="4114800" y="6077"/>
                  </a:lnTo>
                  <a:lnTo>
                    <a:pt x="4114800" y="3447"/>
                  </a:lnTo>
                  <a:lnTo>
                    <a:pt x="4115266" y="2324"/>
                  </a:lnTo>
                  <a:lnTo>
                    <a:pt x="4117124" y="464"/>
                  </a:lnTo>
                  <a:lnTo>
                    <a:pt x="4118248" y="0"/>
                  </a:lnTo>
                  <a:lnTo>
                    <a:pt x="4130402" y="0"/>
                  </a:lnTo>
                  <a:lnTo>
                    <a:pt x="4131526" y="464"/>
                  </a:lnTo>
                  <a:lnTo>
                    <a:pt x="4133383" y="2324"/>
                  </a:lnTo>
                  <a:lnTo>
                    <a:pt x="4133850" y="3447"/>
                  </a:lnTo>
                  <a:lnTo>
                    <a:pt x="4133850" y="6077"/>
                  </a:lnTo>
                  <a:lnTo>
                    <a:pt x="4133383" y="7200"/>
                  </a:lnTo>
                  <a:lnTo>
                    <a:pt x="4131526" y="9060"/>
                  </a:lnTo>
                  <a:lnTo>
                    <a:pt x="4130402" y="9525"/>
                  </a:lnTo>
                  <a:close/>
                </a:path>
                <a:path w="5162550" h="9525">
                  <a:moveTo>
                    <a:pt x="4187552" y="9525"/>
                  </a:moveTo>
                  <a:lnTo>
                    <a:pt x="4175398" y="9525"/>
                  </a:lnTo>
                  <a:lnTo>
                    <a:pt x="4174274" y="9060"/>
                  </a:lnTo>
                  <a:lnTo>
                    <a:pt x="4172416" y="7200"/>
                  </a:lnTo>
                  <a:lnTo>
                    <a:pt x="4171950" y="6077"/>
                  </a:lnTo>
                  <a:lnTo>
                    <a:pt x="4171950" y="3447"/>
                  </a:lnTo>
                  <a:lnTo>
                    <a:pt x="4172416" y="2324"/>
                  </a:lnTo>
                  <a:lnTo>
                    <a:pt x="4174274" y="464"/>
                  </a:lnTo>
                  <a:lnTo>
                    <a:pt x="4175398" y="0"/>
                  </a:lnTo>
                  <a:lnTo>
                    <a:pt x="4187552" y="0"/>
                  </a:lnTo>
                  <a:lnTo>
                    <a:pt x="4188676" y="464"/>
                  </a:lnTo>
                  <a:lnTo>
                    <a:pt x="4190533" y="2324"/>
                  </a:lnTo>
                  <a:lnTo>
                    <a:pt x="4191000" y="3447"/>
                  </a:lnTo>
                  <a:lnTo>
                    <a:pt x="4191000" y="6077"/>
                  </a:lnTo>
                  <a:lnTo>
                    <a:pt x="4190533" y="7200"/>
                  </a:lnTo>
                  <a:lnTo>
                    <a:pt x="4188676" y="9060"/>
                  </a:lnTo>
                  <a:lnTo>
                    <a:pt x="4187552" y="9525"/>
                  </a:lnTo>
                  <a:close/>
                </a:path>
                <a:path w="5162550" h="9525">
                  <a:moveTo>
                    <a:pt x="4244702" y="9525"/>
                  </a:moveTo>
                  <a:lnTo>
                    <a:pt x="4232548" y="9525"/>
                  </a:lnTo>
                  <a:lnTo>
                    <a:pt x="4231424" y="9060"/>
                  </a:lnTo>
                  <a:lnTo>
                    <a:pt x="4229566" y="7200"/>
                  </a:lnTo>
                  <a:lnTo>
                    <a:pt x="4229100" y="6077"/>
                  </a:lnTo>
                  <a:lnTo>
                    <a:pt x="4229100" y="3447"/>
                  </a:lnTo>
                  <a:lnTo>
                    <a:pt x="4229566" y="2324"/>
                  </a:lnTo>
                  <a:lnTo>
                    <a:pt x="4231424" y="464"/>
                  </a:lnTo>
                  <a:lnTo>
                    <a:pt x="4232548" y="0"/>
                  </a:lnTo>
                  <a:lnTo>
                    <a:pt x="4244702" y="0"/>
                  </a:lnTo>
                  <a:lnTo>
                    <a:pt x="4245826" y="464"/>
                  </a:lnTo>
                  <a:lnTo>
                    <a:pt x="4247683" y="2324"/>
                  </a:lnTo>
                  <a:lnTo>
                    <a:pt x="4248150" y="3447"/>
                  </a:lnTo>
                  <a:lnTo>
                    <a:pt x="4248150" y="6077"/>
                  </a:lnTo>
                  <a:lnTo>
                    <a:pt x="4247683" y="7200"/>
                  </a:lnTo>
                  <a:lnTo>
                    <a:pt x="4245826" y="9060"/>
                  </a:lnTo>
                  <a:lnTo>
                    <a:pt x="4244702" y="9525"/>
                  </a:lnTo>
                  <a:close/>
                </a:path>
                <a:path w="5162550" h="9525">
                  <a:moveTo>
                    <a:pt x="4301852" y="9525"/>
                  </a:moveTo>
                  <a:lnTo>
                    <a:pt x="4289698" y="9525"/>
                  </a:lnTo>
                  <a:lnTo>
                    <a:pt x="4288574" y="9060"/>
                  </a:lnTo>
                  <a:lnTo>
                    <a:pt x="4286716" y="7200"/>
                  </a:lnTo>
                  <a:lnTo>
                    <a:pt x="4286250" y="6077"/>
                  </a:lnTo>
                  <a:lnTo>
                    <a:pt x="4286250" y="3447"/>
                  </a:lnTo>
                  <a:lnTo>
                    <a:pt x="4286716" y="2324"/>
                  </a:lnTo>
                  <a:lnTo>
                    <a:pt x="4288574" y="464"/>
                  </a:lnTo>
                  <a:lnTo>
                    <a:pt x="4289698" y="0"/>
                  </a:lnTo>
                  <a:lnTo>
                    <a:pt x="4301852" y="0"/>
                  </a:lnTo>
                  <a:lnTo>
                    <a:pt x="4302976" y="464"/>
                  </a:lnTo>
                  <a:lnTo>
                    <a:pt x="4304833" y="2324"/>
                  </a:lnTo>
                  <a:lnTo>
                    <a:pt x="4305300" y="3447"/>
                  </a:lnTo>
                  <a:lnTo>
                    <a:pt x="4305300" y="6077"/>
                  </a:lnTo>
                  <a:lnTo>
                    <a:pt x="4304833" y="7200"/>
                  </a:lnTo>
                  <a:lnTo>
                    <a:pt x="4302976" y="9060"/>
                  </a:lnTo>
                  <a:lnTo>
                    <a:pt x="4301852" y="9525"/>
                  </a:lnTo>
                  <a:close/>
                </a:path>
                <a:path w="5162550" h="9525">
                  <a:moveTo>
                    <a:pt x="4359002" y="9525"/>
                  </a:moveTo>
                  <a:lnTo>
                    <a:pt x="4346848" y="9525"/>
                  </a:lnTo>
                  <a:lnTo>
                    <a:pt x="4345724" y="9060"/>
                  </a:lnTo>
                  <a:lnTo>
                    <a:pt x="4343866" y="7200"/>
                  </a:lnTo>
                  <a:lnTo>
                    <a:pt x="4343400" y="6077"/>
                  </a:lnTo>
                  <a:lnTo>
                    <a:pt x="4343400" y="3447"/>
                  </a:lnTo>
                  <a:lnTo>
                    <a:pt x="4343866" y="2324"/>
                  </a:lnTo>
                  <a:lnTo>
                    <a:pt x="4345724" y="464"/>
                  </a:lnTo>
                  <a:lnTo>
                    <a:pt x="4346848" y="0"/>
                  </a:lnTo>
                  <a:lnTo>
                    <a:pt x="4359002" y="0"/>
                  </a:lnTo>
                  <a:lnTo>
                    <a:pt x="4360126" y="464"/>
                  </a:lnTo>
                  <a:lnTo>
                    <a:pt x="4361983" y="2324"/>
                  </a:lnTo>
                  <a:lnTo>
                    <a:pt x="4362450" y="3447"/>
                  </a:lnTo>
                  <a:lnTo>
                    <a:pt x="4362450" y="6077"/>
                  </a:lnTo>
                  <a:lnTo>
                    <a:pt x="4361983" y="7200"/>
                  </a:lnTo>
                  <a:lnTo>
                    <a:pt x="4360126" y="9060"/>
                  </a:lnTo>
                  <a:lnTo>
                    <a:pt x="4359002" y="9525"/>
                  </a:lnTo>
                  <a:close/>
                </a:path>
                <a:path w="5162550" h="9525">
                  <a:moveTo>
                    <a:pt x="4416152" y="9525"/>
                  </a:moveTo>
                  <a:lnTo>
                    <a:pt x="4403998" y="9525"/>
                  </a:lnTo>
                  <a:lnTo>
                    <a:pt x="4402874" y="9060"/>
                  </a:lnTo>
                  <a:lnTo>
                    <a:pt x="4401016" y="7200"/>
                  </a:lnTo>
                  <a:lnTo>
                    <a:pt x="4400550" y="6077"/>
                  </a:lnTo>
                  <a:lnTo>
                    <a:pt x="4400550" y="3447"/>
                  </a:lnTo>
                  <a:lnTo>
                    <a:pt x="4401016" y="2324"/>
                  </a:lnTo>
                  <a:lnTo>
                    <a:pt x="4402874" y="464"/>
                  </a:lnTo>
                  <a:lnTo>
                    <a:pt x="4403998" y="0"/>
                  </a:lnTo>
                  <a:lnTo>
                    <a:pt x="4416152" y="0"/>
                  </a:lnTo>
                  <a:lnTo>
                    <a:pt x="4417276" y="464"/>
                  </a:lnTo>
                  <a:lnTo>
                    <a:pt x="4419133" y="2324"/>
                  </a:lnTo>
                  <a:lnTo>
                    <a:pt x="4419600" y="3447"/>
                  </a:lnTo>
                  <a:lnTo>
                    <a:pt x="4419600" y="6077"/>
                  </a:lnTo>
                  <a:lnTo>
                    <a:pt x="4419133" y="7200"/>
                  </a:lnTo>
                  <a:lnTo>
                    <a:pt x="4417276" y="9060"/>
                  </a:lnTo>
                  <a:lnTo>
                    <a:pt x="4416152" y="9525"/>
                  </a:lnTo>
                  <a:close/>
                </a:path>
                <a:path w="5162550" h="9525">
                  <a:moveTo>
                    <a:pt x="4473302" y="9525"/>
                  </a:moveTo>
                  <a:lnTo>
                    <a:pt x="4461148" y="9525"/>
                  </a:lnTo>
                  <a:lnTo>
                    <a:pt x="4460024" y="9060"/>
                  </a:lnTo>
                  <a:lnTo>
                    <a:pt x="4458166" y="7200"/>
                  </a:lnTo>
                  <a:lnTo>
                    <a:pt x="4457700" y="6077"/>
                  </a:lnTo>
                  <a:lnTo>
                    <a:pt x="4457700" y="3447"/>
                  </a:lnTo>
                  <a:lnTo>
                    <a:pt x="4458166" y="2324"/>
                  </a:lnTo>
                  <a:lnTo>
                    <a:pt x="4460024" y="464"/>
                  </a:lnTo>
                  <a:lnTo>
                    <a:pt x="4461148" y="0"/>
                  </a:lnTo>
                  <a:lnTo>
                    <a:pt x="4473302" y="0"/>
                  </a:lnTo>
                  <a:lnTo>
                    <a:pt x="4474426" y="464"/>
                  </a:lnTo>
                  <a:lnTo>
                    <a:pt x="4476283" y="2324"/>
                  </a:lnTo>
                  <a:lnTo>
                    <a:pt x="4476750" y="3447"/>
                  </a:lnTo>
                  <a:lnTo>
                    <a:pt x="4476750" y="6077"/>
                  </a:lnTo>
                  <a:lnTo>
                    <a:pt x="4476283" y="7200"/>
                  </a:lnTo>
                  <a:lnTo>
                    <a:pt x="4474426" y="9060"/>
                  </a:lnTo>
                  <a:lnTo>
                    <a:pt x="4473302" y="9525"/>
                  </a:lnTo>
                  <a:close/>
                </a:path>
                <a:path w="5162550" h="9525">
                  <a:moveTo>
                    <a:pt x="4530452" y="9525"/>
                  </a:moveTo>
                  <a:lnTo>
                    <a:pt x="4518298" y="9525"/>
                  </a:lnTo>
                  <a:lnTo>
                    <a:pt x="4517174" y="9060"/>
                  </a:lnTo>
                  <a:lnTo>
                    <a:pt x="4515316" y="7200"/>
                  </a:lnTo>
                  <a:lnTo>
                    <a:pt x="4514850" y="6077"/>
                  </a:lnTo>
                  <a:lnTo>
                    <a:pt x="4514850" y="3447"/>
                  </a:lnTo>
                  <a:lnTo>
                    <a:pt x="4515316" y="2324"/>
                  </a:lnTo>
                  <a:lnTo>
                    <a:pt x="4517174" y="464"/>
                  </a:lnTo>
                  <a:lnTo>
                    <a:pt x="4518298" y="0"/>
                  </a:lnTo>
                  <a:lnTo>
                    <a:pt x="4530452" y="0"/>
                  </a:lnTo>
                  <a:lnTo>
                    <a:pt x="4531576" y="464"/>
                  </a:lnTo>
                  <a:lnTo>
                    <a:pt x="4533433" y="2324"/>
                  </a:lnTo>
                  <a:lnTo>
                    <a:pt x="4533900" y="3447"/>
                  </a:lnTo>
                  <a:lnTo>
                    <a:pt x="4533900" y="6077"/>
                  </a:lnTo>
                  <a:lnTo>
                    <a:pt x="4533433" y="7200"/>
                  </a:lnTo>
                  <a:lnTo>
                    <a:pt x="4531576" y="9060"/>
                  </a:lnTo>
                  <a:lnTo>
                    <a:pt x="4530452" y="9525"/>
                  </a:lnTo>
                  <a:close/>
                </a:path>
                <a:path w="5162550" h="9525">
                  <a:moveTo>
                    <a:pt x="4587602" y="9525"/>
                  </a:moveTo>
                  <a:lnTo>
                    <a:pt x="4575448" y="9525"/>
                  </a:lnTo>
                  <a:lnTo>
                    <a:pt x="4574324" y="9060"/>
                  </a:lnTo>
                  <a:lnTo>
                    <a:pt x="4572466" y="7200"/>
                  </a:lnTo>
                  <a:lnTo>
                    <a:pt x="4572000" y="6077"/>
                  </a:lnTo>
                  <a:lnTo>
                    <a:pt x="4572000" y="3447"/>
                  </a:lnTo>
                  <a:lnTo>
                    <a:pt x="4572466" y="2324"/>
                  </a:lnTo>
                  <a:lnTo>
                    <a:pt x="4574324" y="464"/>
                  </a:lnTo>
                  <a:lnTo>
                    <a:pt x="4575448" y="0"/>
                  </a:lnTo>
                  <a:lnTo>
                    <a:pt x="4587602" y="0"/>
                  </a:lnTo>
                  <a:lnTo>
                    <a:pt x="4588726" y="464"/>
                  </a:lnTo>
                  <a:lnTo>
                    <a:pt x="4590583" y="2324"/>
                  </a:lnTo>
                  <a:lnTo>
                    <a:pt x="4591050" y="3447"/>
                  </a:lnTo>
                  <a:lnTo>
                    <a:pt x="4591050" y="6077"/>
                  </a:lnTo>
                  <a:lnTo>
                    <a:pt x="4590583" y="7200"/>
                  </a:lnTo>
                  <a:lnTo>
                    <a:pt x="4588726" y="9060"/>
                  </a:lnTo>
                  <a:lnTo>
                    <a:pt x="4587602" y="9525"/>
                  </a:lnTo>
                  <a:close/>
                </a:path>
                <a:path w="5162550" h="9525">
                  <a:moveTo>
                    <a:pt x="4644752" y="9525"/>
                  </a:moveTo>
                  <a:lnTo>
                    <a:pt x="4632598" y="9525"/>
                  </a:lnTo>
                  <a:lnTo>
                    <a:pt x="4631474" y="9060"/>
                  </a:lnTo>
                  <a:lnTo>
                    <a:pt x="4629616" y="7200"/>
                  </a:lnTo>
                  <a:lnTo>
                    <a:pt x="4629150" y="6077"/>
                  </a:lnTo>
                  <a:lnTo>
                    <a:pt x="4629150" y="3447"/>
                  </a:lnTo>
                  <a:lnTo>
                    <a:pt x="4629616" y="2324"/>
                  </a:lnTo>
                  <a:lnTo>
                    <a:pt x="4631474" y="464"/>
                  </a:lnTo>
                  <a:lnTo>
                    <a:pt x="4632598" y="0"/>
                  </a:lnTo>
                  <a:lnTo>
                    <a:pt x="4644752" y="0"/>
                  </a:lnTo>
                  <a:lnTo>
                    <a:pt x="4645876" y="464"/>
                  </a:lnTo>
                  <a:lnTo>
                    <a:pt x="4647733" y="2324"/>
                  </a:lnTo>
                  <a:lnTo>
                    <a:pt x="4648200" y="3447"/>
                  </a:lnTo>
                  <a:lnTo>
                    <a:pt x="4648200" y="6077"/>
                  </a:lnTo>
                  <a:lnTo>
                    <a:pt x="4647733" y="7200"/>
                  </a:lnTo>
                  <a:lnTo>
                    <a:pt x="4645876" y="9060"/>
                  </a:lnTo>
                  <a:lnTo>
                    <a:pt x="4644752" y="9525"/>
                  </a:lnTo>
                  <a:close/>
                </a:path>
                <a:path w="5162550" h="9525">
                  <a:moveTo>
                    <a:pt x="4701902" y="9525"/>
                  </a:moveTo>
                  <a:lnTo>
                    <a:pt x="4689748" y="9525"/>
                  </a:lnTo>
                  <a:lnTo>
                    <a:pt x="4688624" y="9060"/>
                  </a:lnTo>
                  <a:lnTo>
                    <a:pt x="4686766" y="7200"/>
                  </a:lnTo>
                  <a:lnTo>
                    <a:pt x="4686300" y="6077"/>
                  </a:lnTo>
                  <a:lnTo>
                    <a:pt x="4686300" y="3447"/>
                  </a:lnTo>
                  <a:lnTo>
                    <a:pt x="4686766" y="2324"/>
                  </a:lnTo>
                  <a:lnTo>
                    <a:pt x="4688624" y="464"/>
                  </a:lnTo>
                  <a:lnTo>
                    <a:pt x="4689748" y="0"/>
                  </a:lnTo>
                  <a:lnTo>
                    <a:pt x="4701902" y="0"/>
                  </a:lnTo>
                  <a:lnTo>
                    <a:pt x="4703026" y="464"/>
                  </a:lnTo>
                  <a:lnTo>
                    <a:pt x="4704883" y="2324"/>
                  </a:lnTo>
                  <a:lnTo>
                    <a:pt x="4705350" y="3447"/>
                  </a:lnTo>
                  <a:lnTo>
                    <a:pt x="4705350" y="6077"/>
                  </a:lnTo>
                  <a:lnTo>
                    <a:pt x="4704883" y="7200"/>
                  </a:lnTo>
                  <a:lnTo>
                    <a:pt x="4703026" y="9060"/>
                  </a:lnTo>
                  <a:lnTo>
                    <a:pt x="4701902" y="9525"/>
                  </a:lnTo>
                  <a:close/>
                </a:path>
                <a:path w="5162550" h="9525">
                  <a:moveTo>
                    <a:pt x="4759052" y="9525"/>
                  </a:moveTo>
                  <a:lnTo>
                    <a:pt x="4746898" y="9525"/>
                  </a:lnTo>
                  <a:lnTo>
                    <a:pt x="4745774" y="9060"/>
                  </a:lnTo>
                  <a:lnTo>
                    <a:pt x="4743916" y="7200"/>
                  </a:lnTo>
                  <a:lnTo>
                    <a:pt x="4743450" y="6077"/>
                  </a:lnTo>
                  <a:lnTo>
                    <a:pt x="4743450" y="3447"/>
                  </a:lnTo>
                  <a:lnTo>
                    <a:pt x="4743916" y="2324"/>
                  </a:lnTo>
                  <a:lnTo>
                    <a:pt x="4745774" y="464"/>
                  </a:lnTo>
                  <a:lnTo>
                    <a:pt x="4746898" y="0"/>
                  </a:lnTo>
                  <a:lnTo>
                    <a:pt x="4759052" y="0"/>
                  </a:lnTo>
                  <a:lnTo>
                    <a:pt x="4760176" y="464"/>
                  </a:lnTo>
                  <a:lnTo>
                    <a:pt x="4762033" y="2324"/>
                  </a:lnTo>
                  <a:lnTo>
                    <a:pt x="4762500" y="3447"/>
                  </a:lnTo>
                  <a:lnTo>
                    <a:pt x="4762500" y="6077"/>
                  </a:lnTo>
                  <a:lnTo>
                    <a:pt x="4762033" y="7200"/>
                  </a:lnTo>
                  <a:lnTo>
                    <a:pt x="4760176" y="9060"/>
                  </a:lnTo>
                  <a:lnTo>
                    <a:pt x="4759052" y="9525"/>
                  </a:lnTo>
                  <a:close/>
                </a:path>
                <a:path w="5162550" h="9525">
                  <a:moveTo>
                    <a:pt x="4816202" y="9525"/>
                  </a:moveTo>
                  <a:lnTo>
                    <a:pt x="4804048" y="9525"/>
                  </a:lnTo>
                  <a:lnTo>
                    <a:pt x="4802924" y="9060"/>
                  </a:lnTo>
                  <a:lnTo>
                    <a:pt x="4801066" y="7200"/>
                  </a:lnTo>
                  <a:lnTo>
                    <a:pt x="4800600" y="6077"/>
                  </a:lnTo>
                  <a:lnTo>
                    <a:pt x="4800600" y="3447"/>
                  </a:lnTo>
                  <a:lnTo>
                    <a:pt x="4801066" y="2324"/>
                  </a:lnTo>
                  <a:lnTo>
                    <a:pt x="4802924" y="464"/>
                  </a:lnTo>
                  <a:lnTo>
                    <a:pt x="4804048" y="0"/>
                  </a:lnTo>
                  <a:lnTo>
                    <a:pt x="4816202" y="0"/>
                  </a:lnTo>
                  <a:lnTo>
                    <a:pt x="4817326" y="464"/>
                  </a:lnTo>
                  <a:lnTo>
                    <a:pt x="4819183" y="2324"/>
                  </a:lnTo>
                  <a:lnTo>
                    <a:pt x="4819650" y="3447"/>
                  </a:lnTo>
                  <a:lnTo>
                    <a:pt x="4819650" y="6077"/>
                  </a:lnTo>
                  <a:lnTo>
                    <a:pt x="4819183" y="7200"/>
                  </a:lnTo>
                  <a:lnTo>
                    <a:pt x="4817326" y="9060"/>
                  </a:lnTo>
                  <a:lnTo>
                    <a:pt x="4816202" y="9525"/>
                  </a:lnTo>
                  <a:close/>
                </a:path>
                <a:path w="5162550" h="9525">
                  <a:moveTo>
                    <a:pt x="4873352" y="9525"/>
                  </a:moveTo>
                  <a:lnTo>
                    <a:pt x="4861198" y="9525"/>
                  </a:lnTo>
                  <a:lnTo>
                    <a:pt x="4860074" y="9060"/>
                  </a:lnTo>
                  <a:lnTo>
                    <a:pt x="4858216" y="7200"/>
                  </a:lnTo>
                  <a:lnTo>
                    <a:pt x="4857750" y="6077"/>
                  </a:lnTo>
                  <a:lnTo>
                    <a:pt x="4857750" y="3447"/>
                  </a:lnTo>
                  <a:lnTo>
                    <a:pt x="4858216" y="2324"/>
                  </a:lnTo>
                  <a:lnTo>
                    <a:pt x="4860074" y="464"/>
                  </a:lnTo>
                  <a:lnTo>
                    <a:pt x="4861198" y="0"/>
                  </a:lnTo>
                  <a:lnTo>
                    <a:pt x="4873352" y="0"/>
                  </a:lnTo>
                  <a:lnTo>
                    <a:pt x="4874476" y="464"/>
                  </a:lnTo>
                  <a:lnTo>
                    <a:pt x="4876333" y="2324"/>
                  </a:lnTo>
                  <a:lnTo>
                    <a:pt x="4876800" y="3447"/>
                  </a:lnTo>
                  <a:lnTo>
                    <a:pt x="4876800" y="6077"/>
                  </a:lnTo>
                  <a:lnTo>
                    <a:pt x="4876333" y="7200"/>
                  </a:lnTo>
                  <a:lnTo>
                    <a:pt x="4874476" y="9060"/>
                  </a:lnTo>
                  <a:lnTo>
                    <a:pt x="4873352" y="9525"/>
                  </a:lnTo>
                  <a:close/>
                </a:path>
                <a:path w="5162550" h="9525">
                  <a:moveTo>
                    <a:pt x="4930502" y="9525"/>
                  </a:moveTo>
                  <a:lnTo>
                    <a:pt x="4918348" y="9525"/>
                  </a:lnTo>
                  <a:lnTo>
                    <a:pt x="4917224" y="9060"/>
                  </a:lnTo>
                  <a:lnTo>
                    <a:pt x="4915366" y="7200"/>
                  </a:lnTo>
                  <a:lnTo>
                    <a:pt x="4914900" y="6077"/>
                  </a:lnTo>
                  <a:lnTo>
                    <a:pt x="4914900" y="3447"/>
                  </a:lnTo>
                  <a:lnTo>
                    <a:pt x="4915366" y="2324"/>
                  </a:lnTo>
                  <a:lnTo>
                    <a:pt x="4917224" y="464"/>
                  </a:lnTo>
                  <a:lnTo>
                    <a:pt x="4918348" y="0"/>
                  </a:lnTo>
                  <a:lnTo>
                    <a:pt x="4930502" y="0"/>
                  </a:lnTo>
                  <a:lnTo>
                    <a:pt x="4931626" y="464"/>
                  </a:lnTo>
                  <a:lnTo>
                    <a:pt x="4933483" y="2324"/>
                  </a:lnTo>
                  <a:lnTo>
                    <a:pt x="4933950" y="3447"/>
                  </a:lnTo>
                  <a:lnTo>
                    <a:pt x="4933950" y="6077"/>
                  </a:lnTo>
                  <a:lnTo>
                    <a:pt x="4933483" y="7200"/>
                  </a:lnTo>
                  <a:lnTo>
                    <a:pt x="4931626" y="9060"/>
                  </a:lnTo>
                  <a:lnTo>
                    <a:pt x="4930502" y="9525"/>
                  </a:lnTo>
                  <a:close/>
                </a:path>
                <a:path w="5162550" h="9525">
                  <a:moveTo>
                    <a:pt x="4987652" y="9525"/>
                  </a:moveTo>
                  <a:lnTo>
                    <a:pt x="4975498" y="9525"/>
                  </a:lnTo>
                  <a:lnTo>
                    <a:pt x="4974374" y="9060"/>
                  </a:lnTo>
                  <a:lnTo>
                    <a:pt x="4972516" y="7200"/>
                  </a:lnTo>
                  <a:lnTo>
                    <a:pt x="4972050" y="6077"/>
                  </a:lnTo>
                  <a:lnTo>
                    <a:pt x="4972050" y="3447"/>
                  </a:lnTo>
                  <a:lnTo>
                    <a:pt x="4972516" y="2324"/>
                  </a:lnTo>
                  <a:lnTo>
                    <a:pt x="4974374" y="464"/>
                  </a:lnTo>
                  <a:lnTo>
                    <a:pt x="4975498" y="0"/>
                  </a:lnTo>
                  <a:lnTo>
                    <a:pt x="4987652" y="0"/>
                  </a:lnTo>
                  <a:lnTo>
                    <a:pt x="4988776" y="464"/>
                  </a:lnTo>
                  <a:lnTo>
                    <a:pt x="4990633" y="2324"/>
                  </a:lnTo>
                  <a:lnTo>
                    <a:pt x="4991100" y="3447"/>
                  </a:lnTo>
                  <a:lnTo>
                    <a:pt x="4991100" y="6077"/>
                  </a:lnTo>
                  <a:lnTo>
                    <a:pt x="4990633" y="7200"/>
                  </a:lnTo>
                  <a:lnTo>
                    <a:pt x="4988776" y="9060"/>
                  </a:lnTo>
                  <a:lnTo>
                    <a:pt x="4987652" y="9525"/>
                  </a:lnTo>
                  <a:close/>
                </a:path>
                <a:path w="5162550" h="9525">
                  <a:moveTo>
                    <a:pt x="5044802" y="9525"/>
                  </a:moveTo>
                  <a:lnTo>
                    <a:pt x="5032648" y="9525"/>
                  </a:lnTo>
                  <a:lnTo>
                    <a:pt x="5031524" y="9060"/>
                  </a:lnTo>
                  <a:lnTo>
                    <a:pt x="5029666" y="7200"/>
                  </a:lnTo>
                  <a:lnTo>
                    <a:pt x="5029200" y="6077"/>
                  </a:lnTo>
                  <a:lnTo>
                    <a:pt x="5029200" y="3447"/>
                  </a:lnTo>
                  <a:lnTo>
                    <a:pt x="5029666" y="2324"/>
                  </a:lnTo>
                  <a:lnTo>
                    <a:pt x="5031524" y="464"/>
                  </a:lnTo>
                  <a:lnTo>
                    <a:pt x="5032648" y="0"/>
                  </a:lnTo>
                  <a:lnTo>
                    <a:pt x="5044802" y="0"/>
                  </a:lnTo>
                  <a:lnTo>
                    <a:pt x="5045926" y="464"/>
                  </a:lnTo>
                  <a:lnTo>
                    <a:pt x="5047783" y="2324"/>
                  </a:lnTo>
                  <a:lnTo>
                    <a:pt x="5048250" y="3447"/>
                  </a:lnTo>
                  <a:lnTo>
                    <a:pt x="5048250" y="6077"/>
                  </a:lnTo>
                  <a:lnTo>
                    <a:pt x="5047783" y="7200"/>
                  </a:lnTo>
                  <a:lnTo>
                    <a:pt x="5045926" y="9060"/>
                  </a:lnTo>
                  <a:lnTo>
                    <a:pt x="5044802" y="9525"/>
                  </a:lnTo>
                  <a:close/>
                </a:path>
                <a:path w="5162550" h="9525">
                  <a:moveTo>
                    <a:pt x="5101952" y="9525"/>
                  </a:moveTo>
                  <a:lnTo>
                    <a:pt x="5089798" y="9525"/>
                  </a:lnTo>
                  <a:lnTo>
                    <a:pt x="5088674" y="9060"/>
                  </a:lnTo>
                  <a:lnTo>
                    <a:pt x="5086816" y="7200"/>
                  </a:lnTo>
                  <a:lnTo>
                    <a:pt x="5086350" y="6077"/>
                  </a:lnTo>
                  <a:lnTo>
                    <a:pt x="5086350" y="3447"/>
                  </a:lnTo>
                  <a:lnTo>
                    <a:pt x="5086816" y="2324"/>
                  </a:lnTo>
                  <a:lnTo>
                    <a:pt x="5088674" y="464"/>
                  </a:lnTo>
                  <a:lnTo>
                    <a:pt x="5089798" y="0"/>
                  </a:lnTo>
                  <a:lnTo>
                    <a:pt x="5101952" y="0"/>
                  </a:lnTo>
                  <a:lnTo>
                    <a:pt x="5103076" y="464"/>
                  </a:lnTo>
                  <a:lnTo>
                    <a:pt x="5104933" y="2324"/>
                  </a:lnTo>
                  <a:lnTo>
                    <a:pt x="5105400" y="3447"/>
                  </a:lnTo>
                  <a:lnTo>
                    <a:pt x="5105400" y="6077"/>
                  </a:lnTo>
                  <a:lnTo>
                    <a:pt x="5104933" y="7200"/>
                  </a:lnTo>
                  <a:lnTo>
                    <a:pt x="5103076" y="9060"/>
                  </a:lnTo>
                  <a:lnTo>
                    <a:pt x="5101952" y="9525"/>
                  </a:lnTo>
                  <a:close/>
                </a:path>
                <a:path w="5162550" h="9525">
                  <a:moveTo>
                    <a:pt x="5159102" y="9525"/>
                  </a:moveTo>
                  <a:lnTo>
                    <a:pt x="5146948" y="9525"/>
                  </a:lnTo>
                  <a:lnTo>
                    <a:pt x="5145824" y="9060"/>
                  </a:lnTo>
                  <a:lnTo>
                    <a:pt x="5143966" y="7200"/>
                  </a:lnTo>
                  <a:lnTo>
                    <a:pt x="5143500" y="6077"/>
                  </a:lnTo>
                  <a:lnTo>
                    <a:pt x="5143500" y="3447"/>
                  </a:lnTo>
                  <a:lnTo>
                    <a:pt x="5143966" y="2324"/>
                  </a:lnTo>
                  <a:lnTo>
                    <a:pt x="5145824" y="464"/>
                  </a:lnTo>
                  <a:lnTo>
                    <a:pt x="5146948" y="0"/>
                  </a:lnTo>
                  <a:lnTo>
                    <a:pt x="5159102" y="0"/>
                  </a:lnTo>
                  <a:lnTo>
                    <a:pt x="5160226" y="464"/>
                  </a:lnTo>
                  <a:lnTo>
                    <a:pt x="5162083" y="2324"/>
                  </a:lnTo>
                  <a:lnTo>
                    <a:pt x="5162550" y="3447"/>
                  </a:lnTo>
                  <a:lnTo>
                    <a:pt x="5162550" y="6077"/>
                  </a:lnTo>
                  <a:lnTo>
                    <a:pt x="5162083" y="7200"/>
                  </a:lnTo>
                  <a:lnTo>
                    <a:pt x="5160226" y="9060"/>
                  </a:lnTo>
                  <a:lnTo>
                    <a:pt x="5159102" y="9525"/>
                  </a:lnTo>
                  <a:close/>
                </a:path>
              </a:pathLst>
            </a:custGeom>
            <a:solidFill>
              <a:srgbClr val="C7C6C3"/>
            </a:solidFill>
          </p:spPr>
          <p:txBody>
            <a:bodyPr wrap="square" lIns="0" tIns="0" rIns="0" bIns="0" rtlCol="0"/>
            <a:lstStyle/>
            <a:p>
              <a:endParaRPr/>
            </a:p>
          </p:txBody>
        </p:sp>
      </p:grpSp>
      <p:sp>
        <p:nvSpPr>
          <p:cNvPr id="10" name="object 10"/>
          <p:cNvSpPr txBox="1"/>
          <p:nvPr/>
        </p:nvSpPr>
        <p:spPr>
          <a:xfrm>
            <a:off x="941020" y="6175235"/>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0</a:t>
            </a:r>
            <a:endParaRPr sz="1000">
              <a:latin typeface="Trebuchet MS"/>
              <a:cs typeface="Trebuchet MS"/>
            </a:endParaRPr>
          </a:p>
        </p:txBody>
      </p:sp>
      <p:grpSp>
        <p:nvGrpSpPr>
          <p:cNvPr id="11" name="object 11"/>
          <p:cNvGrpSpPr/>
          <p:nvPr/>
        </p:nvGrpSpPr>
        <p:grpSpPr>
          <a:xfrm>
            <a:off x="691261" y="1866901"/>
            <a:ext cx="5588635" cy="4791075"/>
            <a:chOff x="691261" y="1866901"/>
            <a:chExt cx="5588635" cy="4791075"/>
          </a:xfrm>
        </p:grpSpPr>
        <p:sp>
          <p:nvSpPr>
            <p:cNvPr id="12" name="object 12"/>
            <p:cNvSpPr/>
            <p:nvPr/>
          </p:nvSpPr>
          <p:spPr>
            <a:xfrm>
              <a:off x="1117269" y="1866912"/>
              <a:ext cx="5163185" cy="3783329"/>
            </a:xfrm>
            <a:custGeom>
              <a:avLst/>
              <a:gdLst/>
              <a:ahLst/>
              <a:cxnLst/>
              <a:rect l="l" t="t" r="r" b="b"/>
              <a:pathLst>
                <a:path w="5163185" h="3783329">
                  <a:moveTo>
                    <a:pt x="19062" y="3776980"/>
                  </a:moveTo>
                  <a:lnTo>
                    <a:pt x="18592" y="3775862"/>
                  </a:lnTo>
                  <a:lnTo>
                    <a:pt x="16725" y="3773995"/>
                  </a:lnTo>
                  <a:lnTo>
                    <a:pt x="15608" y="3773525"/>
                  </a:lnTo>
                  <a:lnTo>
                    <a:pt x="3454" y="3773525"/>
                  </a:lnTo>
                  <a:lnTo>
                    <a:pt x="2336" y="3773995"/>
                  </a:lnTo>
                  <a:lnTo>
                    <a:pt x="469" y="3775862"/>
                  </a:lnTo>
                  <a:lnTo>
                    <a:pt x="0" y="3776980"/>
                  </a:lnTo>
                  <a:lnTo>
                    <a:pt x="0" y="3779609"/>
                  </a:lnTo>
                  <a:lnTo>
                    <a:pt x="469" y="3780726"/>
                  </a:lnTo>
                  <a:lnTo>
                    <a:pt x="2336" y="3782593"/>
                  </a:lnTo>
                  <a:lnTo>
                    <a:pt x="3454" y="3783063"/>
                  </a:lnTo>
                  <a:lnTo>
                    <a:pt x="15608" y="3783063"/>
                  </a:lnTo>
                  <a:lnTo>
                    <a:pt x="16725" y="3782593"/>
                  </a:lnTo>
                  <a:lnTo>
                    <a:pt x="18592" y="3780726"/>
                  </a:lnTo>
                  <a:lnTo>
                    <a:pt x="19062" y="3779609"/>
                  </a:lnTo>
                  <a:lnTo>
                    <a:pt x="19062" y="3776980"/>
                  </a:lnTo>
                  <a:close/>
                </a:path>
                <a:path w="5163185" h="3783329">
                  <a:moveTo>
                    <a:pt x="19062" y="3148050"/>
                  </a:moveTo>
                  <a:lnTo>
                    <a:pt x="18592" y="3146933"/>
                  </a:lnTo>
                  <a:lnTo>
                    <a:pt x="16725" y="3145078"/>
                  </a:lnTo>
                  <a:lnTo>
                    <a:pt x="15608" y="3144609"/>
                  </a:lnTo>
                  <a:lnTo>
                    <a:pt x="3454" y="3144609"/>
                  </a:lnTo>
                  <a:lnTo>
                    <a:pt x="2336" y="3145078"/>
                  </a:lnTo>
                  <a:lnTo>
                    <a:pt x="469" y="3146933"/>
                  </a:lnTo>
                  <a:lnTo>
                    <a:pt x="0" y="3148050"/>
                  </a:lnTo>
                  <a:lnTo>
                    <a:pt x="0" y="3150679"/>
                  </a:lnTo>
                  <a:lnTo>
                    <a:pt x="469" y="3151809"/>
                  </a:lnTo>
                  <a:lnTo>
                    <a:pt x="2336" y="3153664"/>
                  </a:lnTo>
                  <a:lnTo>
                    <a:pt x="3454" y="3154134"/>
                  </a:lnTo>
                  <a:lnTo>
                    <a:pt x="15608" y="3154134"/>
                  </a:lnTo>
                  <a:lnTo>
                    <a:pt x="16725" y="3153664"/>
                  </a:lnTo>
                  <a:lnTo>
                    <a:pt x="18592" y="3151809"/>
                  </a:lnTo>
                  <a:lnTo>
                    <a:pt x="19062" y="3150679"/>
                  </a:lnTo>
                  <a:lnTo>
                    <a:pt x="19062" y="3148050"/>
                  </a:lnTo>
                  <a:close/>
                </a:path>
                <a:path w="5163185" h="3783329">
                  <a:moveTo>
                    <a:pt x="19062" y="2519134"/>
                  </a:moveTo>
                  <a:lnTo>
                    <a:pt x="18592" y="2518003"/>
                  </a:lnTo>
                  <a:lnTo>
                    <a:pt x="16725" y="2516149"/>
                  </a:lnTo>
                  <a:lnTo>
                    <a:pt x="15608" y="2515679"/>
                  </a:lnTo>
                  <a:lnTo>
                    <a:pt x="3454" y="2515679"/>
                  </a:lnTo>
                  <a:lnTo>
                    <a:pt x="2336" y="2516149"/>
                  </a:lnTo>
                  <a:lnTo>
                    <a:pt x="469" y="2518003"/>
                  </a:lnTo>
                  <a:lnTo>
                    <a:pt x="0" y="2519134"/>
                  </a:lnTo>
                  <a:lnTo>
                    <a:pt x="0" y="2521762"/>
                  </a:lnTo>
                  <a:lnTo>
                    <a:pt x="469" y="2522880"/>
                  </a:lnTo>
                  <a:lnTo>
                    <a:pt x="2336" y="2524747"/>
                  </a:lnTo>
                  <a:lnTo>
                    <a:pt x="3454" y="2525204"/>
                  </a:lnTo>
                  <a:lnTo>
                    <a:pt x="15608" y="2525204"/>
                  </a:lnTo>
                  <a:lnTo>
                    <a:pt x="16725" y="2524747"/>
                  </a:lnTo>
                  <a:lnTo>
                    <a:pt x="18592" y="2522880"/>
                  </a:lnTo>
                  <a:lnTo>
                    <a:pt x="19062" y="2521762"/>
                  </a:lnTo>
                  <a:lnTo>
                    <a:pt x="19062" y="2519134"/>
                  </a:lnTo>
                  <a:close/>
                </a:path>
                <a:path w="5163185" h="3783329">
                  <a:moveTo>
                    <a:pt x="19062" y="1890204"/>
                  </a:moveTo>
                  <a:lnTo>
                    <a:pt x="18592" y="1889086"/>
                  </a:lnTo>
                  <a:lnTo>
                    <a:pt x="16725" y="1887220"/>
                  </a:lnTo>
                  <a:lnTo>
                    <a:pt x="15608" y="1886762"/>
                  </a:lnTo>
                  <a:lnTo>
                    <a:pt x="3454" y="1886762"/>
                  </a:lnTo>
                  <a:lnTo>
                    <a:pt x="2336" y="1887220"/>
                  </a:lnTo>
                  <a:lnTo>
                    <a:pt x="469" y="1889086"/>
                  </a:lnTo>
                  <a:lnTo>
                    <a:pt x="0" y="1890204"/>
                  </a:lnTo>
                  <a:lnTo>
                    <a:pt x="0" y="1892833"/>
                  </a:lnTo>
                  <a:lnTo>
                    <a:pt x="469" y="1893963"/>
                  </a:lnTo>
                  <a:lnTo>
                    <a:pt x="2336" y="1895817"/>
                  </a:lnTo>
                  <a:lnTo>
                    <a:pt x="3454" y="1896287"/>
                  </a:lnTo>
                  <a:lnTo>
                    <a:pt x="15608" y="1896287"/>
                  </a:lnTo>
                  <a:lnTo>
                    <a:pt x="16725" y="1895817"/>
                  </a:lnTo>
                  <a:lnTo>
                    <a:pt x="18592" y="1893963"/>
                  </a:lnTo>
                  <a:lnTo>
                    <a:pt x="19062" y="1892833"/>
                  </a:lnTo>
                  <a:lnTo>
                    <a:pt x="19062" y="1890204"/>
                  </a:lnTo>
                  <a:close/>
                </a:path>
                <a:path w="5163185" h="3783329">
                  <a:moveTo>
                    <a:pt x="19062" y="1261287"/>
                  </a:moveTo>
                  <a:lnTo>
                    <a:pt x="18592" y="1260157"/>
                  </a:lnTo>
                  <a:lnTo>
                    <a:pt x="16725" y="1258303"/>
                  </a:lnTo>
                  <a:lnTo>
                    <a:pt x="15608" y="1257833"/>
                  </a:lnTo>
                  <a:lnTo>
                    <a:pt x="3454" y="1257833"/>
                  </a:lnTo>
                  <a:lnTo>
                    <a:pt x="2336" y="1258303"/>
                  </a:lnTo>
                  <a:lnTo>
                    <a:pt x="469" y="1260157"/>
                  </a:lnTo>
                  <a:lnTo>
                    <a:pt x="0" y="1261287"/>
                  </a:lnTo>
                  <a:lnTo>
                    <a:pt x="0" y="1263916"/>
                  </a:lnTo>
                  <a:lnTo>
                    <a:pt x="469" y="1265034"/>
                  </a:lnTo>
                  <a:lnTo>
                    <a:pt x="2336" y="1266888"/>
                  </a:lnTo>
                  <a:lnTo>
                    <a:pt x="3454" y="1267358"/>
                  </a:lnTo>
                  <a:lnTo>
                    <a:pt x="15608" y="1267358"/>
                  </a:lnTo>
                  <a:lnTo>
                    <a:pt x="16725" y="1266888"/>
                  </a:lnTo>
                  <a:lnTo>
                    <a:pt x="18592" y="1265034"/>
                  </a:lnTo>
                  <a:lnTo>
                    <a:pt x="19062" y="1263916"/>
                  </a:lnTo>
                  <a:lnTo>
                    <a:pt x="19062" y="1261287"/>
                  </a:lnTo>
                  <a:close/>
                </a:path>
                <a:path w="5163185" h="3783329">
                  <a:moveTo>
                    <a:pt x="19062" y="632358"/>
                  </a:moveTo>
                  <a:lnTo>
                    <a:pt x="18592" y="631240"/>
                  </a:lnTo>
                  <a:lnTo>
                    <a:pt x="16725" y="629386"/>
                  </a:lnTo>
                  <a:lnTo>
                    <a:pt x="15608" y="628916"/>
                  </a:lnTo>
                  <a:lnTo>
                    <a:pt x="3454" y="628916"/>
                  </a:lnTo>
                  <a:lnTo>
                    <a:pt x="2336" y="629386"/>
                  </a:lnTo>
                  <a:lnTo>
                    <a:pt x="469" y="631240"/>
                  </a:lnTo>
                  <a:lnTo>
                    <a:pt x="0" y="632358"/>
                  </a:lnTo>
                  <a:lnTo>
                    <a:pt x="0" y="635000"/>
                  </a:lnTo>
                  <a:lnTo>
                    <a:pt x="469" y="636117"/>
                  </a:lnTo>
                  <a:lnTo>
                    <a:pt x="2336" y="637971"/>
                  </a:lnTo>
                  <a:lnTo>
                    <a:pt x="3454" y="638441"/>
                  </a:lnTo>
                  <a:lnTo>
                    <a:pt x="15608" y="638441"/>
                  </a:lnTo>
                  <a:lnTo>
                    <a:pt x="16725" y="637971"/>
                  </a:lnTo>
                  <a:lnTo>
                    <a:pt x="18592" y="636117"/>
                  </a:lnTo>
                  <a:lnTo>
                    <a:pt x="19062" y="635000"/>
                  </a:lnTo>
                  <a:lnTo>
                    <a:pt x="19062" y="632358"/>
                  </a:lnTo>
                  <a:close/>
                </a:path>
                <a:path w="5163185" h="3783329">
                  <a:moveTo>
                    <a:pt x="19062" y="3441"/>
                  </a:moveTo>
                  <a:lnTo>
                    <a:pt x="18592" y="2324"/>
                  </a:lnTo>
                  <a:lnTo>
                    <a:pt x="16725" y="457"/>
                  </a:lnTo>
                  <a:lnTo>
                    <a:pt x="15608" y="0"/>
                  </a:lnTo>
                  <a:lnTo>
                    <a:pt x="3454" y="0"/>
                  </a:lnTo>
                  <a:lnTo>
                    <a:pt x="2336" y="457"/>
                  </a:lnTo>
                  <a:lnTo>
                    <a:pt x="469" y="2324"/>
                  </a:lnTo>
                  <a:lnTo>
                    <a:pt x="0" y="3441"/>
                  </a:lnTo>
                  <a:lnTo>
                    <a:pt x="0" y="6070"/>
                  </a:lnTo>
                  <a:lnTo>
                    <a:pt x="469" y="7200"/>
                  </a:lnTo>
                  <a:lnTo>
                    <a:pt x="2336" y="9055"/>
                  </a:lnTo>
                  <a:lnTo>
                    <a:pt x="3454" y="9525"/>
                  </a:lnTo>
                  <a:lnTo>
                    <a:pt x="15608" y="9525"/>
                  </a:lnTo>
                  <a:lnTo>
                    <a:pt x="16725" y="9055"/>
                  </a:lnTo>
                  <a:lnTo>
                    <a:pt x="18592" y="7200"/>
                  </a:lnTo>
                  <a:lnTo>
                    <a:pt x="19062" y="6070"/>
                  </a:lnTo>
                  <a:lnTo>
                    <a:pt x="19062" y="3441"/>
                  </a:lnTo>
                  <a:close/>
                </a:path>
                <a:path w="5163185" h="3783329">
                  <a:moveTo>
                    <a:pt x="76212" y="3776980"/>
                  </a:moveTo>
                  <a:lnTo>
                    <a:pt x="75742" y="3775862"/>
                  </a:lnTo>
                  <a:lnTo>
                    <a:pt x="73875" y="3773995"/>
                  </a:lnTo>
                  <a:lnTo>
                    <a:pt x="72758" y="3773525"/>
                  </a:lnTo>
                  <a:lnTo>
                    <a:pt x="60604" y="3773525"/>
                  </a:lnTo>
                  <a:lnTo>
                    <a:pt x="59486" y="3773995"/>
                  </a:lnTo>
                  <a:lnTo>
                    <a:pt x="57619" y="3775862"/>
                  </a:lnTo>
                  <a:lnTo>
                    <a:pt x="57162" y="3776980"/>
                  </a:lnTo>
                  <a:lnTo>
                    <a:pt x="57162" y="3779609"/>
                  </a:lnTo>
                  <a:lnTo>
                    <a:pt x="57619" y="3780726"/>
                  </a:lnTo>
                  <a:lnTo>
                    <a:pt x="59486" y="3782593"/>
                  </a:lnTo>
                  <a:lnTo>
                    <a:pt x="60604" y="3783063"/>
                  </a:lnTo>
                  <a:lnTo>
                    <a:pt x="72758" y="3783063"/>
                  </a:lnTo>
                  <a:lnTo>
                    <a:pt x="73875" y="3782593"/>
                  </a:lnTo>
                  <a:lnTo>
                    <a:pt x="75742" y="3780726"/>
                  </a:lnTo>
                  <a:lnTo>
                    <a:pt x="76212" y="3779609"/>
                  </a:lnTo>
                  <a:lnTo>
                    <a:pt x="76212" y="3776980"/>
                  </a:lnTo>
                  <a:close/>
                </a:path>
                <a:path w="5163185" h="3783329">
                  <a:moveTo>
                    <a:pt x="76212" y="3148050"/>
                  </a:moveTo>
                  <a:lnTo>
                    <a:pt x="75742" y="3146933"/>
                  </a:lnTo>
                  <a:lnTo>
                    <a:pt x="73875" y="3145078"/>
                  </a:lnTo>
                  <a:lnTo>
                    <a:pt x="72758" y="3144609"/>
                  </a:lnTo>
                  <a:lnTo>
                    <a:pt x="60604" y="3144609"/>
                  </a:lnTo>
                  <a:lnTo>
                    <a:pt x="59486" y="3145078"/>
                  </a:lnTo>
                  <a:lnTo>
                    <a:pt x="57619" y="3146933"/>
                  </a:lnTo>
                  <a:lnTo>
                    <a:pt x="57162" y="3148050"/>
                  </a:lnTo>
                  <a:lnTo>
                    <a:pt x="57162" y="3150679"/>
                  </a:lnTo>
                  <a:lnTo>
                    <a:pt x="57619" y="3151809"/>
                  </a:lnTo>
                  <a:lnTo>
                    <a:pt x="59486" y="3153664"/>
                  </a:lnTo>
                  <a:lnTo>
                    <a:pt x="60604" y="3154134"/>
                  </a:lnTo>
                  <a:lnTo>
                    <a:pt x="72758" y="3154134"/>
                  </a:lnTo>
                  <a:lnTo>
                    <a:pt x="73875" y="3153664"/>
                  </a:lnTo>
                  <a:lnTo>
                    <a:pt x="75742" y="3151809"/>
                  </a:lnTo>
                  <a:lnTo>
                    <a:pt x="76212" y="3150679"/>
                  </a:lnTo>
                  <a:lnTo>
                    <a:pt x="76212" y="3148050"/>
                  </a:lnTo>
                  <a:close/>
                </a:path>
                <a:path w="5163185" h="3783329">
                  <a:moveTo>
                    <a:pt x="76212" y="2519134"/>
                  </a:moveTo>
                  <a:lnTo>
                    <a:pt x="75742" y="2518003"/>
                  </a:lnTo>
                  <a:lnTo>
                    <a:pt x="73875" y="2516149"/>
                  </a:lnTo>
                  <a:lnTo>
                    <a:pt x="72758" y="2515679"/>
                  </a:lnTo>
                  <a:lnTo>
                    <a:pt x="60604" y="2515679"/>
                  </a:lnTo>
                  <a:lnTo>
                    <a:pt x="59486" y="2516149"/>
                  </a:lnTo>
                  <a:lnTo>
                    <a:pt x="57619" y="2518003"/>
                  </a:lnTo>
                  <a:lnTo>
                    <a:pt x="57162" y="2519134"/>
                  </a:lnTo>
                  <a:lnTo>
                    <a:pt x="57162" y="2521762"/>
                  </a:lnTo>
                  <a:lnTo>
                    <a:pt x="57619" y="2522880"/>
                  </a:lnTo>
                  <a:lnTo>
                    <a:pt x="59486" y="2524747"/>
                  </a:lnTo>
                  <a:lnTo>
                    <a:pt x="60604" y="2525204"/>
                  </a:lnTo>
                  <a:lnTo>
                    <a:pt x="72758" y="2525204"/>
                  </a:lnTo>
                  <a:lnTo>
                    <a:pt x="73875" y="2524747"/>
                  </a:lnTo>
                  <a:lnTo>
                    <a:pt x="75742" y="2522880"/>
                  </a:lnTo>
                  <a:lnTo>
                    <a:pt x="76212" y="2521762"/>
                  </a:lnTo>
                  <a:lnTo>
                    <a:pt x="76212" y="2519134"/>
                  </a:lnTo>
                  <a:close/>
                </a:path>
                <a:path w="5163185" h="3783329">
                  <a:moveTo>
                    <a:pt x="76212" y="1890204"/>
                  </a:moveTo>
                  <a:lnTo>
                    <a:pt x="75742" y="1889086"/>
                  </a:lnTo>
                  <a:lnTo>
                    <a:pt x="73875" y="1887220"/>
                  </a:lnTo>
                  <a:lnTo>
                    <a:pt x="72758" y="1886762"/>
                  </a:lnTo>
                  <a:lnTo>
                    <a:pt x="60604" y="1886762"/>
                  </a:lnTo>
                  <a:lnTo>
                    <a:pt x="59486" y="1887220"/>
                  </a:lnTo>
                  <a:lnTo>
                    <a:pt x="57619" y="1889086"/>
                  </a:lnTo>
                  <a:lnTo>
                    <a:pt x="57162" y="1890204"/>
                  </a:lnTo>
                  <a:lnTo>
                    <a:pt x="57162" y="1892833"/>
                  </a:lnTo>
                  <a:lnTo>
                    <a:pt x="57619" y="1893963"/>
                  </a:lnTo>
                  <a:lnTo>
                    <a:pt x="59486" y="1895817"/>
                  </a:lnTo>
                  <a:lnTo>
                    <a:pt x="60604" y="1896287"/>
                  </a:lnTo>
                  <a:lnTo>
                    <a:pt x="72758" y="1896287"/>
                  </a:lnTo>
                  <a:lnTo>
                    <a:pt x="73875" y="1895817"/>
                  </a:lnTo>
                  <a:lnTo>
                    <a:pt x="75742" y="1893963"/>
                  </a:lnTo>
                  <a:lnTo>
                    <a:pt x="76212" y="1892833"/>
                  </a:lnTo>
                  <a:lnTo>
                    <a:pt x="76212" y="1890204"/>
                  </a:lnTo>
                  <a:close/>
                </a:path>
                <a:path w="5163185" h="3783329">
                  <a:moveTo>
                    <a:pt x="76212" y="1261287"/>
                  </a:moveTo>
                  <a:lnTo>
                    <a:pt x="75742" y="1260157"/>
                  </a:lnTo>
                  <a:lnTo>
                    <a:pt x="73875" y="1258303"/>
                  </a:lnTo>
                  <a:lnTo>
                    <a:pt x="72758" y="1257833"/>
                  </a:lnTo>
                  <a:lnTo>
                    <a:pt x="60604" y="1257833"/>
                  </a:lnTo>
                  <a:lnTo>
                    <a:pt x="59486" y="1258303"/>
                  </a:lnTo>
                  <a:lnTo>
                    <a:pt x="57619" y="1260157"/>
                  </a:lnTo>
                  <a:lnTo>
                    <a:pt x="57162" y="1261287"/>
                  </a:lnTo>
                  <a:lnTo>
                    <a:pt x="57162" y="1263916"/>
                  </a:lnTo>
                  <a:lnTo>
                    <a:pt x="57619" y="1265034"/>
                  </a:lnTo>
                  <a:lnTo>
                    <a:pt x="59486" y="1266888"/>
                  </a:lnTo>
                  <a:lnTo>
                    <a:pt x="60604" y="1267358"/>
                  </a:lnTo>
                  <a:lnTo>
                    <a:pt x="72758" y="1267358"/>
                  </a:lnTo>
                  <a:lnTo>
                    <a:pt x="73875" y="1266888"/>
                  </a:lnTo>
                  <a:lnTo>
                    <a:pt x="75742" y="1265034"/>
                  </a:lnTo>
                  <a:lnTo>
                    <a:pt x="76212" y="1263916"/>
                  </a:lnTo>
                  <a:lnTo>
                    <a:pt x="76212" y="1261287"/>
                  </a:lnTo>
                  <a:close/>
                </a:path>
                <a:path w="5163185" h="3783329">
                  <a:moveTo>
                    <a:pt x="76212" y="632358"/>
                  </a:moveTo>
                  <a:lnTo>
                    <a:pt x="75742" y="631240"/>
                  </a:lnTo>
                  <a:lnTo>
                    <a:pt x="73875" y="629386"/>
                  </a:lnTo>
                  <a:lnTo>
                    <a:pt x="72758" y="628916"/>
                  </a:lnTo>
                  <a:lnTo>
                    <a:pt x="60604" y="628916"/>
                  </a:lnTo>
                  <a:lnTo>
                    <a:pt x="59486" y="629386"/>
                  </a:lnTo>
                  <a:lnTo>
                    <a:pt x="57619" y="631240"/>
                  </a:lnTo>
                  <a:lnTo>
                    <a:pt x="57162" y="632358"/>
                  </a:lnTo>
                  <a:lnTo>
                    <a:pt x="57162" y="635000"/>
                  </a:lnTo>
                  <a:lnTo>
                    <a:pt x="57619" y="636117"/>
                  </a:lnTo>
                  <a:lnTo>
                    <a:pt x="59486" y="637971"/>
                  </a:lnTo>
                  <a:lnTo>
                    <a:pt x="60604" y="638441"/>
                  </a:lnTo>
                  <a:lnTo>
                    <a:pt x="72758" y="638441"/>
                  </a:lnTo>
                  <a:lnTo>
                    <a:pt x="73875" y="637971"/>
                  </a:lnTo>
                  <a:lnTo>
                    <a:pt x="75742" y="636117"/>
                  </a:lnTo>
                  <a:lnTo>
                    <a:pt x="76212" y="635000"/>
                  </a:lnTo>
                  <a:lnTo>
                    <a:pt x="76212" y="632358"/>
                  </a:lnTo>
                  <a:close/>
                </a:path>
                <a:path w="5163185" h="3783329">
                  <a:moveTo>
                    <a:pt x="76212" y="3441"/>
                  </a:moveTo>
                  <a:lnTo>
                    <a:pt x="75742" y="2324"/>
                  </a:lnTo>
                  <a:lnTo>
                    <a:pt x="73875" y="457"/>
                  </a:lnTo>
                  <a:lnTo>
                    <a:pt x="72758" y="0"/>
                  </a:lnTo>
                  <a:lnTo>
                    <a:pt x="60604" y="0"/>
                  </a:lnTo>
                  <a:lnTo>
                    <a:pt x="59486" y="457"/>
                  </a:lnTo>
                  <a:lnTo>
                    <a:pt x="57619" y="2324"/>
                  </a:lnTo>
                  <a:lnTo>
                    <a:pt x="57162" y="3441"/>
                  </a:lnTo>
                  <a:lnTo>
                    <a:pt x="57162" y="6070"/>
                  </a:lnTo>
                  <a:lnTo>
                    <a:pt x="57619" y="7200"/>
                  </a:lnTo>
                  <a:lnTo>
                    <a:pt x="59486" y="9055"/>
                  </a:lnTo>
                  <a:lnTo>
                    <a:pt x="60604" y="9525"/>
                  </a:lnTo>
                  <a:lnTo>
                    <a:pt x="72758" y="9525"/>
                  </a:lnTo>
                  <a:lnTo>
                    <a:pt x="73875" y="9055"/>
                  </a:lnTo>
                  <a:lnTo>
                    <a:pt x="75742" y="7200"/>
                  </a:lnTo>
                  <a:lnTo>
                    <a:pt x="76212" y="6070"/>
                  </a:lnTo>
                  <a:lnTo>
                    <a:pt x="76212" y="3441"/>
                  </a:lnTo>
                  <a:close/>
                </a:path>
                <a:path w="5163185" h="3783329">
                  <a:moveTo>
                    <a:pt x="133362" y="3776980"/>
                  </a:moveTo>
                  <a:lnTo>
                    <a:pt x="132892" y="3775862"/>
                  </a:lnTo>
                  <a:lnTo>
                    <a:pt x="131025" y="3773995"/>
                  </a:lnTo>
                  <a:lnTo>
                    <a:pt x="129908" y="3773525"/>
                  </a:lnTo>
                  <a:lnTo>
                    <a:pt x="117754" y="3773525"/>
                  </a:lnTo>
                  <a:lnTo>
                    <a:pt x="116636" y="3773995"/>
                  </a:lnTo>
                  <a:lnTo>
                    <a:pt x="114769" y="3775862"/>
                  </a:lnTo>
                  <a:lnTo>
                    <a:pt x="114312" y="3776980"/>
                  </a:lnTo>
                  <a:lnTo>
                    <a:pt x="114312" y="3779609"/>
                  </a:lnTo>
                  <a:lnTo>
                    <a:pt x="114769" y="3780726"/>
                  </a:lnTo>
                  <a:lnTo>
                    <a:pt x="116636" y="3782593"/>
                  </a:lnTo>
                  <a:lnTo>
                    <a:pt x="117754" y="3783063"/>
                  </a:lnTo>
                  <a:lnTo>
                    <a:pt x="129908" y="3783063"/>
                  </a:lnTo>
                  <a:lnTo>
                    <a:pt x="131025" y="3782593"/>
                  </a:lnTo>
                  <a:lnTo>
                    <a:pt x="132892" y="3780726"/>
                  </a:lnTo>
                  <a:lnTo>
                    <a:pt x="133362" y="3779609"/>
                  </a:lnTo>
                  <a:lnTo>
                    <a:pt x="133362" y="3776980"/>
                  </a:lnTo>
                  <a:close/>
                </a:path>
                <a:path w="5163185" h="3783329">
                  <a:moveTo>
                    <a:pt x="133362" y="3148050"/>
                  </a:moveTo>
                  <a:lnTo>
                    <a:pt x="132892" y="3146933"/>
                  </a:lnTo>
                  <a:lnTo>
                    <a:pt x="131025" y="3145078"/>
                  </a:lnTo>
                  <a:lnTo>
                    <a:pt x="129908" y="3144609"/>
                  </a:lnTo>
                  <a:lnTo>
                    <a:pt x="117754" y="3144609"/>
                  </a:lnTo>
                  <a:lnTo>
                    <a:pt x="116636" y="3145078"/>
                  </a:lnTo>
                  <a:lnTo>
                    <a:pt x="114769" y="3146933"/>
                  </a:lnTo>
                  <a:lnTo>
                    <a:pt x="114312" y="3148050"/>
                  </a:lnTo>
                  <a:lnTo>
                    <a:pt x="114312" y="3150679"/>
                  </a:lnTo>
                  <a:lnTo>
                    <a:pt x="114769" y="3151809"/>
                  </a:lnTo>
                  <a:lnTo>
                    <a:pt x="116636" y="3153664"/>
                  </a:lnTo>
                  <a:lnTo>
                    <a:pt x="117754" y="3154134"/>
                  </a:lnTo>
                  <a:lnTo>
                    <a:pt x="129908" y="3154134"/>
                  </a:lnTo>
                  <a:lnTo>
                    <a:pt x="131025" y="3153664"/>
                  </a:lnTo>
                  <a:lnTo>
                    <a:pt x="132892" y="3151809"/>
                  </a:lnTo>
                  <a:lnTo>
                    <a:pt x="133362" y="3150679"/>
                  </a:lnTo>
                  <a:lnTo>
                    <a:pt x="133362" y="3148050"/>
                  </a:lnTo>
                  <a:close/>
                </a:path>
                <a:path w="5163185" h="3783329">
                  <a:moveTo>
                    <a:pt x="133362" y="2519134"/>
                  </a:moveTo>
                  <a:lnTo>
                    <a:pt x="132892" y="2518003"/>
                  </a:lnTo>
                  <a:lnTo>
                    <a:pt x="131025" y="2516149"/>
                  </a:lnTo>
                  <a:lnTo>
                    <a:pt x="129908" y="2515679"/>
                  </a:lnTo>
                  <a:lnTo>
                    <a:pt x="117754" y="2515679"/>
                  </a:lnTo>
                  <a:lnTo>
                    <a:pt x="116636" y="2516149"/>
                  </a:lnTo>
                  <a:lnTo>
                    <a:pt x="114769" y="2518003"/>
                  </a:lnTo>
                  <a:lnTo>
                    <a:pt x="114312" y="2519134"/>
                  </a:lnTo>
                  <a:lnTo>
                    <a:pt x="114312" y="2521762"/>
                  </a:lnTo>
                  <a:lnTo>
                    <a:pt x="114769" y="2522880"/>
                  </a:lnTo>
                  <a:lnTo>
                    <a:pt x="116636" y="2524747"/>
                  </a:lnTo>
                  <a:lnTo>
                    <a:pt x="117754" y="2525204"/>
                  </a:lnTo>
                  <a:lnTo>
                    <a:pt x="129908" y="2525204"/>
                  </a:lnTo>
                  <a:lnTo>
                    <a:pt x="131025" y="2524747"/>
                  </a:lnTo>
                  <a:lnTo>
                    <a:pt x="132892" y="2522880"/>
                  </a:lnTo>
                  <a:lnTo>
                    <a:pt x="133362" y="2521762"/>
                  </a:lnTo>
                  <a:lnTo>
                    <a:pt x="133362" y="2519134"/>
                  </a:lnTo>
                  <a:close/>
                </a:path>
                <a:path w="5163185" h="3783329">
                  <a:moveTo>
                    <a:pt x="133362" y="1890204"/>
                  </a:moveTo>
                  <a:lnTo>
                    <a:pt x="132892" y="1889086"/>
                  </a:lnTo>
                  <a:lnTo>
                    <a:pt x="131025" y="1887220"/>
                  </a:lnTo>
                  <a:lnTo>
                    <a:pt x="129908" y="1886762"/>
                  </a:lnTo>
                  <a:lnTo>
                    <a:pt x="117754" y="1886762"/>
                  </a:lnTo>
                  <a:lnTo>
                    <a:pt x="116636" y="1887220"/>
                  </a:lnTo>
                  <a:lnTo>
                    <a:pt x="114769" y="1889086"/>
                  </a:lnTo>
                  <a:lnTo>
                    <a:pt x="114312" y="1890204"/>
                  </a:lnTo>
                  <a:lnTo>
                    <a:pt x="114312" y="1892833"/>
                  </a:lnTo>
                  <a:lnTo>
                    <a:pt x="114769" y="1893963"/>
                  </a:lnTo>
                  <a:lnTo>
                    <a:pt x="116636" y="1895817"/>
                  </a:lnTo>
                  <a:lnTo>
                    <a:pt x="117754" y="1896287"/>
                  </a:lnTo>
                  <a:lnTo>
                    <a:pt x="129908" y="1896287"/>
                  </a:lnTo>
                  <a:lnTo>
                    <a:pt x="131025" y="1895817"/>
                  </a:lnTo>
                  <a:lnTo>
                    <a:pt x="132892" y="1893963"/>
                  </a:lnTo>
                  <a:lnTo>
                    <a:pt x="133362" y="1892833"/>
                  </a:lnTo>
                  <a:lnTo>
                    <a:pt x="133362" y="1890204"/>
                  </a:lnTo>
                  <a:close/>
                </a:path>
                <a:path w="5163185" h="3783329">
                  <a:moveTo>
                    <a:pt x="133362" y="1261287"/>
                  </a:moveTo>
                  <a:lnTo>
                    <a:pt x="132892" y="1260157"/>
                  </a:lnTo>
                  <a:lnTo>
                    <a:pt x="131025" y="1258303"/>
                  </a:lnTo>
                  <a:lnTo>
                    <a:pt x="129908" y="1257833"/>
                  </a:lnTo>
                  <a:lnTo>
                    <a:pt x="117754" y="1257833"/>
                  </a:lnTo>
                  <a:lnTo>
                    <a:pt x="116636" y="1258303"/>
                  </a:lnTo>
                  <a:lnTo>
                    <a:pt x="114769" y="1260157"/>
                  </a:lnTo>
                  <a:lnTo>
                    <a:pt x="114312" y="1261287"/>
                  </a:lnTo>
                  <a:lnTo>
                    <a:pt x="114312" y="1263916"/>
                  </a:lnTo>
                  <a:lnTo>
                    <a:pt x="114769" y="1265034"/>
                  </a:lnTo>
                  <a:lnTo>
                    <a:pt x="116636" y="1266888"/>
                  </a:lnTo>
                  <a:lnTo>
                    <a:pt x="117754" y="1267358"/>
                  </a:lnTo>
                  <a:lnTo>
                    <a:pt x="129908" y="1267358"/>
                  </a:lnTo>
                  <a:lnTo>
                    <a:pt x="131025" y="1266888"/>
                  </a:lnTo>
                  <a:lnTo>
                    <a:pt x="132892" y="1265034"/>
                  </a:lnTo>
                  <a:lnTo>
                    <a:pt x="133362" y="1263916"/>
                  </a:lnTo>
                  <a:lnTo>
                    <a:pt x="133362" y="1261287"/>
                  </a:lnTo>
                  <a:close/>
                </a:path>
                <a:path w="5163185" h="3783329">
                  <a:moveTo>
                    <a:pt x="133362" y="632358"/>
                  </a:moveTo>
                  <a:lnTo>
                    <a:pt x="132892" y="631240"/>
                  </a:lnTo>
                  <a:lnTo>
                    <a:pt x="131025" y="629386"/>
                  </a:lnTo>
                  <a:lnTo>
                    <a:pt x="129908" y="628916"/>
                  </a:lnTo>
                  <a:lnTo>
                    <a:pt x="117754" y="628916"/>
                  </a:lnTo>
                  <a:lnTo>
                    <a:pt x="116636" y="629386"/>
                  </a:lnTo>
                  <a:lnTo>
                    <a:pt x="114769" y="631240"/>
                  </a:lnTo>
                  <a:lnTo>
                    <a:pt x="114312" y="632358"/>
                  </a:lnTo>
                  <a:lnTo>
                    <a:pt x="114312" y="635000"/>
                  </a:lnTo>
                  <a:lnTo>
                    <a:pt x="114769" y="636117"/>
                  </a:lnTo>
                  <a:lnTo>
                    <a:pt x="116636" y="637971"/>
                  </a:lnTo>
                  <a:lnTo>
                    <a:pt x="117754" y="638441"/>
                  </a:lnTo>
                  <a:lnTo>
                    <a:pt x="129908" y="638441"/>
                  </a:lnTo>
                  <a:lnTo>
                    <a:pt x="131025" y="637971"/>
                  </a:lnTo>
                  <a:lnTo>
                    <a:pt x="132892" y="636117"/>
                  </a:lnTo>
                  <a:lnTo>
                    <a:pt x="133362" y="635000"/>
                  </a:lnTo>
                  <a:lnTo>
                    <a:pt x="133362" y="632358"/>
                  </a:lnTo>
                  <a:close/>
                </a:path>
                <a:path w="5163185" h="3783329">
                  <a:moveTo>
                    <a:pt x="133362" y="3441"/>
                  </a:moveTo>
                  <a:lnTo>
                    <a:pt x="132892" y="2324"/>
                  </a:lnTo>
                  <a:lnTo>
                    <a:pt x="131025" y="457"/>
                  </a:lnTo>
                  <a:lnTo>
                    <a:pt x="129908" y="0"/>
                  </a:lnTo>
                  <a:lnTo>
                    <a:pt x="117754" y="0"/>
                  </a:lnTo>
                  <a:lnTo>
                    <a:pt x="116636" y="457"/>
                  </a:lnTo>
                  <a:lnTo>
                    <a:pt x="114769" y="2324"/>
                  </a:lnTo>
                  <a:lnTo>
                    <a:pt x="114312" y="3441"/>
                  </a:lnTo>
                  <a:lnTo>
                    <a:pt x="114312" y="6070"/>
                  </a:lnTo>
                  <a:lnTo>
                    <a:pt x="114769" y="7200"/>
                  </a:lnTo>
                  <a:lnTo>
                    <a:pt x="116636" y="9055"/>
                  </a:lnTo>
                  <a:lnTo>
                    <a:pt x="117754" y="9525"/>
                  </a:lnTo>
                  <a:lnTo>
                    <a:pt x="129908" y="9525"/>
                  </a:lnTo>
                  <a:lnTo>
                    <a:pt x="131025" y="9055"/>
                  </a:lnTo>
                  <a:lnTo>
                    <a:pt x="132892" y="7200"/>
                  </a:lnTo>
                  <a:lnTo>
                    <a:pt x="133362" y="6070"/>
                  </a:lnTo>
                  <a:lnTo>
                    <a:pt x="133362" y="3441"/>
                  </a:lnTo>
                  <a:close/>
                </a:path>
                <a:path w="5163185" h="3783329">
                  <a:moveTo>
                    <a:pt x="190512" y="3776980"/>
                  </a:moveTo>
                  <a:lnTo>
                    <a:pt x="190042" y="3775862"/>
                  </a:lnTo>
                  <a:lnTo>
                    <a:pt x="188175" y="3773995"/>
                  </a:lnTo>
                  <a:lnTo>
                    <a:pt x="187058" y="3773525"/>
                  </a:lnTo>
                  <a:lnTo>
                    <a:pt x="174904" y="3773525"/>
                  </a:lnTo>
                  <a:lnTo>
                    <a:pt x="173786" y="3773995"/>
                  </a:lnTo>
                  <a:lnTo>
                    <a:pt x="171919" y="3775862"/>
                  </a:lnTo>
                  <a:lnTo>
                    <a:pt x="171462" y="3776980"/>
                  </a:lnTo>
                  <a:lnTo>
                    <a:pt x="171462" y="3779609"/>
                  </a:lnTo>
                  <a:lnTo>
                    <a:pt x="171919" y="3780726"/>
                  </a:lnTo>
                  <a:lnTo>
                    <a:pt x="173786" y="3782593"/>
                  </a:lnTo>
                  <a:lnTo>
                    <a:pt x="174904" y="3783063"/>
                  </a:lnTo>
                  <a:lnTo>
                    <a:pt x="187058" y="3783063"/>
                  </a:lnTo>
                  <a:lnTo>
                    <a:pt x="188175" y="3782593"/>
                  </a:lnTo>
                  <a:lnTo>
                    <a:pt x="190042" y="3780726"/>
                  </a:lnTo>
                  <a:lnTo>
                    <a:pt x="190512" y="3779609"/>
                  </a:lnTo>
                  <a:lnTo>
                    <a:pt x="190512" y="3776980"/>
                  </a:lnTo>
                  <a:close/>
                </a:path>
                <a:path w="5163185" h="3783329">
                  <a:moveTo>
                    <a:pt x="190512" y="3148050"/>
                  </a:moveTo>
                  <a:lnTo>
                    <a:pt x="190042" y="3146933"/>
                  </a:lnTo>
                  <a:lnTo>
                    <a:pt x="188175" y="3145078"/>
                  </a:lnTo>
                  <a:lnTo>
                    <a:pt x="187058" y="3144609"/>
                  </a:lnTo>
                  <a:lnTo>
                    <a:pt x="174904" y="3144609"/>
                  </a:lnTo>
                  <a:lnTo>
                    <a:pt x="173786" y="3145078"/>
                  </a:lnTo>
                  <a:lnTo>
                    <a:pt x="171919" y="3146933"/>
                  </a:lnTo>
                  <a:lnTo>
                    <a:pt x="171462" y="3148050"/>
                  </a:lnTo>
                  <a:lnTo>
                    <a:pt x="171462" y="3150679"/>
                  </a:lnTo>
                  <a:lnTo>
                    <a:pt x="171919" y="3151809"/>
                  </a:lnTo>
                  <a:lnTo>
                    <a:pt x="173786" y="3153664"/>
                  </a:lnTo>
                  <a:lnTo>
                    <a:pt x="174904" y="3154134"/>
                  </a:lnTo>
                  <a:lnTo>
                    <a:pt x="187058" y="3154134"/>
                  </a:lnTo>
                  <a:lnTo>
                    <a:pt x="188175" y="3153664"/>
                  </a:lnTo>
                  <a:lnTo>
                    <a:pt x="190042" y="3151809"/>
                  </a:lnTo>
                  <a:lnTo>
                    <a:pt x="190512" y="3150679"/>
                  </a:lnTo>
                  <a:lnTo>
                    <a:pt x="190512" y="3148050"/>
                  </a:lnTo>
                  <a:close/>
                </a:path>
                <a:path w="5163185" h="3783329">
                  <a:moveTo>
                    <a:pt x="190512" y="2519134"/>
                  </a:moveTo>
                  <a:lnTo>
                    <a:pt x="190042" y="2518003"/>
                  </a:lnTo>
                  <a:lnTo>
                    <a:pt x="188175" y="2516149"/>
                  </a:lnTo>
                  <a:lnTo>
                    <a:pt x="187058" y="2515679"/>
                  </a:lnTo>
                  <a:lnTo>
                    <a:pt x="174904" y="2515679"/>
                  </a:lnTo>
                  <a:lnTo>
                    <a:pt x="173786" y="2516149"/>
                  </a:lnTo>
                  <a:lnTo>
                    <a:pt x="171919" y="2518003"/>
                  </a:lnTo>
                  <a:lnTo>
                    <a:pt x="171462" y="2519134"/>
                  </a:lnTo>
                  <a:lnTo>
                    <a:pt x="171462" y="2521762"/>
                  </a:lnTo>
                  <a:lnTo>
                    <a:pt x="171919" y="2522880"/>
                  </a:lnTo>
                  <a:lnTo>
                    <a:pt x="173786" y="2524747"/>
                  </a:lnTo>
                  <a:lnTo>
                    <a:pt x="174904" y="2525204"/>
                  </a:lnTo>
                  <a:lnTo>
                    <a:pt x="187058" y="2525204"/>
                  </a:lnTo>
                  <a:lnTo>
                    <a:pt x="188175" y="2524747"/>
                  </a:lnTo>
                  <a:lnTo>
                    <a:pt x="190042" y="2522880"/>
                  </a:lnTo>
                  <a:lnTo>
                    <a:pt x="190512" y="2521762"/>
                  </a:lnTo>
                  <a:lnTo>
                    <a:pt x="190512" y="2519134"/>
                  </a:lnTo>
                  <a:close/>
                </a:path>
                <a:path w="5163185" h="3783329">
                  <a:moveTo>
                    <a:pt x="190512" y="1890204"/>
                  </a:moveTo>
                  <a:lnTo>
                    <a:pt x="190042" y="1889086"/>
                  </a:lnTo>
                  <a:lnTo>
                    <a:pt x="188175" y="1887220"/>
                  </a:lnTo>
                  <a:lnTo>
                    <a:pt x="187058" y="1886762"/>
                  </a:lnTo>
                  <a:lnTo>
                    <a:pt x="174904" y="1886762"/>
                  </a:lnTo>
                  <a:lnTo>
                    <a:pt x="173786" y="1887220"/>
                  </a:lnTo>
                  <a:lnTo>
                    <a:pt x="171919" y="1889086"/>
                  </a:lnTo>
                  <a:lnTo>
                    <a:pt x="171462" y="1890204"/>
                  </a:lnTo>
                  <a:lnTo>
                    <a:pt x="171462" y="1892833"/>
                  </a:lnTo>
                  <a:lnTo>
                    <a:pt x="171919" y="1893963"/>
                  </a:lnTo>
                  <a:lnTo>
                    <a:pt x="173786" y="1895817"/>
                  </a:lnTo>
                  <a:lnTo>
                    <a:pt x="174904" y="1896287"/>
                  </a:lnTo>
                  <a:lnTo>
                    <a:pt x="187058" y="1896287"/>
                  </a:lnTo>
                  <a:lnTo>
                    <a:pt x="188175" y="1895817"/>
                  </a:lnTo>
                  <a:lnTo>
                    <a:pt x="190042" y="1893963"/>
                  </a:lnTo>
                  <a:lnTo>
                    <a:pt x="190512" y="1892833"/>
                  </a:lnTo>
                  <a:lnTo>
                    <a:pt x="190512" y="1890204"/>
                  </a:lnTo>
                  <a:close/>
                </a:path>
                <a:path w="5163185" h="3783329">
                  <a:moveTo>
                    <a:pt x="190512" y="1261287"/>
                  </a:moveTo>
                  <a:lnTo>
                    <a:pt x="190042" y="1260157"/>
                  </a:lnTo>
                  <a:lnTo>
                    <a:pt x="188175" y="1258303"/>
                  </a:lnTo>
                  <a:lnTo>
                    <a:pt x="187058" y="1257833"/>
                  </a:lnTo>
                  <a:lnTo>
                    <a:pt x="174904" y="1257833"/>
                  </a:lnTo>
                  <a:lnTo>
                    <a:pt x="173786" y="1258303"/>
                  </a:lnTo>
                  <a:lnTo>
                    <a:pt x="171919" y="1260157"/>
                  </a:lnTo>
                  <a:lnTo>
                    <a:pt x="171462" y="1261287"/>
                  </a:lnTo>
                  <a:lnTo>
                    <a:pt x="171462" y="1263916"/>
                  </a:lnTo>
                  <a:lnTo>
                    <a:pt x="171919" y="1265034"/>
                  </a:lnTo>
                  <a:lnTo>
                    <a:pt x="173786" y="1266888"/>
                  </a:lnTo>
                  <a:lnTo>
                    <a:pt x="174904" y="1267358"/>
                  </a:lnTo>
                  <a:lnTo>
                    <a:pt x="187058" y="1267358"/>
                  </a:lnTo>
                  <a:lnTo>
                    <a:pt x="188175" y="1266888"/>
                  </a:lnTo>
                  <a:lnTo>
                    <a:pt x="190042" y="1265034"/>
                  </a:lnTo>
                  <a:lnTo>
                    <a:pt x="190512" y="1263916"/>
                  </a:lnTo>
                  <a:lnTo>
                    <a:pt x="190512" y="1261287"/>
                  </a:lnTo>
                  <a:close/>
                </a:path>
                <a:path w="5163185" h="3783329">
                  <a:moveTo>
                    <a:pt x="190512" y="632358"/>
                  </a:moveTo>
                  <a:lnTo>
                    <a:pt x="190042" y="631240"/>
                  </a:lnTo>
                  <a:lnTo>
                    <a:pt x="188175" y="629386"/>
                  </a:lnTo>
                  <a:lnTo>
                    <a:pt x="187058" y="628916"/>
                  </a:lnTo>
                  <a:lnTo>
                    <a:pt x="174904" y="628916"/>
                  </a:lnTo>
                  <a:lnTo>
                    <a:pt x="173786" y="629386"/>
                  </a:lnTo>
                  <a:lnTo>
                    <a:pt x="171919" y="631240"/>
                  </a:lnTo>
                  <a:lnTo>
                    <a:pt x="171462" y="632358"/>
                  </a:lnTo>
                  <a:lnTo>
                    <a:pt x="171462" y="635000"/>
                  </a:lnTo>
                  <a:lnTo>
                    <a:pt x="171919" y="636117"/>
                  </a:lnTo>
                  <a:lnTo>
                    <a:pt x="173786" y="637971"/>
                  </a:lnTo>
                  <a:lnTo>
                    <a:pt x="174904" y="638441"/>
                  </a:lnTo>
                  <a:lnTo>
                    <a:pt x="187058" y="638441"/>
                  </a:lnTo>
                  <a:lnTo>
                    <a:pt x="188175" y="637971"/>
                  </a:lnTo>
                  <a:lnTo>
                    <a:pt x="190042" y="636117"/>
                  </a:lnTo>
                  <a:lnTo>
                    <a:pt x="190512" y="635000"/>
                  </a:lnTo>
                  <a:lnTo>
                    <a:pt x="190512" y="632358"/>
                  </a:lnTo>
                  <a:close/>
                </a:path>
                <a:path w="5163185" h="3783329">
                  <a:moveTo>
                    <a:pt x="190512" y="3441"/>
                  </a:moveTo>
                  <a:lnTo>
                    <a:pt x="190042" y="2324"/>
                  </a:lnTo>
                  <a:lnTo>
                    <a:pt x="188175" y="457"/>
                  </a:lnTo>
                  <a:lnTo>
                    <a:pt x="187058" y="0"/>
                  </a:lnTo>
                  <a:lnTo>
                    <a:pt x="174904" y="0"/>
                  </a:lnTo>
                  <a:lnTo>
                    <a:pt x="173786" y="457"/>
                  </a:lnTo>
                  <a:lnTo>
                    <a:pt x="171919" y="2324"/>
                  </a:lnTo>
                  <a:lnTo>
                    <a:pt x="171462" y="3441"/>
                  </a:lnTo>
                  <a:lnTo>
                    <a:pt x="171462" y="6070"/>
                  </a:lnTo>
                  <a:lnTo>
                    <a:pt x="171919" y="7200"/>
                  </a:lnTo>
                  <a:lnTo>
                    <a:pt x="173786" y="9055"/>
                  </a:lnTo>
                  <a:lnTo>
                    <a:pt x="174904" y="9525"/>
                  </a:lnTo>
                  <a:lnTo>
                    <a:pt x="187058" y="9525"/>
                  </a:lnTo>
                  <a:lnTo>
                    <a:pt x="188175" y="9055"/>
                  </a:lnTo>
                  <a:lnTo>
                    <a:pt x="190042" y="7200"/>
                  </a:lnTo>
                  <a:lnTo>
                    <a:pt x="190512" y="6070"/>
                  </a:lnTo>
                  <a:lnTo>
                    <a:pt x="190512" y="3441"/>
                  </a:lnTo>
                  <a:close/>
                </a:path>
                <a:path w="5163185" h="3783329">
                  <a:moveTo>
                    <a:pt x="247662" y="3776980"/>
                  </a:moveTo>
                  <a:lnTo>
                    <a:pt x="247192" y="3775862"/>
                  </a:lnTo>
                  <a:lnTo>
                    <a:pt x="245325" y="3773995"/>
                  </a:lnTo>
                  <a:lnTo>
                    <a:pt x="244208" y="3773525"/>
                  </a:lnTo>
                  <a:lnTo>
                    <a:pt x="232054" y="3773525"/>
                  </a:lnTo>
                  <a:lnTo>
                    <a:pt x="230936" y="3773995"/>
                  </a:lnTo>
                  <a:lnTo>
                    <a:pt x="229069" y="3775862"/>
                  </a:lnTo>
                  <a:lnTo>
                    <a:pt x="228612" y="3776980"/>
                  </a:lnTo>
                  <a:lnTo>
                    <a:pt x="228612" y="3779609"/>
                  </a:lnTo>
                  <a:lnTo>
                    <a:pt x="229069" y="3780726"/>
                  </a:lnTo>
                  <a:lnTo>
                    <a:pt x="230936" y="3782593"/>
                  </a:lnTo>
                  <a:lnTo>
                    <a:pt x="232054" y="3783063"/>
                  </a:lnTo>
                  <a:lnTo>
                    <a:pt x="244208" y="3783063"/>
                  </a:lnTo>
                  <a:lnTo>
                    <a:pt x="245325" y="3782593"/>
                  </a:lnTo>
                  <a:lnTo>
                    <a:pt x="247192" y="3780726"/>
                  </a:lnTo>
                  <a:lnTo>
                    <a:pt x="247662" y="3779609"/>
                  </a:lnTo>
                  <a:lnTo>
                    <a:pt x="247662" y="3776980"/>
                  </a:lnTo>
                  <a:close/>
                </a:path>
                <a:path w="5163185" h="3783329">
                  <a:moveTo>
                    <a:pt x="247662" y="3148050"/>
                  </a:moveTo>
                  <a:lnTo>
                    <a:pt x="247192" y="3146933"/>
                  </a:lnTo>
                  <a:lnTo>
                    <a:pt x="245325" y="3145078"/>
                  </a:lnTo>
                  <a:lnTo>
                    <a:pt x="244208" y="3144609"/>
                  </a:lnTo>
                  <a:lnTo>
                    <a:pt x="232054" y="3144609"/>
                  </a:lnTo>
                  <a:lnTo>
                    <a:pt x="230936" y="3145078"/>
                  </a:lnTo>
                  <a:lnTo>
                    <a:pt x="229069" y="3146933"/>
                  </a:lnTo>
                  <a:lnTo>
                    <a:pt x="228612" y="3148050"/>
                  </a:lnTo>
                  <a:lnTo>
                    <a:pt x="228612" y="3150679"/>
                  </a:lnTo>
                  <a:lnTo>
                    <a:pt x="229069" y="3151809"/>
                  </a:lnTo>
                  <a:lnTo>
                    <a:pt x="230936" y="3153664"/>
                  </a:lnTo>
                  <a:lnTo>
                    <a:pt x="232054" y="3154134"/>
                  </a:lnTo>
                  <a:lnTo>
                    <a:pt x="244208" y="3154134"/>
                  </a:lnTo>
                  <a:lnTo>
                    <a:pt x="245325" y="3153664"/>
                  </a:lnTo>
                  <a:lnTo>
                    <a:pt x="247192" y="3151809"/>
                  </a:lnTo>
                  <a:lnTo>
                    <a:pt x="247662" y="3150679"/>
                  </a:lnTo>
                  <a:lnTo>
                    <a:pt x="247662" y="3148050"/>
                  </a:lnTo>
                  <a:close/>
                </a:path>
                <a:path w="5163185" h="3783329">
                  <a:moveTo>
                    <a:pt x="247662" y="2519134"/>
                  </a:moveTo>
                  <a:lnTo>
                    <a:pt x="247192" y="2518003"/>
                  </a:lnTo>
                  <a:lnTo>
                    <a:pt x="245325" y="2516149"/>
                  </a:lnTo>
                  <a:lnTo>
                    <a:pt x="244208" y="2515679"/>
                  </a:lnTo>
                  <a:lnTo>
                    <a:pt x="232054" y="2515679"/>
                  </a:lnTo>
                  <a:lnTo>
                    <a:pt x="230936" y="2516149"/>
                  </a:lnTo>
                  <a:lnTo>
                    <a:pt x="229069" y="2518003"/>
                  </a:lnTo>
                  <a:lnTo>
                    <a:pt x="228612" y="2519134"/>
                  </a:lnTo>
                  <a:lnTo>
                    <a:pt x="228612" y="2521762"/>
                  </a:lnTo>
                  <a:lnTo>
                    <a:pt x="229069" y="2522880"/>
                  </a:lnTo>
                  <a:lnTo>
                    <a:pt x="230936" y="2524747"/>
                  </a:lnTo>
                  <a:lnTo>
                    <a:pt x="232054" y="2525204"/>
                  </a:lnTo>
                  <a:lnTo>
                    <a:pt x="244208" y="2525204"/>
                  </a:lnTo>
                  <a:lnTo>
                    <a:pt x="245325" y="2524747"/>
                  </a:lnTo>
                  <a:lnTo>
                    <a:pt x="247192" y="2522880"/>
                  </a:lnTo>
                  <a:lnTo>
                    <a:pt x="247662" y="2521762"/>
                  </a:lnTo>
                  <a:lnTo>
                    <a:pt x="247662" y="2519134"/>
                  </a:lnTo>
                  <a:close/>
                </a:path>
                <a:path w="5163185" h="3783329">
                  <a:moveTo>
                    <a:pt x="247662" y="1890204"/>
                  </a:moveTo>
                  <a:lnTo>
                    <a:pt x="247192" y="1889086"/>
                  </a:lnTo>
                  <a:lnTo>
                    <a:pt x="245325" y="1887220"/>
                  </a:lnTo>
                  <a:lnTo>
                    <a:pt x="244208" y="1886762"/>
                  </a:lnTo>
                  <a:lnTo>
                    <a:pt x="232054" y="1886762"/>
                  </a:lnTo>
                  <a:lnTo>
                    <a:pt x="230936" y="1887220"/>
                  </a:lnTo>
                  <a:lnTo>
                    <a:pt x="229069" y="1889086"/>
                  </a:lnTo>
                  <a:lnTo>
                    <a:pt x="228612" y="1890204"/>
                  </a:lnTo>
                  <a:lnTo>
                    <a:pt x="228612" y="1892833"/>
                  </a:lnTo>
                  <a:lnTo>
                    <a:pt x="229069" y="1893963"/>
                  </a:lnTo>
                  <a:lnTo>
                    <a:pt x="230936" y="1895817"/>
                  </a:lnTo>
                  <a:lnTo>
                    <a:pt x="232054" y="1896287"/>
                  </a:lnTo>
                  <a:lnTo>
                    <a:pt x="244208" y="1896287"/>
                  </a:lnTo>
                  <a:lnTo>
                    <a:pt x="245325" y="1895817"/>
                  </a:lnTo>
                  <a:lnTo>
                    <a:pt x="247192" y="1893963"/>
                  </a:lnTo>
                  <a:lnTo>
                    <a:pt x="247662" y="1892833"/>
                  </a:lnTo>
                  <a:lnTo>
                    <a:pt x="247662" y="1890204"/>
                  </a:lnTo>
                  <a:close/>
                </a:path>
                <a:path w="5163185" h="3783329">
                  <a:moveTo>
                    <a:pt x="247662" y="1261287"/>
                  </a:moveTo>
                  <a:lnTo>
                    <a:pt x="247192" y="1260157"/>
                  </a:lnTo>
                  <a:lnTo>
                    <a:pt x="245325" y="1258303"/>
                  </a:lnTo>
                  <a:lnTo>
                    <a:pt x="244208" y="1257833"/>
                  </a:lnTo>
                  <a:lnTo>
                    <a:pt x="232054" y="1257833"/>
                  </a:lnTo>
                  <a:lnTo>
                    <a:pt x="230936" y="1258303"/>
                  </a:lnTo>
                  <a:lnTo>
                    <a:pt x="229069" y="1260157"/>
                  </a:lnTo>
                  <a:lnTo>
                    <a:pt x="228612" y="1261287"/>
                  </a:lnTo>
                  <a:lnTo>
                    <a:pt x="228612" y="1263916"/>
                  </a:lnTo>
                  <a:lnTo>
                    <a:pt x="229069" y="1265034"/>
                  </a:lnTo>
                  <a:lnTo>
                    <a:pt x="230936" y="1266888"/>
                  </a:lnTo>
                  <a:lnTo>
                    <a:pt x="232054" y="1267358"/>
                  </a:lnTo>
                  <a:lnTo>
                    <a:pt x="244208" y="1267358"/>
                  </a:lnTo>
                  <a:lnTo>
                    <a:pt x="245325" y="1266888"/>
                  </a:lnTo>
                  <a:lnTo>
                    <a:pt x="247192" y="1265034"/>
                  </a:lnTo>
                  <a:lnTo>
                    <a:pt x="247662" y="1263916"/>
                  </a:lnTo>
                  <a:lnTo>
                    <a:pt x="247662" y="1261287"/>
                  </a:lnTo>
                  <a:close/>
                </a:path>
                <a:path w="5163185" h="3783329">
                  <a:moveTo>
                    <a:pt x="247662" y="632358"/>
                  </a:moveTo>
                  <a:lnTo>
                    <a:pt x="247192" y="631240"/>
                  </a:lnTo>
                  <a:lnTo>
                    <a:pt x="245325" y="629386"/>
                  </a:lnTo>
                  <a:lnTo>
                    <a:pt x="244208" y="628916"/>
                  </a:lnTo>
                  <a:lnTo>
                    <a:pt x="232054" y="628916"/>
                  </a:lnTo>
                  <a:lnTo>
                    <a:pt x="230936" y="629386"/>
                  </a:lnTo>
                  <a:lnTo>
                    <a:pt x="229069" y="631240"/>
                  </a:lnTo>
                  <a:lnTo>
                    <a:pt x="228612" y="632358"/>
                  </a:lnTo>
                  <a:lnTo>
                    <a:pt x="228612" y="635000"/>
                  </a:lnTo>
                  <a:lnTo>
                    <a:pt x="229069" y="636117"/>
                  </a:lnTo>
                  <a:lnTo>
                    <a:pt x="230936" y="637971"/>
                  </a:lnTo>
                  <a:lnTo>
                    <a:pt x="232054" y="638441"/>
                  </a:lnTo>
                  <a:lnTo>
                    <a:pt x="244208" y="638441"/>
                  </a:lnTo>
                  <a:lnTo>
                    <a:pt x="245325" y="637971"/>
                  </a:lnTo>
                  <a:lnTo>
                    <a:pt x="247192" y="636117"/>
                  </a:lnTo>
                  <a:lnTo>
                    <a:pt x="247662" y="635000"/>
                  </a:lnTo>
                  <a:lnTo>
                    <a:pt x="247662" y="632358"/>
                  </a:lnTo>
                  <a:close/>
                </a:path>
                <a:path w="5163185" h="3783329">
                  <a:moveTo>
                    <a:pt x="247662" y="3441"/>
                  </a:moveTo>
                  <a:lnTo>
                    <a:pt x="247192" y="2324"/>
                  </a:lnTo>
                  <a:lnTo>
                    <a:pt x="245325" y="457"/>
                  </a:lnTo>
                  <a:lnTo>
                    <a:pt x="244208" y="0"/>
                  </a:lnTo>
                  <a:lnTo>
                    <a:pt x="232054" y="0"/>
                  </a:lnTo>
                  <a:lnTo>
                    <a:pt x="230936" y="457"/>
                  </a:lnTo>
                  <a:lnTo>
                    <a:pt x="229069" y="2324"/>
                  </a:lnTo>
                  <a:lnTo>
                    <a:pt x="228612" y="3441"/>
                  </a:lnTo>
                  <a:lnTo>
                    <a:pt x="228612" y="6070"/>
                  </a:lnTo>
                  <a:lnTo>
                    <a:pt x="229069" y="7200"/>
                  </a:lnTo>
                  <a:lnTo>
                    <a:pt x="230936" y="9055"/>
                  </a:lnTo>
                  <a:lnTo>
                    <a:pt x="232054" y="9525"/>
                  </a:lnTo>
                  <a:lnTo>
                    <a:pt x="244208" y="9525"/>
                  </a:lnTo>
                  <a:lnTo>
                    <a:pt x="245325" y="9055"/>
                  </a:lnTo>
                  <a:lnTo>
                    <a:pt x="247192" y="7200"/>
                  </a:lnTo>
                  <a:lnTo>
                    <a:pt x="247662" y="6070"/>
                  </a:lnTo>
                  <a:lnTo>
                    <a:pt x="247662" y="3441"/>
                  </a:lnTo>
                  <a:close/>
                </a:path>
                <a:path w="5163185" h="3783329">
                  <a:moveTo>
                    <a:pt x="304812" y="3776980"/>
                  </a:moveTo>
                  <a:lnTo>
                    <a:pt x="304342" y="3775862"/>
                  </a:lnTo>
                  <a:lnTo>
                    <a:pt x="302475" y="3773995"/>
                  </a:lnTo>
                  <a:lnTo>
                    <a:pt x="301358" y="3773525"/>
                  </a:lnTo>
                  <a:lnTo>
                    <a:pt x="289204" y="3773525"/>
                  </a:lnTo>
                  <a:lnTo>
                    <a:pt x="288086" y="3773995"/>
                  </a:lnTo>
                  <a:lnTo>
                    <a:pt x="286219" y="3775862"/>
                  </a:lnTo>
                  <a:lnTo>
                    <a:pt x="285762" y="3776980"/>
                  </a:lnTo>
                  <a:lnTo>
                    <a:pt x="285762" y="3779609"/>
                  </a:lnTo>
                  <a:lnTo>
                    <a:pt x="286219" y="3780726"/>
                  </a:lnTo>
                  <a:lnTo>
                    <a:pt x="288086" y="3782593"/>
                  </a:lnTo>
                  <a:lnTo>
                    <a:pt x="289204" y="3783063"/>
                  </a:lnTo>
                  <a:lnTo>
                    <a:pt x="301358" y="3783063"/>
                  </a:lnTo>
                  <a:lnTo>
                    <a:pt x="302475" y="3782593"/>
                  </a:lnTo>
                  <a:lnTo>
                    <a:pt x="304342" y="3780726"/>
                  </a:lnTo>
                  <a:lnTo>
                    <a:pt x="304812" y="3779609"/>
                  </a:lnTo>
                  <a:lnTo>
                    <a:pt x="304812" y="3776980"/>
                  </a:lnTo>
                  <a:close/>
                </a:path>
                <a:path w="5163185" h="3783329">
                  <a:moveTo>
                    <a:pt x="304812" y="3148050"/>
                  </a:moveTo>
                  <a:lnTo>
                    <a:pt x="304342" y="3146933"/>
                  </a:lnTo>
                  <a:lnTo>
                    <a:pt x="302475" y="3145078"/>
                  </a:lnTo>
                  <a:lnTo>
                    <a:pt x="301358" y="3144609"/>
                  </a:lnTo>
                  <a:lnTo>
                    <a:pt x="289204" y="3144609"/>
                  </a:lnTo>
                  <a:lnTo>
                    <a:pt x="288086" y="3145078"/>
                  </a:lnTo>
                  <a:lnTo>
                    <a:pt x="286219" y="3146933"/>
                  </a:lnTo>
                  <a:lnTo>
                    <a:pt x="285762" y="3148050"/>
                  </a:lnTo>
                  <a:lnTo>
                    <a:pt x="285762" y="3150679"/>
                  </a:lnTo>
                  <a:lnTo>
                    <a:pt x="286219" y="3151809"/>
                  </a:lnTo>
                  <a:lnTo>
                    <a:pt x="288086" y="3153664"/>
                  </a:lnTo>
                  <a:lnTo>
                    <a:pt x="289204" y="3154134"/>
                  </a:lnTo>
                  <a:lnTo>
                    <a:pt x="301358" y="3154134"/>
                  </a:lnTo>
                  <a:lnTo>
                    <a:pt x="302475" y="3153664"/>
                  </a:lnTo>
                  <a:lnTo>
                    <a:pt x="304342" y="3151809"/>
                  </a:lnTo>
                  <a:lnTo>
                    <a:pt x="304812" y="3150679"/>
                  </a:lnTo>
                  <a:lnTo>
                    <a:pt x="304812" y="3148050"/>
                  </a:lnTo>
                  <a:close/>
                </a:path>
                <a:path w="5163185" h="3783329">
                  <a:moveTo>
                    <a:pt x="304812" y="2519134"/>
                  </a:moveTo>
                  <a:lnTo>
                    <a:pt x="304342" y="2518003"/>
                  </a:lnTo>
                  <a:lnTo>
                    <a:pt x="302475" y="2516149"/>
                  </a:lnTo>
                  <a:lnTo>
                    <a:pt x="301358" y="2515679"/>
                  </a:lnTo>
                  <a:lnTo>
                    <a:pt x="289204" y="2515679"/>
                  </a:lnTo>
                  <a:lnTo>
                    <a:pt x="288086" y="2516149"/>
                  </a:lnTo>
                  <a:lnTo>
                    <a:pt x="286219" y="2518003"/>
                  </a:lnTo>
                  <a:lnTo>
                    <a:pt x="285762" y="2519134"/>
                  </a:lnTo>
                  <a:lnTo>
                    <a:pt x="285762" y="2521762"/>
                  </a:lnTo>
                  <a:lnTo>
                    <a:pt x="286219" y="2522880"/>
                  </a:lnTo>
                  <a:lnTo>
                    <a:pt x="288086" y="2524747"/>
                  </a:lnTo>
                  <a:lnTo>
                    <a:pt x="289204" y="2525204"/>
                  </a:lnTo>
                  <a:lnTo>
                    <a:pt x="301358" y="2525204"/>
                  </a:lnTo>
                  <a:lnTo>
                    <a:pt x="302475" y="2524747"/>
                  </a:lnTo>
                  <a:lnTo>
                    <a:pt x="304342" y="2522880"/>
                  </a:lnTo>
                  <a:lnTo>
                    <a:pt x="304812" y="2521762"/>
                  </a:lnTo>
                  <a:lnTo>
                    <a:pt x="304812" y="2519134"/>
                  </a:lnTo>
                  <a:close/>
                </a:path>
                <a:path w="5163185" h="3783329">
                  <a:moveTo>
                    <a:pt x="304812" y="1890204"/>
                  </a:moveTo>
                  <a:lnTo>
                    <a:pt x="304342" y="1889086"/>
                  </a:lnTo>
                  <a:lnTo>
                    <a:pt x="302475" y="1887220"/>
                  </a:lnTo>
                  <a:lnTo>
                    <a:pt x="301358" y="1886762"/>
                  </a:lnTo>
                  <a:lnTo>
                    <a:pt x="289204" y="1886762"/>
                  </a:lnTo>
                  <a:lnTo>
                    <a:pt x="288086" y="1887220"/>
                  </a:lnTo>
                  <a:lnTo>
                    <a:pt x="286219" y="1889086"/>
                  </a:lnTo>
                  <a:lnTo>
                    <a:pt x="285762" y="1890204"/>
                  </a:lnTo>
                  <a:lnTo>
                    <a:pt x="285762" y="1892833"/>
                  </a:lnTo>
                  <a:lnTo>
                    <a:pt x="286219" y="1893963"/>
                  </a:lnTo>
                  <a:lnTo>
                    <a:pt x="288086" y="1895817"/>
                  </a:lnTo>
                  <a:lnTo>
                    <a:pt x="289204" y="1896287"/>
                  </a:lnTo>
                  <a:lnTo>
                    <a:pt x="301358" y="1896287"/>
                  </a:lnTo>
                  <a:lnTo>
                    <a:pt x="302475" y="1895817"/>
                  </a:lnTo>
                  <a:lnTo>
                    <a:pt x="304342" y="1893963"/>
                  </a:lnTo>
                  <a:lnTo>
                    <a:pt x="304812" y="1892833"/>
                  </a:lnTo>
                  <a:lnTo>
                    <a:pt x="304812" y="1890204"/>
                  </a:lnTo>
                  <a:close/>
                </a:path>
                <a:path w="5163185" h="3783329">
                  <a:moveTo>
                    <a:pt x="304812" y="1261287"/>
                  </a:moveTo>
                  <a:lnTo>
                    <a:pt x="304342" y="1260157"/>
                  </a:lnTo>
                  <a:lnTo>
                    <a:pt x="302475" y="1258303"/>
                  </a:lnTo>
                  <a:lnTo>
                    <a:pt x="301358" y="1257833"/>
                  </a:lnTo>
                  <a:lnTo>
                    <a:pt x="289204" y="1257833"/>
                  </a:lnTo>
                  <a:lnTo>
                    <a:pt x="288086" y="1258303"/>
                  </a:lnTo>
                  <a:lnTo>
                    <a:pt x="286219" y="1260157"/>
                  </a:lnTo>
                  <a:lnTo>
                    <a:pt x="285762" y="1261287"/>
                  </a:lnTo>
                  <a:lnTo>
                    <a:pt x="285762" y="1263916"/>
                  </a:lnTo>
                  <a:lnTo>
                    <a:pt x="286219" y="1265034"/>
                  </a:lnTo>
                  <a:lnTo>
                    <a:pt x="288086" y="1266888"/>
                  </a:lnTo>
                  <a:lnTo>
                    <a:pt x="289204" y="1267358"/>
                  </a:lnTo>
                  <a:lnTo>
                    <a:pt x="301358" y="1267358"/>
                  </a:lnTo>
                  <a:lnTo>
                    <a:pt x="302475" y="1266888"/>
                  </a:lnTo>
                  <a:lnTo>
                    <a:pt x="304342" y="1265034"/>
                  </a:lnTo>
                  <a:lnTo>
                    <a:pt x="304812" y="1263916"/>
                  </a:lnTo>
                  <a:lnTo>
                    <a:pt x="304812" y="1261287"/>
                  </a:lnTo>
                  <a:close/>
                </a:path>
                <a:path w="5163185" h="3783329">
                  <a:moveTo>
                    <a:pt x="304812" y="632358"/>
                  </a:moveTo>
                  <a:lnTo>
                    <a:pt x="304342" y="631240"/>
                  </a:lnTo>
                  <a:lnTo>
                    <a:pt x="302475" y="629386"/>
                  </a:lnTo>
                  <a:lnTo>
                    <a:pt x="301358" y="628916"/>
                  </a:lnTo>
                  <a:lnTo>
                    <a:pt x="289204" y="628916"/>
                  </a:lnTo>
                  <a:lnTo>
                    <a:pt x="288086" y="629386"/>
                  </a:lnTo>
                  <a:lnTo>
                    <a:pt x="286219" y="631240"/>
                  </a:lnTo>
                  <a:lnTo>
                    <a:pt x="285762" y="632358"/>
                  </a:lnTo>
                  <a:lnTo>
                    <a:pt x="285762" y="635000"/>
                  </a:lnTo>
                  <a:lnTo>
                    <a:pt x="286219" y="636117"/>
                  </a:lnTo>
                  <a:lnTo>
                    <a:pt x="288086" y="637971"/>
                  </a:lnTo>
                  <a:lnTo>
                    <a:pt x="289204" y="638441"/>
                  </a:lnTo>
                  <a:lnTo>
                    <a:pt x="301358" y="638441"/>
                  </a:lnTo>
                  <a:lnTo>
                    <a:pt x="302475" y="637971"/>
                  </a:lnTo>
                  <a:lnTo>
                    <a:pt x="304342" y="636117"/>
                  </a:lnTo>
                  <a:lnTo>
                    <a:pt x="304812" y="635000"/>
                  </a:lnTo>
                  <a:lnTo>
                    <a:pt x="304812" y="632358"/>
                  </a:lnTo>
                  <a:close/>
                </a:path>
                <a:path w="5163185" h="3783329">
                  <a:moveTo>
                    <a:pt x="304812" y="3441"/>
                  </a:moveTo>
                  <a:lnTo>
                    <a:pt x="304342" y="2324"/>
                  </a:lnTo>
                  <a:lnTo>
                    <a:pt x="302475" y="457"/>
                  </a:lnTo>
                  <a:lnTo>
                    <a:pt x="301358" y="0"/>
                  </a:lnTo>
                  <a:lnTo>
                    <a:pt x="289204" y="0"/>
                  </a:lnTo>
                  <a:lnTo>
                    <a:pt x="288086" y="457"/>
                  </a:lnTo>
                  <a:lnTo>
                    <a:pt x="286219" y="2324"/>
                  </a:lnTo>
                  <a:lnTo>
                    <a:pt x="285762" y="3441"/>
                  </a:lnTo>
                  <a:lnTo>
                    <a:pt x="285762" y="6070"/>
                  </a:lnTo>
                  <a:lnTo>
                    <a:pt x="286219" y="7200"/>
                  </a:lnTo>
                  <a:lnTo>
                    <a:pt x="288086" y="9055"/>
                  </a:lnTo>
                  <a:lnTo>
                    <a:pt x="289204" y="9525"/>
                  </a:lnTo>
                  <a:lnTo>
                    <a:pt x="301358" y="9525"/>
                  </a:lnTo>
                  <a:lnTo>
                    <a:pt x="302475" y="9055"/>
                  </a:lnTo>
                  <a:lnTo>
                    <a:pt x="304342" y="7200"/>
                  </a:lnTo>
                  <a:lnTo>
                    <a:pt x="304812" y="6070"/>
                  </a:lnTo>
                  <a:lnTo>
                    <a:pt x="304812" y="3441"/>
                  </a:lnTo>
                  <a:close/>
                </a:path>
                <a:path w="5163185" h="3783329">
                  <a:moveTo>
                    <a:pt x="361962" y="3776980"/>
                  </a:moveTo>
                  <a:lnTo>
                    <a:pt x="361492" y="3775862"/>
                  </a:lnTo>
                  <a:lnTo>
                    <a:pt x="359625" y="3773995"/>
                  </a:lnTo>
                  <a:lnTo>
                    <a:pt x="358508" y="3773525"/>
                  </a:lnTo>
                  <a:lnTo>
                    <a:pt x="346354" y="3773525"/>
                  </a:lnTo>
                  <a:lnTo>
                    <a:pt x="345236" y="3773995"/>
                  </a:lnTo>
                  <a:lnTo>
                    <a:pt x="343369" y="3775862"/>
                  </a:lnTo>
                  <a:lnTo>
                    <a:pt x="342912" y="3776980"/>
                  </a:lnTo>
                  <a:lnTo>
                    <a:pt x="342912" y="3779609"/>
                  </a:lnTo>
                  <a:lnTo>
                    <a:pt x="343369" y="3780726"/>
                  </a:lnTo>
                  <a:lnTo>
                    <a:pt x="345236" y="3782593"/>
                  </a:lnTo>
                  <a:lnTo>
                    <a:pt x="346354" y="3783063"/>
                  </a:lnTo>
                  <a:lnTo>
                    <a:pt x="358508" y="3783063"/>
                  </a:lnTo>
                  <a:lnTo>
                    <a:pt x="359625" y="3782593"/>
                  </a:lnTo>
                  <a:lnTo>
                    <a:pt x="361492" y="3780726"/>
                  </a:lnTo>
                  <a:lnTo>
                    <a:pt x="361962" y="3779609"/>
                  </a:lnTo>
                  <a:lnTo>
                    <a:pt x="361962" y="3776980"/>
                  </a:lnTo>
                  <a:close/>
                </a:path>
                <a:path w="5163185" h="3783329">
                  <a:moveTo>
                    <a:pt x="361962" y="3148050"/>
                  </a:moveTo>
                  <a:lnTo>
                    <a:pt x="361492" y="3146933"/>
                  </a:lnTo>
                  <a:lnTo>
                    <a:pt x="359625" y="3145078"/>
                  </a:lnTo>
                  <a:lnTo>
                    <a:pt x="358508" y="3144609"/>
                  </a:lnTo>
                  <a:lnTo>
                    <a:pt x="346354" y="3144609"/>
                  </a:lnTo>
                  <a:lnTo>
                    <a:pt x="345236" y="3145078"/>
                  </a:lnTo>
                  <a:lnTo>
                    <a:pt x="343369" y="3146933"/>
                  </a:lnTo>
                  <a:lnTo>
                    <a:pt x="342912" y="3148050"/>
                  </a:lnTo>
                  <a:lnTo>
                    <a:pt x="342912" y="3150679"/>
                  </a:lnTo>
                  <a:lnTo>
                    <a:pt x="343369" y="3151809"/>
                  </a:lnTo>
                  <a:lnTo>
                    <a:pt x="345236" y="3153664"/>
                  </a:lnTo>
                  <a:lnTo>
                    <a:pt x="346354" y="3154134"/>
                  </a:lnTo>
                  <a:lnTo>
                    <a:pt x="358508" y="3154134"/>
                  </a:lnTo>
                  <a:lnTo>
                    <a:pt x="359625" y="3153664"/>
                  </a:lnTo>
                  <a:lnTo>
                    <a:pt x="361492" y="3151809"/>
                  </a:lnTo>
                  <a:lnTo>
                    <a:pt x="361962" y="3150679"/>
                  </a:lnTo>
                  <a:lnTo>
                    <a:pt x="361962" y="3148050"/>
                  </a:lnTo>
                  <a:close/>
                </a:path>
                <a:path w="5163185" h="3783329">
                  <a:moveTo>
                    <a:pt x="361962" y="2519134"/>
                  </a:moveTo>
                  <a:lnTo>
                    <a:pt x="361492" y="2518003"/>
                  </a:lnTo>
                  <a:lnTo>
                    <a:pt x="359625" y="2516149"/>
                  </a:lnTo>
                  <a:lnTo>
                    <a:pt x="358508" y="2515679"/>
                  </a:lnTo>
                  <a:lnTo>
                    <a:pt x="346354" y="2515679"/>
                  </a:lnTo>
                  <a:lnTo>
                    <a:pt x="345236" y="2516149"/>
                  </a:lnTo>
                  <a:lnTo>
                    <a:pt x="343369" y="2518003"/>
                  </a:lnTo>
                  <a:lnTo>
                    <a:pt x="342912" y="2519134"/>
                  </a:lnTo>
                  <a:lnTo>
                    <a:pt x="342912" y="2521762"/>
                  </a:lnTo>
                  <a:lnTo>
                    <a:pt x="343369" y="2522880"/>
                  </a:lnTo>
                  <a:lnTo>
                    <a:pt x="345236" y="2524747"/>
                  </a:lnTo>
                  <a:lnTo>
                    <a:pt x="346354" y="2525204"/>
                  </a:lnTo>
                  <a:lnTo>
                    <a:pt x="358508" y="2525204"/>
                  </a:lnTo>
                  <a:lnTo>
                    <a:pt x="359625" y="2524747"/>
                  </a:lnTo>
                  <a:lnTo>
                    <a:pt x="361492" y="2522880"/>
                  </a:lnTo>
                  <a:lnTo>
                    <a:pt x="361962" y="2521762"/>
                  </a:lnTo>
                  <a:lnTo>
                    <a:pt x="361962" y="2519134"/>
                  </a:lnTo>
                  <a:close/>
                </a:path>
                <a:path w="5163185" h="3783329">
                  <a:moveTo>
                    <a:pt x="361962" y="1890204"/>
                  </a:moveTo>
                  <a:lnTo>
                    <a:pt x="361492" y="1889086"/>
                  </a:lnTo>
                  <a:lnTo>
                    <a:pt x="359625" y="1887220"/>
                  </a:lnTo>
                  <a:lnTo>
                    <a:pt x="358508" y="1886762"/>
                  </a:lnTo>
                  <a:lnTo>
                    <a:pt x="346354" y="1886762"/>
                  </a:lnTo>
                  <a:lnTo>
                    <a:pt x="345236" y="1887220"/>
                  </a:lnTo>
                  <a:lnTo>
                    <a:pt x="343369" y="1889086"/>
                  </a:lnTo>
                  <a:lnTo>
                    <a:pt x="342912" y="1890204"/>
                  </a:lnTo>
                  <a:lnTo>
                    <a:pt x="342912" y="1892833"/>
                  </a:lnTo>
                  <a:lnTo>
                    <a:pt x="343369" y="1893963"/>
                  </a:lnTo>
                  <a:lnTo>
                    <a:pt x="345236" y="1895817"/>
                  </a:lnTo>
                  <a:lnTo>
                    <a:pt x="346354" y="1896287"/>
                  </a:lnTo>
                  <a:lnTo>
                    <a:pt x="358508" y="1896287"/>
                  </a:lnTo>
                  <a:lnTo>
                    <a:pt x="359625" y="1895817"/>
                  </a:lnTo>
                  <a:lnTo>
                    <a:pt x="361492" y="1893963"/>
                  </a:lnTo>
                  <a:lnTo>
                    <a:pt x="361962" y="1892833"/>
                  </a:lnTo>
                  <a:lnTo>
                    <a:pt x="361962" y="1890204"/>
                  </a:lnTo>
                  <a:close/>
                </a:path>
                <a:path w="5163185" h="3783329">
                  <a:moveTo>
                    <a:pt x="361962" y="1261287"/>
                  </a:moveTo>
                  <a:lnTo>
                    <a:pt x="361492" y="1260157"/>
                  </a:lnTo>
                  <a:lnTo>
                    <a:pt x="359625" y="1258303"/>
                  </a:lnTo>
                  <a:lnTo>
                    <a:pt x="358508" y="1257833"/>
                  </a:lnTo>
                  <a:lnTo>
                    <a:pt x="346354" y="1257833"/>
                  </a:lnTo>
                  <a:lnTo>
                    <a:pt x="345236" y="1258303"/>
                  </a:lnTo>
                  <a:lnTo>
                    <a:pt x="343369" y="1260157"/>
                  </a:lnTo>
                  <a:lnTo>
                    <a:pt x="342912" y="1261287"/>
                  </a:lnTo>
                  <a:lnTo>
                    <a:pt x="342912" y="1263916"/>
                  </a:lnTo>
                  <a:lnTo>
                    <a:pt x="343369" y="1265034"/>
                  </a:lnTo>
                  <a:lnTo>
                    <a:pt x="345236" y="1266888"/>
                  </a:lnTo>
                  <a:lnTo>
                    <a:pt x="346354" y="1267358"/>
                  </a:lnTo>
                  <a:lnTo>
                    <a:pt x="358508" y="1267358"/>
                  </a:lnTo>
                  <a:lnTo>
                    <a:pt x="359625" y="1266888"/>
                  </a:lnTo>
                  <a:lnTo>
                    <a:pt x="361492" y="1265034"/>
                  </a:lnTo>
                  <a:lnTo>
                    <a:pt x="361962" y="1263916"/>
                  </a:lnTo>
                  <a:lnTo>
                    <a:pt x="361962" y="1261287"/>
                  </a:lnTo>
                  <a:close/>
                </a:path>
                <a:path w="5163185" h="3783329">
                  <a:moveTo>
                    <a:pt x="361962" y="632358"/>
                  </a:moveTo>
                  <a:lnTo>
                    <a:pt x="361492" y="631240"/>
                  </a:lnTo>
                  <a:lnTo>
                    <a:pt x="359625" y="629386"/>
                  </a:lnTo>
                  <a:lnTo>
                    <a:pt x="358508" y="628916"/>
                  </a:lnTo>
                  <a:lnTo>
                    <a:pt x="346354" y="628916"/>
                  </a:lnTo>
                  <a:lnTo>
                    <a:pt x="345236" y="629386"/>
                  </a:lnTo>
                  <a:lnTo>
                    <a:pt x="343369" y="631240"/>
                  </a:lnTo>
                  <a:lnTo>
                    <a:pt x="342912" y="632358"/>
                  </a:lnTo>
                  <a:lnTo>
                    <a:pt x="342912" y="635000"/>
                  </a:lnTo>
                  <a:lnTo>
                    <a:pt x="343369" y="636117"/>
                  </a:lnTo>
                  <a:lnTo>
                    <a:pt x="345236" y="637971"/>
                  </a:lnTo>
                  <a:lnTo>
                    <a:pt x="346354" y="638441"/>
                  </a:lnTo>
                  <a:lnTo>
                    <a:pt x="358508" y="638441"/>
                  </a:lnTo>
                  <a:lnTo>
                    <a:pt x="359625" y="637971"/>
                  </a:lnTo>
                  <a:lnTo>
                    <a:pt x="361492" y="636117"/>
                  </a:lnTo>
                  <a:lnTo>
                    <a:pt x="361962" y="635000"/>
                  </a:lnTo>
                  <a:lnTo>
                    <a:pt x="361962" y="632358"/>
                  </a:lnTo>
                  <a:close/>
                </a:path>
                <a:path w="5163185" h="3783329">
                  <a:moveTo>
                    <a:pt x="361962" y="3441"/>
                  </a:moveTo>
                  <a:lnTo>
                    <a:pt x="361492" y="2324"/>
                  </a:lnTo>
                  <a:lnTo>
                    <a:pt x="359625" y="457"/>
                  </a:lnTo>
                  <a:lnTo>
                    <a:pt x="358508" y="0"/>
                  </a:lnTo>
                  <a:lnTo>
                    <a:pt x="346354" y="0"/>
                  </a:lnTo>
                  <a:lnTo>
                    <a:pt x="345236" y="457"/>
                  </a:lnTo>
                  <a:lnTo>
                    <a:pt x="343369" y="2324"/>
                  </a:lnTo>
                  <a:lnTo>
                    <a:pt x="342912" y="3441"/>
                  </a:lnTo>
                  <a:lnTo>
                    <a:pt x="342912" y="6070"/>
                  </a:lnTo>
                  <a:lnTo>
                    <a:pt x="343369" y="7200"/>
                  </a:lnTo>
                  <a:lnTo>
                    <a:pt x="345236" y="9055"/>
                  </a:lnTo>
                  <a:lnTo>
                    <a:pt x="346354" y="9525"/>
                  </a:lnTo>
                  <a:lnTo>
                    <a:pt x="358508" y="9525"/>
                  </a:lnTo>
                  <a:lnTo>
                    <a:pt x="359625" y="9055"/>
                  </a:lnTo>
                  <a:lnTo>
                    <a:pt x="361492" y="7200"/>
                  </a:lnTo>
                  <a:lnTo>
                    <a:pt x="361962" y="6070"/>
                  </a:lnTo>
                  <a:lnTo>
                    <a:pt x="361962" y="3441"/>
                  </a:lnTo>
                  <a:close/>
                </a:path>
                <a:path w="5163185" h="3783329">
                  <a:moveTo>
                    <a:pt x="419112" y="3776980"/>
                  </a:moveTo>
                  <a:lnTo>
                    <a:pt x="418642" y="3775862"/>
                  </a:lnTo>
                  <a:lnTo>
                    <a:pt x="416775" y="3773995"/>
                  </a:lnTo>
                  <a:lnTo>
                    <a:pt x="415658" y="3773525"/>
                  </a:lnTo>
                  <a:lnTo>
                    <a:pt x="403504" y="3773525"/>
                  </a:lnTo>
                  <a:lnTo>
                    <a:pt x="402386" y="3773995"/>
                  </a:lnTo>
                  <a:lnTo>
                    <a:pt x="400519" y="3775862"/>
                  </a:lnTo>
                  <a:lnTo>
                    <a:pt x="400062" y="3776980"/>
                  </a:lnTo>
                  <a:lnTo>
                    <a:pt x="400062" y="3779609"/>
                  </a:lnTo>
                  <a:lnTo>
                    <a:pt x="400519" y="3780726"/>
                  </a:lnTo>
                  <a:lnTo>
                    <a:pt x="402386" y="3782593"/>
                  </a:lnTo>
                  <a:lnTo>
                    <a:pt x="403504" y="3783063"/>
                  </a:lnTo>
                  <a:lnTo>
                    <a:pt x="415658" y="3783063"/>
                  </a:lnTo>
                  <a:lnTo>
                    <a:pt x="416775" y="3782593"/>
                  </a:lnTo>
                  <a:lnTo>
                    <a:pt x="418642" y="3780726"/>
                  </a:lnTo>
                  <a:lnTo>
                    <a:pt x="419112" y="3779609"/>
                  </a:lnTo>
                  <a:lnTo>
                    <a:pt x="419112" y="3776980"/>
                  </a:lnTo>
                  <a:close/>
                </a:path>
                <a:path w="5163185" h="3783329">
                  <a:moveTo>
                    <a:pt x="419112" y="3148050"/>
                  </a:moveTo>
                  <a:lnTo>
                    <a:pt x="418642" y="3146933"/>
                  </a:lnTo>
                  <a:lnTo>
                    <a:pt x="416775" y="3145078"/>
                  </a:lnTo>
                  <a:lnTo>
                    <a:pt x="415658" y="3144609"/>
                  </a:lnTo>
                  <a:lnTo>
                    <a:pt x="403504" y="3144609"/>
                  </a:lnTo>
                  <a:lnTo>
                    <a:pt x="402386" y="3145078"/>
                  </a:lnTo>
                  <a:lnTo>
                    <a:pt x="400519" y="3146933"/>
                  </a:lnTo>
                  <a:lnTo>
                    <a:pt x="400062" y="3148050"/>
                  </a:lnTo>
                  <a:lnTo>
                    <a:pt x="400062" y="3150679"/>
                  </a:lnTo>
                  <a:lnTo>
                    <a:pt x="400519" y="3151809"/>
                  </a:lnTo>
                  <a:lnTo>
                    <a:pt x="402386" y="3153664"/>
                  </a:lnTo>
                  <a:lnTo>
                    <a:pt x="403504" y="3154134"/>
                  </a:lnTo>
                  <a:lnTo>
                    <a:pt x="415658" y="3154134"/>
                  </a:lnTo>
                  <a:lnTo>
                    <a:pt x="416775" y="3153664"/>
                  </a:lnTo>
                  <a:lnTo>
                    <a:pt x="418642" y="3151809"/>
                  </a:lnTo>
                  <a:lnTo>
                    <a:pt x="419112" y="3150679"/>
                  </a:lnTo>
                  <a:lnTo>
                    <a:pt x="419112" y="3148050"/>
                  </a:lnTo>
                  <a:close/>
                </a:path>
                <a:path w="5163185" h="3783329">
                  <a:moveTo>
                    <a:pt x="419112" y="2519134"/>
                  </a:moveTo>
                  <a:lnTo>
                    <a:pt x="418642" y="2518003"/>
                  </a:lnTo>
                  <a:lnTo>
                    <a:pt x="416775" y="2516149"/>
                  </a:lnTo>
                  <a:lnTo>
                    <a:pt x="415658" y="2515679"/>
                  </a:lnTo>
                  <a:lnTo>
                    <a:pt x="403504" y="2515679"/>
                  </a:lnTo>
                  <a:lnTo>
                    <a:pt x="402386" y="2516149"/>
                  </a:lnTo>
                  <a:lnTo>
                    <a:pt x="400519" y="2518003"/>
                  </a:lnTo>
                  <a:lnTo>
                    <a:pt x="400062" y="2519134"/>
                  </a:lnTo>
                  <a:lnTo>
                    <a:pt x="400062" y="2521762"/>
                  </a:lnTo>
                  <a:lnTo>
                    <a:pt x="400519" y="2522880"/>
                  </a:lnTo>
                  <a:lnTo>
                    <a:pt x="402386" y="2524747"/>
                  </a:lnTo>
                  <a:lnTo>
                    <a:pt x="403504" y="2525204"/>
                  </a:lnTo>
                  <a:lnTo>
                    <a:pt x="415658" y="2525204"/>
                  </a:lnTo>
                  <a:lnTo>
                    <a:pt x="416775" y="2524747"/>
                  </a:lnTo>
                  <a:lnTo>
                    <a:pt x="418642" y="2522880"/>
                  </a:lnTo>
                  <a:lnTo>
                    <a:pt x="419112" y="2521762"/>
                  </a:lnTo>
                  <a:lnTo>
                    <a:pt x="419112" y="2519134"/>
                  </a:lnTo>
                  <a:close/>
                </a:path>
                <a:path w="5163185" h="3783329">
                  <a:moveTo>
                    <a:pt x="419112" y="1890204"/>
                  </a:moveTo>
                  <a:lnTo>
                    <a:pt x="418642" y="1889086"/>
                  </a:lnTo>
                  <a:lnTo>
                    <a:pt x="416775" y="1887220"/>
                  </a:lnTo>
                  <a:lnTo>
                    <a:pt x="415658" y="1886762"/>
                  </a:lnTo>
                  <a:lnTo>
                    <a:pt x="403504" y="1886762"/>
                  </a:lnTo>
                  <a:lnTo>
                    <a:pt x="402386" y="1887220"/>
                  </a:lnTo>
                  <a:lnTo>
                    <a:pt x="400519" y="1889086"/>
                  </a:lnTo>
                  <a:lnTo>
                    <a:pt x="400062" y="1890204"/>
                  </a:lnTo>
                  <a:lnTo>
                    <a:pt x="400062" y="1892833"/>
                  </a:lnTo>
                  <a:lnTo>
                    <a:pt x="400519" y="1893963"/>
                  </a:lnTo>
                  <a:lnTo>
                    <a:pt x="402386" y="1895817"/>
                  </a:lnTo>
                  <a:lnTo>
                    <a:pt x="403504" y="1896287"/>
                  </a:lnTo>
                  <a:lnTo>
                    <a:pt x="415658" y="1896287"/>
                  </a:lnTo>
                  <a:lnTo>
                    <a:pt x="416775" y="1895817"/>
                  </a:lnTo>
                  <a:lnTo>
                    <a:pt x="418642" y="1893963"/>
                  </a:lnTo>
                  <a:lnTo>
                    <a:pt x="419112" y="1892833"/>
                  </a:lnTo>
                  <a:lnTo>
                    <a:pt x="419112" y="1890204"/>
                  </a:lnTo>
                  <a:close/>
                </a:path>
                <a:path w="5163185" h="3783329">
                  <a:moveTo>
                    <a:pt x="419112" y="1261287"/>
                  </a:moveTo>
                  <a:lnTo>
                    <a:pt x="418642" y="1260157"/>
                  </a:lnTo>
                  <a:lnTo>
                    <a:pt x="416775" y="1258303"/>
                  </a:lnTo>
                  <a:lnTo>
                    <a:pt x="415658" y="1257833"/>
                  </a:lnTo>
                  <a:lnTo>
                    <a:pt x="403504" y="1257833"/>
                  </a:lnTo>
                  <a:lnTo>
                    <a:pt x="402386" y="1258303"/>
                  </a:lnTo>
                  <a:lnTo>
                    <a:pt x="400519" y="1260157"/>
                  </a:lnTo>
                  <a:lnTo>
                    <a:pt x="400062" y="1261287"/>
                  </a:lnTo>
                  <a:lnTo>
                    <a:pt x="400062" y="1263916"/>
                  </a:lnTo>
                  <a:lnTo>
                    <a:pt x="400519" y="1265034"/>
                  </a:lnTo>
                  <a:lnTo>
                    <a:pt x="402386" y="1266888"/>
                  </a:lnTo>
                  <a:lnTo>
                    <a:pt x="403504" y="1267358"/>
                  </a:lnTo>
                  <a:lnTo>
                    <a:pt x="415658" y="1267358"/>
                  </a:lnTo>
                  <a:lnTo>
                    <a:pt x="416775" y="1266888"/>
                  </a:lnTo>
                  <a:lnTo>
                    <a:pt x="418642" y="1265034"/>
                  </a:lnTo>
                  <a:lnTo>
                    <a:pt x="419112" y="1263916"/>
                  </a:lnTo>
                  <a:lnTo>
                    <a:pt x="419112" y="1261287"/>
                  </a:lnTo>
                  <a:close/>
                </a:path>
                <a:path w="5163185" h="3783329">
                  <a:moveTo>
                    <a:pt x="419112" y="632358"/>
                  </a:moveTo>
                  <a:lnTo>
                    <a:pt x="418642" y="631240"/>
                  </a:lnTo>
                  <a:lnTo>
                    <a:pt x="416775" y="629386"/>
                  </a:lnTo>
                  <a:lnTo>
                    <a:pt x="415658" y="628916"/>
                  </a:lnTo>
                  <a:lnTo>
                    <a:pt x="403504" y="628916"/>
                  </a:lnTo>
                  <a:lnTo>
                    <a:pt x="402386" y="629386"/>
                  </a:lnTo>
                  <a:lnTo>
                    <a:pt x="400519" y="631240"/>
                  </a:lnTo>
                  <a:lnTo>
                    <a:pt x="400062" y="632358"/>
                  </a:lnTo>
                  <a:lnTo>
                    <a:pt x="400062" y="635000"/>
                  </a:lnTo>
                  <a:lnTo>
                    <a:pt x="400519" y="636117"/>
                  </a:lnTo>
                  <a:lnTo>
                    <a:pt x="402386" y="637971"/>
                  </a:lnTo>
                  <a:lnTo>
                    <a:pt x="403504" y="638441"/>
                  </a:lnTo>
                  <a:lnTo>
                    <a:pt x="415658" y="638441"/>
                  </a:lnTo>
                  <a:lnTo>
                    <a:pt x="416775" y="637971"/>
                  </a:lnTo>
                  <a:lnTo>
                    <a:pt x="418642" y="636117"/>
                  </a:lnTo>
                  <a:lnTo>
                    <a:pt x="419112" y="635000"/>
                  </a:lnTo>
                  <a:lnTo>
                    <a:pt x="419112" y="632358"/>
                  </a:lnTo>
                  <a:close/>
                </a:path>
                <a:path w="5163185" h="3783329">
                  <a:moveTo>
                    <a:pt x="419112" y="3441"/>
                  </a:moveTo>
                  <a:lnTo>
                    <a:pt x="418642" y="2324"/>
                  </a:lnTo>
                  <a:lnTo>
                    <a:pt x="416775" y="457"/>
                  </a:lnTo>
                  <a:lnTo>
                    <a:pt x="415658" y="0"/>
                  </a:lnTo>
                  <a:lnTo>
                    <a:pt x="403504" y="0"/>
                  </a:lnTo>
                  <a:lnTo>
                    <a:pt x="402386" y="457"/>
                  </a:lnTo>
                  <a:lnTo>
                    <a:pt x="400519" y="2324"/>
                  </a:lnTo>
                  <a:lnTo>
                    <a:pt x="400062" y="3441"/>
                  </a:lnTo>
                  <a:lnTo>
                    <a:pt x="400062" y="6070"/>
                  </a:lnTo>
                  <a:lnTo>
                    <a:pt x="400519" y="7200"/>
                  </a:lnTo>
                  <a:lnTo>
                    <a:pt x="402386" y="9055"/>
                  </a:lnTo>
                  <a:lnTo>
                    <a:pt x="403504" y="9525"/>
                  </a:lnTo>
                  <a:lnTo>
                    <a:pt x="415658" y="9525"/>
                  </a:lnTo>
                  <a:lnTo>
                    <a:pt x="416775" y="9055"/>
                  </a:lnTo>
                  <a:lnTo>
                    <a:pt x="418642" y="7200"/>
                  </a:lnTo>
                  <a:lnTo>
                    <a:pt x="419112" y="6070"/>
                  </a:lnTo>
                  <a:lnTo>
                    <a:pt x="419112" y="3441"/>
                  </a:lnTo>
                  <a:close/>
                </a:path>
                <a:path w="5163185" h="3783329">
                  <a:moveTo>
                    <a:pt x="476262" y="3776980"/>
                  </a:moveTo>
                  <a:lnTo>
                    <a:pt x="475792" y="3775862"/>
                  </a:lnTo>
                  <a:lnTo>
                    <a:pt x="473925" y="3773995"/>
                  </a:lnTo>
                  <a:lnTo>
                    <a:pt x="472808" y="3773525"/>
                  </a:lnTo>
                  <a:lnTo>
                    <a:pt x="460654" y="3773525"/>
                  </a:lnTo>
                  <a:lnTo>
                    <a:pt x="459536" y="3773995"/>
                  </a:lnTo>
                  <a:lnTo>
                    <a:pt x="457669" y="3775862"/>
                  </a:lnTo>
                  <a:lnTo>
                    <a:pt x="457212" y="3776980"/>
                  </a:lnTo>
                  <a:lnTo>
                    <a:pt x="457212" y="3779609"/>
                  </a:lnTo>
                  <a:lnTo>
                    <a:pt x="457669" y="3780726"/>
                  </a:lnTo>
                  <a:lnTo>
                    <a:pt x="459536" y="3782593"/>
                  </a:lnTo>
                  <a:lnTo>
                    <a:pt x="460654" y="3783063"/>
                  </a:lnTo>
                  <a:lnTo>
                    <a:pt x="472808" y="3783063"/>
                  </a:lnTo>
                  <a:lnTo>
                    <a:pt x="473925" y="3782593"/>
                  </a:lnTo>
                  <a:lnTo>
                    <a:pt x="475792" y="3780726"/>
                  </a:lnTo>
                  <a:lnTo>
                    <a:pt x="476262" y="3779609"/>
                  </a:lnTo>
                  <a:lnTo>
                    <a:pt x="476262" y="3776980"/>
                  </a:lnTo>
                  <a:close/>
                </a:path>
                <a:path w="5163185" h="3783329">
                  <a:moveTo>
                    <a:pt x="476262" y="3148050"/>
                  </a:moveTo>
                  <a:lnTo>
                    <a:pt x="475792" y="3146933"/>
                  </a:lnTo>
                  <a:lnTo>
                    <a:pt x="473925" y="3145078"/>
                  </a:lnTo>
                  <a:lnTo>
                    <a:pt x="472808" y="3144609"/>
                  </a:lnTo>
                  <a:lnTo>
                    <a:pt x="460654" y="3144609"/>
                  </a:lnTo>
                  <a:lnTo>
                    <a:pt x="459536" y="3145078"/>
                  </a:lnTo>
                  <a:lnTo>
                    <a:pt x="457669" y="3146933"/>
                  </a:lnTo>
                  <a:lnTo>
                    <a:pt x="457212" y="3148050"/>
                  </a:lnTo>
                  <a:lnTo>
                    <a:pt x="457212" y="3150679"/>
                  </a:lnTo>
                  <a:lnTo>
                    <a:pt x="457669" y="3151809"/>
                  </a:lnTo>
                  <a:lnTo>
                    <a:pt x="459536" y="3153664"/>
                  </a:lnTo>
                  <a:lnTo>
                    <a:pt x="460654" y="3154134"/>
                  </a:lnTo>
                  <a:lnTo>
                    <a:pt x="472808" y="3154134"/>
                  </a:lnTo>
                  <a:lnTo>
                    <a:pt x="473925" y="3153664"/>
                  </a:lnTo>
                  <a:lnTo>
                    <a:pt x="475792" y="3151809"/>
                  </a:lnTo>
                  <a:lnTo>
                    <a:pt x="476262" y="3150679"/>
                  </a:lnTo>
                  <a:lnTo>
                    <a:pt x="476262" y="3148050"/>
                  </a:lnTo>
                  <a:close/>
                </a:path>
                <a:path w="5163185" h="3783329">
                  <a:moveTo>
                    <a:pt x="476262" y="2519134"/>
                  </a:moveTo>
                  <a:lnTo>
                    <a:pt x="475792" y="2518003"/>
                  </a:lnTo>
                  <a:lnTo>
                    <a:pt x="473925" y="2516149"/>
                  </a:lnTo>
                  <a:lnTo>
                    <a:pt x="472808" y="2515679"/>
                  </a:lnTo>
                  <a:lnTo>
                    <a:pt x="460654" y="2515679"/>
                  </a:lnTo>
                  <a:lnTo>
                    <a:pt x="459536" y="2516149"/>
                  </a:lnTo>
                  <a:lnTo>
                    <a:pt x="457669" y="2518003"/>
                  </a:lnTo>
                  <a:lnTo>
                    <a:pt x="457212" y="2519134"/>
                  </a:lnTo>
                  <a:lnTo>
                    <a:pt x="457212" y="2521762"/>
                  </a:lnTo>
                  <a:lnTo>
                    <a:pt x="457669" y="2522880"/>
                  </a:lnTo>
                  <a:lnTo>
                    <a:pt x="459536" y="2524747"/>
                  </a:lnTo>
                  <a:lnTo>
                    <a:pt x="460654" y="2525204"/>
                  </a:lnTo>
                  <a:lnTo>
                    <a:pt x="472808" y="2525204"/>
                  </a:lnTo>
                  <a:lnTo>
                    <a:pt x="473925" y="2524747"/>
                  </a:lnTo>
                  <a:lnTo>
                    <a:pt x="475792" y="2522880"/>
                  </a:lnTo>
                  <a:lnTo>
                    <a:pt x="476262" y="2521762"/>
                  </a:lnTo>
                  <a:lnTo>
                    <a:pt x="476262" y="2519134"/>
                  </a:lnTo>
                  <a:close/>
                </a:path>
                <a:path w="5163185" h="3783329">
                  <a:moveTo>
                    <a:pt x="476262" y="1890204"/>
                  </a:moveTo>
                  <a:lnTo>
                    <a:pt x="475792" y="1889086"/>
                  </a:lnTo>
                  <a:lnTo>
                    <a:pt x="473925" y="1887220"/>
                  </a:lnTo>
                  <a:lnTo>
                    <a:pt x="472808" y="1886762"/>
                  </a:lnTo>
                  <a:lnTo>
                    <a:pt x="460654" y="1886762"/>
                  </a:lnTo>
                  <a:lnTo>
                    <a:pt x="459536" y="1887220"/>
                  </a:lnTo>
                  <a:lnTo>
                    <a:pt x="457669" y="1889086"/>
                  </a:lnTo>
                  <a:lnTo>
                    <a:pt x="457212" y="1890204"/>
                  </a:lnTo>
                  <a:lnTo>
                    <a:pt x="457212" y="1892833"/>
                  </a:lnTo>
                  <a:lnTo>
                    <a:pt x="457669" y="1893963"/>
                  </a:lnTo>
                  <a:lnTo>
                    <a:pt x="459536" y="1895817"/>
                  </a:lnTo>
                  <a:lnTo>
                    <a:pt x="460654" y="1896287"/>
                  </a:lnTo>
                  <a:lnTo>
                    <a:pt x="472808" y="1896287"/>
                  </a:lnTo>
                  <a:lnTo>
                    <a:pt x="473925" y="1895817"/>
                  </a:lnTo>
                  <a:lnTo>
                    <a:pt x="475792" y="1893963"/>
                  </a:lnTo>
                  <a:lnTo>
                    <a:pt x="476262" y="1892833"/>
                  </a:lnTo>
                  <a:lnTo>
                    <a:pt x="476262" y="1890204"/>
                  </a:lnTo>
                  <a:close/>
                </a:path>
                <a:path w="5163185" h="3783329">
                  <a:moveTo>
                    <a:pt x="476262" y="1261287"/>
                  </a:moveTo>
                  <a:lnTo>
                    <a:pt x="475792" y="1260157"/>
                  </a:lnTo>
                  <a:lnTo>
                    <a:pt x="473925" y="1258303"/>
                  </a:lnTo>
                  <a:lnTo>
                    <a:pt x="472808" y="1257833"/>
                  </a:lnTo>
                  <a:lnTo>
                    <a:pt x="460654" y="1257833"/>
                  </a:lnTo>
                  <a:lnTo>
                    <a:pt x="459536" y="1258303"/>
                  </a:lnTo>
                  <a:lnTo>
                    <a:pt x="457669" y="1260157"/>
                  </a:lnTo>
                  <a:lnTo>
                    <a:pt x="457212" y="1261287"/>
                  </a:lnTo>
                  <a:lnTo>
                    <a:pt x="457212" y="1263916"/>
                  </a:lnTo>
                  <a:lnTo>
                    <a:pt x="457669" y="1265034"/>
                  </a:lnTo>
                  <a:lnTo>
                    <a:pt x="459536" y="1266888"/>
                  </a:lnTo>
                  <a:lnTo>
                    <a:pt x="460654" y="1267358"/>
                  </a:lnTo>
                  <a:lnTo>
                    <a:pt x="472808" y="1267358"/>
                  </a:lnTo>
                  <a:lnTo>
                    <a:pt x="473925" y="1266888"/>
                  </a:lnTo>
                  <a:lnTo>
                    <a:pt x="475792" y="1265034"/>
                  </a:lnTo>
                  <a:lnTo>
                    <a:pt x="476262" y="1263916"/>
                  </a:lnTo>
                  <a:lnTo>
                    <a:pt x="476262" y="1261287"/>
                  </a:lnTo>
                  <a:close/>
                </a:path>
                <a:path w="5163185" h="3783329">
                  <a:moveTo>
                    <a:pt x="476262" y="632358"/>
                  </a:moveTo>
                  <a:lnTo>
                    <a:pt x="475792" y="631240"/>
                  </a:lnTo>
                  <a:lnTo>
                    <a:pt x="473925" y="629386"/>
                  </a:lnTo>
                  <a:lnTo>
                    <a:pt x="472808" y="628916"/>
                  </a:lnTo>
                  <a:lnTo>
                    <a:pt x="460654" y="628916"/>
                  </a:lnTo>
                  <a:lnTo>
                    <a:pt x="459536" y="629386"/>
                  </a:lnTo>
                  <a:lnTo>
                    <a:pt x="457669" y="631240"/>
                  </a:lnTo>
                  <a:lnTo>
                    <a:pt x="457212" y="632358"/>
                  </a:lnTo>
                  <a:lnTo>
                    <a:pt x="457212" y="635000"/>
                  </a:lnTo>
                  <a:lnTo>
                    <a:pt x="457669" y="636117"/>
                  </a:lnTo>
                  <a:lnTo>
                    <a:pt x="459536" y="637971"/>
                  </a:lnTo>
                  <a:lnTo>
                    <a:pt x="460654" y="638441"/>
                  </a:lnTo>
                  <a:lnTo>
                    <a:pt x="472808" y="638441"/>
                  </a:lnTo>
                  <a:lnTo>
                    <a:pt x="473925" y="637971"/>
                  </a:lnTo>
                  <a:lnTo>
                    <a:pt x="475792" y="636117"/>
                  </a:lnTo>
                  <a:lnTo>
                    <a:pt x="476262" y="635000"/>
                  </a:lnTo>
                  <a:lnTo>
                    <a:pt x="476262" y="632358"/>
                  </a:lnTo>
                  <a:close/>
                </a:path>
                <a:path w="5163185" h="3783329">
                  <a:moveTo>
                    <a:pt x="476262" y="3441"/>
                  </a:moveTo>
                  <a:lnTo>
                    <a:pt x="475792" y="2324"/>
                  </a:lnTo>
                  <a:lnTo>
                    <a:pt x="473925" y="457"/>
                  </a:lnTo>
                  <a:lnTo>
                    <a:pt x="472808" y="0"/>
                  </a:lnTo>
                  <a:lnTo>
                    <a:pt x="460654" y="0"/>
                  </a:lnTo>
                  <a:lnTo>
                    <a:pt x="459536" y="457"/>
                  </a:lnTo>
                  <a:lnTo>
                    <a:pt x="457669" y="2324"/>
                  </a:lnTo>
                  <a:lnTo>
                    <a:pt x="457212" y="3441"/>
                  </a:lnTo>
                  <a:lnTo>
                    <a:pt x="457212" y="6070"/>
                  </a:lnTo>
                  <a:lnTo>
                    <a:pt x="457669" y="7200"/>
                  </a:lnTo>
                  <a:lnTo>
                    <a:pt x="459536" y="9055"/>
                  </a:lnTo>
                  <a:lnTo>
                    <a:pt x="460654" y="9525"/>
                  </a:lnTo>
                  <a:lnTo>
                    <a:pt x="472808" y="9525"/>
                  </a:lnTo>
                  <a:lnTo>
                    <a:pt x="473925" y="9055"/>
                  </a:lnTo>
                  <a:lnTo>
                    <a:pt x="475792" y="7200"/>
                  </a:lnTo>
                  <a:lnTo>
                    <a:pt x="476262" y="6070"/>
                  </a:lnTo>
                  <a:lnTo>
                    <a:pt x="476262" y="3441"/>
                  </a:lnTo>
                  <a:close/>
                </a:path>
                <a:path w="5163185" h="3783329">
                  <a:moveTo>
                    <a:pt x="533412" y="3776980"/>
                  </a:moveTo>
                  <a:lnTo>
                    <a:pt x="532942" y="3775862"/>
                  </a:lnTo>
                  <a:lnTo>
                    <a:pt x="531075" y="3773995"/>
                  </a:lnTo>
                  <a:lnTo>
                    <a:pt x="529958" y="3773525"/>
                  </a:lnTo>
                  <a:lnTo>
                    <a:pt x="517804" y="3773525"/>
                  </a:lnTo>
                  <a:lnTo>
                    <a:pt x="516686" y="3773995"/>
                  </a:lnTo>
                  <a:lnTo>
                    <a:pt x="514819" y="3775862"/>
                  </a:lnTo>
                  <a:lnTo>
                    <a:pt x="514362" y="3776980"/>
                  </a:lnTo>
                  <a:lnTo>
                    <a:pt x="514362" y="3779609"/>
                  </a:lnTo>
                  <a:lnTo>
                    <a:pt x="514819" y="3780726"/>
                  </a:lnTo>
                  <a:lnTo>
                    <a:pt x="516686" y="3782593"/>
                  </a:lnTo>
                  <a:lnTo>
                    <a:pt x="517804" y="3783063"/>
                  </a:lnTo>
                  <a:lnTo>
                    <a:pt x="529958" y="3783063"/>
                  </a:lnTo>
                  <a:lnTo>
                    <a:pt x="531075" y="3782593"/>
                  </a:lnTo>
                  <a:lnTo>
                    <a:pt x="532942" y="3780726"/>
                  </a:lnTo>
                  <a:lnTo>
                    <a:pt x="533412" y="3779609"/>
                  </a:lnTo>
                  <a:lnTo>
                    <a:pt x="533412" y="3776980"/>
                  </a:lnTo>
                  <a:close/>
                </a:path>
                <a:path w="5163185" h="3783329">
                  <a:moveTo>
                    <a:pt x="533412" y="3148050"/>
                  </a:moveTo>
                  <a:lnTo>
                    <a:pt x="532942" y="3146933"/>
                  </a:lnTo>
                  <a:lnTo>
                    <a:pt x="531075" y="3145078"/>
                  </a:lnTo>
                  <a:lnTo>
                    <a:pt x="529958" y="3144609"/>
                  </a:lnTo>
                  <a:lnTo>
                    <a:pt x="517804" y="3144609"/>
                  </a:lnTo>
                  <a:lnTo>
                    <a:pt x="516686" y="3145078"/>
                  </a:lnTo>
                  <a:lnTo>
                    <a:pt x="514819" y="3146933"/>
                  </a:lnTo>
                  <a:lnTo>
                    <a:pt x="514362" y="3148050"/>
                  </a:lnTo>
                  <a:lnTo>
                    <a:pt x="514362" y="3150679"/>
                  </a:lnTo>
                  <a:lnTo>
                    <a:pt x="514819" y="3151809"/>
                  </a:lnTo>
                  <a:lnTo>
                    <a:pt x="516686" y="3153664"/>
                  </a:lnTo>
                  <a:lnTo>
                    <a:pt x="517804" y="3154134"/>
                  </a:lnTo>
                  <a:lnTo>
                    <a:pt x="529958" y="3154134"/>
                  </a:lnTo>
                  <a:lnTo>
                    <a:pt x="531075" y="3153664"/>
                  </a:lnTo>
                  <a:lnTo>
                    <a:pt x="532942" y="3151809"/>
                  </a:lnTo>
                  <a:lnTo>
                    <a:pt x="533412" y="3150679"/>
                  </a:lnTo>
                  <a:lnTo>
                    <a:pt x="533412" y="3148050"/>
                  </a:lnTo>
                  <a:close/>
                </a:path>
                <a:path w="5163185" h="3783329">
                  <a:moveTo>
                    <a:pt x="533412" y="2519134"/>
                  </a:moveTo>
                  <a:lnTo>
                    <a:pt x="532942" y="2518003"/>
                  </a:lnTo>
                  <a:lnTo>
                    <a:pt x="531075" y="2516149"/>
                  </a:lnTo>
                  <a:lnTo>
                    <a:pt x="529958" y="2515679"/>
                  </a:lnTo>
                  <a:lnTo>
                    <a:pt x="517804" y="2515679"/>
                  </a:lnTo>
                  <a:lnTo>
                    <a:pt x="516686" y="2516149"/>
                  </a:lnTo>
                  <a:lnTo>
                    <a:pt x="514819" y="2518003"/>
                  </a:lnTo>
                  <a:lnTo>
                    <a:pt x="514362" y="2519134"/>
                  </a:lnTo>
                  <a:lnTo>
                    <a:pt x="514362" y="2521762"/>
                  </a:lnTo>
                  <a:lnTo>
                    <a:pt x="514819" y="2522880"/>
                  </a:lnTo>
                  <a:lnTo>
                    <a:pt x="516686" y="2524747"/>
                  </a:lnTo>
                  <a:lnTo>
                    <a:pt x="517804" y="2525204"/>
                  </a:lnTo>
                  <a:lnTo>
                    <a:pt x="529958" y="2525204"/>
                  </a:lnTo>
                  <a:lnTo>
                    <a:pt x="531075" y="2524747"/>
                  </a:lnTo>
                  <a:lnTo>
                    <a:pt x="532942" y="2522880"/>
                  </a:lnTo>
                  <a:lnTo>
                    <a:pt x="533412" y="2521762"/>
                  </a:lnTo>
                  <a:lnTo>
                    <a:pt x="533412" y="2519134"/>
                  </a:lnTo>
                  <a:close/>
                </a:path>
                <a:path w="5163185" h="3783329">
                  <a:moveTo>
                    <a:pt x="533412" y="1890204"/>
                  </a:moveTo>
                  <a:lnTo>
                    <a:pt x="532942" y="1889086"/>
                  </a:lnTo>
                  <a:lnTo>
                    <a:pt x="531075" y="1887220"/>
                  </a:lnTo>
                  <a:lnTo>
                    <a:pt x="529958" y="1886762"/>
                  </a:lnTo>
                  <a:lnTo>
                    <a:pt x="517804" y="1886762"/>
                  </a:lnTo>
                  <a:lnTo>
                    <a:pt x="516686" y="1887220"/>
                  </a:lnTo>
                  <a:lnTo>
                    <a:pt x="514819" y="1889086"/>
                  </a:lnTo>
                  <a:lnTo>
                    <a:pt x="514362" y="1890204"/>
                  </a:lnTo>
                  <a:lnTo>
                    <a:pt x="514362" y="1892833"/>
                  </a:lnTo>
                  <a:lnTo>
                    <a:pt x="514819" y="1893963"/>
                  </a:lnTo>
                  <a:lnTo>
                    <a:pt x="516686" y="1895817"/>
                  </a:lnTo>
                  <a:lnTo>
                    <a:pt x="517804" y="1896287"/>
                  </a:lnTo>
                  <a:lnTo>
                    <a:pt x="529958" y="1896287"/>
                  </a:lnTo>
                  <a:lnTo>
                    <a:pt x="531075" y="1895817"/>
                  </a:lnTo>
                  <a:lnTo>
                    <a:pt x="532942" y="1893963"/>
                  </a:lnTo>
                  <a:lnTo>
                    <a:pt x="533412" y="1892833"/>
                  </a:lnTo>
                  <a:lnTo>
                    <a:pt x="533412" y="1890204"/>
                  </a:lnTo>
                  <a:close/>
                </a:path>
                <a:path w="5163185" h="3783329">
                  <a:moveTo>
                    <a:pt x="533412" y="1261287"/>
                  </a:moveTo>
                  <a:lnTo>
                    <a:pt x="532942" y="1260157"/>
                  </a:lnTo>
                  <a:lnTo>
                    <a:pt x="531075" y="1258303"/>
                  </a:lnTo>
                  <a:lnTo>
                    <a:pt x="529958" y="1257833"/>
                  </a:lnTo>
                  <a:lnTo>
                    <a:pt x="517804" y="1257833"/>
                  </a:lnTo>
                  <a:lnTo>
                    <a:pt x="516686" y="1258303"/>
                  </a:lnTo>
                  <a:lnTo>
                    <a:pt x="514819" y="1260157"/>
                  </a:lnTo>
                  <a:lnTo>
                    <a:pt x="514362" y="1261287"/>
                  </a:lnTo>
                  <a:lnTo>
                    <a:pt x="514362" y="1263916"/>
                  </a:lnTo>
                  <a:lnTo>
                    <a:pt x="514819" y="1265034"/>
                  </a:lnTo>
                  <a:lnTo>
                    <a:pt x="516686" y="1266888"/>
                  </a:lnTo>
                  <a:lnTo>
                    <a:pt x="517804" y="1267358"/>
                  </a:lnTo>
                  <a:lnTo>
                    <a:pt x="529958" y="1267358"/>
                  </a:lnTo>
                  <a:lnTo>
                    <a:pt x="531075" y="1266888"/>
                  </a:lnTo>
                  <a:lnTo>
                    <a:pt x="532942" y="1265034"/>
                  </a:lnTo>
                  <a:lnTo>
                    <a:pt x="533412" y="1263916"/>
                  </a:lnTo>
                  <a:lnTo>
                    <a:pt x="533412" y="1261287"/>
                  </a:lnTo>
                  <a:close/>
                </a:path>
                <a:path w="5163185" h="3783329">
                  <a:moveTo>
                    <a:pt x="533412" y="632358"/>
                  </a:moveTo>
                  <a:lnTo>
                    <a:pt x="532942" y="631240"/>
                  </a:lnTo>
                  <a:lnTo>
                    <a:pt x="531075" y="629386"/>
                  </a:lnTo>
                  <a:lnTo>
                    <a:pt x="529958" y="628916"/>
                  </a:lnTo>
                  <a:lnTo>
                    <a:pt x="517804" y="628916"/>
                  </a:lnTo>
                  <a:lnTo>
                    <a:pt x="516686" y="629386"/>
                  </a:lnTo>
                  <a:lnTo>
                    <a:pt x="514819" y="631240"/>
                  </a:lnTo>
                  <a:lnTo>
                    <a:pt x="514362" y="632358"/>
                  </a:lnTo>
                  <a:lnTo>
                    <a:pt x="514362" y="635000"/>
                  </a:lnTo>
                  <a:lnTo>
                    <a:pt x="514819" y="636117"/>
                  </a:lnTo>
                  <a:lnTo>
                    <a:pt x="516686" y="637971"/>
                  </a:lnTo>
                  <a:lnTo>
                    <a:pt x="517804" y="638441"/>
                  </a:lnTo>
                  <a:lnTo>
                    <a:pt x="529958" y="638441"/>
                  </a:lnTo>
                  <a:lnTo>
                    <a:pt x="531075" y="637971"/>
                  </a:lnTo>
                  <a:lnTo>
                    <a:pt x="532942" y="636117"/>
                  </a:lnTo>
                  <a:lnTo>
                    <a:pt x="533412" y="635000"/>
                  </a:lnTo>
                  <a:lnTo>
                    <a:pt x="533412" y="632358"/>
                  </a:lnTo>
                  <a:close/>
                </a:path>
                <a:path w="5163185" h="3783329">
                  <a:moveTo>
                    <a:pt x="533412" y="3441"/>
                  </a:moveTo>
                  <a:lnTo>
                    <a:pt x="532942" y="2324"/>
                  </a:lnTo>
                  <a:lnTo>
                    <a:pt x="531075" y="457"/>
                  </a:lnTo>
                  <a:lnTo>
                    <a:pt x="529958" y="0"/>
                  </a:lnTo>
                  <a:lnTo>
                    <a:pt x="517804" y="0"/>
                  </a:lnTo>
                  <a:lnTo>
                    <a:pt x="516686" y="457"/>
                  </a:lnTo>
                  <a:lnTo>
                    <a:pt x="514819" y="2324"/>
                  </a:lnTo>
                  <a:lnTo>
                    <a:pt x="514362" y="3441"/>
                  </a:lnTo>
                  <a:lnTo>
                    <a:pt x="514362" y="6070"/>
                  </a:lnTo>
                  <a:lnTo>
                    <a:pt x="514819" y="7200"/>
                  </a:lnTo>
                  <a:lnTo>
                    <a:pt x="516686" y="9055"/>
                  </a:lnTo>
                  <a:lnTo>
                    <a:pt x="517804" y="9525"/>
                  </a:lnTo>
                  <a:lnTo>
                    <a:pt x="529958" y="9525"/>
                  </a:lnTo>
                  <a:lnTo>
                    <a:pt x="531075" y="9055"/>
                  </a:lnTo>
                  <a:lnTo>
                    <a:pt x="532942" y="7200"/>
                  </a:lnTo>
                  <a:lnTo>
                    <a:pt x="533412" y="6070"/>
                  </a:lnTo>
                  <a:lnTo>
                    <a:pt x="533412" y="3441"/>
                  </a:lnTo>
                  <a:close/>
                </a:path>
                <a:path w="5163185" h="3783329">
                  <a:moveTo>
                    <a:pt x="590562" y="3776980"/>
                  </a:moveTo>
                  <a:lnTo>
                    <a:pt x="590092" y="3775862"/>
                  </a:lnTo>
                  <a:lnTo>
                    <a:pt x="588225" y="3773995"/>
                  </a:lnTo>
                  <a:lnTo>
                    <a:pt x="587108" y="3773525"/>
                  </a:lnTo>
                  <a:lnTo>
                    <a:pt x="574954" y="3773525"/>
                  </a:lnTo>
                  <a:lnTo>
                    <a:pt x="573836" y="3773995"/>
                  </a:lnTo>
                  <a:lnTo>
                    <a:pt x="571969" y="3775862"/>
                  </a:lnTo>
                  <a:lnTo>
                    <a:pt x="571512" y="3776980"/>
                  </a:lnTo>
                  <a:lnTo>
                    <a:pt x="571512" y="3779609"/>
                  </a:lnTo>
                  <a:lnTo>
                    <a:pt x="571969" y="3780726"/>
                  </a:lnTo>
                  <a:lnTo>
                    <a:pt x="573836" y="3782593"/>
                  </a:lnTo>
                  <a:lnTo>
                    <a:pt x="574954" y="3783063"/>
                  </a:lnTo>
                  <a:lnTo>
                    <a:pt x="587108" y="3783063"/>
                  </a:lnTo>
                  <a:lnTo>
                    <a:pt x="588225" y="3782593"/>
                  </a:lnTo>
                  <a:lnTo>
                    <a:pt x="590092" y="3780726"/>
                  </a:lnTo>
                  <a:lnTo>
                    <a:pt x="590562" y="3779609"/>
                  </a:lnTo>
                  <a:lnTo>
                    <a:pt x="590562" y="3776980"/>
                  </a:lnTo>
                  <a:close/>
                </a:path>
                <a:path w="5163185" h="3783329">
                  <a:moveTo>
                    <a:pt x="590562" y="3148050"/>
                  </a:moveTo>
                  <a:lnTo>
                    <a:pt x="590092" y="3146933"/>
                  </a:lnTo>
                  <a:lnTo>
                    <a:pt x="588225" y="3145078"/>
                  </a:lnTo>
                  <a:lnTo>
                    <a:pt x="587108" y="3144609"/>
                  </a:lnTo>
                  <a:lnTo>
                    <a:pt x="574954" y="3144609"/>
                  </a:lnTo>
                  <a:lnTo>
                    <a:pt x="573836" y="3145078"/>
                  </a:lnTo>
                  <a:lnTo>
                    <a:pt x="571969" y="3146933"/>
                  </a:lnTo>
                  <a:lnTo>
                    <a:pt x="571512" y="3148050"/>
                  </a:lnTo>
                  <a:lnTo>
                    <a:pt x="571512" y="3150679"/>
                  </a:lnTo>
                  <a:lnTo>
                    <a:pt x="571969" y="3151809"/>
                  </a:lnTo>
                  <a:lnTo>
                    <a:pt x="573836" y="3153664"/>
                  </a:lnTo>
                  <a:lnTo>
                    <a:pt x="574954" y="3154134"/>
                  </a:lnTo>
                  <a:lnTo>
                    <a:pt x="587108" y="3154134"/>
                  </a:lnTo>
                  <a:lnTo>
                    <a:pt x="588225" y="3153664"/>
                  </a:lnTo>
                  <a:lnTo>
                    <a:pt x="590092" y="3151809"/>
                  </a:lnTo>
                  <a:lnTo>
                    <a:pt x="590562" y="3150679"/>
                  </a:lnTo>
                  <a:lnTo>
                    <a:pt x="590562" y="3148050"/>
                  </a:lnTo>
                  <a:close/>
                </a:path>
                <a:path w="5163185" h="3783329">
                  <a:moveTo>
                    <a:pt x="590562" y="2519134"/>
                  </a:moveTo>
                  <a:lnTo>
                    <a:pt x="590092" y="2518003"/>
                  </a:lnTo>
                  <a:lnTo>
                    <a:pt x="588225" y="2516149"/>
                  </a:lnTo>
                  <a:lnTo>
                    <a:pt x="587108" y="2515679"/>
                  </a:lnTo>
                  <a:lnTo>
                    <a:pt x="574954" y="2515679"/>
                  </a:lnTo>
                  <a:lnTo>
                    <a:pt x="573836" y="2516149"/>
                  </a:lnTo>
                  <a:lnTo>
                    <a:pt x="571969" y="2518003"/>
                  </a:lnTo>
                  <a:lnTo>
                    <a:pt x="571512" y="2519134"/>
                  </a:lnTo>
                  <a:lnTo>
                    <a:pt x="571512" y="2521762"/>
                  </a:lnTo>
                  <a:lnTo>
                    <a:pt x="571969" y="2522880"/>
                  </a:lnTo>
                  <a:lnTo>
                    <a:pt x="573836" y="2524747"/>
                  </a:lnTo>
                  <a:lnTo>
                    <a:pt x="574954" y="2525204"/>
                  </a:lnTo>
                  <a:lnTo>
                    <a:pt x="587108" y="2525204"/>
                  </a:lnTo>
                  <a:lnTo>
                    <a:pt x="588225" y="2524747"/>
                  </a:lnTo>
                  <a:lnTo>
                    <a:pt x="590092" y="2522880"/>
                  </a:lnTo>
                  <a:lnTo>
                    <a:pt x="590562" y="2521762"/>
                  </a:lnTo>
                  <a:lnTo>
                    <a:pt x="590562" y="2519134"/>
                  </a:lnTo>
                  <a:close/>
                </a:path>
                <a:path w="5163185" h="3783329">
                  <a:moveTo>
                    <a:pt x="590562" y="1890204"/>
                  </a:moveTo>
                  <a:lnTo>
                    <a:pt x="590092" y="1889086"/>
                  </a:lnTo>
                  <a:lnTo>
                    <a:pt x="588225" y="1887220"/>
                  </a:lnTo>
                  <a:lnTo>
                    <a:pt x="587108" y="1886762"/>
                  </a:lnTo>
                  <a:lnTo>
                    <a:pt x="574954" y="1886762"/>
                  </a:lnTo>
                  <a:lnTo>
                    <a:pt x="573836" y="1887220"/>
                  </a:lnTo>
                  <a:lnTo>
                    <a:pt x="571969" y="1889086"/>
                  </a:lnTo>
                  <a:lnTo>
                    <a:pt x="571512" y="1890204"/>
                  </a:lnTo>
                  <a:lnTo>
                    <a:pt x="571512" y="1892833"/>
                  </a:lnTo>
                  <a:lnTo>
                    <a:pt x="571969" y="1893963"/>
                  </a:lnTo>
                  <a:lnTo>
                    <a:pt x="573836" y="1895817"/>
                  </a:lnTo>
                  <a:lnTo>
                    <a:pt x="574954" y="1896287"/>
                  </a:lnTo>
                  <a:lnTo>
                    <a:pt x="587108" y="1896287"/>
                  </a:lnTo>
                  <a:lnTo>
                    <a:pt x="588225" y="1895817"/>
                  </a:lnTo>
                  <a:lnTo>
                    <a:pt x="590092" y="1893963"/>
                  </a:lnTo>
                  <a:lnTo>
                    <a:pt x="590562" y="1892833"/>
                  </a:lnTo>
                  <a:lnTo>
                    <a:pt x="590562" y="1890204"/>
                  </a:lnTo>
                  <a:close/>
                </a:path>
                <a:path w="5163185" h="3783329">
                  <a:moveTo>
                    <a:pt x="590562" y="1261287"/>
                  </a:moveTo>
                  <a:lnTo>
                    <a:pt x="590092" y="1260157"/>
                  </a:lnTo>
                  <a:lnTo>
                    <a:pt x="588225" y="1258303"/>
                  </a:lnTo>
                  <a:lnTo>
                    <a:pt x="587108" y="1257833"/>
                  </a:lnTo>
                  <a:lnTo>
                    <a:pt x="574954" y="1257833"/>
                  </a:lnTo>
                  <a:lnTo>
                    <a:pt x="573836" y="1258303"/>
                  </a:lnTo>
                  <a:lnTo>
                    <a:pt x="571969" y="1260157"/>
                  </a:lnTo>
                  <a:lnTo>
                    <a:pt x="571512" y="1261287"/>
                  </a:lnTo>
                  <a:lnTo>
                    <a:pt x="571512" y="1263916"/>
                  </a:lnTo>
                  <a:lnTo>
                    <a:pt x="571969" y="1265034"/>
                  </a:lnTo>
                  <a:lnTo>
                    <a:pt x="573836" y="1266888"/>
                  </a:lnTo>
                  <a:lnTo>
                    <a:pt x="574954" y="1267358"/>
                  </a:lnTo>
                  <a:lnTo>
                    <a:pt x="587108" y="1267358"/>
                  </a:lnTo>
                  <a:lnTo>
                    <a:pt x="588225" y="1266888"/>
                  </a:lnTo>
                  <a:lnTo>
                    <a:pt x="590092" y="1265034"/>
                  </a:lnTo>
                  <a:lnTo>
                    <a:pt x="590562" y="1263916"/>
                  </a:lnTo>
                  <a:lnTo>
                    <a:pt x="590562" y="1261287"/>
                  </a:lnTo>
                  <a:close/>
                </a:path>
                <a:path w="5163185" h="3783329">
                  <a:moveTo>
                    <a:pt x="590562" y="632358"/>
                  </a:moveTo>
                  <a:lnTo>
                    <a:pt x="590092" y="631240"/>
                  </a:lnTo>
                  <a:lnTo>
                    <a:pt x="588225" y="629386"/>
                  </a:lnTo>
                  <a:lnTo>
                    <a:pt x="587108" y="628916"/>
                  </a:lnTo>
                  <a:lnTo>
                    <a:pt x="574954" y="628916"/>
                  </a:lnTo>
                  <a:lnTo>
                    <a:pt x="573836" y="629386"/>
                  </a:lnTo>
                  <a:lnTo>
                    <a:pt x="571969" y="631240"/>
                  </a:lnTo>
                  <a:lnTo>
                    <a:pt x="571512" y="632358"/>
                  </a:lnTo>
                  <a:lnTo>
                    <a:pt x="571512" y="635000"/>
                  </a:lnTo>
                  <a:lnTo>
                    <a:pt x="571969" y="636117"/>
                  </a:lnTo>
                  <a:lnTo>
                    <a:pt x="573836" y="637971"/>
                  </a:lnTo>
                  <a:lnTo>
                    <a:pt x="574954" y="638441"/>
                  </a:lnTo>
                  <a:lnTo>
                    <a:pt x="587108" y="638441"/>
                  </a:lnTo>
                  <a:lnTo>
                    <a:pt x="588225" y="637971"/>
                  </a:lnTo>
                  <a:lnTo>
                    <a:pt x="590092" y="636117"/>
                  </a:lnTo>
                  <a:lnTo>
                    <a:pt x="590562" y="635000"/>
                  </a:lnTo>
                  <a:lnTo>
                    <a:pt x="590562" y="632358"/>
                  </a:lnTo>
                  <a:close/>
                </a:path>
                <a:path w="5163185" h="3783329">
                  <a:moveTo>
                    <a:pt x="590562" y="3441"/>
                  </a:moveTo>
                  <a:lnTo>
                    <a:pt x="590092" y="2324"/>
                  </a:lnTo>
                  <a:lnTo>
                    <a:pt x="588225" y="457"/>
                  </a:lnTo>
                  <a:lnTo>
                    <a:pt x="587108" y="0"/>
                  </a:lnTo>
                  <a:lnTo>
                    <a:pt x="574954" y="0"/>
                  </a:lnTo>
                  <a:lnTo>
                    <a:pt x="573836" y="457"/>
                  </a:lnTo>
                  <a:lnTo>
                    <a:pt x="571969" y="2324"/>
                  </a:lnTo>
                  <a:lnTo>
                    <a:pt x="571512" y="3441"/>
                  </a:lnTo>
                  <a:lnTo>
                    <a:pt x="571512" y="6070"/>
                  </a:lnTo>
                  <a:lnTo>
                    <a:pt x="571969" y="7200"/>
                  </a:lnTo>
                  <a:lnTo>
                    <a:pt x="573836" y="9055"/>
                  </a:lnTo>
                  <a:lnTo>
                    <a:pt x="574954" y="9525"/>
                  </a:lnTo>
                  <a:lnTo>
                    <a:pt x="587108" y="9525"/>
                  </a:lnTo>
                  <a:lnTo>
                    <a:pt x="588225" y="9055"/>
                  </a:lnTo>
                  <a:lnTo>
                    <a:pt x="590092" y="7200"/>
                  </a:lnTo>
                  <a:lnTo>
                    <a:pt x="590562" y="6070"/>
                  </a:lnTo>
                  <a:lnTo>
                    <a:pt x="590562" y="3441"/>
                  </a:lnTo>
                  <a:close/>
                </a:path>
                <a:path w="5163185" h="3783329">
                  <a:moveTo>
                    <a:pt x="647712" y="3776980"/>
                  </a:moveTo>
                  <a:lnTo>
                    <a:pt x="647242" y="3775862"/>
                  </a:lnTo>
                  <a:lnTo>
                    <a:pt x="645375" y="3773995"/>
                  </a:lnTo>
                  <a:lnTo>
                    <a:pt x="644258" y="3773525"/>
                  </a:lnTo>
                  <a:lnTo>
                    <a:pt x="632104" y="3773525"/>
                  </a:lnTo>
                  <a:lnTo>
                    <a:pt x="630986" y="3773995"/>
                  </a:lnTo>
                  <a:lnTo>
                    <a:pt x="629119" y="3775862"/>
                  </a:lnTo>
                  <a:lnTo>
                    <a:pt x="628662" y="3776980"/>
                  </a:lnTo>
                  <a:lnTo>
                    <a:pt x="628662" y="3779609"/>
                  </a:lnTo>
                  <a:lnTo>
                    <a:pt x="629119" y="3780726"/>
                  </a:lnTo>
                  <a:lnTo>
                    <a:pt x="630986" y="3782593"/>
                  </a:lnTo>
                  <a:lnTo>
                    <a:pt x="632104" y="3783063"/>
                  </a:lnTo>
                  <a:lnTo>
                    <a:pt x="644258" y="3783063"/>
                  </a:lnTo>
                  <a:lnTo>
                    <a:pt x="645375" y="3782593"/>
                  </a:lnTo>
                  <a:lnTo>
                    <a:pt x="647242" y="3780726"/>
                  </a:lnTo>
                  <a:lnTo>
                    <a:pt x="647712" y="3779609"/>
                  </a:lnTo>
                  <a:lnTo>
                    <a:pt x="647712" y="3776980"/>
                  </a:lnTo>
                  <a:close/>
                </a:path>
                <a:path w="5163185" h="3783329">
                  <a:moveTo>
                    <a:pt x="647712" y="3148050"/>
                  </a:moveTo>
                  <a:lnTo>
                    <a:pt x="647242" y="3146933"/>
                  </a:lnTo>
                  <a:lnTo>
                    <a:pt x="645375" y="3145078"/>
                  </a:lnTo>
                  <a:lnTo>
                    <a:pt x="644258" y="3144609"/>
                  </a:lnTo>
                  <a:lnTo>
                    <a:pt x="632104" y="3144609"/>
                  </a:lnTo>
                  <a:lnTo>
                    <a:pt x="630986" y="3145078"/>
                  </a:lnTo>
                  <a:lnTo>
                    <a:pt x="629119" y="3146933"/>
                  </a:lnTo>
                  <a:lnTo>
                    <a:pt x="628662" y="3148050"/>
                  </a:lnTo>
                  <a:lnTo>
                    <a:pt x="628662" y="3150679"/>
                  </a:lnTo>
                  <a:lnTo>
                    <a:pt x="629119" y="3151809"/>
                  </a:lnTo>
                  <a:lnTo>
                    <a:pt x="630986" y="3153664"/>
                  </a:lnTo>
                  <a:lnTo>
                    <a:pt x="632104" y="3154134"/>
                  </a:lnTo>
                  <a:lnTo>
                    <a:pt x="644258" y="3154134"/>
                  </a:lnTo>
                  <a:lnTo>
                    <a:pt x="645375" y="3153664"/>
                  </a:lnTo>
                  <a:lnTo>
                    <a:pt x="647242" y="3151809"/>
                  </a:lnTo>
                  <a:lnTo>
                    <a:pt x="647712" y="3150679"/>
                  </a:lnTo>
                  <a:lnTo>
                    <a:pt x="647712" y="3148050"/>
                  </a:lnTo>
                  <a:close/>
                </a:path>
                <a:path w="5163185" h="3783329">
                  <a:moveTo>
                    <a:pt x="647712" y="2519134"/>
                  </a:moveTo>
                  <a:lnTo>
                    <a:pt x="647242" y="2518003"/>
                  </a:lnTo>
                  <a:lnTo>
                    <a:pt x="645375" y="2516149"/>
                  </a:lnTo>
                  <a:lnTo>
                    <a:pt x="644258" y="2515679"/>
                  </a:lnTo>
                  <a:lnTo>
                    <a:pt x="632104" y="2515679"/>
                  </a:lnTo>
                  <a:lnTo>
                    <a:pt x="630986" y="2516149"/>
                  </a:lnTo>
                  <a:lnTo>
                    <a:pt x="629119" y="2518003"/>
                  </a:lnTo>
                  <a:lnTo>
                    <a:pt x="628662" y="2519134"/>
                  </a:lnTo>
                  <a:lnTo>
                    <a:pt x="628662" y="2521762"/>
                  </a:lnTo>
                  <a:lnTo>
                    <a:pt x="629119" y="2522880"/>
                  </a:lnTo>
                  <a:lnTo>
                    <a:pt x="630986" y="2524747"/>
                  </a:lnTo>
                  <a:lnTo>
                    <a:pt x="632104" y="2525204"/>
                  </a:lnTo>
                  <a:lnTo>
                    <a:pt x="644258" y="2525204"/>
                  </a:lnTo>
                  <a:lnTo>
                    <a:pt x="645375" y="2524747"/>
                  </a:lnTo>
                  <a:lnTo>
                    <a:pt x="647242" y="2522880"/>
                  </a:lnTo>
                  <a:lnTo>
                    <a:pt x="647712" y="2521762"/>
                  </a:lnTo>
                  <a:lnTo>
                    <a:pt x="647712" y="2519134"/>
                  </a:lnTo>
                  <a:close/>
                </a:path>
                <a:path w="5163185" h="3783329">
                  <a:moveTo>
                    <a:pt x="647712" y="1890204"/>
                  </a:moveTo>
                  <a:lnTo>
                    <a:pt x="647242" y="1889086"/>
                  </a:lnTo>
                  <a:lnTo>
                    <a:pt x="645375" y="1887220"/>
                  </a:lnTo>
                  <a:lnTo>
                    <a:pt x="644258" y="1886762"/>
                  </a:lnTo>
                  <a:lnTo>
                    <a:pt x="632104" y="1886762"/>
                  </a:lnTo>
                  <a:lnTo>
                    <a:pt x="630986" y="1887220"/>
                  </a:lnTo>
                  <a:lnTo>
                    <a:pt x="629119" y="1889086"/>
                  </a:lnTo>
                  <a:lnTo>
                    <a:pt x="628662" y="1890204"/>
                  </a:lnTo>
                  <a:lnTo>
                    <a:pt x="628662" y="1892833"/>
                  </a:lnTo>
                  <a:lnTo>
                    <a:pt x="629119" y="1893963"/>
                  </a:lnTo>
                  <a:lnTo>
                    <a:pt x="630986" y="1895817"/>
                  </a:lnTo>
                  <a:lnTo>
                    <a:pt x="632104" y="1896287"/>
                  </a:lnTo>
                  <a:lnTo>
                    <a:pt x="644258" y="1896287"/>
                  </a:lnTo>
                  <a:lnTo>
                    <a:pt x="645375" y="1895817"/>
                  </a:lnTo>
                  <a:lnTo>
                    <a:pt x="647242" y="1893963"/>
                  </a:lnTo>
                  <a:lnTo>
                    <a:pt x="647712" y="1892833"/>
                  </a:lnTo>
                  <a:lnTo>
                    <a:pt x="647712" y="1890204"/>
                  </a:lnTo>
                  <a:close/>
                </a:path>
                <a:path w="5163185" h="3783329">
                  <a:moveTo>
                    <a:pt x="647712" y="1261287"/>
                  </a:moveTo>
                  <a:lnTo>
                    <a:pt x="647242" y="1260157"/>
                  </a:lnTo>
                  <a:lnTo>
                    <a:pt x="645375" y="1258303"/>
                  </a:lnTo>
                  <a:lnTo>
                    <a:pt x="644258" y="1257833"/>
                  </a:lnTo>
                  <a:lnTo>
                    <a:pt x="632104" y="1257833"/>
                  </a:lnTo>
                  <a:lnTo>
                    <a:pt x="630986" y="1258303"/>
                  </a:lnTo>
                  <a:lnTo>
                    <a:pt x="629119" y="1260157"/>
                  </a:lnTo>
                  <a:lnTo>
                    <a:pt x="628662" y="1261287"/>
                  </a:lnTo>
                  <a:lnTo>
                    <a:pt x="628662" y="1263916"/>
                  </a:lnTo>
                  <a:lnTo>
                    <a:pt x="629119" y="1265034"/>
                  </a:lnTo>
                  <a:lnTo>
                    <a:pt x="630986" y="1266888"/>
                  </a:lnTo>
                  <a:lnTo>
                    <a:pt x="632104" y="1267358"/>
                  </a:lnTo>
                  <a:lnTo>
                    <a:pt x="644258" y="1267358"/>
                  </a:lnTo>
                  <a:lnTo>
                    <a:pt x="645375" y="1266888"/>
                  </a:lnTo>
                  <a:lnTo>
                    <a:pt x="647242" y="1265034"/>
                  </a:lnTo>
                  <a:lnTo>
                    <a:pt x="647712" y="1263916"/>
                  </a:lnTo>
                  <a:lnTo>
                    <a:pt x="647712" y="1261287"/>
                  </a:lnTo>
                  <a:close/>
                </a:path>
                <a:path w="5163185" h="3783329">
                  <a:moveTo>
                    <a:pt x="647712" y="632358"/>
                  </a:moveTo>
                  <a:lnTo>
                    <a:pt x="647242" y="631240"/>
                  </a:lnTo>
                  <a:lnTo>
                    <a:pt x="645375" y="629386"/>
                  </a:lnTo>
                  <a:lnTo>
                    <a:pt x="644258" y="628916"/>
                  </a:lnTo>
                  <a:lnTo>
                    <a:pt x="632104" y="628916"/>
                  </a:lnTo>
                  <a:lnTo>
                    <a:pt x="630986" y="629386"/>
                  </a:lnTo>
                  <a:lnTo>
                    <a:pt x="629119" y="631240"/>
                  </a:lnTo>
                  <a:lnTo>
                    <a:pt x="628662" y="632358"/>
                  </a:lnTo>
                  <a:lnTo>
                    <a:pt x="628662" y="635000"/>
                  </a:lnTo>
                  <a:lnTo>
                    <a:pt x="629119" y="636117"/>
                  </a:lnTo>
                  <a:lnTo>
                    <a:pt x="630986" y="637971"/>
                  </a:lnTo>
                  <a:lnTo>
                    <a:pt x="632104" y="638441"/>
                  </a:lnTo>
                  <a:lnTo>
                    <a:pt x="644258" y="638441"/>
                  </a:lnTo>
                  <a:lnTo>
                    <a:pt x="645375" y="637971"/>
                  </a:lnTo>
                  <a:lnTo>
                    <a:pt x="647242" y="636117"/>
                  </a:lnTo>
                  <a:lnTo>
                    <a:pt x="647712" y="635000"/>
                  </a:lnTo>
                  <a:lnTo>
                    <a:pt x="647712" y="632358"/>
                  </a:lnTo>
                  <a:close/>
                </a:path>
                <a:path w="5163185" h="3783329">
                  <a:moveTo>
                    <a:pt x="647712" y="3441"/>
                  </a:moveTo>
                  <a:lnTo>
                    <a:pt x="647242" y="2324"/>
                  </a:lnTo>
                  <a:lnTo>
                    <a:pt x="645375" y="457"/>
                  </a:lnTo>
                  <a:lnTo>
                    <a:pt x="644258" y="0"/>
                  </a:lnTo>
                  <a:lnTo>
                    <a:pt x="632104" y="0"/>
                  </a:lnTo>
                  <a:lnTo>
                    <a:pt x="630986" y="457"/>
                  </a:lnTo>
                  <a:lnTo>
                    <a:pt x="629119" y="2324"/>
                  </a:lnTo>
                  <a:lnTo>
                    <a:pt x="628662" y="3441"/>
                  </a:lnTo>
                  <a:lnTo>
                    <a:pt x="628662" y="6070"/>
                  </a:lnTo>
                  <a:lnTo>
                    <a:pt x="629119" y="7200"/>
                  </a:lnTo>
                  <a:lnTo>
                    <a:pt x="630986" y="9055"/>
                  </a:lnTo>
                  <a:lnTo>
                    <a:pt x="632104" y="9525"/>
                  </a:lnTo>
                  <a:lnTo>
                    <a:pt x="644258" y="9525"/>
                  </a:lnTo>
                  <a:lnTo>
                    <a:pt x="645375" y="9055"/>
                  </a:lnTo>
                  <a:lnTo>
                    <a:pt x="647242" y="7200"/>
                  </a:lnTo>
                  <a:lnTo>
                    <a:pt x="647712" y="6070"/>
                  </a:lnTo>
                  <a:lnTo>
                    <a:pt x="647712" y="3441"/>
                  </a:lnTo>
                  <a:close/>
                </a:path>
                <a:path w="5163185" h="3783329">
                  <a:moveTo>
                    <a:pt x="704862" y="3776980"/>
                  </a:moveTo>
                  <a:lnTo>
                    <a:pt x="704392" y="3775862"/>
                  </a:lnTo>
                  <a:lnTo>
                    <a:pt x="702525" y="3773995"/>
                  </a:lnTo>
                  <a:lnTo>
                    <a:pt x="701408" y="3773525"/>
                  </a:lnTo>
                  <a:lnTo>
                    <a:pt x="689254" y="3773525"/>
                  </a:lnTo>
                  <a:lnTo>
                    <a:pt x="688136" y="3773995"/>
                  </a:lnTo>
                  <a:lnTo>
                    <a:pt x="686269" y="3775862"/>
                  </a:lnTo>
                  <a:lnTo>
                    <a:pt x="685812" y="3776980"/>
                  </a:lnTo>
                  <a:lnTo>
                    <a:pt x="685812" y="3779609"/>
                  </a:lnTo>
                  <a:lnTo>
                    <a:pt x="686269" y="3780726"/>
                  </a:lnTo>
                  <a:lnTo>
                    <a:pt x="688136" y="3782593"/>
                  </a:lnTo>
                  <a:lnTo>
                    <a:pt x="689254" y="3783063"/>
                  </a:lnTo>
                  <a:lnTo>
                    <a:pt x="701408" y="3783063"/>
                  </a:lnTo>
                  <a:lnTo>
                    <a:pt x="702525" y="3782593"/>
                  </a:lnTo>
                  <a:lnTo>
                    <a:pt x="704392" y="3780726"/>
                  </a:lnTo>
                  <a:lnTo>
                    <a:pt x="704862" y="3779609"/>
                  </a:lnTo>
                  <a:lnTo>
                    <a:pt x="704862" y="3776980"/>
                  </a:lnTo>
                  <a:close/>
                </a:path>
                <a:path w="5163185" h="3783329">
                  <a:moveTo>
                    <a:pt x="704862" y="3148050"/>
                  </a:moveTo>
                  <a:lnTo>
                    <a:pt x="704392" y="3146933"/>
                  </a:lnTo>
                  <a:lnTo>
                    <a:pt x="702525" y="3145078"/>
                  </a:lnTo>
                  <a:lnTo>
                    <a:pt x="701408" y="3144609"/>
                  </a:lnTo>
                  <a:lnTo>
                    <a:pt x="689254" y="3144609"/>
                  </a:lnTo>
                  <a:lnTo>
                    <a:pt x="688136" y="3145078"/>
                  </a:lnTo>
                  <a:lnTo>
                    <a:pt x="686269" y="3146933"/>
                  </a:lnTo>
                  <a:lnTo>
                    <a:pt x="685812" y="3148050"/>
                  </a:lnTo>
                  <a:lnTo>
                    <a:pt x="685812" y="3150679"/>
                  </a:lnTo>
                  <a:lnTo>
                    <a:pt x="686269" y="3151809"/>
                  </a:lnTo>
                  <a:lnTo>
                    <a:pt x="688136" y="3153664"/>
                  </a:lnTo>
                  <a:lnTo>
                    <a:pt x="689254" y="3154134"/>
                  </a:lnTo>
                  <a:lnTo>
                    <a:pt x="701408" y="3154134"/>
                  </a:lnTo>
                  <a:lnTo>
                    <a:pt x="702525" y="3153664"/>
                  </a:lnTo>
                  <a:lnTo>
                    <a:pt x="704392" y="3151809"/>
                  </a:lnTo>
                  <a:lnTo>
                    <a:pt x="704862" y="3150679"/>
                  </a:lnTo>
                  <a:lnTo>
                    <a:pt x="704862" y="3148050"/>
                  </a:lnTo>
                  <a:close/>
                </a:path>
                <a:path w="5163185" h="3783329">
                  <a:moveTo>
                    <a:pt x="704862" y="2519134"/>
                  </a:moveTo>
                  <a:lnTo>
                    <a:pt x="704392" y="2518003"/>
                  </a:lnTo>
                  <a:lnTo>
                    <a:pt x="702525" y="2516149"/>
                  </a:lnTo>
                  <a:lnTo>
                    <a:pt x="701408" y="2515679"/>
                  </a:lnTo>
                  <a:lnTo>
                    <a:pt x="689254" y="2515679"/>
                  </a:lnTo>
                  <a:lnTo>
                    <a:pt x="688136" y="2516149"/>
                  </a:lnTo>
                  <a:lnTo>
                    <a:pt x="686269" y="2518003"/>
                  </a:lnTo>
                  <a:lnTo>
                    <a:pt x="685812" y="2519134"/>
                  </a:lnTo>
                  <a:lnTo>
                    <a:pt x="685812" y="2521762"/>
                  </a:lnTo>
                  <a:lnTo>
                    <a:pt x="686269" y="2522880"/>
                  </a:lnTo>
                  <a:lnTo>
                    <a:pt x="688136" y="2524747"/>
                  </a:lnTo>
                  <a:lnTo>
                    <a:pt x="689254" y="2525204"/>
                  </a:lnTo>
                  <a:lnTo>
                    <a:pt x="701408" y="2525204"/>
                  </a:lnTo>
                  <a:lnTo>
                    <a:pt x="702525" y="2524747"/>
                  </a:lnTo>
                  <a:lnTo>
                    <a:pt x="704392" y="2522880"/>
                  </a:lnTo>
                  <a:lnTo>
                    <a:pt x="704862" y="2521762"/>
                  </a:lnTo>
                  <a:lnTo>
                    <a:pt x="704862" y="2519134"/>
                  </a:lnTo>
                  <a:close/>
                </a:path>
                <a:path w="5163185" h="3783329">
                  <a:moveTo>
                    <a:pt x="704862" y="1890204"/>
                  </a:moveTo>
                  <a:lnTo>
                    <a:pt x="704392" y="1889086"/>
                  </a:lnTo>
                  <a:lnTo>
                    <a:pt x="702525" y="1887220"/>
                  </a:lnTo>
                  <a:lnTo>
                    <a:pt x="701408" y="1886762"/>
                  </a:lnTo>
                  <a:lnTo>
                    <a:pt x="689254" y="1886762"/>
                  </a:lnTo>
                  <a:lnTo>
                    <a:pt x="688136" y="1887220"/>
                  </a:lnTo>
                  <a:lnTo>
                    <a:pt x="686269" y="1889086"/>
                  </a:lnTo>
                  <a:lnTo>
                    <a:pt x="685812" y="1890204"/>
                  </a:lnTo>
                  <a:lnTo>
                    <a:pt x="685812" y="1892833"/>
                  </a:lnTo>
                  <a:lnTo>
                    <a:pt x="686269" y="1893963"/>
                  </a:lnTo>
                  <a:lnTo>
                    <a:pt x="688136" y="1895817"/>
                  </a:lnTo>
                  <a:lnTo>
                    <a:pt x="689254" y="1896287"/>
                  </a:lnTo>
                  <a:lnTo>
                    <a:pt x="701408" y="1896287"/>
                  </a:lnTo>
                  <a:lnTo>
                    <a:pt x="702525" y="1895817"/>
                  </a:lnTo>
                  <a:lnTo>
                    <a:pt x="704392" y="1893963"/>
                  </a:lnTo>
                  <a:lnTo>
                    <a:pt x="704862" y="1892833"/>
                  </a:lnTo>
                  <a:lnTo>
                    <a:pt x="704862" y="1890204"/>
                  </a:lnTo>
                  <a:close/>
                </a:path>
                <a:path w="5163185" h="3783329">
                  <a:moveTo>
                    <a:pt x="704862" y="1261287"/>
                  </a:moveTo>
                  <a:lnTo>
                    <a:pt x="704392" y="1260157"/>
                  </a:lnTo>
                  <a:lnTo>
                    <a:pt x="702525" y="1258303"/>
                  </a:lnTo>
                  <a:lnTo>
                    <a:pt x="701408" y="1257833"/>
                  </a:lnTo>
                  <a:lnTo>
                    <a:pt x="689254" y="1257833"/>
                  </a:lnTo>
                  <a:lnTo>
                    <a:pt x="688136" y="1258303"/>
                  </a:lnTo>
                  <a:lnTo>
                    <a:pt x="686269" y="1260157"/>
                  </a:lnTo>
                  <a:lnTo>
                    <a:pt x="685812" y="1261287"/>
                  </a:lnTo>
                  <a:lnTo>
                    <a:pt x="685812" y="1263916"/>
                  </a:lnTo>
                  <a:lnTo>
                    <a:pt x="686269" y="1265034"/>
                  </a:lnTo>
                  <a:lnTo>
                    <a:pt x="688136" y="1266888"/>
                  </a:lnTo>
                  <a:lnTo>
                    <a:pt x="689254" y="1267358"/>
                  </a:lnTo>
                  <a:lnTo>
                    <a:pt x="701408" y="1267358"/>
                  </a:lnTo>
                  <a:lnTo>
                    <a:pt x="702525" y="1266888"/>
                  </a:lnTo>
                  <a:lnTo>
                    <a:pt x="704392" y="1265034"/>
                  </a:lnTo>
                  <a:lnTo>
                    <a:pt x="704862" y="1263916"/>
                  </a:lnTo>
                  <a:lnTo>
                    <a:pt x="704862" y="1261287"/>
                  </a:lnTo>
                  <a:close/>
                </a:path>
                <a:path w="5163185" h="3783329">
                  <a:moveTo>
                    <a:pt x="704862" y="632358"/>
                  </a:moveTo>
                  <a:lnTo>
                    <a:pt x="704392" y="631240"/>
                  </a:lnTo>
                  <a:lnTo>
                    <a:pt x="702525" y="629386"/>
                  </a:lnTo>
                  <a:lnTo>
                    <a:pt x="701408" y="628916"/>
                  </a:lnTo>
                  <a:lnTo>
                    <a:pt x="689254" y="628916"/>
                  </a:lnTo>
                  <a:lnTo>
                    <a:pt x="688136" y="629386"/>
                  </a:lnTo>
                  <a:lnTo>
                    <a:pt x="686269" y="631240"/>
                  </a:lnTo>
                  <a:lnTo>
                    <a:pt x="685812" y="632358"/>
                  </a:lnTo>
                  <a:lnTo>
                    <a:pt x="685812" y="635000"/>
                  </a:lnTo>
                  <a:lnTo>
                    <a:pt x="686269" y="636117"/>
                  </a:lnTo>
                  <a:lnTo>
                    <a:pt x="688136" y="637971"/>
                  </a:lnTo>
                  <a:lnTo>
                    <a:pt x="689254" y="638441"/>
                  </a:lnTo>
                  <a:lnTo>
                    <a:pt x="701408" y="638441"/>
                  </a:lnTo>
                  <a:lnTo>
                    <a:pt x="702525" y="637971"/>
                  </a:lnTo>
                  <a:lnTo>
                    <a:pt x="704392" y="636117"/>
                  </a:lnTo>
                  <a:lnTo>
                    <a:pt x="704862" y="635000"/>
                  </a:lnTo>
                  <a:lnTo>
                    <a:pt x="704862" y="632358"/>
                  </a:lnTo>
                  <a:close/>
                </a:path>
                <a:path w="5163185" h="3783329">
                  <a:moveTo>
                    <a:pt x="704862" y="3441"/>
                  </a:moveTo>
                  <a:lnTo>
                    <a:pt x="704392" y="2324"/>
                  </a:lnTo>
                  <a:lnTo>
                    <a:pt x="702525" y="457"/>
                  </a:lnTo>
                  <a:lnTo>
                    <a:pt x="701408" y="0"/>
                  </a:lnTo>
                  <a:lnTo>
                    <a:pt x="689254" y="0"/>
                  </a:lnTo>
                  <a:lnTo>
                    <a:pt x="688136" y="457"/>
                  </a:lnTo>
                  <a:lnTo>
                    <a:pt x="686269" y="2324"/>
                  </a:lnTo>
                  <a:lnTo>
                    <a:pt x="685812" y="3441"/>
                  </a:lnTo>
                  <a:lnTo>
                    <a:pt x="685812" y="6070"/>
                  </a:lnTo>
                  <a:lnTo>
                    <a:pt x="686269" y="7200"/>
                  </a:lnTo>
                  <a:lnTo>
                    <a:pt x="688136" y="9055"/>
                  </a:lnTo>
                  <a:lnTo>
                    <a:pt x="689254" y="9525"/>
                  </a:lnTo>
                  <a:lnTo>
                    <a:pt x="701408" y="9525"/>
                  </a:lnTo>
                  <a:lnTo>
                    <a:pt x="702525" y="9055"/>
                  </a:lnTo>
                  <a:lnTo>
                    <a:pt x="704392" y="7200"/>
                  </a:lnTo>
                  <a:lnTo>
                    <a:pt x="704862" y="6070"/>
                  </a:lnTo>
                  <a:lnTo>
                    <a:pt x="704862" y="3441"/>
                  </a:lnTo>
                  <a:close/>
                </a:path>
                <a:path w="5163185" h="3783329">
                  <a:moveTo>
                    <a:pt x="762012" y="3776980"/>
                  </a:moveTo>
                  <a:lnTo>
                    <a:pt x="761542" y="3775862"/>
                  </a:lnTo>
                  <a:lnTo>
                    <a:pt x="759675" y="3773995"/>
                  </a:lnTo>
                  <a:lnTo>
                    <a:pt x="758558" y="3773525"/>
                  </a:lnTo>
                  <a:lnTo>
                    <a:pt x="746404" y="3773525"/>
                  </a:lnTo>
                  <a:lnTo>
                    <a:pt x="745286" y="3773995"/>
                  </a:lnTo>
                  <a:lnTo>
                    <a:pt x="743419" y="3775862"/>
                  </a:lnTo>
                  <a:lnTo>
                    <a:pt x="742962" y="3776980"/>
                  </a:lnTo>
                  <a:lnTo>
                    <a:pt x="742962" y="3779609"/>
                  </a:lnTo>
                  <a:lnTo>
                    <a:pt x="743419" y="3780726"/>
                  </a:lnTo>
                  <a:lnTo>
                    <a:pt x="745286" y="3782593"/>
                  </a:lnTo>
                  <a:lnTo>
                    <a:pt x="746404" y="3783063"/>
                  </a:lnTo>
                  <a:lnTo>
                    <a:pt x="758558" y="3783063"/>
                  </a:lnTo>
                  <a:lnTo>
                    <a:pt x="759675" y="3782593"/>
                  </a:lnTo>
                  <a:lnTo>
                    <a:pt x="761542" y="3780726"/>
                  </a:lnTo>
                  <a:lnTo>
                    <a:pt x="762012" y="3779609"/>
                  </a:lnTo>
                  <a:lnTo>
                    <a:pt x="762012" y="3776980"/>
                  </a:lnTo>
                  <a:close/>
                </a:path>
                <a:path w="5163185" h="3783329">
                  <a:moveTo>
                    <a:pt x="762012" y="3148050"/>
                  </a:moveTo>
                  <a:lnTo>
                    <a:pt x="761542" y="3146933"/>
                  </a:lnTo>
                  <a:lnTo>
                    <a:pt x="759675" y="3145078"/>
                  </a:lnTo>
                  <a:lnTo>
                    <a:pt x="758558" y="3144609"/>
                  </a:lnTo>
                  <a:lnTo>
                    <a:pt x="746404" y="3144609"/>
                  </a:lnTo>
                  <a:lnTo>
                    <a:pt x="745286" y="3145078"/>
                  </a:lnTo>
                  <a:lnTo>
                    <a:pt x="743419" y="3146933"/>
                  </a:lnTo>
                  <a:lnTo>
                    <a:pt x="742962" y="3148050"/>
                  </a:lnTo>
                  <a:lnTo>
                    <a:pt x="742962" y="3150679"/>
                  </a:lnTo>
                  <a:lnTo>
                    <a:pt x="743419" y="3151809"/>
                  </a:lnTo>
                  <a:lnTo>
                    <a:pt x="745286" y="3153664"/>
                  </a:lnTo>
                  <a:lnTo>
                    <a:pt x="746404" y="3154134"/>
                  </a:lnTo>
                  <a:lnTo>
                    <a:pt x="758558" y="3154134"/>
                  </a:lnTo>
                  <a:lnTo>
                    <a:pt x="759675" y="3153664"/>
                  </a:lnTo>
                  <a:lnTo>
                    <a:pt x="761542" y="3151809"/>
                  </a:lnTo>
                  <a:lnTo>
                    <a:pt x="762012" y="3150679"/>
                  </a:lnTo>
                  <a:lnTo>
                    <a:pt x="762012" y="3148050"/>
                  </a:lnTo>
                  <a:close/>
                </a:path>
                <a:path w="5163185" h="3783329">
                  <a:moveTo>
                    <a:pt x="762012" y="2519134"/>
                  </a:moveTo>
                  <a:lnTo>
                    <a:pt x="761542" y="2518003"/>
                  </a:lnTo>
                  <a:lnTo>
                    <a:pt x="759675" y="2516149"/>
                  </a:lnTo>
                  <a:lnTo>
                    <a:pt x="758558" y="2515679"/>
                  </a:lnTo>
                  <a:lnTo>
                    <a:pt x="746404" y="2515679"/>
                  </a:lnTo>
                  <a:lnTo>
                    <a:pt x="745286" y="2516149"/>
                  </a:lnTo>
                  <a:lnTo>
                    <a:pt x="743419" y="2518003"/>
                  </a:lnTo>
                  <a:lnTo>
                    <a:pt x="742962" y="2519134"/>
                  </a:lnTo>
                  <a:lnTo>
                    <a:pt x="742962" y="2521762"/>
                  </a:lnTo>
                  <a:lnTo>
                    <a:pt x="743419" y="2522880"/>
                  </a:lnTo>
                  <a:lnTo>
                    <a:pt x="745286" y="2524747"/>
                  </a:lnTo>
                  <a:lnTo>
                    <a:pt x="746404" y="2525204"/>
                  </a:lnTo>
                  <a:lnTo>
                    <a:pt x="758558" y="2525204"/>
                  </a:lnTo>
                  <a:lnTo>
                    <a:pt x="759675" y="2524747"/>
                  </a:lnTo>
                  <a:lnTo>
                    <a:pt x="761542" y="2522880"/>
                  </a:lnTo>
                  <a:lnTo>
                    <a:pt x="762012" y="2521762"/>
                  </a:lnTo>
                  <a:lnTo>
                    <a:pt x="762012" y="2519134"/>
                  </a:lnTo>
                  <a:close/>
                </a:path>
                <a:path w="5163185" h="3783329">
                  <a:moveTo>
                    <a:pt x="762012" y="1890204"/>
                  </a:moveTo>
                  <a:lnTo>
                    <a:pt x="761542" y="1889086"/>
                  </a:lnTo>
                  <a:lnTo>
                    <a:pt x="759675" y="1887220"/>
                  </a:lnTo>
                  <a:lnTo>
                    <a:pt x="758558" y="1886762"/>
                  </a:lnTo>
                  <a:lnTo>
                    <a:pt x="746404" y="1886762"/>
                  </a:lnTo>
                  <a:lnTo>
                    <a:pt x="745286" y="1887220"/>
                  </a:lnTo>
                  <a:lnTo>
                    <a:pt x="743419" y="1889086"/>
                  </a:lnTo>
                  <a:lnTo>
                    <a:pt x="742962" y="1890204"/>
                  </a:lnTo>
                  <a:lnTo>
                    <a:pt x="742962" y="1892833"/>
                  </a:lnTo>
                  <a:lnTo>
                    <a:pt x="743419" y="1893963"/>
                  </a:lnTo>
                  <a:lnTo>
                    <a:pt x="745286" y="1895817"/>
                  </a:lnTo>
                  <a:lnTo>
                    <a:pt x="746404" y="1896287"/>
                  </a:lnTo>
                  <a:lnTo>
                    <a:pt x="758558" y="1896287"/>
                  </a:lnTo>
                  <a:lnTo>
                    <a:pt x="759675" y="1895817"/>
                  </a:lnTo>
                  <a:lnTo>
                    <a:pt x="761542" y="1893963"/>
                  </a:lnTo>
                  <a:lnTo>
                    <a:pt x="762012" y="1892833"/>
                  </a:lnTo>
                  <a:lnTo>
                    <a:pt x="762012" y="1890204"/>
                  </a:lnTo>
                  <a:close/>
                </a:path>
                <a:path w="5163185" h="3783329">
                  <a:moveTo>
                    <a:pt x="762012" y="1261287"/>
                  </a:moveTo>
                  <a:lnTo>
                    <a:pt x="761542" y="1260157"/>
                  </a:lnTo>
                  <a:lnTo>
                    <a:pt x="759675" y="1258303"/>
                  </a:lnTo>
                  <a:lnTo>
                    <a:pt x="758558" y="1257833"/>
                  </a:lnTo>
                  <a:lnTo>
                    <a:pt x="746404" y="1257833"/>
                  </a:lnTo>
                  <a:lnTo>
                    <a:pt x="745286" y="1258303"/>
                  </a:lnTo>
                  <a:lnTo>
                    <a:pt x="743419" y="1260157"/>
                  </a:lnTo>
                  <a:lnTo>
                    <a:pt x="742962" y="1261287"/>
                  </a:lnTo>
                  <a:lnTo>
                    <a:pt x="742962" y="1263916"/>
                  </a:lnTo>
                  <a:lnTo>
                    <a:pt x="743419" y="1265034"/>
                  </a:lnTo>
                  <a:lnTo>
                    <a:pt x="745286" y="1266888"/>
                  </a:lnTo>
                  <a:lnTo>
                    <a:pt x="746404" y="1267358"/>
                  </a:lnTo>
                  <a:lnTo>
                    <a:pt x="758558" y="1267358"/>
                  </a:lnTo>
                  <a:lnTo>
                    <a:pt x="759675" y="1266888"/>
                  </a:lnTo>
                  <a:lnTo>
                    <a:pt x="761542" y="1265034"/>
                  </a:lnTo>
                  <a:lnTo>
                    <a:pt x="762012" y="1263916"/>
                  </a:lnTo>
                  <a:lnTo>
                    <a:pt x="762012" y="1261287"/>
                  </a:lnTo>
                  <a:close/>
                </a:path>
                <a:path w="5163185" h="3783329">
                  <a:moveTo>
                    <a:pt x="762012" y="632358"/>
                  </a:moveTo>
                  <a:lnTo>
                    <a:pt x="761542" y="631240"/>
                  </a:lnTo>
                  <a:lnTo>
                    <a:pt x="759675" y="629386"/>
                  </a:lnTo>
                  <a:lnTo>
                    <a:pt x="758558" y="628916"/>
                  </a:lnTo>
                  <a:lnTo>
                    <a:pt x="746404" y="628916"/>
                  </a:lnTo>
                  <a:lnTo>
                    <a:pt x="745286" y="629386"/>
                  </a:lnTo>
                  <a:lnTo>
                    <a:pt x="743419" y="631240"/>
                  </a:lnTo>
                  <a:lnTo>
                    <a:pt x="742962" y="632358"/>
                  </a:lnTo>
                  <a:lnTo>
                    <a:pt x="742962" y="635000"/>
                  </a:lnTo>
                  <a:lnTo>
                    <a:pt x="743419" y="636117"/>
                  </a:lnTo>
                  <a:lnTo>
                    <a:pt x="745286" y="637971"/>
                  </a:lnTo>
                  <a:lnTo>
                    <a:pt x="746404" y="638441"/>
                  </a:lnTo>
                  <a:lnTo>
                    <a:pt x="758558" y="638441"/>
                  </a:lnTo>
                  <a:lnTo>
                    <a:pt x="759675" y="637971"/>
                  </a:lnTo>
                  <a:lnTo>
                    <a:pt x="761542" y="636117"/>
                  </a:lnTo>
                  <a:lnTo>
                    <a:pt x="762012" y="635000"/>
                  </a:lnTo>
                  <a:lnTo>
                    <a:pt x="762012" y="632358"/>
                  </a:lnTo>
                  <a:close/>
                </a:path>
                <a:path w="5163185" h="3783329">
                  <a:moveTo>
                    <a:pt x="762012" y="3441"/>
                  </a:moveTo>
                  <a:lnTo>
                    <a:pt x="761542" y="2324"/>
                  </a:lnTo>
                  <a:lnTo>
                    <a:pt x="759675" y="457"/>
                  </a:lnTo>
                  <a:lnTo>
                    <a:pt x="758558" y="0"/>
                  </a:lnTo>
                  <a:lnTo>
                    <a:pt x="746404" y="0"/>
                  </a:lnTo>
                  <a:lnTo>
                    <a:pt x="745286" y="457"/>
                  </a:lnTo>
                  <a:lnTo>
                    <a:pt x="743419" y="2324"/>
                  </a:lnTo>
                  <a:lnTo>
                    <a:pt x="742962" y="3441"/>
                  </a:lnTo>
                  <a:lnTo>
                    <a:pt x="742962" y="6070"/>
                  </a:lnTo>
                  <a:lnTo>
                    <a:pt x="743419" y="7200"/>
                  </a:lnTo>
                  <a:lnTo>
                    <a:pt x="745286" y="9055"/>
                  </a:lnTo>
                  <a:lnTo>
                    <a:pt x="746404" y="9525"/>
                  </a:lnTo>
                  <a:lnTo>
                    <a:pt x="758558" y="9525"/>
                  </a:lnTo>
                  <a:lnTo>
                    <a:pt x="759675" y="9055"/>
                  </a:lnTo>
                  <a:lnTo>
                    <a:pt x="761542" y="7200"/>
                  </a:lnTo>
                  <a:lnTo>
                    <a:pt x="762012" y="6070"/>
                  </a:lnTo>
                  <a:lnTo>
                    <a:pt x="762012" y="3441"/>
                  </a:lnTo>
                  <a:close/>
                </a:path>
                <a:path w="5163185" h="3783329">
                  <a:moveTo>
                    <a:pt x="819162" y="3776980"/>
                  </a:moveTo>
                  <a:lnTo>
                    <a:pt x="818692" y="3775862"/>
                  </a:lnTo>
                  <a:lnTo>
                    <a:pt x="816825" y="3773995"/>
                  </a:lnTo>
                  <a:lnTo>
                    <a:pt x="815708" y="3773525"/>
                  </a:lnTo>
                  <a:lnTo>
                    <a:pt x="803554" y="3773525"/>
                  </a:lnTo>
                  <a:lnTo>
                    <a:pt x="802436" y="3773995"/>
                  </a:lnTo>
                  <a:lnTo>
                    <a:pt x="800569" y="3775862"/>
                  </a:lnTo>
                  <a:lnTo>
                    <a:pt x="800112" y="3776980"/>
                  </a:lnTo>
                  <a:lnTo>
                    <a:pt x="800112" y="3779609"/>
                  </a:lnTo>
                  <a:lnTo>
                    <a:pt x="800569" y="3780726"/>
                  </a:lnTo>
                  <a:lnTo>
                    <a:pt x="802436" y="3782593"/>
                  </a:lnTo>
                  <a:lnTo>
                    <a:pt x="803554" y="3783063"/>
                  </a:lnTo>
                  <a:lnTo>
                    <a:pt x="815708" y="3783063"/>
                  </a:lnTo>
                  <a:lnTo>
                    <a:pt x="816825" y="3782593"/>
                  </a:lnTo>
                  <a:lnTo>
                    <a:pt x="818692" y="3780726"/>
                  </a:lnTo>
                  <a:lnTo>
                    <a:pt x="819162" y="3779609"/>
                  </a:lnTo>
                  <a:lnTo>
                    <a:pt x="819162" y="3776980"/>
                  </a:lnTo>
                  <a:close/>
                </a:path>
                <a:path w="5163185" h="3783329">
                  <a:moveTo>
                    <a:pt x="819162" y="3148050"/>
                  </a:moveTo>
                  <a:lnTo>
                    <a:pt x="818692" y="3146933"/>
                  </a:lnTo>
                  <a:lnTo>
                    <a:pt x="816825" y="3145078"/>
                  </a:lnTo>
                  <a:lnTo>
                    <a:pt x="815708" y="3144609"/>
                  </a:lnTo>
                  <a:lnTo>
                    <a:pt x="803554" y="3144609"/>
                  </a:lnTo>
                  <a:lnTo>
                    <a:pt x="802436" y="3145078"/>
                  </a:lnTo>
                  <a:lnTo>
                    <a:pt x="800569" y="3146933"/>
                  </a:lnTo>
                  <a:lnTo>
                    <a:pt x="800112" y="3148050"/>
                  </a:lnTo>
                  <a:lnTo>
                    <a:pt x="800112" y="3150679"/>
                  </a:lnTo>
                  <a:lnTo>
                    <a:pt x="800569" y="3151809"/>
                  </a:lnTo>
                  <a:lnTo>
                    <a:pt x="802436" y="3153664"/>
                  </a:lnTo>
                  <a:lnTo>
                    <a:pt x="803554" y="3154134"/>
                  </a:lnTo>
                  <a:lnTo>
                    <a:pt x="815708" y="3154134"/>
                  </a:lnTo>
                  <a:lnTo>
                    <a:pt x="816825" y="3153664"/>
                  </a:lnTo>
                  <a:lnTo>
                    <a:pt x="818692" y="3151809"/>
                  </a:lnTo>
                  <a:lnTo>
                    <a:pt x="819162" y="3150679"/>
                  </a:lnTo>
                  <a:lnTo>
                    <a:pt x="819162" y="3148050"/>
                  </a:lnTo>
                  <a:close/>
                </a:path>
                <a:path w="5163185" h="3783329">
                  <a:moveTo>
                    <a:pt x="819162" y="2519134"/>
                  </a:moveTo>
                  <a:lnTo>
                    <a:pt x="818692" y="2518003"/>
                  </a:lnTo>
                  <a:lnTo>
                    <a:pt x="816825" y="2516149"/>
                  </a:lnTo>
                  <a:lnTo>
                    <a:pt x="815708" y="2515679"/>
                  </a:lnTo>
                  <a:lnTo>
                    <a:pt x="803554" y="2515679"/>
                  </a:lnTo>
                  <a:lnTo>
                    <a:pt x="802436" y="2516149"/>
                  </a:lnTo>
                  <a:lnTo>
                    <a:pt x="800569" y="2518003"/>
                  </a:lnTo>
                  <a:lnTo>
                    <a:pt x="800112" y="2519134"/>
                  </a:lnTo>
                  <a:lnTo>
                    <a:pt x="800112" y="2521762"/>
                  </a:lnTo>
                  <a:lnTo>
                    <a:pt x="800569" y="2522880"/>
                  </a:lnTo>
                  <a:lnTo>
                    <a:pt x="802436" y="2524747"/>
                  </a:lnTo>
                  <a:lnTo>
                    <a:pt x="803554" y="2525204"/>
                  </a:lnTo>
                  <a:lnTo>
                    <a:pt x="815708" y="2525204"/>
                  </a:lnTo>
                  <a:lnTo>
                    <a:pt x="816825" y="2524747"/>
                  </a:lnTo>
                  <a:lnTo>
                    <a:pt x="818692" y="2522880"/>
                  </a:lnTo>
                  <a:lnTo>
                    <a:pt x="819162" y="2521762"/>
                  </a:lnTo>
                  <a:lnTo>
                    <a:pt x="819162" y="2519134"/>
                  </a:lnTo>
                  <a:close/>
                </a:path>
                <a:path w="5163185" h="3783329">
                  <a:moveTo>
                    <a:pt x="819162" y="1890204"/>
                  </a:moveTo>
                  <a:lnTo>
                    <a:pt x="818692" y="1889086"/>
                  </a:lnTo>
                  <a:lnTo>
                    <a:pt x="816825" y="1887220"/>
                  </a:lnTo>
                  <a:lnTo>
                    <a:pt x="815708" y="1886762"/>
                  </a:lnTo>
                  <a:lnTo>
                    <a:pt x="803554" y="1886762"/>
                  </a:lnTo>
                  <a:lnTo>
                    <a:pt x="802436" y="1887220"/>
                  </a:lnTo>
                  <a:lnTo>
                    <a:pt x="800569" y="1889086"/>
                  </a:lnTo>
                  <a:lnTo>
                    <a:pt x="800112" y="1890204"/>
                  </a:lnTo>
                  <a:lnTo>
                    <a:pt x="800112" y="1892833"/>
                  </a:lnTo>
                  <a:lnTo>
                    <a:pt x="800569" y="1893963"/>
                  </a:lnTo>
                  <a:lnTo>
                    <a:pt x="802436" y="1895817"/>
                  </a:lnTo>
                  <a:lnTo>
                    <a:pt x="803554" y="1896287"/>
                  </a:lnTo>
                  <a:lnTo>
                    <a:pt x="815708" y="1896287"/>
                  </a:lnTo>
                  <a:lnTo>
                    <a:pt x="816825" y="1895817"/>
                  </a:lnTo>
                  <a:lnTo>
                    <a:pt x="818692" y="1893963"/>
                  </a:lnTo>
                  <a:lnTo>
                    <a:pt x="819162" y="1892833"/>
                  </a:lnTo>
                  <a:lnTo>
                    <a:pt x="819162" y="1890204"/>
                  </a:lnTo>
                  <a:close/>
                </a:path>
                <a:path w="5163185" h="3783329">
                  <a:moveTo>
                    <a:pt x="819162" y="1261287"/>
                  </a:moveTo>
                  <a:lnTo>
                    <a:pt x="818692" y="1260157"/>
                  </a:lnTo>
                  <a:lnTo>
                    <a:pt x="816825" y="1258303"/>
                  </a:lnTo>
                  <a:lnTo>
                    <a:pt x="815708" y="1257833"/>
                  </a:lnTo>
                  <a:lnTo>
                    <a:pt x="803554" y="1257833"/>
                  </a:lnTo>
                  <a:lnTo>
                    <a:pt x="802436" y="1258303"/>
                  </a:lnTo>
                  <a:lnTo>
                    <a:pt x="800569" y="1260157"/>
                  </a:lnTo>
                  <a:lnTo>
                    <a:pt x="800112" y="1261287"/>
                  </a:lnTo>
                  <a:lnTo>
                    <a:pt x="800112" y="1263916"/>
                  </a:lnTo>
                  <a:lnTo>
                    <a:pt x="800569" y="1265034"/>
                  </a:lnTo>
                  <a:lnTo>
                    <a:pt x="802436" y="1266888"/>
                  </a:lnTo>
                  <a:lnTo>
                    <a:pt x="803554" y="1267358"/>
                  </a:lnTo>
                  <a:lnTo>
                    <a:pt x="815708" y="1267358"/>
                  </a:lnTo>
                  <a:lnTo>
                    <a:pt x="816825" y="1266888"/>
                  </a:lnTo>
                  <a:lnTo>
                    <a:pt x="818692" y="1265034"/>
                  </a:lnTo>
                  <a:lnTo>
                    <a:pt x="819162" y="1263916"/>
                  </a:lnTo>
                  <a:lnTo>
                    <a:pt x="819162" y="1261287"/>
                  </a:lnTo>
                  <a:close/>
                </a:path>
                <a:path w="5163185" h="3783329">
                  <a:moveTo>
                    <a:pt x="819162" y="632358"/>
                  </a:moveTo>
                  <a:lnTo>
                    <a:pt x="818692" y="631240"/>
                  </a:lnTo>
                  <a:lnTo>
                    <a:pt x="816825" y="629386"/>
                  </a:lnTo>
                  <a:lnTo>
                    <a:pt x="815708" y="628916"/>
                  </a:lnTo>
                  <a:lnTo>
                    <a:pt x="803554" y="628916"/>
                  </a:lnTo>
                  <a:lnTo>
                    <a:pt x="802436" y="629386"/>
                  </a:lnTo>
                  <a:lnTo>
                    <a:pt x="800569" y="631240"/>
                  </a:lnTo>
                  <a:lnTo>
                    <a:pt x="800112" y="632358"/>
                  </a:lnTo>
                  <a:lnTo>
                    <a:pt x="800112" y="635000"/>
                  </a:lnTo>
                  <a:lnTo>
                    <a:pt x="800569" y="636117"/>
                  </a:lnTo>
                  <a:lnTo>
                    <a:pt x="802436" y="637971"/>
                  </a:lnTo>
                  <a:lnTo>
                    <a:pt x="803554" y="638441"/>
                  </a:lnTo>
                  <a:lnTo>
                    <a:pt x="815708" y="638441"/>
                  </a:lnTo>
                  <a:lnTo>
                    <a:pt x="816825" y="637971"/>
                  </a:lnTo>
                  <a:lnTo>
                    <a:pt x="818692" y="636117"/>
                  </a:lnTo>
                  <a:lnTo>
                    <a:pt x="819162" y="635000"/>
                  </a:lnTo>
                  <a:lnTo>
                    <a:pt x="819162" y="632358"/>
                  </a:lnTo>
                  <a:close/>
                </a:path>
                <a:path w="5163185" h="3783329">
                  <a:moveTo>
                    <a:pt x="819162" y="3441"/>
                  </a:moveTo>
                  <a:lnTo>
                    <a:pt x="818692" y="2324"/>
                  </a:lnTo>
                  <a:lnTo>
                    <a:pt x="816825" y="457"/>
                  </a:lnTo>
                  <a:lnTo>
                    <a:pt x="815708" y="0"/>
                  </a:lnTo>
                  <a:lnTo>
                    <a:pt x="803554" y="0"/>
                  </a:lnTo>
                  <a:lnTo>
                    <a:pt x="802436" y="457"/>
                  </a:lnTo>
                  <a:lnTo>
                    <a:pt x="800569" y="2324"/>
                  </a:lnTo>
                  <a:lnTo>
                    <a:pt x="800112" y="3441"/>
                  </a:lnTo>
                  <a:lnTo>
                    <a:pt x="800112" y="6070"/>
                  </a:lnTo>
                  <a:lnTo>
                    <a:pt x="800569" y="7200"/>
                  </a:lnTo>
                  <a:lnTo>
                    <a:pt x="802436" y="9055"/>
                  </a:lnTo>
                  <a:lnTo>
                    <a:pt x="803554" y="9525"/>
                  </a:lnTo>
                  <a:lnTo>
                    <a:pt x="815708" y="9525"/>
                  </a:lnTo>
                  <a:lnTo>
                    <a:pt x="816825" y="9055"/>
                  </a:lnTo>
                  <a:lnTo>
                    <a:pt x="818692" y="7200"/>
                  </a:lnTo>
                  <a:lnTo>
                    <a:pt x="819162" y="6070"/>
                  </a:lnTo>
                  <a:lnTo>
                    <a:pt x="819162" y="3441"/>
                  </a:lnTo>
                  <a:close/>
                </a:path>
                <a:path w="5163185" h="3783329">
                  <a:moveTo>
                    <a:pt x="876312" y="3776980"/>
                  </a:moveTo>
                  <a:lnTo>
                    <a:pt x="875842" y="3775862"/>
                  </a:lnTo>
                  <a:lnTo>
                    <a:pt x="873975" y="3773995"/>
                  </a:lnTo>
                  <a:lnTo>
                    <a:pt x="872858" y="3773525"/>
                  </a:lnTo>
                  <a:lnTo>
                    <a:pt x="860704" y="3773525"/>
                  </a:lnTo>
                  <a:lnTo>
                    <a:pt x="859586" y="3773995"/>
                  </a:lnTo>
                  <a:lnTo>
                    <a:pt x="857719" y="3775862"/>
                  </a:lnTo>
                  <a:lnTo>
                    <a:pt x="857262" y="3776980"/>
                  </a:lnTo>
                  <a:lnTo>
                    <a:pt x="857262" y="3779609"/>
                  </a:lnTo>
                  <a:lnTo>
                    <a:pt x="857719" y="3780726"/>
                  </a:lnTo>
                  <a:lnTo>
                    <a:pt x="859586" y="3782593"/>
                  </a:lnTo>
                  <a:lnTo>
                    <a:pt x="860704" y="3783063"/>
                  </a:lnTo>
                  <a:lnTo>
                    <a:pt x="872858" y="3783063"/>
                  </a:lnTo>
                  <a:lnTo>
                    <a:pt x="873975" y="3782593"/>
                  </a:lnTo>
                  <a:lnTo>
                    <a:pt x="875842" y="3780726"/>
                  </a:lnTo>
                  <a:lnTo>
                    <a:pt x="876312" y="3779609"/>
                  </a:lnTo>
                  <a:lnTo>
                    <a:pt x="876312" y="3776980"/>
                  </a:lnTo>
                  <a:close/>
                </a:path>
                <a:path w="5163185" h="3783329">
                  <a:moveTo>
                    <a:pt x="876312" y="3148050"/>
                  </a:moveTo>
                  <a:lnTo>
                    <a:pt x="875842" y="3146933"/>
                  </a:lnTo>
                  <a:lnTo>
                    <a:pt x="873975" y="3145078"/>
                  </a:lnTo>
                  <a:lnTo>
                    <a:pt x="872858" y="3144609"/>
                  </a:lnTo>
                  <a:lnTo>
                    <a:pt x="860704" y="3144609"/>
                  </a:lnTo>
                  <a:lnTo>
                    <a:pt x="859586" y="3145078"/>
                  </a:lnTo>
                  <a:lnTo>
                    <a:pt x="857719" y="3146933"/>
                  </a:lnTo>
                  <a:lnTo>
                    <a:pt x="857262" y="3148050"/>
                  </a:lnTo>
                  <a:lnTo>
                    <a:pt x="857262" y="3150679"/>
                  </a:lnTo>
                  <a:lnTo>
                    <a:pt x="857719" y="3151809"/>
                  </a:lnTo>
                  <a:lnTo>
                    <a:pt x="859586" y="3153664"/>
                  </a:lnTo>
                  <a:lnTo>
                    <a:pt x="860704" y="3154134"/>
                  </a:lnTo>
                  <a:lnTo>
                    <a:pt x="872858" y="3154134"/>
                  </a:lnTo>
                  <a:lnTo>
                    <a:pt x="873975" y="3153664"/>
                  </a:lnTo>
                  <a:lnTo>
                    <a:pt x="875842" y="3151809"/>
                  </a:lnTo>
                  <a:lnTo>
                    <a:pt x="876312" y="3150679"/>
                  </a:lnTo>
                  <a:lnTo>
                    <a:pt x="876312" y="3148050"/>
                  </a:lnTo>
                  <a:close/>
                </a:path>
                <a:path w="5163185" h="3783329">
                  <a:moveTo>
                    <a:pt x="876312" y="2519134"/>
                  </a:moveTo>
                  <a:lnTo>
                    <a:pt x="875842" y="2518003"/>
                  </a:lnTo>
                  <a:lnTo>
                    <a:pt x="873975" y="2516149"/>
                  </a:lnTo>
                  <a:lnTo>
                    <a:pt x="872858" y="2515679"/>
                  </a:lnTo>
                  <a:lnTo>
                    <a:pt x="860704" y="2515679"/>
                  </a:lnTo>
                  <a:lnTo>
                    <a:pt x="859586" y="2516149"/>
                  </a:lnTo>
                  <a:lnTo>
                    <a:pt x="857719" y="2518003"/>
                  </a:lnTo>
                  <a:lnTo>
                    <a:pt x="857262" y="2519134"/>
                  </a:lnTo>
                  <a:lnTo>
                    <a:pt x="857262" y="2521762"/>
                  </a:lnTo>
                  <a:lnTo>
                    <a:pt x="857719" y="2522880"/>
                  </a:lnTo>
                  <a:lnTo>
                    <a:pt x="859586" y="2524747"/>
                  </a:lnTo>
                  <a:lnTo>
                    <a:pt x="860704" y="2525204"/>
                  </a:lnTo>
                  <a:lnTo>
                    <a:pt x="872858" y="2525204"/>
                  </a:lnTo>
                  <a:lnTo>
                    <a:pt x="873975" y="2524747"/>
                  </a:lnTo>
                  <a:lnTo>
                    <a:pt x="875842" y="2522880"/>
                  </a:lnTo>
                  <a:lnTo>
                    <a:pt x="876312" y="2521762"/>
                  </a:lnTo>
                  <a:lnTo>
                    <a:pt x="876312" y="2519134"/>
                  </a:lnTo>
                  <a:close/>
                </a:path>
                <a:path w="5163185" h="3783329">
                  <a:moveTo>
                    <a:pt x="876312" y="1890204"/>
                  </a:moveTo>
                  <a:lnTo>
                    <a:pt x="875842" y="1889086"/>
                  </a:lnTo>
                  <a:lnTo>
                    <a:pt x="873975" y="1887220"/>
                  </a:lnTo>
                  <a:lnTo>
                    <a:pt x="872858" y="1886762"/>
                  </a:lnTo>
                  <a:lnTo>
                    <a:pt x="860704" y="1886762"/>
                  </a:lnTo>
                  <a:lnTo>
                    <a:pt x="859586" y="1887220"/>
                  </a:lnTo>
                  <a:lnTo>
                    <a:pt x="857719" y="1889086"/>
                  </a:lnTo>
                  <a:lnTo>
                    <a:pt x="857262" y="1890204"/>
                  </a:lnTo>
                  <a:lnTo>
                    <a:pt x="857262" y="1892833"/>
                  </a:lnTo>
                  <a:lnTo>
                    <a:pt x="857719" y="1893963"/>
                  </a:lnTo>
                  <a:lnTo>
                    <a:pt x="859586" y="1895817"/>
                  </a:lnTo>
                  <a:lnTo>
                    <a:pt x="860704" y="1896287"/>
                  </a:lnTo>
                  <a:lnTo>
                    <a:pt x="872858" y="1896287"/>
                  </a:lnTo>
                  <a:lnTo>
                    <a:pt x="873975" y="1895817"/>
                  </a:lnTo>
                  <a:lnTo>
                    <a:pt x="875842" y="1893963"/>
                  </a:lnTo>
                  <a:lnTo>
                    <a:pt x="876312" y="1892833"/>
                  </a:lnTo>
                  <a:lnTo>
                    <a:pt x="876312" y="1890204"/>
                  </a:lnTo>
                  <a:close/>
                </a:path>
                <a:path w="5163185" h="3783329">
                  <a:moveTo>
                    <a:pt x="876312" y="1261287"/>
                  </a:moveTo>
                  <a:lnTo>
                    <a:pt x="875842" y="1260157"/>
                  </a:lnTo>
                  <a:lnTo>
                    <a:pt x="873975" y="1258303"/>
                  </a:lnTo>
                  <a:lnTo>
                    <a:pt x="872858" y="1257833"/>
                  </a:lnTo>
                  <a:lnTo>
                    <a:pt x="860704" y="1257833"/>
                  </a:lnTo>
                  <a:lnTo>
                    <a:pt x="859586" y="1258303"/>
                  </a:lnTo>
                  <a:lnTo>
                    <a:pt x="857719" y="1260157"/>
                  </a:lnTo>
                  <a:lnTo>
                    <a:pt x="857262" y="1261287"/>
                  </a:lnTo>
                  <a:lnTo>
                    <a:pt x="857262" y="1263916"/>
                  </a:lnTo>
                  <a:lnTo>
                    <a:pt x="857719" y="1265034"/>
                  </a:lnTo>
                  <a:lnTo>
                    <a:pt x="859586" y="1266888"/>
                  </a:lnTo>
                  <a:lnTo>
                    <a:pt x="860704" y="1267358"/>
                  </a:lnTo>
                  <a:lnTo>
                    <a:pt x="872858" y="1267358"/>
                  </a:lnTo>
                  <a:lnTo>
                    <a:pt x="873975" y="1266888"/>
                  </a:lnTo>
                  <a:lnTo>
                    <a:pt x="875842" y="1265034"/>
                  </a:lnTo>
                  <a:lnTo>
                    <a:pt x="876312" y="1263916"/>
                  </a:lnTo>
                  <a:lnTo>
                    <a:pt x="876312" y="1261287"/>
                  </a:lnTo>
                  <a:close/>
                </a:path>
                <a:path w="5163185" h="3783329">
                  <a:moveTo>
                    <a:pt x="876312" y="632358"/>
                  </a:moveTo>
                  <a:lnTo>
                    <a:pt x="875842" y="631240"/>
                  </a:lnTo>
                  <a:lnTo>
                    <a:pt x="873975" y="629386"/>
                  </a:lnTo>
                  <a:lnTo>
                    <a:pt x="872858" y="628916"/>
                  </a:lnTo>
                  <a:lnTo>
                    <a:pt x="860704" y="628916"/>
                  </a:lnTo>
                  <a:lnTo>
                    <a:pt x="859586" y="629386"/>
                  </a:lnTo>
                  <a:lnTo>
                    <a:pt x="857719" y="631240"/>
                  </a:lnTo>
                  <a:lnTo>
                    <a:pt x="857262" y="632358"/>
                  </a:lnTo>
                  <a:lnTo>
                    <a:pt x="857262" y="635000"/>
                  </a:lnTo>
                  <a:lnTo>
                    <a:pt x="857719" y="636117"/>
                  </a:lnTo>
                  <a:lnTo>
                    <a:pt x="859586" y="637971"/>
                  </a:lnTo>
                  <a:lnTo>
                    <a:pt x="860704" y="638441"/>
                  </a:lnTo>
                  <a:lnTo>
                    <a:pt x="872858" y="638441"/>
                  </a:lnTo>
                  <a:lnTo>
                    <a:pt x="873975" y="637971"/>
                  </a:lnTo>
                  <a:lnTo>
                    <a:pt x="875842" y="636117"/>
                  </a:lnTo>
                  <a:lnTo>
                    <a:pt x="876312" y="635000"/>
                  </a:lnTo>
                  <a:lnTo>
                    <a:pt x="876312" y="632358"/>
                  </a:lnTo>
                  <a:close/>
                </a:path>
                <a:path w="5163185" h="3783329">
                  <a:moveTo>
                    <a:pt x="876312" y="3441"/>
                  </a:moveTo>
                  <a:lnTo>
                    <a:pt x="875842" y="2324"/>
                  </a:lnTo>
                  <a:lnTo>
                    <a:pt x="873975" y="457"/>
                  </a:lnTo>
                  <a:lnTo>
                    <a:pt x="872858" y="0"/>
                  </a:lnTo>
                  <a:lnTo>
                    <a:pt x="860704" y="0"/>
                  </a:lnTo>
                  <a:lnTo>
                    <a:pt x="859586" y="457"/>
                  </a:lnTo>
                  <a:lnTo>
                    <a:pt x="857719" y="2324"/>
                  </a:lnTo>
                  <a:lnTo>
                    <a:pt x="857262" y="3441"/>
                  </a:lnTo>
                  <a:lnTo>
                    <a:pt x="857262" y="6070"/>
                  </a:lnTo>
                  <a:lnTo>
                    <a:pt x="857719" y="7200"/>
                  </a:lnTo>
                  <a:lnTo>
                    <a:pt x="859586" y="9055"/>
                  </a:lnTo>
                  <a:lnTo>
                    <a:pt x="860704" y="9525"/>
                  </a:lnTo>
                  <a:lnTo>
                    <a:pt x="872858" y="9525"/>
                  </a:lnTo>
                  <a:lnTo>
                    <a:pt x="873975" y="9055"/>
                  </a:lnTo>
                  <a:lnTo>
                    <a:pt x="875842" y="7200"/>
                  </a:lnTo>
                  <a:lnTo>
                    <a:pt x="876312" y="6070"/>
                  </a:lnTo>
                  <a:lnTo>
                    <a:pt x="876312" y="3441"/>
                  </a:lnTo>
                  <a:close/>
                </a:path>
                <a:path w="5163185" h="3783329">
                  <a:moveTo>
                    <a:pt x="933462" y="3776980"/>
                  </a:moveTo>
                  <a:lnTo>
                    <a:pt x="932992" y="3775862"/>
                  </a:lnTo>
                  <a:lnTo>
                    <a:pt x="931125" y="3773995"/>
                  </a:lnTo>
                  <a:lnTo>
                    <a:pt x="930008" y="3773525"/>
                  </a:lnTo>
                  <a:lnTo>
                    <a:pt x="917854" y="3773525"/>
                  </a:lnTo>
                  <a:lnTo>
                    <a:pt x="916736" y="3773995"/>
                  </a:lnTo>
                  <a:lnTo>
                    <a:pt x="914869" y="3775862"/>
                  </a:lnTo>
                  <a:lnTo>
                    <a:pt x="914412" y="3776980"/>
                  </a:lnTo>
                  <a:lnTo>
                    <a:pt x="914412" y="3779609"/>
                  </a:lnTo>
                  <a:lnTo>
                    <a:pt x="914869" y="3780726"/>
                  </a:lnTo>
                  <a:lnTo>
                    <a:pt x="916736" y="3782593"/>
                  </a:lnTo>
                  <a:lnTo>
                    <a:pt x="917854" y="3783063"/>
                  </a:lnTo>
                  <a:lnTo>
                    <a:pt x="930008" y="3783063"/>
                  </a:lnTo>
                  <a:lnTo>
                    <a:pt x="931125" y="3782593"/>
                  </a:lnTo>
                  <a:lnTo>
                    <a:pt x="932992" y="3780726"/>
                  </a:lnTo>
                  <a:lnTo>
                    <a:pt x="933462" y="3779609"/>
                  </a:lnTo>
                  <a:lnTo>
                    <a:pt x="933462" y="3776980"/>
                  </a:lnTo>
                  <a:close/>
                </a:path>
                <a:path w="5163185" h="3783329">
                  <a:moveTo>
                    <a:pt x="933462" y="3148050"/>
                  </a:moveTo>
                  <a:lnTo>
                    <a:pt x="932992" y="3146933"/>
                  </a:lnTo>
                  <a:lnTo>
                    <a:pt x="931125" y="3145078"/>
                  </a:lnTo>
                  <a:lnTo>
                    <a:pt x="930008" y="3144609"/>
                  </a:lnTo>
                  <a:lnTo>
                    <a:pt x="917854" y="3144609"/>
                  </a:lnTo>
                  <a:lnTo>
                    <a:pt x="916736" y="3145078"/>
                  </a:lnTo>
                  <a:lnTo>
                    <a:pt x="914869" y="3146933"/>
                  </a:lnTo>
                  <a:lnTo>
                    <a:pt x="914412" y="3148050"/>
                  </a:lnTo>
                  <a:lnTo>
                    <a:pt x="914412" y="3150679"/>
                  </a:lnTo>
                  <a:lnTo>
                    <a:pt x="914869" y="3151809"/>
                  </a:lnTo>
                  <a:lnTo>
                    <a:pt x="916736" y="3153664"/>
                  </a:lnTo>
                  <a:lnTo>
                    <a:pt x="917854" y="3154134"/>
                  </a:lnTo>
                  <a:lnTo>
                    <a:pt x="930008" y="3154134"/>
                  </a:lnTo>
                  <a:lnTo>
                    <a:pt x="931125" y="3153664"/>
                  </a:lnTo>
                  <a:lnTo>
                    <a:pt x="932992" y="3151809"/>
                  </a:lnTo>
                  <a:lnTo>
                    <a:pt x="933462" y="3150679"/>
                  </a:lnTo>
                  <a:lnTo>
                    <a:pt x="933462" y="3148050"/>
                  </a:lnTo>
                  <a:close/>
                </a:path>
                <a:path w="5163185" h="3783329">
                  <a:moveTo>
                    <a:pt x="933462" y="2519134"/>
                  </a:moveTo>
                  <a:lnTo>
                    <a:pt x="932992" y="2518003"/>
                  </a:lnTo>
                  <a:lnTo>
                    <a:pt x="931125" y="2516149"/>
                  </a:lnTo>
                  <a:lnTo>
                    <a:pt x="930008" y="2515679"/>
                  </a:lnTo>
                  <a:lnTo>
                    <a:pt x="917854" y="2515679"/>
                  </a:lnTo>
                  <a:lnTo>
                    <a:pt x="916736" y="2516149"/>
                  </a:lnTo>
                  <a:lnTo>
                    <a:pt x="914869" y="2518003"/>
                  </a:lnTo>
                  <a:lnTo>
                    <a:pt x="914412" y="2519134"/>
                  </a:lnTo>
                  <a:lnTo>
                    <a:pt x="914412" y="2521762"/>
                  </a:lnTo>
                  <a:lnTo>
                    <a:pt x="914869" y="2522880"/>
                  </a:lnTo>
                  <a:lnTo>
                    <a:pt x="916736" y="2524747"/>
                  </a:lnTo>
                  <a:lnTo>
                    <a:pt x="917854" y="2525204"/>
                  </a:lnTo>
                  <a:lnTo>
                    <a:pt x="930008" y="2525204"/>
                  </a:lnTo>
                  <a:lnTo>
                    <a:pt x="931125" y="2524747"/>
                  </a:lnTo>
                  <a:lnTo>
                    <a:pt x="932992" y="2522880"/>
                  </a:lnTo>
                  <a:lnTo>
                    <a:pt x="933462" y="2521762"/>
                  </a:lnTo>
                  <a:lnTo>
                    <a:pt x="933462" y="2519134"/>
                  </a:lnTo>
                  <a:close/>
                </a:path>
                <a:path w="5163185" h="3783329">
                  <a:moveTo>
                    <a:pt x="933462" y="1890204"/>
                  </a:moveTo>
                  <a:lnTo>
                    <a:pt x="932992" y="1889086"/>
                  </a:lnTo>
                  <a:lnTo>
                    <a:pt x="931125" y="1887220"/>
                  </a:lnTo>
                  <a:lnTo>
                    <a:pt x="930008" y="1886762"/>
                  </a:lnTo>
                  <a:lnTo>
                    <a:pt x="917854" y="1886762"/>
                  </a:lnTo>
                  <a:lnTo>
                    <a:pt x="916736" y="1887220"/>
                  </a:lnTo>
                  <a:lnTo>
                    <a:pt x="914869" y="1889086"/>
                  </a:lnTo>
                  <a:lnTo>
                    <a:pt x="914412" y="1890204"/>
                  </a:lnTo>
                  <a:lnTo>
                    <a:pt x="914412" y="1892833"/>
                  </a:lnTo>
                  <a:lnTo>
                    <a:pt x="914869" y="1893963"/>
                  </a:lnTo>
                  <a:lnTo>
                    <a:pt x="916736" y="1895817"/>
                  </a:lnTo>
                  <a:lnTo>
                    <a:pt x="917854" y="1896287"/>
                  </a:lnTo>
                  <a:lnTo>
                    <a:pt x="930008" y="1896287"/>
                  </a:lnTo>
                  <a:lnTo>
                    <a:pt x="931125" y="1895817"/>
                  </a:lnTo>
                  <a:lnTo>
                    <a:pt x="932992" y="1893963"/>
                  </a:lnTo>
                  <a:lnTo>
                    <a:pt x="933462" y="1892833"/>
                  </a:lnTo>
                  <a:lnTo>
                    <a:pt x="933462" y="1890204"/>
                  </a:lnTo>
                  <a:close/>
                </a:path>
                <a:path w="5163185" h="3783329">
                  <a:moveTo>
                    <a:pt x="933462" y="1261287"/>
                  </a:moveTo>
                  <a:lnTo>
                    <a:pt x="932992" y="1260157"/>
                  </a:lnTo>
                  <a:lnTo>
                    <a:pt x="931125" y="1258303"/>
                  </a:lnTo>
                  <a:lnTo>
                    <a:pt x="930008" y="1257833"/>
                  </a:lnTo>
                  <a:lnTo>
                    <a:pt x="917854" y="1257833"/>
                  </a:lnTo>
                  <a:lnTo>
                    <a:pt x="916736" y="1258303"/>
                  </a:lnTo>
                  <a:lnTo>
                    <a:pt x="914869" y="1260157"/>
                  </a:lnTo>
                  <a:lnTo>
                    <a:pt x="914412" y="1261287"/>
                  </a:lnTo>
                  <a:lnTo>
                    <a:pt x="914412" y="1263916"/>
                  </a:lnTo>
                  <a:lnTo>
                    <a:pt x="914869" y="1265034"/>
                  </a:lnTo>
                  <a:lnTo>
                    <a:pt x="916736" y="1266888"/>
                  </a:lnTo>
                  <a:lnTo>
                    <a:pt x="917854" y="1267358"/>
                  </a:lnTo>
                  <a:lnTo>
                    <a:pt x="930008" y="1267358"/>
                  </a:lnTo>
                  <a:lnTo>
                    <a:pt x="931125" y="1266888"/>
                  </a:lnTo>
                  <a:lnTo>
                    <a:pt x="932992" y="1265034"/>
                  </a:lnTo>
                  <a:lnTo>
                    <a:pt x="933462" y="1263916"/>
                  </a:lnTo>
                  <a:lnTo>
                    <a:pt x="933462" y="1261287"/>
                  </a:lnTo>
                  <a:close/>
                </a:path>
                <a:path w="5163185" h="3783329">
                  <a:moveTo>
                    <a:pt x="933462" y="632358"/>
                  </a:moveTo>
                  <a:lnTo>
                    <a:pt x="932992" y="631240"/>
                  </a:lnTo>
                  <a:lnTo>
                    <a:pt x="931125" y="629386"/>
                  </a:lnTo>
                  <a:lnTo>
                    <a:pt x="930008" y="628916"/>
                  </a:lnTo>
                  <a:lnTo>
                    <a:pt x="917854" y="628916"/>
                  </a:lnTo>
                  <a:lnTo>
                    <a:pt x="916736" y="629386"/>
                  </a:lnTo>
                  <a:lnTo>
                    <a:pt x="914869" y="631240"/>
                  </a:lnTo>
                  <a:lnTo>
                    <a:pt x="914412" y="632358"/>
                  </a:lnTo>
                  <a:lnTo>
                    <a:pt x="914412" y="635000"/>
                  </a:lnTo>
                  <a:lnTo>
                    <a:pt x="914869" y="636117"/>
                  </a:lnTo>
                  <a:lnTo>
                    <a:pt x="916736" y="637971"/>
                  </a:lnTo>
                  <a:lnTo>
                    <a:pt x="917854" y="638441"/>
                  </a:lnTo>
                  <a:lnTo>
                    <a:pt x="930008" y="638441"/>
                  </a:lnTo>
                  <a:lnTo>
                    <a:pt x="931125" y="637971"/>
                  </a:lnTo>
                  <a:lnTo>
                    <a:pt x="932992" y="636117"/>
                  </a:lnTo>
                  <a:lnTo>
                    <a:pt x="933462" y="635000"/>
                  </a:lnTo>
                  <a:lnTo>
                    <a:pt x="933462" y="632358"/>
                  </a:lnTo>
                  <a:close/>
                </a:path>
                <a:path w="5163185" h="3783329">
                  <a:moveTo>
                    <a:pt x="933462" y="3441"/>
                  </a:moveTo>
                  <a:lnTo>
                    <a:pt x="932992" y="2324"/>
                  </a:lnTo>
                  <a:lnTo>
                    <a:pt x="931125" y="457"/>
                  </a:lnTo>
                  <a:lnTo>
                    <a:pt x="930008" y="0"/>
                  </a:lnTo>
                  <a:lnTo>
                    <a:pt x="917854" y="0"/>
                  </a:lnTo>
                  <a:lnTo>
                    <a:pt x="916736" y="457"/>
                  </a:lnTo>
                  <a:lnTo>
                    <a:pt x="914869" y="2324"/>
                  </a:lnTo>
                  <a:lnTo>
                    <a:pt x="914412" y="3441"/>
                  </a:lnTo>
                  <a:lnTo>
                    <a:pt x="914412" y="6070"/>
                  </a:lnTo>
                  <a:lnTo>
                    <a:pt x="914869" y="7200"/>
                  </a:lnTo>
                  <a:lnTo>
                    <a:pt x="916736" y="9055"/>
                  </a:lnTo>
                  <a:lnTo>
                    <a:pt x="917854" y="9525"/>
                  </a:lnTo>
                  <a:lnTo>
                    <a:pt x="930008" y="9525"/>
                  </a:lnTo>
                  <a:lnTo>
                    <a:pt x="931125" y="9055"/>
                  </a:lnTo>
                  <a:lnTo>
                    <a:pt x="932992" y="7200"/>
                  </a:lnTo>
                  <a:lnTo>
                    <a:pt x="933462" y="6070"/>
                  </a:lnTo>
                  <a:lnTo>
                    <a:pt x="933462" y="3441"/>
                  </a:lnTo>
                  <a:close/>
                </a:path>
                <a:path w="5163185" h="3783329">
                  <a:moveTo>
                    <a:pt x="990612" y="3776980"/>
                  </a:moveTo>
                  <a:lnTo>
                    <a:pt x="990142" y="3775862"/>
                  </a:lnTo>
                  <a:lnTo>
                    <a:pt x="988288" y="3773995"/>
                  </a:lnTo>
                  <a:lnTo>
                    <a:pt x="987158" y="3773525"/>
                  </a:lnTo>
                  <a:lnTo>
                    <a:pt x="975004" y="3773525"/>
                  </a:lnTo>
                  <a:lnTo>
                    <a:pt x="973886" y="3773995"/>
                  </a:lnTo>
                  <a:lnTo>
                    <a:pt x="972019" y="3775862"/>
                  </a:lnTo>
                  <a:lnTo>
                    <a:pt x="971562" y="3776980"/>
                  </a:lnTo>
                  <a:lnTo>
                    <a:pt x="971562" y="3779609"/>
                  </a:lnTo>
                  <a:lnTo>
                    <a:pt x="972019" y="3780726"/>
                  </a:lnTo>
                  <a:lnTo>
                    <a:pt x="973886" y="3782593"/>
                  </a:lnTo>
                  <a:lnTo>
                    <a:pt x="975004" y="3783063"/>
                  </a:lnTo>
                  <a:lnTo>
                    <a:pt x="987158" y="3783063"/>
                  </a:lnTo>
                  <a:lnTo>
                    <a:pt x="988288" y="3782593"/>
                  </a:lnTo>
                  <a:lnTo>
                    <a:pt x="990142" y="3780726"/>
                  </a:lnTo>
                  <a:lnTo>
                    <a:pt x="990612" y="3779609"/>
                  </a:lnTo>
                  <a:lnTo>
                    <a:pt x="990612" y="3776980"/>
                  </a:lnTo>
                  <a:close/>
                </a:path>
                <a:path w="5163185" h="3783329">
                  <a:moveTo>
                    <a:pt x="990612" y="3148050"/>
                  </a:moveTo>
                  <a:lnTo>
                    <a:pt x="990142" y="3146933"/>
                  </a:lnTo>
                  <a:lnTo>
                    <a:pt x="988288" y="3145078"/>
                  </a:lnTo>
                  <a:lnTo>
                    <a:pt x="987158" y="3144609"/>
                  </a:lnTo>
                  <a:lnTo>
                    <a:pt x="975004" y="3144609"/>
                  </a:lnTo>
                  <a:lnTo>
                    <a:pt x="973886" y="3145078"/>
                  </a:lnTo>
                  <a:lnTo>
                    <a:pt x="972019" y="3146933"/>
                  </a:lnTo>
                  <a:lnTo>
                    <a:pt x="971562" y="3148050"/>
                  </a:lnTo>
                  <a:lnTo>
                    <a:pt x="971562" y="3150679"/>
                  </a:lnTo>
                  <a:lnTo>
                    <a:pt x="972019" y="3151809"/>
                  </a:lnTo>
                  <a:lnTo>
                    <a:pt x="973886" y="3153664"/>
                  </a:lnTo>
                  <a:lnTo>
                    <a:pt x="975004" y="3154134"/>
                  </a:lnTo>
                  <a:lnTo>
                    <a:pt x="987158" y="3154134"/>
                  </a:lnTo>
                  <a:lnTo>
                    <a:pt x="988288" y="3153664"/>
                  </a:lnTo>
                  <a:lnTo>
                    <a:pt x="990142" y="3151809"/>
                  </a:lnTo>
                  <a:lnTo>
                    <a:pt x="990612" y="3150679"/>
                  </a:lnTo>
                  <a:lnTo>
                    <a:pt x="990612" y="3148050"/>
                  </a:lnTo>
                  <a:close/>
                </a:path>
                <a:path w="5163185" h="3783329">
                  <a:moveTo>
                    <a:pt x="990612" y="2519134"/>
                  </a:moveTo>
                  <a:lnTo>
                    <a:pt x="990142" y="2518003"/>
                  </a:lnTo>
                  <a:lnTo>
                    <a:pt x="988288" y="2516149"/>
                  </a:lnTo>
                  <a:lnTo>
                    <a:pt x="987158" y="2515679"/>
                  </a:lnTo>
                  <a:lnTo>
                    <a:pt x="975004" y="2515679"/>
                  </a:lnTo>
                  <a:lnTo>
                    <a:pt x="973886" y="2516149"/>
                  </a:lnTo>
                  <a:lnTo>
                    <a:pt x="972019" y="2518003"/>
                  </a:lnTo>
                  <a:lnTo>
                    <a:pt x="971562" y="2519134"/>
                  </a:lnTo>
                  <a:lnTo>
                    <a:pt x="971562" y="2521762"/>
                  </a:lnTo>
                  <a:lnTo>
                    <a:pt x="972019" y="2522880"/>
                  </a:lnTo>
                  <a:lnTo>
                    <a:pt x="973886" y="2524747"/>
                  </a:lnTo>
                  <a:lnTo>
                    <a:pt x="975004" y="2525204"/>
                  </a:lnTo>
                  <a:lnTo>
                    <a:pt x="987158" y="2525204"/>
                  </a:lnTo>
                  <a:lnTo>
                    <a:pt x="988288" y="2524747"/>
                  </a:lnTo>
                  <a:lnTo>
                    <a:pt x="990142" y="2522880"/>
                  </a:lnTo>
                  <a:lnTo>
                    <a:pt x="990612" y="2521762"/>
                  </a:lnTo>
                  <a:lnTo>
                    <a:pt x="990612" y="2519134"/>
                  </a:lnTo>
                  <a:close/>
                </a:path>
                <a:path w="5163185" h="3783329">
                  <a:moveTo>
                    <a:pt x="990612" y="1890204"/>
                  </a:moveTo>
                  <a:lnTo>
                    <a:pt x="990142" y="1889086"/>
                  </a:lnTo>
                  <a:lnTo>
                    <a:pt x="988288" y="1887220"/>
                  </a:lnTo>
                  <a:lnTo>
                    <a:pt x="987158" y="1886762"/>
                  </a:lnTo>
                  <a:lnTo>
                    <a:pt x="975004" y="1886762"/>
                  </a:lnTo>
                  <a:lnTo>
                    <a:pt x="973886" y="1887220"/>
                  </a:lnTo>
                  <a:lnTo>
                    <a:pt x="972019" y="1889086"/>
                  </a:lnTo>
                  <a:lnTo>
                    <a:pt x="971562" y="1890204"/>
                  </a:lnTo>
                  <a:lnTo>
                    <a:pt x="971562" y="1892833"/>
                  </a:lnTo>
                  <a:lnTo>
                    <a:pt x="972019" y="1893963"/>
                  </a:lnTo>
                  <a:lnTo>
                    <a:pt x="973886" y="1895817"/>
                  </a:lnTo>
                  <a:lnTo>
                    <a:pt x="975004" y="1896287"/>
                  </a:lnTo>
                  <a:lnTo>
                    <a:pt x="987158" y="1896287"/>
                  </a:lnTo>
                  <a:lnTo>
                    <a:pt x="988288" y="1895817"/>
                  </a:lnTo>
                  <a:lnTo>
                    <a:pt x="990142" y="1893963"/>
                  </a:lnTo>
                  <a:lnTo>
                    <a:pt x="990612" y="1892833"/>
                  </a:lnTo>
                  <a:lnTo>
                    <a:pt x="990612" y="1890204"/>
                  </a:lnTo>
                  <a:close/>
                </a:path>
                <a:path w="5163185" h="3783329">
                  <a:moveTo>
                    <a:pt x="990612" y="1261287"/>
                  </a:moveTo>
                  <a:lnTo>
                    <a:pt x="990142" y="1260157"/>
                  </a:lnTo>
                  <a:lnTo>
                    <a:pt x="988288" y="1258303"/>
                  </a:lnTo>
                  <a:lnTo>
                    <a:pt x="987158" y="1257833"/>
                  </a:lnTo>
                  <a:lnTo>
                    <a:pt x="975004" y="1257833"/>
                  </a:lnTo>
                  <a:lnTo>
                    <a:pt x="973886" y="1258303"/>
                  </a:lnTo>
                  <a:lnTo>
                    <a:pt x="972019" y="1260157"/>
                  </a:lnTo>
                  <a:lnTo>
                    <a:pt x="971562" y="1261287"/>
                  </a:lnTo>
                  <a:lnTo>
                    <a:pt x="971562" y="1263916"/>
                  </a:lnTo>
                  <a:lnTo>
                    <a:pt x="972019" y="1265034"/>
                  </a:lnTo>
                  <a:lnTo>
                    <a:pt x="973886" y="1266888"/>
                  </a:lnTo>
                  <a:lnTo>
                    <a:pt x="975004" y="1267358"/>
                  </a:lnTo>
                  <a:lnTo>
                    <a:pt x="987158" y="1267358"/>
                  </a:lnTo>
                  <a:lnTo>
                    <a:pt x="988288" y="1266888"/>
                  </a:lnTo>
                  <a:lnTo>
                    <a:pt x="990142" y="1265034"/>
                  </a:lnTo>
                  <a:lnTo>
                    <a:pt x="990612" y="1263916"/>
                  </a:lnTo>
                  <a:lnTo>
                    <a:pt x="990612" y="1261287"/>
                  </a:lnTo>
                  <a:close/>
                </a:path>
                <a:path w="5163185" h="3783329">
                  <a:moveTo>
                    <a:pt x="990612" y="632358"/>
                  </a:moveTo>
                  <a:lnTo>
                    <a:pt x="990142" y="631240"/>
                  </a:lnTo>
                  <a:lnTo>
                    <a:pt x="988288" y="629386"/>
                  </a:lnTo>
                  <a:lnTo>
                    <a:pt x="987158" y="628916"/>
                  </a:lnTo>
                  <a:lnTo>
                    <a:pt x="975004" y="628916"/>
                  </a:lnTo>
                  <a:lnTo>
                    <a:pt x="973886" y="629386"/>
                  </a:lnTo>
                  <a:lnTo>
                    <a:pt x="972019" y="631240"/>
                  </a:lnTo>
                  <a:lnTo>
                    <a:pt x="971562" y="632358"/>
                  </a:lnTo>
                  <a:lnTo>
                    <a:pt x="971562" y="635000"/>
                  </a:lnTo>
                  <a:lnTo>
                    <a:pt x="972019" y="636117"/>
                  </a:lnTo>
                  <a:lnTo>
                    <a:pt x="973886" y="637971"/>
                  </a:lnTo>
                  <a:lnTo>
                    <a:pt x="975004" y="638441"/>
                  </a:lnTo>
                  <a:lnTo>
                    <a:pt x="987158" y="638441"/>
                  </a:lnTo>
                  <a:lnTo>
                    <a:pt x="988288" y="637971"/>
                  </a:lnTo>
                  <a:lnTo>
                    <a:pt x="990142" y="636117"/>
                  </a:lnTo>
                  <a:lnTo>
                    <a:pt x="990612" y="635000"/>
                  </a:lnTo>
                  <a:lnTo>
                    <a:pt x="990612" y="632358"/>
                  </a:lnTo>
                  <a:close/>
                </a:path>
                <a:path w="5163185" h="3783329">
                  <a:moveTo>
                    <a:pt x="990612" y="3441"/>
                  </a:moveTo>
                  <a:lnTo>
                    <a:pt x="990142" y="2324"/>
                  </a:lnTo>
                  <a:lnTo>
                    <a:pt x="988288" y="457"/>
                  </a:lnTo>
                  <a:lnTo>
                    <a:pt x="987158" y="0"/>
                  </a:lnTo>
                  <a:lnTo>
                    <a:pt x="975004" y="0"/>
                  </a:lnTo>
                  <a:lnTo>
                    <a:pt x="973886" y="457"/>
                  </a:lnTo>
                  <a:lnTo>
                    <a:pt x="972019" y="2324"/>
                  </a:lnTo>
                  <a:lnTo>
                    <a:pt x="971562" y="3441"/>
                  </a:lnTo>
                  <a:lnTo>
                    <a:pt x="971562" y="6070"/>
                  </a:lnTo>
                  <a:lnTo>
                    <a:pt x="972019" y="7200"/>
                  </a:lnTo>
                  <a:lnTo>
                    <a:pt x="973886" y="9055"/>
                  </a:lnTo>
                  <a:lnTo>
                    <a:pt x="975004" y="9525"/>
                  </a:lnTo>
                  <a:lnTo>
                    <a:pt x="987158" y="9525"/>
                  </a:lnTo>
                  <a:lnTo>
                    <a:pt x="988288" y="9055"/>
                  </a:lnTo>
                  <a:lnTo>
                    <a:pt x="990142" y="7200"/>
                  </a:lnTo>
                  <a:lnTo>
                    <a:pt x="990612" y="6070"/>
                  </a:lnTo>
                  <a:lnTo>
                    <a:pt x="990612" y="3441"/>
                  </a:lnTo>
                  <a:close/>
                </a:path>
                <a:path w="5163185" h="3783329">
                  <a:moveTo>
                    <a:pt x="1047762" y="3776980"/>
                  </a:moveTo>
                  <a:lnTo>
                    <a:pt x="1047292" y="3775862"/>
                  </a:lnTo>
                  <a:lnTo>
                    <a:pt x="1045438" y="3773995"/>
                  </a:lnTo>
                  <a:lnTo>
                    <a:pt x="1044308" y="3773525"/>
                  </a:lnTo>
                  <a:lnTo>
                    <a:pt x="1032154" y="3773525"/>
                  </a:lnTo>
                  <a:lnTo>
                    <a:pt x="1031036" y="3773995"/>
                  </a:lnTo>
                  <a:lnTo>
                    <a:pt x="1029169" y="3775862"/>
                  </a:lnTo>
                  <a:lnTo>
                    <a:pt x="1028712" y="3776980"/>
                  </a:lnTo>
                  <a:lnTo>
                    <a:pt x="1028712" y="3779609"/>
                  </a:lnTo>
                  <a:lnTo>
                    <a:pt x="1029169" y="3780726"/>
                  </a:lnTo>
                  <a:lnTo>
                    <a:pt x="1031036" y="3782593"/>
                  </a:lnTo>
                  <a:lnTo>
                    <a:pt x="1032154" y="3783063"/>
                  </a:lnTo>
                  <a:lnTo>
                    <a:pt x="1044308" y="3783063"/>
                  </a:lnTo>
                  <a:lnTo>
                    <a:pt x="1045438" y="3782593"/>
                  </a:lnTo>
                  <a:lnTo>
                    <a:pt x="1047292" y="3780726"/>
                  </a:lnTo>
                  <a:lnTo>
                    <a:pt x="1047762" y="3779609"/>
                  </a:lnTo>
                  <a:lnTo>
                    <a:pt x="1047762" y="3776980"/>
                  </a:lnTo>
                  <a:close/>
                </a:path>
                <a:path w="5163185" h="3783329">
                  <a:moveTo>
                    <a:pt x="1047762" y="3148050"/>
                  </a:moveTo>
                  <a:lnTo>
                    <a:pt x="1047292" y="3146933"/>
                  </a:lnTo>
                  <a:lnTo>
                    <a:pt x="1045438" y="3145078"/>
                  </a:lnTo>
                  <a:lnTo>
                    <a:pt x="1044308" y="3144609"/>
                  </a:lnTo>
                  <a:lnTo>
                    <a:pt x="1032154" y="3144609"/>
                  </a:lnTo>
                  <a:lnTo>
                    <a:pt x="1031036" y="3145078"/>
                  </a:lnTo>
                  <a:lnTo>
                    <a:pt x="1029169" y="3146933"/>
                  </a:lnTo>
                  <a:lnTo>
                    <a:pt x="1028712" y="3148050"/>
                  </a:lnTo>
                  <a:lnTo>
                    <a:pt x="1028712" y="3150679"/>
                  </a:lnTo>
                  <a:lnTo>
                    <a:pt x="1029169" y="3151809"/>
                  </a:lnTo>
                  <a:lnTo>
                    <a:pt x="1031036" y="3153664"/>
                  </a:lnTo>
                  <a:lnTo>
                    <a:pt x="1032154" y="3154134"/>
                  </a:lnTo>
                  <a:lnTo>
                    <a:pt x="1044308" y="3154134"/>
                  </a:lnTo>
                  <a:lnTo>
                    <a:pt x="1045438" y="3153664"/>
                  </a:lnTo>
                  <a:lnTo>
                    <a:pt x="1047292" y="3151809"/>
                  </a:lnTo>
                  <a:lnTo>
                    <a:pt x="1047762" y="3150679"/>
                  </a:lnTo>
                  <a:lnTo>
                    <a:pt x="1047762" y="3148050"/>
                  </a:lnTo>
                  <a:close/>
                </a:path>
                <a:path w="5163185" h="3783329">
                  <a:moveTo>
                    <a:pt x="1047762" y="2519134"/>
                  </a:moveTo>
                  <a:lnTo>
                    <a:pt x="1047292" y="2518003"/>
                  </a:lnTo>
                  <a:lnTo>
                    <a:pt x="1045438" y="2516149"/>
                  </a:lnTo>
                  <a:lnTo>
                    <a:pt x="1044308" y="2515679"/>
                  </a:lnTo>
                  <a:lnTo>
                    <a:pt x="1032154" y="2515679"/>
                  </a:lnTo>
                  <a:lnTo>
                    <a:pt x="1031036" y="2516149"/>
                  </a:lnTo>
                  <a:lnTo>
                    <a:pt x="1029169" y="2518003"/>
                  </a:lnTo>
                  <a:lnTo>
                    <a:pt x="1028712" y="2519134"/>
                  </a:lnTo>
                  <a:lnTo>
                    <a:pt x="1028712" y="2521762"/>
                  </a:lnTo>
                  <a:lnTo>
                    <a:pt x="1029169" y="2522880"/>
                  </a:lnTo>
                  <a:lnTo>
                    <a:pt x="1031036" y="2524747"/>
                  </a:lnTo>
                  <a:lnTo>
                    <a:pt x="1032154" y="2525204"/>
                  </a:lnTo>
                  <a:lnTo>
                    <a:pt x="1044308" y="2525204"/>
                  </a:lnTo>
                  <a:lnTo>
                    <a:pt x="1045438" y="2524747"/>
                  </a:lnTo>
                  <a:lnTo>
                    <a:pt x="1047292" y="2522880"/>
                  </a:lnTo>
                  <a:lnTo>
                    <a:pt x="1047762" y="2521762"/>
                  </a:lnTo>
                  <a:lnTo>
                    <a:pt x="1047762" y="2519134"/>
                  </a:lnTo>
                  <a:close/>
                </a:path>
                <a:path w="5163185" h="3783329">
                  <a:moveTo>
                    <a:pt x="1047762" y="1890204"/>
                  </a:moveTo>
                  <a:lnTo>
                    <a:pt x="1047292" y="1889086"/>
                  </a:lnTo>
                  <a:lnTo>
                    <a:pt x="1045438" y="1887220"/>
                  </a:lnTo>
                  <a:lnTo>
                    <a:pt x="1044308" y="1886762"/>
                  </a:lnTo>
                  <a:lnTo>
                    <a:pt x="1032154" y="1886762"/>
                  </a:lnTo>
                  <a:lnTo>
                    <a:pt x="1031036" y="1887220"/>
                  </a:lnTo>
                  <a:lnTo>
                    <a:pt x="1029169" y="1889086"/>
                  </a:lnTo>
                  <a:lnTo>
                    <a:pt x="1028712" y="1890204"/>
                  </a:lnTo>
                  <a:lnTo>
                    <a:pt x="1028712" y="1892833"/>
                  </a:lnTo>
                  <a:lnTo>
                    <a:pt x="1029169" y="1893963"/>
                  </a:lnTo>
                  <a:lnTo>
                    <a:pt x="1031036" y="1895817"/>
                  </a:lnTo>
                  <a:lnTo>
                    <a:pt x="1032154" y="1896287"/>
                  </a:lnTo>
                  <a:lnTo>
                    <a:pt x="1044308" y="1896287"/>
                  </a:lnTo>
                  <a:lnTo>
                    <a:pt x="1045438" y="1895817"/>
                  </a:lnTo>
                  <a:lnTo>
                    <a:pt x="1047292" y="1893963"/>
                  </a:lnTo>
                  <a:lnTo>
                    <a:pt x="1047762" y="1892833"/>
                  </a:lnTo>
                  <a:lnTo>
                    <a:pt x="1047762" y="1890204"/>
                  </a:lnTo>
                  <a:close/>
                </a:path>
                <a:path w="5163185" h="3783329">
                  <a:moveTo>
                    <a:pt x="1047762" y="1261287"/>
                  </a:moveTo>
                  <a:lnTo>
                    <a:pt x="1047292" y="1260157"/>
                  </a:lnTo>
                  <a:lnTo>
                    <a:pt x="1045438" y="1258303"/>
                  </a:lnTo>
                  <a:lnTo>
                    <a:pt x="1044308" y="1257833"/>
                  </a:lnTo>
                  <a:lnTo>
                    <a:pt x="1032154" y="1257833"/>
                  </a:lnTo>
                  <a:lnTo>
                    <a:pt x="1031036" y="1258303"/>
                  </a:lnTo>
                  <a:lnTo>
                    <a:pt x="1029169" y="1260157"/>
                  </a:lnTo>
                  <a:lnTo>
                    <a:pt x="1028712" y="1261287"/>
                  </a:lnTo>
                  <a:lnTo>
                    <a:pt x="1028712" y="1263916"/>
                  </a:lnTo>
                  <a:lnTo>
                    <a:pt x="1029169" y="1265034"/>
                  </a:lnTo>
                  <a:lnTo>
                    <a:pt x="1031036" y="1266888"/>
                  </a:lnTo>
                  <a:lnTo>
                    <a:pt x="1032154" y="1267358"/>
                  </a:lnTo>
                  <a:lnTo>
                    <a:pt x="1044308" y="1267358"/>
                  </a:lnTo>
                  <a:lnTo>
                    <a:pt x="1045438" y="1266888"/>
                  </a:lnTo>
                  <a:lnTo>
                    <a:pt x="1047292" y="1265034"/>
                  </a:lnTo>
                  <a:lnTo>
                    <a:pt x="1047762" y="1263916"/>
                  </a:lnTo>
                  <a:lnTo>
                    <a:pt x="1047762" y="1261287"/>
                  </a:lnTo>
                  <a:close/>
                </a:path>
                <a:path w="5163185" h="3783329">
                  <a:moveTo>
                    <a:pt x="1047762" y="632358"/>
                  </a:moveTo>
                  <a:lnTo>
                    <a:pt x="1047292" y="631240"/>
                  </a:lnTo>
                  <a:lnTo>
                    <a:pt x="1045438" y="629386"/>
                  </a:lnTo>
                  <a:lnTo>
                    <a:pt x="1044308" y="628916"/>
                  </a:lnTo>
                  <a:lnTo>
                    <a:pt x="1032154" y="628916"/>
                  </a:lnTo>
                  <a:lnTo>
                    <a:pt x="1031036" y="629386"/>
                  </a:lnTo>
                  <a:lnTo>
                    <a:pt x="1029169" y="631240"/>
                  </a:lnTo>
                  <a:lnTo>
                    <a:pt x="1028712" y="632358"/>
                  </a:lnTo>
                  <a:lnTo>
                    <a:pt x="1028712" y="635000"/>
                  </a:lnTo>
                  <a:lnTo>
                    <a:pt x="1029169" y="636117"/>
                  </a:lnTo>
                  <a:lnTo>
                    <a:pt x="1031036" y="637971"/>
                  </a:lnTo>
                  <a:lnTo>
                    <a:pt x="1032154" y="638441"/>
                  </a:lnTo>
                  <a:lnTo>
                    <a:pt x="1044308" y="638441"/>
                  </a:lnTo>
                  <a:lnTo>
                    <a:pt x="1045438" y="637971"/>
                  </a:lnTo>
                  <a:lnTo>
                    <a:pt x="1047292" y="636117"/>
                  </a:lnTo>
                  <a:lnTo>
                    <a:pt x="1047762" y="635000"/>
                  </a:lnTo>
                  <a:lnTo>
                    <a:pt x="1047762" y="632358"/>
                  </a:lnTo>
                  <a:close/>
                </a:path>
                <a:path w="5163185" h="3783329">
                  <a:moveTo>
                    <a:pt x="1047762" y="3441"/>
                  </a:moveTo>
                  <a:lnTo>
                    <a:pt x="1047292" y="2324"/>
                  </a:lnTo>
                  <a:lnTo>
                    <a:pt x="1045438" y="457"/>
                  </a:lnTo>
                  <a:lnTo>
                    <a:pt x="1044308" y="0"/>
                  </a:lnTo>
                  <a:lnTo>
                    <a:pt x="1032154" y="0"/>
                  </a:lnTo>
                  <a:lnTo>
                    <a:pt x="1031036" y="457"/>
                  </a:lnTo>
                  <a:lnTo>
                    <a:pt x="1029169" y="2324"/>
                  </a:lnTo>
                  <a:lnTo>
                    <a:pt x="1028712" y="3441"/>
                  </a:lnTo>
                  <a:lnTo>
                    <a:pt x="1028712" y="6070"/>
                  </a:lnTo>
                  <a:lnTo>
                    <a:pt x="1029169" y="7200"/>
                  </a:lnTo>
                  <a:lnTo>
                    <a:pt x="1031036" y="9055"/>
                  </a:lnTo>
                  <a:lnTo>
                    <a:pt x="1032154" y="9525"/>
                  </a:lnTo>
                  <a:lnTo>
                    <a:pt x="1044308" y="9525"/>
                  </a:lnTo>
                  <a:lnTo>
                    <a:pt x="1045438" y="9055"/>
                  </a:lnTo>
                  <a:lnTo>
                    <a:pt x="1047292" y="7200"/>
                  </a:lnTo>
                  <a:lnTo>
                    <a:pt x="1047762" y="6070"/>
                  </a:lnTo>
                  <a:lnTo>
                    <a:pt x="1047762" y="3441"/>
                  </a:lnTo>
                  <a:close/>
                </a:path>
                <a:path w="5163185" h="3783329">
                  <a:moveTo>
                    <a:pt x="1104912" y="3776980"/>
                  </a:moveTo>
                  <a:lnTo>
                    <a:pt x="1104442" y="3775862"/>
                  </a:lnTo>
                  <a:lnTo>
                    <a:pt x="1102588" y="3773995"/>
                  </a:lnTo>
                  <a:lnTo>
                    <a:pt x="1101458" y="3773525"/>
                  </a:lnTo>
                  <a:lnTo>
                    <a:pt x="1089304" y="3773525"/>
                  </a:lnTo>
                  <a:lnTo>
                    <a:pt x="1088186" y="3773995"/>
                  </a:lnTo>
                  <a:lnTo>
                    <a:pt x="1086319" y="3775862"/>
                  </a:lnTo>
                  <a:lnTo>
                    <a:pt x="1085862" y="3776980"/>
                  </a:lnTo>
                  <a:lnTo>
                    <a:pt x="1085862" y="3779609"/>
                  </a:lnTo>
                  <a:lnTo>
                    <a:pt x="1086319" y="3780726"/>
                  </a:lnTo>
                  <a:lnTo>
                    <a:pt x="1088186" y="3782593"/>
                  </a:lnTo>
                  <a:lnTo>
                    <a:pt x="1089304" y="3783063"/>
                  </a:lnTo>
                  <a:lnTo>
                    <a:pt x="1101458" y="3783063"/>
                  </a:lnTo>
                  <a:lnTo>
                    <a:pt x="1102588" y="3782593"/>
                  </a:lnTo>
                  <a:lnTo>
                    <a:pt x="1104442" y="3780726"/>
                  </a:lnTo>
                  <a:lnTo>
                    <a:pt x="1104912" y="3779609"/>
                  </a:lnTo>
                  <a:lnTo>
                    <a:pt x="1104912" y="3776980"/>
                  </a:lnTo>
                  <a:close/>
                </a:path>
                <a:path w="5163185" h="3783329">
                  <a:moveTo>
                    <a:pt x="1104912" y="3148050"/>
                  </a:moveTo>
                  <a:lnTo>
                    <a:pt x="1104442" y="3146933"/>
                  </a:lnTo>
                  <a:lnTo>
                    <a:pt x="1102588" y="3145078"/>
                  </a:lnTo>
                  <a:lnTo>
                    <a:pt x="1101458" y="3144609"/>
                  </a:lnTo>
                  <a:lnTo>
                    <a:pt x="1089304" y="3144609"/>
                  </a:lnTo>
                  <a:lnTo>
                    <a:pt x="1088186" y="3145078"/>
                  </a:lnTo>
                  <a:lnTo>
                    <a:pt x="1086319" y="3146933"/>
                  </a:lnTo>
                  <a:lnTo>
                    <a:pt x="1085862" y="3148050"/>
                  </a:lnTo>
                  <a:lnTo>
                    <a:pt x="1085862" y="3150679"/>
                  </a:lnTo>
                  <a:lnTo>
                    <a:pt x="1086319" y="3151809"/>
                  </a:lnTo>
                  <a:lnTo>
                    <a:pt x="1088186" y="3153664"/>
                  </a:lnTo>
                  <a:lnTo>
                    <a:pt x="1089304" y="3154134"/>
                  </a:lnTo>
                  <a:lnTo>
                    <a:pt x="1101458" y="3154134"/>
                  </a:lnTo>
                  <a:lnTo>
                    <a:pt x="1102588" y="3153664"/>
                  </a:lnTo>
                  <a:lnTo>
                    <a:pt x="1104442" y="3151809"/>
                  </a:lnTo>
                  <a:lnTo>
                    <a:pt x="1104912" y="3150679"/>
                  </a:lnTo>
                  <a:lnTo>
                    <a:pt x="1104912" y="3148050"/>
                  </a:lnTo>
                  <a:close/>
                </a:path>
                <a:path w="5163185" h="3783329">
                  <a:moveTo>
                    <a:pt x="1104912" y="2519134"/>
                  </a:moveTo>
                  <a:lnTo>
                    <a:pt x="1104442" y="2518003"/>
                  </a:lnTo>
                  <a:lnTo>
                    <a:pt x="1102588" y="2516149"/>
                  </a:lnTo>
                  <a:lnTo>
                    <a:pt x="1101458" y="2515679"/>
                  </a:lnTo>
                  <a:lnTo>
                    <a:pt x="1089304" y="2515679"/>
                  </a:lnTo>
                  <a:lnTo>
                    <a:pt x="1088186" y="2516149"/>
                  </a:lnTo>
                  <a:lnTo>
                    <a:pt x="1086319" y="2518003"/>
                  </a:lnTo>
                  <a:lnTo>
                    <a:pt x="1085862" y="2519134"/>
                  </a:lnTo>
                  <a:lnTo>
                    <a:pt x="1085862" y="2521762"/>
                  </a:lnTo>
                  <a:lnTo>
                    <a:pt x="1086319" y="2522880"/>
                  </a:lnTo>
                  <a:lnTo>
                    <a:pt x="1088186" y="2524747"/>
                  </a:lnTo>
                  <a:lnTo>
                    <a:pt x="1089304" y="2525204"/>
                  </a:lnTo>
                  <a:lnTo>
                    <a:pt x="1101458" y="2525204"/>
                  </a:lnTo>
                  <a:lnTo>
                    <a:pt x="1102588" y="2524747"/>
                  </a:lnTo>
                  <a:lnTo>
                    <a:pt x="1104442" y="2522880"/>
                  </a:lnTo>
                  <a:lnTo>
                    <a:pt x="1104912" y="2521762"/>
                  </a:lnTo>
                  <a:lnTo>
                    <a:pt x="1104912" y="2519134"/>
                  </a:lnTo>
                  <a:close/>
                </a:path>
                <a:path w="5163185" h="3783329">
                  <a:moveTo>
                    <a:pt x="1104912" y="1890204"/>
                  </a:moveTo>
                  <a:lnTo>
                    <a:pt x="1104442" y="1889086"/>
                  </a:lnTo>
                  <a:lnTo>
                    <a:pt x="1102588" y="1887220"/>
                  </a:lnTo>
                  <a:lnTo>
                    <a:pt x="1101458" y="1886762"/>
                  </a:lnTo>
                  <a:lnTo>
                    <a:pt x="1089304" y="1886762"/>
                  </a:lnTo>
                  <a:lnTo>
                    <a:pt x="1088186" y="1887220"/>
                  </a:lnTo>
                  <a:lnTo>
                    <a:pt x="1086319" y="1889086"/>
                  </a:lnTo>
                  <a:lnTo>
                    <a:pt x="1085862" y="1890204"/>
                  </a:lnTo>
                  <a:lnTo>
                    <a:pt x="1085862" y="1892833"/>
                  </a:lnTo>
                  <a:lnTo>
                    <a:pt x="1086319" y="1893963"/>
                  </a:lnTo>
                  <a:lnTo>
                    <a:pt x="1088186" y="1895817"/>
                  </a:lnTo>
                  <a:lnTo>
                    <a:pt x="1089304" y="1896287"/>
                  </a:lnTo>
                  <a:lnTo>
                    <a:pt x="1101458" y="1896287"/>
                  </a:lnTo>
                  <a:lnTo>
                    <a:pt x="1102588" y="1895817"/>
                  </a:lnTo>
                  <a:lnTo>
                    <a:pt x="1104442" y="1893963"/>
                  </a:lnTo>
                  <a:lnTo>
                    <a:pt x="1104912" y="1892833"/>
                  </a:lnTo>
                  <a:lnTo>
                    <a:pt x="1104912" y="1890204"/>
                  </a:lnTo>
                  <a:close/>
                </a:path>
                <a:path w="5163185" h="3783329">
                  <a:moveTo>
                    <a:pt x="1104912" y="1261287"/>
                  </a:moveTo>
                  <a:lnTo>
                    <a:pt x="1104442" y="1260157"/>
                  </a:lnTo>
                  <a:lnTo>
                    <a:pt x="1102588" y="1258303"/>
                  </a:lnTo>
                  <a:lnTo>
                    <a:pt x="1101458" y="1257833"/>
                  </a:lnTo>
                  <a:lnTo>
                    <a:pt x="1089304" y="1257833"/>
                  </a:lnTo>
                  <a:lnTo>
                    <a:pt x="1088186" y="1258303"/>
                  </a:lnTo>
                  <a:lnTo>
                    <a:pt x="1086319" y="1260157"/>
                  </a:lnTo>
                  <a:lnTo>
                    <a:pt x="1085862" y="1261287"/>
                  </a:lnTo>
                  <a:lnTo>
                    <a:pt x="1085862" y="1263916"/>
                  </a:lnTo>
                  <a:lnTo>
                    <a:pt x="1086319" y="1265034"/>
                  </a:lnTo>
                  <a:lnTo>
                    <a:pt x="1088186" y="1266888"/>
                  </a:lnTo>
                  <a:lnTo>
                    <a:pt x="1089304" y="1267358"/>
                  </a:lnTo>
                  <a:lnTo>
                    <a:pt x="1101458" y="1267358"/>
                  </a:lnTo>
                  <a:lnTo>
                    <a:pt x="1102588" y="1266888"/>
                  </a:lnTo>
                  <a:lnTo>
                    <a:pt x="1104442" y="1265034"/>
                  </a:lnTo>
                  <a:lnTo>
                    <a:pt x="1104912" y="1263916"/>
                  </a:lnTo>
                  <a:lnTo>
                    <a:pt x="1104912" y="1261287"/>
                  </a:lnTo>
                  <a:close/>
                </a:path>
                <a:path w="5163185" h="3783329">
                  <a:moveTo>
                    <a:pt x="1104912" y="632358"/>
                  </a:moveTo>
                  <a:lnTo>
                    <a:pt x="1104442" y="631240"/>
                  </a:lnTo>
                  <a:lnTo>
                    <a:pt x="1102588" y="629386"/>
                  </a:lnTo>
                  <a:lnTo>
                    <a:pt x="1101458" y="628916"/>
                  </a:lnTo>
                  <a:lnTo>
                    <a:pt x="1089304" y="628916"/>
                  </a:lnTo>
                  <a:lnTo>
                    <a:pt x="1088186" y="629386"/>
                  </a:lnTo>
                  <a:lnTo>
                    <a:pt x="1086319" y="631240"/>
                  </a:lnTo>
                  <a:lnTo>
                    <a:pt x="1085862" y="632358"/>
                  </a:lnTo>
                  <a:lnTo>
                    <a:pt x="1085862" y="635000"/>
                  </a:lnTo>
                  <a:lnTo>
                    <a:pt x="1086319" y="636117"/>
                  </a:lnTo>
                  <a:lnTo>
                    <a:pt x="1088186" y="637971"/>
                  </a:lnTo>
                  <a:lnTo>
                    <a:pt x="1089304" y="638441"/>
                  </a:lnTo>
                  <a:lnTo>
                    <a:pt x="1101458" y="638441"/>
                  </a:lnTo>
                  <a:lnTo>
                    <a:pt x="1102588" y="637971"/>
                  </a:lnTo>
                  <a:lnTo>
                    <a:pt x="1104442" y="636117"/>
                  </a:lnTo>
                  <a:lnTo>
                    <a:pt x="1104912" y="635000"/>
                  </a:lnTo>
                  <a:lnTo>
                    <a:pt x="1104912" y="632358"/>
                  </a:lnTo>
                  <a:close/>
                </a:path>
                <a:path w="5163185" h="3783329">
                  <a:moveTo>
                    <a:pt x="1104912" y="3441"/>
                  </a:moveTo>
                  <a:lnTo>
                    <a:pt x="1104442" y="2324"/>
                  </a:lnTo>
                  <a:lnTo>
                    <a:pt x="1102588" y="457"/>
                  </a:lnTo>
                  <a:lnTo>
                    <a:pt x="1101458" y="0"/>
                  </a:lnTo>
                  <a:lnTo>
                    <a:pt x="1089304" y="0"/>
                  </a:lnTo>
                  <a:lnTo>
                    <a:pt x="1088186" y="457"/>
                  </a:lnTo>
                  <a:lnTo>
                    <a:pt x="1086319" y="2324"/>
                  </a:lnTo>
                  <a:lnTo>
                    <a:pt x="1085862" y="3441"/>
                  </a:lnTo>
                  <a:lnTo>
                    <a:pt x="1085862" y="6070"/>
                  </a:lnTo>
                  <a:lnTo>
                    <a:pt x="1086319" y="7200"/>
                  </a:lnTo>
                  <a:lnTo>
                    <a:pt x="1088186" y="9055"/>
                  </a:lnTo>
                  <a:lnTo>
                    <a:pt x="1089304" y="9525"/>
                  </a:lnTo>
                  <a:lnTo>
                    <a:pt x="1101458" y="9525"/>
                  </a:lnTo>
                  <a:lnTo>
                    <a:pt x="1102588" y="9055"/>
                  </a:lnTo>
                  <a:lnTo>
                    <a:pt x="1104442" y="7200"/>
                  </a:lnTo>
                  <a:lnTo>
                    <a:pt x="1104912" y="6070"/>
                  </a:lnTo>
                  <a:lnTo>
                    <a:pt x="1104912" y="3441"/>
                  </a:lnTo>
                  <a:close/>
                </a:path>
                <a:path w="5163185" h="3783329">
                  <a:moveTo>
                    <a:pt x="1162062" y="3776980"/>
                  </a:moveTo>
                  <a:lnTo>
                    <a:pt x="1161592" y="3775862"/>
                  </a:lnTo>
                  <a:lnTo>
                    <a:pt x="1159738" y="3773995"/>
                  </a:lnTo>
                  <a:lnTo>
                    <a:pt x="1158608" y="3773525"/>
                  </a:lnTo>
                  <a:lnTo>
                    <a:pt x="1146454" y="3773525"/>
                  </a:lnTo>
                  <a:lnTo>
                    <a:pt x="1145336" y="3773995"/>
                  </a:lnTo>
                  <a:lnTo>
                    <a:pt x="1143469" y="3775862"/>
                  </a:lnTo>
                  <a:lnTo>
                    <a:pt x="1143012" y="3776980"/>
                  </a:lnTo>
                  <a:lnTo>
                    <a:pt x="1143012" y="3779609"/>
                  </a:lnTo>
                  <a:lnTo>
                    <a:pt x="1143469" y="3780726"/>
                  </a:lnTo>
                  <a:lnTo>
                    <a:pt x="1145336" y="3782593"/>
                  </a:lnTo>
                  <a:lnTo>
                    <a:pt x="1146454" y="3783063"/>
                  </a:lnTo>
                  <a:lnTo>
                    <a:pt x="1158608" y="3783063"/>
                  </a:lnTo>
                  <a:lnTo>
                    <a:pt x="1159738" y="3782593"/>
                  </a:lnTo>
                  <a:lnTo>
                    <a:pt x="1161592" y="3780726"/>
                  </a:lnTo>
                  <a:lnTo>
                    <a:pt x="1162062" y="3779609"/>
                  </a:lnTo>
                  <a:lnTo>
                    <a:pt x="1162062" y="3776980"/>
                  </a:lnTo>
                  <a:close/>
                </a:path>
                <a:path w="5163185" h="3783329">
                  <a:moveTo>
                    <a:pt x="1162062" y="3148050"/>
                  </a:moveTo>
                  <a:lnTo>
                    <a:pt x="1161592" y="3146933"/>
                  </a:lnTo>
                  <a:lnTo>
                    <a:pt x="1159738" y="3145078"/>
                  </a:lnTo>
                  <a:lnTo>
                    <a:pt x="1158608" y="3144609"/>
                  </a:lnTo>
                  <a:lnTo>
                    <a:pt x="1146454" y="3144609"/>
                  </a:lnTo>
                  <a:lnTo>
                    <a:pt x="1145336" y="3145078"/>
                  </a:lnTo>
                  <a:lnTo>
                    <a:pt x="1143469" y="3146933"/>
                  </a:lnTo>
                  <a:lnTo>
                    <a:pt x="1143012" y="3148050"/>
                  </a:lnTo>
                  <a:lnTo>
                    <a:pt x="1143012" y="3150679"/>
                  </a:lnTo>
                  <a:lnTo>
                    <a:pt x="1143469" y="3151809"/>
                  </a:lnTo>
                  <a:lnTo>
                    <a:pt x="1145336" y="3153664"/>
                  </a:lnTo>
                  <a:lnTo>
                    <a:pt x="1146454" y="3154134"/>
                  </a:lnTo>
                  <a:lnTo>
                    <a:pt x="1158608" y="3154134"/>
                  </a:lnTo>
                  <a:lnTo>
                    <a:pt x="1159738" y="3153664"/>
                  </a:lnTo>
                  <a:lnTo>
                    <a:pt x="1161592" y="3151809"/>
                  </a:lnTo>
                  <a:lnTo>
                    <a:pt x="1162062" y="3150679"/>
                  </a:lnTo>
                  <a:lnTo>
                    <a:pt x="1162062" y="3148050"/>
                  </a:lnTo>
                  <a:close/>
                </a:path>
                <a:path w="5163185" h="3783329">
                  <a:moveTo>
                    <a:pt x="1162062" y="2519134"/>
                  </a:moveTo>
                  <a:lnTo>
                    <a:pt x="1161592" y="2518003"/>
                  </a:lnTo>
                  <a:lnTo>
                    <a:pt x="1159738" y="2516149"/>
                  </a:lnTo>
                  <a:lnTo>
                    <a:pt x="1158608" y="2515679"/>
                  </a:lnTo>
                  <a:lnTo>
                    <a:pt x="1146454" y="2515679"/>
                  </a:lnTo>
                  <a:lnTo>
                    <a:pt x="1145336" y="2516149"/>
                  </a:lnTo>
                  <a:lnTo>
                    <a:pt x="1143469" y="2518003"/>
                  </a:lnTo>
                  <a:lnTo>
                    <a:pt x="1143012" y="2519134"/>
                  </a:lnTo>
                  <a:lnTo>
                    <a:pt x="1143012" y="2521762"/>
                  </a:lnTo>
                  <a:lnTo>
                    <a:pt x="1143469" y="2522880"/>
                  </a:lnTo>
                  <a:lnTo>
                    <a:pt x="1145336" y="2524747"/>
                  </a:lnTo>
                  <a:lnTo>
                    <a:pt x="1146454" y="2525204"/>
                  </a:lnTo>
                  <a:lnTo>
                    <a:pt x="1158608" y="2525204"/>
                  </a:lnTo>
                  <a:lnTo>
                    <a:pt x="1159738" y="2524747"/>
                  </a:lnTo>
                  <a:lnTo>
                    <a:pt x="1161592" y="2522880"/>
                  </a:lnTo>
                  <a:lnTo>
                    <a:pt x="1162062" y="2521762"/>
                  </a:lnTo>
                  <a:lnTo>
                    <a:pt x="1162062" y="2519134"/>
                  </a:lnTo>
                  <a:close/>
                </a:path>
                <a:path w="5163185" h="3783329">
                  <a:moveTo>
                    <a:pt x="1162062" y="1890204"/>
                  </a:moveTo>
                  <a:lnTo>
                    <a:pt x="1161592" y="1889086"/>
                  </a:lnTo>
                  <a:lnTo>
                    <a:pt x="1159738" y="1887220"/>
                  </a:lnTo>
                  <a:lnTo>
                    <a:pt x="1158608" y="1886762"/>
                  </a:lnTo>
                  <a:lnTo>
                    <a:pt x="1146454" y="1886762"/>
                  </a:lnTo>
                  <a:lnTo>
                    <a:pt x="1145336" y="1887220"/>
                  </a:lnTo>
                  <a:lnTo>
                    <a:pt x="1143469" y="1889086"/>
                  </a:lnTo>
                  <a:lnTo>
                    <a:pt x="1143012" y="1890204"/>
                  </a:lnTo>
                  <a:lnTo>
                    <a:pt x="1143012" y="1892833"/>
                  </a:lnTo>
                  <a:lnTo>
                    <a:pt x="1143469" y="1893963"/>
                  </a:lnTo>
                  <a:lnTo>
                    <a:pt x="1145336" y="1895817"/>
                  </a:lnTo>
                  <a:lnTo>
                    <a:pt x="1146454" y="1896287"/>
                  </a:lnTo>
                  <a:lnTo>
                    <a:pt x="1158608" y="1896287"/>
                  </a:lnTo>
                  <a:lnTo>
                    <a:pt x="1159738" y="1895817"/>
                  </a:lnTo>
                  <a:lnTo>
                    <a:pt x="1161592" y="1893963"/>
                  </a:lnTo>
                  <a:lnTo>
                    <a:pt x="1162062" y="1892833"/>
                  </a:lnTo>
                  <a:lnTo>
                    <a:pt x="1162062" y="1890204"/>
                  </a:lnTo>
                  <a:close/>
                </a:path>
                <a:path w="5163185" h="3783329">
                  <a:moveTo>
                    <a:pt x="1162062" y="1261287"/>
                  </a:moveTo>
                  <a:lnTo>
                    <a:pt x="1161592" y="1260157"/>
                  </a:lnTo>
                  <a:lnTo>
                    <a:pt x="1159738" y="1258303"/>
                  </a:lnTo>
                  <a:lnTo>
                    <a:pt x="1158608" y="1257833"/>
                  </a:lnTo>
                  <a:lnTo>
                    <a:pt x="1146454" y="1257833"/>
                  </a:lnTo>
                  <a:lnTo>
                    <a:pt x="1145336" y="1258303"/>
                  </a:lnTo>
                  <a:lnTo>
                    <a:pt x="1143469" y="1260157"/>
                  </a:lnTo>
                  <a:lnTo>
                    <a:pt x="1143012" y="1261287"/>
                  </a:lnTo>
                  <a:lnTo>
                    <a:pt x="1143012" y="1263916"/>
                  </a:lnTo>
                  <a:lnTo>
                    <a:pt x="1143469" y="1265034"/>
                  </a:lnTo>
                  <a:lnTo>
                    <a:pt x="1145336" y="1266888"/>
                  </a:lnTo>
                  <a:lnTo>
                    <a:pt x="1146454" y="1267358"/>
                  </a:lnTo>
                  <a:lnTo>
                    <a:pt x="1158608" y="1267358"/>
                  </a:lnTo>
                  <a:lnTo>
                    <a:pt x="1159738" y="1266888"/>
                  </a:lnTo>
                  <a:lnTo>
                    <a:pt x="1161592" y="1265034"/>
                  </a:lnTo>
                  <a:lnTo>
                    <a:pt x="1162062" y="1263916"/>
                  </a:lnTo>
                  <a:lnTo>
                    <a:pt x="1162062" y="1261287"/>
                  </a:lnTo>
                  <a:close/>
                </a:path>
                <a:path w="5163185" h="3783329">
                  <a:moveTo>
                    <a:pt x="1162062" y="632358"/>
                  </a:moveTo>
                  <a:lnTo>
                    <a:pt x="1161592" y="631240"/>
                  </a:lnTo>
                  <a:lnTo>
                    <a:pt x="1159738" y="629386"/>
                  </a:lnTo>
                  <a:lnTo>
                    <a:pt x="1158608" y="628916"/>
                  </a:lnTo>
                  <a:lnTo>
                    <a:pt x="1146454" y="628916"/>
                  </a:lnTo>
                  <a:lnTo>
                    <a:pt x="1145336" y="629386"/>
                  </a:lnTo>
                  <a:lnTo>
                    <a:pt x="1143469" y="631240"/>
                  </a:lnTo>
                  <a:lnTo>
                    <a:pt x="1143012" y="632358"/>
                  </a:lnTo>
                  <a:lnTo>
                    <a:pt x="1143012" y="635000"/>
                  </a:lnTo>
                  <a:lnTo>
                    <a:pt x="1143469" y="636117"/>
                  </a:lnTo>
                  <a:lnTo>
                    <a:pt x="1145336" y="637971"/>
                  </a:lnTo>
                  <a:lnTo>
                    <a:pt x="1146454" y="638441"/>
                  </a:lnTo>
                  <a:lnTo>
                    <a:pt x="1158608" y="638441"/>
                  </a:lnTo>
                  <a:lnTo>
                    <a:pt x="1159738" y="637971"/>
                  </a:lnTo>
                  <a:lnTo>
                    <a:pt x="1161592" y="636117"/>
                  </a:lnTo>
                  <a:lnTo>
                    <a:pt x="1162062" y="635000"/>
                  </a:lnTo>
                  <a:lnTo>
                    <a:pt x="1162062" y="632358"/>
                  </a:lnTo>
                  <a:close/>
                </a:path>
                <a:path w="5163185" h="3783329">
                  <a:moveTo>
                    <a:pt x="1162062" y="3441"/>
                  </a:moveTo>
                  <a:lnTo>
                    <a:pt x="1161592" y="2324"/>
                  </a:lnTo>
                  <a:lnTo>
                    <a:pt x="1159738" y="457"/>
                  </a:lnTo>
                  <a:lnTo>
                    <a:pt x="1158608" y="0"/>
                  </a:lnTo>
                  <a:lnTo>
                    <a:pt x="1146454" y="0"/>
                  </a:lnTo>
                  <a:lnTo>
                    <a:pt x="1145336" y="457"/>
                  </a:lnTo>
                  <a:lnTo>
                    <a:pt x="1143469" y="2324"/>
                  </a:lnTo>
                  <a:lnTo>
                    <a:pt x="1143012" y="3441"/>
                  </a:lnTo>
                  <a:lnTo>
                    <a:pt x="1143012" y="6070"/>
                  </a:lnTo>
                  <a:lnTo>
                    <a:pt x="1143469" y="7200"/>
                  </a:lnTo>
                  <a:lnTo>
                    <a:pt x="1145336" y="9055"/>
                  </a:lnTo>
                  <a:lnTo>
                    <a:pt x="1146454" y="9525"/>
                  </a:lnTo>
                  <a:lnTo>
                    <a:pt x="1158608" y="9525"/>
                  </a:lnTo>
                  <a:lnTo>
                    <a:pt x="1159738" y="9055"/>
                  </a:lnTo>
                  <a:lnTo>
                    <a:pt x="1161592" y="7200"/>
                  </a:lnTo>
                  <a:lnTo>
                    <a:pt x="1162062" y="6070"/>
                  </a:lnTo>
                  <a:lnTo>
                    <a:pt x="1162062" y="3441"/>
                  </a:lnTo>
                  <a:close/>
                </a:path>
                <a:path w="5163185" h="3783329">
                  <a:moveTo>
                    <a:pt x="1219212" y="3776980"/>
                  </a:moveTo>
                  <a:lnTo>
                    <a:pt x="1218742" y="3775862"/>
                  </a:lnTo>
                  <a:lnTo>
                    <a:pt x="1216888" y="3773995"/>
                  </a:lnTo>
                  <a:lnTo>
                    <a:pt x="1215758" y="3773525"/>
                  </a:lnTo>
                  <a:lnTo>
                    <a:pt x="1203604" y="3773525"/>
                  </a:lnTo>
                  <a:lnTo>
                    <a:pt x="1202486" y="3773995"/>
                  </a:lnTo>
                  <a:lnTo>
                    <a:pt x="1200619" y="3775862"/>
                  </a:lnTo>
                  <a:lnTo>
                    <a:pt x="1200162" y="3776980"/>
                  </a:lnTo>
                  <a:lnTo>
                    <a:pt x="1200162" y="3779609"/>
                  </a:lnTo>
                  <a:lnTo>
                    <a:pt x="1200619" y="3780726"/>
                  </a:lnTo>
                  <a:lnTo>
                    <a:pt x="1202486" y="3782593"/>
                  </a:lnTo>
                  <a:lnTo>
                    <a:pt x="1203604" y="3783063"/>
                  </a:lnTo>
                  <a:lnTo>
                    <a:pt x="1215758" y="3783063"/>
                  </a:lnTo>
                  <a:lnTo>
                    <a:pt x="1216888" y="3782593"/>
                  </a:lnTo>
                  <a:lnTo>
                    <a:pt x="1218742" y="3780726"/>
                  </a:lnTo>
                  <a:lnTo>
                    <a:pt x="1219212" y="3779609"/>
                  </a:lnTo>
                  <a:lnTo>
                    <a:pt x="1219212" y="3776980"/>
                  </a:lnTo>
                  <a:close/>
                </a:path>
                <a:path w="5163185" h="3783329">
                  <a:moveTo>
                    <a:pt x="1219212" y="3148050"/>
                  </a:moveTo>
                  <a:lnTo>
                    <a:pt x="1218742" y="3146933"/>
                  </a:lnTo>
                  <a:lnTo>
                    <a:pt x="1216888" y="3145078"/>
                  </a:lnTo>
                  <a:lnTo>
                    <a:pt x="1215758" y="3144609"/>
                  </a:lnTo>
                  <a:lnTo>
                    <a:pt x="1203604" y="3144609"/>
                  </a:lnTo>
                  <a:lnTo>
                    <a:pt x="1202486" y="3145078"/>
                  </a:lnTo>
                  <a:lnTo>
                    <a:pt x="1200619" y="3146933"/>
                  </a:lnTo>
                  <a:lnTo>
                    <a:pt x="1200162" y="3148050"/>
                  </a:lnTo>
                  <a:lnTo>
                    <a:pt x="1200162" y="3150679"/>
                  </a:lnTo>
                  <a:lnTo>
                    <a:pt x="1200619" y="3151809"/>
                  </a:lnTo>
                  <a:lnTo>
                    <a:pt x="1202486" y="3153664"/>
                  </a:lnTo>
                  <a:lnTo>
                    <a:pt x="1203604" y="3154134"/>
                  </a:lnTo>
                  <a:lnTo>
                    <a:pt x="1215758" y="3154134"/>
                  </a:lnTo>
                  <a:lnTo>
                    <a:pt x="1216888" y="3153664"/>
                  </a:lnTo>
                  <a:lnTo>
                    <a:pt x="1218742" y="3151809"/>
                  </a:lnTo>
                  <a:lnTo>
                    <a:pt x="1219212" y="3150679"/>
                  </a:lnTo>
                  <a:lnTo>
                    <a:pt x="1219212" y="3148050"/>
                  </a:lnTo>
                  <a:close/>
                </a:path>
                <a:path w="5163185" h="3783329">
                  <a:moveTo>
                    <a:pt x="1219212" y="2519134"/>
                  </a:moveTo>
                  <a:lnTo>
                    <a:pt x="1218742" y="2518003"/>
                  </a:lnTo>
                  <a:lnTo>
                    <a:pt x="1216888" y="2516149"/>
                  </a:lnTo>
                  <a:lnTo>
                    <a:pt x="1215758" y="2515679"/>
                  </a:lnTo>
                  <a:lnTo>
                    <a:pt x="1203604" y="2515679"/>
                  </a:lnTo>
                  <a:lnTo>
                    <a:pt x="1202486" y="2516149"/>
                  </a:lnTo>
                  <a:lnTo>
                    <a:pt x="1200619" y="2518003"/>
                  </a:lnTo>
                  <a:lnTo>
                    <a:pt x="1200162" y="2519134"/>
                  </a:lnTo>
                  <a:lnTo>
                    <a:pt x="1200162" y="2521762"/>
                  </a:lnTo>
                  <a:lnTo>
                    <a:pt x="1200619" y="2522880"/>
                  </a:lnTo>
                  <a:lnTo>
                    <a:pt x="1202486" y="2524747"/>
                  </a:lnTo>
                  <a:lnTo>
                    <a:pt x="1203604" y="2525204"/>
                  </a:lnTo>
                  <a:lnTo>
                    <a:pt x="1215758" y="2525204"/>
                  </a:lnTo>
                  <a:lnTo>
                    <a:pt x="1216888" y="2524747"/>
                  </a:lnTo>
                  <a:lnTo>
                    <a:pt x="1218742" y="2522880"/>
                  </a:lnTo>
                  <a:lnTo>
                    <a:pt x="1219212" y="2521762"/>
                  </a:lnTo>
                  <a:lnTo>
                    <a:pt x="1219212" y="2519134"/>
                  </a:lnTo>
                  <a:close/>
                </a:path>
                <a:path w="5163185" h="3783329">
                  <a:moveTo>
                    <a:pt x="1219212" y="1890204"/>
                  </a:moveTo>
                  <a:lnTo>
                    <a:pt x="1218742" y="1889086"/>
                  </a:lnTo>
                  <a:lnTo>
                    <a:pt x="1216888" y="1887220"/>
                  </a:lnTo>
                  <a:lnTo>
                    <a:pt x="1215758" y="1886762"/>
                  </a:lnTo>
                  <a:lnTo>
                    <a:pt x="1203604" y="1886762"/>
                  </a:lnTo>
                  <a:lnTo>
                    <a:pt x="1202486" y="1887220"/>
                  </a:lnTo>
                  <a:lnTo>
                    <a:pt x="1200619" y="1889086"/>
                  </a:lnTo>
                  <a:lnTo>
                    <a:pt x="1200162" y="1890204"/>
                  </a:lnTo>
                  <a:lnTo>
                    <a:pt x="1200162" y="1892833"/>
                  </a:lnTo>
                  <a:lnTo>
                    <a:pt x="1200619" y="1893963"/>
                  </a:lnTo>
                  <a:lnTo>
                    <a:pt x="1202486" y="1895817"/>
                  </a:lnTo>
                  <a:lnTo>
                    <a:pt x="1203604" y="1896287"/>
                  </a:lnTo>
                  <a:lnTo>
                    <a:pt x="1215758" y="1896287"/>
                  </a:lnTo>
                  <a:lnTo>
                    <a:pt x="1216888" y="1895817"/>
                  </a:lnTo>
                  <a:lnTo>
                    <a:pt x="1218742" y="1893963"/>
                  </a:lnTo>
                  <a:lnTo>
                    <a:pt x="1219212" y="1892833"/>
                  </a:lnTo>
                  <a:lnTo>
                    <a:pt x="1219212" y="1890204"/>
                  </a:lnTo>
                  <a:close/>
                </a:path>
                <a:path w="5163185" h="3783329">
                  <a:moveTo>
                    <a:pt x="1219212" y="1261287"/>
                  </a:moveTo>
                  <a:lnTo>
                    <a:pt x="1218742" y="1260157"/>
                  </a:lnTo>
                  <a:lnTo>
                    <a:pt x="1216888" y="1258303"/>
                  </a:lnTo>
                  <a:lnTo>
                    <a:pt x="1215758" y="1257833"/>
                  </a:lnTo>
                  <a:lnTo>
                    <a:pt x="1203604" y="1257833"/>
                  </a:lnTo>
                  <a:lnTo>
                    <a:pt x="1202486" y="1258303"/>
                  </a:lnTo>
                  <a:lnTo>
                    <a:pt x="1200619" y="1260157"/>
                  </a:lnTo>
                  <a:lnTo>
                    <a:pt x="1200162" y="1261287"/>
                  </a:lnTo>
                  <a:lnTo>
                    <a:pt x="1200162" y="1263916"/>
                  </a:lnTo>
                  <a:lnTo>
                    <a:pt x="1200619" y="1265034"/>
                  </a:lnTo>
                  <a:lnTo>
                    <a:pt x="1202486" y="1266888"/>
                  </a:lnTo>
                  <a:lnTo>
                    <a:pt x="1203604" y="1267358"/>
                  </a:lnTo>
                  <a:lnTo>
                    <a:pt x="1215758" y="1267358"/>
                  </a:lnTo>
                  <a:lnTo>
                    <a:pt x="1216888" y="1266888"/>
                  </a:lnTo>
                  <a:lnTo>
                    <a:pt x="1218742" y="1265034"/>
                  </a:lnTo>
                  <a:lnTo>
                    <a:pt x="1219212" y="1263916"/>
                  </a:lnTo>
                  <a:lnTo>
                    <a:pt x="1219212" y="1261287"/>
                  </a:lnTo>
                  <a:close/>
                </a:path>
                <a:path w="5163185" h="3783329">
                  <a:moveTo>
                    <a:pt x="1219212" y="632358"/>
                  </a:moveTo>
                  <a:lnTo>
                    <a:pt x="1218742" y="631240"/>
                  </a:lnTo>
                  <a:lnTo>
                    <a:pt x="1216888" y="629386"/>
                  </a:lnTo>
                  <a:lnTo>
                    <a:pt x="1215758" y="628916"/>
                  </a:lnTo>
                  <a:lnTo>
                    <a:pt x="1203604" y="628916"/>
                  </a:lnTo>
                  <a:lnTo>
                    <a:pt x="1202486" y="629386"/>
                  </a:lnTo>
                  <a:lnTo>
                    <a:pt x="1200619" y="631240"/>
                  </a:lnTo>
                  <a:lnTo>
                    <a:pt x="1200162" y="632358"/>
                  </a:lnTo>
                  <a:lnTo>
                    <a:pt x="1200162" y="635000"/>
                  </a:lnTo>
                  <a:lnTo>
                    <a:pt x="1200619" y="636117"/>
                  </a:lnTo>
                  <a:lnTo>
                    <a:pt x="1202486" y="637971"/>
                  </a:lnTo>
                  <a:lnTo>
                    <a:pt x="1203604" y="638441"/>
                  </a:lnTo>
                  <a:lnTo>
                    <a:pt x="1215758" y="638441"/>
                  </a:lnTo>
                  <a:lnTo>
                    <a:pt x="1216888" y="637971"/>
                  </a:lnTo>
                  <a:lnTo>
                    <a:pt x="1218742" y="636117"/>
                  </a:lnTo>
                  <a:lnTo>
                    <a:pt x="1219212" y="635000"/>
                  </a:lnTo>
                  <a:lnTo>
                    <a:pt x="1219212" y="632358"/>
                  </a:lnTo>
                  <a:close/>
                </a:path>
                <a:path w="5163185" h="3783329">
                  <a:moveTo>
                    <a:pt x="1219212" y="3441"/>
                  </a:moveTo>
                  <a:lnTo>
                    <a:pt x="1218742" y="2324"/>
                  </a:lnTo>
                  <a:lnTo>
                    <a:pt x="1216888" y="457"/>
                  </a:lnTo>
                  <a:lnTo>
                    <a:pt x="1215758" y="0"/>
                  </a:lnTo>
                  <a:lnTo>
                    <a:pt x="1203604" y="0"/>
                  </a:lnTo>
                  <a:lnTo>
                    <a:pt x="1202486" y="457"/>
                  </a:lnTo>
                  <a:lnTo>
                    <a:pt x="1200619" y="2324"/>
                  </a:lnTo>
                  <a:lnTo>
                    <a:pt x="1200162" y="3441"/>
                  </a:lnTo>
                  <a:lnTo>
                    <a:pt x="1200162" y="6070"/>
                  </a:lnTo>
                  <a:lnTo>
                    <a:pt x="1200619" y="7200"/>
                  </a:lnTo>
                  <a:lnTo>
                    <a:pt x="1202486" y="9055"/>
                  </a:lnTo>
                  <a:lnTo>
                    <a:pt x="1203604" y="9525"/>
                  </a:lnTo>
                  <a:lnTo>
                    <a:pt x="1215758" y="9525"/>
                  </a:lnTo>
                  <a:lnTo>
                    <a:pt x="1216888" y="9055"/>
                  </a:lnTo>
                  <a:lnTo>
                    <a:pt x="1218742" y="7200"/>
                  </a:lnTo>
                  <a:lnTo>
                    <a:pt x="1219212" y="6070"/>
                  </a:lnTo>
                  <a:lnTo>
                    <a:pt x="1219212" y="3441"/>
                  </a:lnTo>
                  <a:close/>
                </a:path>
                <a:path w="5163185" h="3783329">
                  <a:moveTo>
                    <a:pt x="1276362" y="3776980"/>
                  </a:moveTo>
                  <a:lnTo>
                    <a:pt x="1275892" y="3775862"/>
                  </a:lnTo>
                  <a:lnTo>
                    <a:pt x="1274038" y="3773995"/>
                  </a:lnTo>
                  <a:lnTo>
                    <a:pt x="1272908" y="3773525"/>
                  </a:lnTo>
                  <a:lnTo>
                    <a:pt x="1260754" y="3773525"/>
                  </a:lnTo>
                  <a:lnTo>
                    <a:pt x="1259636" y="3773995"/>
                  </a:lnTo>
                  <a:lnTo>
                    <a:pt x="1257769" y="3775862"/>
                  </a:lnTo>
                  <a:lnTo>
                    <a:pt x="1257312" y="3776980"/>
                  </a:lnTo>
                  <a:lnTo>
                    <a:pt x="1257312" y="3779609"/>
                  </a:lnTo>
                  <a:lnTo>
                    <a:pt x="1257769" y="3780726"/>
                  </a:lnTo>
                  <a:lnTo>
                    <a:pt x="1259636" y="3782593"/>
                  </a:lnTo>
                  <a:lnTo>
                    <a:pt x="1260754" y="3783063"/>
                  </a:lnTo>
                  <a:lnTo>
                    <a:pt x="1272908" y="3783063"/>
                  </a:lnTo>
                  <a:lnTo>
                    <a:pt x="1274038" y="3782593"/>
                  </a:lnTo>
                  <a:lnTo>
                    <a:pt x="1275892" y="3780726"/>
                  </a:lnTo>
                  <a:lnTo>
                    <a:pt x="1276362" y="3779609"/>
                  </a:lnTo>
                  <a:lnTo>
                    <a:pt x="1276362" y="3776980"/>
                  </a:lnTo>
                  <a:close/>
                </a:path>
                <a:path w="5163185" h="3783329">
                  <a:moveTo>
                    <a:pt x="1276362" y="3148050"/>
                  </a:moveTo>
                  <a:lnTo>
                    <a:pt x="1275892" y="3146933"/>
                  </a:lnTo>
                  <a:lnTo>
                    <a:pt x="1274038" y="3145078"/>
                  </a:lnTo>
                  <a:lnTo>
                    <a:pt x="1272908" y="3144609"/>
                  </a:lnTo>
                  <a:lnTo>
                    <a:pt x="1260754" y="3144609"/>
                  </a:lnTo>
                  <a:lnTo>
                    <a:pt x="1259636" y="3145078"/>
                  </a:lnTo>
                  <a:lnTo>
                    <a:pt x="1257769" y="3146933"/>
                  </a:lnTo>
                  <a:lnTo>
                    <a:pt x="1257312" y="3148050"/>
                  </a:lnTo>
                  <a:lnTo>
                    <a:pt x="1257312" y="3150679"/>
                  </a:lnTo>
                  <a:lnTo>
                    <a:pt x="1257769" y="3151809"/>
                  </a:lnTo>
                  <a:lnTo>
                    <a:pt x="1259636" y="3153664"/>
                  </a:lnTo>
                  <a:lnTo>
                    <a:pt x="1260754" y="3154134"/>
                  </a:lnTo>
                  <a:lnTo>
                    <a:pt x="1272908" y="3154134"/>
                  </a:lnTo>
                  <a:lnTo>
                    <a:pt x="1274038" y="3153664"/>
                  </a:lnTo>
                  <a:lnTo>
                    <a:pt x="1275892" y="3151809"/>
                  </a:lnTo>
                  <a:lnTo>
                    <a:pt x="1276362" y="3150679"/>
                  </a:lnTo>
                  <a:lnTo>
                    <a:pt x="1276362" y="3148050"/>
                  </a:lnTo>
                  <a:close/>
                </a:path>
                <a:path w="5163185" h="3783329">
                  <a:moveTo>
                    <a:pt x="1276362" y="2519134"/>
                  </a:moveTo>
                  <a:lnTo>
                    <a:pt x="1275892" y="2518003"/>
                  </a:lnTo>
                  <a:lnTo>
                    <a:pt x="1274038" y="2516149"/>
                  </a:lnTo>
                  <a:lnTo>
                    <a:pt x="1272908" y="2515679"/>
                  </a:lnTo>
                  <a:lnTo>
                    <a:pt x="1260754" y="2515679"/>
                  </a:lnTo>
                  <a:lnTo>
                    <a:pt x="1259636" y="2516149"/>
                  </a:lnTo>
                  <a:lnTo>
                    <a:pt x="1257769" y="2518003"/>
                  </a:lnTo>
                  <a:lnTo>
                    <a:pt x="1257312" y="2519134"/>
                  </a:lnTo>
                  <a:lnTo>
                    <a:pt x="1257312" y="2521762"/>
                  </a:lnTo>
                  <a:lnTo>
                    <a:pt x="1257769" y="2522880"/>
                  </a:lnTo>
                  <a:lnTo>
                    <a:pt x="1259636" y="2524747"/>
                  </a:lnTo>
                  <a:lnTo>
                    <a:pt x="1260754" y="2525204"/>
                  </a:lnTo>
                  <a:lnTo>
                    <a:pt x="1272908" y="2525204"/>
                  </a:lnTo>
                  <a:lnTo>
                    <a:pt x="1274038" y="2524747"/>
                  </a:lnTo>
                  <a:lnTo>
                    <a:pt x="1275892" y="2522880"/>
                  </a:lnTo>
                  <a:lnTo>
                    <a:pt x="1276362" y="2521762"/>
                  </a:lnTo>
                  <a:lnTo>
                    <a:pt x="1276362" y="2519134"/>
                  </a:lnTo>
                  <a:close/>
                </a:path>
                <a:path w="5163185" h="3783329">
                  <a:moveTo>
                    <a:pt x="1276362" y="1890204"/>
                  </a:moveTo>
                  <a:lnTo>
                    <a:pt x="1275892" y="1889086"/>
                  </a:lnTo>
                  <a:lnTo>
                    <a:pt x="1274038" y="1887220"/>
                  </a:lnTo>
                  <a:lnTo>
                    <a:pt x="1272908" y="1886762"/>
                  </a:lnTo>
                  <a:lnTo>
                    <a:pt x="1260754" y="1886762"/>
                  </a:lnTo>
                  <a:lnTo>
                    <a:pt x="1259636" y="1887220"/>
                  </a:lnTo>
                  <a:lnTo>
                    <a:pt x="1257769" y="1889086"/>
                  </a:lnTo>
                  <a:lnTo>
                    <a:pt x="1257312" y="1890204"/>
                  </a:lnTo>
                  <a:lnTo>
                    <a:pt x="1257312" y="1892833"/>
                  </a:lnTo>
                  <a:lnTo>
                    <a:pt x="1257769" y="1893963"/>
                  </a:lnTo>
                  <a:lnTo>
                    <a:pt x="1259636" y="1895817"/>
                  </a:lnTo>
                  <a:lnTo>
                    <a:pt x="1260754" y="1896287"/>
                  </a:lnTo>
                  <a:lnTo>
                    <a:pt x="1272908" y="1896287"/>
                  </a:lnTo>
                  <a:lnTo>
                    <a:pt x="1274038" y="1895817"/>
                  </a:lnTo>
                  <a:lnTo>
                    <a:pt x="1275892" y="1893963"/>
                  </a:lnTo>
                  <a:lnTo>
                    <a:pt x="1276362" y="1892833"/>
                  </a:lnTo>
                  <a:lnTo>
                    <a:pt x="1276362" y="1890204"/>
                  </a:lnTo>
                  <a:close/>
                </a:path>
                <a:path w="5163185" h="3783329">
                  <a:moveTo>
                    <a:pt x="1276362" y="1261287"/>
                  </a:moveTo>
                  <a:lnTo>
                    <a:pt x="1275892" y="1260157"/>
                  </a:lnTo>
                  <a:lnTo>
                    <a:pt x="1274038" y="1258303"/>
                  </a:lnTo>
                  <a:lnTo>
                    <a:pt x="1272908" y="1257833"/>
                  </a:lnTo>
                  <a:lnTo>
                    <a:pt x="1260754" y="1257833"/>
                  </a:lnTo>
                  <a:lnTo>
                    <a:pt x="1259636" y="1258303"/>
                  </a:lnTo>
                  <a:lnTo>
                    <a:pt x="1257769" y="1260157"/>
                  </a:lnTo>
                  <a:lnTo>
                    <a:pt x="1257312" y="1261287"/>
                  </a:lnTo>
                  <a:lnTo>
                    <a:pt x="1257312" y="1263916"/>
                  </a:lnTo>
                  <a:lnTo>
                    <a:pt x="1257769" y="1265034"/>
                  </a:lnTo>
                  <a:lnTo>
                    <a:pt x="1259636" y="1266888"/>
                  </a:lnTo>
                  <a:lnTo>
                    <a:pt x="1260754" y="1267358"/>
                  </a:lnTo>
                  <a:lnTo>
                    <a:pt x="1272908" y="1267358"/>
                  </a:lnTo>
                  <a:lnTo>
                    <a:pt x="1274038" y="1266888"/>
                  </a:lnTo>
                  <a:lnTo>
                    <a:pt x="1275892" y="1265034"/>
                  </a:lnTo>
                  <a:lnTo>
                    <a:pt x="1276362" y="1263916"/>
                  </a:lnTo>
                  <a:lnTo>
                    <a:pt x="1276362" y="1261287"/>
                  </a:lnTo>
                  <a:close/>
                </a:path>
                <a:path w="5163185" h="3783329">
                  <a:moveTo>
                    <a:pt x="1276362" y="632358"/>
                  </a:moveTo>
                  <a:lnTo>
                    <a:pt x="1275892" y="631240"/>
                  </a:lnTo>
                  <a:lnTo>
                    <a:pt x="1274038" y="629386"/>
                  </a:lnTo>
                  <a:lnTo>
                    <a:pt x="1272908" y="628916"/>
                  </a:lnTo>
                  <a:lnTo>
                    <a:pt x="1260754" y="628916"/>
                  </a:lnTo>
                  <a:lnTo>
                    <a:pt x="1259636" y="629386"/>
                  </a:lnTo>
                  <a:lnTo>
                    <a:pt x="1257769" y="631240"/>
                  </a:lnTo>
                  <a:lnTo>
                    <a:pt x="1257312" y="632358"/>
                  </a:lnTo>
                  <a:lnTo>
                    <a:pt x="1257312" y="635000"/>
                  </a:lnTo>
                  <a:lnTo>
                    <a:pt x="1257769" y="636117"/>
                  </a:lnTo>
                  <a:lnTo>
                    <a:pt x="1259636" y="637971"/>
                  </a:lnTo>
                  <a:lnTo>
                    <a:pt x="1260754" y="638441"/>
                  </a:lnTo>
                  <a:lnTo>
                    <a:pt x="1272908" y="638441"/>
                  </a:lnTo>
                  <a:lnTo>
                    <a:pt x="1274038" y="637971"/>
                  </a:lnTo>
                  <a:lnTo>
                    <a:pt x="1275892" y="636117"/>
                  </a:lnTo>
                  <a:lnTo>
                    <a:pt x="1276362" y="635000"/>
                  </a:lnTo>
                  <a:lnTo>
                    <a:pt x="1276362" y="632358"/>
                  </a:lnTo>
                  <a:close/>
                </a:path>
                <a:path w="5163185" h="3783329">
                  <a:moveTo>
                    <a:pt x="1276362" y="3441"/>
                  </a:moveTo>
                  <a:lnTo>
                    <a:pt x="1275892" y="2324"/>
                  </a:lnTo>
                  <a:lnTo>
                    <a:pt x="1274038" y="457"/>
                  </a:lnTo>
                  <a:lnTo>
                    <a:pt x="1272908" y="0"/>
                  </a:lnTo>
                  <a:lnTo>
                    <a:pt x="1260754" y="0"/>
                  </a:lnTo>
                  <a:lnTo>
                    <a:pt x="1259636" y="457"/>
                  </a:lnTo>
                  <a:lnTo>
                    <a:pt x="1257769" y="2324"/>
                  </a:lnTo>
                  <a:lnTo>
                    <a:pt x="1257312" y="3441"/>
                  </a:lnTo>
                  <a:lnTo>
                    <a:pt x="1257312" y="6070"/>
                  </a:lnTo>
                  <a:lnTo>
                    <a:pt x="1257769" y="7200"/>
                  </a:lnTo>
                  <a:lnTo>
                    <a:pt x="1259636" y="9055"/>
                  </a:lnTo>
                  <a:lnTo>
                    <a:pt x="1260754" y="9525"/>
                  </a:lnTo>
                  <a:lnTo>
                    <a:pt x="1272908" y="9525"/>
                  </a:lnTo>
                  <a:lnTo>
                    <a:pt x="1274038" y="9055"/>
                  </a:lnTo>
                  <a:lnTo>
                    <a:pt x="1275892" y="7200"/>
                  </a:lnTo>
                  <a:lnTo>
                    <a:pt x="1276362" y="6070"/>
                  </a:lnTo>
                  <a:lnTo>
                    <a:pt x="1276362" y="3441"/>
                  </a:lnTo>
                  <a:close/>
                </a:path>
                <a:path w="5163185" h="3783329">
                  <a:moveTo>
                    <a:pt x="1333512" y="3776980"/>
                  </a:moveTo>
                  <a:lnTo>
                    <a:pt x="1333042" y="3775862"/>
                  </a:lnTo>
                  <a:lnTo>
                    <a:pt x="1331188" y="3773995"/>
                  </a:lnTo>
                  <a:lnTo>
                    <a:pt x="1330058" y="3773525"/>
                  </a:lnTo>
                  <a:lnTo>
                    <a:pt x="1317904" y="3773525"/>
                  </a:lnTo>
                  <a:lnTo>
                    <a:pt x="1316786" y="3773995"/>
                  </a:lnTo>
                  <a:lnTo>
                    <a:pt x="1314919" y="3775862"/>
                  </a:lnTo>
                  <a:lnTo>
                    <a:pt x="1314462" y="3776980"/>
                  </a:lnTo>
                  <a:lnTo>
                    <a:pt x="1314462" y="3779609"/>
                  </a:lnTo>
                  <a:lnTo>
                    <a:pt x="1314919" y="3780726"/>
                  </a:lnTo>
                  <a:lnTo>
                    <a:pt x="1316786" y="3782593"/>
                  </a:lnTo>
                  <a:lnTo>
                    <a:pt x="1317904" y="3783063"/>
                  </a:lnTo>
                  <a:lnTo>
                    <a:pt x="1330058" y="3783063"/>
                  </a:lnTo>
                  <a:lnTo>
                    <a:pt x="1331188" y="3782593"/>
                  </a:lnTo>
                  <a:lnTo>
                    <a:pt x="1333042" y="3780726"/>
                  </a:lnTo>
                  <a:lnTo>
                    <a:pt x="1333512" y="3779609"/>
                  </a:lnTo>
                  <a:lnTo>
                    <a:pt x="1333512" y="3776980"/>
                  </a:lnTo>
                  <a:close/>
                </a:path>
                <a:path w="5163185" h="3783329">
                  <a:moveTo>
                    <a:pt x="1333512" y="3148050"/>
                  </a:moveTo>
                  <a:lnTo>
                    <a:pt x="1333042" y="3146933"/>
                  </a:lnTo>
                  <a:lnTo>
                    <a:pt x="1331188" y="3145078"/>
                  </a:lnTo>
                  <a:lnTo>
                    <a:pt x="1330058" y="3144609"/>
                  </a:lnTo>
                  <a:lnTo>
                    <a:pt x="1317904" y="3144609"/>
                  </a:lnTo>
                  <a:lnTo>
                    <a:pt x="1316786" y="3145078"/>
                  </a:lnTo>
                  <a:lnTo>
                    <a:pt x="1314919" y="3146933"/>
                  </a:lnTo>
                  <a:lnTo>
                    <a:pt x="1314462" y="3148050"/>
                  </a:lnTo>
                  <a:lnTo>
                    <a:pt x="1314462" y="3150679"/>
                  </a:lnTo>
                  <a:lnTo>
                    <a:pt x="1314919" y="3151809"/>
                  </a:lnTo>
                  <a:lnTo>
                    <a:pt x="1316786" y="3153664"/>
                  </a:lnTo>
                  <a:lnTo>
                    <a:pt x="1317904" y="3154134"/>
                  </a:lnTo>
                  <a:lnTo>
                    <a:pt x="1330058" y="3154134"/>
                  </a:lnTo>
                  <a:lnTo>
                    <a:pt x="1331188" y="3153664"/>
                  </a:lnTo>
                  <a:lnTo>
                    <a:pt x="1333042" y="3151809"/>
                  </a:lnTo>
                  <a:lnTo>
                    <a:pt x="1333512" y="3150679"/>
                  </a:lnTo>
                  <a:lnTo>
                    <a:pt x="1333512" y="3148050"/>
                  </a:lnTo>
                  <a:close/>
                </a:path>
                <a:path w="5163185" h="3783329">
                  <a:moveTo>
                    <a:pt x="1333512" y="2519134"/>
                  </a:moveTo>
                  <a:lnTo>
                    <a:pt x="1333042" y="2518003"/>
                  </a:lnTo>
                  <a:lnTo>
                    <a:pt x="1331188" y="2516149"/>
                  </a:lnTo>
                  <a:lnTo>
                    <a:pt x="1330058" y="2515679"/>
                  </a:lnTo>
                  <a:lnTo>
                    <a:pt x="1317904" y="2515679"/>
                  </a:lnTo>
                  <a:lnTo>
                    <a:pt x="1316786" y="2516149"/>
                  </a:lnTo>
                  <a:lnTo>
                    <a:pt x="1314919" y="2518003"/>
                  </a:lnTo>
                  <a:lnTo>
                    <a:pt x="1314462" y="2519134"/>
                  </a:lnTo>
                  <a:lnTo>
                    <a:pt x="1314462" y="2521762"/>
                  </a:lnTo>
                  <a:lnTo>
                    <a:pt x="1314919" y="2522880"/>
                  </a:lnTo>
                  <a:lnTo>
                    <a:pt x="1316786" y="2524747"/>
                  </a:lnTo>
                  <a:lnTo>
                    <a:pt x="1317904" y="2525204"/>
                  </a:lnTo>
                  <a:lnTo>
                    <a:pt x="1330058" y="2525204"/>
                  </a:lnTo>
                  <a:lnTo>
                    <a:pt x="1331188" y="2524747"/>
                  </a:lnTo>
                  <a:lnTo>
                    <a:pt x="1333042" y="2522880"/>
                  </a:lnTo>
                  <a:lnTo>
                    <a:pt x="1333512" y="2521762"/>
                  </a:lnTo>
                  <a:lnTo>
                    <a:pt x="1333512" y="2519134"/>
                  </a:lnTo>
                  <a:close/>
                </a:path>
                <a:path w="5163185" h="3783329">
                  <a:moveTo>
                    <a:pt x="1333512" y="1890204"/>
                  </a:moveTo>
                  <a:lnTo>
                    <a:pt x="1333042" y="1889086"/>
                  </a:lnTo>
                  <a:lnTo>
                    <a:pt x="1331188" y="1887220"/>
                  </a:lnTo>
                  <a:lnTo>
                    <a:pt x="1330058" y="1886762"/>
                  </a:lnTo>
                  <a:lnTo>
                    <a:pt x="1317904" y="1886762"/>
                  </a:lnTo>
                  <a:lnTo>
                    <a:pt x="1316786" y="1887220"/>
                  </a:lnTo>
                  <a:lnTo>
                    <a:pt x="1314919" y="1889086"/>
                  </a:lnTo>
                  <a:lnTo>
                    <a:pt x="1314462" y="1890204"/>
                  </a:lnTo>
                  <a:lnTo>
                    <a:pt x="1314462" y="1892833"/>
                  </a:lnTo>
                  <a:lnTo>
                    <a:pt x="1314919" y="1893963"/>
                  </a:lnTo>
                  <a:lnTo>
                    <a:pt x="1316786" y="1895817"/>
                  </a:lnTo>
                  <a:lnTo>
                    <a:pt x="1317904" y="1896287"/>
                  </a:lnTo>
                  <a:lnTo>
                    <a:pt x="1330058" y="1896287"/>
                  </a:lnTo>
                  <a:lnTo>
                    <a:pt x="1331188" y="1895817"/>
                  </a:lnTo>
                  <a:lnTo>
                    <a:pt x="1333042" y="1893963"/>
                  </a:lnTo>
                  <a:lnTo>
                    <a:pt x="1333512" y="1892833"/>
                  </a:lnTo>
                  <a:lnTo>
                    <a:pt x="1333512" y="1890204"/>
                  </a:lnTo>
                  <a:close/>
                </a:path>
                <a:path w="5163185" h="3783329">
                  <a:moveTo>
                    <a:pt x="1333512" y="1261287"/>
                  </a:moveTo>
                  <a:lnTo>
                    <a:pt x="1333042" y="1260157"/>
                  </a:lnTo>
                  <a:lnTo>
                    <a:pt x="1331188" y="1258303"/>
                  </a:lnTo>
                  <a:lnTo>
                    <a:pt x="1330058" y="1257833"/>
                  </a:lnTo>
                  <a:lnTo>
                    <a:pt x="1317904" y="1257833"/>
                  </a:lnTo>
                  <a:lnTo>
                    <a:pt x="1316786" y="1258303"/>
                  </a:lnTo>
                  <a:lnTo>
                    <a:pt x="1314919" y="1260157"/>
                  </a:lnTo>
                  <a:lnTo>
                    <a:pt x="1314462" y="1261287"/>
                  </a:lnTo>
                  <a:lnTo>
                    <a:pt x="1314462" y="1263916"/>
                  </a:lnTo>
                  <a:lnTo>
                    <a:pt x="1314919" y="1265034"/>
                  </a:lnTo>
                  <a:lnTo>
                    <a:pt x="1316786" y="1266888"/>
                  </a:lnTo>
                  <a:lnTo>
                    <a:pt x="1317904" y="1267358"/>
                  </a:lnTo>
                  <a:lnTo>
                    <a:pt x="1330058" y="1267358"/>
                  </a:lnTo>
                  <a:lnTo>
                    <a:pt x="1331188" y="1266888"/>
                  </a:lnTo>
                  <a:lnTo>
                    <a:pt x="1333042" y="1265034"/>
                  </a:lnTo>
                  <a:lnTo>
                    <a:pt x="1333512" y="1263916"/>
                  </a:lnTo>
                  <a:lnTo>
                    <a:pt x="1333512" y="1261287"/>
                  </a:lnTo>
                  <a:close/>
                </a:path>
                <a:path w="5163185" h="3783329">
                  <a:moveTo>
                    <a:pt x="1333512" y="632358"/>
                  </a:moveTo>
                  <a:lnTo>
                    <a:pt x="1333042" y="631240"/>
                  </a:lnTo>
                  <a:lnTo>
                    <a:pt x="1331188" y="629386"/>
                  </a:lnTo>
                  <a:lnTo>
                    <a:pt x="1330058" y="628916"/>
                  </a:lnTo>
                  <a:lnTo>
                    <a:pt x="1317904" y="628916"/>
                  </a:lnTo>
                  <a:lnTo>
                    <a:pt x="1316786" y="629386"/>
                  </a:lnTo>
                  <a:lnTo>
                    <a:pt x="1314919" y="631240"/>
                  </a:lnTo>
                  <a:lnTo>
                    <a:pt x="1314462" y="632358"/>
                  </a:lnTo>
                  <a:lnTo>
                    <a:pt x="1314462" y="635000"/>
                  </a:lnTo>
                  <a:lnTo>
                    <a:pt x="1314919" y="636117"/>
                  </a:lnTo>
                  <a:lnTo>
                    <a:pt x="1316786" y="637971"/>
                  </a:lnTo>
                  <a:lnTo>
                    <a:pt x="1317904" y="638441"/>
                  </a:lnTo>
                  <a:lnTo>
                    <a:pt x="1330058" y="638441"/>
                  </a:lnTo>
                  <a:lnTo>
                    <a:pt x="1331188" y="637971"/>
                  </a:lnTo>
                  <a:lnTo>
                    <a:pt x="1333042" y="636117"/>
                  </a:lnTo>
                  <a:lnTo>
                    <a:pt x="1333512" y="635000"/>
                  </a:lnTo>
                  <a:lnTo>
                    <a:pt x="1333512" y="632358"/>
                  </a:lnTo>
                  <a:close/>
                </a:path>
                <a:path w="5163185" h="3783329">
                  <a:moveTo>
                    <a:pt x="1333512" y="3441"/>
                  </a:moveTo>
                  <a:lnTo>
                    <a:pt x="1333042" y="2324"/>
                  </a:lnTo>
                  <a:lnTo>
                    <a:pt x="1331188" y="457"/>
                  </a:lnTo>
                  <a:lnTo>
                    <a:pt x="1330058" y="0"/>
                  </a:lnTo>
                  <a:lnTo>
                    <a:pt x="1317904" y="0"/>
                  </a:lnTo>
                  <a:lnTo>
                    <a:pt x="1316786" y="457"/>
                  </a:lnTo>
                  <a:lnTo>
                    <a:pt x="1314919" y="2324"/>
                  </a:lnTo>
                  <a:lnTo>
                    <a:pt x="1314462" y="3441"/>
                  </a:lnTo>
                  <a:lnTo>
                    <a:pt x="1314462" y="6070"/>
                  </a:lnTo>
                  <a:lnTo>
                    <a:pt x="1314919" y="7200"/>
                  </a:lnTo>
                  <a:lnTo>
                    <a:pt x="1316786" y="9055"/>
                  </a:lnTo>
                  <a:lnTo>
                    <a:pt x="1317904" y="9525"/>
                  </a:lnTo>
                  <a:lnTo>
                    <a:pt x="1330058" y="9525"/>
                  </a:lnTo>
                  <a:lnTo>
                    <a:pt x="1331188" y="9055"/>
                  </a:lnTo>
                  <a:lnTo>
                    <a:pt x="1333042" y="7200"/>
                  </a:lnTo>
                  <a:lnTo>
                    <a:pt x="1333512" y="6070"/>
                  </a:lnTo>
                  <a:lnTo>
                    <a:pt x="1333512" y="3441"/>
                  </a:lnTo>
                  <a:close/>
                </a:path>
                <a:path w="5163185" h="3783329">
                  <a:moveTo>
                    <a:pt x="1390662" y="3776980"/>
                  </a:moveTo>
                  <a:lnTo>
                    <a:pt x="1390192" y="3775862"/>
                  </a:lnTo>
                  <a:lnTo>
                    <a:pt x="1388338" y="3773995"/>
                  </a:lnTo>
                  <a:lnTo>
                    <a:pt x="1387208" y="3773525"/>
                  </a:lnTo>
                  <a:lnTo>
                    <a:pt x="1375054" y="3773525"/>
                  </a:lnTo>
                  <a:lnTo>
                    <a:pt x="1373936" y="3773995"/>
                  </a:lnTo>
                  <a:lnTo>
                    <a:pt x="1372069" y="3775862"/>
                  </a:lnTo>
                  <a:lnTo>
                    <a:pt x="1371612" y="3776980"/>
                  </a:lnTo>
                  <a:lnTo>
                    <a:pt x="1371612" y="3779609"/>
                  </a:lnTo>
                  <a:lnTo>
                    <a:pt x="1372069" y="3780726"/>
                  </a:lnTo>
                  <a:lnTo>
                    <a:pt x="1373936" y="3782593"/>
                  </a:lnTo>
                  <a:lnTo>
                    <a:pt x="1375054" y="3783063"/>
                  </a:lnTo>
                  <a:lnTo>
                    <a:pt x="1387208" y="3783063"/>
                  </a:lnTo>
                  <a:lnTo>
                    <a:pt x="1388338" y="3782593"/>
                  </a:lnTo>
                  <a:lnTo>
                    <a:pt x="1390192" y="3780726"/>
                  </a:lnTo>
                  <a:lnTo>
                    <a:pt x="1390662" y="3779609"/>
                  </a:lnTo>
                  <a:lnTo>
                    <a:pt x="1390662" y="3776980"/>
                  </a:lnTo>
                  <a:close/>
                </a:path>
                <a:path w="5163185" h="3783329">
                  <a:moveTo>
                    <a:pt x="1390662" y="3148050"/>
                  </a:moveTo>
                  <a:lnTo>
                    <a:pt x="1390192" y="3146933"/>
                  </a:lnTo>
                  <a:lnTo>
                    <a:pt x="1388338" y="3145078"/>
                  </a:lnTo>
                  <a:lnTo>
                    <a:pt x="1387208" y="3144609"/>
                  </a:lnTo>
                  <a:lnTo>
                    <a:pt x="1375054" y="3144609"/>
                  </a:lnTo>
                  <a:lnTo>
                    <a:pt x="1373936" y="3145078"/>
                  </a:lnTo>
                  <a:lnTo>
                    <a:pt x="1372069" y="3146933"/>
                  </a:lnTo>
                  <a:lnTo>
                    <a:pt x="1371612" y="3148050"/>
                  </a:lnTo>
                  <a:lnTo>
                    <a:pt x="1371612" y="3150679"/>
                  </a:lnTo>
                  <a:lnTo>
                    <a:pt x="1372069" y="3151809"/>
                  </a:lnTo>
                  <a:lnTo>
                    <a:pt x="1373936" y="3153664"/>
                  </a:lnTo>
                  <a:lnTo>
                    <a:pt x="1375054" y="3154134"/>
                  </a:lnTo>
                  <a:lnTo>
                    <a:pt x="1387208" y="3154134"/>
                  </a:lnTo>
                  <a:lnTo>
                    <a:pt x="1388338" y="3153664"/>
                  </a:lnTo>
                  <a:lnTo>
                    <a:pt x="1390192" y="3151809"/>
                  </a:lnTo>
                  <a:lnTo>
                    <a:pt x="1390662" y="3150679"/>
                  </a:lnTo>
                  <a:lnTo>
                    <a:pt x="1390662" y="3148050"/>
                  </a:lnTo>
                  <a:close/>
                </a:path>
                <a:path w="5163185" h="3783329">
                  <a:moveTo>
                    <a:pt x="1390662" y="2519134"/>
                  </a:moveTo>
                  <a:lnTo>
                    <a:pt x="1390192" y="2518003"/>
                  </a:lnTo>
                  <a:lnTo>
                    <a:pt x="1388338" y="2516149"/>
                  </a:lnTo>
                  <a:lnTo>
                    <a:pt x="1387208" y="2515679"/>
                  </a:lnTo>
                  <a:lnTo>
                    <a:pt x="1375054" y="2515679"/>
                  </a:lnTo>
                  <a:lnTo>
                    <a:pt x="1373936" y="2516149"/>
                  </a:lnTo>
                  <a:lnTo>
                    <a:pt x="1372069" y="2518003"/>
                  </a:lnTo>
                  <a:lnTo>
                    <a:pt x="1371612" y="2519134"/>
                  </a:lnTo>
                  <a:lnTo>
                    <a:pt x="1371612" y="2521762"/>
                  </a:lnTo>
                  <a:lnTo>
                    <a:pt x="1372069" y="2522880"/>
                  </a:lnTo>
                  <a:lnTo>
                    <a:pt x="1373936" y="2524747"/>
                  </a:lnTo>
                  <a:lnTo>
                    <a:pt x="1375054" y="2525204"/>
                  </a:lnTo>
                  <a:lnTo>
                    <a:pt x="1387208" y="2525204"/>
                  </a:lnTo>
                  <a:lnTo>
                    <a:pt x="1388338" y="2524747"/>
                  </a:lnTo>
                  <a:lnTo>
                    <a:pt x="1390192" y="2522880"/>
                  </a:lnTo>
                  <a:lnTo>
                    <a:pt x="1390662" y="2521762"/>
                  </a:lnTo>
                  <a:lnTo>
                    <a:pt x="1390662" y="2519134"/>
                  </a:lnTo>
                  <a:close/>
                </a:path>
                <a:path w="5163185" h="3783329">
                  <a:moveTo>
                    <a:pt x="1390662" y="1890204"/>
                  </a:moveTo>
                  <a:lnTo>
                    <a:pt x="1390192" y="1889086"/>
                  </a:lnTo>
                  <a:lnTo>
                    <a:pt x="1388338" y="1887220"/>
                  </a:lnTo>
                  <a:lnTo>
                    <a:pt x="1387208" y="1886762"/>
                  </a:lnTo>
                  <a:lnTo>
                    <a:pt x="1375054" y="1886762"/>
                  </a:lnTo>
                  <a:lnTo>
                    <a:pt x="1373936" y="1887220"/>
                  </a:lnTo>
                  <a:lnTo>
                    <a:pt x="1372069" y="1889086"/>
                  </a:lnTo>
                  <a:lnTo>
                    <a:pt x="1371612" y="1890204"/>
                  </a:lnTo>
                  <a:lnTo>
                    <a:pt x="1371612" y="1892833"/>
                  </a:lnTo>
                  <a:lnTo>
                    <a:pt x="1372069" y="1893963"/>
                  </a:lnTo>
                  <a:lnTo>
                    <a:pt x="1373936" y="1895817"/>
                  </a:lnTo>
                  <a:lnTo>
                    <a:pt x="1375054" y="1896287"/>
                  </a:lnTo>
                  <a:lnTo>
                    <a:pt x="1387208" y="1896287"/>
                  </a:lnTo>
                  <a:lnTo>
                    <a:pt x="1388338" y="1895817"/>
                  </a:lnTo>
                  <a:lnTo>
                    <a:pt x="1390192" y="1893963"/>
                  </a:lnTo>
                  <a:lnTo>
                    <a:pt x="1390662" y="1892833"/>
                  </a:lnTo>
                  <a:lnTo>
                    <a:pt x="1390662" y="1890204"/>
                  </a:lnTo>
                  <a:close/>
                </a:path>
                <a:path w="5163185" h="3783329">
                  <a:moveTo>
                    <a:pt x="1390662" y="1261287"/>
                  </a:moveTo>
                  <a:lnTo>
                    <a:pt x="1390192" y="1260157"/>
                  </a:lnTo>
                  <a:lnTo>
                    <a:pt x="1388338" y="1258303"/>
                  </a:lnTo>
                  <a:lnTo>
                    <a:pt x="1387208" y="1257833"/>
                  </a:lnTo>
                  <a:lnTo>
                    <a:pt x="1375054" y="1257833"/>
                  </a:lnTo>
                  <a:lnTo>
                    <a:pt x="1373936" y="1258303"/>
                  </a:lnTo>
                  <a:lnTo>
                    <a:pt x="1372069" y="1260157"/>
                  </a:lnTo>
                  <a:lnTo>
                    <a:pt x="1371612" y="1261287"/>
                  </a:lnTo>
                  <a:lnTo>
                    <a:pt x="1371612" y="1263916"/>
                  </a:lnTo>
                  <a:lnTo>
                    <a:pt x="1372069" y="1265034"/>
                  </a:lnTo>
                  <a:lnTo>
                    <a:pt x="1373936" y="1266888"/>
                  </a:lnTo>
                  <a:lnTo>
                    <a:pt x="1375054" y="1267358"/>
                  </a:lnTo>
                  <a:lnTo>
                    <a:pt x="1387208" y="1267358"/>
                  </a:lnTo>
                  <a:lnTo>
                    <a:pt x="1388338" y="1266888"/>
                  </a:lnTo>
                  <a:lnTo>
                    <a:pt x="1390192" y="1265034"/>
                  </a:lnTo>
                  <a:lnTo>
                    <a:pt x="1390662" y="1263916"/>
                  </a:lnTo>
                  <a:lnTo>
                    <a:pt x="1390662" y="1261287"/>
                  </a:lnTo>
                  <a:close/>
                </a:path>
                <a:path w="5163185" h="3783329">
                  <a:moveTo>
                    <a:pt x="1390662" y="632358"/>
                  </a:moveTo>
                  <a:lnTo>
                    <a:pt x="1390192" y="631240"/>
                  </a:lnTo>
                  <a:lnTo>
                    <a:pt x="1388338" y="629386"/>
                  </a:lnTo>
                  <a:lnTo>
                    <a:pt x="1387208" y="628916"/>
                  </a:lnTo>
                  <a:lnTo>
                    <a:pt x="1375054" y="628916"/>
                  </a:lnTo>
                  <a:lnTo>
                    <a:pt x="1373936" y="629386"/>
                  </a:lnTo>
                  <a:lnTo>
                    <a:pt x="1372069" y="631240"/>
                  </a:lnTo>
                  <a:lnTo>
                    <a:pt x="1371612" y="632358"/>
                  </a:lnTo>
                  <a:lnTo>
                    <a:pt x="1371612" y="635000"/>
                  </a:lnTo>
                  <a:lnTo>
                    <a:pt x="1372069" y="636117"/>
                  </a:lnTo>
                  <a:lnTo>
                    <a:pt x="1373936" y="637971"/>
                  </a:lnTo>
                  <a:lnTo>
                    <a:pt x="1375054" y="638441"/>
                  </a:lnTo>
                  <a:lnTo>
                    <a:pt x="1387208" y="638441"/>
                  </a:lnTo>
                  <a:lnTo>
                    <a:pt x="1388338" y="637971"/>
                  </a:lnTo>
                  <a:lnTo>
                    <a:pt x="1390192" y="636117"/>
                  </a:lnTo>
                  <a:lnTo>
                    <a:pt x="1390662" y="635000"/>
                  </a:lnTo>
                  <a:lnTo>
                    <a:pt x="1390662" y="632358"/>
                  </a:lnTo>
                  <a:close/>
                </a:path>
                <a:path w="5163185" h="3783329">
                  <a:moveTo>
                    <a:pt x="1390662" y="3441"/>
                  </a:moveTo>
                  <a:lnTo>
                    <a:pt x="1390192" y="2324"/>
                  </a:lnTo>
                  <a:lnTo>
                    <a:pt x="1388338" y="457"/>
                  </a:lnTo>
                  <a:lnTo>
                    <a:pt x="1387208" y="0"/>
                  </a:lnTo>
                  <a:lnTo>
                    <a:pt x="1375054" y="0"/>
                  </a:lnTo>
                  <a:lnTo>
                    <a:pt x="1373936" y="457"/>
                  </a:lnTo>
                  <a:lnTo>
                    <a:pt x="1372069" y="2324"/>
                  </a:lnTo>
                  <a:lnTo>
                    <a:pt x="1371612" y="3441"/>
                  </a:lnTo>
                  <a:lnTo>
                    <a:pt x="1371612" y="6070"/>
                  </a:lnTo>
                  <a:lnTo>
                    <a:pt x="1372069" y="7200"/>
                  </a:lnTo>
                  <a:lnTo>
                    <a:pt x="1373936" y="9055"/>
                  </a:lnTo>
                  <a:lnTo>
                    <a:pt x="1375054" y="9525"/>
                  </a:lnTo>
                  <a:lnTo>
                    <a:pt x="1387208" y="9525"/>
                  </a:lnTo>
                  <a:lnTo>
                    <a:pt x="1388338" y="9055"/>
                  </a:lnTo>
                  <a:lnTo>
                    <a:pt x="1390192" y="7200"/>
                  </a:lnTo>
                  <a:lnTo>
                    <a:pt x="1390662" y="6070"/>
                  </a:lnTo>
                  <a:lnTo>
                    <a:pt x="1390662" y="3441"/>
                  </a:lnTo>
                  <a:close/>
                </a:path>
                <a:path w="5163185" h="3783329">
                  <a:moveTo>
                    <a:pt x="1447812" y="3776980"/>
                  </a:moveTo>
                  <a:lnTo>
                    <a:pt x="1447342" y="3775862"/>
                  </a:lnTo>
                  <a:lnTo>
                    <a:pt x="1445488" y="3773995"/>
                  </a:lnTo>
                  <a:lnTo>
                    <a:pt x="1444358" y="3773525"/>
                  </a:lnTo>
                  <a:lnTo>
                    <a:pt x="1432204" y="3773525"/>
                  </a:lnTo>
                  <a:lnTo>
                    <a:pt x="1431086" y="3773995"/>
                  </a:lnTo>
                  <a:lnTo>
                    <a:pt x="1429219" y="3775862"/>
                  </a:lnTo>
                  <a:lnTo>
                    <a:pt x="1428762" y="3776980"/>
                  </a:lnTo>
                  <a:lnTo>
                    <a:pt x="1428762" y="3779609"/>
                  </a:lnTo>
                  <a:lnTo>
                    <a:pt x="1429219" y="3780726"/>
                  </a:lnTo>
                  <a:lnTo>
                    <a:pt x="1431086" y="3782593"/>
                  </a:lnTo>
                  <a:lnTo>
                    <a:pt x="1432204" y="3783063"/>
                  </a:lnTo>
                  <a:lnTo>
                    <a:pt x="1444358" y="3783063"/>
                  </a:lnTo>
                  <a:lnTo>
                    <a:pt x="1445488" y="3782593"/>
                  </a:lnTo>
                  <a:lnTo>
                    <a:pt x="1447342" y="3780726"/>
                  </a:lnTo>
                  <a:lnTo>
                    <a:pt x="1447812" y="3779609"/>
                  </a:lnTo>
                  <a:lnTo>
                    <a:pt x="1447812" y="3776980"/>
                  </a:lnTo>
                  <a:close/>
                </a:path>
                <a:path w="5163185" h="3783329">
                  <a:moveTo>
                    <a:pt x="1447812" y="3148050"/>
                  </a:moveTo>
                  <a:lnTo>
                    <a:pt x="1447342" y="3146933"/>
                  </a:lnTo>
                  <a:lnTo>
                    <a:pt x="1445488" y="3145078"/>
                  </a:lnTo>
                  <a:lnTo>
                    <a:pt x="1444358" y="3144609"/>
                  </a:lnTo>
                  <a:lnTo>
                    <a:pt x="1432204" y="3144609"/>
                  </a:lnTo>
                  <a:lnTo>
                    <a:pt x="1431086" y="3145078"/>
                  </a:lnTo>
                  <a:lnTo>
                    <a:pt x="1429219" y="3146933"/>
                  </a:lnTo>
                  <a:lnTo>
                    <a:pt x="1428762" y="3148050"/>
                  </a:lnTo>
                  <a:lnTo>
                    <a:pt x="1428762" y="3150679"/>
                  </a:lnTo>
                  <a:lnTo>
                    <a:pt x="1429219" y="3151809"/>
                  </a:lnTo>
                  <a:lnTo>
                    <a:pt x="1431086" y="3153664"/>
                  </a:lnTo>
                  <a:lnTo>
                    <a:pt x="1432204" y="3154134"/>
                  </a:lnTo>
                  <a:lnTo>
                    <a:pt x="1444358" y="3154134"/>
                  </a:lnTo>
                  <a:lnTo>
                    <a:pt x="1445488" y="3153664"/>
                  </a:lnTo>
                  <a:lnTo>
                    <a:pt x="1447342" y="3151809"/>
                  </a:lnTo>
                  <a:lnTo>
                    <a:pt x="1447812" y="3150679"/>
                  </a:lnTo>
                  <a:lnTo>
                    <a:pt x="1447812" y="3148050"/>
                  </a:lnTo>
                  <a:close/>
                </a:path>
                <a:path w="5163185" h="3783329">
                  <a:moveTo>
                    <a:pt x="1447812" y="2519134"/>
                  </a:moveTo>
                  <a:lnTo>
                    <a:pt x="1447342" y="2518003"/>
                  </a:lnTo>
                  <a:lnTo>
                    <a:pt x="1445488" y="2516149"/>
                  </a:lnTo>
                  <a:lnTo>
                    <a:pt x="1444358" y="2515679"/>
                  </a:lnTo>
                  <a:lnTo>
                    <a:pt x="1432204" y="2515679"/>
                  </a:lnTo>
                  <a:lnTo>
                    <a:pt x="1431086" y="2516149"/>
                  </a:lnTo>
                  <a:lnTo>
                    <a:pt x="1429219" y="2518003"/>
                  </a:lnTo>
                  <a:lnTo>
                    <a:pt x="1428762" y="2519134"/>
                  </a:lnTo>
                  <a:lnTo>
                    <a:pt x="1428762" y="2521762"/>
                  </a:lnTo>
                  <a:lnTo>
                    <a:pt x="1429219" y="2522880"/>
                  </a:lnTo>
                  <a:lnTo>
                    <a:pt x="1431086" y="2524747"/>
                  </a:lnTo>
                  <a:lnTo>
                    <a:pt x="1432204" y="2525204"/>
                  </a:lnTo>
                  <a:lnTo>
                    <a:pt x="1444358" y="2525204"/>
                  </a:lnTo>
                  <a:lnTo>
                    <a:pt x="1445488" y="2524747"/>
                  </a:lnTo>
                  <a:lnTo>
                    <a:pt x="1447342" y="2522880"/>
                  </a:lnTo>
                  <a:lnTo>
                    <a:pt x="1447812" y="2521762"/>
                  </a:lnTo>
                  <a:lnTo>
                    <a:pt x="1447812" y="2519134"/>
                  </a:lnTo>
                  <a:close/>
                </a:path>
                <a:path w="5163185" h="3783329">
                  <a:moveTo>
                    <a:pt x="1447812" y="1890204"/>
                  </a:moveTo>
                  <a:lnTo>
                    <a:pt x="1447342" y="1889086"/>
                  </a:lnTo>
                  <a:lnTo>
                    <a:pt x="1445488" y="1887220"/>
                  </a:lnTo>
                  <a:lnTo>
                    <a:pt x="1444358" y="1886762"/>
                  </a:lnTo>
                  <a:lnTo>
                    <a:pt x="1432204" y="1886762"/>
                  </a:lnTo>
                  <a:lnTo>
                    <a:pt x="1431086" y="1887220"/>
                  </a:lnTo>
                  <a:lnTo>
                    <a:pt x="1429219" y="1889086"/>
                  </a:lnTo>
                  <a:lnTo>
                    <a:pt x="1428762" y="1890204"/>
                  </a:lnTo>
                  <a:lnTo>
                    <a:pt x="1428762" y="1892833"/>
                  </a:lnTo>
                  <a:lnTo>
                    <a:pt x="1429219" y="1893963"/>
                  </a:lnTo>
                  <a:lnTo>
                    <a:pt x="1431086" y="1895817"/>
                  </a:lnTo>
                  <a:lnTo>
                    <a:pt x="1432204" y="1896287"/>
                  </a:lnTo>
                  <a:lnTo>
                    <a:pt x="1444358" y="1896287"/>
                  </a:lnTo>
                  <a:lnTo>
                    <a:pt x="1445488" y="1895817"/>
                  </a:lnTo>
                  <a:lnTo>
                    <a:pt x="1447342" y="1893963"/>
                  </a:lnTo>
                  <a:lnTo>
                    <a:pt x="1447812" y="1892833"/>
                  </a:lnTo>
                  <a:lnTo>
                    <a:pt x="1447812" y="1890204"/>
                  </a:lnTo>
                  <a:close/>
                </a:path>
                <a:path w="5163185" h="3783329">
                  <a:moveTo>
                    <a:pt x="1447812" y="1261287"/>
                  </a:moveTo>
                  <a:lnTo>
                    <a:pt x="1447342" y="1260157"/>
                  </a:lnTo>
                  <a:lnTo>
                    <a:pt x="1445488" y="1258303"/>
                  </a:lnTo>
                  <a:lnTo>
                    <a:pt x="1444358" y="1257833"/>
                  </a:lnTo>
                  <a:lnTo>
                    <a:pt x="1432204" y="1257833"/>
                  </a:lnTo>
                  <a:lnTo>
                    <a:pt x="1431086" y="1258303"/>
                  </a:lnTo>
                  <a:lnTo>
                    <a:pt x="1429219" y="1260157"/>
                  </a:lnTo>
                  <a:lnTo>
                    <a:pt x="1428762" y="1261287"/>
                  </a:lnTo>
                  <a:lnTo>
                    <a:pt x="1428762" y="1263916"/>
                  </a:lnTo>
                  <a:lnTo>
                    <a:pt x="1429219" y="1265034"/>
                  </a:lnTo>
                  <a:lnTo>
                    <a:pt x="1431086" y="1266888"/>
                  </a:lnTo>
                  <a:lnTo>
                    <a:pt x="1432204" y="1267358"/>
                  </a:lnTo>
                  <a:lnTo>
                    <a:pt x="1444358" y="1267358"/>
                  </a:lnTo>
                  <a:lnTo>
                    <a:pt x="1445488" y="1266888"/>
                  </a:lnTo>
                  <a:lnTo>
                    <a:pt x="1447342" y="1265034"/>
                  </a:lnTo>
                  <a:lnTo>
                    <a:pt x="1447812" y="1263916"/>
                  </a:lnTo>
                  <a:lnTo>
                    <a:pt x="1447812" y="1261287"/>
                  </a:lnTo>
                  <a:close/>
                </a:path>
                <a:path w="5163185" h="3783329">
                  <a:moveTo>
                    <a:pt x="1447812" y="632358"/>
                  </a:moveTo>
                  <a:lnTo>
                    <a:pt x="1447342" y="631240"/>
                  </a:lnTo>
                  <a:lnTo>
                    <a:pt x="1445488" y="629386"/>
                  </a:lnTo>
                  <a:lnTo>
                    <a:pt x="1444358" y="628916"/>
                  </a:lnTo>
                  <a:lnTo>
                    <a:pt x="1432204" y="628916"/>
                  </a:lnTo>
                  <a:lnTo>
                    <a:pt x="1431086" y="629386"/>
                  </a:lnTo>
                  <a:lnTo>
                    <a:pt x="1429219" y="631240"/>
                  </a:lnTo>
                  <a:lnTo>
                    <a:pt x="1428762" y="632358"/>
                  </a:lnTo>
                  <a:lnTo>
                    <a:pt x="1428762" y="635000"/>
                  </a:lnTo>
                  <a:lnTo>
                    <a:pt x="1429219" y="636117"/>
                  </a:lnTo>
                  <a:lnTo>
                    <a:pt x="1431086" y="637971"/>
                  </a:lnTo>
                  <a:lnTo>
                    <a:pt x="1432204" y="638441"/>
                  </a:lnTo>
                  <a:lnTo>
                    <a:pt x="1444358" y="638441"/>
                  </a:lnTo>
                  <a:lnTo>
                    <a:pt x="1445488" y="637971"/>
                  </a:lnTo>
                  <a:lnTo>
                    <a:pt x="1447342" y="636117"/>
                  </a:lnTo>
                  <a:lnTo>
                    <a:pt x="1447812" y="635000"/>
                  </a:lnTo>
                  <a:lnTo>
                    <a:pt x="1447812" y="632358"/>
                  </a:lnTo>
                  <a:close/>
                </a:path>
                <a:path w="5163185" h="3783329">
                  <a:moveTo>
                    <a:pt x="1447812" y="3441"/>
                  </a:moveTo>
                  <a:lnTo>
                    <a:pt x="1447342" y="2324"/>
                  </a:lnTo>
                  <a:lnTo>
                    <a:pt x="1445488" y="457"/>
                  </a:lnTo>
                  <a:lnTo>
                    <a:pt x="1444358" y="0"/>
                  </a:lnTo>
                  <a:lnTo>
                    <a:pt x="1432204" y="0"/>
                  </a:lnTo>
                  <a:lnTo>
                    <a:pt x="1431086" y="457"/>
                  </a:lnTo>
                  <a:lnTo>
                    <a:pt x="1429219" y="2324"/>
                  </a:lnTo>
                  <a:lnTo>
                    <a:pt x="1428762" y="3441"/>
                  </a:lnTo>
                  <a:lnTo>
                    <a:pt x="1428762" y="6070"/>
                  </a:lnTo>
                  <a:lnTo>
                    <a:pt x="1429219" y="7200"/>
                  </a:lnTo>
                  <a:lnTo>
                    <a:pt x="1431086" y="9055"/>
                  </a:lnTo>
                  <a:lnTo>
                    <a:pt x="1432204" y="9525"/>
                  </a:lnTo>
                  <a:lnTo>
                    <a:pt x="1444358" y="9525"/>
                  </a:lnTo>
                  <a:lnTo>
                    <a:pt x="1445488" y="9055"/>
                  </a:lnTo>
                  <a:lnTo>
                    <a:pt x="1447342" y="7200"/>
                  </a:lnTo>
                  <a:lnTo>
                    <a:pt x="1447812" y="6070"/>
                  </a:lnTo>
                  <a:lnTo>
                    <a:pt x="1447812" y="3441"/>
                  </a:lnTo>
                  <a:close/>
                </a:path>
                <a:path w="5163185" h="3783329">
                  <a:moveTo>
                    <a:pt x="1504962" y="3776980"/>
                  </a:moveTo>
                  <a:lnTo>
                    <a:pt x="1504492" y="3775862"/>
                  </a:lnTo>
                  <a:lnTo>
                    <a:pt x="1502638" y="3773995"/>
                  </a:lnTo>
                  <a:lnTo>
                    <a:pt x="1501508" y="3773525"/>
                  </a:lnTo>
                  <a:lnTo>
                    <a:pt x="1489354" y="3773525"/>
                  </a:lnTo>
                  <a:lnTo>
                    <a:pt x="1488236" y="3773995"/>
                  </a:lnTo>
                  <a:lnTo>
                    <a:pt x="1486369" y="3775862"/>
                  </a:lnTo>
                  <a:lnTo>
                    <a:pt x="1485912" y="3776980"/>
                  </a:lnTo>
                  <a:lnTo>
                    <a:pt x="1485912" y="3779609"/>
                  </a:lnTo>
                  <a:lnTo>
                    <a:pt x="1486369" y="3780726"/>
                  </a:lnTo>
                  <a:lnTo>
                    <a:pt x="1488236" y="3782593"/>
                  </a:lnTo>
                  <a:lnTo>
                    <a:pt x="1489354" y="3783063"/>
                  </a:lnTo>
                  <a:lnTo>
                    <a:pt x="1501508" y="3783063"/>
                  </a:lnTo>
                  <a:lnTo>
                    <a:pt x="1502638" y="3782593"/>
                  </a:lnTo>
                  <a:lnTo>
                    <a:pt x="1504492" y="3780726"/>
                  </a:lnTo>
                  <a:lnTo>
                    <a:pt x="1504962" y="3779609"/>
                  </a:lnTo>
                  <a:lnTo>
                    <a:pt x="1504962" y="3776980"/>
                  </a:lnTo>
                  <a:close/>
                </a:path>
                <a:path w="5163185" h="3783329">
                  <a:moveTo>
                    <a:pt x="1504962" y="3148050"/>
                  </a:moveTo>
                  <a:lnTo>
                    <a:pt x="1504492" y="3146933"/>
                  </a:lnTo>
                  <a:lnTo>
                    <a:pt x="1502638" y="3145078"/>
                  </a:lnTo>
                  <a:lnTo>
                    <a:pt x="1501508" y="3144609"/>
                  </a:lnTo>
                  <a:lnTo>
                    <a:pt x="1489354" y="3144609"/>
                  </a:lnTo>
                  <a:lnTo>
                    <a:pt x="1488236" y="3145078"/>
                  </a:lnTo>
                  <a:lnTo>
                    <a:pt x="1486369" y="3146933"/>
                  </a:lnTo>
                  <a:lnTo>
                    <a:pt x="1485912" y="3148050"/>
                  </a:lnTo>
                  <a:lnTo>
                    <a:pt x="1485912" y="3150679"/>
                  </a:lnTo>
                  <a:lnTo>
                    <a:pt x="1486369" y="3151809"/>
                  </a:lnTo>
                  <a:lnTo>
                    <a:pt x="1488236" y="3153664"/>
                  </a:lnTo>
                  <a:lnTo>
                    <a:pt x="1489354" y="3154134"/>
                  </a:lnTo>
                  <a:lnTo>
                    <a:pt x="1501508" y="3154134"/>
                  </a:lnTo>
                  <a:lnTo>
                    <a:pt x="1502638" y="3153664"/>
                  </a:lnTo>
                  <a:lnTo>
                    <a:pt x="1504492" y="3151809"/>
                  </a:lnTo>
                  <a:lnTo>
                    <a:pt x="1504962" y="3150679"/>
                  </a:lnTo>
                  <a:lnTo>
                    <a:pt x="1504962" y="3148050"/>
                  </a:lnTo>
                  <a:close/>
                </a:path>
                <a:path w="5163185" h="3783329">
                  <a:moveTo>
                    <a:pt x="1504962" y="2519134"/>
                  </a:moveTo>
                  <a:lnTo>
                    <a:pt x="1504492" y="2518003"/>
                  </a:lnTo>
                  <a:lnTo>
                    <a:pt x="1502638" y="2516149"/>
                  </a:lnTo>
                  <a:lnTo>
                    <a:pt x="1501508" y="2515679"/>
                  </a:lnTo>
                  <a:lnTo>
                    <a:pt x="1489354" y="2515679"/>
                  </a:lnTo>
                  <a:lnTo>
                    <a:pt x="1488236" y="2516149"/>
                  </a:lnTo>
                  <a:lnTo>
                    <a:pt x="1486369" y="2518003"/>
                  </a:lnTo>
                  <a:lnTo>
                    <a:pt x="1485912" y="2519134"/>
                  </a:lnTo>
                  <a:lnTo>
                    <a:pt x="1485912" y="2521762"/>
                  </a:lnTo>
                  <a:lnTo>
                    <a:pt x="1486369" y="2522880"/>
                  </a:lnTo>
                  <a:lnTo>
                    <a:pt x="1488236" y="2524747"/>
                  </a:lnTo>
                  <a:lnTo>
                    <a:pt x="1489354" y="2525204"/>
                  </a:lnTo>
                  <a:lnTo>
                    <a:pt x="1501508" y="2525204"/>
                  </a:lnTo>
                  <a:lnTo>
                    <a:pt x="1502638" y="2524747"/>
                  </a:lnTo>
                  <a:lnTo>
                    <a:pt x="1504492" y="2522880"/>
                  </a:lnTo>
                  <a:lnTo>
                    <a:pt x="1504962" y="2521762"/>
                  </a:lnTo>
                  <a:lnTo>
                    <a:pt x="1504962" y="2519134"/>
                  </a:lnTo>
                  <a:close/>
                </a:path>
                <a:path w="5163185" h="3783329">
                  <a:moveTo>
                    <a:pt x="1504962" y="1890204"/>
                  </a:moveTo>
                  <a:lnTo>
                    <a:pt x="1504492" y="1889086"/>
                  </a:lnTo>
                  <a:lnTo>
                    <a:pt x="1502638" y="1887220"/>
                  </a:lnTo>
                  <a:lnTo>
                    <a:pt x="1501508" y="1886762"/>
                  </a:lnTo>
                  <a:lnTo>
                    <a:pt x="1489354" y="1886762"/>
                  </a:lnTo>
                  <a:lnTo>
                    <a:pt x="1488236" y="1887220"/>
                  </a:lnTo>
                  <a:lnTo>
                    <a:pt x="1486369" y="1889086"/>
                  </a:lnTo>
                  <a:lnTo>
                    <a:pt x="1485912" y="1890204"/>
                  </a:lnTo>
                  <a:lnTo>
                    <a:pt x="1485912" y="1892833"/>
                  </a:lnTo>
                  <a:lnTo>
                    <a:pt x="1486369" y="1893963"/>
                  </a:lnTo>
                  <a:lnTo>
                    <a:pt x="1488236" y="1895817"/>
                  </a:lnTo>
                  <a:lnTo>
                    <a:pt x="1489354" y="1896287"/>
                  </a:lnTo>
                  <a:lnTo>
                    <a:pt x="1501508" y="1896287"/>
                  </a:lnTo>
                  <a:lnTo>
                    <a:pt x="1502638" y="1895817"/>
                  </a:lnTo>
                  <a:lnTo>
                    <a:pt x="1504492" y="1893963"/>
                  </a:lnTo>
                  <a:lnTo>
                    <a:pt x="1504962" y="1892833"/>
                  </a:lnTo>
                  <a:lnTo>
                    <a:pt x="1504962" y="1890204"/>
                  </a:lnTo>
                  <a:close/>
                </a:path>
                <a:path w="5163185" h="3783329">
                  <a:moveTo>
                    <a:pt x="1504962" y="1261287"/>
                  </a:moveTo>
                  <a:lnTo>
                    <a:pt x="1504492" y="1260157"/>
                  </a:lnTo>
                  <a:lnTo>
                    <a:pt x="1502638" y="1258303"/>
                  </a:lnTo>
                  <a:lnTo>
                    <a:pt x="1501508" y="1257833"/>
                  </a:lnTo>
                  <a:lnTo>
                    <a:pt x="1489354" y="1257833"/>
                  </a:lnTo>
                  <a:lnTo>
                    <a:pt x="1488236" y="1258303"/>
                  </a:lnTo>
                  <a:lnTo>
                    <a:pt x="1486369" y="1260157"/>
                  </a:lnTo>
                  <a:lnTo>
                    <a:pt x="1485912" y="1261287"/>
                  </a:lnTo>
                  <a:lnTo>
                    <a:pt x="1485912" y="1263916"/>
                  </a:lnTo>
                  <a:lnTo>
                    <a:pt x="1486369" y="1265034"/>
                  </a:lnTo>
                  <a:lnTo>
                    <a:pt x="1488236" y="1266888"/>
                  </a:lnTo>
                  <a:lnTo>
                    <a:pt x="1489354" y="1267358"/>
                  </a:lnTo>
                  <a:lnTo>
                    <a:pt x="1501508" y="1267358"/>
                  </a:lnTo>
                  <a:lnTo>
                    <a:pt x="1502638" y="1266888"/>
                  </a:lnTo>
                  <a:lnTo>
                    <a:pt x="1504492" y="1265034"/>
                  </a:lnTo>
                  <a:lnTo>
                    <a:pt x="1504962" y="1263916"/>
                  </a:lnTo>
                  <a:lnTo>
                    <a:pt x="1504962" y="1261287"/>
                  </a:lnTo>
                  <a:close/>
                </a:path>
                <a:path w="5163185" h="3783329">
                  <a:moveTo>
                    <a:pt x="1504962" y="632358"/>
                  </a:moveTo>
                  <a:lnTo>
                    <a:pt x="1504492" y="631240"/>
                  </a:lnTo>
                  <a:lnTo>
                    <a:pt x="1502638" y="629386"/>
                  </a:lnTo>
                  <a:lnTo>
                    <a:pt x="1501508" y="628916"/>
                  </a:lnTo>
                  <a:lnTo>
                    <a:pt x="1489354" y="628916"/>
                  </a:lnTo>
                  <a:lnTo>
                    <a:pt x="1488236" y="629386"/>
                  </a:lnTo>
                  <a:lnTo>
                    <a:pt x="1486369" y="631240"/>
                  </a:lnTo>
                  <a:lnTo>
                    <a:pt x="1485912" y="632358"/>
                  </a:lnTo>
                  <a:lnTo>
                    <a:pt x="1485912" y="635000"/>
                  </a:lnTo>
                  <a:lnTo>
                    <a:pt x="1486369" y="636117"/>
                  </a:lnTo>
                  <a:lnTo>
                    <a:pt x="1488236" y="637971"/>
                  </a:lnTo>
                  <a:lnTo>
                    <a:pt x="1489354" y="638441"/>
                  </a:lnTo>
                  <a:lnTo>
                    <a:pt x="1501508" y="638441"/>
                  </a:lnTo>
                  <a:lnTo>
                    <a:pt x="1502638" y="637971"/>
                  </a:lnTo>
                  <a:lnTo>
                    <a:pt x="1504492" y="636117"/>
                  </a:lnTo>
                  <a:lnTo>
                    <a:pt x="1504962" y="635000"/>
                  </a:lnTo>
                  <a:lnTo>
                    <a:pt x="1504962" y="632358"/>
                  </a:lnTo>
                  <a:close/>
                </a:path>
                <a:path w="5163185" h="3783329">
                  <a:moveTo>
                    <a:pt x="1504962" y="3441"/>
                  </a:moveTo>
                  <a:lnTo>
                    <a:pt x="1504492" y="2324"/>
                  </a:lnTo>
                  <a:lnTo>
                    <a:pt x="1502638" y="457"/>
                  </a:lnTo>
                  <a:lnTo>
                    <a:pt x="1501508" y="0"/>
                  </a:lnTo>
                  <a:lnTo>
                    <a:pt x="1489354" y="0"/>
                  </a:lnTo>
                  <a:lnTo>
                    <a:pt x="1488236" y="457"/>
                  </a:lnTo>
                  <a:lnTo>
                    <a:pt x="1486369" y="2324"/>
                  </a:lnTo>
                  <a:lnTo>
                    <a:pt x="1485912" y="3441"/>
                  </a:lnTo>
                  <a:lnTo>
                    <a:pt x="1485912" y="6070"/>
                  </a:lnTo>
                  <a:lnTo>
                    <a:pt x="1486369" y="7200"/>
                  </a:lnTo>
                  <a:lnTo>
                    <a:pt x="1488236" y="9055"/>
                  </a:lnTo>
                  <a:lnTo>
                    <a:pt x="1489354" y="9525"/>
                  </a:lnTo>
                  <a:lnTo>
                    <a:pt x="1501508" y="9525"/>
                  </a:lnTo>
                  <a:lnTo>
                    <a:pt x="1502638" y="9055"/>
                  </a:lnTo>
                  <a:lnTo>
                    <a:pt x="1504492" y="7200"/>
                  </a:lnTo>
                  <a:lnTo>
                    <a:pt x="1504962" y="6070"/>
                  </a:lnTo>
                  <a:lnTo>
                    <a:pt x="1504962" y="3441"/>
                  </a:lnTo>
                  <a:close/>
                </a:path>
                <a:path w="5163185" h="3783329">
                  <a:moveTo>
                    <a:pt x="1562112" y="3776980"/>
                  </a:moveTo>
                  <a:lnTo>
                    <a:pt x="1561642" y="3775862"/>
                  </a:lnTo>
                  <a:lnTo>
                    <a:pt x="1559788" y="3773995"/>
                  </a:lnTo>
                  <a:lnTo>
                    <a:pt x="1558658" y="3773525"/>
                  </a:lnTo>
                  <a:lnTo>
                    <a:pt x="1546504" y="3773525"/>
                  </a:lnTo>
                  <a:lnTo>
                    <a:pt x="1545386" y="3773995"/>
                  </a:lnTo>
                  <a:lnTo>
                    <a:pt x="1543519" y="3775862"/>
                  </a:lnTo>
                  <a:lnTo>
                    <a:pt x="1543062" y="3776980"/>
                  </a:lnTo>
                  <a:lnTo>
                    <a:pt x="1543062" y="3779609"/>
                  </a:lnTo>
                  <a:lnTo>
                    <a:pt x="1543519" y="3780726"/>
                  </a:lnTo>
                  <a:lnTo>
                    <a:pt x="1545386" y="3782593"/>
                  </a:lnTo>
                  <a:lnTo>
                    <a:pt x="1546504" y="3783063"/>
                  </a:lnTo>
                  <a:lnTo>
                    <a:pt x="1558658" y="3783063"/>
                  </a:lnTo>
                  <a:lnTo>
                    <a:pt x="1559788" y="3782593"/>
                  </a:lnTo>
                  <a:lnTo>
                    <a:pt x="1561642" y="3780726"/>
                  </a:lnTo>
                  <a:lnTo>
                    <a:pt x="1562112" y="3779609"/>
                  </a:lnTo>
                  <a:lnTo>
                    <a:pt x="1562112" y="3776980"/>
                  </a:lnTo>
                  <a:close/>
                </a:path>
                <a:path w="5163185" h="3783329">
                  <a:moveTo>
                    <a:pt x="1562112" y="3148050"/>
                  </a:moveTo>
                  <a:lnTo>
                    <a:pt x="1561642" y="3146933"/>
                  </a:lnTo>
                  <a:lnTo>
                    <a:pt x="1559788" y="3145078"/>
                  </a:lnTo>
                  <a:lnTo>
                    <a:pt x="1558658" y="3144609"/>
                  </a:lnTo>
                  <a:lnTo>
                    <a:pt x="1546504" y="3144609"/>
                  </a:lnTo>
                  <a:lnTo>
                    <a:pt x="1545386" y="3145078"/>
                  </a:lnTo>
                  <a:lnTo>
                    <a:pt x="1543519" y="3146933"/>
                  </a:lnTo>
                  <a:lnTo>
                    <a:pt x="1543062" y="3148050"/>
                  </a:lnTo>
                  <a:lnTo>
                    <a:pt x="1543062" y="3150679"/>
                  </a:lnTo>
                  <a:lnTo>
                    <a:pt x="1543519" y="3151809"/>
                  </a:lnTo>
                  <a:lnTo>
                    <a:pt x="1545386" y="3153664"/>
                  </a:lnTo>
                  <a:lnTo>
                    <a:pt x="1546504" y="3154134"/>
                  </a:lnTo>
                  <a:lnTo>
                    <a:pt x="1558658" y="3154134"/>
                  </a:lnTo>
                  <a:lnTo>
                    <a:pt x="1559788" y="3153664"/>
                  </a:lnTo>
                  <a:lnTo>
                    <a:pt x="1561642" y="3151809"/>
                  </a:lnTo>
                  <a:lnTo>
                    <a:pt x="1562112" y="3150679"/>
                  </a:lnTo>
                  <a:lnTo>
                    <a:pt x="1562112" y="3148050"/>
                  </a:lnTo>
                  <a:close/>
                </a:path>
                <a:path w="5163185" h="3783329">
                  <a:moveTo>
                    <a:pt x="1562112" y="2519134"/>
                  </a:moveTo>
                  <a:lnTo>
                    <a:pt x="1561642" y="2518003"/>
                  </a:lnTo>
                  <a:lnTo>
                    <a:pt x="1559788" y="2516149"/>
                  </a:lnTo>
                  <a:lnTo>
                    <a:pt x="1558658" y="2515679"/>
                  </a:lnTo>
                  <a:lnTo>
                    <a:pt x="1546504" y="2515679"/>
                  </a:lnTo>
                  <a:lnTo>
                    <a:pt x="1545386" y="2516149"/>
                  </a:lnTo>
                  <a:lnTo>
                    <a:pt x="1543519" y="2518003"/>
                  </a:lnTo>
                  <a:lnTo>
                    <a:pt x="1543062" y="2519134"/>
                  </a:lnTo>
                  <a:lnTo>
                    <a:pt x="1543062" y="2521762"/>
                  </a:lnTo>
                  <a:lnTo>
                    <a:pt x="1543519" y="2522880"/>
                  </a:lnTo>
                  <a:lnTo>
                    <a:pt x="1545386" y="2524747"/>
                  </a:lnTo>
                  <a:lnTo>
                    <a:pt x="1546504" y="2525204"/>
                  </a:lnTo>
                  <a:lnTo>
                    <a:pt x="1558658" y="2525204"/>
                  </a:lnTo>
                  <a:lnTo>
                    <a:pt x="1559788" y="2524747"/>
                  </a:lnTo>
                  <a:lnTo>
                    <a:pt x="1561642" y="2522880"/>
                  </a:lnTo>
                  <a:lnTo>
                    <a:pt x="1562112" y="2521762"/>
                  </a:lnTo>
                  <a:lnTo>
                    <a:pt x="1562112" y="2519134"/>
                  </a:lnTo>
                  <a:close/>
                </a:path>
                <a:path w="5163185" h="3783329">
                  <a:moveTo>
                    <a:pt x="1562112" y="1890204"/>
                  </a:moveTo>
                  <a:lnTo>
                    <a:pt x="1561642" y="1889086"/>
                  </a:lnTo>
                  <a:lnTo>
                    <a:pt x="1559788" y="1887220"/>
                  </a:lnTo>
                  <a:lnTo>
                    <a:pt x="1558658" y="1886762"/>
                  </a:lnTo>
                  <a:lnTo>
                    <a:pt x="1546504" y="1886762"/>
                  </a:lnTo>
                  <a:lnTo>
                    <a:pt x="1545386" y="1887220"/>
                  </a:lnTo>
                  <a:lnTo>
                    <a:pt x="1543519" y="1889086"/>
                  </a:lnTo>
                  <a:lnTo>
                    <a:pt x="1543062" y="1890204"/>
                  </a:lnTo>
                  <a:lnTo>
                    <a:pt x="1543062" y="1892833"/>
                  </a:lnTo>
                  <a:lnTo>
                    <a:pt x="1543519" y="1893963"/>
                  </a:lnTo>
                  <a:lnTo>
                    <a:pt x="1545386" y="1895817"/>
                  </a:lnTo>
                  <a:lnTo>
                    <a:pt x="1546504" y="1896287"/>
                  </a:lnTo>
                  <a:lnTo>
                    <a:pt x="1558658" y="1896287"/>
                  </a:lnTo>
                  <a:lnTo>
                    <a:pt x="1559788" y="1895817"/>
                  </a:lnTo>
                  <a:lnTo>
                    <a:pt x="1561642" y="1893963"/>
                  </a:lnTo>
                  <a:lnTo>
                    <a:pt x="1562112" y="1892833"/>
                  </a:lnTo>
                  <a:lnTo>
                    <a:pt x="1562112" y="1890204"/>
                  </a:lnTo>
                  <a:close/>
                </a:path>
                <a:path w="5163185" h="3783329">
                  <a:moveTo>
                    <a:pt x="1562112" y="1261287"/>
                  </a:moveTo>
                  <a:lnTo>
                    <a:pt x="1561642" y="1260157"/>
                  </a:lnTo>
                  <a:lnTo>
                    <a:pt x="1559788" y="1258303"/>
                  </a:lnTo>
                  <a:lnTo>
                    <a:pt x="1558658" y="1257833"/>
                  </a:lnTo>
                  <a:lnTo>
                    <a:pt x="1546504" y="1257833"/>
                  </a:lnTo>
                  <a:lnTo>
                    <a:pt x="1545386" y="1258303"/>
                  </a:lnTo>
                  <a:lnTo>
                    <a:pt x="1543519" y="1260157"/>
                  </a:lnTo>
                  <a:lnTo>
                    <a:pt x="1543062" y="1261287"/>
                  </a:lnTo>
                  <a:lnTo>
                    <a:pt x="1543062" y="1263916"/>
                  </a:lnTo>
                  <a:lnTo>
                    <a:pt x="1543519" y="1265034"/>
                  </a:lnTo>
                  <a:lnTo>
                    <a:pt x="1545386" y="1266888"/>
                  </a:lnTo>
                  <a:lnTo>
                    <a:pt x="1546504" y="1267358"/>
                  </a:lnTo>
                  <a:lnTo>
                    <a:pt x="1558658" y="1267358"/>
                  </a:lnTo>
                  <a:lnTo>
                    <a:pt x="1559788" y="1266888"/>
                  </a:lnTo>
                  <a:lnTo>
                    <a:pt x="1561642" y="1265034"/>
                  </a:lnTo>
                  <a:lnTo>
                    <a:pt x="1562112" y="1263916"/>
                  </a:lnTo>
                  <a:lnTo>
                    <a:pt x="1562112" y="1261287"/>
                  </a:lnTo>
                  <a:close/>
                </a:path>
                <a:path w="5163185" h="3783329">
                  <a:moveTo>
                    <a:pt x="1562112" y="632358"/>
                  </a:moveTo>
                  <a:lnTo>
                    <a:pt x="1561642" y="631240"/>
                  </a:lnTo>
                  <a:lnTo>
                    <a:pt x="1559788" y="629386"/>
                  </a:lnTo>
                  <a:lnTo>
                    <a:pt x="1558658" y="628916"/>
                  </a:lnTo>
                  <a:lnTo>
                    <a:pt x="1546504" y="628916"/>
                  </a:lnTo>
                  <a:lnTo>
                    <a:pt x="1545386" y="629386"/>
                  </a:lnTo>
                  <a:lnTo>
                    <a:pt x="1543519" y="631240"/>
                  </a:lnTo>
                  <a:lnTo>
                    <a:pt x="1543062" y="632358"/>
                  </a:lnTo>
                  <a:lnTo>
                    <a:pt x="1543062" y="635000"/>
                  </a:lnTo>
                  <a:lnTo>
                    <a:pt x="1543519" y="636117"/>
                  </a:lnTo>
                  <a:lnTo>
                    <a:pt x="1545386" y="637971"/>
                  </a:lnTo>
                  <a:lnTo>
                    <a:pt x="1546504" y="638441"/>
                  </a:lnTo>
                  <a:lnTo>
                    <a:pt x="1558658" y="638441"/>
                  </a:lnTo>
                  <a:lnTo>
                    <a:pt x="1559788" y="637971"/>
                  </a:lnTo>
                  <a:lnTo>
                    <a:pt x="1561642" y="636117"/>
                  </a:lnTo>
                  <a:lnTo>
                    <a:pt x="1562112" y="635000"/>
                  </a:lnTo>
                  <a:lnTo>
                    <a:pt x="1562112" y="632358"/>
                  </a:lnTo>
                  <a:close/>
                </a:path>
                <a:path w="5163185" h="3783329">
                  <a:moveTo>
                    <a:pt x="1562112" y="3441"/>
                  </a:moveTo>
                  <a:lnTo>
                    <a:pt x="1561642" y="2324"/>
                  </a:lnTo>
                  <a:lnTo>
                    <a:pt x="1559788" y="457"/>
                  </a:lnTo>
                  <a:lnTo>
                    <a:pt x="1558658" y="0"/>
                  </a:lnTo>
                  <a:lnTo>
                    <a:pt x="1546504" y="0"/>
                  </a:lnTo>
                  <a:lnTo>
                    <a:pt x="1545386" y="457"/>
                  </a:lnTo>
                  <a:lnTo>
                    <a:pt x="1543519" y="2324"/>
                  </a:lnTo>
                  <a:lnTo>
                    <a:pt x="1543062" y="3441"/>
                  </a:lnTo>
                  <a:lnTo>
                    <a:pt x="1543062" y="6070"/>
                  </a:lnTo>
                  <a:lnTo>
                    <a:pt x="1543519" y="7200"/>
                  </a:lnTo>
                  <a:lnTo>
                    <a:pt x="1545386" y="9055"/>
                  </a:lnTo>
                  <a:lnTo>
                    <a:pt x="1546504" y="9525"/>
                  </a:lnTo>
                  <a:lnTo>
                    <a:pt x="1558658" y="9525"/>
                  </a:lnTo>
                  <a:lnTo>
                    <a:pt x="1559788" y="9055"/>
                  </a:lnTo>
                  <a:lnTo>
                    <a:pt x="1561642" y="7200"/>
                  </a:lnTo>
                  <a:lnTo>
                    <a:pt x="1562112" y="6070"/>
                  </a:lnTo>
                  <a:lnTo>
                    <a:pt x="1562112" y="3441"/>
                  </a:lnTo>
                  <a:close/>
                </a:path>
                <a:path w="5163185" h="3783329">
                  <a:moveTo>
                    <a:pt x="1619262" y="3776980"/>
                  </a:moveTo>
                  <a:lnTo>
                    <a:pt x="1618792" y="3775862"/>
                  </a:lnTo>
                  <a:lnTo>
                    <a:pt x="1616938" y="3773995"/>
                  </a:lnTo>
                  <a:lnTo>
                    <a:pt x="1615808" y="3773525"/>
                  </a:lnTo>
                  <a:lnTo>
                    <a:pt x="1603654" y="3773525"/>
                  </a:lnTo>
                  <a:lnTo>
                    <a:pt x="1602536" y="3773995"/>
                  </a:lnTo>
                  <a:lnTo>
                    <a:pt x="1600669" y="3775862"/>
                  </a:lnTo>
                  <a:lnTo>
                    <a:pt x="1600212" y="3776980"/>
                  </a:lnTo>
                  <a:lnTo>
                    <a:pt x="1600212" y="3779609"/>
                  </a:lnTo>
                  <a:lnTo>
                    <a:pt x="1600669" y="3780726"/>
                  </a:lnTo>
                  <a:lnTo>
                    <a:pt x="1602536" y="3782593"/>
                  </a:lnTo>
                  <a:lnTo>
                    <a:pt x="1603654" y="3783063"/>
                  </a:lnTo>
                  <a:lnTo>
                    <a:pt x="1615808" y="3783063"/>
                  </a:lnTo>
                  <a:lnTo>
                    <a:pt x="1616938" y="3782593"/>
                  </a:lnTo>
                  <a:lnTo>
                    <a:pt x="1618792" y="3780726"/>
                  </a:lnTo>
                  <a:lnTo>
                    <a:pt x="1619262" y="3779609"/>
                  </a:lnTo>
                  <a:lnTo>
                    <a:pt x="1619262" y="3776980"/>
                  </a:lnTo>
                  <a:close/>
                </a:path>
                <a:path w="5163185" h="3783329">
                  <a:moveTo>
                    <a:pt x="1619262" y="3148050"/>
                  </a:moveTo>
                  <a:lnTo>
                    <a:pt x="1618792" y="3146933"/>
                  </a:lnTo>
                  <a:lnTo>
                    <a:pt x="1616938" y="3145078"/>
                  </a:lnTo>
                  <a:lnTo>
                    <a:pt x="1615808" y="3144609"/>
                  </a:lnTo>
                  <a:lnTo>
                    <a:pt x="1603654" y="3144609"/>
                  </a:lnTo>
                  <a:lnTo>
                    <a:pt x="1602536" y="3145078"/>
                  </a:lnTo>
                  <a:lnTo>
                    <a:pt x="1600669" y="3146933"/>
                  </a:lnTo>
                  <a:lnTo>
                    <a:pt x="1600212" y="3148050"/>
                  </a:lnTo>
                  <a:lnTo>
                    <a:pt x="1600212" y="3150679"/>
                  </a:lnTo>
                  <a:lnTo>
                    <a:pt x="1600669" y="3151809"/>
                  </a:lnTo>
                  <a:lnTo>
                    <a:pt x="1602536" y="3153664"/>
                  </a:lnTo>
                  <a:lnTo>
                    <a:pt x="1603654" y="3154134"/>
                  </a:lnTo>
                  <a:lnTo>
                    <a:pt x="1615808" y="3154134"/>
                  </a:lnTo>
                  <a:lnTo>
                    <a:pt x="1616938" y="3153664"/>
                  </a:lnTo>
                  <a:lnTo>
                    <a:pt x="1618792" y="3151809"/>
                  </a:lnTo>
                  <a:lnTo>
                    <a:pt x="1619262" y="3150679"/>
                  </a:lnTo>
                  <a:lnTo>
                    <a:pt x="1619262" y="3148050"/>
                  </a:lnTo>
                  <a:close/>
                </a:path>
                <a:path w="5163185" h="3783329">
                  <a:moveTo>
                    <a:pt x="1619262" y="2519134"/>
                  </a:moveTo>
                  <a:lnTo>
                    <a:pt x="1618792" y="2518003"/>
                  </a:lnTo>
                  <a:lnTo>
                    <a:pt x="1616938" y="2516149"/>
                  </a:lnTo>
                  <a:lnTo>
                    <a:pt x="1615808" y="2515679"/>
                  </a:lnTo>
                  <a:lnTo>
                    <a:pt x="1603654" y="2515679"/>
                  </a:lnTo>
                  <a:lnTo>
                    <a:pt x="1602536" y="2516149"/>
                  </a:lnTo>
                  <a:lnTo>
                    <a:pt x="1600669" y="2518003"/>
                  </a:lnTo>
                  <a:lnTo>
                    <a:pt x="1600212" y="2519134"/>
                  </a:lnTo>
                  <a:lnTo>
                    <a:pt x="1600212" y="2521762"/>
                  </a:lnTo>
                  <a:lnTo>
                    <a:pt x="1600669" y="2522880"/>
                  </a:lnTo>
                  <a:lnTo>
                    <a:pt x="1602536" y="2524747"/>
                  </a:lnTo>
                  <a:lnTo>
                    <a:pt x="1603654" y="2525204"/>
                  </a:lnTo>
                  <a:lnTo>
                    <a:pt x="1615808" y="2525204"/>
                  </a:lnTo>
                  <a:lnTo>
                    <a:pt x="1616938" y="2524747"/>
                  </a:lnTo>
                  <a:lnTo>
                    <a:pt x="1618792" y="2522880"/>
                  </a:lnTo>
                  <a:lnTo>
                    <a:pt x="1619262" y="2521762"/>
                  </a:lnTo>
                  <a:lnTo>
                    <a:pt x="1619262" y="2519134"/>
                  </a:lnTo>
                  <a:close/>
                </a:path>
                <a:path w="5163185" h="3783329">
                  <a:moveTo>
                    <a:pt x="1619262" y="1890204"/>
                  </a:moveTo>
                  <a:lnTo>
                    <a:pt x="1618792" y="1889086"/>
                  </a:lnTo>
                  <a:lnTo>
                    <a:pt x="1616938" y="1887220"/>
                  </a:lnTo>
                  <a:lnTo>
                    <a:pt x="1615808" y="1886762"/>
                  </a:lnTo>
                  <a:lnTo>
                    <a:pt x="1603654" y="1886762"/>
                  </a:lnTo>
                  <a:lnTo>
                    <a:pt x="1602536" y="1887220"/>
                  </a:lnTo>
                  <a:lnTo>
                    <a:pt x="1600669" y="1889086"/>
                  </a:lnTo>
                  <a:lnTo>
                    <a:pt x="1600212" y="1890204"/>
                  </a:lnTo>
                  <a:lnTo>
                    <a:pt x="1600212" y="1892833"/>
                  </a:lnTo>
                  <a:lnTo>
                    <a:pt x="1600669" y="1893963"/>
                  </a:lnTo>
                  <a:lnTo>
                    <a:pt x="1602536" y="1895817"/>
                  </a:lnTo>
                  <a:lnTo>
                    <a:pt x="1603654" y="1896287"/>
                  </a:lnTo>
                  <a:lnTo>
                    <a:pt x="1615808" y="1896287"/>
                  </a:lnTo>
                  <a:lnTo>
                    <a:pt x="1616938" y="1895817"/>
                  </a:lnTo>
                  <a:lnTo>
                    <a:pt x="1618792" y="1893963"/>
                  </a:lnTo>
                  <a:lnTo>
                    <a:pt x="1619262" y="1892833"/>
                  </a:lnTo>
                  <a:lnTo>
                    <a:pt x="1619262" y="1890204"/>
                  </a:lnTo>
                  <a:close/>
                </a:path>
                <a:path w="5163185" h="3783329">
                  <a:moveTo>
                    <a:pt x="1619262" y="1261287"/>
                  </a:moveTo>
                  <a:lnTo>
                    <a:pt x="1618792" y="1260157"/>
                  </a:lnTo>
                  <a:lnTo>
                    <a:pt x="1616938" y="1258303"/>
                  </a:lnTo>
                  <a:lnTo>
                    <a:pt x="1615808" y="1257833"/>
                  </a:lnTo>
                  <a:lnTo>
                    <a:pt x="1603654" y="1257833"/>
                  </a:lnTo>
                  <a:lnTo>
                    <a:pt x="1602536" y="1258303"/>
                  </a:lnTo>
                  <a:lnTo>
                    <a:pt x="1600669" y="1260157"/>
                  </a:lnTo>
                  <a:lnTo>
                    <a:pt x="1600212" y="1261287"/>
                  </a:lnTo>
                  <a:lnTo>
                    <a:pt x="1600212" y="1263916"/>
                  </a:lnTo>
                  <a:lnTo>
                    <a:pt x="1600669" y="1265034"/>
                  </a:lnTo>
                  <a:lnTo>
                    <a:pt x="1602536" y="1266888"/>
                  </a:lnTo>
                  <a:lnTo>
                    <a:pt x="1603654" y="1267358"/>
                  </a:lnTo>
                  <a:lnTo>
                    <a:pt x="1615808" y="1267358"/>
                  </a:lnTo>
                  <a:lnTo>
                    <a:pt x="1616938" y="1266888"/>
                  </a:lnTo>
                  <a:lnTo>
                    <a:pt x="1618792" y="1265034"/>
                  </a:lnTo>
                  <a:lnTo>
                    <a:pt x="1619262" y="1263916"/>
                  </a:lnTo>
                  <a:lnTo>
                    <a:pt x="1619262" y="1261287"/>
                  </a:lnTo>
                  <a:close/>
                </a:path>
                <a:path w="5163185" h="3783329">
                  <a:moveTo>
                    <a:pt x="1619262" y="632358"/>
                  </a:moveTo>
                  <a:lnTo>
                    <a:pt x="1618792" y="631240"/>
                  </a:lnTo>
                  <a:lnTo>
                    <a:pt x="1616938" y="629386"/>
                  </a:lnTo>
                  <a:lnTo>
                    <a:pt x="1615808" y="628916"/>
                  </a:lnTo>
                  <a:lnTo>
                    <a:pt x="1603654" y="628916"/>
                  </a:lnTo>
                  <a:lnTo>
                    <a:pt x="1602536" y="629386"/>
                  </a:lnTo>
                  <a:lnTo>
                    <a:pt x="1600669" y="631240"/>
                  </a:lnTo>
                  <a:lnTo>
                    <a:pt x="1600212" y="632358"/>
                  </a:lnTo>
                  <a:lnTo>
                    <a:pt x="1600212" y="635000"/>
                  </a:lnTo>
                  <a:lnTo>
                    <a:pt x="1600669" y="636117"/>
                  </a:lnTo>
                  <a:lnTo>
                    <a:pt x="1602536" y="637971"/>
                  </a:lnTo>
                  <a:lnTo>
                    <a:pt x="1603654" y="638441"/>
                  </a:lnTo>
                  <a:lnTo>
                    <a:pt x="1615808" y="638441"/>
                  </a:lnTo>
                  <a:lnTo>
                    <a:pt x="1616938" y="637971"/>
                  </a:lnTo>
                  <a:lnTo>
                    <a:pt x="1618792" y="636117"/>
                  </a:lnTo>
                  <a:lnTo>
                    <a:pt x="1619262" y="635000"/>
                  </a:lnTo>
                  <a:lnTo>
                    <a:pt x="1619262" y="632358"/>
                  </a:lnTo>
                  <a:close/>
                </a:path>
                <a:path w="5163185" h="3783329">
                  <a:moveTo>
                    <a:pt x="1619262" y="3441"/>
                  </a:moveTo>
                  <a:lnTo>
                    <a:pt x="1618792" y="2324"/>
                  </a:lnTo>
                  <a:lnTo>
                    <a:pt x="1616938" y="457"/>
                  </a:lnTo>
                  <a:lnTo>
                    <a:pt x="1615808" y="0"/>
                  </a:lnTo>
                  <a:lnTo>
                    <a:pt x="1603654" y="0"/>
                  </a:lnTo>
                  <a:lnTo>
                    <a:pt x="1602536" y="457"/>
                  </a:lnTo>
                  <a:lnTo>
                    <a:pt x="1600669" y="2324"/>
                  </a:lnTo>
                  <a:lnTo>
                    <a:pt x="1600212" y="3441"/>
                  </a:lnTo>
                  <a:lnTo>
                    <a:pt x="1600212" y="6070"/>
                  </a:lnTo>
                  <a:lnTo>
                    <a:pt x="1600669" y="7200"/>
                  </a:lnTo>
                  <a:lnTo>
                    <a:pt x="1602536" y="9055"/>
                  </a:lnTo>
                  <a:lnTo>
                    <a:pt x="1603654" y="9525"/>
                  </a:lnTo>
                  <a:lnTo>
                    <a:pt x="1615808" y="9525"/>
                  </a:lnTo>
                  <a:lnTo>
                    <a:pt x="1616938" y="9055"/>
                  </a:lnTo>
                  <a:lnTo>
                    <a:pt x="1618792" y="7200"/>
                  </a:lnTo>
                  <a:lnTo>
                    <a:pt x="1619262" y="6070"/>
                  </a:lnTo>
                  <a:lnTo>
                    <a:pt x="1619262" y="3441"/>
                  </a:lnTo>
                  <a:close/>
                </a:path>
                <a:path w="5163185" h="3783329">
                  <a:moveTo>
                    <a:pt x="1676412" y="3776980"/>
                  </a:moveTo>
                  <a:lnTo>
                    <a:pt x="1675942" y="3775862"/>
                  </a:lnTo>
                  <a:lnTo>
                    <a:pt x="1674088" y="3773995"/>
                  </a:lnTo>
                  <a:lnTo>
                    <a:pt x="1672958" y="3773525"/>
                  </a:lnTo>
                  <a:lnTo>
                    <a:pt x="1660804" y="3773525"/>
                  </a:lnTo>
                  <a:lnTo>
                    <a:pt x="1659686" y="3773995"/>
                  </a:lnTo>
                  <a:lnTo>
                    <a:pt x="1657819" y="3775862"/>
                  </a:lnTo>
                  <a:lnTo>
                    <a:pt x="1657362" y="3776980"/>
                  </a:lnTo>
                  <a:lnTo>
                    <a:pt x="1657362" y="3779609"/>
                  </a:lnTo>
                  <a:lnTo>
                    <a:pt x="1657819" y="3780726"/>
                  </a:lnTo>
                  <a:lnTo>
                    <a:pt x="1659686" y="3782593"/>
                  </a:lnTo>
                  <a:lnTo>
                    <a:pt x="1660804" y="3783063"/>
                  </a:lnTo>
                  <a:lnTo>
                    <a:pt x="1672958" y="3783063"/>
                  </a:lnTo>
                  <a:lnTo>
                    <a:pt x="1674088" y="3782593"/>
                  </a:lnTo>
                  <a:lnTo>
                    <a:pt x="1675942" y="3780726"/>
                  </a:lnTo>
                  <a:lnTo>
                    <a:pt x="1676412" y="3779609"/>
                  </a:lnTo>
                  <a:lnTo>
                    <a:pt x="1676412" y="3776980"/>
                  </a:lnTo>
                  <a:close/>
                </a:path>
                <a:path w="5163185" h="3783329">
                  <a:moveTo>
                    <a:pt x="1676412" y="3148050"/>
                  </a:moveTo>
                  <a:lnTo>
                    <a:pt x="1675942" y="3146933"/>
                  </a:lnTo>
                  <a:lnTo>
                    <a:pt x="1674088" y="3145078"/>
                  </a:lnTo>
                  <a:lnTo>
                    <a:pt x="1672958" y="3144609"/>
                  </a:lnTo>
                  <a:lnTo>
                    <a:pt x="1660804" y="3144609"/>
                  </a:lnTo>
                  <a:lnTo>
                    <a:pt x="1659686" y="3145078"/>
                  </a:lnTo>
                  <a:lnTo>
                    <a:pt x="1657819" y="3146933"/>
                  </a:lnTo>
                  <a:lnTo>
                    <a:pt x="1657362" y="3148050"/>
                  </a:lnTo>
                  <a:lnTo>
                    <a:pt x="1657362" y="3150679"/>
                  </a:lnTo>
                  <a:lnTo>
                    <a:pt x="1657819" y="3151809"/>
                  </a:lnTo>
                  <a:lnTo>
                    <a:pt x="1659686" y="3153664"/>
                  </a:lnTo>
                  <a:lnTo>
                    <a:pt x="1660804" y="3154134"/>
                  </a:lnTo>
                  <a:lnTo>
                    <a:pt x="1672958" y="3154134"/>
                  </a:lnTo>
                  <a:lnTo>
                    <a:pt x="1674088" y="3153664"/>
                  </a:lnTo>
                  <a:lnTo>
                    <a:pt x="1675942" y="3151809"/>
                  </a:lnTo>
                  <a:lnTo>
                    <a:pt x="1676412" y="3150679"/>
                  </a:lnTo>
                  <a:lnTo>
                    <a:pt x="1676412" y="3148050"/>
                  </a:lnTo>
                  <a:close/>
                </a:path>
                <a:path w="5163185" h="3783329">
                  <a:moveTo>
                    <a:pt x="1676412" y="2519134"/>
                  </a:moveTo>
                  <a:lnTo>
                    <a:pt x="1675942" y="2518003"/>
                  </a:lnTo>
                  <a:lnTo>
                    <a:pt x="1674088" y="2516149"/>
                  </a:lnTo>
                  <a:lnTo>
                    <a:pt x="1672958" y="2515679"/>
                  </a:lnTo>
                  <a:lnTo>
                    <a:pt x="1660804" y="2515679"/>
                  </a:lnTo>
                  <a:lnTo>
                    <a:pt x="1659686" y="2516149"/>
                  </a:lnTo>
                  <a:lnTo>
                    <a:pt x="1657819" y="2518003"/>
                  </a:lnTo>
                  <a:lnTo>
                    <a:pt x="1657362" y="2519134"/>
                  </a:lnTo>
                  <a:lnTo>
                    <a:pt x="1657362" y="2521762"/>
                  </a:lnTo>
                  <a:lnTo>
                    <a:pt x="1657819" y="2522880"/>
                  </a:lnTo>
                  <a:lnTo>
                    <a:pt x="1659686" y="2524747"/>
                  </a:lnTo>
                  <a:lnTo>
                    <a:pt x="1660804" y="2525204"/>
                  </a:lnTo>
                  <a:lnTo>
                    <a:pt x="1672958" y="2525204"/>
                  </a:lnTo>
                  <a:lnTo>
                    <a:pt x="1674088" y="2524747"/>
                  </a:lnTo>
                  <a:lnTo>
                    <a:pt x="1675942" y="2522880"/>
                  </a:lnTo>
                  <a:lnTo>
                    <a:pt x="1676412" y="2521762"/>
                  </a:lnTo>
                  <a:lnTo>
                    <a:pt x="1676412" y="2519134"/>
                  </a:lnTo>
                  <a:close/>
                </a:path>
                <a:path w="5163185" h="3783329">
                  <a:moveTo>
                    <a:pt x="1676412" y="1890204"/>
                  </a:moveTo>
                  <a:lnTo>
                    <a:pt x="1675942" y="1889086"/>
                  </a:lnTo>
                  <a:lnTo>
                    <a:pt x="1674088" y="1887220"/>
                  </a:lnTo>
                  <a:lnTo>
                    <a:pt x="1672958" y="1886762"/>
                  </a:lnTo>
                  <a:lnTo>
                    <a:pt x="1660804" y="1886762"/>
                  </a:lnTo>
                  <a:lnTo>
                    <a:pt x="1659686" y="1887220"/>
                  </a:lnTo>
                  <a:lnTo>
                    <a:pt x="1657819" y="1889086"/>
                  </a:lnTo>
                  <a:lnTo>
                    <a:pt x="1657362" y="1890204"/>
                  </a:lnTo>
                  <a:lnTo>
                    <a:pt x="1657362" y="1892833"/>
                  </a:lnTo>
                  <a:lnTo>
                    <a:pt x="1657819" y="1893963"/>
                  </a:lnTo>
                  <a:lnTo>
                    <a:pt x="1659686" y="1895817"/>
                  </a:lnTo>
                  <a:lnTo>
                    <a:pt x="1660804" y="1896287"/>
                  </a:lnTo>
                  <a:lnTo>
                    <a:pt x="1672958" y="1896287"/>
                  </a:lnTo>
                  <a:lnTo>
                    <a:pt x="1674088" y="1895817"/>
                  </a:lnTo>
                  <a:lnTo>
                    <a:pt x="1675942" y="1893963"/>
                  </a:lnTo>
                  <a:lnTo>
                    <a:pt x="1676412" y="1892833"/>
                  </a:lnTo>
                  <a:lnTo>
                    <a:pt x="1676412" y="1890204"/>
                  </a:lnTo>
                  <a:close/>
                </a:path>
                <a:path w="5163185" h="3783329">
                  <a:moveTo>
                    <a:pt x="1676412" y="1261287"/>
                  </a:moveTo>
                  <a:lnTo>
                    <a:pt x="1675942" y="1260157"/>
                  </a:lnTo>
                  <a:lnTo>
                    <a:pt x="1674088" y="1258303"/>
                  </a:lnTo>
                  <a:lnTo>
                    <a:pt x="1672958" y="1257833"/>
                  </a:lnTo>
                  <a:lnTo>
                    <a:pt x="1660804" y="1257833"/>
                  </a:lnTo>
                  <a:lnTo>
                    <a:pt x="1659686" y="1258303"/>
                  </a:lnTo>
                  <a:lnTo>
                    <a:pt x="1657819" y="1260157"/>
                  </a:lnTo>
                  <a:lnTo>
                    <a:pt x="1657362" y="1261287"/>
                  </a:lnTo>
                  <a:lnTo>
                    <a:pt x="1657362" y="1263916"/>
                  </a:lnTo>
                  <a:lnTo>
                    <a:pt x="1657819" y="1265034"/>
                  </a:lnTo>
                  <a:lnTo>
                    <a:pt x="1659686" y="1266888"/>
                  </a:lnTo>
                  <a:lnTo>
                    <a:pt x="1660804" y="1267358"/>
                  </a:lnTo>
                  <a:lnTo>
                    <a:pt x="1672958" y="1267358"/>
                  </a:lnTo>
                  <a:lnTo>
                    <a:pt x="1674088" y="1266888"/>
                  </a:lnTo>
                  <a:lnTo>
                    <a:pt x="1675942" y="1265034"/>
                  </a:lnTo>
                  <a:lnTo>
                    <a:pt x="1676412" y="1263916"/>
                  </a:lnTo>
                  <a:lnTo>
                    <a:pt x="1676412" y="1261287"/>
                  </a:lnTo>
                  <a:close/>
                </a:path>
                <a:path w="5163185" h="3783329">
                  <a:moveTo>
                    <a:pt x="1676412" y="632358"/>
                  </a:moveTo>
                  <a:lnTo>
                    <a:pt x="1675942" y="631240"/>
                  </a:lnTo>
                  <a:lnTo>
                    <a:pt x="1674088" y="629386"/>
                  </a:lnTo>
                  <a:lnTo>
                    <a:pt x="1672958" y="628916"/>
                  </a:lnTo>
                  <a:lnTo>
                    <a:pt x="1660804" y="628916"/>
                  </a:lnTo>
                  <a:lnTo>
                    <a:pt x="1659686" y="629386"/>
                  </a:lnTo>
                  <a:lnTo>
                    <a:pt x="1657819" y="631240"/>
                  </a:lnTo>
                  <a:lnTo>
                    <a:pt x="1657362" y="632358"/>
                  </a:lnTo>
                  <a:lnTo>
                    <a:pt x="1657362" y="635000"/>
                  </a:lnTo>
                  <a:lnTo>
                    <a:pt x="1657819" y="636117"/>
                  </a:lnTo>
                  <a:lnTo>
                    <a:pt x="1659686" y="637971"/>
                  </a:lnTo>
                  <a:lnTo>
                    <a:pt x="1660804" y="638441"/>
                  </a:lnTo>
                  <a:lnTo>
                    <a:pt x="1672958" y="638441"/>
                  </a:lnTo>
                  <a:lnTo>
                    <a:pt x="1674088" y="637971"/>
                  </a:lnTo>
                  <a:lnTo>
                    <a:pt x="1675942" y="636117"/>
                  </a:lnTo>
                  <a:lnTo>
                    <a:pt x="1676412" y="635000"/>
                  </a:lnTo>
                  <a:lnTo>
                    <a:pt x="1676412" y="632358"/>
                  </a:lnTo>
                  <a:close/>
                </a:path>
                <a:path w="5163185" h="3783329">
                  <a:moveTo>
                    <a:pt x="1676412" y="3441"/>
                  </a:moveTo>
                  <a:lnTo>
                    <a:pt x="1675942" y="2324"/>
                  </a:lnTo>
                  <a:lnTo>
                    <a:pt x="1674088" y="457"/>
                  </a:lnTo>
                  <a:lnTo>
                    <a:pt x="1672958" y="0"/>
                  </a:lnTo>
                  <a:lnTo>
                    <a:pt x="1660804" y="0"/>
                  </a:lnTo>
                  <a:lnTo>
                    <a:pt x="1659686" y="457"/>
                  </a:lnTo>
                  <a:lnTo>
                    <a:pt x="1657819" y="2324"/>
                  </a:lnTo>
                  <a:lnTo>
                    <a:pt x="1657362" y="3441"/>
                  </a:lnTo>
                  <a:lnTo>
                    <a:pt x="1657362" y="6070"/>
                  </a:lnTo>
                  <a:lnTo>
                    <a:pt x="1657819" y="7200"/>
                  </a:lnTo>
                  <a:lnTo>
                    <a:pt x="1659686" y="9055"/>
                  </a:lnTo>
                  <a:lnTo>
                    <a:pt x="1660804" y="9525"/>
                  </a:lnTo>
                  <a:lnTo>
                    <a:pt x="1672958" y="9525"/>
                  </a:lnTo>
                  <a:lnTo>
                    <a:pt x="1674088" y="9055"/>
                  </a:lnTo>
                  <a:lnTo>
                    <a:pt x="1675942" y="7200"/>
                  </a:lnTo>
                  <a:lnTo>
                    <a:pt x="1676412" y="6070"/>
                  </a:lnTo>
                  <a:lnTo>
                    <a:pt x="1676412" y="3441"/>
                  </a:lnTo>
                  <a:close/>
                </a:path>
                <a:path w="5163185" h="3783329">
                  <a:moveTo>
                    <a:pt x="1733562" y="3776980"/>
                  </a:moveTo>
                  <a:lnTo>
                    <a:pt x="1733092" y="3775862"/>
                  </a:lnTo>
                  <a:lnTo>
                    <a:pt x="1731238" y="3773995"/>
                  </a:lnTo>
                  <a:lnTo>
                    <a:pt x="1730108" y="3773525"/>
                  </a:lnTo>
                  <a:lnTo>
                    <a:pt x="1717954" y="3773525"/>
                  </a:lnTo>
                  <a:lnTo>
                    <a:pt x="1716836" y="3773995"/>
                  </a:lnTo>
                  <a:lnTo>
                    <a:pt x="1714969" y="3775862"/>
                  </a:lnTo>
                  <a:lnTo>
                    <a:pt x="1714512" y="3776980"/>
                  </a:lnTo>
                  <a:lnTo>
                    <a:pt x="1714512" y="3779609"/>
                  </a:lnTo>
                  <a:lnTo>
                    <a:pt x="1714969" y="3780726"/>
                  </a:lnTo>
                  <a:lnTo>
                    <a:pt x="1716836" y="3782593"/>
                  </a:lnTo>
                  <a:lnTo>
                    <a:pt x="1717954" y="3783063"/>
                  </a:lnTo>
                  <a:lnTo>
                    <a:pt x="1730108" y="3783063"/>
                  </a:lnTo>
                  <a:lnTo>
                    <a:pt x="1731238" y="3782593"/>
                  </a:lnTo>
                  <a:lnTo>
                    <a:pt x="1733092" y="3780726"/>
                  </a:lnTo>
                  <a:lnTo>
                    <a:pt x="1733562" y="3779609"/>
                  </a:lnTo>
                  <a:lnTo>
                    <a:pt x="1733562" y="3776980"/>
                  </a:lnTo>
                  <a:close/>
                </a:path>
                <a:path w="5163185" h="3783329">
                  <a:moveTo>
                    <a:pt x="1733562" y="3148050"/>
                  </a:moveTo>
                  <a:lnTo>
                    <a:pt x="1733092" y="3146933"/>
                  </a:lnTo>
                  <a:lnTo>
                    <a:pt x="1731238" y="3145078"/>
                  </a:lnTo>
                  <a:lnTo>
                    <a:pt x="1730108" y="3144609"/>
                  </a:lnTo>
                  <a:lnTo>
                    <a:pt x="1717954" y="3144609"/>
                  </a:lnTo>
                  <a:lnTo>
                    <a:pt x="1716836" y="3145078"/>
                  </a:lnTo>
                  <a:lnTo>
                    <a:pt x="1714969" y="3146933"/>
                  </a:lnTo>
                  <a:lnTo>
                    <a:pt x="1714512" y="3148050"/>
                  </a:lnTo>
                  <a:lnTo>
                    <a:pt x="1714512" y="3150679"/>
                  </a:lnTo>
                  <a:lnTo>
                    <a:pt x="1714969" y="3151809"/>
                  </a:lnTo>
                  <a:lnTo>
                    <a:pt x="1716836" y="3153664"/>
                  </a:lnTo>
                  <a:lnTo>
                    <a:pt x="1717954" y="3154134"/>
                  </a:lnTo>
                  <a:lnTo>
                    <a:pt x="1730108" y="3154134"/>
                  </a:lnTo>
                  <a:lnTo>
                    <a:pt x="1731238" y="3153664"/>
                  </a:lnTo>
                  <a:lnTo>
                    <a:pt x="1733092" y="3151809"/>
                  </a:lnTo>
                  <a:lnTo>
                    <a:pt x="1733562" y="3150679"/>
                  </a:lnTo>
                  <a:lnTo>
                    <a:pt x="1733562" y="3148050"/>
                  </a:lnTo>
                  <a:close/>
                </a:path>
                <a:path w="5163185" h="3783329">
                  <a:moveTo>
                    <a:pt x="1733562" y="2519134"/>
                  </a:moveTo>
                  <a:lnTo>
                    <a:pt x="1733092" y="2518003"/>
                  </a:lnTo>
                  <a:lnTo>
                    <a:pt x="1731238" y="2516149"/>
                  </a:lnTo>
                  <a:lnTo>
                    <a:pt x="1730108" y="2515679"/>
                  </a:lnTo>
                  <a:lnTo>
                    <a:pt x="1717954" y="2515679"/>
                  </a:lnTo>
                  <a:lnTo>
                    <a:pt x="1716836" y="2516149"/>
                  </a:lnTo>
                  <a:lnTo>
                    <a:pt x="1714969" y="2518003"/>
                  </a:lnTo>
                  <a:lnTo>
                    <a:pt x="1714512" y="2519134"/>
                  </a:lnTo>
                  <a:lnTo>
                    <a:pt x="1714512" y="2521762"/>
                  </a:lnTo>
                  <a:lnTo>
                    <a:pt x="1714969" y="2522880"/>
                  </a:lnTo>
                  <a:lnTo>
                    <a:pt x="1716836" y="2524747"/>
                  </a:lnTo>
                  <a:lnTo>
                    <a:pt x="1717954" y="2525204"/>
                  </a:lnTo>
                  <a:lnTo>
                    <a:pt x="1730108" y="2525204"/>
                  </a:lnTo>
                  <a:lnTo>
                    <a:pt x="1731238" y="2524747"/>
                  </a:lnTo>
                  <a:lnTo>
                    <a:pt x="1733092" y="2522880"/>
                  </a:lnTo>
                  <a:lnTo>
                    <a:pt x="1733562" y="2521762"/>
                  </a:lnTo>
                  <a:lnTo>
                    <a:pt x="1733562" y="2519134"/>
                  </a:lnTo>
                  <a:close/>
                </a:path>
                <a:path w="5163185" h="3783329">
                  <a:moveTo>
                    <a:pt x="1733562" y="1890204"/>
                  </a:moveTo>
                  <a:lnTo>
                    <a:pt x="1733092" y="1889086"/>
                  </a:lnTo>
                  <a:lnTo>
                    <a:pt x="1731238" y="1887220"/>
                  </a:lnTo>
                  <a:lnTo>
                    <a:pt x="1730108" y="1886762"/>
                  </a:lnTo>
                  <a:lnTo>
                    <a:pt x="1717954" y="1886762"/>
                  </a:lnTo>
                  <a:lnTo>
                    <a:pt x="1716836" y="1887220"/>
                  </a:lnTo>
                  <a:lnTo>
                    <a:pt x="1714969" y="1889086"/>
                  </a:lnTo>
                  <a:lnTo>
                    <a:pt x="1714512" y="1890204"/>
                  </a:lnTo>
                  <a:lnTo>
                    <a:pt x="1714512" y="1892833"/>
                  </a:lnTo>
                  <a:lnTo>
                    <a:pt x="1714969" y="1893963"/>
                  </a:lnTo>
                  <a:lnTo>
                    <a:pt x="1716836" y="1895817"/>
                  </a:lnTo>
                  <a:lnTo>
                    <a:pt x="1717954" y="1896287"/>
                  </a:lnTo>
                  <a:lnTo>
                    <a:pt x="1730108" y="1896287"/>
                  </a:lnTo>
                  <a:lnTo>
                    <a:pt x="1731238" y="1895817"/>
                  </a:lnTo>
                  <a:lnTo>
                    <a:pt x="1733092" y="1893963"/>
                  </a:lnTo>
                  <a:lnTo>
                    <a:pt x="1733562" y="1892833"/>
                  </a:lnTo>
                  <a:lnTo>
                    <a:pt x="1733562" y="1890204"/>
                  </a:lnTo>
                  <a:close/>
                </a:path>
                <a:path w="5163185" h="3783329">
                  <a:moveTo>
                    <a:pt x="1733562" y="1261287"/>
                  </a:moveTo>
                  <a:lnTo>
                    <a:pt x="1733092" y="1260157"/>
                  </a:lnTo>
                  <a:lnTo>
                    <a:pt x="1731238" y="1258303"/>
                  </a:lnTo>
                  <a:lnTo>
                    <a:pt x="1730108" y="1257833"/>
                  </a:lnTo>
                  <a:lnTo>
                    <a:pt x="1717954" y="1257833"/>
                  </a:lnTo>
                  <a:lnTo>
                    <a:pt x="1716836" y="1258303"/>
                  </a:lnTo>
                  <a:lnTo>
                    <a:pt x="1714969" y="1260157"/>
                  </a:lnTo>
                  <a:lnTo>
                    <a:pt x="1714512" y="1261287"/>
                  </a:lnTo>
                  <a:lnTo>
                    <a:pt x="1714512" y="1263916"/>
                  </a:lnTo>
                  <a:lnTo>
                    <a:pt x="1714969" y="1265034"/>
                  </a:lnTo>
                  <a:lnTo>
                    <a:pt x="1716836" y="1266888"/>
                  </a:lnTo>
                  <a:lnTo>
                    <a:pt x="1717954" y="1267358"/>
                  </a:lnTo>
                  <a:lnTo>
                    <a:pt x="1730108" y="1267358"/>
                  </a:lnTo>
                  <a:lnTo>
                    <a:pt x="1731238" y="1266888"/>
                  </a:lnTo>
                  <a:lnTo>
                    <a:pt x="1733092" y="1265034"/>
                  </a:lnTo>
                  <a:lnTo>
                    <a:pt x="1733562" y="1263916"/>
                  </a:lnTo>
                  <a:lnTo>
                    <a:pt x="1733562" y="1261287"/>
                  </a:lnTo>
                  <a:close/>
                </a:path>
                <a:path w="5163185" h="3783329">
                  <a:moveTo>
                    <a:pt x="1733562" y="632358"/>
                  </a:moveTo>
                  <a:lnTo>
                    <a:pt x="1733092" y="631240"/>
                  </a:lnTo>
                  <a:lnTo>
                    <a:pt x="1731238" y="629386"/>
                  </a:lnTo>
                  <a:lnTo>
                    <a:pt x="1730108" y="628916"/>
                  </a:lnTo>
                  <a:lnTo>
                    <a:pt x="1717954" y="628916"/>
                  </a:lnTo>
                  <a:lnTo>
                    <a:pt x="1716836" y="629386"/>
                  </a:lnTo>
                  <a:lnTo>
                    <a:pt x="1714969" y="631240"/>
                  </a:lnTo>
                  <a:lnTo>
                    <a:pt x="1714512" y="632358"/>
                  </a:lnTo>
                  <a:lnTo>
                    <a:pt x="1714512" y="635000"/>
                  </a:lnTo>
                  <a:lnTo>
                    <a:pt x="1714969" y="636117"/>
                  </a:lnTo>
                  <a:lnTo>
                    <a:pt x="1716836" y="637971"/>
                  </a:lnTo>
                  <a:lnTo>
                    <a:pt x="1717954" y="638441"/>
                  </a:lnTo>
                  <a:lnTo>
                    <a:pt x="1730108" y="638441"/>
                  </a:lnTo>
                  <a:lnTo>
                    <a:pt x="1731238" y="637971"/>
                  </a:lnTo>
                  <a:lnTo>
                    <a:pt x="1733092" y="636117"/>
                  </a:lnTo>
                  <a:lnTo>
                    <a:pt x="1733562" y="635000"/>
                  </a:lnTo>
                  <a:lnTo>
                    <a:pt x="1733562" y="632358"/>
                  </a:lnTo>
                  <a:close/>
                </a:path>
                <a:path w="5163185" h="3783329">
                  <a:moveTo>
                    <a:pt x="1733562" y="3441"/>
                  </a:moveTo>
                  <a:lnTo>
                    <a:pt x="1733092" y="2324"/>
                  </a:lnTo>
                  <a:lnTo>
                    <a:pt x="1731238" y="457"/>
                  </a:lnTo>
                  <a:lnTo>
                    <a:pt x="1730108" y="0"/>
                  </a:lnTo>
                  <a:lnTo>
                    <a:pt x="1717954" y="0"/>
                  </a:lnTo>
                  <a:lnTo>
                    <a:pt x="1716836" y="457"/>
                  </a:lnTo>
                  <a:lnTo>
                    <a:pt x="1714969" y="2324"/>
                  </a:lnTo>
                  <a:lnTo>
                    <a:pt x="1714512" y="3441"/>
                  </a:lnTo>
                  <a:lnTo>
                    <a:pt x="1714512" y="6070"/>
                  </a:lnTo>
                  <a:lnTo>
                    <a:pt x="1714969" y="7200"/>
                  </a:lnTo>
                  <a:lnTo>
                    <a:pt x="1716836" y="9055"/>
                  </a:lnTo>
                  <a:lnTo>
                    <a:pt x="1717954" y="9525"/>
                  </a:lnTo>
                  <a:lnTo>
                    <a:pt x="1730108" y="9525"/>
                  </a:lnTo>
                  <a:lnTo>
                    <a:pt x="1731238" y="9055"/>
                  </a:lnTo>
                  <a:lnTo>
                    <a:pt x="1733092" y="7200"/>
                  </a:lnTo>
                  <a:lnTo>
                    <a:pt x="1733562" y="6070"/>
                  </a:lnTo>
                  <a:lnTo>
                    <a:pt x="1733562" y="3441"/>
                  </a:lnTo>
                  <a:close/>
                </a:path>
                <a:path w="5163185" h="3783329">
                  <a:moveTo>
                    <a:pt x="1790712" y="3776980"/>
                  </a:moveTo>
                  <a:lnTo>
                    <a:pt x="1790242" y="3775862"/>
                  </a:lnTo>
                  <a:lnTo>
                    <a:pt x="1788388" y="3773995"/>
                  </a:lnTo>
                  <a:lnTo>
                    <a:pt x="1787258" y="3773525"/>
                  </a:lnTo>
                  <a:lnTo>
                    <a:pt x="1775104" y="3773525"/>
                  </a:lnTo>
                  <a:lnTo>
                    <a:pt x="1773986" y="3773995"/>
                  </a:lnTo>
                  <a:lnTo>
                    <a:pt x="1772119" y="3775862"/>
                  </a:lnTo>
                  <a:lnTo>
                    <a:pt x="1771662" y="3776980"/>
                  </a:lnTo>
                  <a:lnTo>
                    <a:pt x="1771662" y="3779609"/>
                  </a:lnTo>
                  <a:lnTo>
                    <a:pt x="1772119" y="3780726"/>
                  </a:lnTo>
                  <a:lnTo>
                    <a:pt x="1773986" y="3782593"/>
                  </a:lnTo>
                  <a:lnTo>
                    <a:pt x="1775104" y="3783063"/>
                  </a:lnTo>
                  <a:lnTo>
                    <a:pt x="1787258" y="3783063"/>
                  </a:lnTo>
                  <a:lnTo>
                    <a:pt x="1788388" y="3782593"/>
                  </a:lnTo>
                  <a:lnTo>
                    <a:pt x="1790242" y="3780726"/>
                  </a:lnTo>
                  <a:lnTo>
                    <a:pt x="1790712" y="3779609"/>
                  </a:lnTo>
                  <a:lnTo>
                    <a:pt x="1790712" y="3776980"/>
                  </a:lnTo>
                  <a:close/>
                </a:path>
                <a:path w="5163185" h="3783329">
                  <a:moveTo>
                    <a:pt x="1790712" y="3148050"/>
                  </a:moveTo>
                  <a:lnTo>
                    <a:pt x="1790242" y="3146933"/>
                  </a:lnTo>
                  <a:lnTo>
                    <a:pt x="1788388" y="3145078"/>
                  </a:lnTo>
                  <a:lnTo>
                    <a:pt x="1787258" y="3144609"/>
                  </a:lnTo>
                  <a:lnTo>
                    <a:pt x="1775104" y="3144609"/>
                  </a:lnTo>
                  <a:lnTo>
                    <a:pt x="1773986" y="3145078"/>
                  </a:lnTo>
                  <a:lnTo>
                    <a:pt x="1772119" y="3146933"/>
                  </a:lnTo>
                  <a:lnTo>
                    <a:pt x="1771662" y="3148050"/>
                  </a:lnTo>
                  <a:lnTo>
                    <a:pt x="1771662" y="3150679"/>
                  </a:lnTo>
                  <a:lnTo>
                    <a:pt x="1772119" y="3151809"/>
                  </a:lnTo>
                  <a:lnTo>
                    <a:pt x="1773986" y="3153664"/>
                  </a:lnTo>
                  <a:lnTo>
                    <a:pt x="1775104" y="3154134"/>
                  </a:lnTo>
                  <a:lnTo>
                    <a:pt x="1787258" y="3154134"/>
                  </a:lnTo>
                  <a:lnTo>
                    <a:pt x="1788388" y="3153664"/>
                  </a:lnTo>
                  <a:lnTo>
                    <a:pt x="1790242" y="3151809"/>
                  </a:lnTo>
                  <a:lnTo>
                    <a:pt x="1790712" y="3150679"/>
                  </a:lnTo>
                  <a:lnTo>
                    <a:pt x="1790712" y="3148050"/>
                  </a:lnTo>
                  <a:close/>
                </a:path>
                <a:path w="5163185" h="3783329">
                  <a:moveTo>
                    <a:pt x="1790712" y="2519134"/>
                  </a:moveTo>
                  <a:lnTo>
                    <a:pt x="1790242" y="2518003"/>
                  </a:lnTo>
                  <a:lnTo>
                    <a:pt x="1788388" y="2516149"/>
                  </a:lnTo>
                  <a:lnTo>
                    <a:pt x="1787258" y="2515679"/>
                  </a:lnTo>
                  <a:lnTo>
                    <a:pt x="1775104" y="2515679"/>
                  </a:lnTo>
                  <a:lnTo>
                    <a:pt x="1773986" y="2516149"/>
                  </a:lnTo>
                  <a:lnTo>
                    <a:pt x="1772119" y="2518003"/>
                  </a:lnTo>
                  <a:lnTo>
                    <a:pt x="1771662" y="2519134"/>
                  </a:lnTo>
                  <a:lnTo>
                    <a:pt x="1771662" y="2521762"/>
                  </a:lnTo>
                  <a:lnTo>
                    <a:pt x="1772119" y="2522880"/>
                  </a:lnTo>
                  <a:lnTo>
                    <a:pt x="1773986" y="2524747"/>
                  </a:lnTo>
                  <a:lnTo>
                    <a:pt x="1775104" y="2525204"/>
                  </a:lnTo>
                  <a:lnTo>
                    <a:pt x="1787258" y="2525204"/>
                  </a:lnTo>
                  <a:lnTo>
                    <a:pt x="1788388" y="2524747"/>
                  </a:lnTo>
                  <a:lnTo>
                    <a:pt x="1790242" y="2522880"/>
                  </a:lnTo>
                  <a:lnTo>
                    <a:pt x="1790712" y="2521762"/>
                  </a:lnTo>
                  <a:lnTo>
                    <a:pt x="1790712" y="2519134"/>
                  </a:lnTo>
                  <a:close/>
                </a:path>
                <a:path w="5163185" h="3783329">
                  <a:moveTo>
                    <a:pt x="1790712" y="1890204"/>
                  </a:moveTo>
                  <a:lnTo>
                    <a:pt x="1790242" y="1889086"/>
                  </a:lnTo>
                  <a:lnTo>
                    <a:pt x="1788388" y="1887220"/>
                  </a:lnTo>
                  <a:lnTo>
                    <a:pt x="1787258" y="1886762"/>
                  </a:lnTo>
                  <a:lnTo>
                    <a:pt x="1775104" y="1886762"/>
                  </a:lnTo>
                  <a:lnTo>
                    <a:pt x="1773986" y="1887220"/>
                  </a:lnTo>
                  <a:lnTo>
                    <a:pt x="1772119" y="1889086"/>
                  </a:lnTo>
                  <a:lnTo>
                    <a:pt x="1771662" y="1890204"/>
                  </a:lnTo>
                  <a:lnTo>
                    <a:pt x="1771662" y="1892833"/>
                  </a:lnTo>
                  <a:lnTo>
                    <a:pt x="1772119" y="1893963"/>
                  </a:lnTo>
                  <a:lnTo>
                    <a:pt x="1773986" y="1895817"/>
                  </a:lnTo>
                  <a:lnTo>
                    <a:pt x="1775104" y="1896287"/>
                  </a:lnTo>
                  <a:lnTo>
                    <a:pt x="1787258" y="1896287"/>
                  </a:lnTo>
                  <a:lnTo>
                    <a:pt x="1788388" y="1895817"/>
                  </a:lnTo>
                  <a:lnTo>
                    <a:pt x="1790242" y="1893963"/>
                  </a:lnTo>
                  <a:lnTo>
                    <a:pt x="1790712" y="1892833"/>
                  </a:lnTo>
                  <a:lnTo>
                    <a:pt x="1790712" y="1890204"/>
                  </a:lnTo>
                  <a:close/>
                </a:path>
                <a:path w="5163185" h="3783329">
                  <a:moveTo>
                    <a:pt x="1790712" y="1261287"/>
                  </a:moveTo>
                  <a:lnTo>
                    <a:pt x="1790242" y="1260157"/>
                  </a:lnTo>
                  <a:lnTo>
                    <a:pt x="1788388" y="1258303"/>
                  </a:lnTo>
                  <a:lnTo>
                    <a:pt x="1787258" y="1257833"/>
                  </a:lnTo>
                  <a:lnTo>
                    <a:pt x="1775104" y="1257833"/>
                  </a:lnTo>
                  <a:lnTo>
                    <a:pt x="1773986" y="1258303"/>
                  </a:lnTo>
                  <a:lnTo>
                    <a:pt x="1772119" y="1260157"/>
                  </a:lnTo>
                  <a:lnTo>
                    <a:pt x="1771662" y="1261287"/>
                  </a:lnTo>
                  <a:lnTo>
                    <a:pt x="1771662" y="1263916"/>
                  </a:lnTo>
                  <a:lnTo>
                    <a:pt x="1772119" y="1265034"/>
                  </a:lnTo>
                  <a:lnTo>
                    <a:pt x="1773986" y="1266888"/>
                  </a:lnTo>
                  <a:lnTo>
                    <a:pt x="1775104" y="1267358"/>
                  </a:lnTo>
                  <a:lnTo>
                    <a:pt x="1787258" y="1267358"/>
                  </a:lnTo>
                  <a:lnTo>
                    <a:pt x="1788388" y="1266888"/>
                  </a:lnTo>
                  <a:lnTo>
                    <a:pt x="1790242" y="1265034"/>
                  </a:lnTo>
                  <a:lnTo>
                    <a:pt x="1790712" y="1263916"/>
                  </a:lnTo>
                  <a:lnTo>
                    <a:pt x="1790712" y="1261287"/>
                  </a:lnTo>
                  <a:close/>
                </a:path>
                <a:path w="5163185" h="3783329">
                  <a:moveTo>
                    <a:pt x="1790712" y="632358"/>
                  </a:moveTo>
                  <a:lnTo>
                    <a:pt x="1790242" y="631240"/>
                  </a:lnTo>
                  <a:lnTo>
                    <a:pt x="1788388" y="629386"/>
                  </a:lnTo>
                  <a:lnTo>
                    <a:pt x="1787258" y="628916"/>
                  </a:lnTo>
                  <a:lnTo>
                    <a:pt x="1775104" y="628916"/>
                  </a:lnTo>
                  <a:lnTo>
                    <a:pt x="1773986" y="629386"/>
                  </a:lnTo>
                  <a:lnTo>
                    <a:pt x="1772119" y="631240"/>
                  </a:lnTo>
                  <a:lnTo>
                    <a:pt x="1771662" y="632358"/>
                  </a:lnTo>
                  <a:lnTo>
                    <a:pt x="1771662" y="635000"/>
                  </a:lnTo>
                  <a:lnTo>
                    <a:pt x="1772119" y="636117"/>
                  </a:lnTo>
                  <a:lnTo>
                    <a:pt x="1773986" y="637971"/>
                  </a:lnTo>
                  <a:lnTo>
                    <a:pt x="1775104" y="638441"/>
                  </a:lnTo>
                  <a:lnTo>
                    <a:pt x="1787258" y="638441"/>
                  </a:lnTo>
                  <a:lnTo>
                    <a:pt x="1788388" y="637971"/>
                  </a:lnTo>
                  <a:lnTo>
                    <a:pt x="1790242" y="636117"/>
                  </a:lnTo>
                  <a:lnTo>
                    <a:pt x="1790712" y="635000"/>
                  </a:lnTo>
                  <a:lnTo>
                    <a:pt x="1790712" y="632358"/>
                  </a:lnTo>
                  <a:close/>
                </a:path>
                <a:path w="5163185" h="3783329">
                  <a:moveTo>
                    <a:pt x="1790712" y="3441"/>
                  </a:moveTo>
                  <a:lnTo>
                    <a:pt x="1790242" y="2324"/>
                  </a:lnTo>
                  <a:lnTo>
                    <a:pt x="1788388" y="457"/>
                  </a:lnTo>
                  <a:lnTo>
                    <a:pt x="1787258" y="0"/>
                  </a:lnTo>
                  <a:lnTo>
                    <a:pt x="1775104" y="0"/>
                  </a:lnTo>
                  <a:lnTo>
                    <a:pt x="1773986" y="457"/>
                  </a:lnTo>
                  <a:lnTo>
                    <a:pt x="1772119" y="2324"/>
                  </a:lnTo>
                  <a:lnTo>
                    <a:pt x="1771662" y="3441"/>
                  </a:lnTo>
                  <a:lnTo>
                    <a:pt x="1771662" y="6070"/>
                  </a:lnTo>
                  <a:lnTo>
                    <a:pt x="1772119" y="7200"/>
                  </a:lnTo>
                  <a:lnTo>
                    <a:pt x="1773986" y="9055"/>
                  </a:lnTo>
                  <a:lnTo>
                    <a:pt x="1775104" y="9525"/>
                  </a:lnTo>
                  <a:lnTo>
                    <a:pt x="1787258" y="9525"/>
                  </a:lnTo>
                  <a:lnTo>
                    <a:pt x="1788388" y="9055"/>
                  </a:lnTo>
                  <a:lnTo>
                    <a:pt x="1790242" y="7200"/>
                  </a:lnTo>
                  <a:lnTo>
                    <a:pt x="1790712" y="6070"/>
                  </a:lnTo>
                  <a:lnTo>
                    <a:pt x="1790712" y="3441"/>
                  </a:lnTo>
                  <a:close/>
                </a:path>
                <a:path w="5163185" h="3783329">
                  <a:moveTo>
                    <a:pt x="1847862" y="3776980"/>
                  </a:moveTo>
                  <a:lnTo>
                    <a:pt x="1847392" y="3775862"/>
                  </a:lnTo>
                  <a:lnTo>
                    <a:pt x="1845538" y="3773995"/>
                  </a:lnTo>
                  <a:lnTo>
                    <a:pt x="1844408" y="3773525"/>
                  </a:lnTo>
                  <a:lnTo>
                    <a:pt x="1832254" y="3773525"/>
                  </a:lnTo>
                  <a:lnTo>
                    <a:pt x="1831136" y="3773995"/>
                  </a:lnTo>
                  <a:lnTo>
                    <a:pt x="1829269" y="3775862"/>
                  </a:lnTo>
                  <a:lnTo>
                    <a:pt x="1828812" y="3776980"/>
                  </a:lnTo>
                  <a:lnTo>
                    <a:pt x="1828812" y="3779609"/>
                  </a:lnTo>
                  <a:lnTo>
                    <a:pt x="1829269" y="3780726"/>
                  </a:lnTo>
                  <a:lnTo>
                    <a:pt x="1831136" y="3782593"/>
                  </a:lnTo>
                  <a:lnTo>
                    <a:pt x="1832254" y="3783063"/>
                  </a:lnTo>
                  <a:lnTo>
                    <a:pt x="1844408" y="3783063"/>
                  </a:lnTo>
                  <a:lnTo>
                    <a:pt x="1845538" y="3782593"/>
                  </a:lnTo>
                  <a:lnTo>
                    <a:pt x="1847392" y="3780726"/>
                  </a:lnTo>
                  <a:lnTo>
                    <a:pt x="1847862" y="3779609"/>
                  </a:lnTo>
                  <a:lnTo>
                    <a:pt x="1847862" y="3776980"/>
                  </a:lnTo>
                  <a:close/>
                </a:path>
                <a:path w="5163185" h="3783329">
                  <a:moveTo>
                    <a:pt x="1847862" y="3148050"/>
                  </a:moveTo>
                  <a:lnTo>
                    <a:pt x="1847392" y="3146933"/>
                  </a:lnTo>
                  <a:lnTo>
                    <a:pt x="1845538" y="3145078"/>
                  </a:lnTo>
                  <a:lnTo>
                    <a:pt x="1844408" y="3144609"/>
                  </a:lnTo>
                  <a:lnTo>
                    <a:pt x="1832254" y="3144609"/>
                  </a:lnTo>
                  <a:lnTo>
                    <a:pt x="1831136" y="3145078"/>
                  </a:lnTo>
                  <a:lnTo>
                    <a:pt x="1829269" y="3146933"/>
                  </a:lnTo>
                  <a:lnTo>
                    <a:pt x="1828812" y="3148050"/>
                  </a:lnTo>
                  <a:lnTo>
                    <a:pt x="1828812" y="3150679"/>
                  </a:lnTo>
                  <a:lnTo>
                    <a:pt x="1829269" y="3151809"/>
                  </a:lnTo>
                  <a:lnTo>
                    <a:pt x="1831136" y="3153664"/>
                  </a:lnTo>
                  <a:lnTo>
                    <a:pt x="1832254" y="3154134"/>
                  </a:lnTo>
                  <a:lnTo>
                    <a:pt x="1844408" y="3154134"/>
                  </a:lnTo>
                  <a:lnTo>
                    <a:pt x="1845538" y="3153664"/>
                  </a:lnTo>
                  <a:lnTo>
                    <a:pt x="1847392" y="3151809"/>
                  </a:lnTo>
                  <a:lnTo>
                    <a:pt x="1847862" y="3150679"/>
                  </a:lnTo>
                  <a:lnTo>
                    <a:pt x="1847862" y="3148050"/>
                  </a:lnTo>
                  <a:close/>
                </a:path>
                <a:path w="5163185" h="3783329">
                  <a:moveTo>
                    <a:pt x="1847862" y="2519134"/>
                  </a:moveTo>
                  <a:lnTo>
                    <a:pt x="1847392" y="2518003"/>
                  </a:lnTo>
                  <a:lnTo>
                    <a:pt x="1845538" y="2516149"/>
                  </a:lnTo>
                  <a:lnTo>
                    <a:pt x="1844408" y="2515679"/>
                  </a:lnTo>
                  <a:lnTo>
                    <a:pt x="1832254" y="2515679"/>
                  </a:lnTo>
                  <a:lnTo>
                    <a:pt x="1831136" y="2516149"/>
                  </a:lnTo>
                  <a:lnTo>
                    <a:pt x="1829269" y="2518003"/>
                  </a:lnTo>
                  <a:lnTo>
                    <a:pt x="1828812" y="2519134"/>
                  </a:lnTo>
                  <a:lnTo>
                    <a:pt x="1828812" y="2521762"/>
                  </a:lnTo>
                  <a:lnTo>
                    <a:pt x="1829269" y="2522880"/>
                  </a:lnTo>
                  <a:lnTo>
                    <a:pt x="1831136" y="2524747"/>
                  </a:lnTo>
                  <a:lnTo>
                    <a:pt x="1832254" y="2525204"/>
                  </a:lnTo>
                  <a:lnTo>
                    <a:pt x="1844408" y="2525204"/>
                  </a:lnTo>
                  <a:lnTo>
                    <a:pt x="1845538" y="2524747"/>
                  </a:lnTo>
                  <a:lnTo>
                    <a:pt x="1847392" y="2522880"/>
                  </a:lnTo>
                  <a:lnTo>
                    <a:pt x="1847862" y="2521762"/>
                  </a:lnTo>
                  <a:lnTo>
                    <a:pt x="1847862" y="2519134"/>
                  </a:lnTo>
                  <a:close/>
                </a:path>
                <a:path w="5163185" h="3783329">
                  <a:moveTo>
                    <a:pt x="1847862" y="1890204"/>
                  </a:moveTo>
                  <a:lnTo>
                    <a:pt x="1847392" y="1889086"/>
                  </a:lnTo>
                  <a:lnTo>
                    <a:pt x="1845538" y="1887220"/>
                  </a:lnTo>
                  <a:lnTo>
                    <a:pt x="1844408" y="1886762"/>
                  </a:lnTo>
                  <a:lnTo>
                    <a:pt x="1832254" y="1886762"/>
                  </a:lnTo>
                  <a:lnTo>
                    <a:pt x="1831136" y="1887220"/>
                  </a:lnTo>
                  <a:lnTo>
                    <a:pt x="1829269" y="1889086"/>
                  </a:lnTo>
                  <a:lnTo>
                    <a:pt x="1828812" y="1890204"/>
                  </a:lnTo>
                  <a:lnTo>
                    <a:pt x="1828812" y="1892833"/>
                  </a:lnTo>
                  <a:lnTo>
                    <a:pt x="1829269" y="1893963"/>
                  </a:lnTo>
                  <a:lnTo>
                    <a:pt x="1831136" y="1895817"/>
                  </a:lnTo>
                  <a:lnTo>
                    <a:pt x="1832254" y="1896287"/>
                  </a:lnTo>
                  <a:lnTo>
                    <a:pt x="1844408" y="1896287"/>
                  </a:lnTo>
                  <a:lnTo>
                    <a:pt x="1845538" y="1895817"/>
                  </a:lnTo>
                  <a:lnTo>
                    <a:pt x="1847392" y="1893963"/>
                  </a:lnTo>
                  <a:lnTo>
                    <a:pt x="1847862" y="1892833"/>
                  </a:lnTo>
                  <a:lnTo>
                    <a:pt x="1847862" y="1890204"/>
                  </a:lnTo>
                  <a:close/>
                </a:path>
                <a:path w="5163185" h="3783329">
                  <a:moveTo>
                    <a:pt x="1847862" y="1261287"/>
                  </a:moveTo>
                  <a:lnTo>
                    <a:pt x="1847392" y="1260157"/>
                  </a:lnTo>
                  <a:lnTo>
                    <a:pt x="1845538" y="1258303"/>
                  </a:lnTo>
                  <a:lnTo>
                    <a:pt x="1844408" y="1257833"/>
                  </a:lnTo>
                  <a:lnTo>
                    <a:pt x="1832254" y="1257833"/>
                  </a:lnTo>
                  <a:lnTo>
                    <a:pt x="1831136" y="1258303"/>
                  </a:lnTo>
                  <a:lnTo>
                    <a:pt x="1829269" y="1260157"/>
                  </a:lnTo>
                  <a:lnTo>
                    <a:pt x="1828812" y="1261287"/>
                  </a:lnTo>
                  <a:lnTo>
                    <a:pt x="1828812" y="1263916"/>
                  </a:lnTo>
                  <a:lnTo>
                    <a:pt x="1829269" y="1265034"/>
                  </a:lnTo>
                  <a:lnTo>
                    <a:pt x="1831136" y="1266888"/>
                  </a:lnTo>
                  <a:lnTo>
                    <a:pt x="1832254" y="1267358"/>
                  </a:lnTo>
                  <a:lnTo>
                    <a:pt x="1844408" y="1267358"/>
                  </a:lnTo>
                  <a:lnTo>
                    <a:pt x="1845538" y="1266888"/>
                  </a:lnTo>
                  <a:lnTo>
                    <a:pt x="1847392" y="1265034"/>
                  </a:lnTo>
                  <a:lnTo>
                    <a:pt x="1847862" y="1263916"/>
                  </a:lnTo>
                  <a:lnTo>
                    <a:pt x="1847862" y="1261287"/>
                  </a:lnTo>
                  <a:close/>
                </a:path>
                <a:path w="5163185" h="3783329">
                  <a:moveTo>
                    <a:pt x="1847862" y="632358"/>
                  </a:moveTo>
                  <a:lnTo>
                    <a:pt x="1847392" y="631240"/>
                  </a:lnTo>
                  <a:lnTo>
                    <a:pt x="1845538" y="629386"/>
                  </a:lnTo>
                  <a:lnTo>
                    <a:pt x="1844408" y="628916"/>
                  </a:lnTo>
                  <a:lnTo>
                    <a:pt x="1832254" y="628916"/>
                  </a:lnTo>
                  <a:lnTo>
                    <a:pt x="1831136" y="629386"/>
                  </a:lnTo>
                  <a:lnTo>
                    <a:pt x="1829269" y="631240"/>
                  </a:lnTo>
                  <a:lnTo>
                    <a:pt x="1828812" y="632358"/>
                  </a:lnTo>
                  <a:lnTo>
                    <a:pt x="1828812" y="635000"/>
                  </a:lnTo>
                  <a:lnTo>
                    <a:pt x="1829269" y="636117"/>
                  </a:lnTo>
                  <a:lnTo>
                    <a:pt x="1831136" y="637971"/>
                  </a:lnTo>
                  <a:lnTo>
                    <a:pt x="1832254" y="638441"/>
                  </a:lnTo>
                  <a:lnTo>
                    <a:pt x="1844408" y="638441"/>
                  </a:lnTo>
                  <a:lnTo>
                    <a:pt x="1845538" y="637971"/>
                  </a:lnTo>
                  <a:lnTo>
                    <a:pt x="1847392" y="636117"/>
                  </a:lnTo>
                  <a:lnTo>
                    <a:pt x="1847862" y="635000"/>
                  </a:lnTo>
                  <a:lnTo>
                    <a:pt x="1847862" y="632358"/>
                  </a:lnTo>
                  <a:close/>
                </a:path>
                <a:path w="5163185" h="3783329">
                  <a:moveTo>
                    <a:pt x="1847862" y="3441"/>
                  </a:moveTo>
                  <a:lnTo>
                    <a:pt x="1847392" y="2324"/>
                  </a:lnTo>
                  <a:lnTo>
                    <a:pt x="1845538" y="457"/>
                  </a:lnTo>
                  <a:lnTo>
                    <a:pt x="1844408" y="0"/>
                  </a:lnTo>
                  <a:lnTo>
                    <a:pt x="1832254" y="0"/>
                  </a:lnTo>
                  <a:lnTo>
                    <a:pt x="1831136" y="457"/>
                  </a:lnTo>
                  <a:lnTo>
                    <a:pt x="1829269" y="2324"/>
                  </a:lnTo>
                  <a:lnTo>
                    <a:pt x="1828812" y="3441"/>
                  </a:lnTo>
                  <a:lnTo>
                    <a:pt x="1828812" y="6070"/>
                  </a:lnTo>
                  <a:lnTo>
                    <a:pt x="1829269" y="7200"/>
                  </a:lnTo>
                  <a:lnTo>
                    <a:pt x="1831136" y="9055"/>
                  </a:lnTo>
                  <a:lnTo>
                    <a:pt x="1832254" y="9525"/>
                  </a:lnTo>
                  <a:lnTo>
                    <a:pt x="1844408" y="9525"/>
                  </a:lnTo>
                  <a:lnTo>
                    <a:pt x="1845538" y="9055"/>
                  </a:lnTo>
                  <a:lnTo>
                    <a:pt x="1847392" y="7200"/>
                  </a:lnTo>
                  <a:lnTo>
                    <a:pt x="1847862" y="6070"/>
                  </a:lnTo>
                  <a:lnTo>
                    <a:pt x="1847862" y="3441"/>
                  </a:lnTo>
                  <a:close/>
                </a:path>
                <a:path w="5163185" h="3783329">
                  <a:moveTo>
                    <a:pt x="1905012" y="3776980"/>
                  </a:moveTo>
                  <a:lnTo>
                    <a:pt x="1904542" y="3775862"/>
                  </a:lnTo>
                  <a:lnTo>
                    <a:pt x="1902688" y="3773995"/>
                  </a:lnTo>
                  <a:lnTo>
                    <a:pt x="1901558" y="3773525"/>
                  </a:lnTo>
                  <a:lnTo>
                    <a:pt x="1889404" y="3773525"/>
                  </a:lnTo>
                  <a:lnTo>
                    <a:pt x="1888286" y="3773995"/>
                  </a:lnTo>
                  <a:lnTo>
                    <a:pt x="1886419" y="3775862"/>
                  </a:lnTo>
                  <a:lnTo>
                    <a:pt x="1885962" y="3776980"/>
                  </a:lnTo>
                  <a:lnTo>
                    <a:pt x="1885962" y="3779609"/>
                  </a:lnTo>
                  <a:lnTo>
                    <a:pt x="1886419" y="3780726"/>
                  </a:lnTo>
                  <a:lnTo>
                    <a:pt x="1888286" y="3782593"/>
                  </a:lnTo>
                  <a:lnTo>
                    <a:pt x="1889404" y="3783063"/>
                  </a:lnTo>
                  <a:lnTo>
                    <a:pt x="1901558" y="3783063"/>
                  </a:lnTo>
                  <a:lnTo>
                    <a:pt x="1902688" y="3782593"/>
                  </a:lnTo>
                  <a:lnTo>
                    <a:pt x="1904542" y="3780726"/>
                  </a:lnTo>
                  <a:lnTo>
                    <a:pt x="1905012" y="3779609"/>
                  </a:lnTo>
                  <a:lnTo>
                    <a:pt x="1905012" y="3776980"/>
                  </a:lnTo>
                  <a:close/>
                </a:path>
                <a:path w="5163185" h="3783329">
                  <a:moveTo>
                    <a:pt x="1905012" y="3148050"/>
                  </a:moveTo>
                  <a:lnTo>
                    <a:pt x="1904542" y="3146933"/>
                  </a:lnTo>
                  <a:lnTo>
                    <a:pt x="1902688" y="3145078"/>
                  </a:lnTo>
                  <a:lnTo>
                    <a:pt x="1901558" y="3144609"/>
                  </a:lnTo>
                  <a:lnTo>
                    <a:pt x="1889404" y="3144609"/>
                  </a:lnTo>
                  <a:lnTo>
                    <a:pt x="1888286" y="3145078"/>
                  </a:lnTo>
                  <a:lnTo>
                    <a:pt x="1886419" y="3146933"/>
                  </a:lnTo>
                  <a:lnTo>
                    <a:pt x="1885962" y="3148050"/>
                  </a:lnTo>
                  <a:lnTo>
                    <a:pt x="1885962" y="3150679"/>
                  </a:lnTo>
                  <a:lnTo>
                    <a:pt x="1886419" y="3151809"/>
                  </a:lnTo>
                  <a:lnTo>
                    <a:pt x="1888286" y="3153664"/>
                  </a:lnTo>
                  <a:lnTo>
                    <a:pt x="1889404" y="3154134"/>
                  </a:lnTo>
                  <a:lnTo>
                    <a:pt x="1901558" y="3154134"/>
                  </a:lnTo>
                  <a:lnTo>
                    <a:pt x="1902688" y="3153664"/>
                  </a:lnTo>
                  <a:lnTo>
                    <a:pt x="1904542" y="3151809"/>
                  </a:lnTo>
                  <a:lnTo>
                    <a:pt x="1905012" y="3150679"/>
                  </a:lnTo>
                  <a:lnTo>
                    <a:pt x="1905012" y="3148050"/>
                  </a:lnTo>
                  <a:close/>
                </a:path>
                <a:path w="5163185" h="3783329">
                  <a:moveTo>
                    <a:pt x="1905012" y="2519134"/>
                  </a:moveTo>
                  <a:lnTo>
                    <a:pt x="1904542" y="2518003"/>
                  </a:lnTo>
                  <a:lnTo>
                    <a:pt x="1902688" y="2516149"/>
                  </a:lnTo>
                  <a:lnTo>
                    <a:pt x="1901558" y="2515679"/>
                  </a:lnTo>
                  <a:lnTo>
                    <a:pt x="1889404" y="2515679"/>
                  </a:lnTo>
                  <a:lnTo>
                    <a:pt x="1888286" y="2516149"/>
                  </a:lnTo>
                  <a:lnTo>
                    <a:pt x="1886419" y="2518003"/>
                  </a:lnTo>
                  <a:lnTo>
                    <a:pt x="1885962" y="2519134"/>
                  </a:lnTo>
                  <a:lnTo>
                    <a:pt x="1885962" y="2521762"/>
                  </a:lnTo>
                  <a:lnTo>
                    <a:pt x="1886419" y="2522880"/>
                  </a:lnTo>
                  <a:lnTo>
                    <a:pt x="1888286" y="2524747"/>
                  </a:lnTo>
                  <a:lnTo>
                    <a:pt x="1889404" y="2525204"/>
                  </a:lnTo>
                  <a:lnTo>
                    <a:pt x="1901558" y="2525204"/>
                  </a:lnTo>
                  <a:lnTo>
                    <a:pt x="1902688" y="2524747"/>
                  </a:lnTo>
                  <a:lnTo>
                    <a:pt x="1904542" y="2522880"/>
                  </a:lnTo>
                  <a:lnTo>
                    <a:pt x="1905012" y="2521762"/>
                  </a:lnTo>
                  <a:lnTo>
                    <a:pt x="1905012" y="2519134"/>
                  </a:lnTo>
                  <a:close/>
                </a:path>
                <a:path w="5163185" h="3783329">
                  <a:moveTo>
                    <a:pt x="1905012" y="1890204"/>
                  </a:moveTo>
                  <a:lnTo>
                    <a:pt x="1904542" y="1889086"/>
                  </a:lnTo>
                  <a:lnTo>
                    <a:pt x="1902688" y="1887220"/>
                  </a:lnTo>
                  <a:lnTo>
                    <a:pt x="1901558" y="1886762"/>
                  </a:lnTo>
                  <a:lnTo>
                    <a:pt x="1889404" y="1886762"/>
                  </a:lnTo>
                  <a:lnTo>
                    <a:pt x="1888286" y="1887220"/>
                  </a:lnTo>
                  <a:lnTo>
                    <a:pt x="1886419" y="1889086"/>
                  </a:lnTo>
                  <a:lnTo>
                    <a:pt x="1885962" y="1890204"/>
                  </a:lnTo>
                  <a:lnTo>
                    <a:pt x="1885962" y="1892833"/>
                  </a:lnTo>
                  <a:lnTo>
                    <a:pt x="1886419" y="1893963"/>
                  </a:lnTo>
                  <a:lnTo>
                    <a:pt x="1888286" y="1895817"/>
                  </a:lnTo>
                  <a:lnTo>
                    <a:pt x="1889404" y="1896287"/>
                  </a:lnTo>
                  <a:lnTo>
                    <a:pt x="1901558" y="1896287"/>
                  </a:lnTo>
                  <a:lnTo>
                    <a:pt x="1902688" y="1895817"/>
                  </a:lnTo>
                  <a:lnTo>
                    <a:pt x="1904542" y="1893963"/>
                  </a:lnTo>
                  <a:lnTo>
                    <a:pt x="1905012" y="1892833"/>
                  </a:lnTo>
                  <a:lnTo>
                    <a:pt x="1905012" y="1890204"/>
                  </a:lnTo>
                  <a:close/>
                </a:path>
                <a:path w="5163185" h="3783329">
                  <a:moveTo>
                    <a:pt x="1905012" y="1261287"/>
                  </a:moveTo>
                  <a:lnTo>
                    <a:pt x="1904542" y="1260157"/>
                  </a:lnTo>
                  <a:lnTo>
                    <a:pt x="1902688" y="1258303"/>
                  </a:lnTo>
                  <a:lnTo>
                    <a:pt x="1901558" y="1257833"/>
                  </a:lnTo>
                  <a:lnTo>
                    <a:pt x="1889404" y="1257833"/>
                  </a:lnTo>
                  <a:lnTo>
                    <a:pt x="1888286" y="1258303"/>
                  </a:lnTo>
                  <a:lnTo>
                    <a:pt x="1886419" y="1260157"/>
                  </a:lnTo>
                  <a:lnTo>
                    <a:pt x="1885962" y="1261287"/>
                  </a:lnTo>
                  <a:lnTo>
                    <a:pt x="1885962" y="1263916"/>
                  </a:lnTo>
                  <a:lnTo>
                    <a:pt x="1886419" y="1265034"/>
                  </a:lnTo>
                  <a:lnTo>
                    <a:pt x="1888286" y="1266888"/>
                  </a:lnTo>
                  <a:lnTo>
                    <a:pt x="1889404" y="1267358"/>
                  </a:lnTo>
                  <a:lnTo>
                    <a:pt x="1901558" y="1267358"/>
                  </a:lnTo>
                  <a:lnTo>
                    <a:pt x="1902688" y="1266888"/>
                  </a:lnTo>
                  <a:lnTo>
                    <a:pt x="1904542" y="1265034"/>
                  </a:lnTo>
                  <a:lnTo>
                    <a:pt x="1905012" y="1263916"/>
                  </a:lnTo>
                  <a:lnTo>
                    <a:pt x="1905012" y="1261287"/>
                  </a:lnTo>
                  <a:close/>
                </a:path>
                <a:path w="5163185" h="3783329">
                  <a:moveTo>
                    <a:pt x="1905012" y="632358"/>
                  </a:moveTo>
                  <a:lnTo>
                    <a:pt x="1904542" y="631240"/>
                  </a:lnTo>
                  <a:lnTo>
                    <a:pt x="1902688" y="629386"/>
                  </a:lnTo>
                  <a:lnTo>
                    <a:pt x="1901558" y="628916"/>
                  </a:lnTo>
                  <a:lnTo>
                    <a:pt x="1889404" y="628916"/>
                  </a:lnTo>
                  <a:lnTo>
                    <a:pt x="1888286" y="629386"/>
                  </a:lnTo>
                  <a:lnTo>
                    <a:pt x="1886419" y="631240"/>
                  </a:lnTo>
                  <a:lnTo>
                    <a:pt x="1885962" y="632358"/>
                  </a:lnTo>
                  <a:lnTo>
                    <a:pt x="1885962" y="635000"/>
                  </a:lnTo>
                  <a:lnTo>
                    <a:pt x="1886419" y="636117"/>
                  </a:lnTo>
                  <a:lnTo>
                    <a:pt x="1888286" y="637971"/>
                  </a:lnTo>
                  <a:lnTo>
                    <a:pt x="1889404" y="638441"/>
                  </a:lnTo>
                  <a:lnTo>
                    <a:pt x="1901558" y="638441"/>
                  </a:lnTo>
                  <a:lnTo>
                    <a:pt x="1902688" y="637971"/>
                  </a:lnTo>
                  <a:lnTo>
                    <a:pt x="1904542" y="636117"/>
                  </a:lnTo>
                  <a:lnTo>
                    <a:pt x="1905012" y="635000"/>
                  </a:lnTo>
                  <a:lnTo>
                    <a:pt x="1905012" y="632358"/>
                  </a:lnTo>
                  <a:close/>
                </a:path>
                <a:path w="5163185" h="3783329">
                  <a:moveTo>
                    <a:pt x="1905012" y="3441"/>
                  </a:moveTo>
                  <a:lnTo>
                    <a:pt x="1904542" y="2324"/>
                  </a:lnTo>
                  <a:lnTo>
                    <a:pt x="1902688" y="457"/>
                  </a:lnTo>
                  <a:lnTo>
                    <a:pt x="1901558" y="0"/>
                  </a:lnTo>
                  <a:lnTo>
                    <a:pt x="1889404" y="0"/>
                  </a:lnTo>
                  <a:lnTo>
                    <a:pt x="1888286" y="457"/>
                  </a:lnTo>
                  <a:lnTo>
                    <a:pt x="1886419" y="2324"/>
                  </a:lnTo>
                  <a:lnTo>
                    <a:pt x="1885962" y="3441"/>
                  </a:lnTo>
                  <a:lnTo>
                    <a:pt x="1885962" y="6070"/>
                  </a:lnTo>
                  <a:lnTo>
                    <a:pt x="1886419" y="7200"/>
                  </a:lnTo>
                  <a:lnTo>
                    <a:pt x="1888286" y="9055"/>
                  </a:lnTo>
                  <a:lnTo>
                    <a:pt x="1889404" y="9525"/>
                  </a:lnTo>
                  <a:lnTo>
                    <a:pt x="1901558" y="9525"/>
                  </a:lnTo>
                  <a:lnTo>
                    <a:pt x="1902688" y="9055"/>
                  </a:lnTo>
                  <a:lnTo>
                    <a:pt x="1904542" y="7200"/>
                  </a:lnTo>
                  <a:lnTo>
                    <a:pt x="1905012" y="6070"/>
                  </a:lnTo>
                  <a:lnTo>
                    <a:pt x="1905012" y="3441"/>
                  </a:lnTo>
                  <a:close/>
                </a:path>
                <a:path w="5163185" h="3783329">
                  <a:moveTo>
                    <a:pt x="1962162" y="3776980"/>
                  </a:moveTo>
                  <a:lnTo>
                    <a:pt x="1961692" y="3775862"/>
                  </a:lnTo>
                  <a:lnTo>
                    <a:pt x="1959838" y="3773995"/>
                  </a:lnTo>
                  <a:lnTo>
                    <a:pt x="1958708" y="3773525"/>
                  </a:lnTo>
                  <a:lnTo>
                    <a:pt x="1946554" y="3773525"/>
                  </a:lnTo>
                  <a:lnTo>
                    <a:pt x="1945436" y="3773995"/>
                  </a:lnTo>
                  <a:lnTo>
                    <a:pt x="1943569" y="3775862"/>
                  </a:lnTo>
                  <a:lnTo>
                    <a:pt x="1943112" y="3776980"/>
                  </a:lnTo>
                  <a:lnTo>
                    <a:pt x="1943112" y="3779609"/>
                  </a:lnTo>
                  <a:lnTo>
                    <a:pt x="1943569" y="3780726"/>
                  </a:lnTo>
                  <a:lnTo>
                    <a:pt x="1945436" y="3782593"/>
                  </a:lnTo>
                  <a:lnTo>
                    <a:pt x="1946554" y="3783063"/>
                  </a:lnTo>
                  <a:lnTo>
                    <a:pt x="1958708" y="3783063"/>
                  </a:lnTo>
                  <a:lnTo>
                    <a:pt x="1959838" y="3782593"/>
                  </a:lnTo>
                  <a:lnTo>
                    <a:pt x="1961692" y="3780726"/>
                  </a:lnTo>
                  <a:lnTo>
                    <a:pt x="1962162" y="3779609"/>
                  </a:lnTo>
                  <a:lnTo>
                    <a:pt x="1962162" y="3776980"/>
                  </a:lnTo>
                  <a:close/>
                </a:path>
                <a:path w="5163185" h="3783329">
                  <a:moveTo>
                    <a:pt x="1962162" y="3148050"/>
                  </a:moveTo>
                  <a:lnTo>
                    <a:pt x="1961692" y="3146933"/>
                  </a:lnTo>
                  <a:lnTo>
                    <a:pt x="1959838" y="3145078"/>
                  </a:lnTo>
                  <a:lnTo>
                    <a:pt x="1958708" y="3144609"/>
                  </a:lnTo>
                  <a:lnTo>
                    <a:pt x="1946554" y="3144609"/>
                  </a:lnTo>
                  <a:lnTo>
                    <a:pt x="1945436" y="3145078"/>
                  </a:lnTo>
                  <a:lnTo>
                    <a:pt x="1943569" y="3146933"/>
                  </a:lnTo>
                  <a:lnTo>
                    <a:pt x="1943112" y="3148050"/>
                  </a:lnTo>
                  <a:lnTo>
                    <a:pt x="1943112" y="3150679"/>
                  </a:lnTo>
                  <a:lnTo>
                    <a:pt x="1943569" y="3151809"/>
                  </a:lnTo>
                  <a:lnTo>
                    <a:pt x="1945436" y="3153664"/>
                  </a:lnTo>
                  <a:lnTo>
                    <a:pt x="1946554" y="3154134"/>
                  </a:lnTo>
                  <a:lnTo>
                    <a:pt x="1958708" y="3154134"/>
                  </a:lnTo>
                  <a:lnTo>
                    <a:pt x="1959838" y="3153664"/>
                  </a:lnTo>
                  <a:lnTo>
                    <a:pt x="1961692" y="3151809"/>
                  </a:lnTo>
                  <a:lnTo>
                    <a:pt x="1962162" y="3150679"/>
                  </a:lnTo>
                  <a:lnTo>
                    <a:pt x="1962162" y="3148050"/>
                  </a:lnTo>
                  <a:close/>
                </a:path>
                <a:path w="5163185" h="3783329">
                  <a:moveTo>
                    <a:pt x="1962162" y="2519134"/>
                  </a:moveTo>
                  <a:lnTo>
                    <a:pt x="1961692" y="2518003"/>
                  </a:lnTo>
                  <a:lnTo>
                    <a:pt x="1959838" y="2516149"/>
                  </a:lnTo>
                  <a:lnTo>
                    <a:pt x="1958708" y="2515679"/>
                  </a:lnTo>
                  <a:lnTo>
                    <a:pt x="1946554" y="2515679"/>
                  </a:lnTo>
                  <a:lnTo>
                    <a:pt x="1945436" y="2516149"/>
                  </a:lnTo>
                  <a:lnTo>
                    <a:pt x="1943569" y="2518003"/>
                  </a:lnTo>
                  <a:lnTo>
                    <a:pt x="1943112" y="2519134"/>
                  </a:lnTo>
                  <a:lnTo>
                    <a:pt x="1943112" y="2521762"/>
                  </a:lnTo>
                  <a:lnTo>
                    <a:pt x="1943569" y="2522880"/>
                  </a:lnTo>
                  <a:lnTo>
                    <a:pt x="1945436" y="2524747"/>
                  </a:lnTo>
                  <a:lnTo>
                    <a:pt x="1946554" y="2525204"/>
                  </a:lnTo>
                  <a:lnTo>
                    <a:pt x="1958708" y="2525204"/>
                  </a:lnTo>
                  <a:lnTo>
                    <a:pt x="1959838" y="2524747"/>
                  </a:lnTo>
                  <a:lnTo>
                    <a:pt x="1961692" y="2522880"/>
                  </a:lnTo>
                  <a:lnTo>
                    <a:pt x="1962162" y="2521762"/>
                  </a:lnTo>
                  <a:lnTo>
                    <a:pt x="1962162" y="2519134"/>
                  </a:lnTo>
                  <a:close/>
                </a:path>
                <a:path w="5163185" h="3783329">
                  <a:moveTo>
                    <a:pt x="1962162" y="1890204"/>
                  </a:moveTo>
                  <a:lnTo>
                    <a:pt x="1961692" y="1889086"/>
                  </a:lnTo>
                  <a:lnTo>
                    <a:pt x="1959838" y="1887220"/>
                  </a:lnTo>
                  <a:lnTo>
                    <a:pt x="1958708" y="1886762"/>
                  </a:lnTo>
                  <a:lnTo>
                    <a:pt x="1946554" y="1886762"/>
                  </a:lnTo>
                  <a:lnTo>
                    <a:pt x="1945436" y="1887220"/>
                  </a:lnTo>
                  <a:lnTo>
                    <a:pt x="1943569" y="1889086"/>
                  </a:lnTo>
                  <a:lnTo>
                    <a:pt x="1943112" y="1890204"/>
                  </a:lnTo>
                  <a:lnTo>
                    <a:pt x="1943112" y="1892833"/>
                  </a:lnTo>
                  <a:lnTo>
                    <a:pt x="1943569" y="1893963"/>
                  </a:lnTo>
                  <a:lnTo>
                    <a:pt x="1945436" y="1895817"/>
                  </a:lnTo>
                  <a:lnTo>
                    <a:pt x="1946554" y="1896287"/>
                  </a:lnTo>
                  <a:lnTo>
                    <a:pt x="1958708" y="1896287"/>
                  </a:lnTo>
                  <a:lnTo>
                    <a:pt x="1959838" y="1895817"/>
                  </a:lnTo>
                  <a:lnTo>
                    <a:pt x="1961692" y="1893963"/>
                  </a:lnTo>
                  <a:lnTo>
                    <a:pt x="1962162" y="1892833"/>
                  </a:lnTo>
                  <a:lnTo>
                    <a:pt x="1962162" y="1890204"/>
                  </a:lnTo>
                  <a:close/>
                </a:path>
                <a:path w="5163185" h="3783329">
                  <a:moveTo>
                    <a:pt x="1962162" y="1261287"/>
                  </a:moveTo>
                  <a:lnTo>
                    <a:pt x="1961692" y="1260157"/>
                  </a:lnTo>
                  <a:lnTo>
                    <a:pt x="1959838" y="1258303"/>
                  </a:lnTo>
                  <a:lnTo>
                    <a:pt x="1958708" y="1257833"/>
                  </a:lnTo>
                  <a:lnTo>
                    <a:pt x="1946554" y="1257833"/>
                  </a:lnTo>
                  <a:lnTo>
                    <a:pt x="1945436" y="1258303"/>
                  </a:lnTo>
                  <a:lnTo>
                    <a:pt x="1943569" y="1260157"/>
                  </a:lnTo>
                  <a:lnTo>
                    <a:pt x="1943112" y="1261287"/>
                  </a:lnTo>
                  <a:lnTo>
                    <a:pt x="1943112" y="1263916"/>
                  </a:lnTo>
                  <a:lnTo>
                    <a:pt x="1943569" y="1265034"/>
                  </a:lnTo>
                  <a:lnTo>
                    <a:pt x="1945436" y="1266888"/>
                  </a:lnTo>
                  <a:lnTo>
                    <a:pt x="1946554" y="1267358"/>
                  </a:lnTo>
                  <a:lnTo>
                    <a:pt x="1958708" y="1267358"/>
                  </a:lnTo>
                  <a:lnTo>
                    <a:pt x="1959838" y="1266888"/>
                  </a:lnTo>
                  <a:lnTo>
                    <a:pt x="1961692" y="1265034"/>
                  </a:lnTo>
                  <a:lnTo>
                    <a:pt x="1962162" y="1263916"/>
                  </a:lnTo>
                  <a:lnTo>
                    <a:pt x="1962162" y="1261287"/>
                  </a:lnTo>
                  <a:close/>
                </a:path>
                <a:path w="5163185" h="3783329">
                  <a:moveTo>
                    <a:pt x="1962162" y="632358"/>
                  </a:moveTo>
                  <a:lnTo>
                    <a:pt x="1961692" y="631240"/>
                  </a:lnTo>
                  <a:lnTo>
                    <a:pt x="1959838" y="629386"/>
                  </a:lnTo>
                  <a:lnTo>
                    <a:pt x="1958708" y="628916"/>
                  </a:lnTo>
                  <a:lnTo>
                    <a:pt x="1946554" y="628916"/>
                  </a:lnTo>
                  <a:lnTo>
                    <a:pt x="1945436" y="629386"/>
                  </a:lnTo>
                  <a:lnTo>
                    <a:pt x="1943569" y="631240"/>
                  </a:lnTo>
                  <a:lnTo>
                    <a:pt x="1943112" y="632358"/>
                  </a:lnTo>
                  <a:lnTo>
                    <a:pt x="1943112" y="635000"/>
                  </a:lnTo>
                  <a:lnTo>
                    <a:pt x="1943569" y="636117"/>
                  </a:lnTo>
                  <a:lnTo>
                    <a:pt x="1945436" y="637971"/>
                  </a:lnTo>
                  <a:lnTo>
                    <a:pt x="1946554" y="638441"/>
                  </a:lnTo>
                  <a:lnTo>
                    <a:pt x="1958708" y="638441"/>
                  </a:lnTo>
                  <a:lnTo>
                    <a:pt x="1959838" y="637971"/>
                  </a:lnTo>
                  <a:lnTo>
                    <a:pt x="1961692" y="636117"/>
                  </a:lnTo>
                  <a:lnTo>
                    <a:pt x="1962162" y="635000"/>
                  </a:lnTo>
                  <a:lnTo>
                    <a:pt x="1962162" y="632358"/>
                  </a:lnTo>
                  <a:close/>
                </a:path>
                <a:path w="5163185" h="3783329">
                  <a:moveTo>
                    <a:pt x="1962162" y="3441"/>
                  </a:moveTo>
                  <a:lnTo>
                    <a:pt x="1961692" y="2324"/>
                  </a:lnTo>
                  <a:lnTo>
                    <a:pt x="1959838" y="457"/>
                  </a:lnTo>
                  <a:lnTo>
                    <a:pt x="1958708" y="0"/>
                  </a:lnTo>
                  <a:lnTo>
                    <a:pt x="1946554" y="0"/>
                  </a:lnTo>
                  <a:lnTo>
                    <a:pt x="1945436" y="457"/>
                  </a:lnTo>
                  <a:lnTo>
                    <a:pt x="1943569" y="2324"/>
                  </a:lnTo>
                  <a:lnTo>
                    <a:pt x="1943112" y="3441"/>
                  </a:lnTo>
                  <a:lnTo>
                    <a:pt x="1943112" y="6070"/>
                  </a:lnTo>
                  <a:lnTo>
                    <a:pt x="1943569" y="7200"/>
                  </a:lnTo>
                  <a:lnTo>
                    <a:pt x="1945436" y="9055"/>
                  </a:lnTo>
                  <a:lnTo>
                    <a:pt x="1946554" y="9525"/>
                  </a:lnTo>
                  <a:lnTo>
                    <a:pt x="1958708" y="9525"/>
                  </a:lnTo>
                  <a:lnTo>
                    <a:pt x="1959838" y="9055"/>
                  </a:lnTo>
                  <a:lnTo>
                    <a:pt x="1961692" y="7200"/>
                  </a:lnTo>
                  <a:lnTo>
                    <a:pt x="1962162" y="6070"/>
                  </a:lnTo>
                  <a:lnTo>
                    <a:pt x="1962162" y="3441"/>
                  </a:lnTo>
                  <a:close/>
                </a:path>
                <a:path w="5163185" h="3783329">
                  <a:moveTo>
                    <a:pt x="2019312" y="3776980"/>
                  </a:moveTo>
                  <a:lnTo>
                    <a:pt x="2018842" y="3775862"/>
                  </a:lnTo>
                  <a:lnTo>
                    <a:pt x="2016988" y="3773995"/>
                  </a:lnTo>
                  <a:lnTo>
                    <a:pt x="2015858" y="3773525"/>
                  </a:lnTo>
                  <a:lnTo>
                    <a:pt x="2003704" y="3773525"/>
                  </a:lnTo>
                  <a:lnTo>
                    <a:pt x="2002586" y="3773995"/>
                  </a:lnTo>
                  <a:lnTo>
                    <a:pt x="2000719" y="3775862"/>
                  </a:lnTo>
                  <a:lnTo>
                    <a:pt x="2000262" y="3776980"/>
                  </a:lnTo>
                  <a:lnTo>
                    <a:pt x="2000262" y="3779609"/>
                  </a:lnTo>
                  <a:lnTo>
                    <a:pt x="2000719" y="3780726"/>
                  </a:lnTo>
                  <a:lnTo>
                    <a:pt x="2002586" y="3782593"/>
                  </a:lnTo>
                  <a:lnTo>
                    <a:pt x="2003704" y="3783063"/>
                  </a:lnTo>
                  <a:lnTo>
                    <a:pt x="2015858" y="3783063"/>
                  </a:lnTo>
                  <a:lnTo>
                    <a:pt x="2016988" y="3782593"/>
                  </a:lnTo>
                  <a:lnTo>
                    <a:pt x="2018842" y="3780726"/>
                  </a:lnTo>
                  <a:lnTo>
                    <a:pt x="2019312" y="3779609"/>
                  </a:lnTo>
                  <a:lnTo>
                    <a:pt x="2019312" y="3776980"/>
                  </a:lnTo>
                  <a:close/>
                </a:path>
                <a:path w="5163185" h="3783329">
                  <a:moveTo>
                    <a:pt x="2019312" y="3148050"/>
                  </a:moveTo>
                  <a:lnTo>
                    <a:pt x="2018842" y="3146933"/>
                  </a:lnTo>
                  <a:lnTo>
                    <a:pt x="2016988" y="3145078"/>
                  </a:lnTo>
                  <a:lnTo>
                    <a:pt x="2015858" y="3144609"/>
                  </a:lnTo>
                  <a:lnTo>
                    <a:pt x="2003704" y="3144609"/>
                  </a:lnTo>
                  <a:lnTo>
                    <a:pt x="2002586" y="3145078"/>
                  </a:lnTo>
                  <a:lnTo>
                    <a:pt x="2000719" y="3146933"/>
                  </a:lnTo>
                  <a:lnTo>
                    <a:pt x="2000262" y="3148050"/>
                  </a:lnTo>
                  <a:lnTo>
                    <a:pt x="2000262" y="3150679"/>
                  </a:lnTo>
                  <a:lnTo>
                    <a:pt x="2000719" y="3151809"/>
                  </a:lnTo>
                  <a:lnTo>
                    <a:pt x="2002586" y="3153664"/>
                  </a:lnTo>
                  <a:lnTo>
                    <a:pt x="2003704" y="3154134"/>
                  </a:lnTo>
                  <a:lnTo>
                    <a:pt x="2015858" y="3154134"/>
                  </a:lnTo>
                  <a:lnTo>
                    <a:pt x="2016988" y="3153664"/>
                  </a:lnTo>
                  <a:lnTo>
                    <a:pt x="2018842" y="3151809"/>
                  </a:lnTo>
                  <a:lnTo>
                    <a:pt x="2019312" y="3150679"/>
                  </a:lnTo>
                  <a:lnTo>
                    <a:pt x="2019312" y="3148050"/>
                  </a:lnTo>
                  <a:close/>
                </a:path>
                <a:path w="5163185" h="3783329">
                  <a:moveTo>
                    <a:pt x="2019312" y="2519134"/>
                  </a:moveTo>
                  <a:lnTo>
                    <a:pt x="2018842" y="2518003"/>
                  </a:lnTo>
                  <a:lnTo>
                    <a:pt x="2016988" y="2516149"/>
                  </a:lnTo>
                  <a:lnTo>
                    <a:pt x="2015858" y="2515679"/>
                  </a:lnTo>
                  <a:lnTo>
                    <a:pt x="2003704" y="2515679"/>
                  </a:lnTo>
                  <a:lnTo>
                    <a:pt x="2002586" y="2516149"/>
                  </a:lnTo>
                  <a:lnTo>
                    <a:pt x="2000719" y="2518003"/>
                  </a:lnTo>
                  <a:lnTo>
                    <a:pt x="2000262" y="2519134"/>
                  </a:lnTo>
                  <a:lnTo>
                    <a:pt x="2000262" y="2521762"/>
                  </a:lnTo>
                  <a:lnTo>
                    <a:pt x="2000719" y="2522880"/>
                  </a:lnTo>
                  <a:lnTo>
                    <a:pt x="2002586" y="2524747"/>
                  </a:lnTo>
                  <a:lnTo>
                    <a:pt x="2003704" y="2525204"/>
                  </a:lnTo>
                  <a:lnTo>
                    <a:pt x="2015858" y="2525204"/>
                  </a:lnTo>
                  <a:lnTo>
                    <a:pt x="2016988" y="2524747"/>
                  </a:lnTo>
                  <a:lnTo>
                    <a:pt x="2018842" y="2522880"/>
                  </a:lnTo>
                  <a:lnTo>
                    <a:pt x="2019312" y="2521762"/>
                  </a:lnTo>
                  <a:lnTo>
                    <a:pt x="2019312" y="2519134"/>
                  </a:lnTo>
                  <a:close/>
                </a:path>
                <a:path w="5163185" h="3783329">
                  <a:moveTo>
                    <a:pt x="2019312" y="1890204"/>
                  </a:moveTo>
                  <a:lnTo>
                    <a:pt x="2018842" y="1889086"/>
                  </a:lnTo>
                  <a:lnTo>
                    <a:pt x="2016988" y="1887220"/>
                  </a:lnTo>
                  <a:lnTo>
                    <a:pt x="2015858" y="1886762"/>
                  </a:lnTo>
                  <a:lnTo>
                    <a:pt x="2003704" y="1886762"/>
                  </a:lnTo>
                  <a:lnTo>
                    <a:pt x="2002586" y="1887220"/>
                  </a:lnTo>
                  <a:lnTo>
                    <a:pt x="2000719" y="1889086"/>
                  </a:lnTo>
                  <a:lnTo>
                    <a:pt x="2000262" y="1890204"/>
                  </a:lnTo>
                  <a:lnTo>
                    <a:pt x="2000262" y="1892833"/>
                  </a:lnTo>
                  <a:lnTo>
                    <a:pt x="2000719" y="1893963"/>
                  </a:lnTo>
                  <a:lnTo>
                    <a:pt x="2002586" y="1895817"/>
                  </a:lnTo>
                  <a:lnTo>
                    <a:pt x="2003704" y="1896287"/>
                  </a:lnTo>
                  <a:lnTo>
                    <a:pt x="2015858" y="1896287"/>
                  </a:lnTo>
                  <a:lnTo>
                    <a:pt x="2016988" y="1895817"/>
                  </a:lnTo>
                  <a:lnTo>
                    <a:pt x="2018842" y="1893963"/>
                  </a:lnTo>
                  <a:lnTo>
                    <a:pt x="2019312" y="1892833"/>
                  </a:lnTo>
                  <a:lnTo>
                    <a:pt x="2019312" y="1890204"/>
                  </a:lnTo>
                  <a:close/>
                </a:path>
                <a:path w="5163185" h="3783329">
                  <a:moveTo>
                    <a:pt x="2019312" y="1261287"/>
                  </a:moveTo>
                  <a:lnTo>
                    <a:pt x="2018842" y="1260157"/>
                  </a:lnTo>
                  <a:lnTo>
                    <a:pt x="2016988" y="1258303"/>
                  </a:lnTo>
                  <a:lnTo>
                    <a:pt x="2015858" y="1257833"/>
                  </a:lnTo>
                  <a:lnTo>
                    <a:pt x="2003704" y="1257833"/>
                  </a:lnTo>
                  <a:lnTo>
                    <a:pt x="2002586" y="1258303"/>
                  </a:lnTo>
                  <a:lnTo>
                    <a:pt x="2000719" y="1260157"/>
                  </a:lnTo>
                  <a:lnTo>
                    <a:pt x="2000262" y="1261287"/>
                  </a:lnTo>
                  <a:lnTo>
                    <a:pt x="2000262" y="1263916"/>
                  </a:lnTo>
                  <a:lnTo>
                    <a:pt x="2000719" y="1265034"/>
                  </a:lnTo>
                  <a:lnTo>
                    <a:pt x="2002586" y="1266888"/>
                  </a:lnTo>
                  <a:lnTo>
                    <a:pt x="2003704" y="1267358"/>
                  </a:lnTo>
                  <a:lnTo>
                    <a:pt x="2015858" y="1267358"/>
                  </a:lnTo>
                  <a:lnTo>
                    <a:pt x="2016988" y="1266888"/>
                  </a:lnTo>
                  <a:lnTo>
                    <a:pt x="2018842" y="1265034"/>
                  </a:lnTo>
                  <a:lnTo>
                    <a:pt x="2019312" y="1263916"/>
                  </a:lnTo>
                  <a:lnTo>
                    <a:pt x="2019312" y="1261287"/>
                  </a:lnTo>
                  <a:close/>
                </a:path>
                <a:path w="5163185" h="3783329">
                  <a:moveTo>
                    <a:pt x="2019312" y="632358"/>
                  </a:moveTo>
                  <a:lnTo>
                    <a:pt x="2018842" y="631240"/>
                  </a:lnTo>
                  <a:lnTo>
                    <a:pt x="2016988" y="629386"/>
                  </a:lnTo>
                  <a:lnTo>
                    <a:pt x="2015858" y="628916"/>
                  </a:lnTo>
                  <a:lnTo>
                    <a:pt x="2003704" y="628916"/>
                  </a:lnTo>
                  <a:lnTo>
                    <a:pt x="2002586" y="629386"/>
                  </a:lnTo>
                  <a:lnTo>
                    <a:pt x="2000719" y="631240"/>
                  </a:lnTo>
                  <a:lnTo>
                    <a:pt x="2000262" y="632358"/>
                  </a:lnTo>
                  <a:lnTo>
                    <a:pt x="2000262" y="635000"/>
                  </a:lnTo>
                  <a:lnTo>
                    <a:pt x="2000719" y="636117"/>
                  </a:lnTo>
                  <a:lnTo>
                    <a:pt x="2002586" y="637971"/>
                  </a:lnTo>
                  <a:lnTo>
                    <a:pt x="2003704" y="638441"/>
                  </a:lnTo>
                  <a:lnTo>
                    <a:pt x="2015858" y="638441"/>
                  </a:lnTo>
                  <a:lnTo>
                    <a:pt x="2016988" y="637971"/>
                  </a:lnTo>
                  <a:lnTo>
                    <a:pt x="2018842" y="636117"/>
                  </a:lnTo>
                  <a:lnTo>
                    <a:pt x="2019312" y="635000"/>
                  </a:lnTo>
                  <a:lnTo>
                    <a:pt x="2019312" y="632358"/>
                  </a:lnTo>
                  <a:close/>
                </a:path>
                <a:path w="5163185" h="3783329">
                  <a:moveTo>
                    <a:pt x="2019312" y="3441"/>
                  </a:moveTo>
                  <a:lnTo>
                    <a:pt x="2018842" y="2324"/>
                  </a:lnTo>
                  <a:lnTo>
                    <a:pt x="2016988" y="457"/>
                  </a:lnTo>
                  <a:lnTo>
                    <a:pt x="2015858" y="0"/>
                  </a:lnTo>
                  <a:lnTo>
                    <a:pt x="2003704" y="0"/>
                  </a:lnTo>
                  <a:lnTo>
                    <a:pt x="2002586" y="457"/>
                  </a:lnTo>
                  <a:lnTo>
                    <a:pt x="2000719" y="2324"/>
                  </a:lnTo>
                  <a:lnTo>
                    <a:pt x="2000262" y="3441"/>
                  </a:lnTo>
                  <a:lnTo>
                    <a:pt x="2000262" y="6070"/>
                  </a:lnTo>
                  <a:lnTo>
                    <a:pt x="2000719" y="7200"/>
                  </a:lnTo>
                  <a:lnTo>
                    <a:pt x="2002586" y="9055"/>
                  </a:lnTo>
                  <a:lnTo>
                    <a:pt x="2003704" y="9525"/>
                  </a:lnTo>
                  <a:lnTo>
                    <a:pt x="2015858" y="9525"/>
                  </a:lnTo>
                  <a:lnTo>
                    <a:pt x="2016988" y="9055"/>
                  </a:lnTo>
                  <a:lnTo>
                    <a:pt x="2018842" y="7200"/>
                  </a:lnTo>
                  <a:lnTo>
                    <a:pt x="2019312" y="6070"/>
                  </a:lnTo>
                  <a:lnTo>
                    <a:pt x="2019312" y="3441"/>
                  </a:lnTo>
                  <a:close/>
                </a:path>
                <a:path w="5163185" h="3783329">
                  <a:moveTo>
                    <a:pt x="2076462" y="3776980"/>
                  </a:moveTo>
                  <a:lnTo>
                    <a:pt x="2075992" y="3775862"/>
                  </a:lnTo>
                  <a:lnTo>
                    <a:pt x="2074138" y="3773995"/>
                  </a:lnTo>
                  <a:lnTo>
                    <a:pt x="2073008" y="3773525"/>
                  </a:lnTo>
                  <a:lnTo>
                    <a:pt x="2060854" y="3773525"/>
                  </a:lnTo>
                  <a:lnTo>
                    <a:pt x="2059736" y="3773995"/>
                  </a:lnTo>
                  <a:lnTo>
                    <a:pt x="2057869" y="3775862"/>
                  </a:lnTo>
                  <a:lnTo>
                    <a:pt x="2057412" y="3776980"/>
                  </a:lnTo>
                  <a:lnTo>
                    <a:pt x="2057412" y="3779609"/>
                  </a:lnTo>
                  <a:lnTo>
                    <a:pt x="2057869" y="3780726"/>
                  </a:lnTo>
                  <a:lnTo>
                    <a:pt x="2059736" y="3782593"/>
                  </a:lnTo>
                  <a:lnTo>
                    <a:pt x="2060854" y="3783063"/>
                  </a:lnTo>
                  <a:lnTo>
                    <a:pt x="2073008" y="3783063"/>
                  </a:lnTo>
                  <a:lnTo>
                    <a:pt x="2074138" y="3782593"/>
                  </a:lnTo>
                  <a:lnTo>
                    <a:pt x="2075992" y="3780726"/>
                  </a:lnTo>
                  <a:lnTo>
                    <a:pt x="2076462" y="3779609"/>
                  </a:lnTo>
                  <a:lnTo>
                    <a:pt x="2076462" y="3776980"/>
                  </a:lnTo>
                  <a:close/>
                </a:path>
                <a:path w="5163185" h="3783329">
                  <a:moveTo>
                    <a:pt x="2076462" y="3148050"/>
                  </a:moveTo>
                  <a:lnTo>
                    <a:pt x="2075992" y="3146933"/>
                  </a:lnTo>
                  <a:lnTo>
                    <a:pt x="2074138" y="3145078"/>
                  </a:lnTo>
                  <a:lnTo>
                    <a:pt x="2073008" y="3144609"/>
                  </a:lnTo>
                  <a:lnTo>
                    <a:pt x="2060854" y="3144609"/>
                  </a:lnTo>
                  <a:lnTo>
                    <a:pt x="2059736" y="3145078"/>
                  </a:lnTo>
                  <a:lnTo>
                    <a:pt x="2057869" y="3146933"/>
                  </a:lnTo>
                  <a:lnTo>
                    <a:pt x="2057412" y="3148050"/>
                  </a:lnTo>
                  <a:lnTo>
                    <a:pt x="2057412" y="3150679"/>
                  </a:lnTo>
                  <a:lnTo>
                    <a:pt x="2057869" y="3151809"/>
                  </a:lnTo>
                  <a:lnTo>
                    <a:pt x="2059736" y="3153664"/>
                  </a:lnTo>
                  <a:lnTo>
                    <a:pt x="2060854" y="3154134"/>
                  </a:lnTo>
                  <a:lnTo>
                    <a:pt x="2073008" y="3154134"/>
                  </a:lnTo>
                  <a:lnTo>
                    <a:pt x="2074138" y="3153664"/>
                  </a:lnTo>
                  <a:lnTo>
                    <a:pt x="2075992" y="3151809"/>
                  </a:lnTo>
                  <a:lnTo>
                    <a:pt x="2076462" y="3150679"/>
                  </a:lnTo>
                  <a:lnTo>
                    <a:pt x="2076462" y="3148050"/>
                  </a:lnTo>
                  <a:close/>
                </a:path>
                <a:path w="5163185" h="3783329">
                  <a:moveTo>
                    <a:pt x="2076462" y="2519134"/>
                  </a:moveTo>
                  <a:lnTo>
                    <a:pt x="2075992" y="2518003"/>
                  </a:lnTo>
                  <a:lnTo>
                    <a:pt x="2074138" y="2516149"/>
                  </a:lnTo>
                  <a:lnTo>
                    <a:pt x="2073008" y="2515679"/>
                  </a:lnTo>
                  <a:lnTo>
                    <a:pt x="2060854" y="2515679"/>
                  </a:lnTo>
                  <a:lnTo>
                    <a:pt x="2059736" y="2516149"/>
                  </a:lnTo>
                  <a:lnTo>
                    <a:pt x="2057869" y="2518003"/>
                  </a:lnTo>
                  <a:lnTo>
                    <a:pt x="2057412" y="2519134"/>
                  </a:lnTo>
                  <a:lnTo>
                    <a:pt x="2057412" y="2521762"/>
                  </a:lnTo>
                  <a:lnTo>
                    <a:pt x="2057869" y="2522880"/>
                  </a:lnTo>
                  <a:lnTo>
                    <a:pt x="2059736" y="2524747"/>
                  </a:lnTo>
                  <a:lnTo>
                    <a:pt x="2060854" y="2525204"/>
                  </a:lnTo>
                  <a:lnTo>
                    <a:pt x="2073008" y="2525204"/>
                  </a:lnTo>
                  <a:lnTo>
                    <a:pt x="2074138" y="2524747"/>
                  </a:lnTo>
                  <a:lnTo>
                    <a:pt x="2075992" y="2522880"/>
                  </a:lnTo>
                  <a:lnTo>
                    <a:pt x="2076462" y="2521762"/>
                  </a:lnTo>
                  <a:lnTo>
                    <a:pt x="2076462" y="2519134"/>
                  </a:lnTo>
                  <a:close/>
                </a:path>
                <a:path w="5163185" h="3783329">
                  <a:moveTo>
                    <a:pt x="2076462" y="1890204"/>
                  </a:moveTo>
                  <a:lnTo>
                    <a:pt x="2075992" y="1889086"/>
                  </a:lnTo>
                  <a:lnTo>
                    <a:pt x="2074138" y="1887220"/>
                  </a:lnTo>
                  <a:lnTo>
                    <a:pt x="2073008" y="1886762"/>
                  </a:lnTo>
                  <a:lnTo>
                    <a:pt x="2060854" y="1886762"/>
                  </a:lnTo>
                  <a:lnTo>
                    <a:pt x="2059736" y="1887220"/>
                  </a:lnTo>
                  <a:lnTo>
                    <a:pt x="2057869" y="1889086"/>
                  </a:lnTo>
                  <a:lnTo>
                    <a:pt x="2057412" y="1890204"/>
                  </a:lnTo>
                  <a:lnTo>
                    <a:pt x="2057412" y="1892833"/>
                  </a:lnTo>
                  <a:lnTo>
                    <a:pt x="2057869" y="1893963"/>
                  </a:lnTo>
                  <a:lnTo>
                    <a:pt x="2059736" y="1895817"/>
                  </a:lnTo>
                  <a:lnTo>
                    <a:pt x="2060854" y="1896287"/>
                  </a:lnTo>
                  <a:lnTo>
                    <a:pt x="2073008" y="1896287"/>
                  </a:lnTo>
                  <a:lnTo>
                    <a:pt x="2074138" y="1895817"/>
                  </a:lnTo>
                  <a:lnTo>
                    <a:pt x="2075992" y="1893963"/>
                  </a:lnTo>
                  <a:lnTo>
                    <a:pt x="2076462" y="1892833"/>
                  </a:lnTo>
                  <a:lnTo>
                    <a:pt x="2076462" y="1890204"/>
                  </a:lnTo>
                  <a:close/>
                </a:path>
                <a:path w="5163185" h="3783329">
                  <a:moveTo>
                    <a:pt x="2076462" y="1261287"/>
                  </a:moveTo>
                  <a:lnTo>
                    <a:pt x="2075992" y="1260157"/>
                  </a:lnTo>
                  <a:lnTo>
                    <a:pt x="2074138" y="1258303"/>
                  </a:lnTo>
                  <a:lnTo>
                    <a:pt x="2073008" y="1257833"/>
                  </a:lnTo>
                  <a:lnTo>
                    <a:pt x="2060854" y="1257833"/>
                  </a:lnTo>
                  <a:lnTo>
                    <a:pt x="2059736" y="1258303"/>
                  </a:lnTo>
                  <a:lnTo>
                    <a:pt x="2057869" y="1260157"/>
                  </a:lnTo>
                  <a:lnTo>
                    <a:pt x="2057412" y="1261287"/>
                  </a:lnTo>
                  <a:lnTo>
                    <a:pt x="2057412" y="1263916"/>
                  </a:lnTo>
                  <a:lnTo>
                    <a:pt x="2057869" y="1265034"/>
                  </a:lnTo>
                  <a:lnTo>
                    <a:pt x="2059736" y="1266888"/>
                  </a:lnTo>
                  <a:lnTo>
                    <a:pt x="2060854" y="1267358"/>
                  </a:lnTo>
                  <a:lnTo>
                    <a:pt x="2073008" y="1267358"/>
                  </a:lnTo>
                  <a:lnTo>
                    <a:pt x="2074138" y="1266888"/>
                  </a:lnTo>
                  <a:lnTo>
                    <a:pt x="2075992" y="1265034"/>
                  </a:lnTo>
                  <a:lnTo>
                    <a:pt x="2076462" y="1263916"/>
                  </a:lnTo>
                  <a:lnTo>
                    <a:pt x="2076462" y="1261287"/>
                  </a:lnTo>
                  <a:close/>
                </a:path>
                <a:path w="5163185" h="3783329">
                  <a:moveTo>
                    <a:pt x="2076462" y="632358"/>
                  </a:moveTo>
                  <a:lnTo>
                    <a:pt x="2075992" y="631240"/>
                  </a:lnTo>
                  <a:lnTo>
                    <a:pt x="2074138" y="629386"/>
                  </a:lnTo>
                  <a:lnTo>
                    <a:pt x="2073008" y="628916"/>
                  </a:lnTo>
                  <a:lnTo>
                    <a:pt x="2060854" y="628916"/>
                  </a:lnTo>
                  <a:lnTo>
                    <a:pt x="2059736" y="629386"/>
                  </a:lnTo>
                  <a:lnTo>
                    <a:pt x="2057869" y="631240"/>
                  </a:lnTo>
                  <a:lnTo>
                    <a:pt x="2057412" y="632358"/>
                  </a:lnTo>
                  <a:lnTo>
                    <a:pt x="2057412" y="635000"/>
                  </a:lnTo>
                  <a:lnTo>
                    <a:pt x="2057869" y="636117"/>
                  </a:lnTo>
                  <a:lnTo>
                    <a:pt x="2059736" y="637971"/>
                  </a:lnTo>
                  <a:lnTo>
                    <a:pt x="2060854" y="638441"/>
                  </a:lnTo>
                  <a:lnTo>
                    <a:pt x="2073008" y="638441"/>
                  </a:lnTo>
                  <a:lnTo>
                    <a:pt x="2074138" y="637971"/>
                  </a:lnTo>
                  <a:lnTo>
                    <a:pt x="2075992" y="636117"/>
                  </a:lnTo>
                  <a:lnTo>
                    <a:pt x="2076462" y="635000"/>
                  </a:lnTo>
                  <a:lnTo>
                    <a:pt x="2076462" y="632358"/>
                  </a:lnTo>
                  <a:close/>
                </a:path>
                <a:path w="5163185" h="3783329">
                  <a:moveTo>
                    <a:pt x="2076462" y="3441"/>
                  </a:moveTo>
                  <a:lnTo>
                    <a:pt x="2075992" y="2324"/>
                  </a:lnTo>
                  <a:lnTo>
                    <a:pt x="2074138" y="457"/>
                  </a:lnTo>
                  <a:lnTo>
                    <a:pt x="2073008" y="0"/>
                  </a:lnTo>
                  <a:lnTo>
                    <a:pt x="2060854" y="0"/>
                  </a:lnTo>
                  <a:lnTo>
                    <a:pt x="2059736" y="457"/>
                  </a:lnTo>
                  <a:lnTo>
                    <a:pt x="2057869" y="2324"/>
                  </a:lnTo>
                  <a:lnTo>
                    <a:pt x="2057412" y="3441"/>
                  </a:lnTo>
                  <a:lnTo>
                    <a:pt x="2057412" y="6070"/>
                  </a:lnTo>
                  <a:lnTo>
                    <a:pt x="2057869" y="7200"/>
                  </a:lnTo>
                  <a:lnTo>
                    <a:pt x="2059736" y="9055"/>
                  </a:lnTo>
                  <a:lnTo>
                    <a:pt x="2060854" y="9525"/>
                  </a:lnTo>
                  <a:lnTo>
                    <a:pt x="2073008" y="9525"/>
                  </a:lnTo>
                  <a:lnTo>
                    <a:pt x="2074138" y="9055"/>
                  </a:lnTo>
                  <a:lnTo>
                    <a:pt x="2075992" y="7200"/>
                  </a:lnTo>
                  <a:lnTo>
                    <a:pt x="2076462" y="6070"/>
                  </a:lnTo>
                  <a:lnTo>
                    <a:pt x="2076462" y="3441"/>
                  </a:lnTo>
                  <a:close/>
                </a:path>
                <a:path w="5163185" h="3783329">
                  <a:moveTo>
                    <a:pt x="2133612" y="3776980"/>
                  </a:moveTo>
                  <a:lnTo>
                    <a:pt x="2133142" y="3775862"/>
                  </a:lnTo>
                  <a:lnTo>
                    <a:pt x="2131288" y="3773995"/>
                  </a:lnTo>
                  <a:lnTo>
                    <a:pt x="2130158" y="3773525"/>
                  </a:lnTo>
                  <a:lnTo>
                    <a:pt x="2118004" y="3773525"/>
                  </a:lnTo>
                  <a:lnTo>
                    <a:pt x="2116886" y="3773995"/>
                  </a:lnTo>
                  <a:lnTo>
                    <a:pt x="2115020" y="3775862"/>
                  </a:lnTo>
                  <a:lnTo>
                    <a:pt x="2114562" y="3776980"/>
                  </a:lnTo>
                  <a:lnTo>
                    <a:pt x="2114562" y="3779609"/>
                  </a:lnTo>
                  <a:lnTo>
                    <a:pt x="2115020" y="3780726"/>
                  </a:lnTo>
                  <a:lnTo>
                    <a:pt x="2116886" y="3782593"/>
                  </a:lnTo>
                  <a:lnTo>
                    <a:pt x="2118004" y="3783063"/>
                  </a:lnTo>
                  <a:lnTo>
                    <a:pt x="2130158" y="3783063"/>
                  </a:lnTo>
                  <a:lnTo>
                    <a:pt x="2131288" y="3782593"/>
                  </a:lnTo>
                  <a:lnTo>
                    <a:pt x="2133142" y="3780726"/>
                  </a:lnTo>
                  <a:lnTo>
                    <a:pt x="2133612" y="3779609"/>
                  </a:lnTo>
                  <a:lnTo>
                    <a:pt x="2133612" y="3776980"/>
                  </a:lnTo>
                  <a:close/>
                </a:path>
                <a:path w="5163185" h="3783329">
                  <a:moveTo>
                    <a:pt x="2133612" y="3148050"/>
                  </a:moveTo>
                  <a:lnTo>
                    <a:pt x="2133142" y="3146933"/>
                  </a:lnTo>
                  <a:lnTo>
                    <a:pt x="2131288" y="3145078"/>
                  </a:lnTo>
                  <a:lnTo>
                    <a:pt x="2130158" y="3144609"/>
                  </a:lnTo>
                  <a:lnTo>
                    <a:pt x="2118004" y="3144609"/>
                  </a:lnTo>
                  <a:lnTo>
                    <a:pt x="2116886" y="3145078"/>
                  </a:lnTo>
                  <a:lnTo>
                    <a:pt x="2115020" y="3146933"/>
                  </a:lnTo>
                  <a:lnTo>
                    <a:pt x="2114562" y="3148050"/>
                  </a:lnTo>
                  <a:lnTo>
                    <a:pt x="2114562" y="3150679"/>
                  </a:lnTo>
                  <a:lnTo>
                    <a:pt x="2115020" y="3151809"/>
                  </a:lnTo>
                  <a:lnTo>
                    <a:pt x="2116886" y="3153664"/>
                  </a:lnTo>
                  <a:lnTo>
                    <a:pt x="2118004" y="3154134"/>
                  </a:lnTo>
                  <a:lnTo>
                    <a:pt x="2130158" y="3154134"/>
                  </a:lnTo>
                  <a:lnTo>
                    <a:pt x="2131288" y="3153664"/>
                  </a:lnTo>
                  <a:lnTo>
                    <a:pt x="2133142" y="3151809"/>
                  </a:lnTo>
                  <a:lnTo>
                    <a:pt x="2133612" y="3150679"/>
                  </a:lnTo>
                  <a:lnTo>
                    <a:pt x="2133612" y="3148050"/>
                  </a:lnTo>
                  <a:close/>
                </a:path>
                <a:path w="5163185" h="3783329">
                  <a:moveTo>
                    <a:pt x="2133612" y="2519134"/>
                  </a:moveTo>
                  <a:lnTo>
                    <a:pt x="2133142" y="2518003"/>
                  </a:lnTo>
                  <a:lnTo>
                    <a:pt x="2131288" y="2516149"/>
                  </a:lnTo>
                  <a:lnTo>
                    <a:pt x="2130158" y="2515679"/>
                  </a:lnTo>
                  <a:lnTo>
                    <a:pt x="2118004" y="2515679"/>
                  </a:lnTo>
                  <a:lnTo>
                    <a:pt x="2116886" y="2516149"/>
                  </a:lnTo>
                  <a:lnTo>
                    <a:pt x="2115020" y="2518003"/>
                  </a:lnTo>
                  <a:lnTo>
                    <a:pt x="2114562" y="2519134"/>
                  </a:lnTo>
                  <a:lnTo>
                    <a:pt x="2114562" y="2521762"/>
                  </a:lnTo>
                  <a:lnTo>
                    <a:pt x="2115020" y="2522880"/>
                  </a:lnTo>
                  <a:lnTo>
                    <a:pt x="2116886" y="2524747"/>
                  </a:lnTo>
                  <a:lnTo>
                    <a:pt x="2118004" y="2525204"/>
                  </a:lnTo>
                  <a:lnTo>
                    <a:pt x="2130158" y="2525204"/>
                  </a:lnTo>
                  <a:lnTo>
                    <a:pt x="2131288" y="2524747"/>
                  </a:lnTo>
                  <a:lnTo>
                    <a:pt x="2133142" y="2522880"/>
                  </a:lnTo>
                  <a:lnTo>
                    <a:pt x="2133612" y="2521762"/>
                  </a:lnTo>
                  <a:lnTo>
                    <a:pt x="2133612" y="2519134"/>
                  </a:lnTo>
                  <a:close/>
                </a:path>
                <a:path w="5163185" h="3783329">
                  <a:moveTo>
                    <a:pt x="2133612" y="1890204"/>
                  </a:moveTo>
                  <a:lnTo>
                    <a:pt x="2133142" y="1889086"/>
                  </a:lnTo>
                  <a:lnTo>
                    <a:pt x="2131288" y="1887220"/>
                  </a:lnTo>
                  <a:lnTo>
                    <a:pt x="2130158" y="1886762"/>
                  </a:lnTo>
                  <a:lnTo>
                    <a:pt x="2118004" y="1886762"/>
                  </a:lnTo>
                  <a:lnTo>
                    <a:pt x="2116886" y="1887220"/>
                  </a:lnTo>
                  <a:lnTo>
                    <a:pt x="2115020" y="1889086"/>
                  </a:lnTo>
                  <a:lnTo>
                    <a:pt x="2114562" y="1890204"/>
                  </a:lnTo>
                  <a:lnTo>
                    <a:pt x="2114562" y="1892833"/>
                  </a:lnTo>
                  <a:lnTo>
                    <a:pt x="2115020" y="1893963"/>
                  </a:lnTo>
                  <a:lnTo>
                    <a:pt x="2116886" y="1895817"/>
                  </a:lnTo>
                  <a:lnTo>
                    <a:pt x="2118004" y="1896287"/>
                  </a:lnTo>
                  <a:lnTo>
                    <a:pt x="2130158" y="1896287"/>
                  </a:lnTo>
                  <a:lnTo>
                    <a:pt x="2131288" y="1895817"/>
                  </a:lnTo>
                  <a:lnTo>
                    <a:pt x="2133142" y="1893963"/>
                  </a:lnTo>
                  <a:lnTo>
                    <a:pt x="2133612" y="1892833"/>
                  </a:lnTo>
                  <a:lnTo>
                    <a:pt x="2133612" y="1890204"/>
                  </a:lnTo>
                  <a:close/>
                </a:path>
                <a:path w="5163185" h="3783329">
                  <a:moveTo>
                    <a:pt x="2133612" y="1261287"/>
                  </a:moveTo>
                  <a:lnTo>
                    <a:pt x="2133142" y="1260157"/>
                  </a:lnTo>
                  <a:lnTo>
                    <a:pt x="2131288" y="1258303"/>
                  </a:lnTo>
                  <a:lnTo>
                    <a:pt x="2130158" y="1257833"/>
                  </a:lnTo>
                  <a:lnTo>
                    <a:pt x="2118004" y="1257833"/>
                  </a:lnTo>
                  <a:lnTo>
                    <a:pt x="2116886" y="1258303"/>
                  </a:lnTo>
                  <a:lnTo>
                    <a:pt x="2115020" y="1260157"/>
                  </a:lnTo>
                  <a:lnTo>
                    <a:pt x="2114562" y="1261287"/>
                  </a:lnTo>
                  <a:lnTo>
                    <a:pt x="2114562" y="1263916"/>
                  </a:lnTo>
                  <a:lnTo>
                    <a:pt x="2115020" y="1265034"/>
                  </a:lnTo>
                  <a:lnTo>
                    <a:pt x="2116886" y="1266888"/>
                  </a:lnTo>
                  <a:lnTo>
                    <a:pt x="2118004" y="1267358"/>
                  </a:lnTo>
                  <a:lnTo>
                    <a:pt x="2130158" y="1267358"/>
                  </a:lnTo>
                  <a:lnTo>
                    <a:pt x="2131288" y="1266888"/>
                  </a:lnTo>
                  <a:lnTo>
                    <a:pt x="2133142" y="1265034"/>
                  </a:lnTo>
                  <a:lnTo>
                    <a:pt x="2133612" y="1263916"/>
                  </a:lnTo>
                  <a:lnTo>
                    <a:pt x="2133612" y="1261287"/>
                  </a:lnTo>
                  <a:close/>
                </a:path>
                <a:path w="5163185" h="3783329">
                  <a:moveTo>
                    <a:pt x="2133612" y="632358"/>
                  </a:moveTo>
                  <a:lnTo>
                    <a:pt x="2133142" y="631240"/>
                  </a:lnTo>
                  <a:lnTo>
                    <a:pt x="2131288" y="629386"/>
                  </a:lnTo>
                  <a:lnTo>
                    <a:pt x="2130158" y="628916"/>
                  </a:lnTo>
                  <a:lnTo>
                    <a:pt x="2118004" y="628916"/>
                  </a:lnTo>
                  <a:lnTo>
                    <a:pt x="2116886" y="629386"/>
                  </a:lnTo>
                  <a:lnTo>
                    <a:pt x="2115020" y="631240"/>
                  </a:lnTo>
                  <a:lnTo>
                    <a:pt x="2114562" y="632358"/>
                  </a:lnTo>
                  <a:lnTo>
                    <a:pt x="2114562" y="635000"/>
                  </a:lnTo>
                  <a:lnTo>
                    <a:pt x="2115020" y="636117"/>
                  </a:lnTo>
                  <a:lnTo>
                    <a:pt x="2116886" y="637971"/>
                  </a:lnTo>
                  <a:lnTo>
                    <a:pt x="2118004" y="638441"/>
                  </a:lnTo>
                  <a:lnTo>
                    <a:pt x="2130158" y="638441"/>
                  </a:lnTo>
                  <a:lnTo>
                    <a:pt x="2131288" y="637971"/>
                  </a:lnTo>
                  <a:lnTo>
                    <a:pt x="2133142" y="636117"/>
                  </a:lnTo>
                  <a:lnTo>
                    <a:pt x="2133612" y="635000"/>
                  </a:lnTo>
                  <a:lnTo>
                    <a:pt x="2133612" y="632358"/>
                  </a:lnTo>
                  <a:close/>
                </a:path>
                <a:path w="5163185" h="3783329">
                  <a:moveTo>
                    <a:pt x="2133612" y="3441"/>
                  </a:moveTo>
                  <a:lnTo>
                    <a:pt x="2133142" y="2324"/>
                  </a:lnTo>
                  <a:lnTo>
                    <a:pt x="2131288" y="457"/>
                  </a:lnTo>
                  <a:lnTo>
                    <a:pt x="2130158" y="0"/>
                  </a:lnTo>
                  <a:lnTo>
                    <a:pt x="2118004" y="0"/>
                  </a:lnTo>
                  <a:lnTo>
                    <a:pt x="2116886" y="457"/>
                  </a:lnTo>
                  <a:lnTo>
                    <a:pt x="2115020" y="2324"/>
                  </a:lnTo>
                  <a:lnTo>
                    <a:pt x="2114562" y="3441"/>
                  </a:lnTo>
                  <a:lnTo>
                    <a:pt x="2114562" y="6070"/>
                  </a:lnTo>
                  <a:lnTo>
                    <a:pt x="2115020" y="7200"/>
                  </a:lnTo>
                  <a:lnTo>
                    <a:pt x="2116886" y="9055"/>
                  </a:lnTo>
                  <a:lnTo>
                    <a:pt x="2118004" y="9525"/>
                  </a:lnTo>
                  <a:lnTo>
                    <a:pt x="2130158" y="9525"/>
                  </a:lnTo>
                  <a:lnTo>
                    <a:pt x="2131288" y="9055"/>
                  </a:lnTo>
                  <a:lnTo>
                    <a:pt x="2133142" y="7200"/>
                  </a:lnTo>
                  <a:lnTo>
                    <a:pt x="2133612" y="6070"/>
                  </a:lnTo>
                  <a:lnTo>
                    <a:pt x="2133612" y="3441"/>
                  </a:lnTo>
                  <a:close/>
                </a:path>
                <a:path w="5163185" h="3783329">
                  <a:moveTo>
                    <a:pt x="2190762" y="3776980"/>
                  </a:moveTo>
                  <a:lnTo>
                    <a:pt x="2190292" y="3775862"/>
                  </a:lnTo>
                  <a:lnTo>
                    <a:pt x="2188438" y="3773995"/>
                  </a:lnTo>
                  <a:lnTo>
                    <a:pt x="2187308" y="3773525"/>
                  </a:lnTo>
                  <a:lnTo>
                    <a:pt x="2175154" y="3773525"/>
                  </a:lnTo>
                  <a:lnTo>
                    <a:pt x="2174036" y="3773995"/>
                  </a:lnTo>
                  <a:lnTo>
                    <a:pt x="2172170" y="3775862"/>
                  </a:lnTo>
                  <a:lnTo>
                    <a:pt x="2171712" y="3776980"/>
                  </a:lnTo>
                  <a:lnTo>
                    <a:pt x="2171712" y="3779609"/>
                  </a:lnTo>
                  <a:lnTo>
                    <a:pt x="2172170" y="3780726"/>
                  </a:lnTo>
                  <a:lnTo>
                    <a:pt x="2174036" y="3782593"/>
                  </a:lnTo>
                  <a:lnTo>
                    <a:pt x="2175154" y="3783063"/>
                  </a:lnTo>
                  <a:lnTo>
                    <a:pt x="2187308" y="3783063"/>
                  </a:lnTo>
                  <a:lnTo>
                    <a:pt x="2188438" y="3782593"/>
                  </a:lnTo>
                  <a:lnTo>
                    <a:pt x="2190292" y="3780726"/>
                  </a:lnTo>
                  <a:lnTo>
                    <a:pt x="2190762" y="3779609"/>
                  </a:lnTo>
                  <a:lnTo>
                    <a:pt x="2190762" y="3776980"/>
                  </a:lnTo>
                  <a:close/>
                </a:path>
                <a:path w="5163185" h="3783329">
                  <a:moveTo>
                    <a:pt x="2190762" y="3148050"/>
                  </a:moveTo>
                  <a:lnTo>
                    <a:pt x="2190292" y="3146933"/>
                  </a:lnTo>
                  <a:lnTo>
                    <a:pt x="2188438" y="3145078"/>
                  </a:lnTo>
                  <a:lnTo>
                    <a:pt x="2187308" y="3144609"/>
                  </a:lnTo>
                  <a:lnTo>
                    <a:pt x="2175154" y="3144609"/>
                  </a:lnTo>
                  <a:lnTo>
                    <a:pt x="2174036" y="3145078"/>
                  </a:lnTo>
                  <a:lnTo>
                    <a:pt x="2172170" y="3146933"/>
                  </a:lnTo>
                  <a:lnTo>
                    <a:pt x="2171712" y="3148050"/>
                  </a:lnTo>
                  <a:lnTo>
                    <a:pt x="2171712" y="3150679"/>
                  </a:lnTo>
                  <a:lnTo>
                    <a:pt x="2172170" y="3151809"/>
                  </a:lnTo>
                  <a:lnTo>
                    <a:pt x="2174036" y="3153664"/>
                  </a:lnTo>
                  <a:lnTo>
                    <a:pt x="2175154" y="3154134"/>
                  </a:lnTo>
                  <a:lnTo>
                    <a:pt x="2187308" y="3154134"/>
                  </a:lnTo>
                  <a:lnTo>
                    <a:pt x="2188438" y="3153664"/>
                  </a:lnTo>
                  <a:lnTo>
                    <a:pt x="2190292" y="3151809"/>
                  </a:lnTo>
                  <a:lnTo>
                    <a:pt x="2190762" y="3150679"/>
                  </a:lnTo>
                  <a:lnTo>
                    <a:pt x="2190762" y="3148050"/>
                  </a:lnTo>
                  <a:close/>
                </a:path>
                <a:path w="5163185" h="3783329">
                  <a:moveTo>
                    <a:pt x="2190762" y="2519134"/>
                  </a:moveTo>
                  <a:lnTo>
                    <a:pt x="2190292" y="2518003"/>
                  </a:lnTo>
                  <a:lnTo>
                    <a:pt x="2188438" y="2516149"/>
                  </a:lnTo>
                  <a:lnTo>
                    <a:pt x="2187308" y="2515679"/>
                  </a:lnTo>
                  <a:lnTo>
                    <a:pt x="2175154" y="2515679"/>
                  </a:lnTo>
                  <a:lnTo>
                    <a:pt x="2174036" y="2516149"/>
                  </a:lnTo>
                  <a:lnTo>
                    <a:pt x="2172170" y="2518003"/>
                  </a:lnTo>
                  <a:lnTo>
                    <a:pt x="2171712" y="2519134"/>
                  </a:lnTo>
                  <a:lnTo>
                    <a:pt x="2171712" y="2521762"/>
                  </a:lnTo>
                  <a:lnTo>
                    <a:pt x="2172170" y="2522880"/>
                  </a:lnTo>
                  <a:lnTo>
                    <a:pt x="2174036" y="2524747"/>
                  </a:lnTo>
                  <a:lnTo>
                    <a:pt x="2175154" y="2525204"/>
                  </a:lnTo>
                  <a:lnTo>
                    <a:pt x="2187308" y="2525204"/>
                  </a:lnTo>
                  <a:lnTo>
                    <a:pt x="2188438" y="2524747"/>
                  </a:lnTo>
                  <a:lnTo>
                    <a:pt x="2190292" y="2522880"/>
                  </a:lnTo>
                  <a:lnTo>
                    <a:pt x="2190762" y="2521762"/>
                  </a:lnTo>
                  <a:lnTo>
                    <a:pt x="2190762" y="2519134"/>
                  </a:lnTo>
                  <a:close/>
                </a:path>
                <a:path w="5163185" h="3783329">
                  <a:moveTo>
                    <a:pt x="2190762" y="1890204"/>
                  </a:moveTo>
                  <a:lnTo>
                    <a:pt x="2190292" y="1889086"/>
                  </a:lnTo>
                  <a:lnTo>
                    <a:pt x="2188438" y="1887220"/>
                  </a:lnTo>
                  <a:lnTo>
                    <a:pt x="2187308" y="1886762"/>
                  </a:lnTo>
                  <a:lnTo>
                    <a:pt x="2175154" y="1886762"/>
                  </a:lnTo>
                  <a:lnTo>
                    <a:pt x="2174036" y="1887220"/>
                  </a:lnTo>
                  <a:lnTo>
                    <a:pt x="2172170" y="1889086"/>
                  </a:lnTo>
                  <a:lnTo>
                    <a:pt x="2171712" y="1890204"/>
                  </a:lnTo>
                  <a:lnTo>
                    <a:pt x="2171712" y="1892833"/>
                  </a:lnTo>
                  <a:lnTo>
                    <a:pt x="2172170" y="1893963"/>
                  </a:lnTo>
                  <a:lnTo>
                    <a:pt x="2174036" y="1895817"/>
                  </a:lnTo>
                  <a:lnTo>
                    <a:pt x="2175154" y="1896287"/>
                  </a:lnTo>
                  <a:lnTo>
                    <a:pt x="2187308" y="1896287"/>
                  </a:lnTo>
                  <a:lnTo>
                    <a:pt x="2188438" y="1895817"/>
                  </a:lnTo>
                  <a:lnTo>
                    <a:pt x="2190292" y="1893963"/>
                  </a:lnTo>
                  <a:lnTo>
                    <a:pt x="2190762" y="1892833"/>
                  </a:lnTo>
                  <a:lnTo>
                    <a:pt x="2190762" y="1890204"/>
                  </a:lnTo>
                  <a:close/>
                </a:path>
                <a:path w="5163185" h="3783329">
                  <a:moveTo>
                    <a:pt x="2190762" y="1261287"/>
                  </a:moveTo>
                  <a:lnTo>
                    <a:pt x="2190292" y="1260157"/>
                  </a:lnTo>
                  <a:lnTo>
                    <a:pt x="2188438" y="1258303"/>
                  </a:lnTo>
                  <a:lnTo>
                    <a:pt x="2187308" y="1257833"/>
                  </a:lnTo>
                  <a:lnTo>
                    <a:pt x="2175154" y="1257833"/>
                  </a:lnTo>
                  <a:lnTo>
                    <a:pt x="2174036" y="1258303"/>
                  </a:lnTo>
                  <a:lnTo>
                    <a:pt x="2172170" y="1260157"/>
                  </a:lnTo>
                  <a:lnTo>
                    <a:pt x="2171712" y="1261287"/>
                  </a:lnTo>
                  <a:lnTo>
                    <a:pt x="2171712" y="1263916"/>
                  </a:lnTo>
                  <a:lnTo>
                    <a:pt x="2172170" y="1265034"/>
                  </a:lnTo>
                  <a:lnTo>
                    <a:pt x="2174036" y="1266888"/>
                  </a:lnTo>
                  <a:lnTo>
                    <a:pt x="2175154" y="1267358"/>
                  </a:lnTo>
                  <a:lnTo>
                    <a:pt x="2187308" y="1267358"/>
                  </a:lnTo>
                  <a:lnTo>
                    <a:pt x="2188438" y="1266888"/>
                  </a:lnTo>
                  <a:lnTo>
                    <a:pt x="2190292" y="1265034"/>
                  </a:lnTo>
                  <a:lnTo>
                    <a:pt x="2190762" y="1263916"/>
                  </a:lnTo>
                  <a:lnTo>
                    <a:pt x="2190762" y="1261287"/>
                  </a:lnTo>
                  <a:close/>
                </a:path>
                <a:path w="5163185" h="3783329">
                  <a:moveTo>
                    <a:pt x="2190762" y="632358"/>
                  </a:moveTo>
                  <a:lnTo>
                    <a:pt x="2190292" y="631240"/>
                  </a:lnTo>
                  <a:lnTo>
                    <a:pt x="2188438" y="629386"/>
                  </a:lnTo>
                  <a:lnTo>
                    <a:pt x="2187308" y="628916"/>
                  </a:lnTo>
                  <a:lnTo>
                    <a:pt x="2175154" y="628916"/>
                  </a:lnTo>
                  <a:lnTo>
                    <a:pt x="2174036" y="629386"/>
                  </a:lnTo>
                  <a:lnTo>
                    <a:pt x="2172170" y="631240"/>
                  </a:lnTo>
                  <a:lnTo>
                    <a:pt x="2171712" y="632358"/>
                  </a:lnTo>
                  <a:lnTo>
                    <a:pt x="2171712" y="635000"/>
                  </a:lnTo>
                  <a:lnTo>
                    <a:pt x="2172170" y="636117"/>
                  </a:lnTo>
                  <a:lnTo>
                    <a:pt x="2174036" y="637971"/>
                  </a:lnTo>
                  <a:lnTo>
                    <a:pt x="2175154" y="638441"/>
                  </a:lnTo>
                  <a:lnTo>
                    <a:pt x="2187308" y="638441"/>
                  </a:lnTo>
                  <a:lnTo>
                    <a:pt x="2188438" y="637971"/>
                  </a:lnTo>
                  <a:lnTo>
                    <a:pt x="2190292" y="636117"/>
                  </a:lnTo>
                  <a:lnTo>
                    <a:pt x="2190762" y="635000"/>
                  </a:lnTo>
                  <a:lnTo>
                    <a:pt x="2190762" y="632358"/>
                  </a:lnTo>
                  <a:close/>
                </a:path>
                <a:path w="5163185" h="3783329">
                  <a:moveTo>
                    <a:pt x="2190762" y="3441"/>
                  </a:moveTo>
                  <a:lnTo>
                    <a:pt x="2190292" y="2324"/>
                  </a:lnTo>
                  <a:lnTo>
                    <a:pt x="2188438" y="457"/>
                  </a:lnTo>
                  <a:lnTo>
                    <a:pt x="2187308" y="0"/>
                  </a:lnTo>
                  <a:lnTo>
                    <a:pt x="2175154" y="0"/>
                  </a:lnTo>
                  <a:lnTo>
                    <a:pt x="2174036" y="457"/>
                  </a:lnTo>
                  <a:lnTo>
                    <a:pt x="2172170" y="2324"/>
                  </a:lnTo>
                  <a:lnTo>
                    <a:pt x="2171712" y="3441"/>
                  </a:lnTo>
                  <a:lnTo>
                    <a:pt x="2171712" y="6070"/>
                  </a:lnTo>
                  <a:lnTo>
                    <a:pt x="2172170" y="7200"/>
                  </a:lnTo>
                  <a:lnTo>
                    <a:pt x="2174036" y="9055"/>
                  </a:lnTo>
                  <a:lnTo>
                    <a:pt x="2175154" y="9525"/>
                  </a:lnTo>
                  <a:lnTo>
                    <a:pt x="2187308" y="9525"/>
                  </a:lnTo>
                  <a:lnTo>
                    <a:pt x="2188438" y="9055"/>
                  </a:lnTo>
                  <a:lnTo>
                    <a:pt x="2190292" y="7200"/>
                  </a:lnTo>
                  <a:lnTo>
                    <a:pt x="2190762" y="6070"/>
                  </a:lnTo>
                  <a:lnTo>
                    <a:pt x="2190762" y="3441"/>
                  </a:lnTo>
                  <a:close/>
                </a:path>
                <a:path w="5163185" h="3783329">
                  <a:moveTo>
                    <a:pt x="2247912" y="3776980"/>
                  </a:moveTo>
                  <a:lnTo>
                    <a:pt x="2247442" y="3775862"/>
                  </a:lnTo>
                  <a:lnTo>
                    <a:pt x="2245588" y="3773995"/>
                  </a:lnTo>
                  <a:lnTo>
                    <a:pt x="2244458" y="3773525"/>
                  </a:lnTo>
                  <a:lnTo>
                    <a:pt x="2232304" y="3773525"/>
                  </a:lnTo>
                  <a:lnTo>
                    <a:pt x="2231186" y="3773995"/>
                  </a:lnTo>
                  <a:lnTo>
                    <a:pt x="2229320" y="3775862"/>
                  </a:lnTo>
                  <a:lnTo>
                    <a:pt x="2228862" y="3776980"/>
                  </a:lnTo>
                  <a:lnTo>
                    <a:pt x="2228862" y="3779609"/>
                  </a:lnTo>
                  <a:lnTo>
                    <a:pt x="2229320" y="3780726"/>
                  </a:lnTo>
                  <a:lnTo>
                    <a:pt x="2231186" y="3782593"/>
                  </a:lnTo>
                  <a:lnTo>
                    <a:pt x="2232304" y="3783063"/>
                  </a:lnTo>
                  <a:lnTo>
                    <a:pt x="2244458" y="3783063"/>
                  </a:lnTo>
                  <a:lnTo>
                    <a:pt x="2245588" y="3782593"/>
                  </a:lnTo>
                  <a:lnTo>
                    <a:pt x="2247442" y="3780726"/>
                  </a:lnTo>
                  <a:lnTo>
                    <a:pt x="2247912" y="3779609"/>
                  </a:lnTo>
                  <a:lnTo>
                    <a:pt x="2247912" y="3776980"/>
                  </a:lnTo>
                  <a:close/>
                </a:path>
                <a:path w="5163185" h="3783329">
                  <a:moveTo>
                    <a:pt x="2247912" y="3148050"/>
                  </a:moveTo>
                  <a:lnTo>
                    <a:pt x="2247442" y="3146933"/>
                  </a:lnTo>
                  <a:lnTo>
                    <a:pt x="2245588" y="3145078"/>
                  </a:lnTo>
                  <a:lnTo>
                    <a:pt x="2244458" y="3144609"/>
                  </a:lnTo>
                  <a:lnTo>
                    <a:pt x="2232304" y="3144609"/>
                  </a:lnTo>
                  <a:lnTo>
                    <a:pt x="2231186" y="3145078"/>
                  </a:lnTo>
                  <a:lnTo>
                    <a:pt x="2229320" y="3146933"/>
                  </a:lnTo>
                  <a:lnTo>
                    <a:pt x="2228862" y="3148050"/>
                  </a:lnTo>
                  <a:lnTo>
                    <a:pt x="2228862" y="3150679"/>
                  </a:lnTo>
                  <a:lnTo>
                    <a:pt x="2229320" y="3151809"/>
                  </a:lnTo>
                  <a:lnTo>
                    <a:pt x="2231186" y="3153664"/>
                  </a:lnTo>
                  <a:lnTo>
                    <a:pt x="2232304" y="3154134"/>
                  </a:lnTo>
                  <a:lnTo>
                    <a:pt x="2244458" y="3154134"/>
                  </a:lnTo>
                  <a:lnTo>
                    <a:pt x="2245588" y="3153664"/>
                  </a:lnTo>
                  <a:lnTo>
                    <a:pt x="2247442" y="3151809"/>
                  </a:lnTo>
                  <a:lnTo>
                    <a:pt x="2247912" y="3150679"/>
                  </a:lnTo>
                  <a:lnTo>
                    <a:pt x="2247912" y="3148050"/>
                  </a:lnTo>
                  <a:close/>
                </a:path>
                <a:path w="5163185" h="3783329">
                  <a:moveTo>
                    <a:pt x="2247912" y="2519134"/>
                  </a:moveTo>
                  <a:lnTo>
                    <a:pt x="2247442" y="2518003"/>
                  </a:lnTo>
                  <a:lnTo>
                    <a:pt x="2245588" y="2516149"/>
                  </a:lnTo>
                  <a:lnTo>
                    <a:pt x="2244458" y="2515679"/>
                  </a:lnTo>
                  <a:lnTo>
                    <a:pt x="2232304" y="2515679"/>
                  </a:lnTo>
                  <a:lnTo>
                    <a:pt x="2231186" y="2516149"/>
                  </a:lnTo>
                  <a:lnTo>
                    <a:pt x="2229320" y="2518003"/>
                  </a:lnTo>
                  <a:lnTo>
                    <a:pt x="2228862" y="2519134"/>
                  </a:lnTo>
                  <a:lnTo>
                    <a:pt x="2228862" y="2521762"/>
                  </a:lnTo>
                  <a:lnTo>
                    <a:pt x="2229320" y="2522880"/>
                  </a:lnTo>
                  <a:lnTo>
                    <a:pt x="2231186" y="2524747"/>
                  </a:lnTo>
                  <a:lnTo>
                    <a:pt x="2232304" y="2525204"/>
                  </a:lnTo>
                  <a:lnTo>
                    <a:pt x="2244458" y="2525204"/>
                  </a:lnTo>
                  <a:lnTo>
                    <a:pt x="2245588" y="2524747"/>
                  </a:lnTo>
                  <a:lnTo>
                    <a:pt x="2247442" y="2522880"/>
                  </a:lnTo>
                  <a:lnTo>
                    <a:pt x="2247912" y="2521762"/>
                  </a:lnTo>
                  <a:lnTo>
                    <a:pt x="2247912" y="2519134"/>
                  </a:lnTo>
                  <a:close/>
                </a:path>
                <a:path w="5163185" h="3783329">
                  <a:moveTo>
                    <a:pt x="2247912" y="1890204"/>
                  </a:moveTo>
                  <a:lnTo>
                    <a:pt x="2247442" y="1889086"/>
                  </a:lnTo>
                  <a:lnTo>
                    <a:pt x="2245588" y="1887220"/>
                  </a:lnTo>
                  <a:lnTo>
                    <a:pt x="2244458" y="1886762"/>
                  </a:lnTo>
                  <a:lnTo>
                    <a:pt x="2232304" y="1886762"/>
                  </a:lnTo>
                  <a:lnTo>
                    <a:pt x="2231186" y="1887220"/>
                  </a:lnTo>
                  <a:lnTo>
                    <a:pt x="2229320" y="1889086"/>
                  </a:lnTo>
                  <a:lnTo>
                    <a:pt x="2228862" y="1890204"/>
                  </a:lnTo>
                  <a:lnTo>
                    <a:pt x="2228862" y="1892833"/>
                  </a:lnTo>
                  <a:lnTo>
                    <a:pt x="2229320" y="1893963"/>
                  </a:lnTo>
                  <a:lnTo>
                    <a:pt x="2231186" y="1895817"/>
                  </a:lnTo>
                  <a:lnTo>
                    <a:pt x="2232304" y="1896287"/>
                  </a:lnTo>
                  <a:lnTo>
                    <a:pt x="2244458" y="1896287"/>
                  </a:lnTo>
                  <a:lnTo>
                    <a:pt x="2245588" y="1895817"/>
                  </a:lnTo>
                  <a:lnTo>
                    <a:pt x="2247442" y="1893963"/>
                  </a:lnTo>
                  <a:lnTo>
                    <a:pt x="2247912" y="1892833"/>
                  </a:lnTo>
                  <a:lnTo>
                    <a:pt x="2247912" y="1890204"/>
                  </a:lnTo>
                  <a:close/>
                </a:path>
                <a:path w="5163185" h="3783329">
                  <a:moveTo>
                    <a:pt x="2247912" y="1261287"/>
                  </a:moveTo>
                  <a:lnTo>
                    <a:pt x="2247442" y="1260157"/>
                  </a:lnTo>
                  <a:lnTo>
                    <a:pt x="2245588" y="1258303"/>
                  </a:lnTo>
                  <a:lnTo>
                    <a:pt x="2244458" y="1257833"/>
                  </a:lnTo>
                  <a:lnTo>
                    <a:pt x="2232304" y="1257833"/>
                  </a:lnTo>
                  <a:lnTo>
                    <a:pt x="2231186" y="1258303"/>
                  </a:lnTo>
                  <a:lnTo>
                    <a:pt x="2229320" y="1260157"/>
                  </a:lnTo>
                  <a:lnTo>
                    <a:pt x="2228862" y="1261287"/>
                  </a:lnTo>
                  <a:lnTo>
                    <a:pt x="2228862" y="1263916"/>
                  </a:lnTo>
                  <a:lnTo>
                    <a:pt x="2229320" y="1265034"/>
                  </a:lnTo>
                  <a:lnTo>
                    <a:pt x="2231186" y="1266888"/>
                  </a:lnTo>
                  <a:lnTo>
                    <a:pt x="2232304" y="1267358"/>
                  </a:lnTo>
                  <a:lnTo>
                    <a:pt x="2244458" y="1267358"/>
                  </a:lnTo>
                  <a:lnTo>
                    <a:pt x="2245588" y="1266888"/>
                  </a:lnTo>
                  <a:lnTo>
                    <a:pt x="2247442" y="1265034"/>
                  </a:lnTo>
                  <a:lnTo>
                    <a:pt x="2247912" y="1263916"/>
                  </a:lnTo>
                  <a:lnTo>
                    <a:pt x="2247912" y="1261287"/>
                  </a:lnTo>
                  <a:close/>
                </a:path>
                <a:path w="5163185" h="3783329">
                  <a:moveTo>
                    <a:pt x="2247912" y="632358"/>
                  </a:moveTo>
                  <a:lnTo>
                    <a:pt x="2247442" y="631240"/>
                  </a:lnTo>
                  <a:lnTo>
                    <a:pt x="2245588" y="629386"/>
                  </a:lnTo>
                  <a:lnTo>
                    <a:pt x="2244458" y="628916"/>
                  </a:lnTo>
                  <a:lnTo>
                    <a:pt x="2232304" y="628916"/>
                  </a:lnTo>
                  <a:lnTo>
                    <a:pt x="2231186" y="629386"/>
                  </a:lnTo>
                  <a:lnTo>
                    <a:pt x="2229320" y="631240"/>
                  </a:lnTo>
                  <a:lnTo>
                    <a:pt x="2228862" y="632358"/>
                  </a:lnTo>
                  <a:lnTo>
                    <a:pt x="2228862" y="635000"/>
                  </a:lnTo>
                  <a:lnTo>
                    <a:pt x="2229320" y="636117"/>
                  </a:lnTo>
                  <a:lnTo>
                    <a:pt x="2231186" y="637971"/>
                  </a:lnTo>
                  <a:lnTo>
                    <a:pt x="2232304" y="638441"/>
                  </a:lnTo>
                  <a:lnTo>
                    <a:pt x="2244458" y="638441"/>
                  </a:lnTo>
                  <a:lnTo>
                    <a:pt x="2245588" y="637971"/>
                  </a:lnTo>
                  <a:lnTo>
                    <a:pt x="2247442" y="636117"/>
                  </a:lnTo>
                  <a:lnTo>
                    <a:pt x="2247912" y="635000"/>
                  </a:lnTo>
                  <a:lnTo>
                    <a:pt x="2247912" y="632358"/>
                  </a:lnTo>
                  <a:close/>
                </a:path>
                <a:path w="5163185" h="3783329">
                  <a:moveTo>
                    <a:pt x="2247912" y="3441"/>
                  </a:moveTo>
                  <a:lnTo>
                    <a:pt x="2247442" y="2324"/>
                  </a:lnTo>
                  <a:lnTo>
                    <a:pt x="2245588" y="457"/>
                  </a:lnTo>
                  <a:lnTo>
                    <a:pt x="2244458" y="0"/>
                  </a:lnTo>
                  <a:lnTo>
                    <a:pt x="2232304" y="0"/>
                  </a:lnTo>
                  <a:lnTo>
                    <a:pt x="2231186" y="457"/>
                  </a:lnTo>
                  <a:lnTo>
                    <a:pt x="2229320" y="2324"/>
                  </a:lnTo>
                  <a:lnTo>
                    <a:pt x="2228862" y="3441"/>
                  </a:lnTo>
                  <a:lnTo>
                    <a:pt x="2228862" y="6070"/>
                  </a:lnTo>
                  <a:lnTo>
                    <a:pt x="2229320" y="7200"/>
                  </a:lnTo>
                  <a:lnTo>
                    <a:pt x="2231186" y="9055"/>
                  </a:lnTo>
                  <a:lnTo>
                    <a:pt x="2232304" y="9525"/>
                  </a:lnTo>
                  <a:lnTo>
                    <a:pt x="2244458" y="9525"/>
                  </a:lnTo>
                  <a:lnTo>
                    <a:pt x="2245588" y="9055"/>
                  </a:lnTo>
                  <a:lnTo>
                    <a:pt x="2247442" y="7200"/>
                  </a:lnTo>
                  <a:lnTo>
                    <a:pt x="2247912" y="6070"/>
                  </a:lnTo>
                  <a:lnTo>
                    <a:pt x="2247912" y="3441"/>
                  </a:lnTo>
                  <a:close/>
                </a:path>
                <a:path w="5163185" h="3783329">
                  <a:moveTo>
                    <a:pt x="2305062" y="3776980"/>
                  </a:moveTo>
                  <a:lnTo>
                    <a:pt x="2304592" y="3775862"/>
                  </a:lnTo>
                  <a:lnTo>
                    <a:pt x="2302738" y="3773995"/>
                  </a:lnTo>
                  <a:lnTo>
                    <a:pt x="2301608" y="3773525"/>
                  </a:lnTo>
                  <a:lnTo>
                    <a:pt x="2289454" y="3773525"/>
                  </a:lnTo>
                  <a:lnTo>
                    <a:pt x="2288336" y="3773995"/>
                  </a:lnTo>
                  <a:lnTo>
                    <a:pt x="2286470" y="3775862"/>
                  </a:lnTo>
                  <a:lnTo>
                    <a:pt x="2286012" y="3776980"/>
                  </a:lnTo>
                  <a:lnTo>
                    <a:pt x="2286012" y="3779609"/>
                  </a:lnTo>
                  <a:lnTo>
                    <a:pt x="2286470" y="3780726"/>
                  </a:lnTo>
                  <a:lnTo>
                    <a:pt x="2288336" y="3782593"/>
                  </a:lnTo>
                  <a:lnTo>
                    <a:pt x="2289454" y="3783063"/>
                  </a:lnTo>
                  <a:lnTo>
                    <a:pt x="2301608" y="3783063"/>
                  </a:lnTo>
                  <a:lnTo>
                    <a:pt x="2302738" y="3782593"/>
                  </a:lnTo>
                  <a:lnTo>
                    <a:pt x="2304592" y="3780726"/>
                  </a:lnTo>
                  <a:lnTo>
                    <a:pt x="2305062" y="3779609"/>
                  </a:lnTo>
                  <a:lnTo>
                    <a:pt x="2305062" y="3776980"/>
                  </a:lnTo>
                  <a:close/>
                </a:path>
                <a:path w="5163185" h="3783329">
                  <a:moveTo>
                    <a:pt x="2305062" y="3148050"/>
                  </a:moveTo>
                  <a:lnTo>
                    <a:pt x="2304592" y="3146933"/>
                  </a:lnTo>
                  <a:lnTo>
                    <a:pt x="2302738" y="3145078"/>
                  </a:lnTo>
                  <a:lnTo>
                    <a:pt x="2301608" y="3144609"/>
                  </a:lnTo>
                  <a:lnTo>
                    <a:pt x="2289454" y="3144609"/>
                  </a:lnTo>
                  <a:lnTo>
                    <a:pt x="2288336" y="3145078"/>
                  </a:lnTo>
                  <a:lnTo>
                    <a:pt x="2286470" y="3146933"/>
                  </a:lnTo>
                  <a:lnTo>
                    <a:pt x="2286012" y="3148050"/>
                  </a:lnTo>
                  <a:lnTo>
                    <a:pt x="2286012" y="3150679"/>
                  </a:lnTo>
                  <a:lnTo>
                    <a:pt x="2286470" y="3151809"/>
                  </a:lnTo>
                  <a:lnTo>
                    <a:pt x="2288336" y="3153664"/>
                  </a:lnTo>
                  <a:lnTo>
                    <a:pt x="2289454" y="3154134"/>
                  </a:lnTo>
                  <a:lnTo>
                    <a:pt x="2301608" y="3154134"/>
                  </a:lnTo>
                  <a:lnTo>
                    <a:pt x="2302738" y="3153664"/>
                  </a:lnTo>
                  <a:lnTo>
                    <a:pt x="2304592" y="3151809"/>
                  </a:lnTo>
                  <a:lnTo>
                    <a:pt x="2305062" y="3150679"/>
                  </a:lnTo>
                  <a:lnTo>
                    <a:pt x="2305062" y="3148050"/>
                  </a:lnTo>
                  <a:close/>
                </a:path>
                <a:path w="5163185" h="3783329">
                  <a:moveTo>
                    <a:pt x="2305062" y="2519134"/>
                  </a:moveTo>
                  <a:lnTo>
                    <a:pt x="2304592" y="2518003"/>
                  </a:lnTo>
                  <a:lnTo>
                    <a:pt x="2302738" y="2516149"/>
                  </a:lnTo>
                  <a:lnTo>
                    <a:pt x="2301608" y="2515679"/>
                  </a:lnTo>
                  <a:lnTo>
                    <a:pt x="2289454" y="2515679"/>
                  </a:lnTo>
                  <a:lnTo>
                    <a:pt x="2288336" y="2516149"/>
                  </a:lnTo>
                  <a:lnTo>
                    <a:pt x="2286470" y="2518003"/>
                  </a:lnTo>
                  <a:lnTo>
                    <a:pt x="2286012" y="2519134"/>
                  </a:lnTo>
                  <a:lnTo>
                    <a:pt x="2286012" y="2521762"/>
                  </a:lnTo>
                  <a:lnTo>
                    <a:pt x="2286470" y="2522880"/>
                  </a:lnTo>
                  <a:lnTo>
                    <a:pt x="2288336" y="2524747"/>
                  </a:lnTo>
                  <a:lnTo>
                    <a:pt x="2289454" y="2525204"/>
                  </a:lnTo>
                  <a:lnTo>
                    <a:pt x="2301608" y="2525204"/>
                  </a:lnTo>
                  <a:lnTo>
                    <a:pt x="2302738" y="2524747"/>
                  </a:lnTo>
                  <a:lnTo>
                    <a:pt x="2304592" y="2522880"/>
                  </a:lnTo>
                  <a:lnTo>
                    <a:pt x="2305062" y="2521762"/>
                  </a:lnTo>
                  <a:lnTo>
                    <a:pt x="2305062" y="2519134"/>
                  </a:lnTo>
                  <a:close/>
                </a:path>
                <a:path w="5163185" h="3783329">
                  <a:moveTo>
                    <a:pt x="2305062" y="1890204"/>
                  </a:moveTo>
                  <a:lnTo>
                    <a:pt x="2304592" y="1889086"/>
                  </a:lnTo>
                  <a:lnTo>
                    <a:pt x="2302738" y="1887220"/>
                  </a:lnTo>
                  <a:lnTo>
                    <a:pt x="2301608" y="1886762"/>
                  </a:lnTo>
                  <a:lnTo>
                    <a:pt x="2289454" y="1886762"/>
                  </a:lnTo>
                  <a:lnTo>
                    <a:pt x="2288336" y="1887220"/>
                  </a:lnTo>
                  <a:lnTo>
                    <a:pt x="2286470" y="1889086"/>
                  </a:lnTo>
                  <a:lnTo>
                    <a:pt x="2286012" y="1890204"/>
                  </a:lnTo>
                  <a:lnTo>
                    <a:pt x="2286012" y="1892833"/>
                  </a:lnTo>
                  <a:lnTo>
                    <a:pt x="2286470" y="1893963"/>
                  </a:lnTo>
                  <a:lnTo>
                    <a:pt x="2288336" y="1895817"/>
                  </a:lnTo>
                  <a:lnTo>
                    <a:pt x="2289454" y="1896287"/>
                  </a:lnTo>
                  <a:lnTo>
                    <a:pt x="2301608" y="1896287"/>
                  </a:lnTo>
                  <a:lnTo>
                    <a:pt x="2302738" y="1895817"/>
                  </a:lnTo>
                  <a:lnTo>
                    <a:pt x="2304592" y="1893963"/>
                  </a:lnTo>
                  <a:lnTo>
                    <a:pt x="2305062" y="1892833"/>
                  </a:lnTo>
                  <a:lnTo>
                    <a:pt x="2305062" y="1890204"/>
                  </a:lnTo>
                  <a:close/>
                </a:path>
                <a:path w="5163185" h="3783329">
                  <a:moveTo>
                    <a:pt x="2305062" y="1261287"/>
                  </a:moveTo>
                  <a:lnTo>
                    <a:pt x="2304592" y="1260157"/>
                  </a:lnTo>
                  <a:lnTo>
                    <a:pt x="2302738" y="1258303"/>
                  </a:lnTo>
                  <a:lnTo>
                    <a:pt x="2301608" y="1257833"/>
                  </a:lnTo>
                  <a:lnTo>
                    <a:pt x="2289454" y="1257833"/>
                  </a:lnTo>
                  <a:lnTo>
                    <a:pt x="2288336" y="1258303"/>
                  </a:lnTo>
                  <a:lnTo>
                    <a:pt x="2286470" y="1260157"/>
                  </a:lnTo>
                  <a:lnTo>
                    <a:pt x="2286012" y="1261287"/>
                  </a:lnTo>
                  <a:lnTo>
                    <a:pt x="2286012" y="1263916"/>
                  </a:lnTo>
                  <a:lnTo>
                    <a:pt x="2286470" y="1265034"/>
                  </a:lnTo>
                  <a:lnTo>
                    <a:pt x="2288336" y="1266888"/>
                  </a:lnTo>
                  <a:lnTo>
                    <a:pt x="2289454" y="1267358"/>
                  </a:lnTo>
                  <a:lnTo>
                    <a:pt x="2301608" y="1267358"/>
                  </a:lnTo>
                  <a:lnTo>
                    <a:pt x="2302738" y="1266888"/>
                  </a:lnTo>
                  <a:lnTo>
                    <a:pt x="2304592" y="1265034"/>
                  </a:lnTo>
                  <a:lnTo>
                    <a:pt x="2305062" y="1263916"/>
                  </a:lnTo>
                  <a:lnTo>
                    <a:pt x="2305062" y="1261287"/>
                  </a:lnTo>
                  <a:close/>
                </a:path>
                <a:path w="5163185" h="3783329">
                  <a:moveTo>
                    <a:pt x="2305062" y="632358"/>
                  </a:moveTo>
                  <a:lnTo>
                    <a:pt x="2304592" y="631240"/>
                  </a:lnTo>
                  <a:lnTo>
                    <a:pt x="2302738" y="629386"/>
                  </a:lnTo>
                  <a:lnTo>
                    <a:pt x="2301608" y="628916"/>
                  </a:lnTo>
                  <a:lnTo>
                    <a:pt x="2289454" y="628916"/>
                  </a:lnTo>
                  <a:lnTo>
                    <a:pt x="2288336" y="629386"/>
                  </a:lnTo>
                  <a:lnTo>
                    <a:pt x="2286470" y="631240"/>
                  </a:lnTo>
                  <a:lnTo>
                    <a:pt x="2286012" y="632358"/>
                  </a:lnTo>
                  <a:lnTo>
                    <a:pt x="2286012" y="635000"/>
                  </a:lnTo>
                  <a:lnTo>
                    <a:pt x="2286470" y="636117"/>
                  </a:lnTo>
                  <a:lnTo>
                    <a:pt x="2288336" y="637971"/>
                  </a:lnTo>
                  <a:lnTo>
                    <a:pt x="2289454" y="638441"/>
                  </a:lnTo>
                  <a:lnTo>
                    <a:pt x="2301608" y="638441"/>
                  </a:lnTo>
                  <a:lnTo>
                    <a:pt x="2302738" y="637971"/>
                  </a:lnTo>
                  <a:lnTo>
                    <a:pt x="2304592" y="636117"/>
                  </a:lnTo>
                  <a:lnTo>
                    <a:pt x="2305062" y="635000"/>
                  </a:lnTo>
                  <a:lnTo>
                    <a:pt x="2305062" y="632358"/>
                  </a:lnTo>
                  <a:close/>
                </a:path>
                <a:path w="5163185" h="3783329">
                  <a:moveTo>
                    <a:pt x="2305062" y="3441"/>
                  </a:moveTo>
                  <a:lnTo>
                    <a:pt x="2304592" y="2324"/>
                  </a:lnTo>
                  <a:lnTo>
                    <a:pt x="2302738" y="457"/>
                  </a:lnTo>
                  <a:lnTo>
                    <a:pt x="2301608" y="0"/>
                  </a:lnTo>
                  <a:lnTo>
                    <a:pt x="2289454" y="0"/>
                  </a:lnTo>
                  <a:lnTo>
                    <a:pt x="2288336" y="457"/>
                  </a:lnTo>
                  <a:lnTo>
                    <a:pt x="2286470" y="2324"/>
                  </a:lnTo>
                  <a:lnTo>
                    <a:pt x="2286012" y="3441"/>
                  </a:lnTo>
                  <a:lnTo>
                    <a:pt x="2286012" y="6070"/>
                  </a:lnTo>
                  <a:lnTo>
                    <a:pt x="2286470" y="7200"/>
                  </a:lnTo>
                  <a:lnTo>
                    <a:pt x="2288336" y="9055"/>
                  </a:lnTo>
                  <a:lnTo>
                    <a:pt x="2289454" y="9525"/>
                  </a:lnTo>
                  <a:lnTo>
                    <a:pt x="2301608" y="9525"/>
                  </a:lnTo>
                  <a:lnTo>
                    <a:pt x="2302738" y="9055"/>
                  </a:lnTo>
                  <a:lnTo>
                    <a:pt x="2304592" y="7200"/>
                  </a:lnTo>
                  <a:lnTo>
                    <a:pt x="2305062" y="6070"/>
                  </a:lnTo>
                  <a:lnTo>
                    <a:pt x="2305062" y="3441"/>
                  </a:lnTo>
                  <a:close/>
                </a:path>
                <a:path w="5163185" h="3783329">
                  <a:moveTo>
                    <a:pt x="2362212" y="3776980"/>
                  </a:moveTo>
                  <a:lnTo>
                    <a:pt x="2361742" y="3775862"/>
                  </a:lnTo>
                  <a:lnTo>
                    <a:pt x="2359888" y="3773995"/>
                  </a:lnTo>
                  <a:lnTo>
                    <a:pt x="2358758" y="3773525"/>
                  </a:lnTo>
                  <a:lnTo>
                    <a:pt x="2346604" y="3773525"/>
                  </a:lnTo>
                  <a:lnTo>
                    <a:pt x="2345486" y="3773995"/>
                  </a:lnTo>
                  <a:lnTo>
                    <a:pt x="2343620" y="3775862"/>
                  </a:lnTo>
                  <a:lnTo>
                    <a:pt x="2343162" y="3776980"/>
                  </a:lnTo>
                  <a:lnTo>
                    <a:pt x="2343162" y="3779609"/>
                  </a:lnTo>
                  <a:lnTo>
                    <a:pt x="2343620" y="3780726"/>
                  </a:lnTo>
                  <a:lnTo>
                    <a:pt x="2345486" y="3782593"/>
                  </a:lnTo>
                  <a:lnTo>
                    <a:pt x="2346604" y="3783063"/>
                  </a:lnTo>
                  <a:lnTo>
                    <a:pt x="2358758" y="3783063"/>
                  </a:lnTo>
                  <a:lnTo>
                    <a:pt x="2359888" y="3782593"/>
                  </a:lnTo>
                  <a:lnTo>
                    <a:pt x="2361742" y="3780726"/>
                  </a:lnTo>
                  <a:lnTo>
                    <a:pt x="2362212" y="3779609"/>
                  </a:lnTo>
                  <a:lnTo>
                    <a:pt x="2362212" y="3776980"/>
                  </a:lnTo>
                  <a:close/>
                </a:path>
                <a:path w="5163185" h="3783329">
                  <a:moveTo>
                    <a:pt x="2362212" y="3148050"/>
                  </a:moveTo>
                  <a:lnTo>
                    <a:pt x="2361742" y="3146933"/>
                  </a:lnTo>
                  <a:lnTo>
                    <a:pt x="2359888" y="3145078"/>
                  </a:lnTo>
                  <a:lnTo>
                    <a:pt x="2358758" y="3144609"/>
                  </a:lnTo>
                  <a:lnTo>
                    <a:pt x="2346604" y="3144609"/>
                  </a:lnTo>
                  <a:lnTo>
                    <a:pt x="2345486" y="3145078"/>
                  </a:lnTo>
                  <a:lnTo>
                    <a:pt x="2343620" y="3146933"/>
                  </a:lnTo>
                  <a:lnTo>
                    <a:pt x="2343162" y="3148050"/>
                  </a:lnTo>
                  <a:lnTo>
                    <a:pt x="2343162" y="3150679"/>
                  </a:lnTo>
                  <a:lnTo>
                    <a:pt x="2343620" y="3151809"/>
                  </a:lnTo>
                  <a:lnTo>
                    <a:pt x="2345486" y="3153664"/>
                  </a:lnTo>
                  <a:lnTo>
                    <a:pt x="2346604" y="3154134"/>
                  </a:lnTo>
                  <a:lnTo>
                    <a:pt x="2358758" y="3154134"/>
                  </a:lnTo>
                  <a:lnTo>
                    <a:pt x="2359888" y="3153664"/>
                  </a:lnTo>
                  <a:lnTo>
                    <a:pt x="2361742" y="3151809"/>
                  </a:lnTo>
                  <a:lnTo>
                    <a:pt x="2362212" y="3150679"/>
                  </a:lnTo>
                  <a:lnTo>
                    <a:pt x="2362212" y="3148050"/>
                  </a:lnTo>
                  <a:close/>
                </a:path>
                <a:path w="5163185" h="3783329">
                  <a:moveTo>
                    <a:pt x="2362212" y="2519134"/>
                  </a:moveTo>
                  <a:lnTo>
                    <a:pt x="2361742" y="2518003"/>
                  </a:lnTo>
                  <a:lnTo>
                    <a:pt x="2359888" y="2516149"/>
                  </a:lnTo>
                  <a:lnTo>
                    <a:pt x="2358758" y="2515679"/>
                  </a:lnTo>
                  <a:lnTo>
                    <a:pt x="2346604" y="2515679"/>
                  </a:lnTo>
                  <a:lnTo>
                    <a:pt x="2345486" y="2516149"/>
                  </a:lnTo>
                  <a:lnTo>
                    <a:pt x="2343620" y="2518003"/>
                  </a:lnTo>
                  <a:lnTo>
                    <a:pt x="2343162" y="2519134"/>
                  </a:lnTo>
                  <a:lnTo>
                    <a:pt x="2343162" y="2521762"/>
                  </a:lnTo>
                  <a:lnTo>
                    <a:pt x="2343620" y="2522880"/>
                  </a:lnTo>
                  <a:lnTo>
                    <a:pt x="2345486" y="2524747"/>
                  </a:lnTo>
                  <a:lnTo>
                    <a:pt x="2346604" y="2525204"/>
                  </a:lnTo>
                  <a:lnTo>
                    <a:pt x="2358758" y="2525204"/>
                  </a:lnTo>
                  <a:lnTo>
                    <a:pt x="2359888" y="2524747"/>
                  </a:lnTo>
                  <a:lnTo>
                    <a:pt x="2361742" y="2522880"/>
                  </a:lnTo>
                  <a:lnTo>
                    <a:pt x="2362212" y="2521762"/>
                  </a:lnTo>
                  <a:lnTo>
                    <a:pt x="2362212" y="2519134"/>
                  </a:lnTo>
                  <a:close/>
                </a:path>
                <a:path w="5163185" h="3783329">
                  <a:moveTo>
                    <a:pt x="2362212" y="1890204"/>
                  </a:moveTo>
                  <a:lnTo>
                    <a:pt x="2361742" y="1889086"/>
                  </a:lnTo>
                  <a:lnTo>
                    <a:pt x="2359888" y="1887220"/>
                  </a:lnTo>
                  <a:lnTo>
                    <a:pt x="2358758" y="1886762"/>
                  </a:lnTo>
                  <a:lnTo>
                    <a:pt x="2346604" y="1886762"/>
                  </a:lnTo>
                  <a:lnTo>
                    <a:pt x="2345486" y="1887220"/>
                  </a:lnTo>
                  <a:lnTo>
                    <a:pt x="2343620" y="1889086"/>
                  </a:lnTo>
                  <a:lnTo>
                    <a:pt x="2343162" y="1890204"/>
                  </a:lnTo>
                  <a:lnTo>
                    <a:pt x="2343162" y="1892833"/>
                  </a:lnTo>
                  <a:lnTo>
                    <a:pt x="2343620" y="1893963"/>
                  </a:lnTo>
                  <a:lnTo>
                    <a:pt x="2345486" y="1895817"/>
                  </a:lnTo>
                  <a:lnTo>
                    <a:pt x="2346604" y="1896287"/>
                  </a:lnTo>
                  <a:lnTo>
                    <a:pt x="2358758" y="1896287"/>
                  </a:lnTo>
                  <a:lnTo>
                    <a:pt x="2359888" y="1895817"/>
                  </a:lnTo>
                  <a:lnTo>
                    <a:pt x="2361742" y="1893963"/>
                  </a:lnTo>
                  <a:lnTo>
                    <a:pt x="2362212" y="1892833"/>
                  </a:lnTo>
                  <a:lnTo>
                    <a:pt x="2362212" y="1890204"/>
                  </a:lnTo>
                  <a:close/>
                </a:path>
                <a:path w="5163185" h="3783329">
                  <a:moveTo>
                    <a:pt x="2362212" y="1261287"/>
                  </a:moveTo>
                  <a:lnTo>
                    <a:pt x="2361742" y="1260157"/>
                  </a:lnTo>
                  <a:lnTo>
                    <a:pt x="2359888" y="1258303"/>
                  </a:lnTo>
                  <a:lnTo>
                    <a:pt x="2358758" y="1257833"/>
                  </a:lnTo>
                  <a:lnTo>
                    <a:pt x="2346604" y="1257833"/>
                  </a:lnTo>
                  <a:lnTo>
                    <a:pt x="2345486" y="1258303"/>
                  </a:lnTo>
                  <a:lnTo>
                    <a:pt x="2343620" y="1260157"/>
                  </a:lnTo>
                  <a:lnTo>
                    <a:pt x="2343162" y="1261287"/>
                  </a:lnTo>
                  <a:lnTo>
                    <a:pt x="2343162" y="1263916"/>
                  </a:lnTo>
                  <a:lnTo>
                    <a:pt x="2343620" y="1265034"/>
                  </a:lnTo>
                  <a:lnTo>
                    <a:pt x="2345486" y="1266888"/>
                  </a:lnTo>
                  <a:lnTo>
                    <a:pt x="2346604" y="1267358"/>
                  </a:lnTo>
                  <a:lnTo>
                    <a:pt x="2358758" y="1267358"/>
                  </a:lnTo>
                  <a:lnTo>
                    <a:pt x="2359888" y="1266888"/>
                  </a:lnTo>
                  <a:lnTo>
                    <a:pt x="2361742" y="1265034"/>
                  </a:lnTo>
                  <a:lnTo>
                    <a:pt x="2362212" y="1263916"/>
                  </a:lnTo>
                  <a:lnTo>
                    <a:pt x="2362212" y="1261287"/>
                  </a:lnTo>
                  <a:close/>
                </a:path>
                <a:path w="5163185" h="3783329">
                  <a:moveTo>
                    <a:pt x="2362212" y="632358"/>
                  </a:moveTo>
                  <a:lnTo>
                    <a:pt x="2361742" y="631240"/>
                  </a:lnTo>
                  <a:lnTo>
                    <a:pt x="2359888" y="629386"/>
                  </a:lnTo>
                  <a:lnTo>
                    <a:pt x="2358758" y="628916"/>
                  </a:lnTo>
                  <a:lnTo>
                    <a:pt x="2346604" y="628916"/>
                  </a:lnTo>
                  <a:lnTo>
                    <a:pt x="2345486" y="629386"/>
                  </a:lnTo>
                  <a:lnTo>
                    <a:pt x="2343620" y="631240"/>
                  </a:lnTo>
                  <a:lnTo>
                    <a:pt x="2343162" y="632358"/>
                  </a:lnTo>
                  <a:lnTo>
                    <a:pt x="2343162" y="635000"/>
                  </a:lnTo>
                  <a:lnTo>
                    <a:pt x="2343620" y="636117"/>
                  </a:lnTo>
                  <a:lnTo>
                    <a:pt x="2345486" y="637971"/>
                  </a:lnTo>
                  <a:lnTo>
                    <a:pt x="2346604" y="638441"/>
                  </a:lnTo>
                  <a:lnTo>
                    <a:pt x="2358758" y="638441"/>
                  </a:lnTo>
                  <a:lnTo>
                    <a:pt x="2359888" y="637971"/>
                  </a:lnTo>
                  <a:lnTo>
                    <a:pt x="2361742" y="636117"/>
                  </a:lnTo>
                  <a:lnTo>
                    <a:pt x="2362212" y="635000"/>
                  </a:lnTo>
                  <a:lnTo>
                    <a:pt x="2362212" y="632358"/>
                  </a:lnTo>
                  <a:close/>
                </a:path>
                <a:path w="5163185" h="3783329">
                  <a:moveTo>
                    <a:pt x="2362212" y="3441"/>
                  </a:moveTo>
                  <a:lnTo>
                    <a:pt x="2361742" y="2324"/>
                  </a:lnTo>
                  <a:lnTo>
                    <a:pt x="2359888" y="457"/>
                  </a:lnTo>
                  <a:lnTo>
                    <a:pt x="2358758" y="0"/>
                  </a:lnTo>
                  <a:lnTo>
                    <a:pt x="2346604" y="0"/>
                  </a:lnTo>
                  <a:lnTo>
                    <a:pt x="2345486" y="457"/>
                  </a:lnTo>
                  <a:lnTo>
                    <a:pt x="2343620" y="2324"/>
                  </a:lnTo>
                  <a:lnTo>
                    <a:pt x="2343162" y="3441"/>
                  </a:lnTo>
                  <a:lnTo>
                    <a:pt x="2343162" y="6070"/>
                  </a:lnTo>
                  <a:lnTo>
                    <a:pt x="2343620" y="7200"/>
                  </a:lnTo>
                  <a:lnTo>
                    <a:pt x="2345486" y="9055"/>
                  </a:lnTo>
                  <a:lnTo>
                    <a:pt x="2346604" y="9525"/>
                  </a:lnTo>
                  <a:lnTo>
                    <a:pt x="2358758" y="9525"/>
                  </a:lnTo>
                  <a:lnTo>
                    <a:pt x="2359888" y="9055"/>
                  </a:lnTo>
                  <a:lnTo>
                    <a:pt x="2361742" y="7200"/>
                  </a:lnTo>
                  <a:lnTo>
                    <a:pt x="2362212" y="6070"/>
                  </a:lnTo>
                  <a:lnTo>
                    <a:pt x="2362212" y="3441"/>
                  </a:lnTo>
                  <a:close/>
                </a:path>
                <a:path w="5163185" h="3783329">
                  <a:moveTo>
                    <a:pt x="2419362" y="3776980"/>
                  </a:moveTo>
                  <a:lnTo>
                    <a:pt x="2418892" y="3775862"/>
                  </a:lnTo>
                  <a:lnTo>
                    <a:pt x="2417038" y="3773995"/>
                  </a:lnTo>
                  <a:lnTo>
                    <a:pt x="2415908" y="3773525"/>
                  </a:lnTo>
                  <a:lnTo>
                    <a:pt x="2403754" y="3773525"/>
                  </a:lnTo>
                  <a:lnTo>
                    <a:pt x="2402636" y="3773995"/>
                  </a:lnTo>
                  <a:lnTo>
                    <a:pt x="2400770" y="3775862"/>
                  </a:lnTo>
                  <a:lnTo>
                    <a:pt x="2400312" y="3776980"/>
                  </a:lnTo>
                  <a:lnTo>
                    <a:pt x="2400312" y="3779609"/>
                  </a:lnTo>
                  <a:lnTo>
                    <a:pt x="2400770" y="3780726"/>
                  </a:lnTo>
                  <a:lnTo>
                    <a:pt x="2402636" y="3782593"/>
                  </a:lnTo>
                  <a:lnTo>
                    <a:pt x="2403754" y="3783063"/>
                  </a:lnTo>
                  <a:lnTo>
                    <a:pt x="2415908" y="3783063"/>
                  </a:lnTo>
                  <a:lnTo>
                    <a:pt x="2417038" y="3782593"/>
                  </a:lnTo>
                  <a:lnTo>
                    <a:pt x="2418892" y="3780726"/>
                  </a:lnTo>
                  <a:lnTo>
                    <a:pt x="2419362" y="3779609"/>
                  </a:lnTo>
                  <a:lnTo>
                    <a:pt x="2419362" y="3776980"/>
                  </a:lnTo>
                  <a:close/>
                </a:path>
                <a:path w="5163185" h="3783329">
                  <a:moveTo>
                    <a:pt x="2419362" y="3148050"/>
                  </a:moveTo>
                  <a:lnTo>
                    <a:pt x="2418892" y="3146933"/>
                  </a:lnTo>
                  <a:lnTo>
                    <a:pt x="2417038" y="3145078"/>
                  </a:lnTo>
                  <a:lnTo>
                    <a:pt x="2415908" y="3144609"/>
                  </a:lnTo>
                  <a:lnTo>
                    <a:pt x="2403754" y="3144609"/>
                  </a:lnTo>
                  <a:lnTo>
                    <a:pt x="2402636" y="3145078"/>
                  </a:lnTo>
                  <a:lnTo>
                    <a:pt x="2400770" y="3146933"/>
                  </a:lnTo>
                  <a:lnTo>
                    <a:pt x="2400312" y="3148050"/>
                  </a:lnTo>
                  <a:lnTo>
                    <a:pt x="2400312" y="3150679"/>
                  </a:lnTo>
                  <a:lnTo>
                    <a:pt x="2400770" y="3151809"/>
                  </a:lnTo>
                  <a:lnTo>
                    <a:pt x="2402636" y="3153664"/>
                  </a:lnTo>
                  <a:lnTo>
                    <a:pt x="2403754" y="3154134"/>
                  </a:lnTo>
                  <a:lnTo>
                    <a:pt x="2415908" y="3154134"/>
                  </a:lnTo>
                  <a:lnTo>
                    <a:pt x="2417038" y="3153664"/>
                  </a:lnTo>
                  <a:lnTo>
                    <a:pt x="2418892" y="3151809"/>
                  </a:lnTo>
                  <a:lnTo>
                    <a:pt x="2419362" y="3150679"/>
                  </a:lnTo>
                  <a:lnTo>
                    <a:pt x="2419362" y="3148050"/>
                  </a:lnTo>
                  <a:close/>
                </a:path>
                <a:path w="5163185" h="3783329">
                  <a:moveTo>
                    <a:pt x="2419362" y="2519134"/>
                  </a:moveTo>
                  <a:lnTo>
                    <a:pt x="2418892" y="2518003"/>
                  </a:lnTo>
                  <a:lnTo>
                    <a:pt x="2417038" y="2516149"/>
                  </a:lnTo>
                  <a:lnTo>
                    <a:pt x="2415908" y="2515679"/>
                  </a:lnTo>
                  <a:lnTo>
                    <a:pt x="2403754" y="2515679"/>
                  </a:lnTo>
                  <a:lnTo>
                    <a:pt x="2402636" y="2516149"/>
                  </a:lnTo>
                  <a:lnTo>
                    <a:pt x="2400770" y="2518003"/>
                  </a:lnTo>
                  <a:lnTo>
                    <a:pt x="2400312" y="2519134"/>
                  </a:lnTo>
                  <a:lnTo>
                    <a:pt x="2400312" y="2521762"/>
                  </a:lnTo>
                  <a:lnTo>
                    <a:pt x="2400770" y="2522880"/>
                  </a:lnTo>
                  <a:lnTo>
                    <a:pt x="2402636" y="2524747"/>
                  </a:lnTo>
                  <a:lnTo>
                    <a:pt x="2403754" y="2525204"/>
                  </a:lnTo>
                  <a:lnTo>
                    <a:pt x="2415908" y="2525204"/>
                  </a:lnTo>
                  <a:lnTo>
                    <a:pt x="2417038" y="2524747"/>
                  </a:lnTo>
                  <a:lnTo>
                    <a:pt x="2418892" y="2522880"/>
                  </a:lnTo>
                  <a:lnTo>
                    <a:pt x="2419362" y="2521762"/>
                  </a:lnTo>
                  <a:lnTo>
                    <a:pt x="2419362" y="2519134"/>
                  </a:lnTo>
                  <a:close/>
                </a:path>
                <a:path w="5163185" h="3783329">
                  <a:moveTo>
                    <a:pt x="2419362" y="1890204"/>
                  </a:moveTo>
                  <a:lnTo>
                    <a:pt x="2418892" y="1889086"/>
                  </a:lnTo>
                  <a:lnTo>
                    <a:pt x="2417038" y="1887220"/>
                  </a:lnTo>
                  <a:lnTo>
                    <a:pt x="2415908" y="1886762"/>
                  </a:lnTo>
                  <a:lnTo>
                    <a:pt x="2403754" y="1886762"/>
                  </a:lnTo>
                  <a:lnTo>
                    <a:pt x="2402636" y="1887220"/>
                  </a:lnTo>
                  <a:lnTo>
                    <a:pt x="2400770" y="1889086"/>
                  </a:lnTo>
                  <a:lnTo>
                    <a:pt x="2400312" y="1890204"/>
                  </a:lnTo>
                  <a:lnTo>
                    <a:pt x="2400312" y="1892833"/>
                  </a:lnTo>
                  <a:lnTo>
                    <a:pt x="2400770" y="1893963"/>
                  </a:lnTo>
                  <a:lnTo>
                    <a:pt x="2402636" y="1895817"/>
                  </a:lnTo>
                  <a:lnTo>
                    <a:pt x="2403754" y="1896287"/>
                  </a:lnTo>
                  <a:lnTo>
                    <a:pt x="2415908" y="1896287"/>
                  </a:lnTo>
                  <a:lnTo>
                    <a:pt x="2417038" y="1895817"/>
                  </a:lnTo>
                  <a:lnTo>
                    <a:pt x="2418892" y="1893963"/>
                  </a:lnTo>
                  <a:lnTo>
                    <a:pt x="2419362" y="1892833"/>
                  </a:lnTo>
                  <a:lnTo>
                    <a:pt x="2419362" y="1890204"/>
                  </a:lnTo>
                  <a:close/>
                </a:path>
                <a:path w="5163185" h="3783329">
                  <a:moveTo>
                    <a:pt x="2419362" y="1261287"/>
                  </a:moveTo>
                  <a:lnTo>
                    <a:pt x="2418892" y="1260157"/>
                  </a:lnTo>
                  <a:lnTo>
                    <a:pt x="2417038" y="1258303"/>
                  </a:lnTo>
                  <a:lnTo>
                    <a:pt x="2415908" y="1257833"/>
                  </a:lnTo>
                  <a:lnTo>
                    <a:pt x="2403754" y="1257833"/>
                  </a:lnTo>
                  <a:lnTo>
                    <a:pt x="2402636" y="1258303"/>
                  </a:lnTo>
                  <a:lnTo>
                    <a:pt x="2400770" y="1260157"/>
                  </a:lnTo>
                  <a:lnTo>
                    <a:pt x="2400312" y="1261287"/>
                  </a:lnTo>
                  <a:lnTo>
                    <a:pt x="2400312" y="1263916"/>
                  </a:lnTo>
                  <a:lnTo>
                    <a:pt x="2400770" y="1265034"/>
                  </a:lnTo>
                  <a:lnTo>
                    <a:pt x="2402636" y="1266888"/>
                  </a:lnTo>
                  <a:lnTo>
                    <a:pt x="2403754" y="1267358"/>
                  </a:lnTo>
                  <a:lnTo>
                    <a:pt x="2415908" y="1267358"/>
                  </a:lnTo>
                  <a:lnTo>
                    <a:pt x="2417038" y="1266888"/>
                  </a:lnTo>
                  <a:lnTo>
                    <a:pt x="2418892" y="1265034"/>
                  </a:lnTo>
                  <a:lnTo>
                    <a:pt x="2419362" y="1263916"/>
                  </a:lnTo>
                  <a:lnTo>
                    <a:pt x="2419362" y="1261287"/>
                  </a:lnTo>
                  <a:close/>
                </a:path>
                <a:path w="5163185" h="3783329">
                  <a:moveTo>
                    <a:pt x="2419362" y="632358"/>
                  </a:moveTo>
                  <a:lnTo>
                    <a:pt x="2418892" y="631240"/>
                  </a:lnTo>
                  <a:lnTo>
                    <a:pt x="2417038" y="629386"/>
                  </a:lnTo>
                  <a:lnTo>
                    <a:pt x="2415908" y="628916"/>
                  </a:lnTo>
                  <a:lnTo>
                    <a:pt x="2403754" y="628916"/>
                  </a:lnTo>
                  <a:lnTo>
                    <a:pt x="2402636" y="629386"/>
                  </a:lnTo>
                  <a:lnTo>
                    <a:pt x="2400770" y="631240"/>
                  </a:lnTo>
                  <a:lnTo>
                    <a:pt x="2400312" y="632358"/>
                  </a:lnTo>
                  <a:lnTo>
                    <a:pt x="2400312" y="635000"/>
                  </a:lnTo>
                  <a:lnTo>
                    <a:pt x="2400770" y="636117"/>
                  </a:lnTo>
                  <a:lnTo>
                    <a:pt x="2402636" y="637971"/>
                  </a:lnTo>
                  <a:lnTo>
                    <a:pt x="2403754" y="638441"/>
                  </a:lnTo>
                  <a:lnTo>
                    <a:pt x="2415908" y="638441"/>
                  </a:lnTo>
                  <a:lnTo>
                    <a:pt x="2417038" y="637971"/>
                  </a:lnTo>
                  <a:lnTo>
                    <a:pt x="2418892" y="636117"/>
                  </a:lnTo>
                  <a:lnTo>
                    <a:pt x="2419362" y="635000"/>
                  </a:lnTo>
                  <a:lnTo>
                    <a:pt x="2419362" y="632358"/>
                  </a:lnTo>
                  <a:close/>
                </a:path>
                <a:path w="5163185" h="3783329">
                  <a:moveTo>
                    <a:pt x="2419362" y="3441"/>
                  </a:moveTo>
                  <a:lnTo>
                    <a:pt x="2418892" y="2324"/>
                  </a:lnTo>
                  <a:lnTo>
                    <a:pt x="2417038" y="457"/>
                  </a:lnTo>
                  <a:lnTo>
                    <a:pt x="2415908" y="0"/>
                  </a:lnTo>
                  <a:lnTo>
                    <a:pt x="2403754" y="0"/>
                  </a:lnTo>
                  <a:lnTo>
                    <a:pt x="2402636" y="457"/>
                  </a:lnTo>
                  <a:lnTo>
                    <a:pt x="2400770" y="2324"/>
                  </a:lnTo>
                  <a:lnTo>
                    <a:pt x="2400312" y="3441"/>
                  </a:lnTo>
                  <a:lnTo>
                    <a:pt x="2400312" y="6070"/>
                  </a:lnTo>
                  <a:lnTo>
                    <a:pt x="2400770" y="7200"/>
                  </a:lnTo>
                  <a:lnTo>
                    <a:pt x="2402636" y="9055"/>
                  </a:lnTo>
                  <a:lnTo>
                    <a:pt x="2403754" y="9525"/>
                  </a:lnTo>
                  <a:lnTo>
                    <a:pt x="2415908" y="9525"/>
                  </a:lnTo>
                  <a:lnTo>
                    <a:pt x="2417038" y="9055"/>
                  </a:lnTo>
                  <a:lnTo>
                    <a:pt x="2418892" y="7200"/>
                  </a:lnTo>
                  <a:lnTo>
                    <a:pt x="2419362" y="6070"/>
                  </a:lnTo>
                  <a:lnTo>
                    <a:pt x="2419362" y="3441"/>
                  </a:lnTo>
                  <a:close/>
                </a:path>
                <a:path w="5163185" h="3783329">
                  <a:moveTo>
                    <a:pt x="2476512" y="3776980"/>
                  </a:moveTo>
                  <a:lnTo>
                    <a:pt x="2476042" y="3775862"/>
                  </a:lnTo>
                  <a:lnTo>
                    <a:pt x="2474188" y="3773995"/>
                  </a:lnTo>
                  <a:lnTo>
                    <a:pt x="2473058" y="3773525"/>
                  </a:lnTo>
                  <a:lnTo>
                    <a:pt x="2460904" y="3773525"/>
                  </a:lnTo>
                  <a:lnTo>
                    <a:pt x="2459786" y="3773995"/>
                  </a:lnTo>
                  <a:lnTo>
                    <a:pt x="2457920" y="3775862"/>
                  </a:lnTo>
                  <a:lnTo>
                    <a:pt x="2457462" y="3776980"/>
                  </a:lnTo>
                  <a:lnTo>
                    <a:pt x="2457462" y="3779609"/>
                  </a:lnTo>
                  <a:lnTo>
                    <a:pt x="2457920" y="3780726"/>
                  </a:lnTo>
                  <a:lnTo>
                    <a:pt x="2459786" y="3782593"/>
                  </a:lnTo>
                  <a:lnTo>
                    <a:pt x="2460904" y="3783063"/>
                  </a:lnTo>
                  <a:lnTo>
                    <a:pt x="2473058" y="3783063"/>
                  </a:lnTo>
                  <a:lnTo>
                    <a:pt x="2474188" y="3782593"/>
                  </a:lnTo>
                  <a:lnTo>
                    <a:pt x="2476042" y="3780726"/>
                  </a:lnTo>
                  <a:lnTo>
                    <a:pt x="2476512" y="3779609"/>
                  </a:lnTo>
                  <a:lnTo>
                    <a:pt x="2476512" y="3776980"/>
                  </a:lnTo>
                  <a:close/>
                </a:path>
                <a:path w="5163185" h="3783329">
                  <a:moveTo>
                    <a:pt x="2476512" y="3148050"/>
                  </a:moveTo>
                  <a:lnTo>
                    <a:pt x="2476042" y="3146933"/>
                  </a:lnTo>
                  <a:lnTo>
                    <a:pt x="2474188" y="3145078"/>
                  </a:lnTo>
                  <a:lnTo>
                    <a:pt x="2473058" y="3144609"/>
                  </a:lnTo>
                  <a:lnTo>
                    <a:pt x="2460904" y="3144609"/>
                  </a:lnTo>
                  <a:lnTo>
                    <a:pt x="2459786" y="3145078"/>
                  </a:lnTo>
                  <a:lnTo>
                    <a:pt x="2457920" y="3146933"/>
                  </a:lnTo>
                  <a:lnTo>
                    <a:pt x="2457462" y="3148050"/>
                  </a:lnTo>
                  <a:lnTo>
                    <a:pt x="2457462" y="3150679"/>
                  </a:lnTo>
                  <a:lnTo>
                    <a:pt x="2457920" y="3151809"/>
                  </a:lnTo>
                  <a:lnTo>
                    <a:pt x="2459786" y="3153664"/>
                  </a:lnTo>
                  <a:lnTo>
                    <a:pt x="2460904" y="3154134"/>
                  </a:lnTo>
                  <a:lnTo>
                    <a:pt x="2473058" y="3154134"/>
                  </a:lnTo>
                  <a:lnTo>
                    <a:pt x="2474188" y="3153664"/>
                  </a:lnTo>
                  <a:lnTo>
                    <a:pt x="2476042" y="3151809"/>
                  </a:lnTo>
                  <a:lnTo>
                    <a:pt x="2476512" y="3150679"/>
                  </a:lnTo>
                  <a:lnTo>
                    <a:pt x="2476512" y="3148050"/>
                  </a:lnTo>
                  <a:close/>
                </a:path>
                <a:path w="5163185" h="3783329">
                  <a:moveTo>
                    <a:pt x="2476512" y="2519134"/>
                  </a:moveTo>
                  <a:lnTo>
                    <a:pt x="2476042" y="2518003"/>
                  </a:lnTo>
                  <a:lnTo>
                    <a:pt x="2474188" y="2516149"/>
                  </a:lnTo>
                  <a:lnTo>
                    <a:pt x="2473058" y="2515679"/>
                  </a:lnTo>
                  <a:lnTo>
                    <a:pt x="2460904" y="2515679"/>
                  </a:lnTo>
                  <a:lnTo>
                    <a:pt x="2459786" y="2516149"/>
                  </a:lnTo>
                  <a:lnTo>
                    <a:pt x="2457920" y="2518003"/>
                  </a:lnTo>
                  <a:lnTo>
                    <a:pt x="2457462" y="2519134"/>
                  </a:lnTo>
                  <a:lnTo>
                    <a:pt x="2457462" y="2521762"/>
                  </a:lnTo>
                  <a:lnTo>
                    <a:pt x="2457920" y="2522880"/>
                  </a:lnTo>
                  <a:lnTo>
                    <a:pt x="2459786" y="2524747"/>
                  </a:lnTo>
                  <a:lnTo>
                    <a:pt x="2460904" y="2525204"/>
                  </a:lnTo>
                  <a:lnTo>
                    <a:pt x="2473058" y="2525204"/>
                  </a:lnTo>
                  <a:lnTo>
                    <a:pt x="2474188" y="2524747"/>
                  </a:lnTo>
                  <a:lnTo>
                    <a:pt x="2476042" y="2522880"/>
                  </a:lnTo>
                  <a:lnTo>
                    <a:pt x="2476512" y="2521762"/>
                  </a:lnTo>
                  <a:lnTo>
                    <a:pt x="2476512" y="2519134"/>
                  </a:lnTo>
                  <a:close/>
                </a:path>
                <a:path w="5163185" h="3783329">
                  <a:moveTo>
                    <a:pt x="2476512" y="1890204"/>
                  </a:moveTo>
                  <a:lnTo>
                    <a:pt x="2476042" y="1889086"/>
                  </a:lnTo>
                  <a:lnTo>
                    <a:pt x="2474188" y="1887220"/>
                  </a:lnTo>
                  <a:lnTo>
                    <a:pt x="2473058" y="1886762"/>
                  </a:lnTo>
                  <a:lnTo>
                    <a:pt x="2460904" y="1886762"/>
                  </a:lnTo>
                  <a:lnTo>
                    <a:pt x="2459786" y="1887220"/>
                  </a:lnTo>
                  <a:lnTo>
                    <a:pt x="2457920" y="1889086"/>
                  </a:lnTo>
                  <a:lnTo>
                    <a:pt x="2457462" y="1890204"/>
                  </a:lnTo>
                  <a:lnTo>
                    <a:pt x="2457462" y="1892833"/>
                  </a:lnTo>
                  <a:lnTo>
                    <a:pt x="2457920" y="1893963"/>
                  </a:lnTo>
                  <a:lnTo>
                    <a:pt x="2459786" y="1895817"/>
                  </a:lnTo>
                  <a:lnTo>
                    <a:pt x="2460904" y="1896287"/>
                  </a:lnTo>
                  <a:lnTo>
                    <a:pt x="2473058" y="1896287"/>
                  </a:lnTo>
                  <a:lnTo>
                    <a:pt x="2474188" y="1895817"/>
                  </a:lnTo>
                  <a:lnTo>
                    <a:pt x="2476042" y="1893963"/>
                  </a:lnTo>
                  <a:lnTo>
                    <a:pt x="2476512" y="1892833"/>
                  </a:lnTo>
                  <a:lnTo>
                    <a:pt x="2476512" y="1890204"/>
                  </a:lnTo>
                  <a:close/>
                </a:path>
                <a:path w="5163185" h="3783329">
                  <a:moveTo>
                    <a:pt x="2476512" y="1261287"/>
                  </a:moveTo>
                  <a:lnTo>
                    <a:pt x="2476042" y="1260157"/>
                  </a:lnTo>
                  <a:lnTo>
                    <a:pt x="2474188" y="1258303"/>
                  </a:lnTo>
                  <a:lnTo>
                    <a:pt x="2473058" y="1257833"/>
                  </a:lnTo>
                  <a:lnTo>
                    <a:pt x="2460904" y="1257833"/>
                  </a:lnTo>
                  <a:lnTo>
                    <a:pt x="2459786" y="1258303"/>
                  </a:lnTo>
                  <a:lnTo>
                    <a:pt x="2457920" y="1260157"/>
                  </a:lnTo>
                  <a:lnTo>
                    <a:pt x="2457462" y="1261287"/>
                  </a:lnTo>
                  <a:lnTo>
                    <a:pt x="2457462" y="1263916"/>
                  </a:lnTo>
                  <a:lnTo>
                    <a:pt x="2457920" y="1265034"/>
                  </a:lnTo>
                  <a:lnTo>
                    <a:pt x="2459786" y="1266888"/>
                  </a:lnTo>
                  <a:lnTo>
                    <a:pt x="2460904" y="1267358"/>
                  </a:lnTo>
                  <a:lnTo>
                    <a:pt x="2473058" y="1267358"/>
                  </a:lnTo>
                  <a:lnTo>
                    <a:pt x="2474188" y="1266888"/>
                  </a:lnTo>
                  <a:lnTo>
                    <a:pt x="2476042" y="1265034"/>
                  </a:lnTo>
                  <a:lnTo>
                    <a:pt x="2476512" y="1263916"/>
                  </a:lnTo>
                  <a:lnTo>
                    <a:pt x="2476512" y="1261287"/>
                  </a:lnTo>
                  <a:close/>
                </a:path>
                <a:path w="5163185" h="3783329">
                  <a:moveTo>
                    <a:pt x="2476512" y="632358"/>
                  </a:moveTo>
                  <a:lnTo>
                    <a:pt x="2476042" y="631240"/>
                  </a:lnTo>
                  <a:lnTo>
                    <a:pt x="2474188" y="629386"/>
                  </a:lnTo>
                  <a:lnTo>
                    <a:pt x="2473058" y="628916"/>
                  </a:lnTo>
                  <a:lnTo>
                    <a:pt x="2460904" y="628916"/>
                  </a:lnTo>
                  <a:lnTo>
                    <a:pt x="2459786" y="629386"/>
                  </a:lnTo>
                  <a:lnTo>
                    <a:pt x="2457920" y="631240"/>
                  </a:lnTo>
                  <a:lnTo>
                    <a:pt x="2457462" y="632358"/>
                  </a:lnTo>
                  <a:lnTo>
                    <a:pt x="2457462" y="635000"/>
                  </a:lnTo>
                  <a:lnTo>
                    <a:pt x="2457920" y="636117"/>
                  </a:lnTo>
                  <a:lnTo>
                    <a:pt x="2459786" y="637971"/>
                  </a:lnTo>
                  <a:lnTo>
                    <a:pt x="2460904" y="638441"/>
                  </a:lnTo>
                  <a:lnTo>
                    <a:pt x="2473058" y="638441"/>
                  </a:lnTo>
                  <a:lnTo>
                    <a:pt x="2474188" y="637971"/>
                  </a:lnTo>
                  <a:lnTo>
                    <a:pt x="2476042" y="636117"/>
                  </a:lnTo>
                  <a:lnTo>
                    <a:pt x="2476512" y="635000"/>
                  </a:lnTo>
                  <a:lnTo>
                    <a:pt x="2476512" y="632358"/>
                  </a:lnTo>
                  <a:close/>
                </a:path>
                <a:path w="5163185" h="3783329">
                  <a:moveTo>
                    <a:pt x="2476512" y="3441"/>
                  </a:moveTo>
                  <a:lnTo>
                    <a:pt x="2476042" y="2324"/>
                  </a:lnTo>
                  <a:lnTo>
                    <a:pt x="2474188" y="457"/>
                  </a:lnTo>
                  <a:lnTo>
                    <a:pt x="2473058" y="0"/>
                  </a:lnTo>
                  <a:lnTo>
                    <a:pt x="2460904" y="0"/>
                  </a:lnTo>
                  <a:lnTo>
                    <a:pt x="2459786" y="457"/>
                  </a:lnTo>
                  <a:lnTo>
                    <a:pt x="2457920" y="2324"/>
                  </a:lnTo>
                  <a:lnTo>
                    <a:pt x="2457462" y="3441"/>
                  </a:lnTo>
                  <a:lnTo>
                    <a:pt x="2457462" y="6070"/>
                  </a:lnTo>
                  <a:lnTo>
                    <a:pt x="2457920" y="7200"/>
                  </a:lnTo>
                  <a:lnTo>
                    <a:pt x="2459786" y="9055"/>
                  </a:lnTo>
                  <a:lnTo>
                    <a:pt x="2460904" y="9525"/>
                  </a:lnTo>
                  <a:lnTo>
                    <a:pt x="2473058" y="9525"/>
                  </a:lnTo>
                  <a:lnTo>
                    <a:pt x="2474188" y="9055"/>
                  </a:lnTo>
                  <a:lnTo>
                    <a:pt x="2476042" y="7200"/>
                  </a:lnTo>
                  <a:lnTo>
                    <a:pt x="2476512" y="6070"/>
                  </a:lnTo>
                  <a:lnTo>
                    <a:pt x="2476512" y="3441"/>
                  </a:lnTo>
                  <a:close/>
                </a:path>
                <a:path w="5163185" h="3783329">
                  <a:moveTo>
                    <a:pt x="2533662" y="3776980"/>
                  </a:moveTo>
                  <a:lnTo>
                    <a:pt x="2533192" y="3775862"/>
                  </a:lnTo>
                  <a:lnTo>
                    <a:pt x="2531338" y="3773995"/>
                  </a:lnTo>
                  <a:lnTo>
                    <a:pt x="2530208" y="3773525"/>
                  </a:lnTo>
                  <a:lnTo>
                    <a:pt x="2518054" y="3773525"/>
                  </a:lnTo>
                  <a:lnTo>
                    <a:pt x="2516936" y="3773995"/>
                  </a:lnTo>
                  <a:lnTo>
                    <a:pt x="2515070" y="3775862"/>
                  </a:lnTo>
                  <a:lnTo>
                    <a:pt x="2514612" y="3776980"/>
                  </a:lnTo>
                  <a:lnTo>
                    <a:pt x="2514612" y="3779609"/>
                  </a:lnTo>
                  <a:lnTo>
                    <a:pt x="2515070" y="3780726"/>
                  </a:lnTo>
                  <a:lnTo>
                    <a:pt x="2516936" y="3782593"/>
                  </a:lnTo>
                  <a:lnTo>
                    <a:pt x="2518054" y="3783063"/>
                  </a:lnTo>
                  <a:lnTo>
                    <a:pt x="2530208" y="3783063"/>
                  </a:lnTo>
                  <a:lnTo>
                    <a:pt x="2531338" y="3782593"/>
                  </a:lnTo>
                  <a:lnTo>
                    <a:pt x="2533192" y="3780726"/>
                  </a:lnTo>
                  <a:lnTo>
                    <a:pt x="2533662" y="3779609"/>
                  </a:lnTo>
                  <a:lnTo>
                    <a:pt x="2533662" y="3776980"/>
                  </a:lnTo>
                  <a:close/>
                </a:path>
                <a:path w="5163185" h="3783329">
                  <a:moveTo>
                    <a:pt x="2533662" y="3148050"/>
                  </a:moveTo>
                  <a:lnTo>
                    <a:pt x="2533192" y="3146933"/>
                  </a:lnTo>
                  <a:lnTo>
                    <a:pt x="2531338" y="3145078"/>
                  </a:lnTo>
                  <a:lnTo>
                    <a:pt x="2530208" y="3144609"/>
                  </a:lnTo>
                  <a:lnTo>
                    <a:pt x="2518054" y="3144609"/>
                  </a:lnTo>
                  <a:lnTo>
                    <a:pt x="2516936" y="3145078"/>
                  </a:lnTo>
                  <a:lnTo>
                    <a:pt x="2515070" y="3146933"/>
                  </a:lnTo>
                  <a:lnTo>
                    <a:pt x="2514612" y="3148050"/>
                  </a:lnTo>
                  <a:lnTo>
                    <a:pt x="2514612" y="3150679"/>
                  </a:lnTo>
                  <a:lnTo>
                    <a:pt x="2515070" y="3151809"/>
                  </a:lnTo>
                  <a:lnTo>
                    <a:pt x="2516936" y="3153664"/>
                  </a:lnTo>
                  <a:lnTo>
                    <a:pt x="2518054" y="3154134"/>
                  </a:lnTo>
                  <a:lnTo>
                    <a:pt x="2530208" y="3154134"/>
                  </a:lnTo>
                  <a:lnTo>
                    <a:pt x="2531338" y="3153664"/>
                  </a:lnTo>
                  <a:lnTo>
                    <a:pt x="2533192" y="3151809"/>
                  </a:lnTo>
                  <a:lnTo>
                    <a:pt x="2533662" y="3150679"/>
                  </a:lnTo>
                  <a:lnTo>
                    <a:pt x="2533662" y="3148050"/>
                  </a:lnTo>
                  <a:close/>
                </a:path>
                <a:path w="5163185" h="3783329">
                  <a:moveTo>
                    <a:pt x="2533662" y="2519134"/>
                  </a:moveTo>
                  <a:lnTo>
                    <a:pt x="2533192" y="2518003"/>
                  </a:lnTo>
                  <a:lnTo>
                    <a:pt x="2531338" y="2516149"/>
                  </a:lnTo>
                  <a:lnTo>
                    <a:pt x="2530208" y="2515679"/>
                  </a:lnTo>
                  <a:lnTo>
                    <a:pt x="2518054" y="2515679"/>
                  </a:lnTo>
                  <a:lnTo>
                    <a:pt x="2516936" y="2516149"/>
                  </a:lnTo>
                  <a:lnTo>
                    <a:pt x="2515070" y="2518003"/>
                  </a:lnTo>
                  <a:lnTo>
                    <a:pt x="2514612" y="2519134"/>
                  </a:lnTo>
                  <a:lnTo>
                    <a:pt x="2514612" y="2521762"/>
                  </a:lnTo>
                  <a:lnTo>
                    <a:pt x="2515070" y="2522880"/>
                  </a:lnTo>
                  <a:lnTo>
                    <a:pt x="2516936" y="2524747"/>
                  </a:lnTo>
                  <a:lnTo>
                    <a:pt x="2518054" y="2525204"/>
                  </a:lnTo>
                  <a:lnTo>
                    <a:pt x="2530208" y="2525204"/>
                  </a:lnTo>
                  <a:lnTo>
                    <a:pt x="2531338" y="2524747"/>
                  </a:lnTo>
                  <a:lnTo>
                    <a:pt x="2533192" y="2522880"/>
                  </a:lnTo>
                  <a:lnTo>
                    <a:pt x="2533662" y="2521762"/>
                  </a:lnTo>
                  <a:lnTo>
                    <a:pt x="2533662" y="2519134"/>
                  </a:lnTo>
                  <a:close/>
                </a:path>
                <a:path w="5163185" h="3783329">
                  <a:moveTo>
                    <a:pt x="2533662" y="1890204"/>
                  </a:moveTo>
                  <a:lnTo>
                    <a:pt x="2533192" y="1889086"/>
                  </a:lnTo>
                  <a:lnTo>
                    <a:pt x="2531338" y="1887220"/>
                  </a:lnTo>
                  <a:lnTo>
                    <a:pt x="2530208" y="1886762"/>
                  </a:lnTo>
                  <a:lnTo>
                    <a:pt x="2518054" y="1886762"/>
                  </a:lnTo>
                  <a:lnTo>
                    <a:pt x="2516936" y="1887220"/>
                  </a:lnTo>
                  <a:lnTo>
                    <a:pt x="2515070" y="1889086"/>
                  </a:lnTo>
                  <a:lnTo>
                    <a:pt x="2514612" y="1890204"/>
                  </a:lnTo>
                  <a:lnTo>
                    <a:pt x="2514612" y="1892833"/>
                  </a:lnTo>
                  <a:lnTo>
                    <a:pt x="2515070" y="1893963"/>
                  </a:lnTo>
                  <a:lnTo>
                    <a:pt x="2516936" y="1895817"/>
                  </a:lnTo>
                  <a:lnTo>
                    <a:pt x="2518054" y="1896287"/>
                  </a:lnTo>
                  <a:lnTo>
                    <a:pt x="2530208" y="1896287"/>
                  </a:lnTo>
                  <a:lnTo>
                    <a:pt x="2531338" y="1895817"/>
                  </a:lnTo>
                  <a:lnTo>
                    <a:pt x="2533192" y="1893963"/>
                  </a:lnTo>
                  <a:lnTo>
                    <a:pt x="2533662" y="1892833"/>
                  </a:lnTo>
                  <a:lnTo>
                    <a:pt x="2533662" y="1890204"/>
                  </a:lnTo>
                  <a:close/>
                </a:path>
                <a:path w="5163185" h="3783329">
                  <a:moveTo>
                    <a:pt x="2533662" y="1261287"/>
                  </a:moveTo>
                  <a:lnTo>
                    <a:pt x="2533192" y="1260157"/>
                  </a:lnTo>
                  <a:lnTo>
                    <a:pt x="2531338" y="1258303"/>
                  </a:lnTo>
                  <a:lnTo>
                    <a:pt x="2530208" y="1257833"/>
                  </a:lnTo>
                  <a:lnTo>
                    <a:pt x="2518054" y="1257833"/>
                  </a:lnTo>
                  <a:lnTo>
                    <a:pt x="2516936" y="1258303"/>
                  </a:lnTo>
                  <a:lnTo>
                    <a:pt x="2515070" y="1260157"/>
                  </a:lnTo>
                  <a:lnTo>
                    <a:pt x="2514612" y="1261287"/>
                  </a:lnTo>
                  <a:lnTo>
                    <a:pt x="2514612" y="1263916"/>
                  </a:lnTo>
                  <a:lnTo>
                    <a:pt x="2515070" y="1265034"/>
                  </a:lnTo>
                  <a:lnTo>
                    <a:pt x="2516936" y="1266888"/>
                  </a:lnTo>
                  <a:lnTo>
                    <a:pt x="2518054" y="1267358"/>
                  </a:lnTo>
                  <a:lnTo>
                    <a:pt x="2530208" y="1267358"/>
                  </a:lnTo>
                  <a:lnTo>
                    <a:pt x="2531338" y="1266888"/>
                  </a:lnTo>
                  <a:lnTo>
                    <a:pt x="2533192" y="1265034"/>
                  </a:lnTo>
                  <a:lnTo>
                    <a:pt x="2533662" y="1263916"/>
                  </a:lnTo>
                  <a:lnTo>
                    <a:pt x="2533662" y="1261287"/>
                  </a:lnTo>
                  <a:close/>
                </a:path>
                <a:path w="5163185" h="3783329">
                  <a:moveTo>
                    <a:pt x="2533662" y="632358"/>
                  </a:moveTo>
                  <a:lnTo>
                    <a:pt x="2533192" y="631240"/>
                  </a:lnTo>
                  <a:lnTo>
                    <a:pt x="2531338" y="629386"/>
                  </a:lnTo>
                  <a:lnTo>
                    <a:pt x="2530208" y="628916"/>
                  </a:lnTo>
                  <a:lnTo>
                    <a:pt x="2518054" y="628916"/>
                  </a:lnTo>
                  <a:lnTo>
                    <a:pt x="2516936" y="629386"/>
                  </a:lnTo>
                  <a:lnTo>
                    <a:pt x="2515070" y="631240"/>
                  </a:lnTo>
                  <a:lnTo>
                    <a:pt x="2514612" y="632358"/>
                  </a:lnTo>
                  <a:lnTo>
                    <a:pt x="2514612" y="635000"/>
                  </a:lnTo>
                  <a:lnTo>
                    <a:pt x="2515070" y="636117"/>
                  </a:lnTo>
                  <a:lnTo>
                    <a:pt x="2516936" y="637971"/>
                  </a:lnTo>
                  <a:lnTo>
                    <a:pt x="2518054" y="638441"/>
                  </a:lnTo>
                  <a:lnTo>
                    <a:pt x="2530208" y="638441"/>
                  </a:lnTo>
                  <a:lnTo>
                    <a:pt x="2531338" y="637971"/>
                  </a:lnTo>
                  <a:lnTo>
                    <a:pt x="2533192" y="636117"/>
                  </a:lnTo>
                  <a:lnTo>
                    <a:pt x="2533662" y="635000"/>
                  </a:lnTo>
                  <a:lnTo>
                    <a:pt x="2533662" y="632358"/>
                  </a:lnTo>
                  <a:close/>
                </a:path>
                <a:path w="5163185" h="3783329">
                  <a:moveTo>
                    <a:pt x="2533662" y="3441"/>
                  </a:moveTo>
                  <a:lnTo>
                    <a:pt x="2533192" y="2324"/>
                  </a:lnTo>
                  <a:lnTo>
                    <a:pt x="2531338" y="457"/>
                  </a:lnTo>
                  <a:lnTo>
                    <a:pt x="2530208" y="0"/>
                  </a:lnTo>
                  <a:lnTo>
                    <a:pt x="2518054" y="0"/>
                  </a:lnTo>
                  <a:lnTo>
                    <a:pt x="2516936" y="457"/>
                  </a:lnTo>
                  <a:lnTo>
                    <a:pt x="2515070" y="2324"/>
                  </a:lnTo>
                  <a:lnTo>
                    <a:pt x="2514612" y="3441"/>
                  </a:lnTo>
                  <a:lnTo>
                    <a:pt x="2514612" y="6070"/>
                  </a:lnTo>
                  <a:lnTo>
                    <a:pt x="2515070" y="7200"/>
                  </a:lnTo>
                  <a:lnTo>
                    <a:pt x="2516936" y="9055"/>
                  </a:lnTo>
                  <a:lnTo>
                    <a:pt x="2518054" y="9525"/>
                  </a:lnTo>
                  <a:lnTo>
                    <a:pt x="2530208" y="9525"/>
                  </a:lnTo>
                  <a:lnTo>
                    <a:pt x="2531338" y="9055"/>
                  </a:lnTo>
                  <a:lnTo>
                    <a:pt x="2533192" y="7200"/>
                  </a:lnTo>
                  <a:lnTo>
                    <a:pt x="2533662" y="6070"/>
                  </a:lnTo>
                  <a:lnTo>
                    <a:pt x="2533662" y="3441"/>
                  </a:lnTo>
                  <a:close/>
                </a:path>
                <a:path w="5163185" h="3783329">
                  <a:moveTo>
                    <a:pt x="2590812" y="3776980"/>
                  </a:moveTo>
                  <a:lnTo>
                    <a:pt x="2590342" y="3775862"/>
                  </a:lnTo>
                  <a:lnTo>
                    <a:pt x="2588488" y="3773995"/>
                  </a:lnTo>
                  <a:lnTo>
                    <a:pt x="2587358" y="3773525"/>
                  </a:lnTo>
                  <a:lnTo>
                    <a:pt x="2575204" y="3773525"/>
                  </a:lnTo>
                  <a:lnTo>
                    <a:pt x="2574086" y="3773995"/>
                  </a:lnTo>
                  <a:lnTo>
                    <a:pt x="2572220" y="3775862"/>
                  </a:lnTo>
                  <a:lnTo>
                    <a:pt x="2571762" y="3776980"/>
                  </a:lnTo>
                  <a:lnTo>
                    <a:pt x="2571762" y="3779609"/>
                  </a:lnTo>
                  <a:lnTo>
                    <a:pt x="2572220" y="3780726"/>
                  </a:lnTo>
                  <a:lnTo>
                    <a:pt x="2574086" y="3782593"/>
                  </a:lnTo>
                  <a:lnTo>
                    <a:pt x="2575204" y="3783063"/>
                  </a:lnTo>
                  <a:lnTo>
                    <a:pt x="2587358" y="3783063"/>
                  </a:lnTo>
                  <a:lnTo>
                    <a:pt x="2588488" y="3782593"/>
                  </a:lnTo>
                  <a:lnTo>
                    <a:pt x="2590342" y="3780726"/>
                  </a:lnTo>
                  <a:lnTo>
                    <a:pt x="2590812" y="3779609"/>
                  </a:lnTo>
                  <a:lnTo>
                    <a:pt x="2590812" y="3776980"/>
                  </a:lnTo>
                  <a:close/>
                </a:path>
                <a:path w="5163185" h="3783329">
                  <a:moveTo>
                    <a:pt x="2590812" y="3148050"/>
                  </a:moveTo>
                  <a:lnTo>
                    <a:pt x="2590342" y="3146933"/>
                  </a:lnTo>
                  <a:lnTo>
                    <a:pt x="2588488" y="3145078"/>
                  </a:lnTo>
                  <a:lnTo>
                    <a:pt x="2587358" y="3144609"/>
                  </a:lnTo>
                  <a:lnTo>
                    <a:pt x="2575204" y="3144609"/>
                  </a:lnTo>
                  <a:lnTo>
                    <a:pt x="2574086" y="3145078"/>
                  </a:lnTo>
                  <a:lnTo>
                    <a:pt x="2572220" y="3146933"/>
                  </a:lnTo>
                  <a:lnTo>
                    <a:pt x="2571762" y="3148050"/>
                  </a:lnTo>
                  <a:lnTo>
                    <a:pt x="2571762" y="3150679"/>
                  </a:lnTo>
                  <a:lnTo>
                    <a:pt x="2572220" y="3151809"/>
                  </a:lnTo>
                  <a:lnTo>
                    <a:pt x="2574086" y="3153664"/>
                  </a:lnTo>
                  <a:lnTo>
                    <a:pt x="2575204" y="3154134"/>
                  </a:lnTo>
                  <a:lnTo>
                    <a:pt x="2587358" y="3154134"/>
                  </a:lnTo>
                  <a:lnTo>
                    <a:pt x="2588488" y="3153664"/>
                  </a:lnTo>
                  <a:lnTo>
                    <a:pt x="2590342" y="3151809"/>
                  </a:lnTo>
                  <a:lnTo>
                    <a:pt x="2590812" y="3150679"/>
                  </a:lnTo>
                  <a:lnTo>
                    <a:pt x="2590812" y="3148050"/>
                  </a:lnTo>
                  <a:close/>
                </a:path>
                <a:path w="5163185" h="3783329">
                  <a:moveTo>
                    <a:pt x="2590812" y="2519134"/>
                  </a:moveTo>
                  <a:lnTo>
                    <a:pt x="2590342" y="2518003"/>
                  </a:lnTo>
                  <a:lnTo>
                    <a:pt x="2588488" y="2516149"/>
                  </a:lnTo>
                  <a:lnTo>
                    <a:pt x="2587358" y="2515679"/>
                  </a:lnTo>
                  <a:lnTo>
                    <a:pt x="2575204" y="2515679"/>
                  </a:lnTo>
                  <a:lnTo>
                    <a:pt x="2574086" y="2516149"/>
                  </a:lnTo>
                  <a:lnTo>
                    <a:pt x="2572220" y="2518003"/>
                  </a:lnTo>
                  <a:lnTo>
                    <a:pt x="2571762" y="2519134"/>
                  </a:lnTo>
                  <a:lnTo>
                    <a:pt x="2571762" y="2521762"/>
                  </a:lnTo>
                  <a:lnTo>
                    <a:pt x="2572220" y="2522880"/>
                  </a:lnTo>
                  <a:lnTo>
                    <a:pt x="2574086" y="2524747"/>
                  </a:lnTo>
                  <a:lnTo>
                    <a:pt x="2575204" y="2525204"/>
                  </a:lnTo>
                  <a:lnTo>
                    <a:pt x="2587358" y="2525204"/>
                  </a:lnTo>
                  <a:lnTo>
                    <a:pt x="2588488" y="2524747"/>
                  </a:lnTo>
                  <a:lnTo>
                    <a:pt x="2590342" y="2522880"/>
                  </a:lnTo>
                  <a:lnTo>
                    <a:pt x="2590812" y="2521762"/>
                  </a:lnTo>
                  <a:lnTo>
                    <a:pt x="2590812" y="2519134"/>
                  </a:lnTo>
                  <a:close/>
                </a:path>
                <a:path w="5163185" h="3783329">
                  <a:moveTo>
                    <a:pt x="2590812" y="1890204"/>
                  </a:moveTo>
                  <a:lnTo>
                    <a:pt x="2590342" y="1889086"/>
                  </a:lnTo>
                  <a:lnTo>
                    <a:pt x="2588488" y="1887220"/>
                  </a:lnTo>
                  <a:lnTo>
                    <a:pt x="2587358" y="1886762"/>
                  </a:lnTo>
                  <a:lnTo>
                    <a:pt x="2575204" y="1886762"/>
                  </a:lnTo>
                  <a:lnTo>
                    <a:pt x="2574086" y="1887220"/>
                  </a:lnTo>
                  <a:lnTo>
                    <a:pt x="2572220" y="1889086"/>
                  </a:lnTo>
                  <a:lnTo>
                    <a:pt x="2571762" y="1890204"/>
                  </a:lnTo>
                  <a:lnTo>
                    <a:pt x="2571762" y="1892833"/>
                  </a:lnTo>
                  <a:lnTo>
                    <a:pt x="2572220" y="1893963"/>
                  </a:lnTo>
                  <a:lnTo>
                    <a:pt x="2574086" y="1895817"/>
                  </a:lnTo>
                  <a:lnTo>
                    <a:pt x="2575204" y="1896287"/>
                  </a:lnTo>
                  <a:lnTo>
                    <a:pt x="2587358" y="1896287"/>
                  </a:lnTo>
                  <a:lnTo>
                    <a:pt x="2588488" y="1895817"/>
                  </a:lnTo>
                  <a:lnTo>
                    <a:pt x="2590342" y="1893963"/>
                  </a:lnTo>
                  <a:lnTo>
                    <a:pt x="2590812" y="1892833"/>
                  </a:lnTo>
                  <a:lnTo>
                    <a:pt x="2590812" y="1890204"/>
                  </a:lnTo>
                  <a:close/>
                </a:path>
                <a:path w="5163185" h="3783329">
                  <a:moveTo>
                    <a:pt x="2590812" y="1261287"/>
                  </a:moveTo>
                  <a:lnTo>
                    <a:pt x="2590342" y="1260157"/>
                  </a:lnTo>
                  <a:lnTo>
                    <a:pt x="2588488" y="1258303"/>
                  </a:lnTo>
                  <a:lnTo>
                    <a:pt x="2587358" y="1257833"/>
                  </a:lnTo>
                  <a:lnTo>
                    <a:pt x="2575204" y="1257833"/>
                  </a:lnTo>
                  <a:lnTo>
                    <a:pt x="2574086" y="1258303"/>
                  </a:lnTo>
                  <a:lnTo>
                    <a:pt x="2572220" y="1260157"/>
                  </a:lnTo>
                  <a:lnTo>
                    <a:pt x="2571762" y="1261287"/>
                  </a:lnTo>
                  <a:lnTo>
                    <a:pt x="2571762" y="1263916"/>
                  </a:lnTo>
                  <a:lnTo>
                    <a:pt x="2572220" y="1265034"/>
                  </a:lnTo>
                  <a:lnTo>
                    <a:pt x="2574086" y="1266888"/>
                  </a:lnTo>
                  <a:lnTo>
                    <a:pt x="2575204" y="1267358"/>
                  </a:lnTo>
                  <a:lnTo>
                    <a:pt x="2587358" y="1267358"/>
                  </a:lnTo>
                  <a:lnTo>
                    <a:pt x="2588488" y="1266888"/>
                  </a:lnTo>
                  <a:lnTo>
                    <a:pt x="2590342" y="1265034"/>
                  </a:lnTo>
                  <a:lnTo>
                    <a:pt x="2590812" y="1263916"/>
                  </a:lnTo>
                  <a:lnTo>
                    <a:pt x="2590812" y="1261287"/>
                  </a:lnTo>
                  <a:close/>
                </a:path>
                <a:path w="5163185" h="3783329">
                  <a:moveTo>
                    <a:pt x="2590812" y="632358"/>
                  </a:moveTo>
                  <a:lnTo>
                    <a:pt x="2590342" y="631240"/>
                  </a:lnTo>
                  <a:lnTo>
                    <a:pt x="2588488" y="629386"/>
                  </a:lnTo>
                  <a:lnTo>
                    <a:pt x="2587358" y="628916"/>
                  </a:lnTo>
                  <a:lnTo>
                    <a:pt x="2575204" y="628916"/>
                  </a:lnTo>
                  <a:lnTo>
                    <a:pt x="2574086" y="629386"/>
                  </a:lnTo>
                  <a:lnTo>
                    <a:pt x="2572220" y="631240"/>
                  </a:lnTo>
                  <a:lnTo>
                    <a:pt x="2571762" y="632358"/>
                  </a:lnTo>
                  <a:lnTo>
                    <a:pt x="2571762" y="635000"/>
                  </a:lnTo>
                  <a:lnTo>
                    <a:pt x="2572220" y="636117"/>
                  </a:lnTo>
                  <a:lnTo>
                    <a:pt x="2574086" y="637971"/>
                  </a:lnTo>
                  <a:lnTo>
                    <a:pt x="2575204" y="638441"/>
                  </a:lnTo>
                  <a:lnTo>
                    <a:pt x="2587358" y="638441"/>
                  </a:lnTo>
                  <a:lnTo>
                    <a:pt x="2588488" y="637971"/>
                  </a:lnTo>
                  <a:lnTo>
                    <a:pt x="2590342" y="636117"/>
                  </a:lnTo>
                  <a:lnTo>
                    <a:pt x="2590812" y="635000"/>
                  </a:lnTo>
                  <a:lnTo>
                    <a:pt x="2590812" y="632358"/>
                  </a:lnTo>
                  <a:close/>
                </a:path>
                <a:path w="5163185" h="3783329">
                  <a:moveTo>
                    <a:pt x="2590812" y="3441"/>
                  </a:moveTo>
                  <a:lnTo>
                    <a:pt x="2590342" y="2324"/>
                  </a:lnTo>
                  <a:lnTo>
                    <a:pt x="2588488" y="457"/>
                  </a:lnTo>
                  <a:lnTo>
                    <a:pt x="2587358" y="0"/>
                  </a:lnTo>
                  <a:lnTo>
                    <a:pt x="2575204" y="0"/>
                  </a:lnTo>
                  <a:lnTo>
                    <a:pt x="2574086" y="457"/>
                  </a:lnTo>
                  <a:lnTo>
                    <a:pt x="2572220" y="2324"/>
                  </a:lnTo>
                  <a:lnTo>
                    <a:pt x="2571762" y="3441"/>
                  </a:lnTo>
                  <a:lnTo>
                    <a:pt x="2571762" y="6070"/>
                  </a:lnTo>
                  <a:lnTo>
                    <a:pt x="2572220" y="7200"/>
                  </a:lnTo>
                  <a:lnTo>
                    <a:pt x="2574086" y="9055"/>
                  </a:lnTo>
                  <a:lnTo>
                    <a:pt x="2575204" y="9525"/>
                  </a:lnTo>
                  <a:lnTo>
                    <a:pt x="2587358" y="9525"/>
                  </a:lnTo>
                  <a:lnTo>
                    <a:pt x="2588488" y="9055"/>
                  </a:lnTo>
                  <a:lnTo>
                    <a:pt x="2590342" y="7200"/>
                  </a:lnTo>
                  <a:lnTo>
                    <a:pt x="2590812" y="6070"/>
                  </a:lnTo>
                  <a:lnTo>
                    <a:pt x="2590812" y="3441"/>
                  </a:lnTo>
                  <a:close/>
                </a:path>
                <a:path w="5163185" h="3783329">
                  <a:moveTo>
                    <a:pt x="2647962" y="3776980"/>
                  </a:moveTo>
                  <a:lnTo>
                    <a:pt x="2647492" y="3775862"/>
                  </a:lnTo>
                  <a:lnTo>
                    <a:pt x="2645638" y="3773995"/>
                  </a:lnTo>
                  <a:lnTo>
                    <a:pt x="2644508" y="3773525"/>
                  </a:lnTo>
                  <a:lnTo>
                    <a:pt x="2632354" y="3773525"/>
                  </a:lnTo>
                  <a:lnTo>
                    <a:pt x="2631236" y="3773995"/>
                  </a:lnTo>
                  <a:lnTo>
                    <a:pt x="2629370" y="3775862"/>
                  </a:lnTo>
                  <a:lnTo>
                    <a:pt x="2628912" y="3776980"/>
                  </a:lnTo>
                  <a:lnTo>
                    <a:pt x="2628912" y="3779609"/>
                  </a:lnTo>
                  <a:lnTo>
                    <a:pt x="2629370" y="3780726"/>
                  </a:lnTo>
                  <a:lnTo>
                    <a:pt x="2631236" y="3782593"/>
                  </a:lnTo>
                  <a:lnTo>
                    <a:pt x="2632354" y="3783063"/>
                  </a:lnTo>
                  <a:lnTo>
                    <a:pt x="2644508" y="3783063"/>
                  </a:lnTo>
                  <a:lnTo>
                    <a:pt x="2645638" y="3782593"/>
                  </a:lnTo>
                  <a:lnTo>
                    <a:pt x="2647492" y="3780726"/>
                  </a:lnTo>
                  <a:lnTo>
                    <a:pt x="2647962" y="3779609"/>
                  </a:lnTo>
                  <a:lnTo>
                    <a:pt x="2647962" y="3776980"/>
                  </a:lnTo>
                  <a:close/>
                </a:path>
                <a:path w="5163185" h="3783329">
                  <a:moveTo>
                    <a:pt x="2647962" y="3148050"/>
                  </a:moveTo>
                  <a:lnTo>
                    <a:pt x="2647492" y="3146933"/>
                  </a:lnTo>
                  <a:lnTo>
                    <a:pt x="2645638" y="3145078"/>
                  </a:lnTo>
                  <a:lnTo>
                    <a:pt x="2644508" y="3144609"/>
                  </a:lnTo>
                  <a:lnTo>
                    <a:pt x="2632354" y="3144609"/>
                  </a:lnTo>
                  <a:lnTo>
                    <a:pt x="2631236" y="3145078"/>
                  </a:lnTo>
                  <a:lnTo>
                    <a:pt x="2629370" y="3146933"/>
                  </a:lnTo>
                  <a:lnTo>
                    <a:pt x="2628912" y="3148050"/>
                  </a:lnTo>
                  <a:lnTo>
                    <a:pt x="2628912" y="3150679"/>
                  </a:lnTo>
                  <a:lnTo>
                    <a:pt x="2629370" y="3151809"/>
                  </a:lnTo>
                  <a:lnTo>
                    <a:pt x="2631236" y="3153664"/>
                  </a:lnTo>
                  <a:lnTo>
                    <a:pt x="2632354" y="3154134"/>
                  </a:lnTo>
                  <a:lnTo>
                    <a:pt x="2644508" y="3154134"/>
                  </a:lnTo>
                  <a:lnTo>
                    <a:pt x="2645638" y="3153664"/>
                  </a:lnTo>
                  <a:lnTo>
                    <a:pt x="2647492" y="3151809"/>
                  </a:lnTo>
                  <a:lnTo>
                    <a:pt x="2647962" y="3150679"/>
                  </a:lnTo>
                  <a:lnTo>
                    <a:pt x="2647962" y="3148050"/>
                  </a:lnTo>
                  <a:close/>
                </a:path>
                <a:path w="5163185" h="3783329">
                  <a:moveTo>
                    <a:pt x="2647962" y="2519134"/>
                  </a:moveTo>
                  <a:lnTo>
                    <a:pt x="2647492" y="2518003"/>
                  </a:lnTo>
                  <a:lnTo>
                    <a:pt x="2645638" y="2516149"/>
                  </a:lnTo>
                  <a:lnTo>
                    <a:pt x="2644508" y="2515679"/>
                  </a:lnTo>
                  <a:lnTo>
                    <a:pt x="2632354" y="2515679"/>
                  </a:lnTo>
                  <a:lnTo>
                    <a:pt x="2631236" y="2516149"/>
                  </a:lnTo>
                  <a:lnTo>
                    <a:pt x="2629370" y="2518003"/>
                  </a:lnTo>
                  <a:lnTo>
                    <a:pt x="2628912" y="2519134"/>
                  </a:lnTo>
                  <a:lnTo>
                    <a:pt x="2628912" y="2521762"/>
                  </a:lnTo>
                  <a:lnTo>
                    <a:pt x="2629370" y="2522880"/>
                  </a:lnTo>
                  <a:lnTo>
                    <a:pt x="2631236" y="2524747"/>
                  </a:lnTo>
                  <a:lnTo>
                    <a:pt x="2632354" y="2525204"/>
                  </a:lnTo>
                  <a:lnTo>
                    <a:pt x="2644508" y="2525204"/>
                  </a:lnTo>
                  <a:lnTo>
                    <a:pt x="2645638" y="2524747"/>
                  </a:lnTo>
                  <a:lnTo>
                    <a:pt x="2647492" y="2522880"/>
                  </a:lnTo>
                  <a:lnTo>
                    <a:pt x="2647962" y="2521762"/>
                  </a:lnTo>
                  <a:lnTo>
                    <a:pt x="2647962" y="2519134"/>
                  </a:lnTo>
                  <a:close/>
                </a:path>
                <a:path w="5163185" h="3783329">
                  <a:moveTo>
                    <a:pt x="2647962" y="1890204"/>
                  </a:moveTo>
                  <a:lnTo>
                    <a:pt x="2647492" y="1889086"/>
                  </a:lnTo>
                  <a:lnTo>
                    <a:pt x="2645638" y="1887220"/>
                  </a:lnTo>
                  <a:lnTo>
                    <a:pt x="2644508" y="1886762"/>
                  </a:lnTo>
                  <a:lnTo>
                    <a:pt x="2632354" y="1886762"/>
                  </a:lnTo>
                  <a:lnTo>
                    <a:pt x="2631236" y="1887220"/>
                  </a:lnTo>
                  <a:lnTo>
                    <a:pt x="2629370" y="1889086"/>
                  </a:lnTo>
                  <a:lnTo>
                    <a:pt x="2628912" y="1890204"/>
                  </a:lnTo>
                  <a:lnTo>
                    <a:pt x="2628912" y="1892833"/>
                  </a:lnTo>
                  <a:lnTo>
                    <a:pt x="2629370" y="1893963"/>
                  </a:lnTo>
                  <a:lnTo>
                    <a:pt x="2631236" y="1895817"/>
                  </a:lnTo>
                  <a:lnTo>
                    <a:pt x="2632354" y="1896287"/>
                  </a:lnTo>
                  <a:lnTo>
                    <a:pt x="2644508" y="1896287"/>
                  </a:lnTo>
                  <a:lnTo>
                    <a:pt x="2645638" y="1895817"/>
                  </a:lnTo>
                  <a:lnTo>
                    <a:pt x="2647492" y="1893963"/>
                  </a:lnTo>
                  <a:lnTo>
                    <a:pt x="2647962" y="1892833"/>
                  </a:lnTo>
                  <a:lnTo>
                    <a:pt x="2647962" y="1890204"/>
                  </a:lnTo>
                  <a:close/>
                </a:path>
                <a:path w="5163185" h="3783329">
                  <a:moveTo>
                    <a:pt x="2647962" y="1261287"/>
                  </a:moveTo>
                  <a:lnTo>
                    <a:pt x="2647492" y="1260157"/>
                  </a:lnTo>
                  <a:lnTo>
                    <a:pt x="2645638" y="1258303"/>
                  </a:lnTo>
                  <a:lnTo>
                    <a:pt x="2644508" y="1257833"/>
                  </a:lnTo>
                  <a:lnTo>
                    <a:pt x="2632354" y="1257833"/>
                  </a:lnTo>
                  <a:lnTo>
                    <a:pt x="2631236" y="1258303"/>
                  </a:lnTo>
                  <a:lnTo>
                    <a:pt x="2629370" y="1260157"/>
                  </a:lnTo>
                  <a:lnTo>
                    <a:pt x="2628912" y="1261287"/>
                  </a:lnTo>
                  <a:lnTo>
                    <a:pt x="2628912" y="1263916"/>
                  </a:lnTo>
                  <a:lnTo>
                    <a:pt x="2629370" y="1265034"/>
                  </a:lnTo>
                  <a:lnTo>
                    <a:pt x="2631236" y="1266888"/>
                  </a:lnTo>
                  <a:lnTo>
                    <a:pt x="2632354" y="1267358"/>
                  </a:lnTo>
                  <a:lnTo>
                    <a:pt x="2644508" y="1267358"/>
                  </a:lnTo>
                  <a:lnTo>
                    <a:pt x="2645638" y="1266888"/>
                  </a:lnTo>
                  <a:lnTo>
                    <a:pt x="2647492" y="1265034"/>
                  </a:lnTo>
                  <a:lnTo>
                    <a:pt x="2647962" y="1263916"/>
                  </a:lnTo>
                  <a:lnTo>
                    <a:pt x="2647962" y="1261287"/>
                  </a:lnTo>
                  <a:close/>
                </a:path>
                <a:path w="5163185" h="3783329">
                  <a:moveTo>
                    <a:pt x="2647962" y="632358"/>
                  </a:moveTo>
                  <a:lnTo>
                    <a:pt x="2647492" y="631240"/>
                  </a:lnTo>
                  <a:lnTo>
                    <a:pt x="2645638" y="629386"/>
                  </a:lnTo>
                  <a:lnTo>
                    <a:pt x="2644508" y="628916"/>
                  </a:lnTo>
                  <a:lnTo>
                    <a:pt x="2632354" y="628916"/>
                  </a:lnTo>
                  <a:lnTo>
                    <a:pt x="2631236" y="629386"/>
                  </a:lnTo>
                  <a:lnTo>
                    <a:pt x="2629370" y="631240"/>
                  </a:lnTo>
                  <a:lnTo>
                    <a:pt x="2628912" y="632358"/>
                  </a:lnTo>
                  <a:lnTo>
                    <a:pt x="2628912" y="635000"/>
                  </a:lnTo>
                  <a:lnTo>
                    <a:pt x="2629370" y="636117"/>
                  </a:lnTo>
                  <a:lnTo>
                    <a:pt x="2631236" y="637971"/>
                  </a:lnTo>
                  <a:lnTo>
                    <a:pt x="2632354" y="638441"/>
                  </a:lnTo>
                  <a:lnTo>
                    <a:pt x="2644508" y="638441"/>
                  </a:lnTo>
                  <a:lnTo>
                    <a:pt x="2645638" y="637971"/>
                  </a:lnTo>
                  <a:lnTo>
                    <a:pt x="2647492" y="636117"/>
                  </a:lnTo>
                  <a:lnTo>
                    <a:pt x="2647962" y="635000"/>
                  </a:lnTo>
                  <a:lnTo>
                    <a:pt x="2647962" y="632358"/>
                  </a:lnTo>
                  <a:close/>
                </a:path>
                <a:path w="5163185" h="3783329">
                  <a:moveTo>
                    <a:pt x="2647962" y="3441"/>
                  </a:moveTo>
                  <a:lnTo>
                    <a:pt x="2647492" y="2324"/>
                  </a:lnTo>
                  <a:lnTo>
                    <a:pt x="2645638" y="457"/>
                  </a:lnTo>
                  <a:lnTo>
                    <a:pt x="2644508" y="0"/>
                  </a:lnTo>
                  <a:lnTo>
                    <a:pt x="2632354" y="0"/>
                  </a:lnTo>
                  <a:lnTo>
                    <a:pt x="2631236" y="457"/>
                  </a:lnTo>
                  <a:lnTo>
                    <a:pt x="2629370" y="2324"/>
                  </a:lnTo>
                  <a:lnTo>
                    <a:pt x="2628912" y="3441"/>
                  </a:lnTo>
                  <a:lnTo>
                    <a:pt x="2628912" y="6070"/>
                  </a:lnTo>
                  <a:lnTo>
                    <a:pt x="2629370" y="7200"/>
                  </a:lnTo>
                  <a:lnTo>
                    <a:pt x="2631236" y="9055"/>
                  </a:lnTo>
                  <a:lnTo>
                    <a:pt x="2632354" y="9525"/>
                  </a:lnTo>
                  <a:lnTo>
                    <a:pt x="2644508" y="9525"/>
                  </a:lnTo>
                  <a:lnTo>
                    <a:pt x="2645638" y="9055"/>
                  </a:lnTo>
                  <a:lnTo>
                    <a:pt x="2647492" y="7200"/>
                  </a:lnTo>
                  <a:lnTo>
                    <a:pt x="2647962" y="6070"/>
                  </a:lnTo>
                  <a:lnTo>
                    <a:pt x="2647962" y="3441"/>
                  </a:lnTo>
                  <a:close/>
                </a:path>
                <a:path w="5163185" h="3783329">
                  <a:moveTo>
                    <a:pt x="2705112" y="3776980"/>
                  </a:moveTo>
                  <a:lnTo>
                    <a:pt x="2704642" y="3775862"/>
                  </a:lnTo>
                  <a:lnTo>
                    <a:pt x="2702788" y="3773995"/>
                  </a:lnTo>
                  <a:lnTo>
                    <a:pt x="2701658" y="3773525"/>
                  </a:lnTo>
                  <a:lnTo>
                    <a:pt x="2689504" y="3773525"/>
                  </a:lnTo>
                  <a:lnTo>
                    <a:pt x="2688386" y="3773995"/>
                  </a:lnTo>
                  <a:lnTo>
                    <a:pt x="2686520" y="3775862"/>
                  </a:lnTo>
                  <a:lnTo>
                    <a:pt x="2686062" y="3776980"/>
                  </a:lnTo>
                  <a:lnTo>
                    <a:pt x="2686062" y="3779609"/>
                  </a:lnTo>
                  <a:lnTo>
                    <a:pt x="2686520" y="3780726"/>
                  </a:lnTo>
                  <a:lnTo>
                    <a:pt x="2688386" y="3782593"/>
                  </a:lnTo>
                  <a:lnTo>
                    <a:pt x="2689504" y="3783063"/>
                  </a:lnTo>
                  <a:lnTo>
                    <a:pt x="2701658" y="3783063"/>
                  </a:lnTo>
                  <a:lnTo>
                    <a:pt x="2702788" y="3782593"/>
                  </a:lnTo>
                  <a:lnTo>
                    <a:pt x="2704642" y="3780726"/>
                  </a:lnTo>
                  <a:lnTo>
                    <a:pt x="2705112" y="3779609"/>
                  </a:lnTo>
                  <a:lnTo>
                    <a:pt x="2705112" y="3776980"/>
                  </a:lnTo>
                  <a:close/>
                </a:path>
                <a:path w="5163185" h="3783329">
                  <a:moveTo>
                    <a:pt x="2705112" y="3148050"/>
                  </a:moveTo>
                  <a:lnTo>
                    <a:pt x="2704642" y="3146933"/>
                  </a:lnTo>
                  <a:lnTo>
                    <a:pt x="2702788" y="3145078"/>
                  </a:lnTo>
                  <a:lnTo>
                    <a:pt x="2701658" y="3144609"/>
                  </a:lnTo>
                  <a:lnTo>
                    <a:pt x="2689504" y="3144609"/>
                  </a:lnTo>
                  <a:lnTo>
                    <a:pt x="2688386" y="3145078"/>
                  </a:lnTo>
                  <a:lnTo>
                    <a:pt x="2686520" y="3146933"/>
                  </a:lnTo>
                  <a:lnTo>
                    <a:pt x="2686062" y="3148050"/>
                  </a:lnTo>
                  <a:lnTo>
                    <a:pt x="2686062" y="3150679"/>
                  </a:lnTo>
                  <a:lnTo>
                    <a:pt x="2686520" y="3151809"/>
                  </a:lnTo>
                  <a:lnTo>
                    <a:pt x="2688386" y="3153664"/>
                  </a:lnTo>
                  <a:lnTo>
                    <a:pt x="2689504" y="3154134"/>
                  </a:lnTo>
                  <a:lnTo>
                    <a:pt x="2701658" y="3154134"/>
                  </a:lnTo>
                  <a:lnTo>
                    <a:pt x="2702788" y="3153664"/>
                  </a:lnTo>
                  <a:lnTo>
                    <a:pt x="2704642" y="3151809"/>
                  </a:lnTo>
                  <a:lnTo>
                    <a:pt x="2705112" y="3150679"/>
                  </a:lnTo>
                  <a:lnTo>
                    <a:pt x="2705112" y="3148050"/>
                  </a:lnTo>
                  <a:close/>
                </a:path>
                <a:path w="5163185" h="3783329">
                  <a:moveTo>
                    <a:pt x="2705112" y="2519134"/>
                  </a:moveTo>
                  <a:lnTo>
                    <a:pt x="2704642" y="2518003"/>
                  </a:lnTo>
                  <a:lnTo>
                    <a:pt x="2702788" y="2516149"/>
                  </a:lnTo>
                  <a:lnTo>
                    <a:pt x="2701658" y="2515679"/>
                  </a:lnTo>
                  <a:lnTo>
                    <a:pt x="2689504" y="2515679"/>
                  </a:lnTo>
                  <a:lnTo>
                    <a:pt x="2688386" y="2516149"/>
                  </a:lnTo>
                  <a:lnTo>
                    <a:pt x="2686520" y="2518003"/>
                  </a:lnTo>
                  <a:lnTo>
                    <a:pt x="2686062" y="2519134"/>
                  </a:lnTo>
                  <a:lnTo>
                    <a:pt x="2686062" y="2521762"/>
                  </a:lnTo>
                  <a:lnTo>
                    <a:pt x="2686520" y="2522880"/>
                  </a:lnTo>
                  <a:lnTo>
                    <a:pt x="2688386" y="2524747"/>
                  </a:lnTo>
                  <a:lnTo>
                    <a:pt x="2689504" y="2525204"/>
                  </a:lnTo>
                  <a:lnTo>
                    <a:pt x="2701658" y="2525204"/>
                  </a:lnTo>
                  <a:lnTo>
                    <a:pt x="2702788" y="2524747"/>
                  </a:lnTo>
                  <a:lnTo>
                    <a:pt x="2704642" y="2522880"/>
                  </a:lnTo>
                  <a:lnTo>
                    <a:pt x="2705112" y="2521762"/>
                  </a:lnTo>
                  <a:lnTo>
                    <a:pt x="2705112" y="2519134"/>
                  </a:lnTo>
                  <a:close/>
                </a:path>
                <a:path w="5163185" h="3783329">
                  <a:moveTo>
                    <a:pt x="2705112" y="1890204"/>
                  </a:moveTo>
                  <a:lnTo>
                    <a:pt x="2704642" y="1889086"/>
                  </a:lnTo>
                  <a:lnTo>
                    <a:pt x="2702788" y="1887220"/>
                  </a:lnTo>
                  <a:lnTo>
                    <a:pt x="2701658" y="1886762"/>
                  </a:lnTo>
                  <a:lnTo>
                    <a:pt x="2689504" y="1886762"/>
                  </a:lnTo>
                  <a:lnTo>
                    <a:pt x="2688386" y="1887220"/>
                  </a:lnTo>
                  <a:lnTo>
                    <a:pt x="2686520" y="1889086"/>
                  </a:lnTo>
                  <a:lnTo>
                    <a:pt x="2686062" y="1890204"/>
                  </a:lnTo>
                  <a:lnTo>
                    <a:pt x="2686062" y="1892833"/>
                  </a:lnTo>
                  <a:lnTo>
                    <a:pt x="2686520" y="1893963"/>
                  </a:lnTo>
                  <a:lnTo>
                    <a:pt x="2688386" y="1895817"/>
                  </a:lnTo>
                  <a:lnTo>
                    <a:pt x="2689504" y="1896287"/>
                  </a:lnTo>
                  <a:lnTo>
                    <a:pt x="2701658" y="1896287"/>
                  </a:lnTo>
                  <a:lnTo>
                    <a:pt x="2702788" y="1895817"/>
                  </a:lnTo>
                  <a:lnTo>
                    <a:pt x="2704642" y="1893963"/>
                  </a:lnTo>
                  <a:lnTo>
                    <a:pt x="2705112" y="1892833"/>
                  </a:lnTo>
                  <a:lnTo>
                    <a:pt x="2705112" y="1890204"/>
                  </a:lnTo>
                  <a:close/>
                </a:path>
                <a:path w="5163185" h="3783329">
                  <a:moveTo>
                    <a:pt x="2705112" y="1261287"/>
                  </a:moveTo>
                  <a:lnTo>
                    <a:pt x="2704642" y="1260157"/>
                  </a:lnTo>
                  <a:lnTo>
                    <a:pt x="2702788" y="1258303"/>
                  </a:lnTo>
                  <a:lnTo>
                    <a:pt x="2701658" y="1257833"/>
                  </a:lnTo>
                  <a:lnTo>
                    <a:pt x="2689504" y="1257833"/>
                  </a:lnTo>
                  <a:lnTo>
                    <a:pt x="2688386" y="1258303"/>
                  </a:lnTo>
                  <a:lnTo>
                    <a:pt x="2686520" y="1260157"/>
                  </a:lnTo>
                  <a:lnTo>
                    <a:pt x="2686062" y="1261287"/>
                  </a:lnTo>
                  <a:lnTo>
                    <a:pt x="2686062" y="1263916"/>
                  </a:lnTo>
                  <a:lnTo>
                    <a:pt x="2686520" y="1265034"/>
                  </a:lnTo>
                  <a:lnTo>
                    <a:pt x="2688386" y="1266888"/>
                  </a:lnTo>
                  <a:lnTo>
                    <a:pt x="2689504" y="1267358"/>
                  </a:lnTo>
                  <a:lnTo>
                    <a:pt x="2701658" y="1267358"/>
                  </a:lnTo>
                  <a:lnTo>
                    <a:pt x="2702788" y="1266888"/>
                  </a:lnTo>
                  <a:lnTo>
                    <a:pt x="2704642" y="1265034"/>
                  </a:lnTo>
                  <a:lnTo>
                    <a:pt x="2705112" y="1263916"/>
                  </a:lnTo>
                  <a:lnTo>
                    <a:pt x="2705112" y="1261287"/>
                  </a:lnTo>
                  <a:close/>
                </a:path>
                <a:path w="5163185" h="3783329">
                  <a:moveTo>
                    <a:pt x="2705112" y="632358"/>
                  </a:moveTo>
                  <a:lnTo>
                    <a:pt x="2704642" y="631240"/>
                  </a:lnTo>
                  <a:lnTo>
                    <a:pt x="2702788" y="629386"/>
                  </a:lnTo>
                  <a:lnTo>
                    <a:pt x="2701658" y="628916"/>
                  </a:lnTo>
                  <a:lnTo>
                    <a:pt x="2689504" y="628916"/>
                  </a:lnTo>
                  <a:lnTo>
                    <a:pt x="2688386" y="629386"/>
                  </a:lnTo>
                  <a:lnTo>
                    <a:pt x="2686520" y="631240"/>
                  </a:lnTo>
                  <a:lnTo>
                    <a:pt x="2686062" y="632358"/>
                  </a:lnTo>
                  <a:lnTo>
                    <a:pt x="2686062" y="635000"/>
                  </a:lnTo>
                  <a:lnTo>
                    <a:pt x="2686520" y="636117"/>
                  </a:lnTo>
                  <a:lnTo>
                    <a:pt x="2688386" y="637971"/>
                  </a:lnTo>
                  <a:lnTo>
                    <a:pt x="2689504" y="638441"/>
                  </a:lnTo>
                  <a:lnTo>
                    <a:pt x="2701658" y="638441"/>
                  </a:lnTo>
                  <a:lnTo>
                    <a:pt x="2702788" y="637971"/>
                  </a:lnTo>
                  <a:lnTo>
                    <a:pt x="2704642" y="636117"/>
                  </a:lnTo>
                  <a:lnTo>
                    <a:pt x="2705112" y="635000"/>
                  </a:lnTo>
                  <a:lnTo>
                    <a:pt x="2705112" y="632358"/>
                  </a:lnTo>
                  <a:close/>
                </a:path>
                <a:path w="5163185" h="3783329">
                  <a:moveTo>
                    <a:pt x="2705112" y="3441"/>
                  </a:moveTo>
                  <a:lnTo>
                    <a:pt x="2704642" y="2324"/>
                  </a:lnTo>
                  <a:lnTo>
                    <a:pt x="2702788" y="457"/>
                  </a:lnTo>
                  <a:lnTo>
                    <a:pt x="2701658" y="0"/>
                  </a:lnTo>
                  <a:lnTo>
                    <a:pt x="2689504" y="0"/>
                  </a:lnTo>
                  <a:lnTo>
                    <a:pt x="2688386" y="457"/>
                  </a:lnTo>
                  <a:lnTo>
                    <a:pt x="2686520" y="2324"/>
                  </a:lnTo>
                  <a:lnTo>
                    <a:pt x="2686062" y="3441"/>
                  </a:lnTo>
                  <a:lnTo>
                    <a:pt x="2686062" y="6070"/>
                  </a:lnTo>
                  <a:lnTo>
                    <a:pt x="2686520" y="7200"/>
                  </a:lnTo>
                  <a:lnTo>
                    <a:pt x="2688386" y="9055"/>
                  </a:lnTo>
                  <a:lnTo>
                    <a:pt x="2689504" y="9525"/>
                  </a:lnTo>
                  <a:lnTo>
                    <a:pt x="2701658" y="9525"/>
                  </a:lnTo>
                  <a:lnTo>
                    <a:pt x="2702788" y="9055"/>
                  </a:lnTo>
                  <a:lnTo>
                    <a:pt x="2704642" y="7200"/>
                  </a:lnTo>
                  <a:lnTo>
                    <a:pt x="2705112" y="6070"/>
                  </a:lnTo>
                  <a:lnTo>
                    <a:pt x="2705112" y="3441"/>
                  </a:lnTo>
                  <a:close/>
                </a:path>
                <a:path w="5163185" h="3783329">
                  <a:moveTo>
                    <a:pt x="2762262" y="3776980"/>
                  </a:moveTo>
                  <a:lnTo>
                    <a:pt x="2761792" y="3775862"/>
                  </a:lnTo>
                  <a:lnTo>
                    <a:pt x="2759938" y="3773995"/>
                  </a:lnTo>
                  <a:lnTo>
                    <a:pt x="2758808" y="3773525"/>
                  </a:lnTo>
                  <a:lnTo>
                    <a:pt x="2746654" y="3773525"/>
                  </a:lnTo>
                  <a:lnTo>
                    <a:pt x="2745536" y="3773995"/>
                  </a:lnTo>
                  <a:lnTo>
                    <a:pt x="2743670" y="3775862"/>
                  </a:lnTo>
                  <a:lnTo>
                    <a:pt x="2743212" y="3776980"/>
                  </a:lnTo>
                  <a:lnTo>
                    <a:pt x="2743212" y="3779609"/>
                  </a:lnTo>
                  <a:lnTo>
                    <a:pt x="2743670" y="3780726"/>
                  </a:lnTo>
                  <a:lnTo>
                    <a:pt x="2745536" y="3782593"/>
                  </a:lnTo>
                  <a:lnTo>
                    <a:pt x="2746654" y="3783063"/>
                  </a:lnTo>
                  <a:lnTo>
                    <a:pt x="2758808" y="3783063"/>
                  </a:lnTo>
                  <a:lnTo>
                    <a:pt x="2759938" y="3782593"/>
                  </a:lnTo>
                  <a:lnTo>
                    <a:pt x="2761792" y="3780726"/>
                  </a:lnTo>
                  <a:lnTo>
                    <a:pt x="2762262" y="3779609"/>
                  </a:lnTo>
                  <a:lnTo>
                    <a:pt x="2762262" y="3776980"/>
                  </a:lnTo>
                  <a:close/>
                </a:path>
                <a:path w="5163185" h="3783329">
                  <a:moveTo>
                    <a:pt x="2762262" y="3148050"/>
                  </a:moveTo>
                  <a:lnTo>
                    <a:pt x="2761792" y="3146933"/>
                  </a:lnTo>
                  <a:lnTo>
                    <a:pt x="2759938" y="3145078"/>
                  </a:lnTo>
                  <a:lnTo>
                    <a:pt x="2758808" y="3144609"/>
                  </a:lnTo>
                  <a:lnTo>
                    <a:pt x="2746654" y="3144609"/>
                  </a:lnTo>
                  <a:lnTo>
                    <a:pt x="2745536" y="3145078"/>
                  </a:lnTo>
                  <a:lnTo>
                    <a:pt x="2743670" y="3146933"/>
                  </a:lnTo>
                  <a:lnTo>
                    <a:pt x="2743212" y="3148050"/>
                  </a:lnTo>
                  <a:lnTo>
                    <a:pt x="2743212" y="3150679"/>
                  </a:lnTo>
                  <a:lnTo>
                    <a:pt x="2743670" y="3151809"/>
                  </a:lnTo>
                  <a:lnTo>
                    <a:pt x="2745536" y="3153664"/>
                  </a:lnTo>
                  <a:lnTo>
                    <a:pt x="2746654" y="3154134"/>
                  </a:lnTo>
                  <a:lnTo>
                    <a:pt x="2758808" y="3154134"/>
                  </a:lnTo>
                  <a:lnTo>
                    <a:pt x="2759938" y="3153664"/>
                  </a:lnTo>
                  <a:lnTo>
                    <a:pt x="2761792" y="3151809"/>
                  </a:lnTo>
                  <a:lnTo>
                    <a:pt x="2762262" y="3150679"/>
                  </a:lnTo>
                  <a:lnTo>
                    <a:pt x="2762262" y="3148050"/>
                  </a:lnTo>
                  <a:close/>
                </a:path>
                <a:path w="5163185" h="3783329">
                  <a:moveTo>
                    <a:pt x="2762262" y="2519134"/>
                  </a:moveTo>
                  <a:lnTo>
                    <a:pt x="2761792" y="2518003"/>
                  </a:lnTo>
                  <a:lnTo>
                    <a:pt x="2759938" y="2516149"/>
                  </a:lnTo>
                  <a:lnTo>
                    <a:pt x="2758808" y="2515679"/>
                  </a:lnTo>
                  <a:lnTo>
                    <a:pt x="2746654" y="2515679"/>
                  </a:lnTo>
                  <a:lnTo>
                    <a:pt x="2745536" y="2516149"/>
                  </a:lnTo>
                  <a:lnTo>
                    <a:pt x="2743670" y="2518003"/>
                  </a:lnTo>
                  <a:lnTo>
                    <a:pt x="2743212" y="2519134"/>
                  </a:lnTo>
                  <a:lnTo>
                    <a:pt x="2743212" y="2521762"/>
                  </a:lnTo>
                  <a:lnTo>
                    <a:pt x="2743670" y="2522880"/>
                  </a:lnTo>
                  <a:lnTo>
                    <a:pt x="2745536" y="2524747"/>
                  </a:lnTo>
                  <a:lnTo>
                    <a:pt x="2746654" y="2525204"/>
                  </a:lnTo>
                  <a:lnTo>
                    <a:pt x="2758808" y="2525204"/>
                  </a:lnTo>
                  <a:lnTo>
                    <a:pt x="2759938" y="2524747"/>
                  </a:lnTo>
                  <a:lnTo>
                    <a:pt x="2761792" y="2522880"/>
                  </a:lnTo>
                  <a:lnTo>
                    <a:pt x="2762262" y="2521762"/>
                  </a:lnTo>
                  <a:lnTo>
                    <a:pt x="2762262" y="2519134"/>
                  </a:lnTo>
                  <a:close/>
                </a:path>
                <a:path w="5163185" h="3783329">
                  <a:moveTo>
                    <a:pt x="2762262" y="1890204"/>
                  </a:moveTo>
                  <a:lnTo>
                    <a:pt x="2761792" y="1889086"/>
                  </a:lnTo>
                  <a:lnTo>
                    <a:pt x="2759938" y="1887220"/>
                  </a:lnTo>
                  <a:lnTo>
                    <a:pt x="2758808" y="1886762"/>
                  </a:lnTo>
                  <a:lnTo>
                    <a:pt x="2746654" y="1886762"/>
                  </a:lnTo>
                  <a:lnTo>
                    <a:pt x="2745536" y="1887220"/>
                  </a:lnTo>
                  <a:lnTo>
                    <a:pt x="2743670" y="1889086"/>
                  </a:lnTo>
                  <a:lnTo>
                    <a:pt x="2743212" y="1890204"/>
                  </a:lnTo>
                  <a:lnTo>
                    <a:pt x="2743212" y="1892833"/>
                  </a:lnTo>
                  <a:lnTo>
                    <a:pt x="2743670" y="1893963"/>
                  </a:lnTo>
                  <a:lnTo>
                    <a:pt x="2745536" y="1895817"/>
                  </a:lnTo>
                  <a:lnTo>
                    <a:pt x="2746654" y="1896287"/>
                  </a:lnTo>
                  <a:lnTo>
                    <a:pt x="2758808" y="1896287"/>
                  </a:lnTo>
                  <a:lnTo>
                    <a:pt x="2759938" y="1895817"/>
                  </a:lnTo>
                  <a:lnTo>
                    <a:pt x="2761792" y="1893963"/>
                  </a:lnTo>
                  <a:lnTo>
                    <a:pt x="2762262" y="1892833"/>
                  </a:lnTo>
                  <a:lnTo>
                    <a:pt x="2762262" y="1890204"/>
                  </a:lnTo>
                  <a:close/>
                </a:path>
                <a:path w="5163185" h="3783329">
                  <a:moveTo>
                    <a:pt x="2762262" y="1261287"/>
                  </a:moveTo>
                  <a:lnTo>
                    <a:pt x="2761792" y="1260157"/>
                  </a:lnTo>
                  <a:lnTo>
                    <a:pt x="2759938" y="1258303"/>
                  </a:lnTo>
                  <a:lnTo>
                    <a:pt x="2758808" y="1257833"/>
                  </a:lnTo>
                  <a:lnTo>
                    <a:pt x="2746654" y="1257833"/>
                  </a:lnTo>
                  <a:lnTo>
                    <a:pt x="2745536" y="1258303"/>
                  </a:lnTo>
                  <a:lnTo>
                    <a:pt x="2743670" y="1260157"/>
                  </a:lnTo>
                  <a:lnTo>
                    <a:pt x="2743212" y="1261287"/>
                  </a:lnTo>
                  <a:lnTo>
                    <a:pt x="2743212" y="1263916"/>
                  </a:lnTo>
                  <a:lnTo>
                    <a:pt x="2743670" y="1265034"/>
                  </a:lnTo>
                  <a:lnTo>
                    <a:pt x="2745536" y="1266888"/>
                  </a:lnTo>
                  <a:lnTo>
                    <a:pt x="2746654" y="1267358"/>
                  </a:lnTo>
                  <a:lnTo>
                    <a:pt x="2758808" y="1267358"/>
                  </a:lnTo>
                  <a:lnTo>
                    <a:pt x="2759938" y="1266888"/>
                  </a:lnTo>
                  <a:lnTo>
                    <a:pt x="2761792" y="1265034"/>
                  </a:lnTo>
                  <a:lnTo>
                    <a:pt x="2762262" y="1263916"/>
                  </a:lnTo>
                  <a:lnTo>
                    <a:pt x="2762262" y="1261287"/>
                  </a:lnTo>
                  <a:close/>
                </a:path>
                <a:path w="5163185" h="3783329">
                  <a:moveTo>
                    <a:pt x="2762262" y="632358"/>
                  </a:moveTo>
                  <a:lnTo>
                    <a:pt x="2761792" y="631240"/>
                  </a:lnTo>
                  <a:lnTo>
                    <a:pt x="2759938" y="629386"/>
                  </a:lnTo>
                  <a:lnTo>
                    <a:pt x="2758808" y="628916"/>
                  </a:lnTo>
                  <a:lnTo>
                    <a:pt x="2746654" y="628916"/>
                  </a:lnTo>
                  <a:lnTo>
                    <a:pt x="2745536" y="629386"/>
                  </a:lnTo>
                  <a:lnTo>
                    <a:pt x="2743670" y="631240"/>
                  </a:lnTo>
                  <a:lnTo>
                    <a:pt x="2743212" y="632358"/>
                  </a:lnTo>
                  <a:lnTo>
                    <a:pt x="2743212" y="635000"/>
                  </a:lnTo>
                  <a:lnTo>
                    <a:pt x="2743670" y="636117"/>
                  </a:lnTo>
                  <a:lnTo>
                    <a:pt x="2745536" y="637971"/>
                  </a:lnTo>
                  <a:lnTo>
                    <a:pt x="2746654" y="638441"/>
                  </a:lnTo>
                  <a:lnTo>
                    <a:pt x="2758808" y="638441"/>
                  </a:lnTo>
                  <a:lnTo>
                    <a:pt x="2759938" y="637971"/>
                  </a:lnTo>
                  <a:lnTo>
                    <a:pt x="2761792" y="636117"/>
                  </a:lnTo>
                  <a:lnTo>
                    <a:pt x="2762262" y="635000"/>
                  </a:lnTo>
                  <a:lnTo>
                    <a:pt x="2762262" y="632358"/>
                  </a:lnTo>
                  <a:close/>
                </a:path>
                <a:path w="5163185" h="3783329">
                  <a:moveTo>
                    <a:pt x="2762262" y="3441"/>
                  </a:moveTo>
                  <a:lnTo>
                    <a:pt x="2761792" y="2324"/>
                  </a:lnTo>
                  <a:lnTo>
                    <a:pt x="2759938" y="457"/>
                  </a:lnTo>
                  <a:lnTo>
                    <a:pt x="2758808" y="0"/>
                  </a:lnTo>
                  <a:lnTo>
                    <a:pt x="2746654" y="0"/>
                  </a:lnTo>
                  <a:lnTo>
                    <a:pt x="2745536" y="457"/>
                  </a:lnTo>
                  <a:lnTo>
                    <a:pt x="2743670" y="2324"/>
                  </a:lnTo>
                  <a:lnTo>
                    <a:pt x="2743212" y="3441"/>
                  </a:lnTo>
                  <a:lnTo>
                    <a:pt x="2743212" y="6070"/>
                  </a:lnTo>
                  <a:lnTo>
                    <a:pt x="2743670" y="7200"/>
                  </a:lnTo>
                  <a:lnTo>
                    <a:pt x="2745536" y="9055"/>
                  </a:lnTo>
                  <a:lnTo>
                    <a:pt x="2746654" y="9525"/>
                  </a:lnTo>
                  <a:lnTo>
                    <a:pt x="2758808" y="9525"/>
                  </a:lnTo>
                  <a:lnTo>
                    <a:pt x="2759938" y="9055"/>
                  </a:lnTo>
                  <a:lnTo>
                    <a:pt x="2761792" y="7200"/>
                  </a:lnTo>
                  <a:lnTo>
                    <a:pt x="2762262" y="6070"/>
                  </a:lnTo>
                  <a:lnTo>
                    <a:pt x="2762262" y="3441"/>
                  </a:lnTo>
                  <a:close/>
                </a:path>
                <a:path w="5163185" h="3783329">
                  <a:moveTo>
                    <a:pt x="2819412" y="3776980"/>
                  </a:moveTo>
                  <a:lnTo>
                    <a:pt x="2818942" y="3775862"/>
                  </a:lnTo>
                  <a:lnTo>
                    <a:pt x="2817088" y="3773995"/>
                  </a:lnTo>
                  <a:lnTo>
                    <a:pt x="2815958" y="3773525"/>
                  </a:lnTo>
                  <a:lnTo>
                    <a:pt x="2803804" y="3773525"/>
                  </a:lnTo>
                  <a:lnTo>
                    <a:pt x="2802686" y="3773995"/>
                  </a:lnTo>
                  <a:lnTo>
                    <a:pt x="2800820" y="3775862"/>
                  </a:lnTo>
                  <a:lnTo>
                    <a:pt x="2800362" y="3776980"/>
                  </a:lnTo>
                  <a:lnTo>
                    <a:pt x="2800362" y="3779609"/>
                  </a:lnTo>
                  <a:lnTo>
                    <a:pt x="2800820" y="3780726"/>
                  </a:lnTo>
                  <a:lnTo>
                    <a:pt x="2802686" y="3782593"/>
                  </a:lnTo>
                  <a:lnTo>
                    <a:pt x="2803804" y="3783063"/>
                  </a:lnTo>
                  <a:lnTo>
                    <a:pt x="2815958" y="3783063"/>
                  </a:lnTo>
                  <a:lnTo>
                    <a:pt x="2817088" y="3782593"/>
                  </a:lnTo>
                  <a:lnTo>
                    <a:pt x="2818942" y="3780726"/>
                  </a:lnTo>
                  <a:lnTo>
                    <a:pt x="2819412" y="3779609"/>
                  </a:lnTo>
                  <a:lnTo>
                    <a:pt x="2819412" y="3776980"/>
                  </a:lnTo>
                  <a:close/>
                </a:path>
                <a:path w="5163185" h="3783329">
                  <a:moveTo>
                    <a:pt x="2819412" y="3148050"/>
                  </a:moveTo>
                  <a:lnTo>
                    <a:pt x="2818942" y="3146933"/>
                  </a:lnTo>
                  <a:lnTo>
                    <a:pt x="2817088" y="3145078"/>
                  </a:lnTo>
                  <a:lnTo>
                    <a:pt x="2815958" y="3144609"/>
                  </a:lnTo>
                  <a:lnTo>
                    <a:pt x="2803804" y="3144609"/>
                  </a:lnTo>
                  <a:lnTo>
                    <a:pt x="2802686" y="3145078"/>
                  </a:lnTo>
                  <a:lnTo>
                    <a:pt x="2800820" y="3146933"/>
                  </a:lnTo>
                  <a:lnTo>
                    <a:pt x="2800362" y="3148050"/>
                  </a:lnTo>
                  <a:lnTo>
                    <a:pt x="2800362" y="3150679"/>
                  </a:lnTo>
                  <a:lnTo>
                    <a:pt x="2800820" y="3151809"/>
                  </a:lnTo>
                  <a:lnTo>
                    <a:pt x="2802686" y="3153664"/>
                  </a:lnTo>
                  <a:lnTo>
                    <a:pt x="2803804" y="3154134"/>
                  </a:lnTo>
                  <a:lnTo>
                    <a:pt x="2815958" y="3154134"/>
                  </a:lnTo>
                  <a:lnTo>
                    <a:pt x="2817088" y="3153664"/>
                  </a:lnTo>
                  <a:lnTo>
                    <a:pt x="2818942" y="3151809"/>
                  </a:lnTo>
                  <a:lnTo>
                    <a:pt x="2819412" y="3150679"/>
                  </a:lnTo>
                  <a:lnTo>
                    <a:pt x="2819412" y="3148050"/>
                  </a:lnTo>
                  <a:close/>
                </a:path>
                <a:path w="5163185" h="3783329">
                  <a:moveTo>
                    <a:pt x="2819412" y="2519134"/>
                  </a:moveTo>
                  <a:lnTo>
                    <a:pt x="2818942" y="2518003"/>
                  </a:lnTo>
                  <a:lnTo>
                    <a:pt x="2817088" y="2516149"/>
                  </a:lnTo>
                  <a:lnTo>
                    <a:pt x="2815958" y="2515679"/>
                  </a:lnTo>
                  <a:lnTo>
                    <a:pt x="2803804" y="2515679"/>
                  </a:lnTo>
                  <a:lnTo>
                    <a:pt x="2802686" y="2516149"/>
                  </a:lnTo>
                  <a:lnTo>
                    <a:pt x="2800820" y="2518003"/>
                  </a:lnTo>
                  <a:lnTo>
                    <a:pt x="2800362" y="2519134"/>
                  </a:lnTo>
                  <a:lnTo>
                    <a:pt x="2800362" y="2521762"/>
                  </a:lnTo>
                  <a:lnTo>
                    <a:pt x="2800820" y="2522880"/>
                  </a:lnTo>
                  <a:lnTo>
                    <a:pt x="2802686" y="2524747"/>
                  </a:lnTo>
                  <a:lnTo>
                    <a:pt x="2803804" y="2525204"/>
                  </a:lnTo>
                  <a:lnTo>
                    <a:pt x="2815958" y="2525204"/>
                  </a:lnTo>
                  <a:lnTo>
                    <a:pt x="2817088" y="2524747"/>
                  </a:lnTo>
                  <a:lnTo>
                    <a:pt x="2818942" y="2522880"/>
                  </a:lnTo>
                  <a:lnTo>
                    <a:pt x="2819412" y="2521762"/>
                  </a:lnTo>
                  <a:lnTo>
                    <a:pt x="2819412" y="2519134"/>
                  </a:lnTo>
                  <a:close/>
                </a:path>
                <a:path w="5163185" h="3783329">
                  <a:moveTo>
                    <a:pt x="2819412" y="1890204"/>
                  </a:moveTo>
                  <a:lnTo>
                    <a:pt x="2818942" y="1889086"/>
                  </a:lnTo>
                  <a:lnTo>
                    <a:pt x="2817088" y="1887220"/>
                  </a:lnTo>
                  <a:lnTo>
                    <a:pt x="2815958" y="1886762"/>
                  </a:lnTo>
                  <a:lnTo>
                    <a:pt x="2803804" y="1886762"/>
                  </a:lnTo>
                  <a:lnTo>
                    <a:pt x="2802686" y="1887220"/>
                  </a:lnTo>
                  <a:lnTo>
                    <a:pt x="2800820" y="1889086"/>
                  </a:lnTo>
                  <a:lnTo>
                    <a:pt x="2800362" y="1890204"/>
                  </a:lnTo>
                  <a:lnTo>
                    <a:pt x="2800362" y="1892833"/>
                  </a:lnTo>
                  <a:lnTo>
                    <a:pt x="2800820" y="1893963"/>
                  </a:lnTo>
                  <a:lnTo>
                    <a:pt x="2802686" y="1895817"/>
                  </a:lnTo>
                  <a:lnTo>
                    <a:pt x="2803804" y="1896287"/>
                  </a:lnTo>
                  <a:lnTo>
                    <a:pt x="2815958" y="1896287"/>
                  </a:lnTo>
                  <a:lnTo>
                    <a:pt x="2817088" y="1895817"/>
                  </a:lnTo>
                  <a:lnTo>
                    <a:pt x="2818942" y="1893963"/>
                  </a:lnTo>
                  <a:lnTo>
                    <a:pt x="2819412" y="1892833"/>
                  </a:lnTo>
                  <a:lnTo>
                    <a:pt x="2819412" y="1890204"/>
                  </a:lnTo>
                  <a:close/>
                </a:path>
                <a:path w="5163185" h="3783329">
                  <a:moveTo>
                    <a:pt x="2819412" y="1261287"/>
                  </a:moveTo>
                  <a:lnTo>
                    <a:pt x="2818942" y="1260157"/>
                  </a:lnTo>
                  <a:lnTo>
                    <a:pt x="2817088" y="1258303"/>
                  </a:lnTo>
                  <a:lnTo>
                    <a:pt x="2815958" y="1257833"/>
                  </a:lnTo>
                  <a:lnTo>
                    <a:pt x="2803804" y="1257833"/>
                  </a:lnTo>
                  <a:lnTo>
                    <a:pt x="2802686" y="1258303"/>
                  </a:lnTo>
                  <a:lnTo>
                    <a:pt x="2800820" y="1260157"/>
                  </a:lnTo>
                  <a:lnTo>
                    <a:pt x="2800362" y="1261287"/>
                  </a:lnTo>
                  <a:lnTo>
                    <a:pt x="2800362" y="1263916"/>
                  </a:lnTo>
                  <a:lnTo>
                    <a:pt x="2800820" y="1265034"/>
                  </a:lnTo>
                  <a:lnTo>
                    <a:pt x="2802686" y="1266888"/>
                  </a:lnTo>
                  <a:lnTo>
                    <a:pt x="2803804" y="1267358"/>
                  </a:lnTo>
                  <a:lnTo>
                    <a:pt x="2815958" y="1267358"/>
                  </a:lnTo>
                  <a:lnTo>
                    <a:pt x="2817088" y="1266888"/>
                  </a:lnTo>
                  <a:lnTo>
                    <a:pt x="2818942" y="1265034"/>
                  </a:lnTo>
                  <a:lnTo>
                    <a:pt x="2819412" y="1263916"/>
                  </a:lnTo>
                  <a:lnTo>
                    <a:pt x="2819412" y="1261287"/>
                  </a:lnTo>
                  <a:close/>
                </a:path>
                <a:path w="5163185" h="3783329">
                  <a:moveTo>
                    <a:pt x="2819412" y="632358"/>
                  </a:moveTo>
                  <a:lnTo>
                    <a:pt x="2818942" y="631240"/>
                  </a:lnTo>
                  <a:lnTo>
                    <a:pt x="2817088" y="629386"/>
                  </a:lnTo>
                  <a:lnTo>
                    <a:pt x="2815958" y="628916"/>
                  </a:lnTo>
                  <a:lnTo>
                    <a:pt x="2803804" y="628916"/>
                  </a:lnTo>
                  <a:lnTo>
                    <a:pt x="2802686" y="629386"/>
                  </a:lnTo>
                  <a:lnTo>
                    <a:pt x="2800820" y="631240"/>
                  </a:lnTo>
                  <a:lnTo>
                    <a:pt x="2800362" y="632358"/>
                  </a:lnTo>
                  <a:lnTo>
                    <a:pt x="2800362" y="635000"/>
                  </a:lnTo>
                  <a:lnTo>
                    <a:pt x="2800820" y="636117"/>
                  </a:lnTo>
                  <a:lnTo>
                    <a:pt x="2802686" y="637971"/>
                  </a:lnTo>
                  <a:lnTo>
                    <a:pt x="2803804" y="638441"/>
                  </a:lnTo>
                  <a:lnTo>
                    <a:pt x="2815958" y="638441"/>
                  </a:lnTo>
                  <a:lnTo>
                    <a:pt x="2817088" y="637971"/>
                  </a:lnTo>
                  <a:lnTo>
                    <a:pt x="2818942" y="636117"/>
                  </a:lnTo>
                  <a:lnTo>
                    <a:pt x="2819412" y="635000"/>
                  </a:lnTo>
                  <a:lnTo>
                    <a:pt x="2819412" y="632358"/>
                  </a:lnTo>
                  <a:close/>
                </a:path>
                <a:path w="5163185" h="3783329">
                  <a:moveTo>
                    <a:pt x="2819412" y="3441"/>
                  </a:moveTo>
                  <a:lnTo>
                    <a:pt x="2818942" y="2324"/>
                  </a:lnTo>
                  <a:lnTo>
                    <a:pt x="2817088" y="457"/>
                  </a:lnTo>
                  <a:lnTo>
                    <a:pt x="2815958" y="0"/>
                  </a:lnTo>
                  <a:lnTo>
                    <a:pt x="2803804" y="0"/>
                  </a:lnTo>
                  <a:lnTo>
                    <a:pt x="2802686" y="457"/>
                  </a:lnTo>
                  <a:lnTo>
                    <a:pt x="2800820" y="2324"/>
                  </a:lnTo>
                  <a:lnTo>
                    <a:pt x="2800362" y="3441"/>
                  </a:lnTo>
                  <a:lnTo>
                    <a:pt x="2800362" y="6070"/>
                  </a:lnTo>
                  <a:lnTo>
                    <a:pt x="2800820" y="7200"/>
                  </a:lnTo>
                  <a:lnTo>
                    <a:pt x="2802686" y="9055"/>
                  </a:lnTo>
                  <a:lnTo>
                    <a:pt x="2803804" y="9525"/>
                  </a:lnTo>
                  <a:lnTo>
                    <a:pt x="2815958" y="9525"/>
                  </a:lnTo>
                  <a:lnTo>
                    <a:pt x="2817088" y="9055"/>
                  </a:lnTo>
                  <a:lnTo>
                    <a:pt x="2818942" y="7200"/>
                  </a:lnTo>
                  <a:lnTo>
                    <a:pt x="2819412" y="6070"/>
                  </a:lnTo>
                  <a:lnTo>
                    <a:pt x="2819412" y="3441"/>
                  </a:lnTo>
                  <a:close/>
                </a:path>
                <a:path w="5163185" h="3783329">
                  <a:moveTo>
                    <a:pt x="2876562" y="3776980"/>
                  </a:moveTo>
                  <a:lnTo>
                    <a:pt x="2876092" y="3775862"/>
                  </a:lnTo>
                  <a:lnTo>
                    <a:pt x="2874238" y="3773995"/>
                  </a:lnTo>
                  <a:lnTo>
                    <a:pt x="2873108" y="3773525"/>
                  </a:lnTo>
                  <a:lnTo>
                    <a:pt x="2860954" y="3773525"/>
                  </a:lnTo>
                  <a:lnTo>
                    <a:pt x="2859836" y="3773995"/>
                  </a:lnTo>
                  <a:lnTo>
                    <a:pt x="2857970" y="3775862"/>
                  </a:lnTo>
                  <a:lnTo>
                    <a:pt x="2857512" y="3776980"/>
                  </a:lnTo>
                  <a:lnTo>
                    <a:pt x="2857512" y="3779609"/>
                  </a:lnTo>
                  <a:lnTo>
                    <a:pt x="2857970" y="3780726"/>
                  </a:lnTo>
                  <a:lnTo>
                    <a:pt x="2859836" y="3782593"/>
                  </a:lnTo>
                  <a:lnTo>
                    <a:pt x="2860954" y="3783063"/>
                  </a:lnTo>
                  <a:lnTo>
                    <a:pt x="2873108" y="3783063"/>
                  </a:lnTo>
                  <a:lnTo>
                    <a:pt x="2874238" y="3782593"/>
                  </a:lnTo>
                  <a:lnTo>
                    <a:pt x="2876092" y="3780726"/>
                  </a:lnTo>
                  <a:lnTo>
                    <a:pt x="2876562" y="3779609"/>
                  </a:lnTo>
                  <a:lnTo>
                    <a:pt x="2876562" y="3776980"/>
                  </a:lnTo>
                  <a:close/>
                </a:path>
                <a:path w="5163185" h="3783329">
                  <a:moveTo>
                    <a:pt x="2876562" y="3148050"/>
                  </a:moveTo>
                  <a:lnTo>
                    <a:pt x="2876092" y="3146933"/>
                  </a:lnTo>
                  <a:lnTo>
                    <a:pt x="2874238" y="3145078"/>
                  </a:lnTo>
                  <a:lnTo>
                    <a:pt x="2873108" y="3144609"/>
                  </a:lnTo>
                  <a:lnTo>
                    <a:pt x="2860954" y="3144609"/>
                  </a:lnTo>
                  <a:lnTo>
                    <a:pt x="2859836" y="3145078"/>
                  </a:lnTo>
                  <a:lnTo>
                    <a:pt x="2857970" y="3146933"/>
                  </a:lnTo>
                  <a:lnTo>
                    <a:pt x="2857512" y="3148050"/>
                  </a:lnTo>
                  <a:lnTo>
                    <a:pt x="2857512" y="3150679"/>
                  </a:lnTo>
                  <a:lnTo>
                    <a:pt x="2857970" y="3151809"/>
                  </a:lnTo>
                  <a:lnTo>
                    <a:pt x="2859836" y="3153664"/>
                  </a:lnTo>
                  <a:lnTo>
                    <a:pt x="2860954" y="3154134"/>
                  </a:lnTo>
                  <a:lnTo>
                    <a:pt x="2873108" y="3154134"/>
                  </a:lnTo>
                  <a:lnTo>
                    <a:pt x="2874238" y="3153664"/>
                  </a:lnTo>
                  <a:lnTo>
                    <a:pt x="2876092" y="3151809"/>
                  </a:lnTo>
                  <a:lnTo>
                    <a:pt x="2876562" y="3150679"/>
                  </a:lnTo>
                  <a:lnTo>
                    <a:pt x="2876562" y="3148050"/>
                  </a:lnTo>
                  <a:close/>
                </a:path>
                <a:path w="5163185" h="3783329">
                  <a:moveTo>
                    <a:pt x="2876562" y="2519134"/>
                  </a:moveTo>
                  <a:lnTo>
                    <a:pt x="2876092" y="2518003"/>
                  </a:lnTo>
                  <a:lnTo>
                    <a:pt x="2874238" y="2516149"/>
                  </a:lnTo>
                  <a:lnTo>
                    <a:pt x="2873108" y="2515679"/>
                  </a:lnTo>
                  <a:lnTo>
                    <a:pt x="2860954" y="2515679"/>
                  </a:lnTo>
                  <a:lnTo>
                    <a:pt x="2859836" y="2516149"/>
                  </a:lnTo>
                  <a:lnTo>
                    <a:pt x="2857970" y="2518003"/>
                  </a:lnTo>
                  <a:lnTo>
                    <a:pt x="2857512" y="2519134"/>
                  </a:lnTo>
                  <a:lnTo>
                    <a:pt x="2857512" y="2521762"/>
                  </a:lnTo>
                  <a:lnTo>
                    <a:pt x="2857970" y="2522880"/>
                  </a:lnTo>
                  <a:lnTo>
                    <a:pt x="2859836" y="2524747"/>
                  </a:lnTo>
                  <a:lnTo>
                    <a:pt x="2860954" y="2525204"/>
                  </a:lnTo>
                  <a:lnTo>
                    <a:pt x="2873108" y="2525204"/>
                  </a:lnTo>
                  <a:lnTo>
                    <a:pt x="2874238" y="2524747"/>
                  </a:lnTo>
                  <a:lnTo>
                    <a:pt x="2876092" y="2522880"/>
                  </a:lnTo>
                  <a:lnTo>
                    <a:pt x="2876562" y="2521762"/>
                  </a:lnTo>
                  <a:lnTo>
                    <a:pt x="2876562" y="2519134"/>
                  </a:lnTo>
                  <a:close/>
                </a:path>
                <a:path w="5163185" h="3783329">
                  <a:moveTo>
                    <a:pt x="2876562" y="1890204"/>
                  </a:moveTo>
                  <a:lnTo>
                    <a:pt x="2876092" y="1889086"/>
                  </a:lnTo>
                  <a:lnTo>
                    <a:pt x="2874238" y="1887220"/>
                  </a:lnTo>
                  <a:lnTo>
                    <a:pt x="2873108" y="1886762"/>
                  </a:lnTo>
                  <a:lnTo>
                    <a:pt x="2860954" y="1886762"/>
                  </a:lnTo>
                  <a:lnTo>
                    <a:pt x="2859836" y="1887220"/>
                  </a:lnTo>
                  <a:lnTo>
                    <a:pt x="2857970" y="1889086"/>
                  </a:lnTo>
                  <a:lnTo>
                    <a:pt x="2857512" y="1890204"/>
                  </a:lnTo>
                  <a:lnTo>
                    <a:pt x="2857512" y="1892833"/>
                  </a:lnTo>
                  <a:lnTo>
                    <a:pt x="2857970" y="1893963"/>
                  </a:lnTo>
                  <a:lnTo>
                    <a:pt x="2859836" y="1895817"/>
                  </a:lnTo>
                  <a:lnTo>
                    <a:pt x="2860954" y="1896287"/>
                  </a:lnTo>
                  <a:lnTo>
                    <a:pt x="2873108" y="1896287"/>
                  </a:lnTo>
                  <a:lnTo>
                    <a:pt x="2874238" y="1895817"/>
                  </a:lnTo>
                  <a:lnTo>
                    <a:pt x="2876092" y="1893963"/>
                  </a:lnTo>
                  <a:lnTo>
                    <a:pt x="2876562" y="1892833"/>
                  </a:lnTo>
                  <a:lnTo>
                    <a:pt x="2876562" y="1890204"/>
                  </a:lnTo>
                  <a:close/>
                </a:path>
                <a:path w="5163185" h="3783329">
                  <a:moveTo>
                    <a:pt x="2876562" y="1261287"/>
                  </a:moveTo>
                  <a:lnTo>
                    <a:pt x="2876092" y="1260157"/>
                  </a:lnTo>
                  <a:lnTo>
                    <a:pt x="2874238" y="1258303"/>
                  </a:lnTo>
                  <a:lnTo>
                    <a:pt x="2873108" y="1257833"/>
                  </a:lnTo>
                  <a:lnTo>
                    <a:pt x="2860954" y="1257833"/>
                  </a:lnTo>
                  <a:lnTo>
                    <a:pt x="2859836" y="1258303"/>
                  </a:lnTo>
                  <a:lnTo>
                    <a:pt x="2857970" y="1260157"/>
                  </a:lnTo>
                  <a:lnTo>
                    <a:pt x="2857512" y="1261287"/>
                  </a:lnTo>
                  <a:lnTo>
                    <a:pt x="2857512" y="1263916"/>
                  </a:lnTo>
                  <a:lnTo>
                    <a:pt x="2857970" y="1265034"/>
                  </a:lnTo>
                  <a:lnTo>
                    <a:pt x="2859836" y="1266888"/>
                  </a:lnTo>
                  <a:lnTo>
                    <a:pt x="2860954" y="1267358"/>
                  </a:lnTo>
                  <a:lnTo>
                    <a:pt x="2873108" y="1267358"/>
                  </a:lnTo>
                  <a:lnTo>
                    <a:pt x="2874238" y="1266888"/>
                  </a:lnTo>
                  <a:lnTo>
                    <a:pt x="2876092" y="1265034"/>
                  </a:lnTo>
                  <a:lnTo>
                    <a:pt x="2876562" y="1263916"/>
                  </a:lnTo>
                  <a:lnTo>
                    <a:pt x="2876562" y="1261287"/>
                  </a:lnTo>
                  <a:close/>
                </a:path>
                <a:path w="5163185" h="3783329">
                  <a:moveTo>
                    <a:pt x="2876562" y="632358"/>
                  </a:moveTo>
                  <a:lnTo>
                    <a:pt x="2876092" y="631240"/>
                  </a:lnTo>
                  <a:lnTo>
                    <a:pt x="2874238" y="629386"/>
                  </a:lnTo>
                  <a:lnTo>
                    <a:pt x="2873108" y="628916"/>
                  </a:lnTo>
                  <a:lnTo>
                    <a:pt x="2860954" y="628916"/>
                  </a:lnTo>
                  <a:lnTo>
                    <a:pt x="2859836" y="629386"/>
                  </a:lnTo>
                  <a:lnTo>
                    <a:pt x="2857970" y="631240"/>
                  </a:lnTo>
                  <a:lnTo>
                    <a:pt x="2857512" y="632358"/>
                  </a:lnTo>
                  <a:lnTo>
                    <a:pt x="2857512" y="635000"/>
                  </a:lnTo>
                  <a:lnTo>
                    <a:pt x="2857970" y="636117"/>
                  </a:lnTo>
                  <a:lnTo>
                    <a:pt x="2859836" y="637971"/>
                  </a:lnTo>
                  <a:lnTo>
                    <a:pt x="2860954" y="638441"/>
                  </a:lnTo>
                  <a:lnTo>
                    <a:pt x="2873108" y="638441"/>
                  </a:lnTo>
                  <a:lnTo>
                    <a:pt x="2874238" y="637971"/>
                  </a:lnTo>
                  <a:lnTo>
                    <a:pt x="2876092" y="636117"/>
                  </a:lnTo>
                  <a:lnTo>
                    <a:pt x="2876562" y="635000"/>
                  </a:lnTo>
                  <a:lnTo>
                    <a:pt x="2876562" y="632358"/>
                  </a:lnTo>
                  <a:close/>
                </a:path>
                <a:path w="5163185" h="3783329">
                  <a:moveTo>
                    <a:pt x="2876562" y="3441"/>
                  </a:moveTo>
                  <a:lnTo>
                    <a:pt x="2876092" y="2324"/>
                  </a:lnTo>
                  <a:lnTo>
                    <a:pt x="2874238" y="457"/>
                  </a:lnTo>
                  <a:lnTo>
                    <a:pt x="2873108" y="0"/>
                  </a:lnTo>
                  <a:lnTo>
                    <a:pt x="2860954" y="0"/>
                  </a:lnTo>
                  <a:lnTo>
                    <a:pt x="2859836" y="457"/>
                  </a:lnTo>
                  <a:lnTo>
                    <a:pt x="2857970" y="2324"/>
                  </a:lnTo>
                  <a:lnTo>
                    <a:pt x="2857512" y="3441"/>
                  </a:lnTo>
                  <a:lnTo>
                    <a:pt x="2857512" y="6070"/>
                  </a:lnTo>
                  <a:lnTo>
                    <a:pt x="2857970" y="7200"/>
                  </a:lnTo>
                  <a:lnTo>
                    <a:pt x="2859836" y="9055"/>
                  </a:lnTo>
                  <a:lnTo>
                    <a:pt x="2860954" y="9525"/>
                  </a:lnTo>
                  <a:lnTo>
                    <a:pt x="2873108" y="9525"/>
                  </a:lnTo>
                  <a:lnTo>
                    <a:pt x="2874238" y="9055"/>
                  </a:lnTo>
                  <a:lnTo>
                    <a:pt x="2876092" y="7200"/>
                  </a:lnTo>
                  <a:lnTo>
                    <a:pt x="2876562" y="6070"/>
                  </a:lnTo>
                  <a:lnTo>
                    <a:pt x="2876562" y="3441"/>
                  </a:lnTo>
                  <a:close/>
                </a:path>
                <a:path w="5163185" h="3783329">
                  <a:moveTo>
                    <a:pt x="2933712" y="3776980"/>
                  </a:moveTo>
                  <a:lnTo>
                    <a:pt x="2933242" y="3775862"/>
                  </a:lnTo>
                  <a:lnTo>
                    <a:pt x="2931388" y="3773995"/>
                  </a:lnTo>
                  <a:lnTo>
                    <a:pt x="2930258" y="3773525"/>
                  </a:lnTo>
                  <a:lnTo>
                    <a:pt x="2918104" y="3773525"/>
                  </a:lnTo>
                  <a:lnTo>
                    <a:pt x="2916986" y="3773995"/>
                  </a:lnTo>
                  <a:lnTo>
                    <a:pt x="2915120" y="3775862"/>
                  </a:lnTo>
                  <a:lnTo>
                    <a:pt x="2914662" y="3776980"/>
                  </a:lnTo>
                  <a:lnTo>
                    <a:pt x="2914662" y="3779609"/>
                  </a:lnTo>
                  <a:lnTo>
                    <a:pt x="2915120" y="3780726"/>
                  </a:lnTo>
                  <a:lnTo>
                    <a:pt x="2916986" y="3782593"/>
                  </a:lnTo>
                  <a:lnTo>
                    <a:pt x="2918104" y="3783063"/>
                  </a:lnTo>
                  <a:lnTo>
                    <a:pt x="2930258" y="3783063"/>
                  </a:lnTo>
                  <a:lnTo>
                    <a:pt x="2931388" y="3782593"/>
                  </a:lnTo>
                  <a:lnTo>
                    <a:pt x="2933242" y="3780726"/>
                  </a:lnTo>
                  <a:lnTo>
                    <a:pt x="2933712" y="3779609"/>
                  </a:lnTo>
                  <a:lnTo>
                    <a:pt x="2933712" y="3776980"/>
                  </a:lnTo>
                  <a:close/>
                </a:path>
                <a:path w="5163185" h="3783329">
                  <a:moveTo>
                    <a:pt x="2933712" y="3148050"/>
                  </a:moveTo>
                  <a:lnTo>
                    <a:pt x="2933242" y="3146933"/>
                  </a:lnTo>
                  <a:lnTo>
                    <a:pt x="2931388" y="3145078"/>
                  </a:lnTo>
                  <a:lnTo>
                    <a:pt x="2930258" y="3144609"/>
                  </a:lnTo>
                  <a:lnTo>
                    <a:pt x="2918104" y="3144609"/>
                  </a:lnTo>
                  <a:lnTo>
                    <a:pt x="2916986" y="3145078"/>
                  </a:lnTo>
                  <a:lnTo>
                    <a:pt x="2915120" y="3146933"/>
                  </a:lnTo>
                  <a:lnTo>
                    <a:pt x="2914662" y="3148050"/>
                  </a:lnTo>
                  <a:lnTo>
                    <a:pt x="2914662" y="3150679"/>
                  </a:lnTo>
                  <a:lnTo>
                    <a:pt x="2915120" y="3151809"/>
                  </a:lnTo>
                  <a:lnTo>
                    <a:pt x="2916986" y="3153664"/>
                  </a:lnTo>
                  <a:lnTo>
                    <a:pt x="2918104" y="3154134"/>
                  </a:lnTo>
                  <a:lnTo>
                    <a:pt x="2930258" y="3154134"/>
                  </a:lnTo>
                  <a:lnTo>
                    <a:pt x="2931388" y="3153664"/>
                  </a:lnTo>
                  <a:lnTo>
                    <a:pt x="2933242" y="3151809"/>
                  </a:lnTo>
                  <a:lnTo>
                    <a:pt x="2933712" y="3150679"/>
                  </a:lnTo>
                  <a:lnTo>
                    <a:pt x="2933712" y="3148050"/>
                  </a:lnTo>
                  <a:close/>
                </a:path>
                <a:path w="5163185" h="3783329">
                  <a:moveTo>
                    <a:pt x="2933712" y="2519134"/>
                  </a:moveTo>
                  <a:lnTo>
                    <a:pt x="2933242" y="2518003"/>
                  </a:lnTo>
                  <a:lnTo>
                    <a:pt x="2931388" y="2516149"/>
                  </a:lnTo>
                  <a:lnTo>
                    <a:pt x="2930258" y="2515679"/>
                  </a:lnTo>
                  <a:lnTo>
                    <a:pt x="2918104" y="2515679"/>
                  </a:lnTo>
                  <a:lnTo>
                    <a:pt x="2916986" y="2516149"/>
                  </a:lnTo>
                  <a:lnTo>
                    <a:pt x="2915120" y="2518003"/>
                  </a:lnTo>
                  <a:lnTo>
                    <a:pt x="2914662" y="2519134"/>
                  </a:lnTo>
                  <a:lnTo>
                    <a:pt x="2914662" y="2521762"/>
                  </a:lnTo>
                  <a:lnTo>
                    <a:pt x="2915120" y="2522880"/>
                  </a:lnTo>
                  <a:lnTo>
                    <a:pt x="2916986" y="2524747"/>
                  </a:lnTo>
                  <a:lnTo>
                    <a:pt x="2918104" y="2525204"/>
                  </a:lnTo>
                  <a:lnTo>
                    <a:pt x="2930258" y="2525204"/>
                  </a:lnTo>
                  <a:lnTo>
                    <a:pt x="2931388" y="2524747"/>
                  </a:lnTo>
                  <a:lnTo>
                    <a:pt x="2933242" y="2522880"/>
                  </a:lnTo>
                  <a:lnTo>
                    <a:pt x="2933712" y="2521762"/>
                  </a:lnTo>
                  <a:lnTo>
                    <a:pt x="2933712" y="2519134"/>
                  </a:lnTo>
                  <a:close/>
                </a:path>
                <a:path w="5163185" h="3783329">
                  <a:moveTo>
                    <a:pt x="2933712" y="1890204"/>
                  </a:moveTo>
                  <a:lnTo>
                    <a:pt x="2933242" y="1889086"/>
                  </a:lnTo>
                  <a:lnTo>
                    <a:pt x="2931388" y="1887220"/>
                  </a:lnTo>
                  <a:lnTo>
                    <a:pt x="2930258" y="1886762"/>
                  </a:lnTo>
                  <a:lnTo>
                    <a:pt x="2918104" y="1886762"/>
                  </a:lnTo>
                  <a:lnTo>
                    <a:pt x="2916986" y="1887220"/>
                  </a:lnTo>
                  <a:lnTo>
                    <a:pt x="2915120" y="1889086"/>
                  </a:lnTo>
                  <a:lnTo>
                    <a:pt x="2914662" y="1890204"/>
                  </a:lnTo>
                  <a:lnTo>
                    <a:pt x="2914662" y="1892833"/>
                  </a:lnTo>
                  <a:lnTo>
                    <a:pt x="2915120" y="1893963"/>
                  </a:lnTo>
                  <a:lnTo>
                    <a:pt x="2916986" y="1895817"/>
                  </a:lnTo>
                  <a:lnTo>
                    <a:pt x="2918104" y="1896287"/>
                  </a:lnTo>
                  <a:lnTo>
                    <a:pt x="2930258" y="1896287"/>
                  </a:lnTo>
                  <a:lnTo>
                    <a:pt x="2931388" y="1895817"/>
                  </a:lnTo>
                  <a:lnTo>
                    <a:pt x="2933242" y="1893963"/>
                  </a:lnTo>
                  <a:lnTo>
                    <a:pt x="2933712" y="1892833"/>
                  </a:lnTo>
                  <a:lnTo>
                    <a:pt x="2933712" y="1890204"/>
                  </a:lnTo>
                  <a:close/>
                </a:path>
                <a:path w="5163185" h="3783329">
                  <a:moveTo>
                    <a:pt x="2933712" y="1261287"/>
                  </a:moveTo>
                  <a:lnTo>
                    <a:pt x="2933242" y="1260157"/>
                  </a:lnTo>
                  <a:lnTo>
                    <a:pt x="2931388" y="1258303"/>
                  </a:lnTo>
                  <a:lnTo>
                    <a:pt x="2930258" y="1257833"/>
                  </a:lnTo>
                  <a:lnTo>
                    <a:pt x="2918104" y="1257833"/>
                  </a:lnTo>
                  <a:lnTo>
                    <a:pt x="2916986" y="1258303"/>
                  </a:lnTo>
                  <a:lnTo>
                    <a:pt x="2915120" y="1260157"/>
                  </a:lnTo>
                  <a:lnTo>
                    <a:pt x="2914662" y="1261287"/>
                  </a:lnTo>
                  <a:lnTo>
                    <a:pt x="2914662" y="1263916"/>
                  </a:lnTo>
                  <a:lnTo>
                    <a:pt x="2915120" y="1265034"/>
                  </a:lnTo>
                  <a:lnTo>
                    <a:pt x="2916986" y="1266888"/>
                  </a:lnTo>
                  <a:lnTo>
                    <a:pt x="2918104" y="1267358"/>
                  </a:lnTo>
                  <a:lnTo>
                    <a:pt x="2930258" y="1267358"/>
                  </a:lnTo>
                  <a:lnTo>
                    <a:pt x="2931388" y="1266888"/>
                  </a:lnTo>
                  <a:lnTo>
                    <a:pt x="2933242" y="1265034"/>
                  </a:lnTo>
                  <a:lnTo>
                    <a:pt x="2933712" y="1263916"/>
                  </a:lnTo>
                  <a:lnTo>
                    <a:pt x="2933712" y="1261287"/>
                  </a:lnTo>
                  <a:close/>
                </a:path>
                <a:path w="5163185" h="3783329">
                  <a:moveTo>
                    <a:pt x="2933712" y="632358"/>
                  </a:moveTo>
                  <a:lnTo>
                    <a:pt x="2933242" y="631240"/>
                  </a:lnTo>
                  <a:lnTo>
                    <a:pt x="2931388" y="629386"/>
                  </a:lnTo>
                  <a:lnTo>
                    <a:pt x="2930258" y="628916"/>
                  </a:lnTo>
                  <a:lnTo>
                    <a:pt x="2918104" y="628916"/>
                  </a:lnTo>
                  <a:lnTo>
                    <a:pt x="2916986" y="629386"/>
                  </a:lnTo>
                  <a:lnTo>
                    <a:pt x="2915120" y="631240"/>
                  </a:lnTo>
                  <a:lnTo>
                    <a:pt x="2914662" y="632358"/>
                  </a:lnTo>
                  <a:lnTo>
                    <a:pt x="2914662" y="635000"/>
                  </a:lnTo>
                  <a:lnTo>
                    <a:pt x="2915120" y="636117"/>
                  </a:lnTo>
                  <a:lnTo>
                    <a:pt x="2916986" y="637971"/>
                  </a:lnTo>
                  <a:lnTo>
                    <a:pt x="2918104" y="638441"/>
                  </a:lnTo>
                  <a:lnTo>
                    <a:pt x="2930258" y="638441"/>
                  </a:lnTo>
                  <a:lnTo>
                    <a:pt x="2931388" y="637971"/>
                  </a:lnTo>
                  <a:lnTo>
                    <a:pt x="2933242" y="636117"/>
                  </a:lnTo>
                  <a:lnTo>
                    <a:pt x="2933712" y="635000"/>
                  </a:lnTo>
                  <a:lnTo>
                    <a:pt x="2933712" y="632358"/>
                  </a:lnTo>
                  <a:close/>
                </a:path>
                <a:path w="5163185" h="3783329">
                  <a:moveTo>
                    <a:pt x="2933712" y="3441"/>
                  </a:moveTo>
                  <a:lnTo>
                    <a:pt x="2933242" y="2324"/>
                  </a:lnTo>
                  <a:lnTo>
                    <a:pt x="2931388" y="457"/>
                  </a:lnTo>
                  <a:lnTo>
                    <a:pt x="2930258" y="0"/>
                  </a:lnTo>
                  <a:lnTo>
                    <a:pt x="2918104" y="0"/>
                  </a:lnTo>
                  <a:lnTo>
                    <a:pt x="2916986" y="457"/>
                  </a:lnTo>
                  <a:lnTo>
                    <a:pt x="2915120" y="2324"/>
                  </a:lnTo>
                  <a:lnTo>
                    <a:pt x="2914662" y="3441"/>
                  </a:lnTo>
                  <a:lnTo>
                    <a:pt x="2914662" y="6070"/>
                  </a:lnTo>
                  <a:lnTo>
                    <a:pt x="2915120" y="7200"/>
                  </a:lnTo>
                  <a:lnTo>
                    <a:pt x="2916986" y="9055"/>
                  </a:lnTo>
                  <a:lnTo>
                    <a:pt x="2918104" y="9525"/>
                  </a:lnTo>
                  <a:lnTo>
                    <a:pt x="2930258" y="9525"/>
                  </a:lnTo>
                  <a:lnTo>
                    <a:pt x="2931388" y="9055"/>
                  </a:lnTo>
                  <a:lnTo>
                    <a:pt x="2933242" y="7200"/>
                  </a:lnTo>
                  <a:lnTo>
                    <a:pt x="2933712" y="6070"/>
                  </a:lnTo>
                  <a:lnTo>
                    <a:pt x="2933712" y="3441"/>
                  </a:lnTo>
                  <a:close/>
                </a:path>
                <a:path w="5163185" h="3783329">
                  <a:moveTo>
                    <a:pt x="2990862" y="3776980"/>
                  </a:moveTo>
                  <a:lnTo>
                    <a:pt x="2990392" y="3775862"/>
                  </a:lnTo>
                  <a:lnTo>
                    <a:pt x="2988538" y="3773995"/>
                  </a:lnTo>
                  <a:lnTo>
                    <a:pt x="2987408" y="3773525"/>
                  </a:lnTo>
                  <a:lnTo>
                    <a:pt x="2975254" y="3773525"/>
                  </a:lnTo>
                  <a:lnTo>
                    <a:pt x="2974136" y="3773995"/>
                  </a:lnTo>
                  <a:lnTo>
                    <a:pt x="2972270" y="3775862"/>
                  </a:lnTo>
                  <a:lnTo>
                    <a:pt x="2971812" y="3776980"/>
                  </a:lnTo>
                  <a:lnTo>
                    <a:pt x="2971812" y="3779609"/>
                  </a:lnTo>
                  <a:lnTo>
                    <a:pt x="2972270" y="3780726"/>
                  </a:lnTo>
                  <a:lnTo>
                    <a:pt x="2974136" y="3782593"/>
                  </a:lnTo>
                  <a:lnTo>
                    <a:pt x="2975254" y="3783063"/>
                  </a:lnTo>
                  <a:lnTo>
                    <a:pt x="2987408" y="3783063"/>
                  </a:lnTo>
                  <a:lnTo>
                    <a:pt x="2988538" y="3782593"/>
                  </a:lnTo>
                  <a:lnTo>
                    <a:pt x="2990392" y="3780726"/>
                  </a:lnTo>
                  <a:lnTo>
                    <a:pt x="2990862" y="3779609"/>
                  </a:lnTo>
                  <a:lnTo>
                    <a:pt x="2990862" y="3776980"/>
                  </a:lnTo>
                  <a:close/>
                </a:path>
                <a:path w="5163185" h="3783329">
                  <a:moveTo>
                    <a:pt x="2990862" y="3148050"/>
                  </a:moveTo>
                  <a:lnTo>
                    <a:pt x="2990392" y="3146933"/>
                  </a:lnTo>
                  <a:lnTo>
                    <a:pt x="2988538" y="3145078"/>
                  </a:lnTo>
                  <a:lnTo>
                    <a:pt x="2987408" y="3144609"/>
                  </a:lnTo>
                  <a:lnTo>
                    <a:pt x="2975254" y="3144609"/>
                  </a:lnTo>
                  <a:lnTo>
                    <a:pt x="2974136" y="3145078"/>
                  </a:lnTo>
                  <a:lnTo>
                    <a:pt x="2972270" y="3146933"/>
                  </a:lnTo>
                  <a:lnTo>
                    <a:pt x="2971812" y="3148050"/>
                  </a:lnTo>
                  <a:lnTo>
                    <a:pt x="2971812" y="3150679"/>
                  </a:lnTo>
                  <a:lnTo>
                    <a:pt x="2972270" y="3151809"/>
                  </a:lnTo>
                  <a:lnTo>
                    <a:pt x="2974136" y="3153664"/>
                  </a:lnTo>
                  <a:lnTo>
                    <a:pt x="2975254" y="3154134"/>
                  </a:lnTo>
                  <a:lnTo>
                    <a:pt x="2987408" y="3154134"/>
                  </a:lnTo>
                  <a:lnTo>
                    <a:pt x="2988538" y="3153664"/>
                  </a:lnTo>
                  <a:lnTo>
                    <a:pt x="2990392" y="3151809"/>
                  </a:lnTo>
                  <a:lnTo>
                    <a:pt x="2990862" y="3150679"/>
                  </a:lnTo>
                  <a:lnTo>
                    <a:pt x="2990862" y="3148050"/>
                  </a:lnTo>
                  <a:close/>
                </a:path>
                <a:path w="5163185" h="3783329">
                  <a:moveTo>
                    <a:pt x="2990862" y="2519134"/>
                  </a:moveTo>
                  <a:lnTo>
                    <a:pt x="2990392" y="2518003"/>
                  </a:lnTo>
                  <a:lnTo>
                    <a:pt x="2988538" y="2516149"/>
                  </a:lnTo>
                  <a:lnTo>
                    <a:pt x="2987408" y="2515679"/>
                  </a:lnTo>
                  <a:lnTo>
                    <a:pt x="2975254" y="2515679"/>
                  </a:lnTo>
                  <a:lnTo>
                    <a:pt x="2974136" y="2516149"/>
                  </a:lnTo>
                  <a:lnTo>
                    <a:pt x="2972270" y="2518003"/>
                  </a:lnTo>
                  <a:lnTo>
                    <a:pt x="2971812" y="2519134"/>
                  </a:lnTo>
                  <a:lnTo>
                    <a:pt x="2971812" y="2521762"/>
                  </a:lnTo>
                  <a:lnTo>
                    <a:pt x="2972270" y="2522880"/>
                  </a:lnTo>
                  <a:lnTo>
                    <a:pt x="2974136" y="2524747"/>
                  </a:lnTo>
                  <a:lnTo>
                    <a:pt x="2975254" y="2525204"/>
                  </a:lnTo>
                  <a:lnTo>
                    <a:pt x="2987408" y="2525204"/>
                  </a:lnTo>
                  <a:lnTo>
                    <a:pt x="2988538" y="2524747"/>
                  </a:lnTo>
                  <a:lnTo>
                    <a:pt x="2990392" y="2522880"/>
                  </a:lnTo>
                  <a:lnTo>
                    <a:pt x="2990862" y="2521762"/>
                  </a:lnTo>
                  <a:lnTo>
                    <a:pt x="2990862" y="2519134"/>
                  </a:lnTo>
                  <a:close/>
                </a:path>
                <a:path w="5163185" h="3783329">
                  <a:moveTo>
                    <a:pt x="2990862" y="1890204"/>
                  </a:moveTo>
                  <a:lnTo>
                    <a:pt x="2990392" y="1889086"/>
                  </a:lnTo>
                  <a:lnTo>
                    <a:pt x="2988538" y="1887220"/>
                  </a:lnTo>
                  <a:lnTo>
                    <a:pt x="2987408" y="1886762"/>
                  </a:lnTo>
                  <a:lnTo>
                    <a:pt x="2975254" y="1886762"/>
                  </a:lnTo>
                  <a:lnTo>
                    <a:pt x="2974136" y="1887220"/>
                  </a:lnTo>
                  <a:lnTo>
                    <a:pt x="2972270" y="1889086"/>
                  </a:lnTo>
                  <a:lnTo>
                    <a:pt x="2971812" y="1890204"/>
                  </a:lnTo>
                  <a:lnTo>
                    <a:pt x="2971812" y="1892833"/>
                  </a:lnTo>
                  <a:lnTo>
                    <a:pt x="2972270" y="1893963"/>
                  </a:lnTo>
                  <a:lnTo>
                    <a:pt x="2974136" y="1895817"/>
                  </a:lnTo>
                  <a:lnTo>
                    <a:pt x="2975254" y="1896287"/>
                  </a:lnTo>
                  <a:lnTo>
                    <a:pt x="2987408" y="1896287"/>
                  </a:lnTo>
                  <a:lnTo>
                    <a:pt x="2988538" y="1895817"/>
                  </a:lnTo>
                  <a:lnTo>
                    <a:pt x="2990392" y="1893963"/>
                  </a:lnTo>
                  <a:lnTo>
                    <a:pt x="2990862" y="1892833"/>
                  </a:lnTo>
                  <a:lnTo>
                    <a:pt x="2990862" y="1890204"/>
                  </a:lnTo>
                  <a:close/>
                </a:path>
                <a:path w="5163185" h="3783329">
                  <a:moveTo>
                    <a:pt x="2990862" y="1261287"/>
                  </a:moveTo>
                  <a:lnTo>
                    <a:pt x="2990392" y="1260157"/>
                  </a:lnTo>
                  <a:lnTo>
                    <a:pt x="2988538" y="1258303"/>
                  </a:lnTo>
                  <a:lnTo>
                    <a:pt x="2987408" y="1257833"/>
                  </a:lnTo>
                  <a:lnTo>
                    <a:pt x="2975254" y="1257833"/>
                  </a:lnTo>
                  <a:lnTo>
                    <a:pt x="2974136" y="1258303"/>
                  </a:lnTo>
                  <a:lnTo>
                    <a:pt x="2972270" y="1260157"/>
                  </a:lnTo>
                  <a:lnTo>
                    <a:pt x="2971812" y="1261287"/>
                  </a:lnTo>
                  <a:lnTo>
                    <a:pt x="2971812" y="1263916"/>
                  </a:lnTo>
                  <a:lnTo>
                    <a:pt x="2972270" y="1265034"/>
                  </a:lnTo>
                  <a:lnTo>
                    <a:pt x="2974136" y="1266888"/>
                  </a:lnTo>
                  <a:lnTo>
                    <a:pt x="2975254" y="1267358"/>
                  </a:lnTo>
                  <a:lnTo>
                    <a:pt x="2987408" y="1267358"/>
                  </a:lnTo>
                  <a:lnTo>
                    <a:pt x="2988538" y="1266888"/>
                  </a:lnTo>
                  <a:lnTo>
                    <a:pt x="2990392" y="1265034"/>
                  </a:lnTo>
                  <a:lnTo>
                    <a:pt x="2990862" y="1263916"/>
                  </a:lnTo>
                  <a:lnTo>
                    <a:pt x="2990862" y="1261287"/>
                  </a:lnTo>
                  <a:close/>
                </a:path>
                <a:path w="5163185" h="3783329">
                  <a:moveTo>
                    <a:pt x="2990862" y="632358"/>
                  </a:moveTo>
                  <a:lnTo>
                    <a:pt x="2990392" y="631240"/>
                  </a:lnTo>
                  <a:lnTo>
                    <a:pt x="2988538" y="629386"/>
                  </a:lnTo>
                  <a:lnTo>
                    <a:pt x="2987408" y="628916"/>
                  </a:lnTo>
                  <a:lnTo>
                    <a:pt x="2975254" y="628916"/>
                  </a:lnTo>
                  <a:lnTo>
                    <a:pt x="2974136" y="629386"/>
                  </a:lnTo>
                  <a:lnTo>
                    <a:pt x="2972270" y="631240"/>
                  </a:lnTo>
                  <a:lnTo>
                    <a:pt x="2971812" y="632358"/>
                  </a:lnTo>
                  <a:lnTo>
                    <a:pt x="2971812" y="635000"/>
                  </a:lnTo>
                  <a:lnTo>
                    <a:pt x="2972270" y="636117"/>
                  </a:lnTo>
                  <a:lnTo>
                    <a:pt x="2974136" y="637971"/>
                  </a:lnTo>
                  <a:lnTo>
                    <a:pt x="2975254" y="638441"/>
                  </a:lnTo>
                  <a:lnTo>
                    <a:pt x="2987408" y="638441"/>
                  </a:lnTo>
                  <a:lnTo>
                    <a:pt x="2988538" y="637971"/>
                  </a:lnTo>
                  <a:lnTo>
                    <a:pt x="2990392" y="636117"/>
                  </a:lnTo>
                  <a:lnTo>
                    <a:pt x="2990862" y="635000"/>
                  </a:lnTo>
                  <a:lnTo>
                    <a:pt x="2990862" y="632358"/>
                  </a:lnTo>
                  <a:close/>
                </a:path>
                <a:path w="5163185" h="3783329">
                  <a:moveTo>
                    <a:pt x="2990862" y="3441"/>
                  </a:moveTo>
                  <a:lnTo>
                    <a:pt x="2990392" y="2324"/>
                  </a:lnTo>
                  <a:lnTo>
                    <a:pt x="2988538" y="457"/>
                  </a:lnTo>
                  <a:lnTo>
                    <a:pt x="2987408" y="0"/>
                  </a:lnTo>
                  <a:lnTo>
                    <a:pt x="2975254" y="0"/>
                  </a:lnTo>
                  <a:lnTo>
                    <a:pt x="2974136" y="457"/>
                  </a:lnTo>
                  <a:lnTo>
                    <a:pt x="2972270" y="2324"/>
                  </a:lnTo>
                  <a:lnTo>
                    <a:pt x="2971812" y="3441"/>
                  </a:lnTo>
                  <a:lnTo>
                    <a:pt x="2971812" y="6070"/>
                  </a:lnTo>
                  <a:lnTo>
                    <a:pt x="2972270" y="7200"/>
                  </a:lnTo>
                  <a:lnTo>
                    <a:pt x="2974136" y="9055"/>
                  </a:lnTo>
                  <a:lnTo>
                    <a:pt x="2975254" y="9525"/>
                  </a:lnTo>
                  <a:lnTo>
                    <a:pt x="2987408" y="9525"/>
                  </a:lnTo>
                  <a:lnTo>
                    <a:pt x="2988538" y="9055"/>
                  </a:lnTo>
                  <a:lnTo>
                    <a:pt x="2990392" y="7200"/>
                  </a:lnTo>
                  <a:lnTo>
                    <a:pt x="2990862" y="6070"/>
                  </a:lnTo>
                  <a:lnTo>
                    <a:pt x="2990862" y="3441"/>
                  </a:lnTo>
                  <a:close/>
                </a:path>
                <a:path w="5163185" h="3783329">
                  <a:moveTo>
                    <a:pt x="3048012" y="3776980"/>
                  </a:moveTo>
                  <a:lnTo>
                    <a:pt x="3047542" y="3775862"/>
                  </a:lnTo>
                  <a:lnTo>
                    <a:pt x="3045688" y="3773995"/>
                  </a:lnTo>
                  <a:lnTo>
                    <a:pt x="3044558" y="3773525"/>
                  </a:lnTo>
                  <a:lnTo>
                    <a:pt x="3032404" y="3773525"/>
                  </a:lnTo>
                  <a:lnTo>
                    <a:pt x="3031286" y="3773995"/>
                  </a:lnTo>
                  <a:lnTo>
                    <a:pt x="3029420" y="3775862"/>
                  </a:lnTo>
                  <a:lnTo>
                    <a:pt x="3028962" y="3776980"/>
                  </a:lnTo>
                  <a:lnTo>
                    <a:pt x="3028962" y="3779609"/>
                  </a:lnTo>
                  <a:lnTo>
                    <a:pt x="3029420" y="3780726"/>
                  </a:lnTo>
                  <a:lnTo>
                    <a:pt x="3031286" y="3782593"/>
                  </a:lnTo>
                  <a:lnTo>
                    <a:pt x="3032404" y="3783063"/>
                  </a:lnTo>
                  <a:lnTo>
                    <a:pt x="3044558" y="3783063"/>
                  </a:lnTo>
                  <a:lnTo>
                    <a:pt x="3045688" y="3782593"/>
                  </a:lnTo>
                  <a:lnTo>
                    <a:pt x="3047542" y="3780726"/>
                  </a:lnTo>
                  <a:lnTo>
                    <a:pt x="3048012" y="3779609"/>
                  </a:lnTo>
                  <a:lnTo>
                    <a:pt x="3048012" y="3776980"/>
                  </a:lnTo>
                  <a:close/>
                </a:path>
                <a:path w="5163185" h="3783329">
                  <a:moveTo>
                    <a:pt x="3048012" y="3148050"/>
                  </a:moveTo>
                  <a:lnTo>
                    <a:pt x="3047542" y="3146933"/>
                  </a:lnTo>
                  <a:lnTo>
                    <a:pt x="3045688" y="3145078"/>
                  </a:lnTo>
                  <a:lnTo>
                    <a:pt x="3044558" y="3144609"/>
                  </a:lnTo>
                  <a:lnTo>
                    <a:pt x="3032404" y="3144609"/>
                  </a:lnTo>
                  <a:lnTo>
                    <a:pt x="3031286" y="3145078"/>
                  </a:lnTo>
                  <a:lnTo>
                    <a:pt x="3029420" y="3146933"/>
                  </a:lnTo>
                  <a:lnTo>
                    <a:pt x="3028962" y="3148050"/>
                  </a:lnTo>
                  <a:lnTo>
                    <a:pt x="3028962" y="3150679"/>
                  </a:lnTo>
                  <a:lnTo>
                    <a:pt x="3029420" y="3151809"/>
                  </a:lnTo>
                  <a:lnTo>
                    <a:pt x="3031286" y="3153664"/>
                  </a:lnTo>
                  <a:lnTo>
                    <a:pt x="3032404" y="3154134"/>
                  </a:lnTo>
                  <a:lnTo>
                    <a:pt x="3044558" y="3154134"/>
                  </a:lnTo>
                  <a:lnTo>
                    <a:pt x="3045688" y="3153664"/>
                  </a:lnTo>
                  <a:lnTo>
                    <a:pt x="3047542" y="3151809"/>
                  </a:lnTo>
                  <a:lnTo>
                    <a:pt x="3048012" y="3150679"/>
                  </a:lnTo>
                  <a:lnTo>
                    <a:pt x="3048012" y="3148050"/>
                  </a:lnTo>
                  <a:close/>
                </a:path>
                <a:path w="5163185" h="3783329">
                  <a:moveTo>
                    <a:pt x="3048012" y="2519134"/>
                  </a:moveTo>
                  <a:lnTo>
                    <a:pt x="3047542" y="2518003"/>
                  </a:lnTo>
                  <a:lnTo>
                    <a:pt x="3045688" y="2516149"/>
                  </a:lnTo>
                  <a:lnTo>
                    <a:pt x="3044558" y="2515679"/>
                  </a:lnTo>
                  <a:lnTo>
                    <a:pt x="3032404" y="2515679"/>
                  </a:lnTo>
                  <a:lnTo>
                    <a:pt x="3031286" y="2516149"/>
                  </a:lnTo>
                  <a:lnTo>
                    <a:pt x="3029420" y="2518003"/>
                  </a:lnTo>
                  <a:lnTo>
                    <a:pt x="3028962" y="2519134"/>
                  </a:lnTo>
                  <a:lnTo>
                    <a:pt x="3028962" y="2521762"/>
                  </a:lnTo>
                  <a:lnTo>
                    <a:pt x="3029420" y="2522880"/>
                  </a:lnTo>
                  <a:lnTo>
                    <a:pt x="3031286" y="2524747"/>
                  </a:lnTo>
                  <a:lnTo>
                    <a:pt x="3032404" y="2525204"/>
                  </a:lnTo>
                  <a:lnTo>
                    <a:pt x="3044558" y="2525204"/>
                  </a:lnTo>
                  <a:lnTo>
                    <a:pt x="3045688" y="2524747"/>
                  </a:lnTo>
                  <a:lnTo>
                    <a:pt x="3047542" y="2522880"/>
                  </a:lnTo>
                  <a:lnTo>
                    <a:pt x="3048012" y="2521762"/>
                  </a:lnTo>
                  <a:lnTo>
                    <a:pt x="3048012" y="2519134"/>
                  </a:lnTo>
                  <a:close/>
                </a:path>
                <a:path w="5163185" h="3783329">
                  <a:moveTo>
                    <a:pt x="3048012" y="1890204"/>
                  </a:moveTo>
                  <a:lnTo>
                    <a:pt x="3047542" y="1889086"/>
                  </a:lnTo>
                  <a:lnTo>
                    <a:pt x="3045688" y="1887220"/>
                  </a:lnTo>
                  <a:lnTo>
                    <a:pt x="3044558" y="1886762"/>
                  </a:lnTo>
                  <a:lnTo>
                    <a:pt x="3032404" y="1886762"/>
                  </a:lnTo>
                  <a:lnTo>
                    <a:pt x="3031286" y="1887220"/>
                  </a:lnTo>
                  <a:lnTo>
                    <a:pt x="3029420" y="1889086"/>
                  </a:lnTo>
                  <a:lnTo>
                    <a:pt x="3028962" y="1890204"/>
                  </a:lnTo>
                  <a:lnTo>
                    <a:pt x="3028962" y="1892833"/>
                  </a:lnTo>
                  <a:lnTo>
                    <a:pt x="3029420" y="1893963"/>
                  </a:lnTo>
                  <a:lnTo>
                    <a:pt x="3031286" y="1895817"/>
                  </a:lnTo>
                  <a:lnTo>
                    <a:pt x="3032404" y="1896287"/>
                  </a:lnTo>
                  <a:lnTo>
                    <a:pt x="3044558" y="1896287"/>
                  </a:lnTo>
                  <a:lnTo>
                    <a:pt x="3045688" y="1895817"/>
                  </a:lnTo>
                  <a:lnTo>
                    <a:pt x="3047542" y="1893963"/>
                  </a:lnTo>
                  <a:lnTo>
                    <a:pt x="3048012" y="1892833"/>
                  </a:lnTo>
                  <a:lnTo>
                    <a:pt x="3048012" y="1890204"/>
                  </a:lnTo>
                  <a:close/>
                </a:path>
                <a:path w="5163185" h="3783329">
                  <a:moveTo>
                    <a:pt x="3048012" y="1261287"/>
                  </a:moveTo>
                  <a:lnTo>
                    <a:pt x="3047542" y="1260157"/>
                  </a:lnTo>
                  <a:lnTo>
                    <a:pt x="3045688" y="1258303"/>
                  </a:lnTo>
                  <a:lnTo>
                    <a:pt x="3044558" y="1257833"/>
                  </a:lnTo>
                  <a:lnTo>
                    <a:pt x="3032404" y="1257833"/>
                  </a:lnTo>
                  <a:lnTo>
                    <a:pt x="3031286" y="1258303"/>
                  </a:lnTo>
                  <a:lnTo>
                    <a:pt x="3029420" y="1260157"/>
                  </a:lnTo>
                  <a:lnTo>
                    <a:pt x="3028962" y="1261287"/>
                  </a:lnTo>
                  <a:lnTo>
                    <a:pt x="3028962" y="1263916"/>
                  </a:lnTo>
                  <a:lnTo>
                    <a:pt x="3029420" y="1265034"/>
                  </a:lnTo>
                  <a:lnTo>
                    <a:pt x="3031286" y="1266888"/>
                  </a:lnTo>
                  <a:lnTo>
                    <a:pt x="3032404" y="1267358"/>
                  </a:lnTo>
                  <a:lnTo>
                    <a:pt x="3044558" y="1267358"/>
                  </a:lnTo>
                  <a:lnTo>
                    <a:pt x="3045688" y="1266888"/>
                  </a:lnTo>
                  <a:lnTo>
                    <a:pt x="3047542" y="1265034"/>
                  </a:lnTo>
                  <a:lnTo>
                    <a:pt x="3048012" y="1263916"/>
                  </a:lnTo>
                  <a:lnTo>
                    <a:pt x="3048012" y="1261287"/>
                  </a:lnTo>
                  <a:close/>
                </a:path>
                <a:path w="5163185" h="3783329">
                  <a:moveTo>
                    <a:pt x="3048012" y="632358"/>
                  </a:moveTo>
                  <a:lnTo>
                    <a:pt x="3047542" y="631240"/>
                  </a:lnTo>
                  <a:lnTo>
                    <a:pt x="3045688" y="629386"/>
                  </a:lnTo>
                  <a:lnTo>
                    <a:pt x="3044558" y="628916"/>
                  </a:lnTo>
                  <a:lnTo>
                    <a:pt x="3032404" y="628916"/>
                  </a:lnTo>
                  <a:lnTo>
                    <a:pt x="3031286" y="629386"/>
                  </a:lnTo>
                  <a:lnTo>
                    <a:pt x="3029420" y="631240"/>
                  </a:lnTo>
                  <a:lnTo>
                    <a:pt x="3028962" y="632358"/>
                  </a:lnTo>
                  <a:lnTo>
                    <a:pt x="3028962" y="635000"/>
                  </a:lnTo>
                  <a:lnTo>
                    <a:pt x="3029420" y="636117"/>
                  </a:lnTo>
                  <a:lnTo>
                    <a:pt x="3031286" y="637971"/>
                  </a:lnTo>
                  <a:lnTo>
                    <a:pt x="3032404" y="638441"/>
                  </a:lnTo>
                  <a:lnTo>
                    <a:pt x="3044558" y="638441"/>
                  </a:lnTo>
                  <a:lnTo>
                    <a:pt x="3045688" y="637971"/>
                  </a:lnTo>
                  <a:lnTo>
                    <a:pt x="3047542" y="636117"/>
                  </a:lnTo>
                  <a:lnTo>
                    <a:pt x="3048012" y="635000"/>
                  </a:lnTo>
                  <a:lnTo>
                    <a:pt x="3048012" y="632358"/>
                  </a:lnTo>
                  <a:close/>
                </a:path>
                <a:path w="5163185" h="3783329">
                  <a:moveTo>
                    <a:pt x="3048012" y="3441"/>
                  </a:moveTo>
                  <a:lnTo>
                    <a:pt x="3047542" y="2324"/>
                  </a:lnTo>
                  <a:lnTo>
                    <a:pt x="3045688" y="457"/>
                  </a:lnTo>
                  <a:lnTo>
                    <a:pt x="3044558" y="0"/>
                  </a:lnTo>
                  <a:lnTo>
                    <a:pt x="3032404" y="0"/>
                  </a:lnTo>
                  <a:lnTo>
                    <a:pt x="3031286" y="457"/>
                  </a:lnTo>
                  <a:lnTo>
                    <a:pt x="3029420" y="2324"/>
                  </a:lnTo>
                  <a:lnTo>
                    <a:pt x="3028962" y="3441"/>
                  </a:lnTo>
                  <a:lnTo>
                    <a:pt x="3028962" y="6070"/>
                  </a:lnTo>
                  <a:lnTo>
                    <a:pt x="3029420" y="7200"/>
                  </a:lnTo>
                  <a:lnTo>
                    <a:pt x="3031286" y="9055"/>
                  </a:lnTo>
                  <a:lnTo>
                    <a:pt x="3032404" y="9525"/>
                  </a:lnTo>
                  <a:lnTo>
                    <a:pt x="3044558" y="9525"/>
                  </a:lnTo>
                  <a:lnTo>
                    <a:pt x="3045688" y="9055"/>
                  </a:lnTo>
                  <a:lnTo>
                    <a:pt x="3047542" y="7200"/>
                  </a:lnTo>
                  <a:lnTo>
                    <a:pt x="3048012" y="6070"/>
                  </a:lnTo>
                  <a:lnTo>
                    <a:pt x="3048012" y="3441"/>
                  </a:lnTo>
                  <a:close/>
                </a:path>
                <a:path w="5163185" h="3783329">
                  <a:moveTo>
                    <a:pt x="3105162" y="3776980"/>
                  </a:moveTo>
                  <a:lnTo>
                    <a:pt x="3104692" y="3775862"/>
                  </a:lnTo>
                  <a:lnTo>
                    <a:pt x="3102838" y="3773995"/>
                  </a:lnTo>
                  <a:lnTo>
                    <a:pt x="3101708" y="3773525"/>
                  </a:lnTo>
                  <a:lnTo>
                    <a:pt x="3089554" y="3773525"/>
                  </a:lnTo>
                  <a:lnTo>
                    <a:pt x="3088436" y="3773995"/>
                  </a:lnTo>
                  <a:lnTo>
                    <a:pt x="3086570" y="3775862"/>
                  </a:lnTo>
                  <a:lnTo>
                    <a:pt x="3086112" y="3776980"/>
                  </a:lnTo>
                  <a:lnTo>
                    <a:pt x="3086112" y="3779609"/>
                  </a:lnTo>
                  <a:lnTo>
                    <a:pt x="3086570" y="3780726"/>
                  </a:lnTo>
                  <a:lnTo>
                    <a:pt x="3088436" y="3782593"/>
                  </a:lnTo>
                  <a:lnTo>
                    <a:pt x="3089554" y="3783063"/>
                  </a:lnTo>
                  <a:lnTo>
                    <a:pt x="3101708" y="3783063"/>
                  </a:lnTo>
                  <a:lnTo>
                    <a:pt x="3102838" y="3782593"/>
                  </a:lnTo>
                  <a:lnTo>
                    <a:pt x="3104692" y="3780726"/>
                  </a:lnTo>
                  <a:lnTo>
                    <a:pt x="3105162" y="3779609"/>
                  </a:lnTo>
                  <a:lnTo>
                    <a:pt x="3105162" y="3776980"/>
                  </a:lnTo>
                  <a:close/>
                </a:path>
                <a:path w="5163185" h="3783329">
                  <a:moveTo>
                    <a:pt x="3105162" y="3148050"/>
                  </a:moveTo>
                  <a:lnTo>
                    <a:pt x="3104692" y="3146933"/>
                  </a:lnTo>
                  <a:lnTo>
                    <a:pt x="3102838" y="3145078"/>
                  </a:lnTo>
                  <a:lnTo>
                    <a:pt x="3101708" y="3144609"/>
                  </a:lnTo>
                  <a:lnTo>
                    <a:pt x="3089554" y="3144609"/>
                  </a:lnTo>
                  <a:lnTo>
                    <a:pt x="3088436" y="3145078"/>
                  </a:lnTo>
                  <a:lnTo>
                    <a:pt x="3086570" y="3146933"/>
                  </a:lnTo>
                  <a:lnTo>
                    <a:pt x="3086112" y="3148050"/>
                  </a:lnTo>
                  <a:lnTo>
                    <a:pt x="3086112" y="3150679"/>
                  </a:lnTo>
                  <a:lnTo>
                    <a:pt x="3086570" y="3151809"/>
                  </a:lnTo>
                  <a:lnTo>
                    <a:pt x="3088436" y="3153664"/>
                  </a:lnTo>
                  <a:lnTo>
                    <a:pt x="3089554" y="3154134"/>
                  </a:lnTo>
                  <a:lnTo>
                    <a:pt x="3101708" y="3154134"/>
                  </a:lnTo>
                  <a:lnTo>
                    <a:pt x="3102838" y="3153664"/>
                  </a:lnTo>
                  <a:lnTo>
                    <a:pt x="3104692" y="3151809"/>
                  </a:lnTo>
                  <a:lnTo>
                    <a:pt x="3105162" y="3150679"/>
                  </a:lnTo>
                  <a:lnTo>
                    <a:pt x="3105162" y="3148050"/>
                  </a:lnTo>
                  <a:close/>
                </a:path>
                <a:path w="5163185" h="3783329">
                  <a:moveTo>
                    <a:pt x="3105162" y="2519134"/>
                  </a:moveTo>
                  <a:lnTo>
                    <a:pt x="3104692" y="2518003"/>
                  </a:lnTo>
                  <a:lnTo>
                    <a:pt x="3102838" y="2516149"/>
                  </a:lnTo>
                  <a:lnTo>
                    <a:pt x="3101708" y="2515679"/>
                  </a:lnTo>
                  <a:lnTo>
                    <a:pt x="3089554" y="2515679"/>
                  </a:lnTo>
                  <a:lnTo>
                    <a:pt x="3088436" y="2516149"/>
                  </a:lnTo>
                  <a:lnTo>
                    <a:pt x="3086570" y="2518003"/>
                  </a:lnTo>
                  <a:lnTo>
                    <a:pt x="3086112" y="2519134"/>
                  </a:lnTo>
                  <a:lnTo>
                    <a:pt x="3086112" y="2521762"/>
                  </a:lnTo>
                  <a:lnTo>
                    <a:pt x="3086570" y="2522880"/>
                  </a:lnTo>
                  <a:lnTo>
                    <a:pt x="3088436" y="2524747"/>
                  </a:lnTo>
                  <a:lnTo>
                    <a:pt x="3089554" y="2525204"/>
                  </a:lnTo>
                  <a:lnTo>
                    <a:pt x="3101708" y="2525204"/>
                  </a:lnTo>
                  <a:lnTo>
                    <a:pt x="3102838" y="2524747"/>
                  </a:lnTo>
                  <a:lnTo>
                    <a:pt x="3104692" y="2522880"/>
                  </a:lnTo>
                  <a:lnTo>
                    <a:pt x="3105162" y="2521762"/>
                  </a:lnTo>
                  <a:lnTo>
                    <a:pt x="3105162" y="2519134"/>
                  </a:lnTo>
                  <a:close/>
                </a:path>
                <a:path w="5163185" h="3783329">
                  <a:moveTo>
                    <a:pt x="3105162" y="1890204"/>
                  </a:moveTo>
                  <a:lnTo>
                    <a:pt x="3104692" y="1889086"/>
                  </a:lnTo>
                  <a:lnTo>
                    <a:pt x="3102838" y="1887220"/>
                  </a:lnTo>
                  <a:lnTo>
                    <a:pt x="3101708" y="1886762"/>
                  </a:lnTo>
                  <a:lnTo>
                    <a:pt x="3089554" y="1886762"/>
                  </a:lnTo>
                  <a:lnTo>
                    <a:pt x="3088436" y="1887220"/>
                  </a:lnTo>
                  <a:lnTo>
                    <a:pt x="3086570" y="1889086"/>
                  </a:lnTo>
                  <a:lnTo>
                    <a:pt x="3086112" y="1890204"/>
                  </a:lnTo>
                  <a:lnTo>
                    <a:pt x="3086112" y="1892833"/>
                  </a:lnTo>
                  <a:lnTo>
                    <a:pt x="3086570" y="1893963"/>
                  </a:lnTo>
                  <a:lnTo>
                    <a:pt x="3088436" y="1895817"/>
                  </a:lnTo>
                  <a:lnTo>
                    <a:pt x="3089554" y="1896287"/>
                  </a:lnTo>
                  <a:lnTo>
                    <a:pt x="3101708" y="1896287"/>
                  </a:lnTo>
                  <a:lnTo>
                    <a:pt x="3102838" y="1895817"/>
                  </a:lnTo>
                  <a:lnTo>
                    <a:pt x="3104692" y="1893963"/>
                  </a:lnTo>
                  <a:lnTo>
                    <a:pt x="3105162" y="1892833"/>
                  </a:lnTo>
                  <a:lnTo>
                    <a:pt x="3105162" y="1890204"/>
                  </a:lnTo>
                  <a:close/>
                </a:path>
                <a:path w="5163185" h="3783329">
                  <a:moveTo>
                    <a:pt x="3105162" y="1261287"/>
                  </a:moveTo>
                  <a:lnTo>
                    <a:pt x="3104692" y="1260157"/>
                  </a:lnTo>
                  <a:lnTo>
                    <a:pt x="3102838" y="1258303"/>
                  </a:lnTo>
                  <a:lnTo>
                    <a:pt x="3101708" y="1257833"/>
                  </a:lnTo>
                  <a:lnTo>
                    <a:pt x="3089554" y="1257833"/>
                  </a:lnTo>
                  <a:lnTo>
                    <a:pt x="3088436" y="1258303"/>
                  </a:lnTo>
                  <a:lnTo>
                    <a:pt x="3086570" y="1260157"/>
                  </a:lnTo>
                  <a:lnTo>
                    <a:pt x="3086112" y="1261287"/>
                  </a:lnTo>
                  <a:lnTo>
                    <a:pt x="3086112" y="1263916"/>
                  </a:lnTo>
                  <a:lnTo>
                    <a:pt x="3086570" y="1265034"/>
                  </a:lnTo>
                  <a:lnTo>
                    <a:pt x="3088436" y="1266888"/>
                  </a:lnTo>
                  <a:lnTo>
                    <a:pt x="3089554" y="1267358"/>
                  </a:lnTo>
                  <a:lnTo>
                    <a:pt x="3101708" y="1267358"/>
                  </a:lnTo>
                  <a:lnTo>
                    <a:pt x="3102838" y="1266888"/>
                  </a:lnTo>
                  <a:lnTo>
                    <a:pt x="3104692" y="1265034"/>
                  </a:lnTo>
                  <a:lnTo>
                    <a:pt x="3105162" y="1263916"/>
                  </a:lnTo>
                  <a:lnTo>
                    <a:pt x="3105162" y="1261287"/>
                  </a:lnTo>
                  <a:close/>
                </a:path>
                <a:path w="5163185" h="3783329">
                  <a:moveTo>
                    <a:pt x="3105162" y="632358"/>
                  </a:moveTo>
                  <a:lnTo>
                    <a:pt x="3104692" y="631240"/>
                  </a:lnTo>
                  <a:lnTo>
                    <a:pt x="3102838" y="629386"/>
                  </a:lnTo>
                  <a:lnTo>
                    <a:pt x="3101708" y="628916"/>
                  </a:lnTo>
                  <a:lnTo>
                    <a:pt x="3089554" y="628916"/>
                  </a:lnTo>
                  <a:lnTo>
                    <a:pt x="3088436" y="629386"/>
                  </a:lnTo>
                  <a:lnTo>
                    <a:pt x="3086570" y="631240"/>
                  </a:lnTo>
                  <a:lnTo>
                    <a:pt x="3086112" y="632358"/>
                  </a:lnTo>
                  <a:lnTo>
                    <a:pt x="3086112" y="635000"/>
                  </a:lnTo>
                  <a:lnTo>
                    <a:pt x="3086570" y="636117"/>
                  </a:lnTo>
                  <a:lnTo>
                    <a:pt x="3088436" y="637971"/>
                  </a:lnTo>
                  <a:lnTo>
                    <a:pt x="3089554" y="638441"/>
                  </a:lnTo>
                  <a:lnTo>
                    <a:pt x="3101708" y="638441"/>
                  </a:lnTo>
                  <a:lnTo>
                    <a:pt x="3102838" y="637971"/>
                  </a:lnTo>
                  <a:lnTo>
                    <a:pt x="3104692" y="636117"/>
                  </a:lnTo>
                  <a:lnTo>
                    <a:pt x="3105162" y="635000"/>
                  </a:lnTo>
                  <a:lnTo>
                    <a:pt x="3105162" y="632358"/>
                  </a:lnTo>
                  <a:close/>
                </a:path>
                <a:path w="5163185" h="3783329">
                  <a:moveTo>
                    <a:pt x="3105162" y="3441"/>
                  </a:moveTo>
                  <a:lnTo>
                    <a:pt x="3104692" y="2324"/>
                  </a:lnTo>
                  <a:lnTo>
                    <a:pt x="3102838" y="457"/>
                  </a:lnTo>
                  <a:lnTo>
                    <a:pt x="3101708" y="0"/>
                  </a:lnTo>
                  <a:lnTo>
                    <a:pt x="3089554" y="0"/>
                  </a:lnTo>
                  <a:lnTo>
                    <a:pt x="3088436" y="457"/>
                  </a:lnTo>
                  <a:lnTo>
                    <a:pt x="3086570" y="2324"/>
                  </a:lnTo>
                  <a:lnTo>
                    <a:pt x="3086112" y="3441"/>
                  </a:lnTo>
                  <a:lnTo>
                    <a:pt x="3086112" y="6070"/>
                  </a:lnTo>
                  <a:lnTo>
                    <a:pt x="3086570" y="7200"/>
                  </a:lnTo>
                  <a:lnTo>
                    <a:pt x="3088436" y="9055"/>
                  </a:lnTo>
                  <a:lnTo>
                    <a:pt x="3089554" y="9525"/>
                  </a:lnTo>
                  <a:lnTo>
                    <a:pt x="3101708" y="9525"/>
                  </a:lnTo>
                  <a:lnTo>
                    <a:pt x="3102838" y="9055"/>
                  </a:lnTo>
                  <a:lnTo>
                    <a:pt x="3104692" y="7200"/>
                  </a:lnTo>
                  <a:lnTo>
                    <a:pt x="3105162" y="6070"/>
                  </a:lnTo>
                  <a:lnTo>
                    <a:pt x="3105162" y="3441"/>
                  </a:lnTo>
                  <a:close/>
                </a:path>
                <a:path w="5163185" h="3783329">
                  <a:moveTo>
                    <a:pt x="3162312" y="3776980"/>
                  </a:moveTo>
                  <a:lnTo>
                    <a:pt x="3161842" y="3775862"/>
                  </a:lnTo>
                  <a:lnTo>
                    <a:pt x="3159988" y="3773995"/>
                  </a:lnTo>
                  <a:lnTo>
                    <a:pt x="3158858" y="3773525"/>
                  </a:lnTo>
                  <a:lnTo>
                    <a:pt x="3146704" y="3773525"/>
                  </a:lnTo>
                  <a:lnTo>
                    <a:pt x="3145586" y="3773995"/>
                  </a:lnTo>
                  <a:lnTo>
                    <a:pt x="3143720" y="3775862"/>
                  </a:lnTo>
                  <a:lnTo>
                    <a:pt x="3143262" y="3776980"/>
                  </a:lnTo>
                  <a:lnTo>
                    <a:pt x="3143262" y="3779609"/>
                  </a:lnTo>
                  <a:lnTo>
                    <a:pt x="3143720" y="3780726"/>
                  </a:lnTo>
                  <a:lnTo>
                    <a:pt x="3145586" y="3782593"/>
                  </a:lnTo>
                  <a:lnTo>
                    <a:pt x="3146704" y="3783063"/>
                  </a:lnTo>
                  <a:lnTo>
                    <a:pt x="3158858" y="3783063"/>
                  </a:lnTo>
                  <a:lnTo>
                    <a:pt x="3159988" y="3782593"/>
                  </a:lnTo>
                  <a:lnTo>
                    <a:pt x="3161842" y="3780726"/>
                  </a:lnTo>
                  <a:lnTo>
                    <a:pt x="3162312" y="3779609"/>
                  </a:lnTo>
                  <a:lnTo>
                    <a:pt x="3162312" y="3776980"/>
                  </a:lnTo>
                  <a:close/>
                </a:path>
                <a:path w="5163185" h="3783329">
                  <a:moveTo>
                    <a:pt x="3162312" y="3148050"/>
                  </a:moveTo>
                  <a:lnTo>
                    <a:pt x="3161842" y="3146933"/>
                  </a:lnTo>
                  <a:lnTo>
                    <a:pt x="3159988" y="3145078"/>
                  </a:lnTo>
                  <a:lnTo>
                    <a:pt x="3158858" y="3144609"/>
                  </a:lnTo>
                  <a:lnTo>
                    <a:pt x="3146704" y="3144609"/>
                  </a:lnTo>
                  <a:lnTo>
                    <a:pt x="3145586" y="3145078"/>
                  </a:lnTo>
                  <a:lnTo>
                    <a:pt x="3143720" y="3146933"/>
                  </a:lnTo>
                  <a:lnTo>
                    <a:pt x="3143262" y="3148050"/>
                  </a:lnTo>
                  <a:lnTo>
                    <a:pt x="3143262" y="3150679"/>
                  </a:lnTo>
                  <a:lnTo>
                    <a:pt x="3143720" y="3151809"/>
                  </a:lnTo>
                  <a:lnTo>
                    <a:pt x="3145586" y="3153664"/>
                  </a:lnTo>
                  <a:lnTo>
                    <a:pt x="3146704" y="3154134"/>
                  </a:lnTo>
                  <a:lnTo>
                    <a:pt x="3158858" y="3154134"/>
                  </a:lnTo>
                  <a:lnTo>
                    <a:pt x="3159988" y="3153664"/>
                  </a:lnTo>
                  <a:lnTo>
                    <a:pt x="3161842" y="3151809"/>
                  </a:lnTo>
                  <a:lnTo>
                    <a:pt x="3162312" y="3150679"/>
                  </a:lnTo>
                  <a:lnTo>
                    <a:pt x="3162312" y="3148050"/>
                  </a:lnTo>
                  <a:close/>
                </a:path>
                <a:path w="5163185" h="3783329">
                  <a:moveTo>
                    <a:pt x="3162312" y="2519134"/>
                  </a:moveTo>
                  <a:lnTo>
                    <a:pt x="3161842" y="2518003"/>
                  </a:lnTo>
                  <a:lnTo>
                    <a:pt x="3159988" y="2516149"/>
                  </a:lnTo>
                  <a:lnTo>
                    <a:pt x="3158858" y="2515679"/>
                  </a:lnTo>
                  <a:lnTo>
                    <a:pt x="3146704" y="2515679"/>
                  </a:lnTo>
                  <a:lnTo>
                    <a:pt x="3145586" y="2516149"/>
                  </a:lnTo>
                  <a:lnTo>
                    <a:pt x="3143720" y="2518003"/>
                  </a:lnTo>
                  <a:lnTo>
                    <a:pt x="3143262" y="2519134"/>
                  </a:lnTo>
                  <a:lnTo>
                    <a:pt x="3143262" y="2521762"/>
                  </a:lnTo>
                  <a:lnTo>
                    <a:pt x="3143720" y="2522880"/>
                  </a:lnTo>
                  <a:lnTo>
                    <a:pt x="3145586" y="2524747"/>
                  </a:lnTo>
                  <a:lnTo>
                    <a:pt x="3146704" y="2525204"/>
                  </a:lnTo>
                  <a:lnTo>
                    <a:pt x="3158858" y="2525204"/>
                  </a:lnTo>
                  <a:lnTo>
                    <a:pt x="3159988" y="2524747"/>
                  </a:lnTo>
                  <a:lnTo>
                    <a:pt x="3161842" y="2522880"/>
                  </a:lnTo>
                  <a:lnTo>
                    <a:pt x="3162312" y="2521762"/>
                  </a:lnTo>
                  <a:lnTo>
                    <a:pt x="3162312" y="2519134"/>
                  </a:lnTo>
                  <a:close/>
                </a:path>
                <a:path w="5163185" h="3783329">
                  <a:moveTo>
                    <a:pt x="3162312" y="1890204"/>
                  </a:moveTo>
                  <a:lnTo>
                    <a:pt x="3161842" y="1889086"/>
                  </a:lnTo>
                  <a:lnTo>
                    <a:pt x="3159988" y="1887220"/>
                  </a:lnTo>
                  <a:lnTo>
                    <a:pt x="3158858" y="1886762"/>
                  </a:lnTo>
                  <a:lnTo>
                    <a:pt x="3146704" y="1886762"/>
                  </a:lnTo>
                  <a:lnTo>
                    <a:pt x="3145586" y="1887220"/>
                  </a:lnTo>
                  <a:lnTo>
                    <a:pt x="3143720" y="1889086"/>
                  </a:lnTo>
                  <a:lnTo>
                    <a:pt x="3143262" y="1890204"/>
                  </a:lnTo>
                  <a:lnTo>
                    <a:pt x="3143262" y="1892833"/>
                  </a:lnTo>
                  <a:lnTo>
                    <a:pt x="3143720" y="1893963"/>
                  </a:lnTo>
                  <a:lnTo>
                    <a:pt x="3145586" y="1895817"/>
                  </a:lnTo>
                  <a:lnTo>
                    <a:pt x="3146704" y="1896287"/>
                  </a:lnTo>
                  <a:lnTo>
                    <a:pt x="3158858" y="1896287"/>
                  </a:lnTo>
                  <a:lnTo>
                    <a:pt x="3159988" y="1895817"/>
                  </a:lnTo>
                  <a:lnTo>
                    <a:pt x="3161842" y="1893963"/>
                  </a:lnTo>
                  <a:lnTo>
                    <a:pt x="3162312" y="1892833"/>
                  </a:lnTo>
                  <a:lnTo>
                    <a:pt x="3162312" y="1890204"/>
                  </a:lnTo>
                  <a:close/>
                </a:path>
                <a:path w="5163185" h="3783329">
                  <a:moveTo>
                    <a:pt x="3162312" y="1261287"/>
                  </a:moveTo>
                  <a:lnTo>
                    <a:pt x="3161842" y="1260157"/>
                  </a:lnTo>
                  <a:lnTo>
                    <a:pt x="3159988" y="1258303"/>
                  </a:lnTo>
                  <a:lnTo>
                    <a:pt x="3158858" y="1257833"/>
                  </a:lnTo>
                  <a:lnTo>
                    <a:pt x="3146704" y="1257833"/>
                  </a:lnTo>
                  <a:lnTo>
                    <a:pt x="3145586" y="1258303"/>
                  </a:lnTo>
                  <a:lnTo>
                    <a:pt x="3143720" y="1260157"/>
                  </a:lnTo>
                  <a:lnTo>
                    <a:pt x="3143262" y="1261287"/>
                  </a:lnTo>
                  <a:lnTo>
                    <a:pt x="3143262" y="1263916"/>
                  </a:lnTo>
                  <a:lnTo>
                    <a:pt x="3143720" y="1265034"/>
                  </a:lnTo>
                  <a:lnTo>
                    <a:pt x="3145586" y="1266888"/>
                  </a:lnTo>
                  <a:lnTo>
                    <a:pt x="3146704" y="1267358"/>
                  </a:lnTo>
                  <a:lnTo>
                    <a:pt x="3158858" y="1267358"/>
                  </a:lnTo>
                  <a:lnTo>
                    <a:pt x="3159988" y="1266888"/>
                  </a:lnTo>
                  <a:lnTo>
                    <a:pt x="3161842" y="1265034"/>
                  </a:lnTo>
                  <a:lnTo>
                    <a:pt x="3162312" y="1263916"/>
                  </a:lnTo>
                  <a:lnTo>
                    <a:pt x="3162312" y="1261287"/>
                  </a:lnTo>
                  <a:close/>
                </a:path>
                <a:path w="5163185" h="3783329">
                  <a:moveTo>
                    <a:pt x="3162312" y="632358"/>
                  </a:moveTo>
                  <a:lnTo>
                    <a:pt x="3161842" y="631240"/>
                  </a:lnTo>
                  <a:lnTo>
                    <a:pt x="3159988" y="629386"/>
                  </a:lnTo>
                  <a:lnTo>
                    <a:pt x="3158858" y="628916"/>
                  </a:lnTo>
                  <a:lnTo>
                    <a:pt x="3146704" y="628916"/>
                  </a:lnTo>
                  <a:lnTo>
                    <a:pt x="3145586" y="629386"/>
                  </a:lnTo>
                  <a:lnTo>
                    <a:pt x="3143720" y="631240"/>
                  </a:lnTo>
                  <a:lnTo>
                    <a:pt x="3143262" y="632358"/>
                  </a:lnTo>
                  <a:lnTo>
                    <a:pt x="3143262" y="635000"/>
                  </a:lnTo>
                  <a:lnTo>
                    <a:pt x="3143720" y="636117"/>
                  </a:lnTo>
                  <a:lnTo>
                    <a:pt x="3145586" y="637971"/>
                  </a:lnTo>
                  <a:lnTo>
                    <a:pt x="3146704" y="638441"/>
                  </a:lnTo>
                  <a:lnTo>
                    <a:pt x="3158858" y="638441"/>
                  </a:lnTo>
                  <a:lnTo>
                    <a:pt x="3159988" y="637971"/>
                  </a:lnTo>
                  <a:lnTo>
                    <a:pt x="3161842" y="636117"/>
                  </a:lnTo>
                  <a:lnTo>
                    <a:pt x="3162312" y="635000"/>
                  </a:lnTo>
                  <a:lnTo>
                    <a:pt x="3162312" y="632358"/>
                  </a:lnTo>
                  <a:close/>
                </a:path>
                <a:path w="5163185" h="3783329">
                  <a:moveTo>
                    <a:pt x="3162312" y="3441"/>
                  </a:moveTo>
                  <a:lnTo>
                    <a:pt x="3161842" y="2324"/>
                  </a:lnTo>
                  <a:lnTo>
                    <a:pt x="3159988" y="457"/>
                  </a:lnTo>
                  <a:lnTo>
                    <a:pt x="3158858" y="0"/>
                  </a:lnTo>
                  <a:lnTo>
                    <a:pt x="3146704" y="0"/>
                  </a:lnTo>
                  <a:lnTo>
                    <a:pt x="3145586" y="457"/>
                  </a:lnTo>
                  <a:lnTo>
                    <a:pt x="3143720" y="2324"/>
                  </a:lnTo>
                  <a:lnTo>
                    <a:pt x="3143262" y="3441"/>
                  </a:lnTo>
                  <a:lnTo>
                    <a:pt x="3143262" y="6070"/>
                  </a:lnTo>
                  <a:lnTo>
                    <a:pt x="3143720" y="7200"/>
                  </a:lnTo>
                  <a:lnTo>
                    <a:pt x="3145586" y="9055"/>
                  </a:lnTo>
                  <a:lnTo>
                    <a:pt x="3146704" y="9525"/>
                  </a:lnTo>
                  <a:lnTo>
                    <a:pt x="3158858" y="9525"/>
                  </a:lnTo>
                  <a:lnTo>
                    <a:pt x="3159988" y="9055"/>
                  </a:lnTo>
                  <a:lnTo>
                    <a:pt x="3161842" y="7200"/>
                  </a:lnTo>
                  <a:lnTo>
                    <a:pt x="3162312" y="6070"/>
                  </a:lnTo>
                  <a:lnTo>
                    <a:pt x="3162312" y="3441"/>
                  </a:lnTo>
                  <a:close/>
                </a:path>
                <a:path w="5163185" h="3783329">
                  <a:moveTo>
                    <a:pt x="3219462" y="3776980"/>
                  </a:moveTo>
                  <a:lnTo>
                    <a:pt x="3218992" y="3775862"/>
                  </a:lnTo>
                  <a:lnTo>
                    <a:pt x="3217138" y="3773995"/>
                  </a:lnTo>
                  <a:lnTo>
                    <a:pt x="3216008" y="3773525"/>
                  </a:lnTo>
                  <a:lnTo>
                    <a:pt x="3203854" y="3773525"/>
                  </a:lnTo>
                  <a:lnTo>
                    <a:pt x="3202736" y="3773995"/>
                  </a:lnTo>
                  <a:lnTo>
                    <a:pt x="3200870" y="3775862"/>
                  </a:lnTo>
                  <a:lnTo>
                    <a:pt x="3200412" y="3776980"/>
                  </a:lnTo>
                  <a:lnTo>
                    <a:pt x="3200412" y="3779609"/>
                  </a:lnTo>
                  <a:lnTo>
                    <a:pt x="3200870" y="3780726"/>
                  </a:lnTo>
                  <a:lnTo>
                    <a:pt x="3202736" y="3782593"/>
                  </a:lnTo>
                  <a:lnTo>
                    <a:pt x="3203854" y="3783063"/>
                  </a:lnTo>
                  <a:lnTo>
                    <a:pt x="3216008" y="3783063"/>
                  </a:lnTo>
                  <a:lnTo>
                    <a:pt x="3217138" y="3782593"/>
                  </a:lnTo>
                  <a:lnTo>
                    <a:pt x="3218992" y="3780726"/>
                  </a:lnTo>
                  <a:lnTo>
                    <a:pt x="3219462" y="3779609"/>
                  </a:lnTo>
                  <a:lnTo>
                    <a:pt x="3219462" y="3776980"/>
                  </a:lnTo>
                  <a:close/>
                </a:path>
                <a:path w="5163185" h="3783329">
                  <a:moveTo>
                    <a:pt x="3219462" y="3148050"/>
                  </a:moveTo>
                  <a:lnTo>
                    <a:pt x="3218992" y="3146933"/>
                  </a:lnTo>
                  <a:lnTo>
                    <a:pt x="3217138" y="3145078"/>
                  </a:lnTo>
                  <a:lnTo>
                    <a:pt x="3216008" y="3144609"/>
                  </a:lnTo>
                  <a:lnTo>
                    <a:pt x="3203854" y="3144609"/>
                  </a:lnTo>
                  <a:lnTo>
                    <a:pt x="3202736" y="3145078"/>
                  </a:lnTo>
                  <a:lnTo>
                    <a:pt x="3200870" y="3146933"/>
                  </a:lnTo>
                  <a:lnTo>
                    <a:pt x="3200412" y="3148050"/>
                  </a:lnTo>
                  <a:lnTo>
                    <a:pt x="3200412" y="3150679"/>
                  </a:lnTo>
                  <a:lnTo>
                    <a:pt x="3200870" y="3151809"/>
                  </a:lnTo>
                  <a:lnTo>
                    <a:pt x="3202736" y="3153664"/>
                  </a:lnTo>
                  <a:lnTo>
                    <a:pt x="3203854" y="3154134"/>
                  </a:lnTo>
                  <a:lnTo>
                    <a:pt x="3216008" y="3154134"/>
                  </a:lnTo>
                  <a:lnTo>
                    <a:pt x="3217138" y="3153664"/>
                  </a:lnTo>
                  <a:lnTo>
                    <a:pt x="3218992" y="3151809"/>
                  </a:lnTo>
                  <a:lnTo>
                    <a:pt x="3219462" y="3150679"/>
                  </a:lnTo>
                  <a:lnTo>
                    <a:pt x="3219462" y="3148050"/>
                  </a:lnTo>
                  <a:close/>
                </a:path>
                <a:path w="5163185" h="3783329">
                  <a:moveTo>
                    <a:pt x="3219462" y="2519134"/>
                  </a:moveTo>
                  <a:lnTo>
                    <a:pt x="3218992" y="2518003"/>
                  </a:lnTo>
                  <a:lnTo>
                    <a:pt x="3217138" y="2516149"/>
                  </a:lnTo>
                  <a:lnTo>
                    <a:pt x="3216008" y="2515679"/>
                  </a:lnTo>
                  <a:lnTo>
                    <a:pt x="3203854" y="2515679"/>
                  </a:lnTo>
                  <a:lnTo>
                    <a:pt x="3202736" y="2516149"/>
                  </a:lnTo>
                  <a:lnTo>
                    <a:pt x="3200870" y="2518003"/>
                  </a:lnTo>
                  <a:lnTo>
                    <a:pt x="3200412" y="2519134"/>
                  </a:lnTo>
                  <a:lnTo>
                    <a:pt x="3200412" y="2521762"/>
                  </a:lnTo>
                  <a:lnTo>
                    <a:pt x="3200870" y="2522880"/>
                  </a:lnTo>
                  <a:lnTo>
                    <a:pt x="3202736" y="2524747"/>
                  </a:lnTo>
                  <a:lnTo>
                    <a:pt x="3203854" y="2525204"/>
                  </a:lnTo>
                  <a:lnTo>
                    <a:pt x="3216008" y="2525204"/>
                  </a:lnTo>
                  <a:lnTo>
                    <a:pt x="3217138" y="2524747"/>
                  </a:lnTo>
                  <a:lnTo>
                    <a:pt x="3218992" y="2522880"/>
                  </a:lnTo>
                  <a:lnTo>
                    <a:pt x="3219462" y="2521762"/>
                  </a:lnTo>
                  <a:lnTo>
                    <a:pt x="3219462" y="2519134"/>
                  </a:lnTo>
                  <a:close/>
                </a:path>
                <a:path w="5163185" h="3783329">
                  <a:moveTo>
                    <a:pt x="3219462" y="1890204"/>
                  </a:moveTo>
                  <a:lnTo>
                    <a:pt x="3218992" y="1889086"/>
                  </a:lnTo>
                  <a:lnTo>
                    <a:pt x="3217138" y="1887220"/>
                  </a:lnTo>
                  <a:lnTo>
                    <a:pt x="3216008" y="1886762"/>
                  </a:lnTo>
                  <a:lnTo>
                    <a:pt x="3203854" y="1886762"/>
                  </a:lnTo>
                  <a:lnTo>
                    <a:pt x="3202736" y="1887220"/>
                  </a:lnTo>
                  <a:lnTo>
                    <a:pt x="3200870" y="1889086"/>
                  </a:lnTo>
                  <a:lnTo>
                    <a:pt x="3200412" y="1890204"/>
                  </a:lnTo>
                  <a:lnTo>
                    <a:pt x="3200412" y="1892833"/>
                  </a:lnTo>
                  <a:lnTo>
                    <a:pt x="3200870" y="1893963"/>
                  </a:lnTo>
                  <a:lnTo>
                    <a:pt x="3202736" y="1895817"/>
                  </a:lnTo>
                  <a:lnTo>
                    <a:pt x="3203854" y="1896287"/>
                  </a:lnTo>
                  <a:lnTo>
                    <a:pt x="3216008" y="1896287"/>
                  </a:lnTo>
                  <a:lnTo>
                    <a:pt x="3217138" y="1895817"/>
                  </a:lnTo>
                  <a:lnTo>
                    <a:pt x="3218992" y="1893963"/>
                  </a:lnTo>
                  <a:lnTo>
                    <a:pt x="3219462" y="1892833"/>
                  </a:lnTo>
                  <a:lnTo>
                    <a:pt x="3219462" y="1890204"/>
                  </a:lnTo>
                  <a:close/>
                </a:path>
                <a:path w="5163185" h="3783329">
                  <a:moveTo>
                    <a:pt x="3219462" y="1261287"/>
                  </a:moveTo>
                  <a:lnTo>
                    <a:pt x="3218992" y="1260157"/>
                  </a:lnTo>
                  <a:lnTo>
                    <a:pt x="3217138" y="1258303"/>
                  </a:lnTo>
                  <a:lnTo>
                    <a:pt x="3216008" y="1257833"/>
                  </a:lnTo>
                  <a:lnTo>
                    <a:pt x="3203854" y="1257833"/>
                  </a:lnTo>
                  <a:lnTo>
                    <a:pt x="3202736" y="1258303"/>
                  </a:lnTo>
                  <a:lnTo>
                    <a:pt x="3200870" y="1260157"/>
                  </a:lnTo>
                  <a:lnTo>
                    <a:pt x="3200412" y="1261287"/>
                  </a:lnTo>
                  <a:lnTo>
                    <a:pt x="3200412" y="1263916"/>
                  </a:lnTo>
                  <a:lnTo>
                    <a:pt x="3200870" y="1265034"/>
                  </a:lnTo>
                  <a:lnTo>
                    <a:pt x="3202736" y="1266888"/>
                  </a:lnTo>
                  <a:lnTo>
                    <a:pt x="3203854" y="1267358"/>
                  </a:lnTo>
                  <a:lnTo>
                    <a:pt x="3216008" y="1267358"/>
                  </a:lnTo>
                  <a:lnTo>
                    <a:pt x="3217138" y="1266888"/>
                  </a:lnTo>
                  <a:lnTo>
                    <a:pt x="3218992" y="1265034"/>
                  </a:lnTo>
                  <a:lnTo>
                    <a:pt x="3219462" y="1263916"/>
                  </a:lnTo>
                  <a:lnTo>
                    <a:pt x="3219462" y="1261287"/>
                  </a:lnTo>
                  <a:close/>
                </a:path>
                <a:path w="5163185" h="3783329">
                  <a:moveTo>
                    <a:pt x="3219462" y="632358"/>
                  </a:moveTo>
                  <a:lnTo>
                    <a:pt x="3218992" y="631240"/>
                  </a:lnTo>
                  <a:lnTo>
                    <a:pt x="3217138" y="629386"/>
                  </a:lnTo>
                  <a:lnTo>
                    <a:pt x="3216008" y="628916"/>
                  </a:lnTo>
                  <a:lnTo>
                    <a:pt x="3203854" y="628916"/>
                  </a:lnTo>
                  <a:lnTo>
                    <a:pt x="3202736" y="629386"/>
                  </a:lnTo>
                  <a:lnTo>
                    <a:pt x="3200870" y="631240"/>
                  </a:lnTo>
                  <a:lnTo>
                    <a:pt x="3200412" y="632358"/>
                  </a:lnTo>
                  <a:lnTo>
                    <a:pt x="3200412" y="635000"/>
                  </a:lnTo>
                  <a:lnTo>
                    <a:pt x="3200870" y="636117"/>
                  </a:lnTo>
                  <a:lnTo>
                    <a:pt x="3202736" y="637971"/>
                  </a:lnTo>
                  <a:lnTo>
                    <a:pt x="3203854" y="638441"/>
                  </a:lnTo>
                  <a:lnTo>
                    <a:pt x="3216008" y="638441"/>
                  </a:lnTo>
                  <a:lnTo>
                    <a:pt x="3217138" y="637971"/>
                  </a:lnTo>
                  <a:lnTo>
                    <a:pt x="3218992" y="636117"/>
                  </a:lnTo>
                  <a:lnTo>
                    <a:pt x="3219462" y="635000"/>
                  </a:lnTo>
                  <a:lnTo>
                    <a:pt x="3219462" y="632358"/>
                  </a:lnTo>
                  <a:close/>
                </a:path>
                <a:path w="5163185" h="3783329">
                  <a:moveTo>
                    <a:pt x="3219462" y="3441"/>
                  </a:moveTo>
                  <a:lnTo>
                    <a:pt x="3218992" y="2324"/>
                  </a:lnTo>
                  <a:lnTo>
                    <a:pt x="3217138" y="457"/>
                  </a:lnTo>
                  <a:lnTo>
                    <a:pt x="3216008" y="0"/>
                  </a:lnTo>
                  <a:lnTo>
                    <a:pt x="3203854" y="0"/>
                  </a:lnTo>
                  <a:lnTo>
                    <a:pt x="3202736" y="457"/>
                  </a:lnTo>
                  <a:lnTo>
                    <a:pt x="3200870" y="2324"/>
                  </a:lnTo>
                  <a:lnTo>
                    <a:pt x="3200412" y="3441"/>
                  </a:lnTo>
                  <a:lnTo>
                    <a:pt x="3200412" y="6070"/>
                  </a:lnTo>
                  <a:lnTo>
                    <a:pt x="3200870" y="7200"/>
                  </a:lnTo>
                  <a:lnTo>
                    <a:pt x="3202736" y="9055"/>
                  </a:lnTo>
                  <a:lnTo>
                    <a:pt x="3203854" y="9525"/>
                  </a:lnTo>
                  <a:lnTo>
                    <a:pt x="3216008" y="9525"/>
                  </a:lnTo>
                  <a:lnTo>
                    <a:pt x="3217138" y="9055"/>
                  </a:lnTo>
                  <a:lnTo>
                    <a:pt x="3218992" y="7200"/>
                  </a:lnTo>
                  <a:lnTo>
                    <a:pt x="3219462" y="6070"/>
                  </a:lnTo>
                  <a:lnTo>
                    <a:pt x="3219462" y="3441"/>
                  </a:lnTo>
                  <a:close/>
                </a:path>
                <a:path w="5163185" h="3783329">
                  <a:moveTo>
                    <a:pt x="3276612" y="3776980"/>
                  </a:moveTo>
                  <a:lnTo>
                    <a:pt x="3276142" y="3775862"/>
                  </a:lnTo>
                  <a:lnTo>
                    <a:pt x="3274288" y="3773995"/>
                  </a:lnTo>
                  <a:lnTo>
                    <a:pt x="3273158" y="3773525"/>
                  </a:lnTo>
                  <a:lnTo>
                    <a:pt x="3261004" y="3773525"/>
                  </a:lnTo>
                  <a:lnTo>
                    <a:pt x="3259886" y="3773995"/>
                  </a:lnTo>
                  <a:lnTo>
                    <a:pt x="3258020" y="3775862"/>
                  </a:lnTo>
                  <a:lnTo>
                    <a:pt x="3257562" y="3776980"/>
                  </a:lnTo>
                  <a:lnTo>
                    <a:pt x="3257562" y="3779609"/>
                  </a:lnTo>
                  <a:lnTo>
                    <a:pt x="3258020" y="3780726"/>
                  </a:lnTo>
                  <a:lnTo>
                    <a:pt x="3259886" y="3782593"/>
                  </a:lnTo>
                  <a:lnTo>
                    <a:pt x="3261004" y="3783063"/>
                  </a:lnTo>
                  <a:lnTo>
                    <a:pt x="3273158" y="3783063"/>
                  </a:lnTo>
                  <a:lnTo>
                    <a:pt x="3274288" y="3782593"/>
                  </a:lnTo>
                  <a:lnTo>
                    <a:pt x="3276142" y="3780726"/>
                  </a:lnTo>
                  <a:lnTo>
                    <a:pt x="3276612" y="3779609"/>
                  </a:lnTo>
                  <a:lnTo>
                    <a:pt x="3276612" y="3776980"/>
                  </a:lnTo>
                  <a:close/>
                </a:path>
                <a:path w="5163185" h="3783329">
                  <a:moveTo>
                    <a:pt x="3276612" y="3148050"/>
                  </a:moveTo>
                  <a:lnTo>
                    <a:pt x="3276142" y="3146933"/>
                  </a:lnTo>
                  <a:lnTo>
                    <a:pt x="3274288" y="3145078"/>
                  </a:lnTo>
                  <a:lnTo>
                    <a:pt x="3273158" y="3144609"/>
                  </a:lnTo>
                  <a:lnTo>
                    <a:pt x="3261004" y="3144609"/>
                  </a:lnTo>
                  <a:lnTo>
                    <a:pt x="3259886" y="3145078"/>
                  </a:lnTo>
                  <a:lnTo>
                    <a:pt x="3258020" y="3146933"/>
                  </a:lnTo>
                  <a:lnTo>
                    <a:pt x="3257562" y="3148050"/>
                  </a:lnTo>
                  <a:lnTo>
                    <a:pt x="3257562" y="3150679"/>
                  </a:lnTo>
                  <a:lnTo>
                    <a:pt x="3258020" y="3151809"/>
                  </a:lnTo>
                  <a:lnTo>
                    <a:pt x="3259886" y="3153664"/>
                  </a:lnTo>
                  <a:lnTo>
                    <a:pt x="3261004" y="3154134"/>
                  </a:lnTo>
                  <a:lnTo>
                    <a:pt x="3273158" y="3154134"/>
                  </a:lnTo>
                  <a:lnTo>
                    <a:pt x="3274288" y="3153664"/>
                  </a:lnTo>
                  <a:lnTo>
                    <a:pt x="3276142" y="3151809"/>
                  </a:lnTo>
                  <a:lnTo>
                    <a:pt x="3276612" y="3150679"/>
                  </a:lnTo>
                  <a:lnTo>
                    <a:pt x="3276612" y="3148050"/>
                  </a:lnTo>
                  <a:close/>
                </a:path>
                <a:path w="5163185" h="3783329">
                  <a:moveTo>
                    <a:pt x="3276612" y="2519134"/>
                  </a:moveTo>
                  <a:lnTo>
                    <a:pt x="3276142" y="2518003"/>
                  </a:lnTo>
                  <a:lnTo>
                    <a:pt x="3274288" y="2516149"/>
                  </a:lnTo>
                  <a:lnTo>
                    <a:pt x="3273158" y="2515679"/>
                  </a:lnTo>
                  <a:lnTo>
                    <a:pt x="3261004" y="2515679"/>
                  </a:lnTo>
                  <a:lnTo>
                    <a:pt x="3259886" y="2516149"/>
                  </a:lnTo>
                  <a:lnTo>
                    <a:pt x="3258020" y="2518003"/>
                  </a:lnTo>
                  <a:lnTo>
                    <a:pt x="3257562" y="2519134"/>
                  </a:lnTo>
                  <a:lnTo>
                    <a:pt x="3257562" y="2521762"/>
                  </a:lnTo>
                  <a:lnTo>
                    <a:pt x="3258020" y="2522880"/>
                  </a:lnTo>
                  <a:lnTo>
                    <a:pt x="3259886" y="2524747"/>
                  </a:lnTo>
                  <a:lnTo>
                    <a:pt x="3261004" y="2525204"/>
                  </a:lnTo>
                  <a:lnTo>
                    <a:pt x="3273158" y="2525204"/>
                  </a:lnTo>
                  <a:lnTo>
                    <a:pt x="3274288" y="2524747"/>
                  </a:lnTo>
                  <a:lnTo>
                    <a:pt x="3276142" y="2522880"/>
                  </a:lnTo>
                  <a:lnTo>
                    <a:pt x="3276612" y="2521762"/>
                  </a:lnTo>
                  <a:lnTo>
                    <a:pt x="3276612" y="2519134"/>
                  </a:lnTo>
                  <a:close/>
                </a:path>
                <a:path w="5163185" h="3783329">
                  <a:moveTo>
                    <a:pt x="3276612" y="1890204"/>
                  </a:moveTo>
                  <a:lnTo>
                    <a:pt x="3276142" y="1889086"/>
                  </a:lnTo>
                  <a:lnTo>
                    <a:pt x="3274288" y="1887220"/>
                  </a:lnTo>
                  <a:lnTo>
                    <a:pt x="3273158" y="1886762"/>
                  </a:lnTo>
                  <a:lnTo>
                    <a:pt x="3261004" y="1886762"/>
                  </a:lnTo>
                  <a:lnTo>
                    <a:pt x="3259886" y="1887220"/>
                  </a:lnTo>
                  <a:lnTo>
                    <a:pt x="3258020" y="1889086"/>
                  </a:lnTo>
                  <a:lnTo>
                    <a:pt x="3257562" y="1890204"/>
                  </a:lnTo>
                  <a:lnTo>
                    <a:pt x="3257562" y="1892833"/>
                  </a:lnTo>
                  <a:lnTo>
                    <a:pt x="3258020" y="1893963"/>
                  </a:lnTo>
                  <a:lnTo>
                    <a:pt x="3259886" y="1895817"/>
                  </a:lnTo>
                  <a:lnTo>
                    <a:pt x="3261004" y="1896287"/>
                  </a:lnTo>
                  <a:lnTo>
                    <a:pt x="3273158" y="1896287"/>
                  </a:lnTo>
                  <a:lnTo>
                    <a:pt x="3274288" y="1895817"/>
                  </a:lnTo>
                  <a:lnTo>
                    <a:pt x="3276142" y="1893963"/>
                  </a:lnTo>
                  <a:lnTo>
                    <a:pt x="3276612" y="1892833"/>
                  </a:lnTo>
                  <a:lnTo>
                    <a:pt x="3276612" y="1890204"/>
                  </a:lnTo>
                  <a:close/>
                </a:path>
                <a:path w="5163185" h="3783329">
                  <a:moveTo>
                    <a:pt x="3276612" y="1261287"/>
                  </a:moveTo>
                  <a:lnTo>
                    <a:pt x="3276142" y="1260157"/>
                  </a:lnTo>
                  <a:lnTo>
                    <a:pt x="3274288" y="1258303"/>
                  </a:lnTo>
                  <a:lnTo>
                    <a:pt x="3273158" y="1257833"/>
                  </a:lnTo>
                  <a:lnTo>
                    <a:pt x="3261004" y="1257833"/>
                  </a:lnTo>
                  <a:lnTo>
                    <a:pt x="3259886" y="1258303"/>
                  </a:lnTo>
                  <a:lnTo>
                    <a:pt x="3258020" y="1260157"/>
                  </a:lnTo>
                  <a:lnTo>
                    <a:pt x="3257562" y="1261287"/>
                  </a:lnTo>
                  <a:lnTo>
                    <a:pt x="3257562" y="1263916"/>
                  </a:lnTo>
                  <a:lnTo>
                    <a:pt x="3258020" y="1265034"/>
                  </a:lnTo>
                  <a:lnTo>
                    <a:pt x="3259886" y="1266888"/>
                  </a:lnTo>
                  <a:lnTo>
                    <a:pt x="3261004" y="1267358"/>
                  </a:lnTo>
                  <a:lnTo>
                    <a:pt x="3273158" y="1267358"/>
                  </a:lnTo>
                  <a:lnTo>
                    <a:pt x="3274288" y="1266888"/>
                  </a:lnTo>
                  <a:lnTo>
                    <a:pt x="3276142" y="1265034"/>
                  </a:lnTo>
                  <a:lnTo>
                    <a:pt x="3276612" y="1263916"/>
                  </a:lnTo>
                  <a:lnTo>
                    <a:pt x="3276612" y="1261287"/>
                  </a:lnTo>
                  <a:close/>
                </a:path>
                <a:path w="5163185" h="3783329">
                  <a:moveTo>
                    <a:pt x="3276612" y="632358"/>
                  </a:moveTo>
                  <a:lnTo>
                    <a:pt x="3276142" y="631240"/>
                  </a:lnTo>
                  <a:lnTo>
                    <a:pt x="3274288" y="629386"/>
                  </a:lnTo>
                  <a:lnTo>
                    <a:pt x="3273158" y="628916"/>
                  </a:lnTo>
                  <a:lnTo>
                    <a:pt x="3261004" y="628916"/>
                  </a:lnTo>
                  <a:lnTo>
                    <a:pt x="3259886" y="629386"/>
                  </a:lnTo>
                  <a:lnTo>
                    <a:pt x="3258020" y="631240"/>
                  </a:lnTo>
                  <a:lnTo>
                    <a:pt x="3257562" y="632358"/>
                  </a:lnTo>
                  <a:lnTo>
                    <a:pt x="3257562" y="635000"/>
                  </a:lnTo>
                  <a:lnTo>
                    <a:pt x="3258020" y="636117"/>
                  </a:lnTo>
                  <a:lnTo>
                    <a:pt x="3259886" y="637971"/>
                  </a:lnTo>
                  <a:lnTo>
                    <a:pt x="3261004" y="638441"/>
                  </a:lnTo>
                  <a:lnTo>
                    <a:pt x="3273158" y="638441"/>
                  </a:lnTo>
                  <a:lnTo>
                    <a:pt x="3274288" y="637971"/>
                  </a:lnTo>
                  <a:lnTo>
                    <a:pt x="3276142" y="636117"/>
                  </a:lnTo>
                  <a:lnTo>
                    <a:pt x="3276612" y="635000"/>
                  </a:lnTo>
                  <a:lnTo>
                    <a:pt x="3276612" y="632358"/>
                  </a:lnTo>
                  <a:close/>
                </a:path>
                <a:path w="5163185" h="3783329">
                  <a:moveTo>
                    <a:pt x="3276612" y="3441"/>
                  </a:moveTo>
                  <a:lnTo>
                    <a:pt x="3276142" y="2324"/>
                  </a:lnTo>
                  <a:lnTo>
                    <a:pt x="3274288" y="457"/>
                  </a:lnTo>
                  <a:lnTo>
                    <a:pt x="3273158" y="0"/>
                  </a:lnTo>
                  <a:lnTo>
                    <a:pt x="3261004" y="0"/>
                  </a:lnTo>
                  <a:lnTo>
                    <a:pt x="3259886" y="457"/>
                  </a:lnTo>
                  <a:lnTo>
                    <a:pt x="3258020" y="2324"/>
                  </a:lnTo>
                  <a:lnTo>
                    <a:pt x="3257562" y="3441"/>
                  </a:lnTo>
                  <a:lnTo>
                    <a:pt x="3257562" y="6070"/>
                  </a:lnTo>
                  <a:lnTo>
                    <a:pt x="3258020" y="7200"/>
                  </a:lnTo>
                  <a:lnTo>
                    <a:pt x="3259886" y="9055"/>
                  </a:lnTo>
                  <a:lnTo>
                    <a:pt x="3261004" y="9525"/>
                  </a:lnTo>
                  <a:lnTo>
                    <a:pt x="3273158" y="9525"/>
                  </a:lnTo>
                  <a:lnTo>
                    <a:pt x="3274288" y="9055"/>
                  </a:lnTo>
                  <a:lnTo>
                    <a:pt x="3276142" y="7200"/>
                  </a:lnTo>
                  <a:lnTo>
                    <a:pt x="3276612" y="6070"/>
                  </a:lnTo>
                  <a:lnTo>
                    <a:pt x="3276612" y="3441"/>
                  </a:lnTo>
                  <a:close/>
                </a:path>
                <a:path w="5163185" h="3783329">
                  <a:moveTo>
                    <a:pt x="3333762" y="3776980"/>
                  </a:moveTo>
                  <a:lnTo>
                    <a:pt x="3333292" y="3775862"/>
                  </a:lnTo>
                  <a:lnTo>
                    <a:pt x="3331438" y="3773995"/>
                  </a:lnTo>
                  <a:lnTo>
                    <a:pt x="3330308" y="3773525"/>
                  </a:lnTo>
                  <a:lnTo>
                    <a:pt x="3318154" y="3773525"/>
                  </a:lnTo>
                  <a:lnTo>
                    <a:pt x="3317036" y="3773995"/>
                  </a:lnTo>
                  <a:lnTo>
                    <a:pt x="3315170" y="3775862"/>
                  </a:lnTo>
                  <a:lnTo>
                    <a:pt x="3314712" y="3776980"/>
                  </a:lnTo>
                  <a:lnTo>
                    <a:pt x="3314712" y="3779609"/>
                  </a:lnTo>
                  <a:lnTo>
                    <a:pt x="3315170" y="3780726"/>
                  </a:lnTo>
                  <a:lnTo>
                    <a:pt x="3317036" y="3782593"/>
                  </a:lnTo>
                  <a:lnTo>
                    <a:pt x="3318154" y="3783063"/>
                  </a:lnTo>
                  <a:lnTo>
                    <a:pt x="3330308" y="3783063"/>
                  </a:lnTo>
                  <a:lnTo>
                    <a:pt x="3331438" y="3782593"/>
                  </a:lnTo>
                  <a:lnTo>
                    <a:pt x="3333292" y="3780726"/>
                  </a:lnTo>
                  <a:lnTo>
                    <a:pt x="3333762" y="3779609"/>
                  </a:lnTo>
                  <a:lnTo>
                    <a:pt x="3333762" y="3776980"/>
                  </a:lnTo>
                  <a:close/>
                </a:path>
                <a:path w="5163185" h="3783329">
                  <a:moveTo>
                    <a:pt x="3333762" y="3148050"/>
                  </a:moveTo>
                  <a:lnTo>
                    <a:pt x="3333292" y="3146933"/>
                  </a:lnTo>
                  <a:lnTo>
                    <a:pt x="3331438" y="3145078"/>
                  </a:lnTo>
                  <a:lnTo>
                    <a:pt x="3330308" y="3144609"/>
                  </a:lnTo>
                  <a:lnTo>
                    <a:pt x="3318154" y="3144609"/>
                  </a:lnTo>
                  <a:lnTo>
                    <a:pt x="3317036" y="3145078"/>
                  </a:lnTo>
                  <a:lnTo>
                    <a:pt x="3315170" y="3146933"/>
                  </a:lnTo>
                  <a:lnTo>
                    <a:pt x="3314712" y="3148050"/>
                  </a:lnTo>
                  <a:lnTo>
                    <a:pt x="3314712" y="3150679"/>
                  </a:lnTo>
                  <a:lnTo>
                    <a:pt x="3315170" y="3151809"/>
                  </a:lnTo>
                  <a:lnTo>
                    <a:pt x="3317036" y="3153664"/>
                  </a:lnTo>
                  <a:lnTo>
                    <a:pt x="3318154" y="3154134"/>
                  </a:lnTo>
                  <a:lnTo>
                    <a:pt x="3330308" y="3154134"/>
                  </a:lnTo>
                  <a:lnTo>
                    <a:pt x="3331438" y="3153664"/>
                  </a:lnTo>
                  <a:lnTo>
                    <a:pt x="3333292" y="3151809"/>
                  </a:lnTo>
                  <a:lnTo>
                    <a:pt x="3333762" y="3150679"/>
                  </a:lnTo>
                  <a:lnTo>
                    <a:pt x="3333762" y="3148050"/>
                  </a:lnTo>
                  <a:close/>
                </a:path>
                <a:path w="5163185" h="3783329">
                  <a:moveTo>
                    <a:pt x="3333762" y="2519134"/>
                  </a:moveTo>
                  <a:lnTo>
                    <a:pt x="3333292" y="2518003"/>
                  </a:lnTo>
                  <a:lnTo>
                    <a:pt x="3331438" y="2516149"/>
                  </a:lnTo>
                  <a:lnTo>
                    <a:pt x="3330308" y="2515679"/>
                  </a:lnTo>
                  <a:lnTo>
                    <a:pt x="3318154" y="2515679"/>
                  </a:lnTo>
                  <a:lnTo>
                    <a:pt x="3317036" y="2516149"/>
                  </a:lnTo>
                  <a:lnTo>
                    <a:pt x="3315170" y="2518003"/>
                  </a:lnTo>
                  <a:lnTo>
                    <a:pt x="3314712" y="2519134"/>
                  </a:lnTo>
                  <a:lnTo>
                    <a:pt x="3314712" y="2521762"/>
                  </a:lnTo>
                  <a:lnTo>
                    <a:pt x="3315170" y="2522880"/>
                  </a:lnTo>
                  <a:lnTo>
                    <a:pt x="3317036" y="2524747"/>
                  </a:lnTo>
                  <a:lnTo>
                    <a:pt x="3318154" y="2525204"/>
                  </a:lnTo>
                  <a:lnTo>
                    <a:pt x="3330308" y="2525204"/>
                  </a:lnTo>
                  <a:lnTo>
                    <a:pt x="3331438" y="2524747"/>
                  </a:lnTo>
                  <a:lnTo>
                    <a:pt x="3333292" y="2522880"/>
                  </a:lnTo>
                  <a:lnTo>
                    <a:pt x="3333762" y="2521762"/>
                  </a:lnTo>
                  <a:lnTo>
                    <a:pt x="3333762" y="2519134"/>
                  </a:lnTo>
                  <a:close/>
                </a:path>
                <a:path w="5163185" h="3783329">
                  <a:moveTo>
                    <a:pt x="3333762" y="1890204"/>
                  </a:moveTo>
                  <a:lnTo>
                    <a:pt x="3333292" y="1889086"/>
                  </a:lnTo>
                  <a:lnTo>
                    <a:pt x="3331438" y="1887220"/>
                  </a:lnTo>
                  <a:lnTo>
                    <a:pt x="3330308" y="1886762"/>
                  </a:lnTo>
                  <a:lnTo>
                    <a:pt x="3318154" y="1886762"/>
                  </a:lnTo>
                  <a:lnTo>
                    <a:pt x="3317036" y="1887220"/>
                  </a:lnTo>
                  <a:lnTo>
                    <a:pt x="3315170" y="1889086"/>
                  </a:lnTo>
                  <a:lnTo>
                    <a:pt x="3314712" y="1890204"/>
                  </a:lnTo>
                  <a:lnTo>
                    <a:pt x="3314712" y="1892833"/>
                  </a:lnTo>
                  <a:lnTo>
                    <a:pt x="3315170" y="1893963"/>
                  </a:lnTo>
                  <a:lnTo>
                    <a:pt x="3317036" y="1895817"/>
                  </a:lnTo>
                  <a:lnTo>
                    <a:pt x="3318154" y="1896287"/>
                  </a:lnTo>
                  <a:lnTo>
                    <a:pt x="3330308" y="1896287"/>
                  </a:lnTo>
                  <a:lnTo>
                    <a:pt x="3331438" y="1895817"/>
                  </a:lnTo>
                  <a:lnTo>
                    <a:pt x="3333292" y="1893963"/>
                  </a:lnTo>
                  <a:lnTo>
                    <a:pt x="3333762" y="1892833"/>
                  </a:lnTo>
                  <a:lnTo>
                    <a:pt x="3333762" y="1890204"/>
                  </a:lnTo>
                  <a:close/>
                </a:path>
                <a:path w="5163185" h="3783329">
                  <a:moveTo>
                    <a:pt x="3333762" y="1261287"/>
                  </a:moveTo>
                  <a:lnTo>
                    <a:pt x="3333292" y="1260157"/>
                  </a:lnTo>
                  <a:lnTo>
                    <a:pt x="3331438" y="1258303"/>
                  </a:lnTo>
                  <a:lnTo>
                    <a:pt x="3330308" y="1257833"/>
                  </a:lnTo>
                  <a:lnTo>
                    <a:pt x="3318154" y="1257833"/>
                  </a:lnTo>
                  <a:lnTo>
                    <a:pt x="3317036" y="1258303"/>
                  </a:lnTo>
                  <a:lnTo>
                    <a:pt x="3315170" y="1260157"/>
                  </a:lnTo>
                  <a:lnTo>
                    <a:pt x="3314712" y="1261287"/>
                  </a:lnTo>
                  <a:lnTo>
                    <a:pt x="3314712" y="1263916"/>
                  </a:lnTo>
                  <a:lnTo>
                    <a:pt x="3315170" y="1265034"/>
                  </a:lnTo>
                  <a:lnTo>
                    <a:pt x="3317036" y="1266888"/>
                  </a:lnTo>
                  <a:lnTo>
                    <a:pt x="3318154" y="1267358"/>
                  </a:lnTo>
                  <a:lnTo>
                    <a:pt x="3330308" y="1267358"/>
                  </a:lnTo>
                  <a:lnTo>
                    <a:pt x="3331438" y="1266888"/>
                  </a:lnTo>
                  <a:lnTo>
                    <a:pt x="3333292" y="1265034"/>
                  </a:lnTo>
                  <a:lnTo>
                    <a:pt x="3333762" y="1263916"/>
                  </a:lnTo>
                  <a:lnTo>
                    <a:pt x="3333762" y="1261287"/>
                  </a:lnTo>
                  <a:close/>
                </a:path>
                <a:path w="5163185" h="3783329">
                  <a:moveTo>
                    <a:pt x="3333762" y="632358"/>
                  </a:moveTo>
                  <a:lnTo>
                    <a:pt x="3333292" y="631240"/>
                  </a:lnTo>
                  <a:lnTo>
                    <a:pt x="3331438" y="629386"/>
                  </a:lnTo>
                  <a:lnTo>
                    <a:pt x="3330308" y="628916"/>
                  </a:lnTo>
                  <a:lnTo>
                    <a:pt x="3318154" y="628916"/>
                  </a:lnTo>
                  <a:lnTo>
                    <a:pt x="3317036" y="629386"/>
                  </a:lnTo>
                  <a:lnTo>
                    <a:pt x="3315170" y="631240"/>
                  </a:lnTo>
                  <a:lnTo>
                    <a:pt x="3314712" y="632358"/>
                  </a:lnTo>
                  <a:lnTo>
                    <a:pt x="3314712" y="635000"/>
                  </a:lnTo>
                  <a:lnTo>
                    <a:pt x="3315170" y="636117"/>
                  </a:lnTo>
                  <a:lnTo>
                    <a:pt x="3317036" y="637971"/>
                  </a:lnTo>
                  <a:lnTo>
                    <a:pt x="3318154" y="638441"/>
                  </a:lnTo>
                  <a:lnTo>
                    <a:pt x="3330308" y="638441"/>
                  </a:lnTo>
                  <a:lnTo>
                    <a:pt x="3331438" y="637971"/>
                  </a:lnTo>
                  <a:lnTo>
                    <a:pt x="3333292" y="636117"/>
                  </a:lnTo>
                  <a:lnTo>
                    <a:pt x="3333762" y="635000"/>
                  </a:lnTo>
                  <a:lnTo>
                    <a:pt x="3333762" y="632358"/>
                  </a:lnTo>
                  <a:close/>
                </a:path>
                <a:path w="5163185" h="3783329">
                  <a:moveTo>
                    <a:pt x="3333762" y="3441"/>
                  </a:moveTo>
                  <a:lnTo>
                    <a:pt x="3333292" y="2324"/>
                  </a:lnTo>
                  <a:lnTo>
                    <a:pt x="3331438" y="457"/>
                  </a:lnTo>
                  <a:lnTo>
                    <a:pt x="3330308" y="0"/>
                  </a:lnTo>
                  <a:lnTo>
                    <a:pt x="3318154" y="0"/>
                  </a:lnTo>
                  <a:lnTo>
                    <a:pt x="3317036" y="457"/>
                  </a:lnTo>
                  <a:lnTo>
                    <a:pt x="3315170" y="2324"/>
                  </a:lnTo>
                  <a:lnTo>
                    <a:pt x="3314712" y="3441"/>
                  </a:lnTo>
                  <a:lnTo>
                    <a:pt x="3314712" y="6070"/>
                  </a:lnTo>
                  <a:lnTo>
                    <a:pt x="3315170" y="7200"/>
                  </a:lnTo>
                  <a:lnTo>
                    <a:pt x="3317036" y="9055"/>
                  </a:lnTo>
                  <a:lnTo>
                    <a:pt x="3318154" y="9525"/>
                  </a:lnTo>
                  <a:lnTo>
                    <a:pt x="3330308" y="9525"/>
                  </a:lnTo>
                  <a:lnTo>
                    <a:pt x="3331438" y="9055"/>
                  </a:lnTo>
                  <a:lnTo>
                    <a:pt x="3333292" y="7200"/>
                  </a:lnTo>
                  <a:lnTo>
                    <a:pt x="3333762" y="6070"/>
                  </a:lnTo>
                  <a:lnTo>
                    <a:pt x="3333762" y="3441"/>
                  </a:lnTo>
                  <a:close/>
                </a:path>
                <a:path w="5163185" h="3783329">
                  <a:moveTo>
                    <a:pt x="3390912" y="3776980"/>
                  </a:moveTo>
                  <a:lnTo>
                    <a:pt x="3390442" y="3775862"/>
                  </a:lnTo>
                  <a:lnTo>
                    <a:pt x="3388588" y="3773995"/>
                  </a:lnTo>
                  <a:lnTo>
                    <a:pt x="3387458" y="3773525"/>
                  </a:lnTo>
                  <a:lnTo>
                    <a:pt x="3375304" y="3773525"/>
                  </a:lnTo>
                  <a:lnTo>
                    <a:pt x="3374186" y="3773995"/>
                  </a:lnTo>
                  <a:lnTo>
                    <a:pt x="3372320" y="3775862"/>
                  </a:lnTo>
                  <a:lnTo>
                    <a:pt x="3371862" y="3776980"/>
                  </a:lnTo>
                  <a:lnTo>
                    <a:pt x="3371862" y="3779609"/>
                  </a:lnTo>
                  <a:lnTo>
                    <a:pt x="3372320" y="3780726"/>
                  </a:lnTo>
                  <a:lnTo>
                    <a:pt x="3374186" y="3782593"/>
                  </a:lnTo>
                  <a:lnTo>
                    <a:pt x="3375304" y="3783063"/>
                  </a:lnTo>
                  <a:lnTo>
                    <a:pt x="3387458" y="3783063"/>
                  </a:lnTo>
                  <a:lnTo>
                    <a:pt x="3388588" y="3782593"/>
                  </a:lnTo>
                  <a:lnTo>
                    <a:pt x="3390442" y="3780726"/>
                  </a:lnTo>
                  <a:lnTo>
                    <a:pt x="3390912" y="3779609"/>
                  </a:lnTo>
                  <a:lnTo>
                    <a:pt x="3390912" y="3776980"/>
                  </a:lnTo>
                  <a:close/>
                </a:path>
                <a:path w="5163185" h="3783329">
                  <a:moveTo>
                    <a:pt x="3390912" y="3148050"/>
                  </a:moveTo>
                  <a:lnTo>
                    <a:pt x="3390442" y="3146933"/>
                  </a:lnTo>
                  <a:lnTo>
                    <a:pt x="3388588" y="3145078"/>
                  </a:lnTo>
                  <a:lnTo>
                    <a:pt x="3387458" y="3144609"/>
                  </a:lnTo>
                  <a:lnTo>
                    <a:pt x="3375304" y="3144609"/>
                  </a:lnTo>
                  <a:lnTo>
                    <a:pt x="3374186" y="3145078"/>
                  </a:lnTo>
                  <a:lnTo>
                    <a:pt x="3372320" y="3146933"/>
                  </a:lnTo>
                  <a:lnTo>
                    <a:pt x="3371862" y="3148050"/>
                  </a:lnTo>
                  <a:lnTo>
                    <a:pt x="3371862" y="3150679"/>
                  </a:lnTo>
                  <a:lnTo>
                    <a:pt x="3372320" y="3151809"/>
                  </a:lnTo>
                  <a:lnTo>
                    <a:pt x="3374186" y="3153664"/>
                  </a:lnTo>
                  <a:lnTo>
                    <a:pt x="3375304" y="3154134"/>
                  </a:lnTo>
                  <a:lnTo>
                    <a:pt x="3387458" y="3154134"/>
                  </a:lnTo>
                  <a:lnTo>
                    <a:pt x="3388588" y="3153664"/>
                  </a:lnTo>
                  <a:lnTo>
                    <a:pt x="3390442" y="3151809"/>
                  </a:lnTo>
                  <a:lnTo>
                    <a:pt x="3390912" y="3150679"/>
                  </a:lnTo>
                  <a:lnTo>
                    <a:pt x="3390912" y="3148050"/>
                  </a:lnTo>
                  <a:close/>
                </a:path>
                <a:path w="5163185" h="3783329">
                  <a:moveTo>
                    <a:pt x="3390912" y="2519134"/>
                  </a:moveTo>
                  <a:lnTo>
                    <a:pt x="3390442" y="2518003"/>
                  </a:lnTo>
                  <a:lnTo>
                    <a:pt x="3388588" y="2516149"/>
                  </a:lnTo>
                  <a:lnTo>
                    <a:pt x="3387458" y="2515679"/>
                  </a:lnTo>
                  <a:lnTo>
                    <a:pt x="3375304" y="2515679"/>
                  </a:lnTo>
                  <a:lnTo>
                    <a:pt x="3374186" y="2516149"/>
                  </a:lnTo>
                  <a:lnTo>
                    <a:pt x="3372320" y="2518003"/>
                  </a:lnTo>
                  <a:lnTo>
                    <a:pt x="3371862" y="2519134"/>
                  </a:lnTo>
                  <a:lnTo>
                    <a:pt x="3371862" y="2521762"/>
                  </a:lnTo>
                  <a:lnTo>
                    <a:pt x="3372320" y="2522880"/>
                  </a:lnTo>
                  <a:lnTo>
                    <a:pt x="3374186" y="2524747"/>
                  </a:lnTo>
                  <a:lnTo>
                    <a:pt x="3375304" y="2525204"/>
                  </a:lnTo>
                  <a:lnTo>
                    <a:pt x="3387458" y="2525204"/>
                  </a:lnTo>
                  <a:lnTo>
                    <a:pt x="3388588" y="2524747"/>
                  </a:lnTo>
                  <a:lnTo>
                    <a:pt x="3390442" y="2522880"/>
                  </a:lnTo>
                  <a:lnTo>
                    <a:pt x="3390912" y="2521762"/>
                  </a:lnTo>
                  <a:lnTo>
                    <a:pt x="3390912" y="2519134"/>
                  </a:lnTo>
                  <a:close/>
                </a:path>
                <a:path w="5163185" h="3783329">
                  <a:moveTo>
                    <a:pt x="3390912" y="1890204"/>
                  </a:moveTo>
                  <a:lnTo>
                    <a:pt x="3390442" y="1889086"/>
                  </a:lnTo>
                  <a:lnTo>
                    <a:pt x="3388588" y="1887220"/>
                  </a:lnTo>
                  <a:lnTo>
                    <a:pt x="3387458" y="1886762"/>
                  </a:lnTo>
                  <a:lnTo>
                    <a:pt x="3375304" y="1886762"/>
                  </a:lnTo>
                  <a:lnTo>
                    <a:pt x="3374186" y="1887220"/>
                  </a:lnTo>
                  <a:lnTo>
                    <a:pt x="3372320" y="1889086"/>
                  </a:lnTo>
                  <a:lnTo>
                    <a:pt x="3371862" y="1890204"/>
                  </a:lnTo>
                  <a:lnTo>
                    <a:pt x="3371862" y="1892833"/>
                  </a:lnTo>
                  <a:lnTo>
                    <a:pt x="3372320" y="1893963"/>
                  </a:lnTo>
                  <a:lnTo>
                    <a:pt x="3374186" y="1895817"/>
                  </a:lnTo>
                  <a:lnTo>
                    <a:pt x="3375304" y="1896287"/>
                  </a:lnTo>
                  <a:lnTo>
                    <a:pt x="3387458" y="1896287"/>
                  </a:lnTo>
                  <a:lnTo>
                    <a:pt x="3388588" y="1895817"/>
                  </a:lnTo>
                  <a:lnTo>
                    <a:pt x="3390442" y="1893963"/>
                  </a:lnTo>
                  <a:lnTo>
                    <a:pt x="3390912" y="1892833"/>
                  </a:lnTo>
                  <a:lnTo>
                    <a:pt x="3390912" y="1890204"/>
                  </a:lnTo>
                  <a:close/>
                </a:path>
                <a:path w="5163185" h="3783329">
                  <a:moveTo>
                    <a:pt x="3390912" y="1261287"/>
                  </a:moveTo>
                  <a:lnTo>
                    <a:pt x="3390442" y="1260157"/>
                  </a:lnTo>
                  <a:lnTo>
                    <a:pt x="3388588" y="1258303"/>
                  </a:lnTo>
                  <a:lnTo>
                    <a:pt x="3387458" y="1257833"/>
                  </a:lnTo>
                  <a:lnTo>
                    <a:pt x="3375304" y="1257833"/>
                  </a:lnTo>
                  <a:lnTo>
                    <a:pt x="3374186" y="1258303"/>
                  </a:lnTo>
                  <a:lnTo>
                    <a:pt x="3372320" y="1260157"/>
                  </a:lnTo>
                  <a:lnTo>
                    <a:pt x="3371862" y="1261287"/>
                  </a:lnTo>
                  <a:lnTo>
                    <a:pt x="3371862" y="1263916"/>
                  </a:lnTo>
                  <a:lnTo>
                    <a:pt x="3372320" y="1265034"/>
                  </a:lnTo>
                  <a:lnTo>
                    <a:pt x="3374186" y="1266888"/>
                  </a:lnTo>
                  <a:lnTo>
                    <a:pt x="3375304" y="1267358"/>
                  </a:lnTo>
                  <a:lnTo>
                    <a:pt x="3387458" y="1267358"/>
                  </a:lnTo>
                  <a:lnTo>
                    <a:pt x="3388588" y="1266888"/>
                  </a:lnTo>
                  <a:lnTo>
                    <a:pt x="3390442" y="1265034"/>
                  </a:lnTo>
                  <a:lnTo>
                    <a:pt x="3390912" y="1263916"/>
                  </a:lnTo>
                  <a:lnTo>
                    <a:pt x="3390912" y="1261287"/>
                  </a:lnTo>
                  <a:close/>
                </a:path>
                <a:path w="5163185" h="3783329">
                  <a:moveTo>
                    <a:pt x="3390912" y="632358"/>
                  </a:moveTo>
                  <a:lnTo>
                    <a:pt x="3390442" y="631240"/>
                  </a:lnTo>
                  <a:lnTo>
                    <a:pt x="3388588" y="629386"/>
                  </a:lnTo>
                  <a:lnTo>
                    <a:pt x="3387458" y="628916"/>
                  </a:lnTo>
                  <a:lnTo>
                    <a:pt x="3375304" y="628916"/>
                  </a:lnTo>
                  <a:lnTo>
                    <a:pt x="3374186" y="629386"/>
                  </a:lnTo>
                  <a:lnTo>
                    <a:pt x="3372320" y="631240"/>
                  </a:lnTo>
                  <a:lnTo>
                    <a:pt x="3371862" y="632358"/>
                  </a:lnTo>
                  <a:lnTo>
                    <a:pt x="3371862" y="635000"/>
                  </a:lnTo>
                  <a:lnTo>
                    <a:pt x="3372320" y="636117"/>
                  </a:lnTo>
                  <a:lnTo>
                    <a:pt x="3374186" y="637971"/>
                  </a:lnTo>
                  <a:lnTo>
                    <a:pt x="3375304" y="638441"/>
                  </a:lnTo>
                  <a:lnTo>
                    <a:pt x="3387458" y="638441"/>
                  </a:lnTo>
                  <a:lnTo>
                    <a:pt x="3388588" y="637971"/>
                  </a:lnTo>
                  <a:lnTo>
                    <a:pt x="3390442" y="636117"/>
                  </a:lnTo>
                  <a:lnTo>
                    <a:pt x="3390912" y="635000"/>
                  </a:lnTo>
                  <a:lnTo>
                    <a:pt x="3390912" y="632358"/>
                  </a:lnTo>
                  <a:close/>
                </a:path>
                <a:path w="5163185" h="3783329">
                  <a:moveTo>
                    <a:pt x="3390912" y="3441"/>
                  </a:moveTo>
                  <a:lnTo>
                    <a:pt x="3390442" y="2324"/>
                  </a:lnTo>
                  <a:lnTo>
                    <a:pt x="3388588" y="457"/>
                  </a:lnTo>
                  <a:lnTo>
                    <a:pt x="3387458" y="0"/>
                  </a:lnTo>
                  <a:lnTo>
                    <a:pt x="3375304" y="0"/>
                  </a:lnTo>
                  <a:lnTo>
                    <a:pt x="3374186" y="457"/>
                  </a:lnTo>
                  <a:lnTo>
                    <a:pt x="3372320" y="2324"/>
                  </a:lnTo>
                  <a:lnTo>
                    <a:pt x="3371862" y="3441"/>
                  </a:lnTo>
                  <a:lnTo>
                    <a:pt x="3371862" y="6070"/>
                  </a:lnTo>
                  <a:lnTo>
                    <a:pt x="3372320" y="7200"/>
                  </a:lnTo>
                  <a:lnTo>
                    <a:pt x="3374186" y="9055"/>
                  </a:lnTo>
                  <a:lnTo>
                    <a:pt x="3375304" y="9525"/>
                  </a:lnTo>
                  <a:lnTo>
                    <a:pt x="3387458" y="9525"/>
                  </a:lnTo>
                  <a:lnTo>
                    <a:pt x="3388588" y="9055"/>
                  </a:lnTo>
                  <a:lnTo>
                    <a:pt x="3390442" y="7200"/>
                  </a:lnTo>
                  <a:lnTo>
                    <a:pt x="3390912" y="6070"/>
                  </a:lnTo>
                  <a:lnTo>
                    <a:pt x="3390912" y="3441"/>
                  </a:lnTo>
                  <a:close/>
                </a:path>
                <a:path w="5163185" h="3783329">
                  <a:moveTo>
                    <a:pt x="3448062" y="3776980"/>
                  </a:moveTo>
                  <a:lnTo>
                    <a:pt x="3447592" y="3775862"/>
                  </a:lnTo>
                  <a:lnTo>
                    <a:pt x="3445738" y="3773995"/>
                  </a:lnTo>
                  <a:lnTo>
                    <a:pt x="3444608" y="3773525"/>
                  </a:lnTo>
                  <a:lnTo>
                    <a:pt x="3432454" y="3773525"/>
                  </a:lnTo>
                  <a:lnTo>
                    <a:pt x="3431336" y="3773995"/>
                  </a:lnTo>
                  <a:lnTo>
                    <a:pt x="3429470" y="3775862"/>
                  </a:lnTo>
                  <a:lnTo>
                    <a:pt x="3429012" y="3776980"/>
                  </a:lnTo>
                  <a:lnTo>
                    <a:pt x="3429012" y="3779609"/>
                  </a:lnTo>
                  <a:lnTo>
                    <a:pt x="3429470" y="3780726"/>
                  </a:lnTo>
                  <a:lnTo>
                    <a:pt x="3431336" y="3782593"/>
                  </a:lnTo>
                  <a:lnTo>
                    <a:pt x="3432454" y="3783063"/>
                  </a:lnTo>
                  <a:lnTo>
                    <a:pt x="3444608" y="3783063"/>
                  </a:lnTo>
                  <a:lnTo>
                    <a:pt x="3445738" y="3782593"/>
                  </a:lnTo>
                  <a:lnTo>
                    <a:pt x="3447592" y="3780726"/>
                  </a:lnTo>
                  <a:lnTo>
                    <a:pt x="3448062" y="3779609"/>
                  </a:lnTo>
                  <a:lnTo>
                    <a:pt x="3448062" y="3776980"/>
                  </a:lnTo>
                  <a:close/>
                </a:path>
                <a:path w="5163185" h="3783329">
                  <a:moveTo>
                    <a:pt x="3448062" y="3148050"/>
                  </a:moveTo>
                  <a:lnTo>
                    <a:pt x="3447592" y="3146933"/>
                  </a:lnTo>
                  <a:lnTo>
                    <a:pt x="3445738" y="3145078"/>
                  </a:lnTo>
                  <a:lnTo>
                    <a:pt x="3444608" y="3144609"/>
                  </a:lnTo>
                  <a:lnTo>
                    <a:pt x="3432454" y="3144609"/>
                  </a:lnTo>
                  <a:lnTo>
                    <a:pt x="3431336" y="3145078"/>
                  </a:lnTo>
                  <a:lnTo>
                    <a:pt x="3429470" y="3146933"/>
                  </a:lnTo>
                  <a:lnTo>
                    <a:pt x="3429012" y="3148050"/>
                  </a:lnTo>
                  <a:lnTo>
                    <a:pt x="3429012" y="3150679"/>
                  </a:lnTo>
                  <a:lnTo>
                    <a:pt x="3429470" y="3151809"/>
                  </a:lnTo>
                  <a:lnTo>
                    <a:pt x="3431336" y="3153664"/>
                  </a:lnTo>
                  <a:lnTo>
                    <a:pt x="3432454" y="3154134"/>
                  </a:lnTo>
                  <a:lnTo>
                    <a:pt x="3444608" y="3154134"/>
                  </a:lnTo>
                  <a:lnTo>
                    <a:pt x="3445738" y="3153664"/>
                  </a:lnTo>
                  <a:lnTo>
                    <a:pt x="3447592" y="3151809"/>
                  </a:lnTo>
                  <a:lnTo>
                    <a:pt x="3448062" y="3150679"/>
                  </a:lnTo>
                  <a:lnTo>
                    <a:pt x="3448062" y="3148050"/>
                  </a:lnTo>
                  <a:close/>
                </a:path>
                <a:path w="5163185" h="3783329">
                  <a:moveTo>
                    <a:pt x="3448062" y="2519134"/>
                  </a:moveTo>
                  <a:lnTo>
                    <a:pt x="3447592" y="2518003"/>
                  </a:lnTo>
                  <a:lnTo>
                    <a:pt x="3445738" y="2516149"/>
                  </a:lnTo>
                  <a:lnTo>
                    <a:pt x="3444608" y="2515679"/>
                  </a:lnTo>
                  <a:lnTo>
                    <a:pt x="3432454" y="2515679"/>
                  </a:lnTo>
                  <a:lnTo>
                    <a:pt x="3431336" y="2516149"/>
                  </a:lnTo>
                  <a:lnTo>
                    <a:pt x="3429470" y="2518003"/>
                  </a:lnTo>
                  <a:lnTo>
                    <a:pt x="3429012" y="2519134"/>
                  </a:lnTo>
                  <a:lnTo>
                    <a:pt x="3429012" y="2521762"/>
                  </a:lnTo>
                  <a:lnTo>
                    <a:pt x="3429470" y="2522880"/>
                  </a:lnTo>
                  <a:lnTo>
                    <a:pt x="3431336" y="2524747"/>
                  </a:lnTo>
                  <a:lnTo>
                    <a:pt x="3432454" y="2525204"/>
                  </a:lnTo>
                  <a:lnTo>
                    <a:pt x="3444608" y="2525204"/>
                  </a:lnTo>
                  <a:lnTo>
                    <a:pt x="3445738" y="2524747"/>
                  </a:lnTo>
                  <a:lnTo>
                    <a:pt x="3447592" y="2522880"/>
                  </a:lnTo>
                  <a:lnTo>
                    <a:pt x="3448062" y="2521762"/>
                  </a:lnTo>
                  <a:lnTo>
                    <a:pt x="3448062" y="2519134"/>
                  </a:lnTo>
                  <a:close/>
                </a:path>
                <a:path w="5163185" h="3783329">
                  <a:moveTo>
                    <a:pt x="3448062" y="1890204"/>
                  </a:moveTo>
                  <a:lnTo>
                    <a:pt x="3447592" y="1889086"/>
                  </a:lnTo>
                  <a:lnTo>
                    <a:pt x="3445738" y="1887220"/>
                  </a:lnTo>
                  <a:lnTo>
                    <a:pt x="3444608" y="1886762"/>
                  </a:lnTo>
                  <a:lnTo>
                    <a:pt x="3432454" y="1886762"/>
                  </a:lnTo>
                  <a:lnTo>
                    <a:pt x="3431336" y="1887220"/>
                  </a:lnTo>
                  <a:lnTo>
                    <a:pt x="3429470" y="1889086"/>
                  </a:lnTo>
                  <a:lnTo>
                    <a:pt x="3429012" y="1890204"/>
                  </a:lnTo>
                  <a:lnTo>
                    <a:pt x="3429012" y="1892833"/>
                  </a:lnTo>
                  <a:lnTo>
                    <a:pt x="3429470" y="1893963"/>
                  </a:lnTo>
                  <a:lnTo>
                    <a:pt x="3431336" y="1895817"/>
                  </a:lnTo>
                  <a:lnTo>
                    <a:pt x="3432454" y="1896287"/>
                  </a:lnTo>
                  <a:lnTo>
                    <a:pt x="3444608" y="1896287"/>
                  </a:lnTo>
                  <a:lnTo>
                    <a:pt x="3445738" y="1895817"/>
                  </a:lnTo>
                  <a:lnTo>
                    <a:pt x="3447592" y="1893963"/>
                  </a:lnTo>
                  <a:lnTo>
                    <a:pt x="3448062" y="1892833"/>
                  </a:lnTo>
                  <a:lnTo>
                    <a:pt x="3448062" y="1890204"/>
                  </a:lnTo>
                  <a:close/>
                </a:path>
                <a:path w="5163185" h="3783329">
                  <a:moveTo>
                    <a:pt x="3448062" y="1261287"/>
                  </a:moveTo>
                  <a:lnTo>
                    <a:pt x="3447592" y="1260157"/>
                  </a:lnTo>
                  <a:lnTo>
                    <a:pt x="3445738" y="1258303"/>
                  </a:lnTo>
                  <a:lnTo>
                    <a:pt x="3444608" y="1257833"/>
                  </a:lnTo>
                  <a:lnTo>
                    <a:pt x="3432454" y="1257833"/>
                  </a:lnTo>
                  <a:lnTo>
                    <a:pt x="3431336" y="1258303"/>
                  </a:lnTo>
                  <a:lnTo>
                    <a:pt x="3429470" y="1260157"/>
                  </a:lnTo>
                  <a:lnTo>
                    <a:pt x="3429012" y="1261287"/>
                  </a:lnTo>
                  <a:lnTo>
                    <a:pt x="3429012" y="1263916"/>
                  </a:lnTo>
                  <a:lnTo>
                    <a:pt x="3429470" y="1265034"/>
                  </a:lnTo>
                  <a:lnTo>
                    <a:pt x="3431336" y="1266888"/>
                  </a:lnTo>
                  <a:lnTo>
                    <a:pt x="3432454" y="1267358"/>
                  </a:lnTo>
                  <a:lnTo>
                    <a:pt x="3444608" y="1267358"/>
                  </a:lnTo>
                  <a:lnTo>
                    <a:pt x="3445738" y="1266888"/>
                  </a:lnTo>
                  <a:lnTo>
                    <a:pt x="3447592" y="1265034"/>
                  </a:lnTo>
                  <a:lnTo>
                    <a:pt x="3448062" y="1263916"/>
                  </a:lnTo>
                  <a:lnTo>
                    <a:pt x="3448062" y="1261287"/>
                  </a:lnTo>
                  <a:close/>
                </a:path>
                <a:path w="5163185" h="3783329">
                  <a:moveTo>
                    <a:pt x="3448062" y="632358"/>
                  </a:moveTo>
                  <a:lnTo>
                    <a:pt x="3447592" y="631240"/>
                  </a:lnTo>
                  <a:lnTo>
                    <a:pt x="3445738" y="629386"/>
                  </a:lnTo>
                  <a:lnTo>
                    <a:pt x="3444608" y="628916"/>
                  </a:lnTo>
                  <a:lnTo>
                    <a:pt x="3432454" y="628916"/>
                  </a:lnTo>
                  <a:lnTo>
                    <a:pt x="3431336" y="629386"/>
                  </a:lnTo>
                  <a:lnTo>
                    <a:pt x="3429470" y="631240"/>
                  </a:lnTo>
                  <a:lnTo>
                    <a:pt x="3429012" y="632358"/>
                  </a:lnTo>
                  <a:lnTo>
                    <a:pt x="3429012" y="635000"/>
                  </a:lnTo>
                  <a:lnTo>
                    <a:pt x="3429470" y="636117"/>
                  </a:lnTo>
                  <a:lnTo>
                    <a:pt x="3431336" y="637971"/>
                  </a:lnTo>
                  <a:lnTo>
                    <a:pt x="3432454" y="638441"/>
                  </a:lnTo>
                  <a:lnTo>
                    <a:pt x="3444608" y="638441"/>
                  </a:lnTo>
                  <a:lnTo>
                    <a:pt x="3445738" y="637971"/>
                  </a:lnTo>
                  <a:lnTo>
                    <a:pt x="3447592" y="636117"/>
                  </a:lnTo>
                  <a:lnTo>
                    <a:pt x="3448062" y="635000"/>
                  </a:lnTo>
                  <a:lnTo>
                    <a:pt x="3448062" y="632358"/>
                  </a:lnTo>
                  <a:close/>
                </a:path>
                <a:path w="5163185" h="3783329">
                  <a:moveTo>
                    <a:pt x="3448062" y="3441"/>
                  </a:moveTo>
                  <a:lnTo>
                    <a:pt x="3447592" y="2324"/>
                  </a:lnTo>
                  <a:lnTo>
                    <a:pt x="3445738" y="457"/>
                  </a:lnTo>
                  <a:lnTo>
                    <a:pt x="3444608" y="0"/>
                  </a:lnTo>
                  <a:lnTo>
                    <a:pt x="3432454" y="0"/>
                  </a:lnTo>
                  <a:lnTo>
                    <a:pt x="3431336" y="457"/>
                  </a:lnTo>
                  <a:lnTo>
                    <a:pt x="3429470" y="2324"/>
                  </a:lnTo>
                  <a:lnTo>
                    <a:pt x="3429012" y="3441"/>
                  </a:lnTo>
                  <a:lnTo>
                    <a:pt x="3429012" y="6070"/>
                  </a:lnTo>
                  <a:lnTo>
                    <a:pt x="3429470" y="7200"/>
                  </a:lnTo>
                  <a:lnTo>
                    <a:pt x="3431336" y="9055"/>
                  </a:lnTo>
                  <a:lnTo>
                    <a:pt x="3432454" y="9525"/>
                  </a:lnTo>
                  <a:lnTo>
                    <a:pt x="3444608" y="9525"/>
                  </a:lnTo>
                  <a:lnTo>
                    <a:pt x="3445738" y="9055"/>
                  </a:lnTo>
                  <a:lnTo>
                    <a:pt x="3447592" y="7200"/>
                  </a:lnTo>
                  <a:lnTo>
                    <a:pt x="3448062" y="6070"/>
                  </a:lnTo>
                  <a:lnTo>
                    <a:pt x="3448062" y="3441"/>
                  </a:lnTo>
                  <a:close/>
                </a:path>
                <a:path w="5163185" h="3783329">
                  <a:moveTo>
                    <a:pt x="3505212" y="3776980"/>
                  </a:moveTo>
                  <a:lnTo>
                    <a:pt x="3504742" y="3775862"/>
                  </a:lnTo>
                  <a:lnTo>
                    <a:pt x="3502888" y="3773995"/>
                  </a:lnTo>
                  <a:lnTo>
                    <a:pt x="3501758" y="3773525"/>
                  </a:lnTo>
                  <a:lnTo>
                    <a:pt x="3489604" y="3773525"/>
                  </a:lnTo>
                  <a:lnTo>
                    <a:pt x="3488486" y="3773995"/>
                  </a:lnTo>
                  <a:lnTo>
                    <a:pt x="3486620" y="3775862"/>
                  </a:lnTo>
                  <a:lnTo>
                    <a:pt x="3486162" y="3776980"/>
                  </a:lnTo>
                  <a:lnTo>
                    <a:pt x="3486162" y="3779609"/>
                  </a:lnTo>
                  <a:lnTo>
                    <a:pt x="3486620" y="3780726"/>
                  </a:lnTo>
                  <a:lnTo>
                    <a:pt x="3488486" y="3782593"/>
                  </a:lnTo>
                  <a:lnTo>
                    <a:pt x="3489604" y="3783063"/>
                  </a:lnTo>
                  <a:lnTo>
                    <a:pt x="3501758" y="3783063"/>
                  </a:lnTo>
                  <a:lnTo>
                    <a:pt x="3502888" y="3782593"/>
                  </a:lnTo>
                  <a:lnTo>
                    <a:pt x="3504742" y="3780726"/>
                  </a:lnTo>
                  <a:lnTo>
                    <a:pt x="3505212" y="3779609"/>
                  </a:lnTo>
                  <a:lnTo>
                    <a:pt x="3505212" y="3776980"/>
                  </a:lnTo>
                  <a:close/>
                </a:path>
                <a:path w="5163185" h="3783329">
                  <a:moveTo>
                    <a:pt x="3505212" y="3148050"/>
                  </a:moveTo>
                  <a:lnTo>
                    <a:pt x="3504742" y="3146933"/>
                  </a:lnTo>
                  <a:lnTo>
                    <a:pt x="3502888" y="3145078"/>
                  </a:lnTo>
                  <a:lnTo>
                    <a:pt x="3501758" y="3144609"/>
                  </a:lnTo>
                  <a:lnTo>
                    <a:pt x="3489604" y="3144609"/>
                  </a:lnTo>
                  <a:lnTo>
                    <a:pt x="3488486" y="3145078"/>
                  </a:lnTo>
                  <a:lnTo>
                    <a:pt x="3486620" y="3146933"/>
                  </a:lnTo>
                  <a:lnTo>
                    <a:pt x="3486162" y="3148050"/>
                  </a:lnTo>
                  <a:lnTo>
                    <a:pt x="3486162" y="3150679"/>
                  </a:lnTo>
                  <a:lnTo>
                    <a:pt x="3486620" y="3151809"/>
                  </a:lnTo>
                  <a:lnTo>
                    <a:pt x="3488486" y="3153664"/>
                  </a:lnTo>
                  <a:lnTo>
                    <a:pt x="3489604" y="3154134"/>
                  </a:lnTo>
                  <a:lnTo>
                    <a:pt x="3501758" y="3154134"/>
                  </a:lnTo>
                  <a:lnTo>
                    <a:pt x="3502888" y="3153664"/>
                  </a:lnTo>
                  <a:lnTo>
                    <a:pt x="3504742" y="3151809"/>
                  </a:lnTo>
                  <a:lnTo>
                    <a:pt x="3505212" y="3150679"/>
                  </a:lnTo>
                  <a:lnTo>
                    <a:pt x="3505212" y="3148050"/>
                  </a:lnTo>
                  <a:close/>
                </a:path>
                <a:path w="5163185" h="3783329">
                  <a:moveTo>
                    <a:pt x="3505212" y="2519134"/>
                  </a:moveTo>
                  <a:lnTo>
                    <a:pt x="3504742" y="2518003"/>
                  </a:lnTo>
                  <a:lnTo>
                    <a:pt x="3502888" y="2516149"/>
                  </a:lnTo>
                  <a:lnTo>
                    <a:pt x="3501758" y="2515679"/>
                  </a:lnTo>
                  <a:lnTo>
                    <a:pt x="3489604" y="2515679"/>
                  </a:lnTo>
                  <a:lnTo>
                    <a:pt x="3488486" y="2516149"/>
                  </a:lnTo>
                  <a:lnTo>
                    <a:pt x="3486620" y="2518003"/>
                  </a:lnTo>
                  <a:lnTo>
                    <a:pt x="3486162" y="2519134"/>
                  </a:lnTo>
                  <a:lnTo>
                    <a:pt x="3486162" y="2521762"/>
                  </a:lnTo>
                  <a:lnTo>
                    <a:pt x="3486620" y="2522880"/>
                  </a:lnTo>
                  <a:lnTo>
                    <a:pt x="3488486" y="2524747"/>
                  </a:lnTo>
                  <a:lnTo>
                    <a:pt x="3489604" y="2525204"/>
                  </a:lnTo>
                  <a:lnTo>
                    <a:pt x="3501758" y="2525204"/>
                  </a:lnTo>
                  <a:lnTo>
                    <a:pt x="3502888" y="2524747"/>
                  </a:lnTo>
                  <a:lnTo>
                    <a:pt x="3504742" y="2522880"/>
                  </a:lnTo>
                  <a:lnTo>
                    <a:pt x="3505212" y="2521762"/>
                  </a:lnTo>
                  <a:lnTo>
                    <a:pt x="3505212" y="2519134"/>
                  </a:lnTo>
                  <a:close/>
                </a:path>
                <a:path w="5163185" h="3783329">
                  <a:moveTo>
                    <a:pt x="3505212" y="1890204"/>
                  </a:moveTo>
                  <a:lnTo>
                    <a:pt x="3504742" y="1889086"/>
                  </a:lnTo>
                  <a:lnTo>
                    <a:pt x="3502888" y="1887220"/>
                  </a:lnTo>
                  <a:lnTo>
                    <a:pt x="3501758" y="1886762"/>
                  </a:lnTo>
                  <a:lnTo>
                    <a:pt x="3489604" y="1886762"/>
                  </a:lnTo>
                  <a:lnTo>
                    <a:pt x="3488486" y="1887220"/>
                  </a:lnTo>
                  <a:lnTo>
                    <a:pt x="3486620" y="1889086"/>
                  </a:lnTo>
                  <a:lnTo>
                    <a:pt x="3486162" y="1890204"/>
                  </a:lnTo>
                  <a:lnTo>
                    <a:pt x="3486162" y="1892833"/>
                  </a:lnTo>
                  <a:lnTo>
                    <a:pt x="3486620" y="1893963"/>
                  </a:lnTo>
                  <a:lnTo>
                    <a:pt x="3488486" y="1895817"/>
                  </a:lnTo>
                  <a:lnTo>
                    <a:pt x="3489604" y="1896287"/>
                  </a:lnTo>
                  <a:lnTo>
                    <a:pt x="3501758" y="1896287"/>
                  </a:lnTo>
                  <a:lnTo>
                    <a:pt x="3502888" y="1895817"/>
                  </a:lnTo>
                  <a:lnTo>
                    <a:pt x="3504742" y="1893963"/>
                  </a:lnTo>
                  <a:lnTo>
                    <a:pt x="3505212" y="1892833"/>
                  </a:lnTo>
                  <a:lnTo>
                    <a:pt x="3505212" y="1890204"/>
                  </a:lnTo>
                  <a:close/>
                </a:path>
                <a:path w="5163185" h="3783329">
                  <a:moveTo>
                    <a:pt x="3505212" y="1261287"/>
                  </a:moveTo>
                  <a:lnTo>
                    <a:pt x="3504742" y="1260157"/>
                  </a:lnTo>
                  <a:lnTo>
                    <a:pt x="3502888" y="1258303"/>
                  </a:lnTo>
                  <a:lnTo>
                    <a:pt x="3501758" y="1257833"/>
                  </a:lnTo>
                  <a:lnTo>
                    <a:pt x="3489604" y="1257833"/>
                  </a:lnTo>
                  <a:lnTo>
                    <a:pt x="3488486" y="1258303"/>
                  </a:lnTo>
                  <a:lnTo>
                    <a:pt x="3486620" y="1260157"/>
                  </a:lnTo>
                  <a:lnTo>
                    <a:pt x="3486162" y="1261287"/>
                  </a:lnTo>
                  <a:lnTo>
                    <a:pt x="3486162" y="1263916"/>
                  </a:lnTo>
                  <a:lnTo>
                    <a:pt x="3486620" y="1265034"/>
                  </a:lnTo>
                  <a:lnTo>
                    <a:pt x="3488486" y="1266888"/>
                  </a:lnTo>
                  <a:lnTo>
                    <a:pt x="3489604" y="1267358"/>
                  </a:lnTo>
                  <a:lnTo>
                    <a:pt x="3501758" y="1267358"/>
                  </a:lnTo>
                  <a:lnTo>
                    <a:pt x="3502888" y="1266888"/>
                  </a:lnTo>
                  <a:lnTo>
                    <a:pt x="3504742" y="1265034"/>
                  </a:lnTo>
                  <a:lnTo>
                    <a:pt x="3505212" y="1263916"/>
                  </a:lnTo>
                  <a:lnTo>
                    <a:pt x="3505212" y="1261287"/>
                  </a:lnTo>
                  <a:close/>
                </a:path>
                <a:path w="5163185" h="3783329">
                  <a:moveTo>
                    <a:pt x="3505212" y="632358"/>
                  </a:moveTo>
                  <a:lnTo>
                    <a:pt x="3504742" y="631240"/>
                  </a:lnTo>
                  <a:lnTo>
                    <a:pt x="3502888" y="629386"/>
                  </a:lnTo>
                  <a:lnTo>
                    <a:pt x="3501758" y="628916"/>
                  </a:lnTo>
                  <a:lnTo>
                    <a:pt x="3489604" y="628916"/>
                  </a:lnTo>
                  <a:lnTo>
                    <a:pt x="3488486" y="629386"/>
                  </a:lnTo>
                  <a:lnTo>
                    <a:pt x="3486620" y="631240"/>
                  </a:lnTo>
                  <a:lnTo>
                    <a:pt x="3486162" y="632358"/>
                  </a:lnTo>
                  <a:lnTo>
                    <a:pt x="3486162" y="635000"/>
                  </a:lnTo>
                  <a:lnTo>
                    <a:pt x="3486620" y="636117"/>
                  </a:lnTo>
                  <a:lnTo>
                    <a:pt x="3488486" y="637971"/>
                  </a:lnTo>
                  <a:lnTo>
                    <a:pt x="3489604" y="638441"/>
                  </a:lnTo>
                  <a:lnTo>
                    <a:pt x="3501758" y="638441"/>
                  </a:lnTo>
                  <a:lnTo>
                    <a:pt x="3502888" y="637971"/>
                  </a:lnTo>
                  <a:lnTo>
                    <a:pt x="3504742" y="636117"/>
                  </a:lnTo>
                  <a:lnTo>
                    <a:pt x="3505212" y="635000"/>
                  </a:lnTo>
                  <a:lnTo>
                    <a:pt x="3505212" y="632358"/>
                  </a:lnTo>
                  <a:close/>
                </a:path>
                <a:path w="5163185" h="3783329">
                  <a:moveTo>
                    <a:pt x="3505212" y="3441"/>
                  </a:moveTo>
                  <a:lnTo>
                    <a:pt x="3504742" y="2324"/>
                  </a:lnTo>
                  <a:lnTo>
                    <a:pt x="3502888" y="457"/>
                  </a:lnTo>
                  <a:lnTo>
                    <a:pt x="3501758" y="0"/>
                  </a:lnTo>
                  <a:lnTo>
                    <a:pt x="3489604" y="0"/>
                  </a:lnTo>
                  <a:lnTo>
                    <a:pt x="3488486" y="457"/>
                  </a:lnTo>
                  <a:lnTo>
                    <a:pt x="3486620" y="2324"/>
                  </a:lnTo>
                  <a:lnTo>
                    <a:pt x="3486162" y="3441"/>
                  </a:lnTo>
                  <a:lnTo>
                    <a:pt x="3486162" y="6070"/>
                  </a:lnTo>
                  <a:lnTo>
                    <a:pt x="3486620" y="7200"/>
                  </a:lnTo>
                  <a:lnTo>
                    <a:pt x="3488486" y="9055"/>
                  </a:lnTo>
                  <a:lnTo>
                    <a:pt x="3489604" y="9525"/>
                  </a:lnTo>
                  <a:lnTo>
                    <a:pt x="3501758" y="9525"/>
                  </a:lnTo>
                  <a:lnTo>
                    <a:pt x="3502888" y="9055"/>
                  </a:lnTo>
                  <a:lnTo>
                    <a:pt x="3504742" y="7200"/>
                  </a:lnTo>
                  <a:lnTo>
                    <a:pt x="3505212" y="6070"/>
                  </a:lnTo>
                  <a:lnTo>
                    <a:pt x="3505212" y="3441"/>
                  </a:lnTo>
                  <a:close/>
                </a:path>
                <a:path w="5163185" h="3783329">
                  <a:moveTo>
                    <a:pt x="3562362" y="3776980"/>
                  </a:moveTo>
                  <a:lnTo>
                    <a:pt x="3561892" y="3775862"/>
                  </a:lnTo>
                  <a:lnTo>
                    <a:pt x="3560038" y="3773995"/>
                  </a:lnTo>
                  <a:lnTo>
                    <a:pt x="3558908" y="3773525"/>
                  </a:lnTo>
                  <a:lnTo>
                    <a:pt x="3546754" y="3773525"/>
                  </a:lnTo>
                  <a:lnTo>
                    <a:pt x="3545636" y="3773995"/>
                  </a:lnTo>
                  <a:lnTo>
                    <a:pt x="3543770" y="3775862"/>
                  </a:lnTo>
                  <a:lnTo>
                    <a:pt x="3543312" y="3776980"/>
                  </a:lnTo>
                  <a:lnTo>
                    <a:pt x="3543312" y="3779609"/>
                  </a:lnTo>
                  <a:lnTo>
                    <a:pt x="3543770" y="3780726"/>
                  </a:lnTo>
                  <a:lnTo>
                    <a:pt x="3545636" y="3782593"/>
                  </a:lnTo>
                  <a:lnTo>
                    <a:pt x="3546754" y="3783063"/>
                  </a:lnTo>
                  <a:lnTo>
                    <a:pt x="3558908" y="3783063"/>
                  </a:lnTo>
                  <a:lnTo>
                    <a:pt x="3560038" y="3782593"/>
                  </a:lnTo>
                  <a:lnTo>
                    <a:pt x="3561892" y="3780726"/>
                  </a:lnTo>
                  <a:lnTo>
                    <a:pt x="3562362" y="3779609"/>
                  </a:lnTo>
                  <a:lnTo>
                    <a:pt x="3562362" y="3776980"/>
                  </a:lnTo>
                  <a:close/>
                </a:path>
                <a:path w="5163185" h="3783329">
                  <a:moveTo>
                    <a:pt x="3562362" y="3148050"/>
                  </a:moveTo>
                  <a:lnTo>
                    <a:pt x="3561892" y="3146933"/>
                  </a:lnTo>
                  <a:lnTo>
                    <a:pt x="3560038" y="3145078"/>
                  </a:lnTo>
                  <a:lnTo>
                    <a:pt x="3558908" y="3144609"/>
                  </a:lnTo>
                  <a:lnTo>
                    <a:pt x="3546754" y="3144609"/>
                  </a:lnTo>
                  <a:lnTo>
                    <a:pt x="3545636" y="3145078"/>
                  </a:lnTo>
                  <a:lnTo>
                    <a:pt x="3543770" y="3146933"/>
                  </a:lnTo>
                  <a:lnTo>
                    <a:pt x="3543312" y="3148050"/>
                  </a:lnTo>
                  <a:lnTo>
                    <a:pt x="3543312" y="3150679"/>
                  </a:lnTo>
                  <a:lnTo>
                    <a:pt x="3543770" y="3151809"/>
                  </a:lnTo>
                  <a:lnTo>
                    <a:pt x="3545636" y="3153664"/>
                  </a:lnTo>
                  <a:lnTo>
                    <a:pt x="3546754" y="3154134"/>
                  </a:lnTo>
                  <a:lnTo>
                    <a:pt x="3558908" y="3154134"/>
                  </a:lnTo>
                  <a:lnTo>
                    <a:pt x="3560038" y="3153664"/>
                  </a:lnTo>
                  <a:lnTo>
                    <a:pt x="3561892" y="3151809"/>
                  </a:lnTo>
                  <a:lnTo>
                    <a:pt x="3562362" y="3150679"/>
                  </a:lnTo>
                  <a:lnTo>
                    <a:pt x="3562362" y="3148050"/>
                  </a:lnTo>
                  <a:close/>
                </a:path>
                <a:path w="5163185" h="3783329">
                  <a:moveTo>
                    <a:pt x="3562362" y="2519134"/>
                  </a:moveTo>
                  <a:lnTo>
                    <a:pt x="3561892" y="2518003"/>
                  </a:lnTo>
                  <a:lnTo>
                    <a:pt x="3560038" y="2516149"/>
                  </a:lnTo>
                  <a:lnTo>
                    <a:pt x="3558908" y="2515679"/>
                  </a:lnTo>
                  <a:lnTo>
                    <a:pt x="3546754" y="2515679"/>
                  </a:lnTo>
                  <a:lnTo>
                    <a:pt x="3545636" y="2516149"/>
                  </a:lnTo>
                  <a:lnTo>
                    <a:pt x="3543770" y="2518003"/>
                  </a:lnTo>
                  <a:lnTo>
                    <a:pt x="3543312" y="2519134"/>
                  </a:lnTo>
                  <a:lnTo>
                    <a:pt x="3543312" y="2521762"/>
                  </a:lnTo>
                  <a:lnTo>
                    <a:pt x="3543770" y="2522880"/>
                  </a:lnTo>
                  <a:lnTo>
                    <a:pt x="3545636" y="2524747"/>
                  </a:lnTo>
                  <a:lnTo>
                    <a:pt x="3546754" y="2525204"/>
                  </a:lnTo>
                  <a:lnTo>
                    <a:pt x="3558908" y="2525204"/>
                  </a:lnTo>
                  <a:lnTo>
                    <a:pt x="3560038" y="2524747"/>
                  </a:lnTo>
                  <a:lnTo>
                    <a:pt x="3561892" y="2522880"/>
                  </a:lnTo>
                  <a:lnTo>
                    <a:pt x="3562362" y="2521762"/>
                  </a:lnTo>
                  <a:lnTo>
                    <a:pt x="3562362" y="2519134"/>
                  </a:lnTo>
                  <a:close/>
                </a:path>
                <a:path w="5163185" h="3783329">
                  <a:moveTo>
                    <a:pt x="3562362" y="1890204"/>
                  </a:moveTo>
                  <a:lnTo>
                    <a:pt x="3561892" y="1889086"/>
                  </a:lnTo>
                  <a:lnTo>
                    <a:pt x="3560038" y="1887220"/>
                  </a:lnTo>
                  <a:lnTo>
                    <a:pt x="3558908" y="1886762"/>
                  </a:lnTo>
                  <a:lnTo>
                    <a:pt x="3546754" y="1886762"/>
                  </a:lnTo>
                  <a:lnTo>
                    <a:pt x="3545636" y="1887220"/>
                  </a:lnTo>
                  <a:lnTo>
                    <a:pt x="3543770" y="1889086"/>
                  </a:lnTo>
                  <a:lnTo>
                    <a:pt x="3543312" y="1890204"/>
                  </a:lnTo>
                  <a:lnTo>
                    <a:pt x="3543312" y="1892833"/>
                  </a:lnTo>
                  <a:lnTo>
                    <a:pt x="3543770" y="1893963"/>
                  </a:lnTo>
                  <a:lnTo>
                    <a:pt x="3545636" y="1895817"/>
                  </a:lnTo>
                  <a:lnTo>
                    <a:pt x="3546754" y="1896287"/>
                  </a:lnTo>
                  <a:lnTo>
                    <a:pt x="3558908" y="1896287"/>
                  </a:lnTo>
                  <a:lnTo>
                    <a:pt x="3560038" y="1895817"/>
                  </a:lnTo>
                  <a:lnTo>
                    <a:pt x="3561892" y="1893963"/>
                  </a:lnTo>
                  <a:lnTo>
                    <a:pt x="3562362" y="1892833"/>
                  </a:lnTo>
                  <a:lnTo>
                    <a:pt x="3562362" y="1890204"/>
                  </a:lnTo>
                  <a:close/>
                </a:path>
                <a:path w="5163185" h="3783329">
                  <a:moveTo>
                    <a:pt x="3562362" y="1261287"/>
                  </a:moveTo>
                  <a:lnTo>
                    <a:pt x="3561892" y="1260157"/>
                  </a:lnTo>
                  <a:lnTo>
                    <a:pt x="3560038" y="1258303"/>
                  </a:lnTo>
                  <a:lnTo>
                    <a:pt x="3558908" y="1257833"/>
                  </a:lnTo>
                  <a:lnTo>
                    <a:pt x="3546754" y="1257833"/>
                  </a:lnTo>
                  <a:lnTo>
                    <a:pt x="3545636" y="1258303"/>
                  </a:lnTo>
                  <a:lnTo>
                    <a:pt x="3543770" y="1260157"/>
                  </a:lnTo>
                  <a:lnTo>
                    <a:pt x="3543312" y="1261287"/>
                  </a:lnTo>
                  <a:lnTo>
                    <a:pt x="3543312" y="1263916"/>
                  </a:lnTo>
                  <a:lnTo>
                    <a:pt x="3543770" y="1265034"/>
                  </a:lnTo>
                  <a:lnTo>
                    <a:pt x="3545636" y="1266888"/>
                  </a:lnTo>
                  <a:lnTo>
                    <a:pt x="3546754" y="1267358"/>
                  </a:lnTo>
                  <a:lnTo>
                    <a:pt x="3558908" y="1267358"/>
                  </a:lnTo>
                  <a:lnTo>
                    <a:pt x="3560038" y="1266888"/>
                  </a:lnTo>
                  <a:lnTo>
                    <a:pt x="3561892" y="1265034"/>
                  </a:lnTo>
                  <a:lnTo>
                    <a:pt x="3562362" y="1263916"/>
                  </a:lnTo>
                  <a:lnTo>
                    <a:pt x="3562362" y="1261287"/>
                  </a:lnTo>
                  <a:close/>
                </a:path>
                <a:path w="5163185" h="3783329">
                  <a:moveTo>
                    <a:pt x="3562362" y="632358"/>
                  </a:moveTo>
                  <a:lnTo>
                    <a:pt x="3561892" y="631240"/>
                  </a:lnTo>
                  <a:lnTo>
                    <a:pt x="3560038" y="629386"/>
                  </a:lnTo>
                  <a:lnTo>
                    <a:pt x="3558908" y="628916"/>
                  </a:lnTo>
                  <a:lnTo>
                    <a:pt x="3546754" y="628916"/>
                  </a:lnTo>
                  <a:lnTo>
                    <a:pt x="3545636" y="629386"/>
                  </a:lnTo>
                  <a:lnTo>
                    <a:pt x="3543770" y="631240"/>
                  </a:lnTo>
                  <a:lnTo>
                    <a:pt x="3543312" y="632358"/>
                  </a:lnTo>
                  <a:lnTo>
                    <a:pt x="3543312" y="635000"/>
                  </a:lnTo>
                  <a:lnTo>
                    <a:pt x="3543770" y="636117"/>
                  </a:lnTo>
                  <a:lnTo>
                    <a:pt x="3545636" y="637971"/>
                  </a:lnTo>
                  <a:lnTo>
                    <a:pt x="3546754" y="638441"/>
                  </a:lnTo>
                  <a:lnTo>
                    <a:pt x="3558908" y="638441"/>
                  </a:lnTo>
                  <a:lnTo>
                    <a:pt x="3560038" y="637971"/>
                  </a:lnTo>
                  <a:lnTo>
                    <a:pt x="3561892" y="636117"/>
                  </a:lnTo>
                  <a:lnTo>
                    <a:pt x="3562362" y="635000"/>
                  </a:lnTo>
                  <a:lnTo>
                    <a:pt x="3562362" y="632358"/>
                  </a:lnTo>
                  <a:close/>
                </a:path>
                <a:path w="5163185" h="3783329">
                  <a:moveTo>
                    <a:pt x="3562362" y="3441"/>
                  </a:moveTo>
                  <a:lnTo>
                    <a:pt x="3561892" y="2324"/>
                  </a:lnTo>
                  <a:lnTo>
                    <a:pt x="3560038" y="457"/>
                  </a:lnTo>
                  <a:lnTo>
                    <a:pt x="3558908" y="0"/>
                  </a:lnTo>
                  <a:lnTo>
                    <a:pt x="3546754" y="0"/>
                  </a:lnTo>
                  <a:lnTo>
                    <a:pt x="3545636" y="457"/>
                  </a:lnTo>
                  <a:lnTo>
                    <a:pt x="3543770" y="2324"/>
                  </a:lnTo>
                  <a:lnTo>
                    <a:pt x="3543312" y="3441"/>
                  </a:lnTo>
                  <a:lnTo>
                    <a:pt x="3543312" y="6070"/>
                  </a:lnTo>
                  <a:lnTo>
                    <a:pt x="3543770" y="7200"/>
                  </a:lnTo>
                  <a:lnTo>
                    <a:pt x="3545636" y="9055"/>
                  </a:lnTo>
                  <a:lnTo>
                    <a:pt x="3546754" y="9525"/>
                  </a:lnTo>
                  <a:lnTo>
                    <a:pt x="3558908" y="9525"/>
                  </a:lnTo>
                  <a:lnTo>
                    <a:pt x="3560038" y="9055"/>
                  </a:lnTo>
                  <a:lnTo>
                    <a:pt x="3561892" y="7200"/>
                  </a:lnTo>
                  <a:lnTo>
                    <a:pt x="3562362" y="6070"/>
                  </a:lnTo>
                  <a:lnTo>
                    <a:pt x="3562362" y="3441"/>
                  </a:lnTo>
                  <a:close/>
                </a:path>
                <a:path w="5163185" h="3783329">
                  <a:moveTo>
                    <a:pt x="3619512" y="3776980"/>
                  </a:moveTo>
                  <a:lnTo>
                    <a:pt x="3619042" y="3775862"/>
                  </a:lnTo>
                  <a:lnTo>
                    <a:pt x="3617188" y="3773995"/>
                  </a:lnTo>
                  <a:lnTo>
                    <a:pt x="3616058" y="3773525"/>
                  </a:lnTo>
                  <a:lnTo>
                    <a:pt x="3603904" y="3773525"/>
                  </a:lnTo>
                  <a:lnTo>
                    <a:pt x="3602786" y="3773995"/>
                  </a:lnTo>
                  <a:lnTo>
                    <a:pt x="3600920" y="3775862"/>
                  </a:lnTo>
                  <a:lnTo>
                    <a:pt x="3600462" y="3776980"/>
                  </a:lnTo>
                  <a:lnTo>
                    <a:pt x="3600462" y="3779609"/>
                  </a:lnTo>
                  <a:lnTo>
                    <a:pt x="3600920" y="3780726"/>
                  </a:lnTo>
                  <a:lnTo>
                    <a:pt x="3602786" y="3782593"/>
                  </a:lnTo>
                  <a:lnTo>
                    <a:pt x="3603904" y="3783063"/>
                  </a:lnTo>
                  <a:lnTo>
                    <a:pt x="3616058" y="3783063"/>
                  </a:lnTo>
                  <a:lnTo>
                    <a:pt x="3617188" y="3782593"/>
                  </a:lnTo>
                  <a:lnTo>
                    <a:pt x="3619042" y="3780726"/>
                  </a:lnTo>
                  <a:lnTo>
                    <a:pt x="3619512" y="3779609"/>
                  </a:lnTo>
                  <a:lnTo>
                    <a:pt x="3619512" y="3776980"/>
                  </a:lnTo>
                  <a:close/>
                </a:path>
                <a:path w="5163185" h="3783329">
                  <a:moveTo>
                    <a:pt x="3619512" y="3148050"/>
                  </a:moveTo>
                  <a:lnTo>
                    <a:pt x="3619042" y="3146933"/>
                  </a:lnTo>
                  <a:lnTo>
                    <a:pt x="3617188" y="3145078"/>
                  </a:lnTo>
                  <a:lnTo>
                    <a:pt x="3616058" y="3144609"/>
                  </a:lnTo>
                  <a:lnTo>
                    <a:pt x="3603904" y="3144609"/>
                  </a:lnTo>
                  <a:lnTo>
                    <a:pt x="3602786" y="3145078"/>
                  </a:lnTo>
                  <a:lnTo>
                    <a:pt x="3600920" y="3146933"/>
                  </a:lnTo>
                  <a:lnTo>
                    <a:pt x="3600462" y="3148050"/>
                  </a:lnTo>
                  <a:lnTo>
                    <a:pt x="3600462" y="3150679"/>
                  </a:lnTo>
                  <a:lnTo>
                    <a:pt x="3600920" y="3151809"/>
                  </a:lnTo>
                  <a:lnTo>
                    <a:pt x="3602786" y="3153664"/>
                  </a:lnTo>
                  <a:lnTo>
                    <a:pt x="3603904" y="3154134"/>
                  </a:lnTo>
                  <a:lnTo>
                    <a:pt x="3616058" y="3154134"/>
                  </a:lnTo>
                  <a:lnTo>
                    <a:pt x="3617188" y="3153664"/>
                  </a:lnTo>
                  <a:lnTo>
                    <a:pt x="3619042" y="3151809"/>
                  </a:lnTo>
                  <a:lnTo>
                    <a:pt x="3619512" y="3150679"/>
                  </a:lnTo>
                  <a:lnTo>
                    <a:pt x="3619512" y="3148050"/>
                  </a:lnTo>
                  <a:close/>
                </a:path>
                <a:path w="5163185" h="3783329">
                  <a:moveTo>
                    <a:pt x="3619512" y="2519134"/>
                  </a:moveTo>
                  <a:lnTo>
                    <a:pt x="3619042" y="2518003"/>
                  </a:lnTo>
                  <a:lnTo>
                    <a:pt x="3617188" y="2516149"/>
                  </a:lnTo>
                  <a:lnTo>
                    <a:pt x="3616058" y="2515679"/>
                  </a:lnTo>
                  <a:lnTo>
                    <a:pt x="3603904" y="2515679"/>
                  </a:lnTo>
                  <a:lnTo>
                    <a:pt x="3602786" y="2516149"/>
                  </a:lnTo>
                  <a:lnTo>
                    <a:pt x="3600920" y="2518003"/>
                  </a:lnTo>
                  <a:lnTo>
                    <a:pt x="3600462" y="2519134"/>
                  </a:lnTo>
                  <a:lnTo>
                    <a:pt x="3600462" y="2521762"/>
                  </a:lnTo>
                  <a:lnTo>
                    <a:pt x="3600920" y="2522880"/>
                  </a:lnTo>
                  <a:lnTo>
                    <a:pt x="3602786" y="2524747"/>
                  </a:lnTo>
                  <a:lnTo>
                    <a:pt x="3603904" y="2525204"/>
                  </a:lnTo>
                  <a:lnTo>
                    <a:pt x="3616058" y="2525204"/>
                  </a:lnTo>
                  <a:lnTo>
                    <a:pt x="3617188" y="2524747"/>
                  </a:lnTo>
                  <a:lnTo>
                    <a:pt x="3619042" y="2522880"/>
                  </a:lnTo>
                  <a:lnTo>
                    <a:pt x="3619512" y="2521762"/>
                  </a:lnTo>
                  <a:lnTo>
                    <a:pt x="3619512" y="2519134"/>
                  </a:lnTo>
                  <a:close/>
                </a:path>
                <a:path w="5163185" h="3783329">
                  <a:moveTo>
                    <a:pt x="3619512" y="1890204"/>
                  </a:moveTo>
                  <a:lnTo>
                    <a:pt x="3619042" y="1889086"/>
                  </a:lnTo>
                  <a:lnTo>
                    <a:pt x="3617188" y="1887220"/>
                  </a:lnTo>
                  <a:lnTo>
                    <a:pt x="3616058" y="1886762"/>
                  </a:lnTo>
                  <a:lnTo>
                    <a:pt x="3603904" y="1886762"/>
                  </a:lnTo>
                  <a:lnTo>
                    <a:pt x="3602786" y="1887220"/>
                  </a:lnTo>
                  <a:lnTo>
                    <a:pt x="3600920" y="1889086"/>
                  </a:lnTo>
                  <a:lnTo>
                    <a:pt x="3600462" y="1890204"/>
                  </a:lnTo>
                  <a:lnTo>
                    <a:pt x="3600462" y="1892833"/>
                  </a:lnTo>
                  <a:lnTo>
                    <a:pt x="3600920" y="1893963"/>
                  </a:lnTo>
                  <a:lnTo>
                    <a:pt x="3602786" y="1895817"/>
                  </a:lnTo>
                  <a:lnTo>
                    <a:pt x="3603904" y="1896287"/>
                  </a:lnTo>
                  <a:lnTo>
                    <a:pt x="3616058" y="1896287"/>
                  </a:lnTo>
                  <a:lnTo>
                    <a:pt x="3617188" y="1895817"/>
                  </a:lnTo>
                  <a:lnTo>
                    <a:pt x="3619042" y="1893963"/>
                  </a:lnTo>
                  <a:lnTo>
                    <a:pt x="3619512" y="1892833"/>
                  </a:lnTo>
                  <a:lnTo>
                    <a:pt x="3619512" y="1890204"/>
                  </a:lnTo>
                  <a:close/>
                </a:path>
                <a:path w="5163185" h="3783329">
                  <a:moveTo>
                    <a:pt x="3619512" y="1261287"/>
                  </a:moveTo>
                  <a:lnTo>
                    <a:pt x="3619042" y="1260157"/>
                  </a:lnTo>
                  <a:lnTo>
                    <a:pt x="3617188" y="1258303"/>
                  </a:lnTo>
                  <a:lnTo>
                    <a:pt x="3616058" y="1257833"/>
                  </a:lnTo>
                  <a:lnTo>
                    <a:pt x="3603904" y="1257833"/>
                  </a:lnTo>
                  <a:lnTo>
                    <a:pt x="3602786" y="1258303"/>
                  </a:lnTo>
                  <a:lnTo>
                    <a:pt x="3600920" y="1260157"/>
                  </a:lnTo>
                  <a:lnTo>
                    <a:pt x="3600462" y="1261287"/>
                  </a:lnTo>
                  <a:lnTo>
                    <a:pt x="3600462" y="1263916"/>
                  </a:lnTo>
                  <a:lnTo>
                    <a:pt x="3600920" y="1265034"/>
                  </a:lnTo>
                  <a:lnTo>
                    <a:pt x="3602786" y="1266888"/>
                  </a:lnTo>
                  <a:lnTo>
                    <a:pt x="3603904" y="1267358"/>
                  </a:lnTo>
                  <a:lnTo>
                    <a:pt x="3616058" y="1267358"/>
                  </a:lnTo>
                  <a:lnTo>
                    <a:pt x="3617188" y="1266888"/>
                  </a:lnTo>
                  <a:lnTo>
                    <a:pt x="3619042" y="1265034"/>
                  </a:lnTo>
                  <a:lnTo>
                    <a:pt x="3619512" y="1263916"/>
                  </a:lnTo>
                  <a:lnTo>
                    <a:pt x="3619512" y="1261287"/>
                  </a:lnTo>
                  <a:close/>
                </a:path>
                <a:path w="5163185" h="3783329">
                  <a:moveTo>
                    <a:pt x="3619512" y="632358"/>
                  </a:moveTo>
                  <a:lnTo>
                    <a:pt x="3619042" y="631240"/>
                  </a:lnTo>
                  <a:lnTo>
                    <a:pt x="3617188" y="629386"/>
                  </a:lnTo>
                  <a:lnTo>
                    <a:pt x="3616058" y="628916"/>
                  </a:lnTo>
                  <a:lnTo>
                    <a:pt x="3603904" y="628916"/>
                  </a:lnTo>
                  <a:lnTo>
                    <a:pt x="3602786" y="629386"/>
                  </a:lnTo>
                  <a:lnTo>
                    <a:pt x="3600920" y="631240"/>
                  </a:lnTo>
                  <a:lnTo>
                    <a:pt x="3600462" y="632358"/>
                  </a:lnTo>
                  <a:lnTo>
                    <a:pt x="3600462" y="635000"/>
                  </a:lnTo>
                  <a:lnTo>
                    <a:pt x="3600920" y="636117"/>
                  </a:lnTo>
                  <a:lnTo>
                    <a:pt x="3602786" y="637971"/>
                  </a:lnTo>
                  <a:lnTo>
                    <a:pt x="3603904" y="638441"/>
                  </a:lnTo>
                  <a:lnTo>
                    <a:pt x="3616058" y="638441"/>
                  </a:lnTo>
                  <a:lnTo>
                    <a:pt x="3617188" y="637971"/>
                  </a:lnTo>
                  <a:lnTo>
                    <a:pt x="3619042" y="636117"/>
                  </a:lnTo>
                  <a:lnTo>
                    <a:pt x="3619512" y="635000"/>
                  </a:lnTo>
                  <a:lnTo>
                    <a:pt x="3619512" y="632358"/>
                  </a:lnTo>
                  <a:close/>
                </a:path>
                <a:path w="5163185" h="3783329">
                  <a:moveTo>
                    <a:pt x="3619512" y="3441"/>
                  </a:moveTo>
                  <a:lnTo>
                    <a:pt x="3619042" y="2324"/>
                  </a:lnTo>
                  <a:lnTo>
                    <a:pt x="3617188" y="457"/>
                  </a:lnTo>
                  <a:lnTo>
                    <a:pt x="3616058" y="0"/>
                  </a:lnTo>
                  <a:lnTo>
                    <a:pt x="3603904" y="0"/>
                  </a:lnTo>
                  <a:lnTo>
                    <a:pt x="3602786" y="457"/>
                  </a:lnTo>
                  <a:lnTo>
                    <a:pt x="3600920" y="2324"/>
                  </a:lnTo>
                  <a:lnTo>
                    <a:pt x="3600462" y="3441"/>
                  </a:lnTo>
                  <a:lnTo>
                    <a:pt x="3600462" y="6070"/>
                  </a:lnTo>
                  <a:lnTo>
                    <a:pt x="3600920" y="7200"/>
                  </a:lnTo>
                  <a:lnTo>
                    <a:pt x="3602786" y="9055"/>
                  </a:lnTo>
                  <a:lnTo>
                    <a:pt x="3603904" y="9525"/>
                  </a:lnTo>
                  <a:lnTo>
                    <a:pt x="3616058" y="9525"/>
                  </a:lnTo>
                  <a:lnTo>
                    <a:pt x="3617188" y="9055"/>
                  </a:lnTo>
                  <a:lnTo>
                    <a:pt x="3619042" y="7200"/>
                  </a:lnTo>
                  <a:lnTo>
                    <a:pt x="3619512" y="6070"/>
                  </a:lnTo>
                  <a:lnTo>
                    <a:pt x="3619512" y="3441"/>
                  </a:lnTo>
                  <a:close/>
                </a:path>
                <a:path w="5163185" h="3783329">
                  <a:moveTo>
                    <a:pt x="3676662" y="3776980"/>
                  </a:moveTo>
                  <a:lnTo>
                    <a:pt x="3676192" y="3775862"/>
                  </a:lnTo>
                  <a:lnTo>
                    <a:pt x="3674338" y="3773995"/>
                  </a:lnTo>
                  <a:lnTo>
                    <a:pt x="3673208" y="3773525"/>
                  </a:lnTo>
                  <a:lnTo>
                    <a:pt x="3661054" y="3773525"/>
                  </a:lnTo>
                  <a:lnTo>
                    <a:pt x="3659936" y="3773995"/>
                  </a:lnTo>
                  <a:lnTo>
                    <a:pt x="3658070" y="3775862"/>
                  </a:lnTo>
                  <a:lnTo>
                    <a:pt x="3657612" y="3776980"/>
                  </a:lnTo>
                  <a:lnTo>
                    <a:pt x="3657612" y="3779609"/>
                  </a:lnTo>
                  <a:lnTo>
                    <a:pt x="3658070" y="3780726"/>
                  </a:lnTo>
                  <a:lnTo>
                    <a:pt x="3659936" y="3782593"/>
                  </a:lnTo>
                  <a:lnTo>
                    <a:pt x="3661054" y="3783063"/>
                  </a:lnTo>
                  <a:lnTo>
                    <a:pt x="3673208" y="3783063"/>
                  </a:lnTo>
                  <a:lnTo>
                    <a:pt x="3674338" y="3782593"/>
                  </a:lnTo>
                  <a:lnTo>
                    <a:pt x="3676192" y="3780726"/>
                  </a:lnTo>
                  <a:lnTo>
                    <a:pt x="3676662" y="3779609"/>
                  </a:lnTo>
                  <a:lnTo>
                    <a:pt x="3676662" y="3776980"/>
                  </a:lnTo>
                  <a:close/>
                </a:path>
                <a:path w="5163185" h="3783329">
                  <a:moveTo>
                    <a:pt x="3676662" y="3148050"/>
                  </a:moveTo>
                  <a:lnTo>
                    <a:pt x="3676192" y="3146933"/>
                  </a:lnTo>
                  <a:lnTo>
                    <a:pt x="3674338" y="3145078"/>
                  </a:lnTo>
                  <a:lnTo>
                    <a:pt x="3673208" y="3144609"/>
                  </a:lnTo>
                  <a:lnTo>
                    <a:pt x="3661054" y="3144609"/>
                  </a:lnTo>
                  <a:lnTo>
                    <a:pt x="3659936" y="3145078"/>
                  </a:lnTo>
                  <a:lnTo>
                    <a:pt x="3658070" y="3146933"/>
                  </a:lnTo>
                  <a:lnTo>
                    <a:pt x="3657612" y="3148050"/>
                  </a:lnTo>
                  <a:lnTo>
                    <a:pt x="3657612" y="3150679"/>
                  </a:lnTo>
                  <a:lnTo>
                    <a:pt x="3658070" y="3151809"/>
                  </a:lnTo>
                  <a:lnTo>
                    <a:pt x="3659936" y="3153664"/>
                  </a:lnTo>
                  <a:lnTo>
                    <a:pt x="3661054" y="3154134"/>
                  </a:lnTo>
                  <a:lnTo>
                    <a:pt x="3673208" y="3154134"/>
                  </a:lnTo>
                  <a:lnTo>
                    <a:pt x="3674338" y="3153664"/>
                  </a:lnTo>
                  <a:lnTo>
                    <a:pt x="3676192" y="3151809"/>
                  </a:lnTo>
                  <a:lnTo>
                    <a:pt x="3676662" y="3150679"/>
                  </a:lnTo>
                  <a:lnTo>
                    <a:pt x="3676662" y="3148050"/>
                  </a:lnTo>
                  <a:close/>
                </a:path>
                <a:path w="5163185" h="3783329">
                  <a:moveTo>
                    <a:pt x="3676662" y="2519134"/>
                  </a:moveTo>
                  <a:lnTo>
                    <a:pt x="3676192" y="2518003"/>
                  </a:lnTo>
                  <a:lnTo>
                    <a:pt x="3674338" y="2516149"/>
                  </a:lnTo>
                  <a:lnTo>
                    <a:pt x="3673208" y="2515679"/>
                  </a:lnTo>
                  <a:lnTo>
                    <a:pt x="3661054" y="2515679"/>
                  </a:lnTo>
                  <a:lnTo>
                    <a:pt x="3659936" y="2516149"/>
                  </a:lnTo>
                  <a:lnTo>
                    <a:pt x="3658070" y="2518003"/>
                  </a:lnTo>
                  <a:lnTo>
                    <a:pt x="3657612" y="2519134"/>
                  </a:lnTo>
                  <a:lnTo>
                    <a:pt x="3657612" y="2521762"/>
                  </a:lnTo>
                  <a:lnTo>
                    <a:pt x="3658070" y="2522880"/>
                  </a:lnTo>
                  <a:lnTo>
                    <a:pt x="3659936" y="2524747"/>
                  </a:lnTo>
                  <a:lnTo>
                    <a:pt x="3661054" y="2525204"/>
                  </a:lnTo>
                  <a:lnTo>
                    <a:pt x="3673208" y="2525204"/>
                  </a:lnTo>
                  <a:lnTo>
                    <a:pt x="3674338" y="2524747"/>
                  </a:lnTo>
                  <a:lnTo>
                    <a:pt x="3676192" y="2522880"/>
                  </a:lnTo>
                  <a:lnTo>
                    <a:pt x="3676662" y="2521762"/>
                  </a:lnTo>
                  <a:lnTo>
                    <a:pt x="3676662" y="2519134"/>
                  </a:lnTo>
                  <a:close/>
                </a:path>
                <a:path w="5163185" h="3783329">
                  <a:moveTo>
                    <a:pt x="3676662" y="1890204"/>
                  </a:moveTo>
                  <a:lnTo>
                    <a:pt x="3676192" y="1889086"/>
                  </a:lnTo>
                  <a:lnTo>
                    <a:pt x="3674338" y="1887220"/>
                  </a:lnTo>
                  <a:lnTo>
                    <a:pt x="3673208" y="1886762"/>
                  </a:lnTo>
                  <a:lnTo>
                    <a:pt x="3661054" y="1886762"/>
                  </a:lnTo>
                  <a:lnTo>
                    <a:pt x="3659936" y="1887220"/>
                  </a:lnTo>
                  <a:lnTo>
                    <a:pt x="3658070" y="1889086"/>
                  </a:lnTo>
                  <a:lnTo>
                    <a:pt x="3657612" y="1890204"/>
                  </a:lnTo>
                  <a:lnTo>
                    <a:pt x="3657612" y="1892833"/>
                  </a:lnTo>
                  <a:lnTo>
                    <a:pt x="3658070" y="1893963"/>
                  </a:lnTo>
                  <a:lnTo>
                    <a:pt x="3659936" y="1895817"/>
                  </a:lnTo>
                  <a:lnTo>
                    <a:pt x="3661054" y="1896287"/>
                  </a:lnTo>
                  <a:lnTo>
                    <a:pt x="3673208" y="1896287"/>
                  </a:lnTo>
                  <a:lnTo>
                    <a:pt x="3674338" y="1895817"/>
                  </a:lnTo>
                  <a:lnTo>
                    <a:pt x="3676192" y="1893963"/>
                  </a:lnTo>
                  <a:lnTo>
                    <a:pt x="3676662" y="1892833"/>
                  </a:lnTo>
                  <a:lnTo>
                    <a:pt x="3676662" y="1890204"/>
                  </a:lnTo>
                  <a:close/>
                </a:path>
                <a:path w="5163185" h="3783329">
                  <a:moveTo>
                    <a:pt x="3676662" y="1261287"/>
                  </a:moveTo>
                  <a:lnTo>
                    <a:pt x="3676192" y="1260157"/>
                  </a:lnTo>
                  <a:lnTo>
                    <a:pt x="3674338" y="1258303"/>
                  </a:lnTo>
                  <a:lnTo>
                    <a:pt x="3673208" y="1257833"/>
                  </a:lnTo>
                  <a:lnTo>
                    <a:pt x="3661054" y="1257833"/>
                  </a:lnTo>
                  <a:lnTo>
                    <a:pt x="3659936" y="1258303"/>
                  </a:lnTo>
                  <a:lnTo>
                    <a:pt x="3658070" y="1260157"/>
                  </a:lnTo>
                  <a:lnTo>
                    <a:pt x="3657612" y="1261287"/>
                  </a:lnTo>
                  <a:lnTo>
                    <a:pt x="3657612" y="1263916"/>
                  </a:lnTo>
                  <a:lnTo>
                    <a:pt x="3658070" y="1265034"/>
                  </a:lnTo>
                  <a:lnTo>
                    <a:pt x="3659936" y="1266888"/>
                  </a:lnTo>
                  <a:lnTo>
                    <a:pt x="3661054" y="1267358"/>
                  </a:lnTo>
                  <a:lnTo>
                    <a:pt x="3673208" y="1267358"/>
                  </a:lnTo>
                  <a:lnTo>
                    <a:pt x="3674338" y="1266888"/>
                  </a:lnTo>
                  <a:lnTo>
                    <a:pt x="3676192" y="1265034"/>
                  </a:lnTo>
                  <a:lnTo>
                    <a:pt x="3676662" y="1263916"/>
                  </a:lnTo>
                  <a:lnTo>
                    <a:pt x="3676662" y="1261287"/>
                  </a:lnTo>
                  <a:close/>
                </a:path>
                <a:path w="5163185" h="3783329">
                  <a:moveTo>
                    <a:pt x="3676662" y="632358"/>
                  </a:moveTo>
                  <a:lnTo>
                    <a:pt x="3676192" y="631240"/>
                  </a:lnTo>
                  <a:lnTo>
                    <a:pt x="3674338" y="629386"/>
                  </a:lnTo>
                  <a:lnTo>
                    <a:pt x="3673208" y="628916"/>
                  </a:lnTo>
                  <a:lnTo>
                    <a:pt x="3661054" y="628916"/>
                  </a:lnTo>
                  <a:lnTo>
                    <a:pt x="3659936" y="629386"/>
                  </a:lnTo>
                  <a:lnTo>
                    <a:pt x="3658070" y="631240"/>
                  </a:lnTo>
                  <a:lnTo>
                    <a:pt x="3657612" y="632358"/>
                  </a:lnTo>
                  <a:lnTo>
                    <a:pt x="3657612" y="635000"/>
                  </a:lnTo>
                  <a:lnTo>
                    <a:pt x="3658070" y="636117"/>
                  </a:lnTo>
                  <a:lnTo>
                    <a:pt x="3659936" y="637971"/>
                  </a:lnTo>
                  <a:lnTo>
                    <a:pt x="3661054" y="638441"/>
                  </a:lnTo>
                  <a:lnTo>
                    <a:pt x="3673208" y="638441"/>
                  </a:lnTo>
                  <a:lnTo>
                    <a:pt x="3674338" y="637971"/>
                  </a:lnTo>
                  <a:lnTo>
                    <a:pt x="3676192" y="636117"/>
                  </a:lnTo>
                  <a:lnTo>
                    <a:pt x="3676662" y="635000"/>
                  </a:lnTo>
                  <a:lnTo>
                    <a:pt x="3676662" y="632358"/>
                  </a:lnTo>
                  <a:close/>
                </a:path>
                <a:path w="5163185" h="3783329">
                  <a:moveTo>
                    <a:pt x="3676662" y="3441"/>
                  </a:moveTo>
                  <a:lnTo>
                    <a:pt x="3676192" y="2324"/>
                  </a:lnTo>
                  <a:lnTo>
                    <a:pt x="3674338" y="457"/>
                  </a:lnTo>
                  <a:lnTo>
                    <a:pt x="3673208" y="0"/>
                  </a:lnTo>
                  <a:lnTo>
                    <a:pt x="3661054" y="0"/>
                  </a:lnTo>
                  <a:lnTo>
                    <a:pt x="3659936" y="457"/>
                  </a:lnTo>
                  <a:lnTo>
                    <a:pt x="3658070" y="2324"/>
                  </a:lnTo>
                  <a:lnTo>
                    <a:pt x="3657612" y="3441"/>
                  </a:lnTo>
                  <a:lnTo>
                    <a:pt x="3657612" y="6070"/>
                  </a:lnTo>
                  <a:lnTo>
                    <a:pt x="3658070" y="7200"/>
                  </a:lnTo>
                  <a:lnTo>
                    <a:pt x="3659936" y="9055"/>
                  </a:lnTo>
                  <a:lnTo>
                    <a:pt x="3661054" y="9525"/>
                  </a:lnTo>
                  <a:lnTo>
                    <a:pt x="3673208" y="9525"/>
                  </a:lnTo>
                  <a:lnTo>
                    <a:pt x="3674338" y="9055"/>
                  </a:lnTo>
                  <a:lnTo>
                    <a:pt x="3676192" y="7200"/>
                  </a:lnTo>
                  <a:lnTo>
                    <a:pt x="3676662" y="6070"/>
                  </a:lnTo>
                  <a:lnTo>
                    <a:pt x="3676662" y="3441"/>
                  </a:lnTo>
                  <a:close/>
                </a:path>
                <a:path w="5163185" h="3783329">
                  <a:moveTo>
                    <a:pt x="3733812" y="3776980"/>
                  </a:moveTo>
                  <a:lnTo>
                    <a:pt x="3733342" y="3775862"/>
                  </a:lnTo>
                  <a:lnTo>
                    <a:pt x="3731488" y="3773995"/>
                  </a:lnTo>
                  <a:lnTo>
                    <a:pt x="3730358" y="3773525"/>
                  </a:lnTo>
                  <a:lnTo>
                    <a:pt x="3718204" y="3773525"/>
                  </a:lnTo>
                  <a:lnTo>
                    <a:pt x="3717086" y="3773995"/>
                  </a:lnTo>
                  <a:lnTo>
                    <a:pt x="3715220" y="3775862"/>
                  </a:lnTo>
                  <a:lnTo>
                    <a:pt x="3714762" y="3776980"/>
                  </a:lnTo>
                  <a:lnTo>
                    <a:pt x="3714762" y="3779609"/>
                  </a:lnTo>
                  <a:lnTo>
                    <a:pt x="3715220" y="3780726"/>
                  </a:lnTo>
                  <a:lnTo>
                    <a:pt x="3717086" y="3782593"/>
                  </a:lnTo>
                  <a:lnTo>
                    <a:pt x="3718204" y="3783063"/>
                  </a:lnTo>
                  <a:lnTo>
                    <a:pt x="3730358" y="3783063"/>
                  </a:lnTo>
                  <a:lnTo>
                    <a:pt x="3731488" y="3782593"/>
                  </a:lnTo>
                  <a:lnTo>
                    <a:pt x="3733342" y="3780726"/>
                  </a:lnTo>
                  <a:lnTo>
                    <a:pt x="3733812" y="3779609"/>
                  </a:lnTo>
                  <a:lnTo>
                    <a:pt x="3733812" y="3776980"/>
                  </a:lnTo>
                  <a:close/>
                </a:path>
                <a:path w="5163185" h="3783329">
                  <a:moveTo>
                    <a:pt x="3733812" y="3148050"/>
                  </a:moveTo>
                  <a:lnTo>
                    <a:pt x="3733342" y="3146933"/>
                  </a:lnTo>
                  <a:lnTo>
                    <a:pt x="3731488" y="3145078"/>
                  </a:lnTo>
                  <a:lnTo>
                    <a:pt x="3730358" y="3144609"/>
                  </a:lnTo>
                  <a:lnTo>
                    <a:pt x="3718204" y="3144609"/>
                  </a:lnTo>
                  <a:lnTo>
                    <a:pt x="3717086" y="3145078"/>
                  </a:lnTo>
                  <a:lnTo>
                    <a:pt x="3715220" y="3146933"/>
                  </a:lnTo>
                  <a:lnTo>
                    <a:pt x="3714762" y="3148050"/>
                  </a:lnTo>
                  <a:lnTo>
                    <a:pt x="3714762" y="3150679"/>
                  </a:lnTo>
                  <a:lnTo>
                    <a:pt x="3715220" y="3151809"/>
                  </a:lnTo>
                  <a:lnTo>
                    <a:pt x="3717086" y="3153664"/>
                  </a:lnTo>
                  <a:lnTo>
                    <a:pt x="3718204" y="3154134"/>
                  </a:lnTo>
                  <a:lnTo>
                    <a:pt x="3730358" y="3154134"/>
                  </a:lnTo>
                  <a:lnTo>
                    <a:pt x="3731488" y="3153664"/>
                  </a:lnTo>
                  <a:lnTo>
                    <a:pt x="3733342" y="3151809"/>
                  </a:lnTo>
                  <a:lnTo>
                    <a:pt x="3733812" y="3150679"/>
                  </a:lnTo>
                  <a:lnTo>
                    <a:pt x="3733812" y="3148050"/>
                  </a:lnTo>
                  <a:close/>
                </a:path>
                <a:path w="5163185" h="3783329">
                  <a:moveTo>
                    <a:pt x="3733812" y="2519134"/>
                  </a:moveTo>
                  <a:lnTo>
                    <a:pt x="3733342" y="2518003"/>
                  </a:lnTo>
                  <a:lnTo>
                    <a:pt x="3731488" y="2516149"/>
                  </a:lnTo>
                  <a:lnTo>
                    <a:pt x="3730358" y="2515679"/>
                  </a:lnTo>
                  <a:lnTo>
                    <a:pt x="3718204" y="2515679"/>
                  </a:lnTo>
                  <a:lnTo>
                    <a:pt x="3717086" y="2516149"/>
                  </a:lnTo>
                  <a:lnTo>
                    <a:pt x="3715220" y="2518003"/>
                  </a:lnTo>
                  <a:lnTo>
                    <a:pt x="3714762" y="2519134"/>
                  </a:lnTo>
                  <a:lnTo>
                    <a:pt x="3714762" y="2521762"/>
                  </a:lnTo>
                  <a:lnTo>
                    <a:pt x="3715220" y="2522880"/>
                  </a:lnTo>
                  <a:lnTo>
                    <a:pt x="3717086" y="2524747"/>
                  </a:lnTo>
                  <a:lnTo>
                    <a:pt x="3718204" y="2525204"/>
                  </a:lnTo>
                  <a:lnTo>
                    <a:pt x="3730358" y="2525204"/>
                  </a:lnTo>
                  <a:lnTo>
                    <a:pt x="3731488" y="2524747"/>
                  </a:lnTo>
                  <a:lnTo>
                    <a:pt x="3733342" y="2522880"/>
                  </a:lnTo>
                  <a:lnTo>
                    <a:pt x="3733812" y="2521762"/>
                  </a:lnTo>
                  <a:lnTo>
                    <a:pt x="3733812" y="2519134"/>
                  </a:lnTo>
                  <a:close/>
                </a:path>
                <a:path w="5163185" h="3783329">
                  <a:moveTo>
                    <a:pt x="3733812" y="1890204"/>
                  </a:moveTo>
                  <a:lnTo>
                    <a:pt x="3733342" y="1889086"/>
                  </a:lnTo>
                  <a:lnTo>
                    <a:pt x="3731488" y="1887220"/>
                  </a:lnTo>
                  <a:lnTo>
                    <a:pt x="3730358" y="1886762"/>
                  </a:lnTo>
                  <a:lnTo>
                    <a:pt x="3718204" y="1886762"/>
                  </a:lnTo>
                  <a:lnTo>
                    <a:pt x="3717086" y="1887220"/>
                  </a:lnTo>
                  <a:lnTo>
                    <a:pt x="3715220" y="1889086"/>
                  </a:lnTo>
                  <a:lnTo>
                    <a:pt x="3714762" y="1890204"/>
                  </a:lnTo>
                  <a:lnTo>
                    <a:pt x="3714762" y="1892833"/>
                  </a:lnTo>
                  <a:lnTo>
                    <a:pt x="3715220" y="1893963"/>
                  </a:lnTo>
                  <a:lnTo>
                    <a:pt x="3717086" y="1895817"/>
                  </a:lnTo>
                  <a:lnTo>
                    <a:pt x="3718204" y="1896287"/>
                  </a:lnTo>
                  <a:lnTo>
                    <a:pt x="3730358" y="1896287"/>
                  </a:lnTo>
                  <a:lnTo>
                    <a:pt x="3731488" y="1895817"/>
                  </a:lnTo>
                  <a:lnTo>
                    <a:pt x="3733342" y="1893963"/>
                  </a:lnTo>
                  <a:lnTo>
                    <a:pt x="3733812" y="1892833"/>
                  </a:lnTo>
                  <a:lnTo>
                    <a:pt x="3733812" y="1890204"/>
                  </a:lnTo>
                  <a:close/>
                </a:path>
                <a:path w="5163185" h="3783329">
                  <a:moveTo>
                    <a:pt x="3733812" y="1261287"/>
                  </a:moveTo>
                  <a:lnTo>
                    <a:pt x="3733342" y="1260157"/>
                  </a:lnTo>
                  <a:lnTo>
                    <a:pt x="3731488" y="1258303"/>
                  </a:lnTo>
                  <a:lnTo>
                    <a:pt x="3730358" y="1257833"/>
                  </a:lnTo>
                  <a:lnTo>
                    <a:pt x="3718204" y="1257833"/>
                  </a:lnTo>
                  <a:lnTo>
                    <a:pt x="3717086" y="1258303"/>
                  </a:lnTo>
                  <a:lnTo>
                    <a:pt x="3715220" y="1260157"/>
                  </a:lnTo>
                  <a:lnTo>
                    <a:pt x="3714762" y="1261287"/>
                  </a:lnTo>
                  <a:lnTo>
                    <a:pt x="3714762" y="1263916"/>
                  </a:lnTo>
                  <a:lnTo>
                    <a:pt x="3715220" y="1265034"/>
                  </a:lnTo>
                  <a:lnTo>
                    <a:pt x="3717086" y="1266888"/>
                  </a:lnTo>
                  <a:lnTo>
                    <a:pt x="3718204" y="1267358"/>
                  </a:lnTo>
                  <a:lnTo>
                    <a:pt x="3730358" y="1267358"/>
                  </a:lnTo>
                  <a:lnTo>
                    <a:pt x="3731488" y="1266888"/>
                  </a:lnTo>
                  <a:lnTo>
                    <a:pt x="3733342" y="1265034"/>
                  </a:lnTo>
                  <a:lnTo>
                    <a:pt x="3733812" y="1263916"/>
                  </a:lnTo>
                  <a:lnTo>
                    <a:pt x="3733812" y="1261287"/>
                  </a:lnTo>
                  <a:close/>
                </a:path>
                <a:path w="5163185" h="3783329">
                  <a:moveTo>
                    <a:pt x="3733812" y="632358"/>
                  </a:moveTo>
                  <a:lnTo>
                    <a:pt x="3733342" y="631240"/>
                  </a:lnTo>
                  <a:lnTo>
                    <a:pt x="3731488" y="629386"/>
                  </a:lnTo>
                  <a:lnTo>
                    <a:pt x="3730358" y="628916"/>
                  </a:lnTo>
                  <a:lnTo>
                    <a:pt x="3718204" y="628916"/>
                  </a:lnTo>
                  <a:lnTo>
                    <a:pt x="3717086" y="629386"/>
                  </a:lnTo>
                  <a:lnTo>
                    <a:pt x="3715220" y="631240"/>
                  </a:lnTo>
                  <a:lnTo>
                    <a:pt x="3714762" y="632358"/>
                  </a:lnTo>
                  <a:lnTo>
                    <a:pt x="3714762" y="635000"/>
                  </a:lnTo>
                  <a:lnTo>
                    <a:pt x="3715220" y="636117"/>
                  </a:lnTo>
                  <a:lnTo>
                    <a:pt x="3717086" y="637971"/>
                  </a:lnTo>
                  <a:lnTo>
                    <a:pt x="3718204" y="638441"/>
                  </a:lnTo>
                  <a:lnTo>
                    <a:pt x="3730358" y="638441"/>
                  </a:lnTo>
                  <a:lnTo>
                    <a:pt x="3731488" y="637971"/>
                  </a:lnTo>
                  <a:lnTo>
                    <a:pt x="3733342" y="636117"/>
                  </a:lnTo>
                  <a:lnTo>
                    <a:pt x="3733812" y="635000"/>
                  </a:lnTo>
                  <a:lnTo>
                    <a:pt x="3733812" y="632358"/>
                  </a:lnTo>
                  <a:close/>
                </a:path>
                <a:path w="5163185" h="3783329">
                  <a:moveTo>
                    <a:pt x="3733812" y="3441"/>
                  </a:moveTo>
                  <a:lnTo>
                    <a:pt x="3733342" y="2324"/>
                  </a:lnTo>
                  <a:lnTo>
                    <a:pt x="3731488" y="457"/>
                  </a:lnTo>
                  <a:lnTo>
                    <a:pt x="3730358" y="0"/>
                  </a:lnTo>
                  <a:lnTo>
                    <a:pt x="3718204" y="0"/>
                  </a:lnTo>
                  <a:lnTo>
                    <a:pt x="3717086" y="457"/>
                  </a:lnTo>
                  <a:lnTo>
                    <a:pt x="3715220" y="2324"/>
                  </a:lnTo>
                  <a:lnTo>
                    <a:pt x="3714762" y="3441"/>
                  </a:lnTo>
                  <a:lnTo>
                    <a:pt x="3714762" y="6070"/>
                  </a:lnTo>
                  <a:lnTo>
                    <a:pt x="3715220" y="7200"/>
                  </a:lnTo>
                  <a:lnTo>
                    <a:pt x="3717086" y="9055"/>
                  </a:lnTo>
                  <a:lnTo>
                    <a:pt x="3718204" y="9525"/>
                  </a:lnTo>
                  <a:lnTo>
                    <a:pt x="3730358" y="9525"/>
                  </a:lnTo>
                  <a:lnTo>
                    <a:pt x="3731488" y="9055"/>
                  </a:lnTo>
                  <a:lnTo>
                    <a:pt x="3733342" y="7200"/>
                  </a:lnTo>
                  <a:lnTo>
                    <a:pt x="3733812" y="6070"/>
                  </a:lnTo>
                  <a:lnTo>
                    <a:pt x="3733812" y="3441"/>
                  </a:lnTo>
                  <a:close/>
                </a:path>
                <a:path w="5163185" h="3783329">
                  <a:moveTo>
                    <a:pt x="3790962" y="3776980"/>
                  </a:moveTo>
                  <a:lnTo>
                    <a:pt x="3790492" y="3775862"/>
                  </a:lnTo>
                  <a:lnTo>
                    <a:pt x="3788638" y="3773995"/>
                  </a:lnTo>
                  <a:lnTo>
                    <a:pt x="3787508" y="3773525"/>
                  </a:lnTo>
                  <a:lnTo>
                    <a:pt x="3775354" y="3773525"/>
                  </a:lnTo>
                  <a:lnTo>
                    <a:pt x="3774236" y="3773995"/>
                  </a:lnTo>
                  <a:lnTo>
                    <a:pt x="3772370" y="3775862"/>
                  </a:lnTo>
                  <a:lnTo>
                    <a:pt x="3771912" y="3776980"/>
                  </a:lnTo>
                  <a:lnTo>
                    <a:pt x="3771912" y="3779609"/>
                  </a:lnTo>
                  <a:lnTo>
                    <a:pt x="3772370" y="3780726"/>
                  </a:lnTo>
                  <a:lnTo>
                    <a:pt x="3774236" y="3782593"/>
                  </a:lnTo>
                  <a:lnTo>
                    <a:pt x="3775354" y="3783063"/>
                  </a:lnTo>
                  <a:lnTo>
                    <a:pt x="3787508" y="3783063"/>
                  </a:lnTo>
                  <a:lnTo>
                    <a:pt x="3788638" y="3782593"/>
                  </a:lnTo>
                  <a:lnTo>
                    <a:pt x="3790492" y="3780726"/>
                  </a:lnTo>
                  <a:lnTo>
                    <a:pt x="3790962" y="3779609"/>
                  </a:lnTo>
                  <a:lnTo>
                    <a:pt x="3790962" y="3776980"/>
                  </a:lnTo>
                  <a:close/>
                </a:path>
                <a:path w="5163185" h="3783329">
                  <a:moveTo>
                    <a:pt x="3790962" y="3148050"/>
                  </a:moveTo>
                  <a:lnTo>
                    <a:pt x="3790492" y="3146933"/>
                  </a:lnTo>
                  <a:lnTo>
                    <a:pt x="3788638" y="3145078"/>
                  </a:lnTo>
                  <a:lnTo>
                    <a:pt x="3787508" y="3144609"/>
                  </a:lnTo>
                  <a:lnTo>
                    <a:pt x="3775354" y="3144609"/>
                  </a:lnTo>
                  <a:lnTo>
                    <a:pt x="3774236" y="3145078"/>
                  </a:lnTo>
                  <a:lnTo>
                    <a:pt x="3772370" y="3146933"/>
                  </a:lnTo>
                  <a:lnTo>
                    <a:pt x="3771912" y="3148050"/>
                  </a:lnTo>
                  <a:lnTo>
                    <a:pt x="3771912" y="3150679"/>
                  </a:lnTo>
                  <a:lnTo>
                    <a:pt x="3772370" y="3151809"/>
                  </a:lnTo>
                  <a:lnTo>
                    <a:pt x="3774236" y="3153664"/>
                  </a:lnTo>
                  <a:lnTo>
                    <a:pt x="3775354" y="3154134"/>
                  </a:lnTo>
                  <a:lnTo>
                    <a:pt x="3787508" y="3154134"/>
                  </a:lnTo>
                  <a:lnTo>
                    <a:pt x="3788638" y="3153664"/>
                  </a:lnTo>
                  <a:lnTo>
                    <a:pt x="3790492" y="3151809"/>
                  </a:lnTo>
                  <a:lnTo>
                    <a:pt x="3790962" y="3150679"/>
                  </a:lnTo>
                  <a:lnTo>
                    <a:pt x="3790962" y="3148050"/>
                  </a:lnTo>
                  <a:close/>
                </a:path>
                <a:path w="5163185" h="3783329">
                  <a:moveTo>
                    <a:pt x="3790962" y="2519134"/>
                  </a:moveTo>
                  <a:lnTo>
                    <a:pt x="3790492" y="2518003"/>
                  </a:lnTo>
                  <a:lnTo>
                    <a:pt x="3788638" y="2516149"/>
                  </a:lnTo>
                  <a:lnTo>
                    <a:pt x="3787508" y="2515679"/>
                  </a:lnTo>
                  <a:lnTo>
                    <a:pt x="3775354" y="2515679"/>
                  </a:lnTo>
                  <a:lnTo>
                    <a:pt x="3774236" y="2516149"/>
                  </a:lnTo>
                  <a:lnTo>
                    <a:pt x="3772370" y="2518003"/>
                  </a:lnTo>
                  <a:lnTo>
                    <a:pt x="3771912" y="2519134"/>
                  </a:lnTo>
                  <a:lnTo>
                    <a:pt x="3771912" y="2521762"/>
                  </a:lnTo>
                  <a:lnTo>
                    <a:pt x="3772370" y="2522880"/>
                  </a:lnTo>
                  <a:lnTo>
                    <a:pt x="3774236" y="2524747"/>
                  </a:lnTo>
                  <a:lnTo>
                    <a:pt x="3775354" y="2525204"/>
                  </a:lnTo>
                  <a:lnTo>
                    <a:pt x="3787508" y="2525204"/>
                  </a:lnTo>
                  <a:lnTo>
                    <a:pt x="3788638" y="2524747"/>
                  </a:lnTo>
                  <a:lnTo>
                    <a:pt x="3790492" y="2522880"/>
                  </a:lnTo>
                  <a:lnTo>
                    <a:pt x="3790962" y="2521762"/>
                  </a:lnTo>
                  <a:lnTo>
                    <a:pt x="3790962" y="2519134"/>
                  </a:lnTo>
                  <a:close/>
                </a:path>
                <a:path w="5163185" h="3783329">
                  <a:moveTo>
                    <a:pt x="3790962" y="1890204"/>
                  </a:moveTo>
                  <a:lnTo>
                    <a:pt x="3790492" y="1889086"/>
                  </a:lnTo>
                  <a:lnTo>
                    <a:pt x="3788638" y="1887220"/>
                  </a:lnTo>
                  <a:lnTo>
                    <a:pt x="3787508" y="1886762"/>
                  </a:lnTo>
                  <a:lnTo>
                    <a:pt x="3775354" y="1886762"/>
                  </a:lnTo>
                  <a:lnTo>
                    <a:pt x="3774236" y="1887220"/>
                  </a:lnTo>
                  <a:lnTo>
                    <a:pt x="3772370" y="1889086"/>
                  </a:lnTo>
                  <a:lnTo>
                    <a:pt x="3771912" y="1890204"/>
                  </a:lnTo>
                  <a:lnTo>
                    <a:pt x="3771912" y="1892833"/>
                  </a:lnTo>
                  <a:lnTo>
                    <a:pt x="3772370" y="1893963"/>
                  </a:lnTo>
                  <a:lnTo>
                    <a:pt x="3774236" y="1895817"/>
                  </a:lnTo>
                  <a:lnTo>
                    <a:pt x="3775354" y="1896287"/>
                  </a:lnTo>
                  <a:lnTo>
                    <a:pt x="3787508" y="1896287"/>
                  </a:lnTo>
                  <a:lnTo>
                    <a:pt x="3788638" y="1895817"/>
                  </a:lnTo>
                  <a:lnTo>
                    <a:pt x="3790492" y="1893963"/>
                  </a:lnTo>
                  <a:lnTo>
                    <a:pt x="3790962" y="1892833"/>
                  </a:lnTo>
                  <a:lnTo>
                    <a:pt x="3790962" y="1890204"/>
                  </a:lnTo>
                  <a:close/>
                </a:path>
                <a:path w="5163185" h="3783329">
                  <a:moveTo>
                    <a:pt x="3790962" y="1261287"/>
                  </a:moveTo>
                  <a:lnTo>
                    <a:pt x="3790492" y="1260157"/>
                  </a:lnTo>
                  <a:lnTo>
                    <a:pt x="3788638" y="1258303"/>
                  </a:lnTo>
                  <a:lnTo>
                    <a:pt x="3787508" y="1257833"/>
                  </a:lnTo>
                  <a:lnTo>
                    <a:pt x="3775354" y="1257833"/>
                  </a:lnTo>
                  <a:lnTo>
                    <a:pt x="3774236" y="1258303"/>
                  </a:lnTo>
                  <a:lnTo>
                    <a:pt x="3772370" y="1260157"/>
                  </a:lnTo>
                  <a:lnTo>
                    <a:pt x="3771912" y="1261287"/>
                  </a:lnTo>
                  <a:lnTo>
                    <a:pt x="3771912" y="1263916"/>
                  </a:lnTo>
                  <a:lnTo>
                    <a:pt x="3772370" y="1265034"/>
                  </a:lnTo>
                  <a:lnTo>
                    <a:pt x="3774236" y="1266888"/>
                  </a:lnTo>
                  <a:lnTo>
                    <a:pt x="3775354" y="1267358"/>
                  </a:lnTo>
                  <a:lnTo>
                    <a:pt x="3787508" y="1267358"/>
                  </a:lnTo>
                  <a:lnTo>
                    <a:pt x="3788638" y="1266888"/>
                  </a:lnTo>
                  <a:lnTo>
                    <a:pt x="3790492" y="1265034"/>
                  </a:lnTo>
                  <a:lnTo>
                    <a:pt x="3790962" y="1263916"/>
                  </a:lnTo>
                  <a:lnTo>
                    <a:pt x="3790962" y="1261287"/>
                  </a:lnTo>
                  <a:close/>
                </a:path>
                <a:path w="5163185" h="3783329">
                  <a:moveTo>
                    <a:pt x="3790962" y="632358"/>
                  </a:moveTo>
                  <a:lnTo>
                    <a:pt x="3790492" y="631240"/>
                  </a:lnTo>
                  <a:lnTo>
                    <a:pt x="3788638" y="629386"/>
                  </a:lnTo>
                  <a:lnTo>
                    <a:pt x="3787508" y="628916"/>
                  </a:lnTo>
                  <a:lnTo>
                    <a:pt x="3775354" y="628916"/>
                  </a:lnTo>
                  <a:lnTo>
                    <a:pt x="3774236" y="629386"/>
                  </a:lnTo>
                  <a:lnTo>
                    <a:pt x="3772370" y="631240"/>
                  </a:lnTo>
                  <a:lnTo>
                    <a:pt x="3771912" y="632358"/>
                  </a:lnTo>
                  <a:lnTo>
                    <a:pt x="3771912" y="635000"/>
                  </a:lnTo>
                  <a:lnTo>
                    <a:pt x="3772370" y="636117"/>
                  </a:lnTo>
                  <a:lnTo>
                    <a:pt x="3774236" y="637971"/>
                  </a:lnTo>
                  <a:lnTo>
                    <a:pt x="3775354" y="638441"/>
                  </a:lnTo>
                  <a:lnTo>
                    <a:pt x="3787508" y="638441"/>
                  </a:lnTo>
                  <a:lnTo>
                    <a:pt x="3788638" y="637971"/>
                  </a:lnTo>
                  <a:lnTo>
                    <a:pt x="3790492" y="636117"/>
                  </a:lnTo>
                  <a:lnTo>
                    <a:pt x="3790962" y="635000"/>
                  </a:lnTo>
                  <a:lnTo>
                    <a:pt x="3790962" y="632358"/>
                  </a:lnTo>
                  <a:close/>
                </a:path>
                <a:path w="5163185" h="3783329">
                  <a:moveTo>
                    <a:pt x="3790962" y="3441"/>
                  </a:moveTo>
                  <a:lnTo>
                    <a:pt x="3790492" y="2324"/>
                  </a:lnTo>
                  <a:lnTo>
                    <a:pt x="3788638" y="457"/>
                  </a:lnTo>
                  <a:lnTo>
                    <a:pt x="3787508" y="0"/>
                  </a:lnTo>
                  <a:lnTo>
                    <a:pt x="3775354" y="0"/>
                  </a:lnTo>
                  <a:lnTo>
                    <a:pt x="3774236" y="457"/>
                  </a:lnTo>
                  <a:lnTo>
                    <a:pt x="3772370" y="2324"/>
                  </a:lnTo>
                  <a:lnTo>
                    <a:pt x="3771912" y="3441"/>
                  </a:lnTo>
                  <a:lnTo>
                    <a:pt x="3771912" y="6070"/>
                  </a:lnTo>
                  <a:lnTo>
                    <a:pt x="3772370" y="7200"/>
                  </a:lnTo>
                  <a:lnTo>
                    <a:pt x="3774236" y="9055"/>
                  </a:lnTo>
                  <a:lnTo>
                    <a:pt x="3775354" y="9525"/>
                  </a:lnTo>
                  <a:lnTo>
                    <a:pt x="3787508" y="9525"/>
                  </a:lnTo>
                  <a:lnTo>
                    <a:pt x="3788638" y="9055"/>
                  </a:lnTo>
                  <a:lnTo>
                    <a:pt x="3790492" y="7200"/>
                  </a:lnTo>
                  <a:lnTo>
                    <a:pt x="3790962" y="6070"/>
                  </a:lnTo>
                  <a:lnTo>
                    <a:pt x="3790962" y="3441"/>
                  </a:lnTo>
                  <a:close/>
                </a:path>
                <a:path w="5163185" h="3783329">
                  <a:moveTo>
                    <a:pt x="3848112" y="3776980"/>
                  </a:moveTo>
                  <a:lnTo>
                    <a:pt x="3847642" y="3775862"/>
                  </a:lnTo>
                  <a:lnTo>
                    <a:pt x="3845788" y="3773995"/>
                  </a:lnTo>
                  <a:lnTo>
                    <a:pt x="3844658" y="3773525"/>
                  </a:lnTo>
                  <a:lnTo>
                    <a:pt x="3832504" y="3773525"/>
                  </a:lnTo>
                  <a:lnTo>
                    <a:pt x="3831386" y="3773995"/>
                  </a:lnTo>
                  <a:lnTo>
                    <a:pt x="3829520" y="3775862"/>
                  </a:lnTo>
                  <a:lnTo>
                    <a:pt x="3829062" y="3776980"/>
                  </a:lnTo>
                  <a:lnTo>
                    <a:pt x="3829062" y="3779609"/>
                  </a:lnTo>
                  <a:lnTo>
                    <a:pt x="3829520" y="3780726"/>
                  </a:lnTo>
                  <a:lnTo>
                    <a:pt x="3831386" y="3782593"/>
                  </a:lnTo>
                  <a:lnTo>
                    <a:pt x="3832504" y="3783063"/>
                  </a:lnTo>
                  <a:lnTo>
                    <a:pt x="3844658" y="3783063"/>
                  </a:lnTo>
                  <a:lnTo>
                    <a:pt x="3845788" y="3782593"/>
                  </a:lnTo>
                  <a:lnTo>
                    <a:pt x="3847642" y="3780726"/>
                  </a:lnTo>
                  <a:lnTo>
                    <a:pt x="3848112" y="3779609"/>
                  </a:lnTo>
                  <a:lnTo>
                    <a:pt x="3848112" y="3776980"/>
                  </a:lnTo>
                  <a:close/>
                </a:path>
                <a:path w="5163185" h="3783329">
                  <a:moveTo>
                    <a:pt x="3848112" y="3148050"/>
                  </a:moveTo>
                  <a:lnTo>
                    <a:pt x="3847642" y="3146933"/>
                  </a:lnTo>
                  <a:lnTo>
                    <a:pt x="3845788" y="3145078"/>
                  </a:lnTo>
                  <a:lnTo>
                    <a:pt x="3844658" y="3144609"/>
                  </a:lnTo>
                  <a:lnTo>
                    <a:pt x="3832504" y="3144609"/>
                  </a:lnTo>
                  <a:lnTo>
                    <a:pt x="3831386" y="3145078"/>
                  </a:lnTo>
                  <a:lnTo>
                    <a:pt x="3829520" y="3146933"/>
                  </a:lnTo>
                  <a:lnTo>
                    <a:pt x="3829062" y="3148050"/>
                  </a:lnTo>
                  <a:lnTo>
                    <a:pt x="3829062" y="3150679"/>
                  </a:lnTo>
                  <a:lnTo>
                    <a:pt x="3829520" y="3151809"/>
                  </a:lnTo>
                  <a:lnTo>
                    <a:pt x="3831386" y="3153664"/>
                  </a:lnTo>
                  <a:lnTo>
                    <a:pt x="3832504" y="3154134"/>
                  </a:lnTo>
                  <a:lnTo>
                    <a:pt x="3844658" y="3154134"/>
                  </a:lnTo>
                  <a:lnTo>
                    <a:pt x="3845788" y="3153664"/>
                  </a:lnTo>
                  <a:lnTo>
                    <a:pt x="3847642" y="3151809"/>
                  </a:lnTo>
                  <a:lnTo>
                    <a:pt x="3848112" y="3150679"/>
                  </a:lnTo>
                  <a:lnTo>
                    <a:pt x="3848112" y="3148050"/>
                  </a:lnTo>
                  <a:close/>
                </a:path>
                <a:path w="5163185" h="3783329">
                  <a:moveTo>
                    <a:pt x="3848112" y="2519134"/>
                  </a:moveTo>
                  <a:lnTo>
                    <a:pt x="3847642" y="2518003"/>
                  </a:lnTo>
                  <a:lnTo>
                    <a:pt x="3845788" y="2516149"/>
                  </a:lnTo>
                  <a:lnTo>
                    <a:pt x="3844658" y="2515679"/>
                  </a:lnTo>
                  <a:lnTo>
                    <a:pt x="3832504" y="2515679"/>
                  </a:lnTo>
                  <a:lnTo>
                    <a:pt x="3831386" y="2516149"/>
                  </a:lnTo>
                  <a:lnTo>
                    <a:pt x="3829520" y="2518003"/>
                  </a:lnTo>
                  <a:lnTo>
                    <a:pt x="3829062" y="2519134"/>
                  </a:lnTo>
                  <a:lnTo>
                    <a:pt x="3829062" y="2521762"/>
                  </a:lnTo>
                  <a:lnTo>
                    <a:pt x="3829520" y="2522880"/>
                  </a:lnTo>
                  <a:lnTo>
                    <a:pt x="3831386" y="2524747"/>
                  </a:lnTo>
                  <a:lnTo>
                    <a:pt x="3832504" y="2525204"/>
                  </a:lnTo>
                  <a:lnTo>
                    <a:pt x="3844658" y="2525204"/>
                  </a:lnTo>
                  <a:lnTo>
                    <a:pt x="3845788" y="2524747"/>
                  </a:lnTo>
                  <a:lnTo>
                    <a:pt x="3847642" y="2522880"/>
                  </a:lnTo>
                  <a:lnTo>
                    <a:pt x="3848112" y="2521762"/>
                  </a:lnTo>
                  <a:lnTo>
                    <a:pt x="3848112" y="2519134"/>
                  </a:lnTo>
                  <a:close/>
                </a:path>
                <a:path w="5163185" h="3783329">
                  <a:moveTo>
                    <a:pt x="3848112" y="1890204"/>
                  </a:moveTo>
                  <a:lnTo>
                    <a:pt x="3847642" y="1889086"/>
                  </a:lnTo>
                  <a:lnTo>
                    <a:pt x="3845788" y="1887220"/>
                  </a:lnTo>
                  <a:lnTo>
                    <a:pt x="3844658" y="1886762"/>
                  </a:lnTo>
                  <a:lnTo>
                    <a:pt x="3832504" y="1886762"/>
                  </a:lnTo>
                  <a:lnTo>
                    <a:pt x="3831386" y="1887220"/>
                  </a:lnTo>
                  <a:lnTo>
                    <a:pt x="3829520" y="1889086"/>
                  </a:lnTo>
                  <a:lnTo>
                    <a:pt x="3829062" y="1890204"/>
                  </a:lnTo>
                  <a:lnTo>
                    <a:pt x="3829062" y="1892833"/>
                  </a:lnTo>
                  <a:lnTo>
                    <a:pt x="3829520" y="1893963"/>
                  </a:lnTo>
                  <a:lnTo>
                    <a:pt x="3831386" y="1895817"/>
                  </a:lnTo>
                  <a:lnTo>
                    <a:pt x="3832504" y="1896287"/>
                  </a:lnTo>
                  <a:lnTo>
                    <a:pt x="3844658" y="1896287"/>
                  </a:lnTo>
                  <a:lnTo>
                    <a:pt x="3845788" y="1895817"/>
                  </a:lnTo>
                  <a:lnTo>
                    <a:pt x="3847642" y="1893963"/>
                  </a:lnTo>
                  <a:lnTo>
                    <a:pt x="3848112" y="1892833"/>
                  </a:lnTo>
                  <a:lnTo>
                    <a:pt x="3848112" y="1890204"/>
                  </a:lnTo>
                  <a:close/>
                </a:path>
                <a:path w="5163185" h="3783329">
                  <a:moveTo>
                    <a:pt x="3848112" y="1261287"/>
                  </a:moveTo>
                  <a:lnTo>
                    <a:pt x="3847642" y="1260157"/>
                  </a:lnTo>
                  <a:lnTo>
                    <a:pt x="3845788" y="1258303"/>
                  </a:lnTo>
                  <a:lnTo>
                    <a:pt x="3844658" y="1257833"/>
                  </a:lnTo>
                  <a:lnTo>
                    <a:pt x="3832504" y="1257833"/>
                  </a:lnTo>
                  <a:lnTo>
                    <a:pt x="3831386" y="1258303"/>
                  </a:lnTo>
                  <a:lnTo>
                    <a:pt x="3829520" y="1260157"/>
                  </a:lnTo>
                  <a:lnTo>
                    <a:pt x="3829062" y="1261287"/>
                  </a:lnTo>
                  <a:lnTo>
                    <a:pt x="3829062" y="1263916"/>
                  </a:lnTo>
                  <a:lnTo>
                    <a:pt x="3829520" y="1265034"/>
                  </a:lnTo>
                  <a:lnTo>
                    <a:pt x="3831386" y="1266888"/>
                  </a:lnTo>
                  <a:lnTo>
                    <a:pt x="3832504" y="1267358"/>
                  </a:lnTo>
                  <a:lnTo>
                    <a:pt x="3844658" y="1267358"/>
                  </a:lnTo>
                  <a:lnTo>
                    <a:pt x="3845788" y="1266888"/>
                  </a:lnTo>
                  <a:lnTo>
                    <a:pt x="3847642" y="1265034"/>
                  </a:lnTo>
                  <a:lnTo>
                    <a:pt x="3848112" y="1263916"/>
                  </a:lnTo>
                  <a:lnTo>
                    <a:pt x="3848112" y="1261287"/>
                  </a:lnTo>
                  <a:close/>
                </a:path>
                <a:path w="5163185" h="3783329">
                  <a:moveTo>
                    <a:pt x="3848112" y="632358"/>
                  </a:moveTo>
                  <a:lnTo>
                    <a:pt x="3847642" y="631240"/>
                  </a:lnTo>
                  <a:lnTo>
                    <a:pt x="3845788" y="629386"/>
                  </a:lnTo>
                  <a:lnTo>
                    <a:pt x="3844658" y="628916"/>
                  </a:lnTo>
                  <a:lnTo>
                    <a:pt x="3832504" y="628916"/>
                  </a:lnTo>
                  <a:lnTo>
                    <a:pt x="3831386" y="629386"/>
                  </a:lnTo>
                  <a:lnTo>
                    <a:pt x="3829520" y="631240"/>
                  </a:lnTo>
                  <a:lnTo>
                    <a:pt x="3829062" y="632358"/>
                  </a:lnTo>
                  <a:lnTo>
                    <a:pt x="3829062" y="635000"/>
                  </a:lnTo>
                  <a:lnTo>
                    <a:pt x="3829520" y="636117"/>
                  </a:lnTo>
                  <a:lnTo>
                    <a:pt x="3831386" y="637971"/>
                  </a:lnTo>
                  <a:lnTo>
                    <a:pt x="3832504" y="638441"/>
                  </a:lnTo>
                  <a:lnTo>
                    <a:pt x="3844658" y="638441"/>
                  </a:lnTo>
                  <a:lnTo>
                    <a:pt x="3845788" y="637971"/>
                  </a:lnTo>
                  <a:lnTo>
                    <a:pt x="3847642" y="636117"/>
                  </a:lnTo>
                  <a:lnTo>
                    <a:pt x="3848112" y="635000"/>
                  </a:lnTo>
                  <a:lnTo>
                    <a:pt x="3848112" y="632358"/>
                  </a:lnTo>
                  <a:close/>
                </a:path>
                <a:path w="5163185" h="3783329">
                  <a:moveTo>
                    <a:pt x="3848112" y="3441"/>
                  </a:moveTo>
                  <a:lnTo>
                    <a:pt x="3847642" y="2324"/>
                  </a:lnTo>
                  <a:lnTo>
                    <a:pt x="3845788" y="457"/>
                  </a:lnTo>
                  <a:lnTo>
                    <a:pt x="3844658" y="0"/>
                  </a:lnTo>
                  <a:lnTo>
                    <a:pt x="3832504" y="0"/>
                  </a:lnTo>
                  <a:lnTo>
                    <a:pt x="3831386" y="457"/>
                  </a:lnTo>
                  <a:lnTo>
                    <a:pt x="3829520" y="2324"/>
                  </a:lnTo>
                  <a:lnTo>
                    <a:pt x="3829062" y="3441"/>
                  </a:lnTo>
                  <a:lnTo>
                    <a:pt x="3829062" y="6070"/>
                  </a:lnTo>
                  <a:lnTo>
                    <a:pt x="3829520" y="7200"/>
                  </a:lnTo>
                  <a:lnTo>
                    <a:pt x="3831386" y="9055"/>
                  </a:lnTo>
                  <a:lnTo>
                    <a:pt x="3832504" y="9525"/>
                  </a:lnTo>
                  <a:lnTo>
                    <a:pt x="3844658" y="9525"/>
                  </a:lnTo>
                  <a:lnTo>
                    <a:pt x="3845788" y="9055"/>
                  </a:lnTo>
                  <a:lnTo>
                    <a:pt x="3847642" y="7200"/>
                  </a:lnTo>
                  <a:lnTo>
                    <a:pt x="3848112" y="6070"/>
                  </a:lnTo>
                  <a:lnTo>
                    <a:pt x="3848112" y="3441"/>
                  </a:lnTo>
                  <a:close/>
                </a:path>
                <a:path w="5163185" h="3783329">
                  <a:moveTo>
                    <a:pt x="3905262" y="3776980"/>
                  </a:moveTo>
                  <a:lnTo>
                    <a:pt x="3904792" y="3775862"/>
                  </a:lnTo>
                  <a:lnTo>
                    <a:pt x="3902938" y="3773995"/>
                  </a:lnTo>
                  <a:lnTo>
                    <a:pt x="3901808" y="3773525"/>
                  </a:lnTo>
                  <a:lnTo>
                    <a:pt x="3889654" y="3773525"/>
                  </a:lnTo>
                  <a:lnTo>
                    <a:pt x="3888536" y="3773995"/>
                  </a:lnTo>
                  <a:lnTo>
                    <a:pt x="3886670" y="3775862"/>
                  </a:lnTo>
                  <a:lnTo>
                    <a:pt x="3886212" y="3776980"/>
                  </a:lnTo>
                  <a:lnTo>
                    <a:pt x="3886212" y="3779609"/>
                  </a:lnTo>
                  <a:lnTo>
                    <a:pt x="3886670" y="3780726"/>
                  </a:lnTo>
                  <a:lnTo>
                    <a:pt x="3888536" y="3782593"/>
                  </a:lnTo>
                  <a:lnTo>
                    <a:pt x="3889654" y="3783063"/>
                  </a:lnTo>
                  <a:lnTo>
                    <a:pt x="3901808" y="3783063"/>
                  </a:lnTo>
                  <a:lnTo>
                    <a:pt x="3902938" y="3782593"/>
                  </a:lnTo>
                  <a:lnTo>
                    <a:pt x="3904792" y="3780726"/>
                  </a:lnTo>
                  <a:lnTo>
                    <a:pt x="3905262" y="3779609"/>
                  </a:lnTo>
                  <a:lnTo>
                    <a:pt x="3905262" y="3776980"/>
                  </a:lnTo>
                  <a:close/>
                </a:path>
                <a:path w="5163185" h="3783329">
                  <a:moveTo>
                    <a:pt x="3905262" y="3148050"/>
                  </a:moveTo>
                  <a:lnTo>
                    <a:pt x="3904792" y="3146933"/>
                  </a:lnTo>
                  <a:lnTo>
                    <a:pt x="3902938" y="3145078"/>
                  </a:lnTo>
                  <a:lnTo>
                    <a:pt x="3901808" y="3144609"/>
                  </a:lnTo>
                  <a:lnTo>
                    <a:pt x="3889654" y="3144609"/>
                  </a:lnTo>
                  <a:lnTo>
                    <a:pt x="3888536" y="3145078"/>
                  </a:lnTo>
                  <a:lnTo>
                    <a:pt x="3886670" y="3146933"/>
                  </a:lnTo>
                  <a:lnTo>
                    <a:pt x="3886212" y="3148050"/>
                  </a:lnTo>
                  <a:lnTo>
                    <a:pt x="3886212" y="3150679"/>
                  </a:lnTo>
                  <a:lnTo>
                    <a:pt x="3886670" y="3151809"/>
                  </a:lnTo>
                  <a:lnTo>
                    <a:pt x="3888536" y="3153664"/>
                  </a:lnTo>
                  <a:lnTo>
                    <a:pt x="3889654" y="3154134"/>
                  </a:lnTo>
                  <a:lnTo>
                    <a:pt x="3901808" y="3154134"/>
                  </a:lnTo>
                  <a:lnTo>
                    <a:pt x="3902938" y="3153664"/>
                  </a:lnTo>
                  <a:lnTo>
                    <a:pt x="3904792" y="3151809"/>
                  </a:lnTo>
                  <a:lnTo>
                    <a:pt x="3905262" y="3150679"/>
                  </a:lnTo>
                  <a:lnTo>
                    <a:pt x="3905262" y="3148050"/>
                  </a:lnTo>
                  <a:close/>
                </a:path>
                <a:path w="5163185" h="3783329">
                  <a:moveTo>
                    <a:pt x="3905262" y="2519134"/>
                  </a:moveTo>
                  <a:lnTo>
                    <a:pt x="3904792" y="2518003"/>
                  </a:lnTo>
                  <a:lnTo>
                    <a:pt x="3902938" y="2516149"/>
                  </a:lnTo>
                  <a:lnTo>
                    <a:pt x="3901808" y="2515679"/>
                  </a:lnTo>
                  <a:lnTo>
                    <a:pt x="3889654" y="2515679"/>
                  </a:lnTo>
                  <a:lnTo>
                    <a:pt x="3888536" y="2516149"/>
                  </a:lnTo>
                  <a:lnTo>
                    <a:pt x="3886670" y="2518003"/>
                  </a:lnTo>
                  <a:lnTo>
                    <a:pt x="3886212" y="2519134"/>
                  </a:lnTo>
                  <a:lnTo>
                    <a:pt x="3886212" y="2521762"/>
                  </a:lnTo>
                  <a:lnTo>
                    <a:pt x="3886670" y="2522880"/>
                  </a:lnTo>
                  <a:lnTo>
                    <a:pt x="3888536" y="2524747"/>
                  </a:lnTo>
                  <a:lnTo>
                    <a:pt x="3889654" y="2525204"/>
                  </a:lnTo>
                  <a:lnTo>
                    <a:pt x="3901808" y="2525204"/>
                  </a:lnTo>
                  <a:lnTo>
                    <a:pt x="3902938" y="2524747"/>
                  </a:lnTo>
                  <a:lnTo>
                    <a:pt x="3904792" y="2522880"/>
                  </a:lnTo>
                  <a:lnTo>
                    <a:pt x="3905262" y="2521762"/>
                  </a:lnTo>
                  <a:lnTo>
                    <a:pt x="3905262" y="2519134"/>
                  </a:lnTo>
                  <a:close/>
                </a:path>
                <a:path w="5163185" h="3783329">
                  <a:moveTo>
                    <a:pt x="3905262" y="1890204"/>
                  </a:moveTo>
                  <a:lnTo>
                    <a:pt x="3904792" y="1889086"/>
                  </a:lnTo>
                  <a:lnTo>
                    <a:pt x="3902938" y="1887220"/>
                  </a:lnTo>
                  <a:lnTo>
                    <a:pt x="3901808" y="1886762"/>
                  </a:lnTo>
                  <a:lnTo>
                    <a:pt x="3889654" y="1886762"/>
                  </a:lnTo>
                  <a:lnTo>
                    <a:pt x="3888536" y="1887220"/>
                  </a:lnTo>
                  <a:lnTo>
                    <a:pt x="3886670" y="1889086"/>
                  </a:lnTo>
                  <a:lnTo>
                    <a:pt x="3886212" y="1890204"/>
                  </a:lnTo>
                  <a:lnTo>
                    <a:pt x="3886212" y="1892833"/>
                  </a:lnTo>
                  <a:lnTo>
                    <a:pt x="3886670" y="1893963"/>
                  </a:lnTo>
                  <a:lnTo>
                    <a:pt x="3888536" y="1895817"/>
                  </a:lnTo>
                  <a:lnTo>
                    <a:pt x="3889654" y="1896287"/>
                  </a:lnTo>
                  <a:lnTo>
                    <a:pt x="3901808" y="1896287"/>
                  </a:lnTo>
                  <a:lnTo>
                    <a:pt x="3902938" y="1895817"/>
                  </a:lnTo>
                  <a:lnTo>
                    <a:pt x="3904792" y="1893963"/>
                  </a:lnTo>
                  <a:lnTo>
                    <a:pt x="3905262" y="1892833"/>
                  </a:lnTo>
                  <a:lnTo>
                    <a:pt x="3905262" y="1890204"/>
                  </a:lnTo>
                  <a:close/>
                </a:path>
                <a:path w="5163185" h="3783329">
                  <a:moveTo>
                    <a:pt x="3905262" y="1261287"/>
                  </a:moveTo>
                  <a:lnTo>
                    <a:pt x="3904792" y="1260157"/>
                  </a:lnTo>
                  <a:lnTo>
                    <a:pt x="3902938" y="1258303"/>
                  </a:lnTo>
                  <a:lnTo>
                    <a:pt x="3901808" y="1257833"/>
                  </a:lnTo>
                  <a:lnTo>
                    <a:pt x="3889654" y="1257833"/>
                  </a:lnTo>
                  <a:lnTo>
                    <a:pt x="3888536" y="1258303"/>
                  </a:lnTo>
                  <a:lnTo>
                    <a:pt x="3886670" y="1260157"/>
                  </a:lnTo>
                  <a:lnTo>
                    <a:pt x="3886212" y="1261287"/>
                  </a:lnTo>
                  <a:lnTo>
                    <a:pt x="3886212" y="1263916"/>
                  </a:lnTo>
                  <a:lnTo>
                    <a:pt x="3886670" y="1265034"/>
                  </a:lnTo>
                  <a:lnTo>
                    <a:pt x="3888536" y="1266888"/>
                  </a:lnTo>
                  <a:lnTo>
                    <a:pt x="3889654" y="1267358"/>
                  </a:lnTo>
                  <a:lnTo>
                    <a:pt x="3901808" y="1267358"/>
                  </a:lnTo>
                  <a:lnTo>
                    <a:pt x="3902938" y="1266888"/>
                  </a:lnTo>
                  <a:lnTo>
                    <a:pt x="3904792" y="1265034"/>
                  </a:lnTo>
                  <a:lnTo>
                    <a:pt x="3905262" y="1263916"/>
                  </a:lnTo>
                  <a:lnTo>
                    <a:pt x="3905262" y="1261287"/>
                  </a:lnTo>
                  <a:close/>
                </a:path>
                <a:path w="5163185" h="3783329">
                  <a:moveTo>
                    <a:pt x="3905262" y="632358"/>
                  </a:moveTo>
                  <a:lnTo>
                    <a:pt x="3904792" y="631240"/>
                  </a:lnTo>
                  <a:lnTo>
                    <a:pt x="3902938" y="629386"/>
                  </a:lnTo>
                  <a:lnTo>
                    <a:pt x="3901808" y="628916"/>
                  </a:lnTo>
                  <a:lnTo>
                    <a:pt x="3889654" y="628916"/>
                  </a:lnTo>
                  <a:lnTo>
                    <a:pt x="3888536" y="629386"/>
                  </a:lnTo>
                  <a:lnTo>
                    <a:pt x="3886670" y="631240"/>
                  </a:lnTo>
                  <a:lnTo>
                    <a:pt x="3886212" y="632358"/>
                  </a:lnTo>
                  <a:lnTo>
                    <a:pt x="3886212" y="635000"/>
                  </a:lnTo>
                  <a:lnTo>
                    <a:pt x="3886670" y="636117"/>
                  </a:lnTo>
                  <a:lnTo>
                    <a:pt x="3888536" y="637971"/>
                  </a:lnTo>
                  <a:lnTo>
                    <a:pt x="3889654" y="638441"/>
                  </a:lnTo>
                  <a:lnTo>
                    <a:pt x="3901808" y="638441"/>
                  </a:lnTo>
                  <a:lnTo>
                    <a:pt x="3902938" y="637971"/>
                  </a:lnTo>
                  <a:lnTo>
                    <a:pt x="3904792" y="636117"/>
                  </a:lnTo>
                  <a:lnTo>
                    <a:pt x="3905262" y="635000"/>
                  </a:lnTo>
                  <a:lnTo>
                    <a:pt x="3905262" y="632358"/>
                  </a:lnTo>
                  <a:close/>
                </a:path>
                <a:path w="5163185" h="3783329">
                  <a:moveTo>
                    <a:pt x="3905262" y="3441"/>
                  </a:moveTo>
                  <a:lnTo>
                    <a:pt x="3904792" y="2324"/>
                  </a:lnTo>
                  <a:lnTo>
                    <a:pt x="3902938" y="457"/>
                  </a:lnTo>
                  <a:lnTo>
                    <a:pt x="3901808" y="0"/>
                  </a:lnTo>
                  <a:lnTo>
                    <a:pt x="3889654" y="0"/>
                  </a:lnTo>
                  <a:lnTo>
                    <a:pt x="3888536" y="457"/>
                  </a:lnTo>
                  <a:lnTo>
                    <a:pt x="3886670" y="2324"/>
                  </a:lnTo>
                  <a:lnTo>
                    <a:pt x="3886212" y="3441"/>
                  </a:lnTo>
                  <a:lnTo>
                    <a:pt x="3886212" y="6070"/>
                  </a:lnTo>
                  <a:lnTo>
                    <a:pt x="3886670" y="7200"/>
                  </a:lnTo>
                  <a:lnTo>
                    <a:pt x="3888536" y="9055"/>
                  </a:lnTo>
                  <a:lnTo>
                    <a:pt x="3889654" y="9525"/>
                  </a:lnTo>
                  <a:lnTo>
                    <a:pt x="3901808" y="9525"/>
                  </a:lnTo>
                  <a:lnTo>
                    <a:pt x="3902938" y="9055"/>
                  </a:lnTo>
                  <a:lnTo>
                    <a:pt x="3904792" y="7200"/>
                  </a:lnTo>
                  <a:lnTo>
                    <a:pt x="3905262" y="6070"/>
                  </a:lnTo>
                  <a:lnTo>
                    <a:pt x="3905262" y="3441"/>
                  </a:lnTo>
                  <a:close/>
                </a:path>
                <a:path w="5163185" h="3783329">
                  <a:moveTo>
                    <a:pt x="3962412" y="3776980"/>
                  </a:moveTo>
                  <a:lnTo>
                    <a:pt x="3961942" y="3775862"/>
                  </a:lnTo>
                  <a:lnTo>
                    <a:pt x="3960088" y="3773995"/>
                  </a:lnTo>
                  <a:lnTo>
                    <a:pt x="3958958" y="3773525"/>
                  </a:lnTo>
                  <a:lnTo>
                    <a:pt x="3946804" y="3773525"/>
                  </a:lnTo>
                  <a:lnTo>
                    <a:pt x="3945686" y="3773995"/>
                  </a:lnTo>
                  <a:lnTo>
                    <a:pt x="3943820" y="3775862"/>
                  </a:lnTo>
                  <a:lnTo>
                    <a:pt x="3943362" y="3776980"/>
                  </a:lnTo>
                  <a:lnTo>
                    <a:pt x="3943362" y="3779609"/>
                  </a:lnTo>
                  <a:lnTo>
                    <a:pt x="3943820" y="3780726"/>
                  </a:lnTo>
                  <a:lnTo>
                    <a:pt x="3945686" y="3782593"/>
                  </a:lnTo>
                  <a:lnTo>
                    <a:pt x="3946804" y="3783063"/>
                  </a:lnTo>
                  <a:lnTo>
                    <a:pt x="3958958" y="3783063"/>
                  </a:lnTo>
                  <a:lnTo>
                    <a:pt x="3960088" y="3782593"/>
                  </a:lnTo>
                  <a:lnTo>
                    <a:pt x="3961942" y="3780726"/>
                  </a:lnTo>
                  <a:lnTo>
                    <a:pt x="3962412" y="3779609"/>
                  </a:lnTo>
                  <a:lnTo>
                    <a:pt x="3962412" y="3776980"/>
                  </a:lnTo>
                  <a:close/>
                </a:path>
                <a:path w="5163185" h="3783329">
                  <a:moveTo>
                    <a:pt x="3962412" y="3148050"/>
                  </a:moveTo>
                  <a:lnTo>
                    <a:pt x="3961942" y="3146933"/>
                  </a:lnTo>
                  <a:lnTo>
                    <a:pt x="3960088" y="3145078"/>
                  </a:lnTo>
                  <a:lnTo>
                    <a:pt x="3958958" y="3144609"/>
                  </a:lnTo>
                  <a:lnTo>
                    <a:pt x="3946804" y="3144609"/>
                  </a:lnTo>
                  <a:lnTo>
                    <a:pt x="3945686" y="3145078"/>
                  </a:lnTo>
                  <a:lnTo>
                    <a:pt x="3943820" y="3146933"/>
                  </a:lnTo>
                  <a:lnTo>
                    <a:pt x="3943362" y="3148050"/>
                  </a:lnTo>
                  <a:lnTo>
                    <a:pt x="3943362" y="3150679"/>
                  </a:lnTo>
                  <a:lnTo>
                    <a:pt x="3943820" y="3151809"/>
                  </a:lnTo>
                  <a:lnTo>
                    <a:pt x="3945686" y="3153664"/>
                  </a:lnTo>
                  <a:lnTo>
                    <a:pt x="3946804" y="3154134"/>
                  </a:lnTo>
                  <a:lnTo>
                    <a:pt x="3958958" y="3154134"/>
                  </a:lnTo>
                  <a:lnTo>
                    <a:pt x="3960088" y="3153664"/>
                  </a:lnTo>
                  <a:lnTo>
                    <a:pt x="3961942" y="3151809"/>
                  </a:lnTo>
                  <a:lnTo>
                    <a:pt x="3962412" y="3150679"/>
                  </a:lnTo>
                  <a:lnTo>
                    <a:pt x="3962412" y="3148050"/>
                  </a:lnTo>
                  <a:close/>
                </a:path>
                <a:path w="5163185" h="3783329">
                  <a:moveTo>
                    <a:pt x="3962412" y="2519134"/>
                  </a:moveTo>
                  <a:lnTo>
                    <a:pt x="3961942" y="2518003"/>
                  </a:lnTo>
                  <a:lnTo>
                    <a:pt x="3960088" y="2516149"/>
                  </a:lnTo>
                  <a:lnTo>
                    <a:pt x="3958958" y="2515679"/>
                  </a:lnTo>
                  <a:lnTo>
                    <a:pt x="3946804" y="2515679"/>
                  </a:lnTo>
                  <a:lnTo>
                    <a:pt x="3945686" y="2516149"/>
                  </a:lnTo>
                  <a:lnTo>
                    <a:pt x="3943820" y="2518003"/>
                  </a:lnTo>
                  <a:lnTo>
                    <a:pt x="3943362" y="2519134"/>
                  </a:lnTo>
                  <a:lnTo>
                    <a:pt x="3943362" y="2521762"/>
                  </a:lnTo>
                  <a:lnTo>
                    <a:pt x="3943820" y="2522880"/>
                  </a:lnTo>
                  <a:lnTo>
                    <a:pt x="3945686" y="2524747"/>
                  </a:lnTo>
                  <a:lnTo>
                    <a:pt x="3946804" y="2525204"/>
                  </a:lnTo>
                  <a:lnTo>
                    <a:pt x="3958958" y="2525204"/>
                  </a:lnTo>
                  <a:lnTo>
                    <a:pt x="3960088" y="2524747"/>
                  </a:lnTo>
                  <a:lnTo>
                    <a:pt x="3961942" y="2522880"/>
                  </a:lnTo>
                  <a:lnTo>
                    <a:pt x="3962412" y="2521762"/>
                  </a:lnTo>
                  <a:lnTo>
                    <a:pt x="3962412" y="2519134"/>
                  </a:lnTo>
                  <a:close/>
                </a:path>
                <a:path w="5163185" h="3783329">
                  <a:moveTo>
                    <a:pt x="3962412" y="1890204"/>
                  </a:moveTo>
                  <a:lnTo>
                    <a:pt x="3961942" y="1889086"/>
                  </a:lnTo>
                  <a:lnTo>
                    <a:pt x="3960088" y="1887220"/>
                  </a:lnTo>
                  <a:lnTo>
                    <a:pt x="3958958" y="1886762"/>
                  </a:lnTo>
                  <a:lnTo>
                    <a:pt x="3946804" y="1886762"/>
                  </a:lnTo>
                  <a:lnTo>
                    <a:pt x="3945686" y="1887220"/>
                  </a:lnTo>
                  <a:lnTo>
                    <a:pt x="3943820" y="1889086"/>
                  </a:lnTo>
                  <a:lnTo>
                    <a:pt x="3943362" y="1890204"/>
                  </a:lnTo>
                  <a:lnTo>
                    <a:pt x="3943362" y="1892833"/>
                  </a:lnTo>
                  <a:lnTo>
                    <a:pt x="3943820" y="1893963"/>
                  </a:lnTo>
                  <a:lnTo>
                    <a:pt x="3945686" y="1895817"/>
                  </a:lnTo>
                  <a:lnTo>
                    <a:pt x="3946804" y="1896287"/>
                  </a:lnTo>
                  <a:lnTo>
                    <a:pt x="3958958" y="1896287"/>
                  </a:lnTo>
                  <a:lnTo>
                    <a:pt x="3960088" y="1895817"/>
                  </a:lnTo>
                  <a:lnTo>
                    <a:pt x="3961942" y="1893963"/>
                  </a:lnTo>
                  <a:lnTo>
                    <a:pt x="3962412" y="1892833"/>
                  </a:lnTo>
                  <a:lnTo>
                    <a:pt x="3962412" y="1890204"/>
                  </a:lnTo>
                  <a:close/>
                </a:path>
                <a:path w="5163185" h="3783329">
                  <a:moveTo>
                    <a:pt x="3962412" y="1261287"/>
                  </a:moveTo>
                  <a:lnTo>
                    <a:pt x="3961942" y="1260157"/>
                  </a:lnTo>
                  <a:lnTo>
                    <a:pt x="3960088" y="1258303"/>
                  </a:lnTo>
                  <a:lnTo>
                    <a:pt x="3958958" y="1257833"/>
                  </a:lnTo>
                  <a:lnTo>
                    <a:pt x="3946804" y="1257833"/>
                  </a:lnTo>
                  <a:lnTo>
                    <a:pt x="3945686" y="1258303"/>
                  </a:lnTo>
                  <a:lnTo>
                    <a:pt x="3943820" y="1260157"/>
                  </a:lnTo>
                  <a:lnTo>
                    <a:pt x="3943362" y="1261287"/>
                  </a:lnTo>
                  <a:lnTo>
                    <a:pt x="3943362" y="1263916"/>
                  </a:lnTo>
                  <a:lnTo>
                    <a:pt x="3943820" y="1265034"/>
                  </a:lnTo>
                  <a:lnTo>
                    <a:pt x="3945686" y="1266888"/>
                  </a:lnTo>
                  <a:lnTo>
                    <a:pt x="3946804" y="1267358"/>
                  </a:lnTo>
                  <a:lnTo>
                    <a:pt x="3958958" y="1267358"/>
                  </a:lnTo>
                  <a:lnTo>
                    <a:pt x="3960088" y="1266888"/>
                  </a:lnTo>
                  <a:lnTo>
                    <a:pt x="3961942" y="1265034"/>
                  </a:lnTo>
                  <a:lnTo>
                    <a:pt x="3962412" y="1263916"/>
                  </a:lnTo>
                  <a:lnTo>
                    <a:pt x="3962412" y="1261287"/>
                  </a:lnTo>
                  <a:close/>
                </a:path>
                <a:path w="5163185" h="3783329">
                  <a:moveTo>
                    <a:pt x="3962412" y="632358"/>
                  </a:moveTo>
                  <a:lnTo>
                    <a:pt x="3961942" y="631240"/>
                  </a:lnTo>
                  <a:lnTo>
                    <a:pt x="3960088" y="629386"/>
                  </a:lnTo>
                  <a:lnTo>
                    <a:pt x="3958958" y="628916"/>
                  </a:lnTo>
                  <a:lnTo>
                    <a:pt x="3946804" y="628916"/>
                  </a:lnTo>
                  <a:lnTo>
                    <a:pt x="3945686" y="629386"/>
                  </a:lnTo>
                  <a:lnTo>
                    <a:pt x="3943820" y="631240"/>
                  </a:lnTo>
                  <a:lnTo>
                    <a:pt x="3943362" y="632358"/>
                  </a:lnTo>
                  <a:lnTo>
                    <a:pt x="3943362" y="635000"/>
                  </a:lnTo>
                  <a:lnTo>
                    <a:pt x="3943820" y="636117"/>
                  </a:lnTo>
                  <a:lnTo>
                    <a:pt x="3945686" y="637971"/>
                  </a:lnTo>
                  <a:lnTo>
                    <a:pt x="3946804" y="638441"/>
                  </a:lnTo>
                  <a:lnTo>
                    <a:pt x="3958958" y="638441"/>
                  </a:lnTo>
                  <a:lnTo>
                    <a:pt x="3960088" y="637971"/>
                  </a:lnTo>
                  <a:lnTo>
                    <a:pt x="3961942" y="636117"/>
                  </a:lnTo>
                  <a:lnTo>
                    <a:pt x="3962412" y="635000"/>
                  </a:lnTo>
                  <a:lnTo>
                    <a:pt x="3962412" y="632358"/>
                  </a:lnTo>
                  <a:close/>
                </a:path>
                <a:path w="5163185" h="3783329">
                  <a:moveTo>
                    <a:pt x="3962412" y="3441"/>
                  </a:moveTo>
                  <a:lnTo>
                    <a:pt x="3961942" y="2324"/>
                  </a:lnTo>
                  <a:lnTo>
                    <a:pt x="3960088" y="457"/>
                  </a:lnTo>
                  <a:lnTo>
                    <a:pt x="3958958" y="0"/>
                  </a:lnTo>
                  <a:lnTo>
                    <a:pt x="3946804" y="0"/>
                  </a:lnTo>
                  <a:lnTo>
                    <a:pt x="3945686" y="457"/>
                  </a:lnTo>
                  <a:lnTo>
                    <a:pt x="3943820" y="2324"/>
                  </a:lnTo>
                  <a:lnTo>
                    <a:pt x="3943362" y="3441"/>
                  </a:lnTo>
                  <a:lnTo>
                    <a:pt x="3943362" y="6070"/>
                  </a:lnTo>
                  <a:lnTo>
                    <a:pt x="3943820" y="7200"/>
                  </a:lnTo>
                  <a:lnTo>
                    <a:pt x="3945686" y="9055"/>
                  </a:lnTo>
                  <a:lnTo>
                    <a:pt x="3946804" y="9525"/>
                  </a:lnTo>
                  <a:lnTo>
                    <a:pt x="3958958" y="9525"/>
                  </a:lnTo>
                  <a:lnTo>
                    <a:pt x="3960088" y="9055"/>
                  </a:lnTo>
                  <a:lnTo>
                    <a:pt x="3961942" y="7200"/>
                  </a:lnTo>
                  <a:lnTo>
                    <a:pt x="3962412" y="6070"/>
                  </a:lnTo>
                  <a:lnTo>
                    <a:pt x="3962412" y="3441"/>
                  </a:lnTo>
                  <a:close/>
                </a:path>
                <a:path w="5163185" h="3783329">
                  <a:moveTo>
                    <a:pt x="4019562" y="3776980"/>
                  </a:moveTo>
                  <a:lnTo>
                    <a:pt x="4019092" y="3775862"/>
                  </a:lnTo>
                  <a:lnTo>
                    <a:pt x="4017238" y="3773995"/>
                  </a:lnTo>
                  <a:lnTo>
                    <a:pt x="4016108" y="3773525"/>
                  </a:lnTo>
                  <a:lnTo>
                    <a:pt x="4003954" y="3773525"/>
                  </a:lnTo>
                  <a:lnTo>
                    <a:pt x="4002836" y="3773995"/>
                  </a:lnTo>
                  <a:lnTo>
                    <a:pt x="4000970" y="3775862"/>
                  </a:lnTo>
                  <a:lnTo>
                    <a:pt x="4000512" y="3776980"/>
                  </a:lnTo>
                  <a:lnTo>
                    <a:pt x="4000512" y="3779609"/>
                  </a:lnTo>
                  <a:lnTo>
                    <a:pt x="4000970" y="3780726"/>
                  </a:lnTo>
                  <a:lnTo>
                    <a:pt x="4002836" y="3782593"/>
                  </a:lnTo>
                  <a:lnTo>
                    <a:pt x="4003954" y="3783063"/>
                  </a:lnTo>
                  <a:lnTo>
                    <a:pt x="4016108" y="3783063"/>
                  </a:lnTo>
                  <a:lnTo>
                    <a:pt x="4017238" y="3782593"/>
                  </a:lnTo>
                  <a:lnTo>
                    <a:pt x="4019092" y="3780726"/>
                  </a:lnTo>
                  <a:lnTo>
                    <a:pt x="4019562" y="3779609"/>
                  </a:lnTo>
                  <a:lnTo>
                    <a:pt x="4019562" y="3776980"/>
                  </a:lnTo>
                  <a:close/>
                </a:path>
                <a:path w="5163185" h="3783329">
                  <a:moveTo>
                    <a:pt x="4019562" y="3148050"/>
                  </a:moveTo>
                  <a:lnTo>
                    <a:pt x="4019092" y="3146933"/>
                  </a:lnTo>
                  <a:lnTo>
                    <a:pt x="4017238" y="3145078"/>
                  </a:lnTo>
                  <a:lnTo>
                    <a:pt x="4016108" y="3144609"/>
                  </a:lnTo>
                  <a:lnTo>
                    <a:pt x="4003954" y="3144609"/>
                  </a:lnTo>
                  <a:lnTo>
                    <a:pt x="4002836" y="3145078"/>
                  </a:lnTo>
                  <a:lnTo>
                    <a:pt x="4000970" y="3146933"/>
                  </a:lnTo>
                  <a:lnTo>
                    <a:pt x="4000512" y="3148050"/>
                  </a:lnTo>
                  <a:lnTo>
                    <a:pt x="4000512" y="3150679"/>
                  </a:lnTo>
                  <a:lnTo>
                    <a:pt x="4000970" y="3151809"/>
                  </a:lnTo>
                  <a:lnTo>
                    <a:pt x="4002836" y="3153664"/>
                  </a:lnTo>
                  <a:lnTo>
                    <a:pt x="4003954" y="3154134"/>
                  </a:lnTo>
                  <a:lnTo>
                    <a:pt x="4016108" y="3154134"/>
                  </a:lnTo>
                  <a:lnTo>
                    <a:pt x="4017238" y="3153664"/>
                  </a:lnTo>
                  <a:lnTo>
                    <a:pt x="4019092" y="3151809"/>
                  </a:lnTo>
                  <a:lnTo>
                    <a:pt x="4019562" y="3150679"/>
                  </a:lnTo>
                  <a:lnTo>
                    <a:pt x="4019562" y="3148050"/>
                  </a:lnTo>
                  <a:close/>
                </a:path>
                <a:path w="5163185" h="3783329">
                  <a:moveTo>
                    <a:pt x="4019562" y="2519134"/>
                  </a:moveTo>
                  <a:lnTo>
                    <a:pt x="4019092" y="2518003"/>
                  </a:lnTo>
                  <a:lnTo>
                    <a:pt x="4017238" y="2516149"/>
                  </a:lnTo>
                  <a:lnTo>
                    <a:pt x="4016108" y="2515679"/>
                  </a:lnTo>
                  <a:lnTo>
                    <a:pt x="4003954" y="2515679"/>
                  </a:lnTo>
                  <a:lnTo>
                    <a:pt x="4002836" y="2516149"/>
                  </a:lnTo>
                  <a:lnTo>
                    <a:pt x="4000970" y="2518003"/>
                  </a:lnTo>
                  <a:lnTo>
                    <a:pt x="4000512" y="2519134"/>
                  </a:lnTo>
                  <a:lnTo>
                    <a:pt x="4000512" y="2521762"/>
                  </a:lnTo>
                  <a:lnTo>
                    <a:pt x="4000970" y="2522880"/>
                  </a:lnTo>
                  <a:lnTo>
                    <a:pt x="4002836" y="2524747"/>
                  </a:lnTo>
                  <a:lnTo>
                    <a:pt x="4003954" y="2525204"/>
                  </a:lnTo>
                  <a:lnTo>
                    <a:pt x="4016108" y="2525204"/>
                  </a:lnTo>
                  <a:lnTo>
                    <a:pt x="4017238" y="2524747"/>
                  </a:lnTo>
                  <a:lnTo>
                    <a:pt x="4019092" y="2522880"/>
                  </a:lnTo>
                  <a:lnTo>
                    <a:pt x="4019562" y="2521762"/>
                  </a:lnTo>
                  <a:lnTo>
                    <a:pt x="4019562" y="2519134"/>
                  </a:lnTo>
                  <a:close/>
                </a:path>
                <a:path w="5163185" h="3783329">
                  <a:moveTo>
                    <a:pt x="4019562" y="1890204"/>
                  </a:moveTo>
                  <a:lnTo>
                    <a:pt x="4019092" y="1889086"/>
                  </a:lnTo>
                  <a:lnTo>
                    <a:pt x="4017238" y="1887220"/>
                  </a:lnTo>
                  <a:lnTo>
                    <a:pt x="4016108" y="1886762"/>
                  </a:lnTo>
                  <a:lnTo>
                    <a:pt x="4003954" y="1886762"/>
                  </a:lnTo>
                  <a:lnTo>
                    <a:pt x="4002836" y="1887220"/>
                  </a:lnTo>
                  <a:lnTo>
                    <a:pt x="4000970" y="1889086"/>
                  </a:lnTo>
                  <a:lnTo>
                    <a:pt x="4000512" y="1890204"/>
                  </a:lnTo>
                  <a:lnTo>
                    <a:pt x="4000512" y="1892833"/>
                  </a:lnTo>
                  <a:lnTo>
                    <a:pt x="4000970" y="1893963"/>
                  </a:lnTo>
                  <a:lnTo>
                    <a:pt x="4002836" y="1895817"/>
                  </a:lnTo>
                  <a:lnTo>
                    <a:pt x="4003954" y="1896287"/>
                  </a:lnTo>
                  <a:lnTo>
                    <a:pt x="4016108" y="1896287"/>
                  </a:lnTo>
                  <a:lnTo>
                    <a:pt x="4017238" y="1895817"/>
                  </a:lnTo>
                  <a:lnTo>
                    <a:pt x="4019092" y="1893963"/>
                  </a:lnTo>
                  <a:lnTo>
                    <a:pt x="4019562" y="1892833"/>
                  </a:lnTo>
                  <a:lnTo>
                    <a:pt x="4019562" y="1890204"/>
                  </a:lnTo>
                  <a:close/>
                </a:path>
                <a:path w="5163185" h="3783329">
                  <a:moveTo>
                    <a:pt x="4019562" y="1261287"/>
                  </a:moveTo>
                  <a:lnTo>
                    <a:pt x="4019092" y="1260157"/>
                  </a:lnTo>
                  <a:lnTo>
                    <a:pt x="4017238" y="1258303"/>
                  </a:lnTo>
                  <a:lnTo>
                    <a:pt x="4016108" y="1257833"/>
                  </a:lnTo>
                  <a:lnTo>
                    <a:pt x="4003954" y="1257833"/>
                  </a:lnTo>
                  <a:lnTo>
                    <a:pt x="4002836" y="1258303"/>
                  </a:lnTo>
                  <a:lnTo>
                    <a:pt x="4000970" y="1260157"/>
                  </a:lnTo>
                  <a:lnTo>
                    <a:pt x="4000512" y="1261287"/>
                  </a:lnTo>
                  <a:lnTo>
                    <a:pt x="4000512" y="1263916"/>
                  </a:lnTo>
                  <a:lnTo>
                    <a:pt x="4000970" y="1265034"/>
                  </a:lnTo>
                  <a:lnTo>
                    <a:pt x="4002836" y="1266888"/>
                  </a:lnTo>
                  <a:lnTo>
                    <a:pt x="4003954" y="1267358"/>
                  </a:lnTo>
                  <a:lnTo>
                    <a:pt x="4016108" y="1267358"/>
                  </a:lnTo>
                  <a:lnTo>
                    <a:pt x="4017238" y="1266888"/>
                  </a:lnTo>
                  <a:lnTo>
                    <a:pt x="4019092" y="1265034"/>
                  </a:lnTo>
                  <a:lnTo>
                    <a:pt x="4019562" y="1263916"/>
                  </a:lnTo>
                  <a:lnTo>
                    <a:pt x="4019562" y="1261287"/>
                  </a:lnTo>
                  <a:close/>
                </a:path>
                <a:path w="5163185" h="3783329">
                  <a:moveTo>
                    <a:pt x="4019562" y="632358"/>
                  </a:moveTo>
                  <a:lnTo>
                    <a:pt x="4019092" y="631240"/>
                  </a:lnTo>
                  <a:lnTo>
                    <a:pt x="4017238" y="629386"/>
                  </a:lnTo>
                  <a:lnTo>
                    <a:pt x="4016108" y="628916"/>
                  </a:lnTo>
                  <a:lnTo>
                    <a:pt x="4003954" y="628916"/>
                  </a:lnTo>
                  <a:lnTo>
                    <a:pt x="4002836" y="629386"/>
                  </a:lnTo>
                  <a:lnTo>
                    <a:pt x="4000970" y="631240"/>
                  </a:lnTo>
                  <a:lnTo>
                    <a:pt x="4000512" y="632358"/>
                  </a:lnTo>
                  <a:lnTo>
                    <a:pt x="4000512" y="635000"/>
                  </a:lnTo>
                  <a:lnTo>
                    <a:pt x="4000970" y="636117"/>
                  </a:lnTo>
                  <a:lnTo>
                    <a:pt x="4002836" y="637971"/>
                  </a:lnTo>
                  <a:lnTo>
                    <a:pt x="4003954" y="638441"/>
                  </a:lnTo>
                  <a:lnTo>
                    <a:pt x="4016108" y="638441"/>
                  </a:lnTo>
                  <a:lnTo>
                    <a:pt x="4017238" y="637971"/>
                  </a:lnTo>
                  <a:lnTo>
                    <a:pt x="4019092" y="636117"/>
                  </a:lnTo>
                  <a:lnTo>
                    <a:pt x="4019562" y="635000"/>
                  </a:lnTo>
                  <a:lnTo>
                    <a:pt x="4019562" y="632358"/>
                  </a:lnTo>
                  <a:close/>
                </a:path>
                <a:path w="5163185" h="3783329">
                  <a:moveTo>
                    <a:pt x="4019562" y="3441"/>
                  </a:moveTo>
                  <a:lnTo>
                    <a:pt x="4019092" y="2324"/>
                  </a:lnTo>
                  <a:lnTo>
                    <a:pt x="4017238" y="457"/>
                  </a:lnTo>
                  <a:lnTo>
                    <a:pt x="4016108" y="0"/>
                  </a:lnTo>
                  <a:lnTo>
                    <a:pt x="4003954" y="0"/>
                  </a:lnTo>
                  <a:lnTo>
                    <a:pt x="4002836" y="457"/>
                  </a:lnTo>
                  <a:lnTo>
                    <a:pt x="4000970" y="2324"/>
                  </a:lnTo>
                  <a:lnTo>
                    <a:pt x="4000512" y="3441"/>
                  </a:lnTo>
                  <a:lnTo>
                    <a:pt x="4000512" y="6070"/>
                  </a:lnTo>
                  <a:lnTo>
                    <a:pt x="4000970" y="7200"/>
                  </a:lnTo>
                  <a:lnTo>
                    <a:pt x="4002836" y="9055"/>
                  </a:lnTo>
                  <a:lnTo>
                    <a:pt x="4003954" y="9525"/>
                  </a:lnTo>
                  <a:lnTo>
                    <a:pt x="4016108" y="9525"/>
                  </a:lnTo>
                  <a:lnTo>
                    <a:pt x="4017238" y="9055"/>
                  </a:lnTo>
                  <a:lnTo>
                    <a:pt x="4019092" y="7200"/>
                  </a:lnTo>
                  <a:lnTo>
                    <a:pt x="4019562" y="6070"/>
                  </a:lnTo>
                  <a:lnTo>
                    <a:pt x="4019562" y="3441"/>
                  </a:lnTo>
                  <a:close/>
                </a:path>
                <a:path w="5163185" h="3783329">
                  <a:moveTo>
                    <a:pt x="4076712" y="3776980"/>
                  </a:moveTo>
                  <a:lnTo>
                    <a:pt x="4076242" y="3775862"/>
                  </a:lnTo>
                  <a:lnTo>
                    <a:pt x="4074388" y="3773995"/>
                  </a:lnTo>
                  <a:lnTo>
                    <a:pt x="4073258" y="3773525"/>
                  </a:lnTo>
                  <a:lnTo>
                    <a:pt x="4061104" y="3773525"/>
                  </a:lnTo>
                  <a:lnTo>
                    <a:pt x="4059986" y="3773995"/>
                  </a:lnTo>
                  <a:lnTo>
                    <a:pt x="4058120" y="3775862"/>
                  </a:lnTo>
                  <a:lnTo>
                    <a:pt x="4057662" y="3776980"/>
                  </a:lnTo>
                  <a:lnTo>
                    <a:pt x="4057662" y="3779609"/>
                  </a:lnTo>
                  <a:lnTo>
                    <a:pt x="4058120" y="3780726"/>
                  </a:lnTo>
                  <a:lnTo>
                    <a:pt x="4059986" y="3782593"/>
                  </a:lnTo>
                  <a:lnTo>
                    <a:pt x="4061104" y="3783063"/>
                  </a:lnTo>
                  <a:lnTo>
                    <a:pt x="4073258" y="3783063"/>
                  </a:lnTo>
                  <a:lnTo>
                    <a:pt x="4074388" y="3782593"/>
                  </a:lnTo>
                  <a:lnTo>
                    <a:pt x="4076242" y="3780726"/>
                  </a:lnTo>
                  <a:lnTo>
                    <a:pt x="4076712" y="3779609"/>
                  </a:lnTo>
                  <a:lnTo>
                    <a:pt x="4076712" y="3776980"/>
                  </a:lnTo>
                  <a:close/>
                </a:path>
                <a:path w="5163185" h="3783329">
                  <a:moveTo>
                    <a:pt x="4076712" y="3148050"/>
                  </a:moveTo>
                  <a:lnTo>
                    <a:pt x="4076242" y="3146933"/>
                  </a:lnTo>
                  <a:lnTo>
                    <a:pt x="4074388" y="3145078"/>
                  </a:lnTo>
                  <a:lnTo>
                    <a:pt x="4073258" y="3144609"/>
                  </a:lnTo>
                  <a:lnTo>
                    <a:pt x="4061104" y="3144609"/>
                  </a:lnTo>
                  <a:lnTo>
                    <a:pt x="4059986" y="3145078"/>
                  </a:lnTo>
                  <a:lnTo>
                    <a:pt x="4058120" y="3146933"/>
                  </a:lnTo>
                  <a:lnTo>
                    <a:pt x="4057662" y="3148050"/>
                  </a:lnTo>
                  <a:lnTo>
                    <a:pt x="4057662" y="3150679"/>
                  </a:lnTo>
                  <a:lnTo>
                    <a:pt x="4058120" y="3151809"/>
                  </a:lnTo>
                  <a:lnTo>
                    <a:pt x="4059986" y="3153664"/>
                  </a:lnTo>
                  <a:lnTo>
                    <a:pt x="4061104" y="3154134"/>
                  </a:lnTo>
                  <a:lnTo>
                    <a:pt x="4073258" y="3154134"/>
                  </a:lnTo>
                  <a:lnTo>
                    <a:pt x="4074388" y="3153664"/>
                  </a:lnTo>
                  <a:lnTo>
                    <a:pt x="4076242" y="3151809"/>
                  </a:lnTo>
                  <a:lnTo>
                    <a:pt x="4076712" y="3150679"/>
                  </a:lnTo>
                  <a:lnTo>
                    <a:pt x="4076712" y="3148050"/>
                  </a:lnTo>
                  <a:close/>
                </a:path>
                <a:path w="5163185" h="3783329">
                  <a:moveTo>
                    <a:pt x="4076712" y="2519134"/>
                  </a:moveTo>
                  <a:lnTo>
                    <a:pt x="4076242" y="2518003"/>
                  </a:lnTo>
                  <a:lnTo>
                    <a:pt x="4074388" y="2516149"/>
                  </a:lnTo>
                  <a:lnTo>
                    <a:pt x="4073258" y="2515679"/>
                  </a:lnTo>
                  <a:lnTo>
                    <a:pt x="4061104" y="2515679"/>
                  </a:lnTo>
                  <a:lnTo>
                    <a:pt x="4059986" y="2516149"/>
                  </a:lnTo>
                  <a:lnTo>
                    <a:pt x="4058120" y="2518003"/>
                  </a:lnTo>
                  <a:lnTo>
                    <a:pt x="4057662" y="2519134"/>
                  </a:lnTo>
                  <a:lnTo>
                    <a:pt x="4057662" y="2521762"/>
                  </a:lnTo>
                  <a:lnTo>
                    <a:pt x="4058120" y="2522880"/>
                  </a:lnTo>
                  <a:lnTo>
                    <a:pt x="4059986" y="2524747"/>
                  </a:lnTo>
                  <a:lnTo>
                    <a:pt x="4061104" y="2525204"/>
                  </a:lnTo>
                  <a:lnTo>
                    <a:pt x="4073258" y="2525204"/>
                  </a:lnTo>
                  <a:lnTo>
                    <a:pt x="4074388" y="2524747"/>
                  </a:lnTo>
                  <a:lnTo>
                    <a:pt x="4076242" y="2522880"/>
                  </a:lnTo>
                  <a:lnTo>
                    <a:pt x="4076712" y="2521762"/>
                  </a:lnTo>
                  <a:lnTo>
                    <a:pt x="4076712" y="2519134"/>
                  </a:lnTo>
                  <a:close/>
                </a:path>
                <a:path w="5163185" h="3783329">
                  <a:moveTo>
                    <a:pt x="4076712" y="1890204"/>
                  </a:moveTo>
                  <a:lnTo>
                    <a:pt x="4076242" y="1889086"/>
                  </a:lnTo>
                  <a:lnTo>
                    <a:pt x="4074388" y="1887220"/>
                  </a:lnTo>
                  <a:lnTo>
                    <a:pt x="4073258" y="1886762"/>
                  </a:lnTo>
                  <a:lnTo>
                    <a:pt x="4061104" y="1886762"/>
                  </a:lnTo>
                  <a:lnTo>
                    <a:pt x="4059986" y="1887220"/>
                  </a:lnTo>
                  <a:lnTo>
                    <a:pt x="4058120" y="1889086"/>
                  </a:lnTo>
                  <a:lnTo>
                    <a:pt x="4057662" y="1890204"/>
                  </a:lnTo>
                  <a:lnTo>
                    <a:pt x="4057662" y="1892833"/>
                  </a:lnTo>
                  <a:lnTo>
                    <a:pt x="4058120" y="1893963"/>
                  </a:lnTo>
                  <a:lnTo>
                    <a:pt x="4059986" y="1895817"/>
                  </a:lnTo>
                  <a:lnTo>
                    <a:pt x="4061104" y="1896287"/>
                  </a:lnTo>
                  <a:lnTo>
                    <a:pt x="4073258" y="1896287"/>
                  </a:lnTo>
                  <a:lnTo>
                    <a:pt x="4074388" y="1895817"/>
                  </a:lnTo>
                  <a:lnTo>
                    <a:pt x="4076242" y="1893963"/>
                  </a:lnTo>
                  <a:lnTo>
                    <a:pt x="4076712" y="1892833"/>
                  </a:lnTo>
                  <a:lnTo>
                    <a:pt x="4076712" y="1890204"/>
                  </a:lnTo>
                  <a:close/>
                </a:path>
                <a:path w="5163185" h="3783329">
                  <a:moveTo>
                    <a:pt x="4076712" y="1261287"/>
                  </a:moveTo>
                  <a:lnTo>
                    <a:pt x="4076242" y="1260157"/>
                  </a:lnTo>
                  <a:lnTo>
                    <a:pt x="4074388" y="1258303"/>
                  </a:lnTo>
                  <a:lnTo>
                    <a:pt x="4073258" y="1257833"/>
                  </a:lnTo>
                  <a:lnTo>
                    <a:pt x="4061104" y="1257833"/>
                  </a:lnTo>
                  <a:lnTo>
                    <a:pt x="4059986" y="1258303"/>
                  </a:lnTo>
                  <a:lnTo>
                    <a:pt x="4058120" y="1260157"/>
                  </a:lnTo>
                  <a:lnTo>
                    <a:pt x="4057662" y="1261287"/>
                  </a:lnTo>
                  <a:lnTo>
                    <a:pt x="4057662" y="1263916"/>
                  </a:lnTo>
                  <a:lnTo>
                    <a:pt x="4058120" y="1265034"/>
                  </a:lnTo>
                  <a:lnTo>
                    <a:pt x="4059986" y="1266888"/>
                  </a:lnTo>
                  <a:lnTo>
                    <a:pt x="4061104" y="1267358"/>
                  </a:lnTo>
                  <a:lnTo>
                    <a:pt x="4073258" y="1267358"/>
                  </a:lnTo>
                  <a:lnTo>
                    <a:pt x="4074388" y="1266888"/>
                  </a:lnTo>
                  <a:lnTo>
                    <a:pt x="4076242" y="1265034"/>
                  </a:lnTo>
                  <a:lnTo>
                    <a:pt x="4076712" y="1263916"/>
                  </a:lnTo>
                  <a:lnTo>
                    <a:pt x="4076712" y="1261287"/>
                  </a:lnTo>
                  <a:close/>
                </a:path>
                <a:path w="5163185" h="3783329">
                  <a:moveTo>
                    <a:pt x="4076712" y="632358"/>
                  </a:moveTo>
                  <a:lnTo>
                    <a:pt x="4076242" y="631240"/>
                  </a:lnTo>
                  <a:lnTo>
                    <a:pt x="4074388" y="629386"/>
                  </a:lnTo>
                  <a:lnTo>
                    <a:pt x="4073258" y="628916"/>
                  </a:lnTo>
                  <a:lnTo>
                    <a:pt x="4061104" y="628916"/>
                  </a:lnTo>
                  <a:lnTo>
                    <a:pt x="4059986" y="629386"/>
                  </a:lnTo>
                  <a:lnTo>
                    <a:pt x="4058120" y="631240"/>
                  </a:lnTo>
                  <a:lnTo>
                    <a:pt x="4057662" y="632358"/>
                  </a:lnTo>
                  <a:lnTo>
                    <a:pt x="4057662" y="635000"/>
                  </a:lnTo>
                  <a:lnTo>
                    <a:pt x="4058120" y="636117"/>
                  </a:lnTo>
                  <a:lnTo>
                    <a:pt x="4059986" y="637971"/>
                  </a:lnTo>
                  <a:lnTo>
                    <a:pt x="4061104" y="638441"/>
                  </a:lnTo>
                  <a:lnTo>
                    <a:pt x="4073258" y="638441"/>
                  </a:lnTo>
                  <a:lnTo>
                    <a:pt x="4074388" y="637971"/>
                  </a:lnTo>
                  <a:lnTo>
                    <a:pt x="4076242" y="636117"/>
                  </a:lnTo>
                  <a:lnTo>
                    <a:pt x="4076712" y="635000"/>
                  </a:lnTo>
                  <a:lnTo>
                    <a:pt x="4076712" y="632358"/>
                  </a:lnTo>
                  <a:close/>
                </a:path>
                <a:path w="5163185" h="3783329">
                  <a:moveTo>
                    <a:pt x="4076712" y="3441"/>
                  </a:moveTo>
                  <a:lnTo>
                    <a:pt x="4076242" y="2324"/>
                  </a:lnTo>
                  <a:lnTo>
                    <a:pt x="4074388" y="457"/>
                  </a:lnTo>
                  <a:lnTo>
                    <a:pt x="4073258" y="0"/>
                  </a:lnTo>
                  <a:lnTo>
                    <a:pt x="4061104" y="0"/>
                  </a:lnTo>
                  <a:lnTo>
                    <a:pt x="4059986" y="457"/>
                  </a:lnTo>
                  <a:lnTo>
                    <a:pt x="4058120" y="2324"/>
                  </a:lnTo>
                  <a:lnTo>
                    <a:pt x="4057662" y="3441"/>
                  </a:lnTo>
                  <a:lnTo>
                    <a:pt x="4057662" y="6070"/>
                  </a:lnTo>
                  <a:lnTo>
                    <a:pt x="4058120" y="7200"/>
                  </a:lnTo>
                  <a:lnTo>
                    <a:pt x="4059986" y="9055"/>
                  </a:lnTo>
                  <a:lnTo>
                    <a:pt x="4061104" y="9525"/>
                  </a:lnTo>
                  <a:lnTo>
                    <a:pt x="4073258" y="9525"/>
                  </a:lnTo>
                  <a:lnTo>
                    <a:pt x="4074388" y="9055"/>
                  </a:lnTo>
                  <a:lnTo>
                    <a:pt x="4076242" y="7200"/>
                  </a:lnTo>
                  <a:lnTo>
                    <a:pt x="4076712" y="6070"/>
                  </a:lnTo>
                  <a:lnTo>
                    <a:pt x="4076712" y="3441"/>
                  </a:lnTo>
                  <a:close/>
                </a:path>
                <a:path w="5163185" h="3783329">
                  <a:moveTo>
                    <a:pt x="4133862" y="3776980"/>
                  </a:moveTo>
                  <a:lnTo>
                    <a:pt x="4133392" y="3775862"/>
                  </a:lnTo>
                  <a:lnTo>
                    <a:pt x="4131538" y="3773995"/>
                  </a:lnTo>
                  <a:lnTo>
                    <a:pt x="4130408" y="3773525"/>
                  </a:lnTo>
                  <a:lnTo>
                    <a:pt x="4118254" y="3773525"/>
                  </a:lnTo>
                  <a:lnTo>
                    <a:pt x="4117136" y="3773995"/>
                  </a:lnTo>
                  <a:lnTo>
                    <a:pt x="4115270" y="3775862"/>
                  </a:lnTo>
                  <a:lnTo>
                    <a:pt x="4114812" y="3776980"/>
                  </a:lnTo>
                  <a:lnTo>
                    <a:pt x="4114812" y="3779609"/>
                  </a:lnTo>
                  <a:lnTo>
                    <a:pt x="4115270" y="3780726"/>
                  </a:lnTo>
                  <a:lnTo>
                    <a:pt x="4117136" y="3782593"/>
                  </a:lnTo>
                  <a:lnTo>
                    <a:pt x="4118254" y="3783063"/>
                  </a:lnTo>
                  <a:lnTo>
                    <a:pt x="4130408" y="3783063"/>
                  </a:lnTo>
                  <a:lnTo>
                    <a:pt x="4131538" y="3782593"/>
                  </a:lnTo>
                  <a:lnTo>
                    <a:pt x="4133392" y="3780726"/>
                  </a:lnTo>
                  <a:lnTo>
                    <a:pt x="4133862" y="3779609"/>
                  </a:lnTo>
                  <a:lnTo>
                    <a:pt x="4133862" y="3776980"/>
                  </a:lnTo>
                  <a:close/>
                </a:path>
                <a:path w="5163185" h="3783329">
                  <a:moveTo>
                    <a:pt x="4133862" y="3148050"/>
                  </a:moveTo>
                  <a:lnTo>
                    <a:pt x="4133392" y="3146933"/>
                  </a:lnTo>
                  <a:lnTo>
                    <a:pt x="4131538" y="3145078"/>
                  </a:lnTo>
                  <a:lnTo>
                    <a:pt x="4130408" y="3144609"/>
                  </a:lnTo>
                  <a:lnTo>
                    <a:pt x="4118254" y="3144609"/>
                  </a:lnTo>
                  <a:lnTo>
                    <a:pt x="4117136" y="3145078"/>
                  </a:lnTo>
                  <a:lnTo>
                    <a:pt x="4115270" y="3146933"/>
                  </a:lnTo>
                  <a:lnTo>
                    <a:pt x="4114812" y="3148050"/>
                  </a:lnTo>
                  <a:lnTo>
                    <a:pt x="4114812" y="3150679"/>
                  </a:lnTo>
                  <a:lnTo>
                    <a:pt x="4115270" y="3151809"/>
                  </a:lnTo>
                  <a:lnTo>
                    <a:pt x="4117136" y="3153664"/>
                  </a:lnTo>
                  <a:lnTo>
                    <a:pt x="4118254" y="3154134"/>
                  </a:lnTo>
                  <a:lnTo>
                    <a:pt x="4130408" y="3154134"/>
                  </a:lnTo>
                  <a:lnTo>
                    <a:pt x="4131538" y="3153664"/>
                  </a:lnTo>
                  <a:lnTo>
                    <a:pt x="4133392" y="3151809"/>
                  </a:lnTo>
                  <a:lnTo>
                    <a:pt x="4133862" y="3150679"/>
                  </a:lnTo>
                  <a:lnTo>
                    <a:pt x="4133862" y="3148050"/>
                  </a:lnTo>
                  <a:close/>
                </a:path>
                <a:path w="5163185" h="3783329">
                  <a:moveTo>
                    <a:pt x="4133862" y="2519134"/>
                  </a:moveTo>
                  <a:lnTo>
                    <a:pt x="4133392" y="2518003"/>
                  </a:lnTo>
                  <a:lnTo>
                    <a:pt x="4131538" y="2516149"/>
                  </a:lnTo>
                  <a:lnTo>
                    <a:pt x="4130408" y="2515679"/>
                  </a:lnTo>
                  <a:lnTo>
                    <a:pt x="4118254" y="2515679"/>
                  </a:lnTo>
                  <a:lnTo>
                    <a:pt x="4117136" y="2516149"/>
                  </a:lnTo>
                  <a:lnTo>
                    <a:pt x="4115270" y="2518003"/>
                  </a:lnTo>
                  <a:lnTo>
                    <a:pt x="4114812" y="2519134"/>
                  </a:lnTo>
                  <a:lnTo>
                    <a:pt x="4114812" y="2521762"/>
                  </a:lnTo>
                  <a:lnTo>
                    <a:pt x="4115270" y="2522880"/>
                  </a:lnTo>
                  <a:lnTo>
                    <a:pt x="4117136" y="2524747"/>
                  </a:lnTo>
                  <a:lnTo>
                    <a:pt x="4118254" y="2525204"/>
                  </a:lnTo>
                  <a:lnTo>
                    <a:pt x="4130408" y="2525204"/>
                  </a:lnTo>
                  <a:lnTo>
                    <a:pt x="4131538" y="2524747"/>
                  </a:lnTo>
                  <a:lnTo>
                    <a:pt x="4133392" y="2522880"/>
                  </a:lnTo>
                  <a:lnTo>
                    <a:pt x="4133862" y="2521762"/>
                  </a:lnTo>
                  <a:lnTo>
                    <a:pt x="4133862" y="2519134"/>
                  </a:lnTo>
                  <a:close/>
                </a:path>
                <a:path w="5163185" h="3783329">
                  <a:moveTo>
                    <a:pt x="4133862" y="1890204"/>
                  </a:moveTo>
                  <a:lnTo>
                    <a:pt x="4133392" y="1889086"/>
                  </a:lnTo>
                  <a:lnTo>
                    <a:pt x="4131538" y="1887220"/>
                  </a:lnTo>
                  <a:lnTo>
                    <a:pt x="4130408" y="1886762"/>
                  </a:lnTo>
                  <a:lnTo>
                    <a:pt x="4118254" y="1886762"/>
                  </a:lnTo>
                  <a:lnTo>
                    <a:pt x="4117136" y="1887220"/>
                  </a:lnTo>
                  <a:lnTo>
                    <a:pt x="4115270" y="1889086"/>
                  </a:lnTo>
                  <a:lnTo>
                    <a:pt x="4114812" y="1890204"/>
                  </a:lnTo>
                  <a:lnTo>
                    <a:pt x="4114812" y="1892833"/>
                  </a:lnTo>
                  <a:lnTo>
                    <a:pt x="4115270" y="1893963"/>
                  </a:lnTo>
                  <a:lnTo>
                    <a:pt x="4117136" y="1895817"/>
                  </a:lnTo>
                  <a:lnTo>
                    <a:pt x="4118254" y="1896287"/>
                  </a:lnTo>
                  <a:lnTo>
                    <a:pt x="4130408" y="1896287"/>
                  </a:lnTo>
                  <a:lnTo>
                    <a:pt x="4131538" y="1895817"/>
                  </a:lnTo>
                  <a:lnTo>
                    <a:pt x="4133392" y="1893963"/>
                  </a:lnTo>
                  <a:lnTo>
                    <a:pt x="4133862" y="1892833"/>
                  </a:lnTo>
                  <a:lnTo>
                    <a:pt x="4133862" y="1890204"/>
                  </a:lnTo>
                  <a:close/>
                </a:path>
                <a:path w="5163185" h="3783329">
                  <a:moveTo>
                    <a:pt x="4133862" y="1261287"/>
                  </a:moveTo>
                  <a:lnTo>
                    <a:pt x="4133392" y="1260157"/>
                  </a:lnTo>
                  <a:lnTo>
                    <a:pt x="4131538" y="1258303"/>
                  </a:lnTo>
                  <a:lnTo>
                    <a:pt x="4130408" y="1257833"/>
                  </a:lnTo>
                  <a:lnTo>
                    <a:pt x="4118254" y="1257833"/>
                  </a:lnTo>
                  <a:lnTo>
                    <a:pt x="4117136" y="1258303"/>
                  </a:lnTo>
                  <a:lnTo>
                    <a:pt x="4115270" y="1260157"/>
                  </a:lnTo>
                  <a:lnTo>
                    <a:pt x="4114812" y="1261287"/>
                  </a:lnTo>
                  <a:lnTo>
                    <a:pt x="4114812" y="1263916"/>
                  </a:lnTo>
                  <a:lnTo>
                    <a:pt x="4115270" y="1265034"/>
                  </a:lnTo>
                  <a:lnTo>
                    <a:pt x="4117136" y="1266888"/>
                  </a:lnTo>
                  <a:lnTo>
                    <a:pt x="4118254" y="1267358"/>
                  </a:lnTo>
                  <a:lnTo>
                    <a:pt x="4130408" y="1267358"/>
                  </a:lnTo>
                  <a:lnTo>
                    <a:pt x="4131538" y="1266888"/>
                  </a:lnTo>
                  <a:lnTo>
                    <a:pt x="4133392" y="1265034"/>
                  </a:lnTo>
                  <a:lnTo>
                    <a:pt x="4133862" y="1263916"/>
                  </a:lnTo>
                  <a:lnTo>
                    <a:pt x="4133862" y="1261287"/>
                  </a:lnTo>
                  <a:close/>
                </a:path>
                <a:path w="5163185" h="3783329">
                  <a:moveTo>
                    <a:pt x="4133862" y="632358"/>
                  </a:moveTo>
                  <a:lnTo>
                    <a:pt x="4133392" y="631240"/>
                  </a:lnTo>
                  <a:lnTo>
                    <a:pt x="4131538" y="629386"/>
                  </a:lnTo>
                  <a:lnTo>
                    <a:pt x="4130408" y="628916"/>
                  </a:lnTo>
                  <a:lnTo>
                    <a:pt x="4118254" y="628916"/>
                  </a:lnTo>
                  <a:lnTo>
                    <a:pt x="4117136" y="629386"/>
                  </a:lnTo>
                  <a:lnTo>
                    <a:pt x="4115270" y="631240"/>
                  </a:lnTo>
                  <a:lnTo>
                    <a:pt x="4114812" y="632358"/>
                  </a:lnTo>
                  <a:lnTo>
                    <a:pt x="4114812" y="635000"/>
                  </a:lnTo>
                  <a:lnTo>
                    <a:pt x="4115270" y="636117"/>
                  </a:lnTo>
                  <a:lnTo>
                    <a:pt x="4117136" y="637971"/>
                  </a:lnTo>
                  <a:lnTo>
                    <a:pt x="4118254" y="638441"/>
                  </a:lnTo>
                  <a:lnTo>
                    <a:pt x="4130408" y="638441"/>
                  </a:lnTo>
                  <a:lnTo>
                    <a:pt x="4131538" y="637971"/>
                  </a:lnTo>
                  <a:lnTo>
                    <a:pt x="4133392" y="636117"/>
                  </a:lnTo>
                  <a:lnTo>
                    <a:pt x="4133862" y="635000"/>
                  </a:lnTo>
                  <a:lnTo>
                    <a:pt x="4133862" y="632358"/>
                  </a:lnTo>
                  <a:close/>
                </a:path>
                <a:path w="5163185" h="3783329">
                  <a:moveTo>
                    <a:pt x="4133862" y="3441"/>
                  </a:moveTo>
                  <a:lnTo>
                    <a:pt x="4133392" y="2324"/>
                  </a:lnTo>
                  <a:lnTo>
                    <a:pt x="4131538" y="457"/>
                  </a:lnTo>
                  <a:lnTo>
                    <a:pt x="4130408" y="0"/>
                  </a:lnTo>
                  <a:lnTo>
                    <a:pt x="4118254" y="0"/>
                  </a:lnTo>
                  <a:lnTo>
                    <a:pt x="4117136" y="457"/>
                  </a:lnTo>
                  <a:lnTo>
                    <a:pt x="4115270" y="2324"/>
                  </a:lnTo>
                  <a:lnTo>
                    <a:pt x="4114812" y="3441"/>
                  </a:lnTo>
                  <a:lnTo>
                    <a:pt x="4114812" y="6070"/>
                  </a:lnTo>
                  <a:lnTo>
                    <a:pt x="4115270" y="7200"/>
                  </a:lnTo>
                  <a:lnTo>
                    <a:pt x="4117136" y="9055"/>
                  </a:lnTo>
                  <a:lnTo>
                    <a:pt x="4118254" y="9525"/>
                  </a:lnTo>
                  <a:lnTo>
                    <a:pt x="4130408" y="9525"/>
                  </a:lnTo>
                  <a:lnTo>
                    <a:pt x="4131538" y="9055"/>
                  </a:lnTo>
                  <a:lnTo>
                    <a:pt x="4133392" y="7200"/>
                  </a:lnTo>
                  <a:lnTo>
                    <a:pt x="4133862" y="6070"/>
                  </a:lnTo>
                  <a:lnTo>
                    <a:pt x="4133862" y="3441"/>
                  </a:lnTo>
                  <a:close/>
                </a:path>
                <a:path w="5163185" h="3783329">
                  <a:moveTo>
                    <a:pt x="4191012" y="3776980"/>
                  </a:moveTo>
                  <a:lnTo>
                    <a:pt x="4190542" y="3775862"/>
                  </a:lnTo>
                  <a:lnTo>
                    <a:pt x="4188688" y="3773995"/>
                  </a:lnTo>
                  <a:lnTo>
                    <a:pt x="4187558" y="3773525"/>
                  </a:lnTo>
                  <a:lnTo>
                    <a:pt x="4175404" y="3773525"/>
                  </a:lnTo>
                  <a:lnTo>
                    <a:pt x="4174286" y="3773995"/>
                  </a:lnTo>
                  <a:lnTo>
                    <a:pt x="4172420" y="3775862"/>
                  </a:lnTo>
                  <a:lnTo>
                    <a:pt x="4171962" y="3776980"/>
                  </a:lnTo>
                  <a:lnTo>
                    <a:pt x="4171962" y="3779609"/>
                  </a:lnTo>
                  <a:lnTo>
                    <a:pt x="4172420" y="3780726"/>
                  </a:lnTo>
                  <a:lnTo>
                    <a:pt x="4174286" y="3782593"/>
                  </a:lnTo>
                  <a:lnTo>
                    <a:pt x="4175404" y="3783063"/>
                  </a:lnTo>
                  <a:lnTo>
                    <a:pt x="4187558" y="3783063"/>
                  </a:lnTo>
                  <a:lnTo>
                    <a:pt x="4188688" y="3782593"/>
                  </a:lnTo>
                  <a:lnTo>
                    <a:pt x="4190542" y="3780726"/>
                  </a:lnTo>
                  <a:lnTo>
                    <a:pt x="4191012" y="3779609"/>
                  </a:lnTo>
                  <a:lnTo>
                    <a:pt x="4191012" y="3776980"/>
                  </a:lnTo>
                  <a:close/>
                </a:path>
                <a:path w="5163185" h="3783329">
                  <a:moveTo>
                    <a:pt x="4191012" y="3148050"/>
                  </a:moveTo>
                  <a:lnTo>
                    <a:pt x="4190542" y="3146933"/>
                  </a:lnTo>
                  <a:lnTo>
                    <a:pt x="4188688" y="3145078"/>
                  </a:lnTo>
                  <a:lnTo>
                    <a:pt x="4187558" y="3144609"/>
                  </a:lnTo>
                  <a:lnTo>
                    <a:pt x="4175404" y="3144609"/>
                  </a:lnTo>
                  <a:lnTo>
                    <a:pt x="4174286" y="3145078"/>
                  </a:lnTo>
                  <a:lnTo>
                    <a:pt x="4172420" y="3146933"/>
                  </a:lnTo>
                  <a:lnTo>
                    <a:pt x="4171962" y="3148050"/>
                  </a:lnTo>
                  <a:lnTo>
                    <a:pt x="4171962" y="3150679"/>
                  </a:lnTo>
                  <a:lnTo>
                    <a:pt x="4172420" y="3151809"/>
                  </a:lnTo>
                  <a:lnTo>
                    <a:pt x="4174286" y="3153664"/>
                  </a:lnTo>
                  <a:lnTo>
                    <a:pt x="4175404" y="3154134"/>
                  </a:lnTo>
                  <a:lnTo>
                    <a:pt x="4187558" y="3154134"/>
                  </a:lnTo>
                  <a:lnTo>
                    <a:pt x="4188688" y="3153664"/>
                  </a:lnTo>
                  <a:lnTo>
                    <a:pt x="4190542" y="3151809"/>
                  </a:lnTo>
                  <a:lnTo>
                    <a:pt x="4191012" y="3150679"/>
                  </a:lnTo>
                  <a:lnTo>
                    <a:pt x="4191012" y="3148050"/>
                  </a:lnTo>
                  <a:close/>
                </a:path>
                <a:path w="5163185" h="3783329">
                  <a:moveTo>
                    <a:pt x="4191012" y="2519134"/>
                  </a:moveTo>
                  <a:lnTo>
                    <a:pt x="4190542" y="2518003"/>
                  </a:lnTo>
                  <a:lnTo>
                    <a:pt x="4188688" y="2516149"/>
                  </a:lnTo>
                  <a:lnTo>
                    <a:pt x="4187558" y="2515679"/>
                  </a:lnTo>
                  <a:lnTo>
                    <a:pt x="4175404" y="2515679"/>
                  </a:lnTo>
                  <a:lnTo>
                    <a:pt x="4174286" y="2516149"/>
                  </a:lnTo>
                  <a:lnTo>
                    <a:pt x="4172420" y="2518003"/>
                  </a:lnTo>
                  <a:lnTo>
                    <a:pt x="4171962" y="2519134"/>
                  </a:lnTo>
                  <a:lnTo>
                    <a:pt x="4171962" y="2521762"/>
                  </a:lnTo>
                  <a:lnTo>
                    <a:pt x="4172420" y="2522880"/>
                  </a:lnTo>
                  <a:lnTo>
                    <a:pt x="4174286" y="2524747"/>
                  </a:lnTo>
                  <a:lnTo>
                    <a:pt x="4175404" y="2525204"/>
                  </a:lnTo>
                  <a:lnTo>
                    <a:pt x="4187558" y="2525204"/>
                  </a:lnTo>
                  <a:lnTo>
                    <a:pt x="4188688" y="2524747"/>
                  </a:lnTo>
                  <a:lnTo>
                    <a:pt x="4190542" y="2522880"/>
                  </a:lnTo>
                  <a:lnTo>
                    <a:pt x="4191012" y="2521762"/>
                  </a:lnTo>
                  <a:lnTo>
                    <a:pt x="4191012" y="2519134"/>
                  </a:lnTo>
                  <a:close/>
                </a:path>
                <a:path w="5163185" h="3783329">
                  <a:moveTo>
                    <a:pt x="4191012" y="1890204"/>
                  </a:moveTo>
                  <a:lnTo>
                    <a:pt x="4190542" y="1889086"/>
                  </a:lnTo>
                  <a:lnTo>
                    <a:pt x="4188688" y="1887220"/>
                  </a:lnTo>
                  <a:lnTo>
                    <a:pt x="4187558" y="1886762"/>
                  </a:lnTo>
                  <a:lnTo>
                    <a:pt x="4175404" y="1886762"/>
                  </a:lnTo>
                  <a:lnTo>
                    <a:pt x="4174286" y="1887220"/>
                  </a:lnTo>
                  <a:lnTo>
                    <a:pt x="4172420" y="1889086"/>
                  </a:lnTo>
                  <a:lnTo>
                    <a:pt x="4171962" y="1890204"/>
                  </a:lnTo>
                  <a:lnTo>
                    <a:pt x="4171962" y="1892833"/>
                  </a:lnTo>
                  <a:lnTo>
                    <a:pt x="4172420" y="1893963"/>
                  </a:lnTo>
                  <a:lnTo>
                    <a:pt x="4174286" y="1895817"/>
                  </a:lnTo>
                  <a:lnTo>
                    <a:pt x="4175404" y="1896287"/>
                  </a:lnTo>
                  <a:lnTo>
                    <a:pt x="4187558" y="1896287"/>
                  </a:lnTo>
                  <a:lnTo>
                    <a:pt x="4188688" y="1895817"/>
                  </a:lnTo>
                  <a:lnTo>
                    <a:pt x="4190542" y="1893963"/>
                  </a:lnTo>
                  <a:lnTo>
                    <a:pt x="4191012" y="1892833"/>
                  </a:lnTo>
                  <a:lnTo>
                    <a:pt x="4191012" y="1890204"/>
                  </a:lnTo>
                  <a:close/>
                </a:path>
                <a:path w="5163185" h="3783329">
                  <a:moveTo>
                    <a:pt x="4191012" y="1261287"/>
                  </a:moveTo>
                  <a:lnTo>
                    <a:pt x="4190542" y="1260157"/>
                  </a:lnTo>
                  <a:lnTo>
                    <a:pt x="4188688" y="1258303"/>
                  </a:lnTo>
                  <a:lnTo>
                    <a:pt x="4187558" y="1257833"/>
                  </a:lnTo>
                  <a:lnTo>
                    <a:pt x="4175404" y="1257833"/>
                  </a:lnTo>
                  <a:lnTo>
                    <a:pt x="4174286" y="1258303"/>
                  </a:lnTo>
                  <a:lnTo>
                    <a:pt x="4172420" y="1260157"/>
                  </a:lnTo>
                  <a:lnTo>
                    <a:pt x="4171962" y="1261287"/>
                  </a:lnTo>
                  <a:lnTo>
                    <a:pt x="4171962" y="1263916"/>
                  </a:lnTo>
                  <a:lnTo>
                    <a:pt x="4172420" y="1265034"/>
                  </a:lnTo>
                  <a:lnTo>
                    <a:pt x="4174286" y="1266888"/>
                  </a:lnTo>
                  <a:lnTo>
                    <a:pt x="4175404" y="1267358"/>
                  </a:lnTo>
                  <a:lnTo>
                    <a:pt x="4187558" y="1267358"/>
                  </a:lnTo>
                  <a:lnTo>
                    <a:pt x="4188688" y="1266888"/>
                  </a:lnTo>
                  <a:lnTo>
                    <a:pt x="4190542" y="1265034"/>
                  </a:lnTo>
                  <a:lnTo>
                    <a:pt x="4191012" y="1263916"/>
                  </a:lnTo>
                  <a:lnTo>
                    <a:pt x="4191012" y="1261287"/>
                  </a:lnTo>
                  <a:close/>
                </a:path>
                <a:path w="5163185" h="3783329">
                  <a:moveTo>
                    <a:pt x="4191012" y="632358"/>
                  </a:moveTo>
                  <a:lnTo>
                    <a:pt x="4190542" y="631240"/>
                  </a:lnTo>
                  <a:lnTo>
                    <a:pt x="4188688" y="629386"/>
                  </a:lnTo>
                  <a:lnTo>
                    <a:pt x="4187558" y="628916"/>
                  </a:lnTo>
                  <a:lnTo>
                    <a:pt x="4175404" y="628916"/>
                  </a:lnTo>
                  <a:lnTo>
                    <a:pt x="4174286" y="629386"/>
                  </a:lnTo>
                  <a:lnTo>
                    <a:pt x="4172420" y="631240"/>
                  </a:lnTo>
                  <a:lnTo>
                    <a:pt x="4171962" y="632358"/>
                  </a:lnTo>
                  <a:lnTo>
                    <a:pt x="4171962" y="635000"/>
                  </a:lnTo>
                  <a:lnTo>
                    <a:pt x="4172420" y="636117"/>
                  </a:lnTo>
                  <a:lnTo>
                    <a:pt x="4174286" y="637971"/>
                  </a:lnTo>
                  <a:lnTo>
                    <a:pt x="4175404" y="638441"/>
                  </a:lnTo>
                  <a:lnTo>
                    <a:pt x="4187558" y="638441"/>
                  </a:lnTo>
                  <a:lnTo>
                    <a:pt x="4188688" y="637971"/>
                  </a:lnTo>
                  <a:lnTo>
                    <a:pt x="4190542" y="636117"/>
                  </a:lnTo>
                  <a:lnTo>
                    <a:pt x="4191012" y="635000"/>
                  </a:lnTo>
                  <a:lnTo>
                    <a:pt x="4191012" y="632358"/>
                  </a:lnTo>
                  <a:close/>
                </a:path>
                <a:path w="5163185" h="3783329">
                  <a:moveTo>
                    <a:pt x="4191012" y="3441"/>
                  </a:moveTo>
                  <a:lnTo>
                    <a:pt x="4190542" y="2324"/>
                  </a:lnTo>
                  <a:lnTo>
                    <a:pt x="4188688" y="457"/>
                  </a:lnTo>
                  <a:lnTo>
                    <a:pt x="4187558" y="0"/>
                  </a:lnTo>
                  <a:lnTo>
                    <a:pt x="4175404" y="0"/>
                  </a:lnTo>
                  <a:lnTo>
                    <a:pt x="4174286" y="457"/>
                  </a:lnTo>
                  <a:lnTo>
                    <a:pt x="4172420" y="2324"/>
                  </a:lnTo>
                  <a:lnTo>
                    <a:pt x="4171962" y="3441"/>
                  </a:lnTo>
                  <a:lnTo>
                    <a:pt x="4171962" y="6070"/>
                  </a:lnTo>
                  <a:lnTo>
                    <a:pt x="4172420" y="7200"/>
                  </a:lnTo>
                  <a:lnTo>
                    <a:pt x="4174286" y="9055"/>
                  </a:lnTo>
                  <a:lnTo>
                    <a:pt x="4175404" y="9525"/>
                  </a:lnTo>
                  <a:lnTo>
                    <a:pt x="4187558" y="9525"/>
                  </a:lnTo>
                  <a:lnTo>
                    <a:pt x="4188688" y="9055"/>
                  </a:lnTo>
                  <a:lnTo>
                    <a:pt x="4190542" y="7200"/>
                  </a:lnTo>
                  <a:lnTo>
                    <a:pt x="4191012" y="6070"/>
                  </a:lnTo>
                  <a:lnTo>
                    <a:pt x="4191012" y="3441"/>
                  </a:lnTo>
                  <a:close/>
                </a:path>
                <a:path w="5163185" h="3783329">
                  <a:moveTo>
                    <a:pt x="4248162" y="3776980"/>
                  </a:moveTo>
                  <a:lnTo>
                    <a:pt x="4247693" y="3775862"/>
                  </a:lnTo>
                  <a:lnTo>
                    <a:pt x="4245838" y="3773995"/>
                  </a:lnTo>
                  <a:lnTo>
                    <a:pt x="4244708" y="3773525"/>
                  </a:lnTo>
                  <a:lnTo>
                    <a:pt x="4232554" y="3773525"/>
                  </a:lnTo>
                  <a:lnTo>
                    <a:pt x="4231437" y="3773995"/>
                  </a:lnTo>
                  <a:lnTo>
                    <a:pt x="4229570" y="3775862"/>
                  </a:lnTo>
                  <a:lnTo>
                    <a:pt x="4229112" y="3776980"/>
                  </a:lnTo>
                  <a:lnTo>
                    <a:pt x="4229112" y="3779609"/>
                  </a:lnTo>
                  <a:lnTo>
                    <a:pt x="4229570" y="3780726"/>
                  </a:lnTo>
                  <a:lnTo>
                    <a:pt x="4231437" y="3782593"/>
                  </a:lnTo>
                  <a:lnTo>
                    <a:pt x="4232554" y="3783063"/>
                  </a:lnTo>
                  <a:lnTo>
                    <a:pt x="4244708" y="3783063"/>
                  </a:lnTo>
                  <a:lnTo>
                    <a:pt x="4245838" y="3782593"/>
                  </a:lnTo>
                  <a:lnTo>
                    <a:pt x="4247693" y="3780726"/>
                  </a:lnTo>
                  <a:lnTo>
                    <a:pt x="4248162" y="3779609"/>
                  </a:lnTo>
                  <a:lnTo>
                    <a:pt x="4248162" y="3776980"/>
                  </a:lnTo>
                  <a:close/>
                </a:path>
                <a:path w="5163185" h="3783329">
                  <a:moveTo>
                    <a:pt x="4248162" y="3148050"/>
                  </a:moveTo>
                  <a:lnTo>
                    <a:pt x="4247693" y="3146933"/>
                  </a:lnTo>
                  <a:lnTo>
                    <a:pt x="4245838" y="3145078"/>
                  </a:lnTo>
                  <a:lnTo>
                    <a:pt x="4244708" y="3144609"/>
                  </a:lnTo>
                  <a:lnTo>
                    <a:pt x="4232554" y="3144609"/>
                  </a:lnTo>
                  <a:lnTo>
                    <a:pt x="4231437" y="3145078"/>
                  </a:lnTo>
                  <a:lnTo>
                    <a:pt x="4229570" y="3146933"/>
                  </a:lnTo>
                  <a:lnTo>
                    <a:pt x="4229112" y="3148050"/>
                  </a:lnTo>
                  <a:lnTo>
                    <a:pt x="4229112" y="3150679"/>
                  </a:lnTo>
                  <a:lnTo>
                    <a:pt x="4229570" y="3151809"/>
                  </a:lnTo>
                  <a:lnTo>
                    <a:pt x="4231437" y="3153664"/>
                  </a:lnTo>
                  <a:lnTo>
                    <a:pt x="4232554" y="3154134"/>
                  </a:lnTo>
                  <a:lnTo>
                    <a:pt x="4244708" y="3154134"/>
                  </a:lnTo>
                  <a:lnTo>
                    <a:pt x="4245838" y="3153664"/>
                  </a:lnTo>
                  <a:lnTo>
                    <a:pt x="4247693" y="3151809"/>
                  </a:lnTo>
                  <a:lnTo>
                    <a:pt x="4248162" y="3150679"/>
                  </a:lnTo>
                  <a:lnTo>
                    <a:pt x="4248162" y="3148050"/>
                  </a:lnTo>
                  <a:close/>
                </a:path>
                <a:path w="5163185" h="3783329">
                  <a:moveTo>
                    <a:pt x="4248162" y="2519134"/>
                  </a:moveTo>
                  <a:lnTo>
                    <a:pt x="4247693" y="2518003"/>
                  </a:lnTo>
                  <a:lnTo>
                    <a:pt x="4245838" y="2516149"/>
                  </a:lnTo>
                  <a:lnTo>
                    <a:pt x="4244708" y="2515679"/>
                  </a:lnTo>
                  <a:lnTo>
                    <a:pt x="4232554" y="2515679"/>
                  </a:lnTo>
                  <a:lnTo>
                    <a:pt x="4231437" y="2516149"/>
                  </a:lnTo>
                  <a:lnTo>
                    <a:pt x="4229570" y="2518003"/>
                  </a:lnTo>
                  <a:lnTo>
                    <a:pt x="4229112" y="2519134"/>
                  </a:lnTo>
                  <a:lnTo>
                    <a:pt x="4229112" y="2521762"/>
                  </a:lnTo>
                  <a:lnTo>
                    <a:pt x="4229570" y="2522880"/>
                  </a:lnTo>
                  <a:lnTo>
                    <a:pt x="4231437" y="2524747"/>
                  </a:lnTo>
                  <a:lnTo>
                    <a:pt x="4232554" y="2525204"/>
                  </a:lnTo>
                  <a:lnTo>
                    <a:pt x="4244708" y="2525204"/>
                  </a:lnTo>
                  <a:lnTo>
                    <a:pt x="4245838" y="2524747"/>
                  </a:lnTo>
                  <a:lnTo>
                    <a:pt x="4247693" y="2522880"/>
                  </a:lnTo>
                  <a:lnTo>
                    <a:pt x="4248162" y="2521762"/>
                  </a:lnTo>
                  <a:lnTo>
                    <a:pt x="4248162" y="2519134"/>
                  </a:lnTo>
                  <a:close/>
                </a:path>
                <a:path w="5163185" h="3783329">
                  <a:moveTo>
                    <a:pt x="4248162" y="1890204"/>
                  </a:moveTo>
                  <a:lnTo>
                    <a:pt x="4247693" y="1889086"/>
                  </a:lnTo>
                  <a:lnTo>
                    <a:pt x="4245838" y="1887220"/>
                  </a:lnTo>
                  <a:lnTo>
                    <a:pt x="4244708" y="1886762"/>
                  </a:lnTo>
                  <a:lnTo>
                    <a:pt x="4232554" y="1886762"/>
                  </a:lnTo>
                  <a:lnTo>
                    <a:pt x="4231437" y="1887220"/>
                  </a:lnTo>
                  <a:lnTo>
                    <a:pt x="4229570" y="1889086"/>
                  </a:lnTo>
                  <a:lnTo>
                    <a:pt x="4229112" y="1890204"/>
                  </a:lnTo>
                  <a:lnTo>
                    <a:pt x="4229112" y="1892833"/>
                  </a:lnTo>
                  <a:lnTo>
                    <a:pt x="4229570" y="1893963"/>
                  </a:lnTo>
                  <a:lnTo>
                    <a:pt x="4231437" y="1895817"/>
                  </a:lnTo>
                  <a:lnTo>
                    <a:pt x="4232554" y="1896287"/>
                  </a:lnTo>
                  <a:lnTo>
                    <a:pt x="4244708" y="1896287"/>
                  </a:lnTo>
                  <a:lnTo>
                    <a:pt x="4245838" y="1895817"/>
                  </a:lnTo>
                  <a:lnTo>
                    <a:pt x="4247693" y="1893963"/>
                  </a:lnTo>
                  <a:lnTo>
                    <a:pt x="4248162" y="1892833"/>
                  </a:lnTo>
                  <a:lnTo>
                    <a:pt x="4248162" y="1890204"/>
                  </a:lnTo>
                  <a:close/>
                </a:path>
                <a:path w="5163185" h="3783329">
                  <a:moveTo>
                    <a:pt x="4248162" y="1261287"/>
                  </a:moveTo>
                  <a:lnTo>
                    <a:pt x="4247693" y="1260157"/>
                  </a:lnTo>
                  <a:lnTo>
                    <a:pt x="4245838" y="1258303"/>
                  </a:lnTo>
                  <a:lnTo>
                    <a:pt x="4244708" y="1257833"/>
                  </a:lnTo>
                  <a:lnTo>
                    <a:pt x="4232554" y="1257833"/>
                  </a:lnTo>
                  <a:lnTo>
                    <a:pt x="4231437" y="1258303"/>
                  </a:lnTo>
                  <a:lnTo>
                    <a:pt x="4229570" y="1260157"/>
                  </a:lnTo>
                  <a:lnTo>
                    <a:pt x="4229112" y="1261287"/>
                  </a:lnTo>
                  <a:lnTo>
                    <a:pt x="4229112" y="1263916"/>
                  </a:lnTo>
                  <a:lnTo>
                    <a:pt x="4229570" y="1265034"/>
                  </a:lnTo>
                  <a:lnTo>
                    <a:pt x="4231437" y="1266888"/>
                  </a:lnTo>
                  <a:lnTo>
                    <a:pt x="4232554" y="1267358"/>
                  </a:lnTo>
                  <a:lnTo>
                    <a:pt x="4244708" y="1267358"/>
                  </a:lnTo>
                  <a:lnTo>
                    <a:pt x="4245838" y="1266888"/>
                  </a:lnTo>
                  <a:lnTo>
                    <a:pt x="4247693" y="1265034"/>
                  </a:lnTo>
                  <a:lnTo>
                    <a:pt x="4248162" y="1263916"/>
                  </a:lnTo>
                  <a:lnTo>
                    <a:pt x="4248162" y="1261287"/>
                  </a:lnTo>
                  <a:close/>
                </a:path>
                <a:path w="5163185" h="3783329">
                  <a:moveTo>
                    <a:pt x="4248162" y="632358"/>
                  </a:moveTo>
                  <a:lnTo>
                    <a:pt x="4247693" y="631240"/>
                  </a:lnTo>
                  <a:lnTo>
                    <a:pt x="4245838" y="629386"/>
                  </a:lnTo>
                  <a:lnTo>
                    <a:pt x="4244708" y="628916"/>
                  </a:lnTo>
                  <a:lnTo>
                    <a:pt x="4232554" y="628916"/>
                  </a:lnTo>
                  <a:lnTo>
                    <a:pt x="4231437" y="629386"/>
                  </a:lnTo>
                  <a:lnTo>
                    <a:pt x="4229570" y="631240"/>
                  </a:lnTo>
                  <a:lnTo>
                    <a:pt x="4229112" y="632358"/>
                  </a:lnTo>
                  <a:lnTo>
                    <a:pt x="4229112" y="635000"/>
                  </a:lnTo>
                  <a:lnTo>
                    <a:pt x="4229570" y="636117"/>
                  </a:lnTo>
                  <a:lnTo>
                    <a:pt x="4231437" y="637971"/>
                  </a:lnTo>
                  <a:lnTo>
                    <a:pt x="4232554" y="638441"/>
                  </a:lnTo>
                  <a:lnTo>
                    <a:pt x="4244708" y="638441"/>
                  </a:lnTo>
                  <a:lnTo>
                    <a:pt x="4245838" y="637971"/>
                  </a:lnTo>
                  <a:lnTo>
                    <a:pt x="4247693" y="636117"/>
                  </a:lnTo>
                  <a:lnTo>
                    <a:pt x="4248162" y="635000"/>
                  </a:lnTo>
                  <a:lnTo>
                    <a:pt x="4248162" y="632358"/>
                  </a:lnTo>
                  <a:close/>
                </a:path>
                <a:path w="5163185" h="3783329">
                  <a:moveTo>
                    <a:pt x="4248162" y="3441"/>
                  </a:moveTo>
                  <a:lnTo>
                    <a:pt x="4247693" y="2324"/>
                  </a:lnTo>
                  <a:lnTo>
                    <a:pt x="4245838" y="457"/>
                  </a:lnTo>
                  <a:lnTo>
                    <a:pt x="4244708" y="0"/>
                  </a:lnTo>
                  <a:lnTo>
                    <a:pt x="4232554" y="0"/>
                  </a:lnTo>
                  <a:lnTo>
                    <a:pt x="4231437" y="457"/>
                  </a:lnTo>
                  <a:lnTo>
                    <a:pt x="4229570" y="2324"/>
                  </a:lnTo>
                  <a:lnTo>
                    <a:pt x="4229112" y="3441"/>
                  </a:lnTo>
                  <a:lnTo>
                    <a:pt x="4229112" y="6070"/>
                  </a:lnTo>
                  <a:lnTo>
                    <a:pt x="4229570" y="7200"/>
                  </a:lnTo>
                  <a:lnTo>
                    <a:pt x="4231437" y="9055"/>
                  </a:lnTo>
                  <a:lnTo>
                    <a:pt x="4232554" y="9525"/>
                  </a:lnTo>
                  <a:lnTo>
                    <a:pt x="4244708" y="9525"/>
                  </a:lnTo>
                  <a:lnTo>
                    <a:pt x="4245838" y="9055"/>
                  </a:lnTo>
                  <a:lnTo>
                    <a:pt x="4247693" y="7200"/>
                  </a:lnTo>
                  <a:lnTo>
                    <a:pt x="4248162" y="6070"/>
                  </a:lnTo>
                  <a:lnTo>
                    <a:pt x="4248162" y="3441"/>
                  </a:lnTo>
                  <a:close/>
                </a:path>
                <a:path w="5163185" h="3783329">
                  <a:moveTo>
                    <a:pt x="4305312" y="3776980"/>
                  </a:moveTo>
                  <a:lnTo>
                    <a:pt x="4304843" y="3775862"/>
                  </a:lnTo>
                  <a:lnTo>
                    <a:pt x="4302988" y="3773995"/>
                  </a:lnTo>
                  <a:lnTo>
                    <a:pt x="4301858" y="3773525"/>
                  </a:lnTo>
                  <a:lnTo>
                    <a:pt x="4289704" y="3773525"/>
                  </a:lnTo>
                  <a:lnTo>
                    <a:pt x="4288587" y="3773995"/>
                  </a:lnTo>
                  <a:lnTo>
                    <a:pt x="4286720" y="3775862"/>
                  </a:lnTo>
                  <a:lnTo>
                    <a:pt x="4286262" y="3776980"/>
                  </a:lnTo>
                  <a:lnTo>
                    <a:pt x="4286262" y="3779609"/>
                  </a:lnTo>
                  <a:lnTo>
                    <a:pt x="4286720" y="3780726"/>
                  </a:lnTo>
                  <a:lnTo>
                    <a:pt x="4288587" y="3782593"/>
                  </a:lnTo>
                  <a:lnTo>
                    <a:pt x="4289704" y="3783063"/>
                  </a:lnTo>
                  <a:lnTo>
                    <a:pt x="4301858" y="3783063"/>
                  </a:lnTo>
                  <a:lnTo>
                    <a:pt x="4302988" y="3782593"/>
                  </a:lnTo>
                  <a:lnTo>
                    <a:pt x="4304843" y="3780726"/>
                  </a:lnTo>
                  <a:lnTo>
                    <a:pt x="4305312" y="3779609"/>
                  </a:lnTo>
                  <a:lnTo>
                    <a:pt x="4305312" y="3776980"/>
                  </a:lnTo>
                  <a:close/>
                </a:path>
                <a:path w="5163185" h="3783329">
                  <a:moveTo>
                    <a:pt x="4305312" y="3148050"/>
                  </a:moveTo>
                  <a:lnTo>
                    <a:pt x="4304843" y="3146933"/>
                  </a:lnTo>
                  <a:lnTo>
                    <a:pt x="4302988" y="3145078"/>
                  </a:lnTo>
                  <a:lnTo>
                    <a:pt x="4301858" y="3144609"/>
                  </a:lnTo>
                  <a:lnTo>
                    <a:pt x="4289704" y="3144609"/>
                  </a:lnTo>
                  <a:lnTo>
                    <a:pt x="4288587" y="3145078"/>
                  </a:lnTo>
                  <a:lnTo>
                    <a:pt x="4286720" y="3146933"/>
                  </a:lnTo>
                  <a:lnTo>
                    <a:pt x="4286262" y="3148050"/>
                  </a:lnTo>
                  <a:lnTo>
                    <a:pt x="4286262" y="3150679"/>
                  </a:lnTo>
                  <a:lnTo>
                    <a:pt x="4286720" y="3151809"/>
                  </a:lnTo>
                  <a:lnTo>
                    <a:pt x="4288587" y="3153664"/>
                  </a:lnTo>
                  <a:lnTo>
                    <a:pt x="4289704" y="3154134"/>
                  </a:lnTo>
                  <a:lnTo>
                    <a:pt x="4301858" y="3154134"/>
                  </a:lnTo>
                  <a:lnTo>
                    <a:pt x="4302988" y="3153664"/>
                  </a:lnTo>
                  <a:lnTo>
                    <a:pt x="4304843" y="3151809"/>
                  </a:lnTo>
                  <a:lnTo>
                    <a:pt x="4305312" y="3150679"/>
                  </a:lnTo>
                  <a:lnTo>
                    <a:pt x="4305312" y="3148050"/>
                  </a:lnTo>
                  <a:close/>
                </a:path>
                <a:path w="5163185" h="3783329">
                  <a:moveTo>
                    <a:pt x="4305312" y="2519134"/>
                  </a:moveTo>
                  <a:lnTo>
                    <a:pt x="4304843" y="2518003"/>
                  </a:lnTo>
                  <a:lnTo>
                    <a:pt x="4302988" y="2516149"/>
                  </a:lnTo>
                  <a:lnTo>
                    <a:pt x="4301858" y="2515679"/>
                  </a:lnTo>
                  <a:lnTo>
                    <a:pt x="4289704" y="2515679"/>
                  </a:lnTo>
                  <a:lnTo>
                    <a:pt x="4288587" y="2516149"/>
                  </a:lnTo>
                  <a:lnTo>
                    <a:pt x="4286720" y="2518003"/>
                  </a:lnTo>
                  <a:lnTo>
                    <a:pt x="4286262" y="2519134"/>
                  </a:lnTo>
                  <a:lnTo>
                    <a:pt x="4286262" y="2521762"/>
                  </a:lnTo>
                  <a:lnTo>
                    <a:pt x="4286720" y="2522880"/>
                  </a:lnTo>
                  <a:lnTo>
                    <a:pt x="4288587" y="2524747"/>
                  </a:lnTo>
                  <a:lnTo>
                    <a:pt x="4289704" y="2525204"/>
                  </a:lnTo>
                  <a:lnTo>
                    <a:pt x="4301858" y="2525204"/>
                  </a:lnTo>
                  <a:lnTo>
                    <a:pt x="4302988" y="2524747"/>
                  </a:lnTo>
                  <a:lnTo>
                    <a:pt x="4304843" y="2522880"/>
                  </a:lnTo>
                  <a:lnTo>
                    <a:pt x="4305312" y="2521762"/>
                  </a:lnTo>
                  <a:lnTo>
                    <a:pt x="4305312" y="2519134"/>
                  </a:lnTo>
                  <a:close/>
                </a:path>
                <a:path w="5163185" h="3783329">
                  <a:moveTo>
                    <a:pt x="4305312" y="1890204"/>
                  </a:moveTo>
                  <a:lnTo>
                    <a:pt x="4304843" y="1889086"/>
                  </a:lnTo>
                  <a:lnTo>
                    <a:pt x="4302988" y="1887220"/>
                  </a:lnTo>
                  <a:lnTo>
                    <a:pt x="4301858" y="1886762"/>
                  </a:lnTo>
                  <a:lnTo>
                    <a:pt x="4289704" y="1886762"/>
                  </a:lnTo>
                  <a:lnTo>
                    <a:pt x="4288587" y="1887220"/>
                  </a:lnTo>
                  <a:lnTo>
                    <a:pt x="4286720" y="1889086"/>
                  </a:lnTo>
                  <a:lnTo>
                    <a:pt x="4286262" y="1890204"/>
                  </a:lnTo>
                  <a:lnTo>
                    <a:pt x="4286262" y="1892833"/>
                  </a:lnTo>
                  <a:lnTo>
                    <a:pt x="4286720" y="1893963"/>
                  </a:lnTo>
                  <a:lnTo>
                    <a:pt x="4288587" y="1895817"/>
                  </a:lnTo>
                  <a:lnTo>
                    <a:pt x="4289704" y="1896287"/>
                  </a:lnTo>
                  <a:lnTo>
                    <a:pt x="4301858" y="1896287"/>
                  </a:lnTo>
                  <a:lnTo>
                    <a:pt x="4302988" y="1895817"/>
                  </a:lnTo>
                  <a:lnTo>
                    <a:pt x="4304843" y="1893963"/>
                  </a:lnTo>
                  <a:lnTo>
                    <a:pt x="4305312" y="1892833"/>
                  </a:lnTo>
                  <a:lnTo>
                    <a:pt x="4305312" y="1890204"/>
                  </a:lnTo>
                  <a:close/>
                </a:path>
                <a:path w="5163185" h="3783329">
                  <a:moveTo>
                    <a:pt x="4305312" y="1261287"/>
                  </a:moveTo>
                  <a:lnTo>
                    <a:pt x="4304843" y="1260157"/>
                  </a:lnTo>
                  <a:lnTo>
                    <a:pt x="4302988" y="1258303"/>
                  </a:lnTo>
                  <a:lnTo>
                    <a:pt x="4301858" y="1257833"/>
                  </a:lnTo>
                  <a:lnTo>
                    <a:pt x="4289704" y="1257833"/>
                  </a:lnTo>
                  <a:lnTo>
                    <a:pt x="4288587" y="1258303"/>
                  </a:lnTo>
                  <a:lnTo>
                    <a:pt x="4286720" y="1260157"/>
                  </a:lnTo>
                  <a:lnTo>
                    <a:pt x="4286262" y="1261287"/>
                  </a:lnTo>
                  <a:lnTo>
                    <a:pt x="4286262" y="1263916"/>
                  </a:lnTo>
                  <a:lnTo>
                    <a:pt x="4286720" y="1265034"/>
                  </a:lnTo>
                  <a:lnTo>
                    <a:pt x="4288587" y="1266888"/>
                  </a:lnTo>
                  <a:lnTo>
                    <a:pt x="4289704" y="1267358"/>
                  </a:lnTo>
                  <a:lnTo>
                    <a:pt x="4301858" y="1267358"/>
                  </a:lnTo>
                  <a:lnTo>
                    <a:pt x="4302988" y="1266888"/>
                  </a:lnTo>
                  <a:lnTo>
                    <a:pt x="4304843" y="1265034"/>
                  </a:lnTo>
                  <a:lnTo>
                    <a:pt x="4305312" y="1263916"/>
                  </a:lnTo>
                  <a:lnTo>
                    <a:pt x="4305312" y="1261287"/>
                  </a:lnTo>
                  <a:close/>
                </a:path>
                <a:path w="5163185" h="3783329">
                  <a:moveTo>
                    <a:pt x="4305312" y="632358"/>
                  </a:moveTo>
                  <a:lnTo>
                    <a:pt x="4304843" y="631240"/>
                  </a:lnTo>
                  <a:lnTo>
                    <a:pt x="4302988" y="629386"/>
                  </a:lnTo>
                  <a:lnTo>
                    <a:pt x="4301858" y="628916"/>
                  </a:lnTo>
                  <a:lnTo>
                    <a:pt x="4289704" y="628916"/>
                  </a:lnTo>
                  <a:lnTo>
                    <a:pt x="4288587" y="629386"/>
                  </a:lnTo>
                  <a:lnTo>
                    <a:pt x="4286720" y="631240"/>
                  </a:lnTo>
                  <a:lnTo>
                    <a:pt x="4286262" y="632358"/>
                  </a:lnTo>
                  <a:lnTo>
                    <a:pt x="4286262" y="635000"/>
                  </a:lnTo>
                  <a:lnTo>
                    <a:pt x="4286720" y="636117"/>
                  </a:lnTo>
                  <a:lnTo>
                    <a:pt x="4288587" y="637971"/>
                  </a:lnTo>
                  <a:lnTo>
                    <a:pt x="4289704" y="638441"/>
                  </a:lnTo>
                  <a:lnTo>
                    <a:pt x="4301858" y="638441"/>
                  </a:lnTo>
                  <a:lnTo>
                    <a:pt x="4302988" y="637971"/>
                  </a:lnTo>
                  <a:lnTo>
                    <a:pt x="4304843" y="636117"/>
                  </a:lnTo>
                  <a:lnTo>
                    <a:pt x="4305312" y="635000"/>
                  </a:lnTo>
                  <a:lnTo>
                    <a:pt x="4305312" y="632358"/>
                  </a:lnTo>
                  <a:close/>
                </a:path>
                <a:path w="5163185" h="3783329">
                  <a:moveTo>
                    <a:pt x="4305312" y="3441"/>
                  </a:moveTo>
                  <a:lnTo>
                    <a:pt x="4304843" y="2324"/>
                  </a:lnTo>
                  <a:lnTo>
                    <a:pt x="4302988" y="457"/>
                  </a:lnTo>
                  <a:lnTo>
                    <a:pt x="4301858" y="0"/>
                  </a:lnTo>
                  <a:lnTo>
                    <a:pt x="4289704" y="0"/>
                  </a:lnTo>
                  <a:lnTo>
                    <a:pt x="4288587" y="457"/>
                  </a:lnTo>
                  <a:lnTo>
                    <a:pt x="4286720" y="2324"/>
                  </a:lnTo>
                  <a:lnTo>
                    <a:pt x="4286262" y="3441"/>
                  </a:lnTo>
                  <a:lnTo>
                    <a:pt x="4286262" y="6070"/>
                  </a:lnTo>
                  <a:lnTo>
                    <a:pt x="4286720" y="7200"/>
                  </a:lnTo>
                  <a:lnTo>
                    <a:pt x="4288587" y="9055"/>
                  </a:lnTo>
                  <a:lnTo>
                    <a:pt x="4289704" y="9525"/>
                  </a:lnTo>
                  <a:lnTo>
                    <a:pt x="4301858" y="9525"/>
                  </a:lnTo>
                  <a:lnTo>
                    <a:pt x="4302988" y="9055"/>
                  </a:lnTo>
                  <a:lnTo>
                    <a:pt x="4304843" y="7200"/>
                  </a:lnTo>
                  <a:lnTo>
                    <a:pt x="4305312" y="6070"/>
                  </a:lnTo>
                  <a:lnTo>
                    <a:pt x="4305312" y="3441"/>
                  </a:lnTo>
                  <a:close/>
                </a:path>
                <a:path w="5163185" h="3783329">
                  <a:moveTo>
                    <a:pt x="4362462" y="3776980"/>
                  </a:moveTo>
                  <a:lnTo>
                    <a:pt x="4361993" y="3775862"/>
                  </a:lnTo>
                  <a:lnTo>
                    <a:pt x="4360138" y="3773995"/>
                  </a:lnTo>
                  <a:lnTo>
                    <a:pt x="4359008" y="3773525"/>
                  </a:lnTo>
                  <a:lnTo>
                    <a:pt x="4346854" y="3773525"/>
                  </a:lnTo>
                  <a:lnTo>
                    <a:pt x="4345737" y="3773995"/>
                  </a:lnTo>
                  <a:lnTo>
                    <a:pt x="4343870" y="3775862"/>
                  </a:lnTo>
                  <a:lnTo>
                    <a:pt x="4343412" y="3776980"/>
                  </a:lnTo>
                  <a:lnTo>
                    <a:pt x="4343412" y="3779609"/>
                  </a:lnTo>
                  <a:lnTo>
                    <a:pt x="4343870" y="3780726"/>
                  </a:lnTo>
                  <a:lnTo>
                    <a:pt x="4345737" y="3782593"/>
                  </a:lnTo>
                  <a:lnTo>
                    <a:pt x="4346854" y="3783063"/>
                  </a:lnTo>
                  <a:lnTo>
                    <a:pt x="4359008" y="3783063"/>
                  </a:lnTo>
                  <a:lnTo>
                    <a:pt x="4360138" y="3782593"/>
                  </a:lnTo>
                  <a:lnTo>
                    <a:pt x="4361993" y="3780726"/>
                  </a:lnTo>
                  <a:lnTo>
                    <a:pt x="4362462" y="3779609"/>
                  </a:lnTo>
                  <a:lnTo>
                    <a:pt x="4362462" y="3776980"/>
                  </a:lnTo>
                  <a:close/>
                </a:path>
                <a:path w="5163185" h="3783329">
                  <a:moveTo>
                    <a:pt x="4362462" y="3148050"/>
                  </a:moveTo>
                  <a:lnTo>
                    <a:pt x="4361993" y="3146933"/>
                  </a:lnTo>
                  <a:lnTo>
                    <a:pt x="4360138" y="3145078"/>
                  </a:lnTo>
                  <a:lnTo>
                    <a:pt x="4359008" y="3144609"/>
                  </a:lnTo>
                  <a:lnTo>
                    <a:pt x="4346854" y="3144609"/>
                  </a:lnTo>
                  <a:lnTo>
                    <a:pt x="4345737" y="3145078"/>
                  </a:lnTo>
                  <a:lnTo>
                    <a:pt x="4343870" y="3146933"/>
                  </a:lnTo>
                  <a:lnTo>
                    <a:pt x="4343412" y="3148050"/>
                  </a:lnTo>
                  <a:lnTo>
                    <a:pt x="4343412" y="3150679"/>
                  </a:lnTo>
                  <a:lnTo>
                    <a:pt x="4343870" y="3151809"/>
                  </a:lnTo>
                  <a:lnTo>
                    <a:pt x="4345737" y="3153664"/>
                  </a:lnTo>
                  <a:lnTo>
                    <a:pt x="4346854" y="3154134"/>
                  </a:lnTo>
                  <a:lnTo>
                    <a:pt x="4359008" y="3154134"/>
                  </a:lnTo>
                  <a:lnTo>
                    <a:pt x="4360138" y="3153664"/>
                  </a:lnTo>
                  <a:lnTo>
                    <a:pt x="4361993" y="3151809"/>
                  </a:lnTo>
                  <a:lnTo>
                    <a:pt x="4362462" y="3150679"/>
                  </a:lnTo>
                  <a:lnTo>
                    <a:pt x="4362462" y="3148050"/>
                  </a:lnTo>
                  <a:close/>
                </a:path>
                <a:path w="5163185" h="3783329">
                  <a:moveTo>
                    <a:pt x="4362462" y="2519134"/>
                  </a:moveTo>
                  <a:lnTo>
                    <a:pt x="4361993" y="2518003"/>
                  </a:lnTo>
                  <a:lnTo>
                    <a:pt x="4360138" y="2516149"/>
                  </a:lnTo>
                  <a:lnTo>
                    <a:pt x="4359008" y="2515679"/>
                  </a:lnTo>
                  <a:lnTo>
                    <a:pt x="4346854" y="2515679"/>
                  </a:lnTo>
                  <a:lnTo>
                    <a:pt x="4345737" y="2516149"/>
                  </a:lnTo>
                  <a:lnTo>
                    <a:pt x="4343870" y="2518003"/>
                  </a:lnTo>
                  <a:lnTo>
                    <a:pt x="4343412" y="2519134"/>
                  </a:lnTo>
                  <a:lnTo>
                    <a:pt x="4343412" y="2521762"/>
                  </a:lnTo>
                  <a:lnTo>
                    <a:pt x="4343870" y="2522880"/>
                  </a:lnTo>
                  <a:lnTo>
                    <a:pt x="4345737" y="2524747"/>
                  </a:lnTo>
                  <a:lnTo>
                    <a:pt x="4346854" y="2525204"/>
                  </a:lnTo>
                  <a:lnTo>
                    <a:pt x="4359008" y="2525204"/>
                  </a:lnTo>
                  <a:lnTo>
                    <a:pt x="4360138" y="2524747"/>
                  </a:lnTo>
                  <a:lnTo>
                    <a:pt x="4361993" y="2522880"/>
                  </a:lnTo>
                  <a:lnTo>
                    <a:pt x="4362462" y="2521762"/>
                  </a:lnTo>
                  <a:lnTo>
                    <a:pt x="4362462" y="2519134"/>
                  </a:lnTo>
                  <a:close/>
                </a:path>
                <a:path w="5163185" h="3783329">
                  <a:moveTo>
                    <a:pt x="4362462" y="1890204"/>
                  </a:moveTo>
                  <a:lnTo>
                    <a:pt x="4361993" y="1889086"/>
                  </a:lnTo>
                  <a:lnTo>
                    <a:pt x="4360138" y="1887220"/>
                  </a:lnTo>
                  <a:lnTo>
                    <a:pt x="4359008" y="1886762"/>
                  </a:lnTo>
                  <a:lnTo>
                    <a:pt x="4346854" y="1886762"/>
                  </a:lnTo>
                  <a:lnTo>
                    <a:pt x="4345737" y="1887220"/>
                  </a:lnTo>
                  <a:lnTo>
                    <a:pt x="4343870" y="1889086"/>
                  </a:lnTo>
                  <a:lnTo>
                    <a:pt x="4343412" y="1890204"/>
                  </a:lnTo>
                  <a:lnTo>
                    <a:pt x="4343412" y="1892833"/>
                  </a:lnTo>
                  <a:lnTo>
                    <a:pt x="4343870" y="1893963"/>
                  </a:lnTo>
                  <a:lnTo>
                    <a:pt x="4345737" y="1895817"/>
                  </a:lnTo>
                  <a:lnTo>
                    <a:pt x="4346854" y="1896287"/>
                  </a:lnTo>
                  <a:lnTo>
                    <a:pt x="4359008" y="1896287"/>
                  </a:lnTo>
                  <a:lnTo>
                    <a:pt x="4360138" y="1895817"/>
                  </a:lnTo>
                  <a:lnTo>
                    <a:pt x="4361993" y="1893963"/>
                  </a:lnTo>
                  <a:lnTo>
                    <a:pt x="4362462" y="1892833"/>
                  </a:lnTo>
                  <a:lnTo>
                    <a:pt x="4362462" y="1890204"/>
                  </a:lnTo>
                  <a:close/>
                </a:path>
                <a:path w="5163185" h="3783329">
                  <a:moveTo>
                    <a:pt x="4362462" y="1261287"/>
                  </a:moveTo>
                  <a:lnTo>
                    <a:pt x="4361993" y="1260157"/>
                  </a:lnTo>
                  <a:lnTo>
                    <a:pt x="4360138" y="1258303"/>
                  </a:lnTo>
                  <a:lnTo>
                    <a:pt x="4359008" y="1257833"/>
                  </a:lnTo>
                  <a:lnTo>
                    <a:pt x="4346854" y="1257833"/>
                  </a:lnTo>
                  <a:lnTo>
                    <a:pt x="4345737" y="1258303"/>
                  </a:lnTo>
                  <a:lnTo>
                    <a:pt x="4343870" y="1260157"/>
                  </a:lnTo>
                  <a:lnTo>
                    <a:pt x="4343412" y="1261287"/>
                  </a:lnTo>
                  <a:lnTo>
                    <a:pt x="4343412" y="1263916"/>
                  </a:lnTo>
                  <a:lnTo>
                    <a:pt x="4343870" y="1265034"/>
                  </a:lnTo>
                  <a:lnTo>
                    <a:pt x="4345737" y="1266888"/>
                  </a:lnTo>
                  <a:lnTo>
                    <a:pt x="4346854" y="1267358"/>
                  </a:lnTo>
                  <a:lnTo>
                    <a:pt x="4359008" y="1267358"/>
                  </a:lnTo>
                  <a:lnTo>
                    <a:pt x="4360138" y="1266888"/>
                  </a:lnTo>
                  <a:lnTo>
                    <a:pt x="4361993" y="1265034"/>
                  </a:lnTo>
                  <a:lnTo>
                    <a:pt x="4362462" y="1263916"/>
                  </a:lnTo>
                  <a:lnTo>
                    <a:pt x="4362462" y="1261287"/>
                  </a:lnTo>
                  <a:close/>
                </a:path>
                <a:path w="5163185" h="3783329">
                  <a:moveTo>
                    <a:pt x="4362462" y="632358"/>
                  </a:moveTo>
                  <a:lnTo>
                    <a:pt x="4361993" y="631240"/>
                  </a:lnTo>
                  <a:lnTo>
                    <a:pt x="4360138" y="629386"/>
                  </a:lnTo>
                  <a:lnTo>
                    <a:pt x="4359008" y="628916"/>
                  </a:lnTo>
                  <a:lnTo>
                    <a:pt x="4346854" y="628916"/>
                  </a:lnTo>
                  <a:lnTo>
                    <a:pt x="4345737" y="629386"/>
                  </a:lnTo>
                  <a:lnTo>
                    <a:pt x="4343870" y="631240"/>
                  </a:lnTo>
                  <a:lnTo>
                    <a:pt x="4343412" y="632358"/>
                  </a:lnTo>
                  <a:lnTo>
                    <a:pt x="4343412" y="635000"/>
                  </a:lnTo>
                  <a:lnTo>
                    <a:pt x="4343870" y="636117"/>
                  </a:lnTo>
                  <a:lnTo>
                    <a:pt x="4345737" y="637971"/>
                  </a:lnTo>
                  <a:lnTo>
                    <a:pt x="4346854" y="638441"/>
                  </a:lnTo>
                  <a:lnTo>
                    <a:pt x="4359008" y="638441"/>
                  </a:lnTo>
                  <a:lnTo>
                    <a:pt x="4360138" y="637971"/>
                  </a:lnTo>
                  <a:lnTo>
                    <a:pt x="4361993" y="636117"/>
                  </a:lnTo>
                  <a:lnTo>
                    <a:pt x="4362462" y="635000"/>
                  </a:lnTo>
                  <a:lnTo>
                    <a:pt x="4362462" y="632358"/>
                  </a:lnTo>
                  <a:close/>
                </a:path>
                <a:path w="5163185" h="3783329">
                  <a:moveTo>
                    <a:pt x="4362462" y="3441"/>
                  </a:moveTo>
                  <a:lnTo>
                    <a:pt x="4361993" y="2324"/>
                  </a:lnTo>
                  <a:lnTo>
                    <a:pt x="4360138" y="457"/>
                  </a:lnTo>
                  <a:lnTo>
                    <a:pt x="4359008" y="0"/>
                  </a:lnTo>
                  <a:lnTo>
                    <a:pt x="4346854" y="0"/>
                  </a:lnTo>
                  <a:lnTo>
                    <a:pt x="4345737" y="457"/>
                  </a:lnTo>
                  <a:lnTo>
                    <a:pt x="4343870" y="2324"/>
                  </a:lnTo>
                  <a:lnTo>
                    <a:pt x="4343412" y="3441"/>
                  </a:lnTo>
                  <a:lnTo>
                    <a:pt x="4343412" y="6070"/>
                  </a:lnTo>
                  <a:lnTo>
                    <a:pt x="4343870" y="7200"/>
                  </a:lnTo>
                  <a:lnTo>
                    <a:pt x="4345737" y="9055"/>
                  </a:lnTo>
                  <a:lnTo>
                    <a:pt x="4346854" y="9525"/>
                  </a:lnTo>
                  <a:lnTo>
                    <a:pt x="4359008" y="9525"/>
                  </a:lnTo>
                  <a:lnTo>
                    <a:pt x="4360138" y="9055"/>
                  </a:lnTo>
                  <a:lnTo>
                    <a:pt x="4361993" y="7200"/>
                  </a:lnTo>
                  <a:lnTo>
                    <a:pt x="4362462" y="6070"/>
                  </a:lnTo>
                  <a:lnTo>
                    <a:pt x="4362462" y="3441"/>
                  </a:lnTo>
                  <a:close/>
                </a:path>
                <a:path w="5163185" h="3783329">
                  <a:moveTo>
                    <a:pt x="4419612" y="3776980"/>
                  </a:moveTo>
                  <a:lnTo>
                    <a:pt x="4419143" y="3775862"/>
                  </a:lnTo>
                  <a:lnTo>
                    <a:pt x="4417288" y="3773995"/>
                  </a:lnTo>
                  <a:lnTo>
                    <a:pt x="4416158" y="3773525"/>
                  </a:lnTo>
                  <a:lnTo>
                    <a:pt x="4404004" y="3773525"/>
                  </a:lnTo>
                  <a:lnTo>
                    <a:pt x="4402887" y="3773995"/>
                  </a:lnTo>
                  <a:lnTo>
                    <a:pt x="4401020" y="3775862"/>
                  </a:lnTo>
                  <a:lnTo>
                    <a:pt x="4400562" y="3776980"/>
                  </a:lnTo>
                  <a:lnTo>
                    <a:pt x="4400562" y="3779609"/>
                  </a:lnTo>
                  <a:lnTo>
                    <a:pt x="4401020" y="3780726"/>
                  </a:lnTo>
                  <a:lnTo>
                    <a:pt x="4402887" y="3782593"/>
                  </a:lnTo>
                  <a:lnTo>
                    <a:pt x="4404004" y="3783063"/>
                  </a:lnTo>
                  <a:lnTo>
                    <a:pt x="4416158" y="3783063"/>
                  </a:lnTo>
                  <a:lnTo>
                    <a:pt x="4417288" y="3782593"/>
                  </a:lnTo>
                  <a:lnTo>
                    <a:pt x="4419143" y="3780726"/>
                  </a:lnTo>
                  <a:lnTo>
                    <a:pt x="4419612" y="3779609"/>
                  </a:lnTo>
                  <a:lnTo>
                    <a:pt x="4419612" y="3776980"/>
                  </a:lnTo>
                  <a:close/>
                </a:path>
                <a:path w="5163185" h="3783329">
                  <a:moveTo>
                    <a:pt x="4419612" y="3148050"/>
                  </a:moveTo>
                  <a:lnTo>
                    <a:pt x="4419143" y="3146933"/>
                  </a:lnTo>
                  <a:lnTo>
                    <a:pt x="4417288" y="3145078"/>
                  </a:lnTo>
                  <a:lnTo>
                    <a:pt x="4416158" y="3144609"/>
                  </a:lnTo>
                  <a:lnTo>
                    <a:pt x="4404004" y="3144609"/>
                  </a:lnTo>
                  <a:lnTo>
                    <a:pt x="4402887" y="3145078"/>
                  </a:lnTo>
                  <a:lnTo>
                    <a:pt x="4401020" y="3146933"/>
                  </a:lnTo>
                  <a:lnTo>
                    <a:pt x="4400562" y="3148050"/>
                  </a:lnTo>
                  <a:lnTo>
                    <a:pt x="4400562" y="3150679"/>
                  </a:lnTo>
                  <a:lnTo>
                    <a:pt x="4401020" y="3151809"/>
                  </a:lnTo>
                  <a:lnTo>
                    <a:pt x="4402887" y="3153664"/>
                  </a:lnTo>
                  <a:lnTo>
                    <a:pt x="4404004" y="3154134"/>
                  </a:lnTo>
                  <a:lnTo>
                    <a:pt x="4416158" y="3154134"/>
                  </a:lnTo>
                  <a:lnTo>
                    <a:pt x="4417288" y="3153664"/>
                  </a:lnTo>
                  <a:lnTo>
                    <a:pt x="4419143" y="3151809"/>
                  </a:lnTo>
                  <a:lnTo>
                    <a:pt x="4419612" y="3150679"/>
                  </a:lnTo>
                  <a:lnTo>
                    <a:pt x="4419612" y="3148050"/>
                  </a:lnTo>
                  <a:close/>
                </a:path>
                <a:path w="5163185" h="3783329">
                  <a:moveTo>
                    <a:pt x="4419612" y="2519134"/>
                  </a:moveTo>
                  <a:lnTo>
                    <a:pt x="4419143" y="2518003"/>
                  </a:lnTo>
                  <a:lnTo>
                    <a:pt x="4417288" y="2516149"/>
                  </a:lnTo>
                  <a:lnTo>
                    <a:pt x="4416158" y="2515679"/>
                  </a:lnTo>
                  <a:lnTo>
                    <a:pt x="4404004" y="2515679"/>
                  </a:lnTo>
                  <a:lnTo>
                    <a:pt x="4402887" y="2516149"/>
                  </a:lnTo>
                  <a:lnTo>
                    <a:pt x="4401020" y="2518003"/>
                  </a:lnTo>
                  <a:lnTo>
                    <a:pt x="4400562" y="2519134"/>
                  </a:lnTo>
                  <a:lnTo>
                    <a:pt x="4400562" y="2521762"/>
                  </a:lnTo>
                  <a:lnTo>
                    <a:pt x="4401020" y="2522880"/>
                  </a:lnTo>
                  <a:lnTo>
                    <a:pt x="4402887" y="2524747"/>
                  </a:lnTo>
                  <a:lnTo>
                    <a:pt x="4404004" y="2525204"/>
                  </a:lnTo>
                  <a:lnTo>
                    <a:pt x="4416158" y="2525204"/>
                  </a:lnTo>
                  <a:lnTo>
                    <a:pt x="4417288" y="2524747"/>
                  </a:lnTo>
                  <a:lnTo>
                    <a:pt x="4419143" y="2522880"/>
                  </a:lnTo>
                  <a:lnTo>
                    <a:pt x="4419612" y="2521762"/>
                  </a:lnTo>
                  <a:lnTo>
                    <a:pt x="4419612" y="2519134"/>
                  </a:lnTo>
                  <a:close/>
                </a:path>
                <a:path w="5163185" h="3783329">
                  <a:moveTo>
                    <a:pt x="4419612" y="1890204"/>
                  </a:moveTo>
                  <a:lnTo>
                    <a:pt x="4419143" y="1889086"/>
                  </a:lnTo>
                  <a:lnTo>
                    <a:pt x="4417288" y="1887220"/>
                  </a:lnTo>
                  <a:lnTo>
                    <a:pt x="4416158" y="1886762"/>
                  </a:lnTo>
                  <a:lnTo>
                    <a:pt x="4404004" y="1886762"/>
                  </a:lnTo>
                  <a:lnTo>
                    <a:pt x="4402887" y="1887220"/>
                  </a:lnTo>
                  <a:lnTo>
                    <a:pt x="4401020" y="1889086"/>
                  </a:lnTo>
                  <a:lnTo>
                    <a:pt x="4400562" y="1890204"/>
                  </a:lnTo>
                  <a:lnTo>
                    <a:pt x="4400562" y="1892833"/>
                  </a:lnTo>
                  <a:lnTo>
                    <a:pt x="4401020" y="1893963"/>
                  </a:lnTo>
                  <a:lnTo>
                    <a:pt x="4402887" y="1895817"/>
                  </a:lnTo>
                  <a:lnTo>
                    <a:pt x="4404004" y="1896287"/>
                  </a:lnTo>
                  <a:lnTo>
                    <a:pt x="4416158" y="1896287"/>
                  </a:lnTo>
                  <a:lnTo>
                    <a:pt x="4417288" y="1895817"/>
                  </a:lnTo>
                  <a:lnTo>
                    <a:pt x="4419143" y="1893963"/>
                  </a:lnTo>
                  <a:lnTo>
                    <a:pt x="4419612" y="1892833"/>
                  </a:lnTo>
                  <a:lnTo>
                    <a:pt x="4419612" y="1890204"/>
                  </a:lnTo>
                  <a:close/>
                </a:path>
                <a:path w="5163185" h="3783329">
                  <a:moveTo>
                    <a:pt x="4419612" y="1261287"/>
                  </a:moveTo>
                  <a:lnTo>
                    <a:pt x="4419143" y="1260157"/>
                  </a:lnTo>
                  <a:lnTo>
                    <a:pt x="4417288" y="1258303"/>
                  </a:lnTo>
                  <a:lnTo>
                    <a:pt x="4416158" y="1257833"/>
                  </a:lnTo>
                  <a:lnTo>
                    <a:pt x="4404004" y="1257833"/>
                  </a:lnTo>
                  <a:lnTo>
                    <a:pt x="4402887" y="1258303"/>
                  </a:lnTo>
                  <a:lnTo>
                    <a:pt x="4401020" y="1260157"/>
                  </a:lnTo>
                  <a:lnTo>
                    <a:pt x="4400562" y="1261287"/>
                  </a:lnTo>
                  <a:lnTo>
                    <a:pt x="4400562" y="1263916"/>
                  </a:lnTo>
                  <a:lnTo>
                    <a:pt x="4401020" y="1265034"/>
                  </a:lnTo>
                  <a:lnTo>
                    <a:pt x="4402887" y="1266888"/>
                  </a:lnTo>
                  <a:lnTo>
                    <a:pt x="4404004" y="1267358"/>
                  </a:lnTo>
                  <a:lnTo>
                    <a:pt x="4416158" y="1267358"/>
                  </a:lnTo>
                  <a:lnTo>
                    <a:pt x="4417288" y="1266888"/>
                  </a:lnTo>
                  <a:lnTo>
                    <a:pt x="4419143" y="1265034"/>
                  </a:lnTo>
                  <a:lnTo>
                    <a:pt x="4419612" y="1263916"/>
                  </a:lnTo>
                  <a:lnTo>
                    <a:pt x="4419612" y="1261287"/>
                  </a:lnTo>
                  <a:close/>
                </a:path>
                <a:path w="5163185" h="3783329">
                  <a:moveTo>
                    <a:pt x="4419612" y="632358"/>
                  </a:moveTo>
                  <a:lnTo>
                    <a:pt x="4419143" y="631240"/>
                  </a:lnTo>
                  <a:lnTo>
                    <a:pt x="4417288" y="629386"/>
                  </a:lnTo>
                  <a:lnTo>
                    <a:pt x="4416158" y="628916"/>
                  </a:lnTo>
                  <a:lnTo>
                    <a:pt x="4404004" y="628916"/>
                  </a:lnTo>
                  <a:lnTo>
                    <a:pt x="4402887" y="629386"/>
                  </a:lnTo>
                  <a:lnTo>
                    <a:pt x="4401020" y="631240"/>
                  </a:lnTo>
                  <a:lnTo>
                    <a:pt x="4400562" y="632358"/>
                  </a:lnTo>
                  <a:lnTo>
                    <a:pt x="4400562" y="635000"/>
                  </a:lnTo>
                  <a:lnTo>
                    <a:pt x="4401020" y="636117"/>
                  </a:lnTo>
                  <a:lnTo>
                    <a:pt x="4402887" y="637971"/>
                  </a:lnTo>
                  <a:lnTo>
                    <a:pt x="4404004" y="638441"/>
                  </a:lnTo>
                  <a:lnTo>
                    <a:pt x="4416158" y="638441"/>
                  </a:lnTo>
                  <a:lnTo>
                    <a:pt x="4417288" y="637971"/>
                  </a:lnTo>
                  <a:lnTo>
                    <a:pt x="4419143" y="636117"/>
                  </a:lnTo>
                  <a:lnTo>
                    <a:pt x="4419612" y="635000"/>
                  </a:lnTo>
                  <a:lnTo>
                    <a:pt x="4419612" y="632358"/>
                  </a:lnTo>
                  <a:close/>
                </a:path>
                <a:path w="5163185" h="3783329">
                  <a:moveTo>
                    <a:pt x="4419612" y="3441"/>
                  </a:moveTo>
                  <a:lnTo>
                    <a:pt x="4419143" y="2324"/>
                  </a:lnTo>
                  <a:lnTo>
                    <a:pt x="4417288" y="457"/>
                  </a:lnTo>
                  <a:lnTo>
                    <a:pt x="4416158" y="0"/>
                  </a:lnTo>
                  <a:lnTo>
                    <a:pt x="4404004" y="0"/>
                  </a:lnTo>
                  <a:lnTo>
                    <a:pt x="4402887" y="457"/>
                  </a:lnTo>
                  <a:lnTo>
                    <a:pt x="4401020" y="2324"/>
                  </a:lnTo>
                  <a:lnTo>
                    <a:pt x="4400562" y="3441"/>
                  </a:lnTo>
                  <a:lnTo>
                    <a:pt x="4400562" y="6070"/>
                  </a:lnTo>
                  <a:lnTo>
                    <a:pt x="4401020" y="7200"/>
                  </a:lnTo>
                  <a:lnTo>
                    <a:pt x="4402887" y="9055"/>
                  </a:lnTo>
                  <a:lnTo>
                    <a:pt x="4404004" y="9525"/>
                  </a:lnTo>
                  <a:lnTo>
                    <a:pt x="4416158" y="9525"/>
                  </a:lnTo>
                  <a:lnTo>
                    <a:pt x="4417288" y="9055"/>
                  </a:lnTo>
                  <a:lnTo>
                    <a:pt x="4419143" y="7200"/>
                  </a:lnTo>
                  <a:lnTo>
                    <a:pt x="4419612" y="6070"/>
                  </a:lnTo>
                  <a:lnTo>
                    <a:pt x="4419612" y="3441"/>
                  </a:lnTo>
                  <a:close/>
                </a:path>
                <a:path w="5163185" h="3783329">
                  <a:moveTo>
                    <a:pt x="4476762" y="3776980"/>
                  </a:moveTo>
                  <a:lnTo>
                    <a:pt x="4476293" y="3775862"/>
                  </a:lnTo>
                  <a:lnTo>
                    <a:pt x="4474438" y="3773995"/>
                  </a:lnTo>
                  <a:lnTo>
                    <a:pt x="4473308" y="3773525"/>
                  </a:lnTo>
                  <a:lnTo>
                    <a:pt x="4461154" y="3773525"/>
                  </a:lnTo>
                  <a:lnTo>
                    <a:pt x="4460037" y="3773995"/>
                  </a:lnTo>
                  <a:lnTo>
                    <a:pt x="4458170" y="3775862"/>
                  </a:lnTo>
                  <a:lnTo>
                    <a:pt x="4457712" y="3776980"/>
                  </a:lnTo>
                  <a:lnTo>
                    <a:pt x="4457712" y="3779609"/>
                  </a:lnTo>
                  <a:lnTo>
                    <a:pt x="4458170" y="3780726"/>
                  </a:lnTo>
                  <a:lnTo>
                    <a:pt x="4460037" y="3782593"/>
                  </a:lnTo>
                  <a:lnTo>
                    <a:pt x="4461154" y="3783063"/>
                  </a:lnTo>
                  <a:lnTo>
                    <a:pt x="4473308" y="3783063"/>
                  </a:lnTo>
                  <a:lnTo>
                    <a:pt x="4474438" y="3782593"/>
                  </a:lnTo>
                  <a:lnTo>
                    <a:pt x="4476293" y="3780726"/>
                  </a:lnTo>
                  <a:lnTo>
                    <a:pt x="4476762" y="3779609"/>
                  </a:lnTo>
                  <a:lnTo>
                    <a:pt x="4476762" y="3776980"/>
                  </a:lnTo>
                  <a:close/>
                </a:path>
                <a:path w="5163185" h="3783329">
                  <a:moveTo>
                    <a:pt x="4476762" y="3148050"/>
                  </a:moveTo>
                  <a:lnTo>
                    <a:pt x="4476293" y="3146933"/>
                  </a:lnTo>
                  <a:lnTo>
                    <a:pt x="4474438" y="3145078"/>
                  </a:lnTo>
                  <a:lnTo>
                    <a:pt x="4473308" y="3144609"/>
                  </a:lnTo>
                  <a:lnTo>
                    <a:pt x="4461154" y="3144609"/>
                  </a:lnTo>
                  <a:lnTo>
                    <a:pt x="4460037" y="3145078"/>
                  </a:lnTo>
                  <a:lnTo>
                    <a:pt x="4458170" y="3146933"/>
                  </a:lnTo>
                  <a:lnTo>
                    <a:pt x="4457712" y="3148050"/>
                  </a:lnTo>
                  <a:lnTo>
                    <a:pt x="4457712" y="3150679"/>
                  </a:lnTo>
                  <a:lnTo>
                    <a:pt x="4458170" y="3151809"/>
                  </a:lnTo>
                  <a:lnTo>
                    <a:pt x="4460037" y="3153664"/>
                  </a:lnTo>
                  <a:lnTo>
                    <a:pt x="4461154" y="3154134"/>
                  </a:lnTo>
                  <a:lnTo>
                    <a:pt x="4473308" y="3154134"/>
                  </a:lnTo>
                  <a:lnTo>
                    <a:pt x="4474438" y="3153664"/>
                  </a:lnTo>
                  <a:lnTo>
                    <a:pt x="4476293" y="3151809"/>
                  </a:lnTo>
                  <a:lnTo>
                    <a:pt x="4476762" y="3150679"/>
                  </a:lnTo>
                  <a:lnTo>
                    <a:pt x="4476762" y="3148050"/>
                  </a:lnTo>
                  <a:close/>
                </a:path>
                <a:path w="5163185" h="3783329">
                  <a:moveTo>
                    <a:pt x="4476762" y="2519134"/>
                  </a:moveTo>
                  <a:lnTo>
                    <a:pt x="4476293" y="2518003"/>
                  </a:lnTo>
                  <a:lnTo>
                    <a:pt x="4474438" y="2516149"/>
                  </a:lnTo>
                  <a:lnTo>
                    <a:pt x="4473308" y="2515679"/>
                  </a:lnTo>
                  <a:lnTo>
                    <a:pt x="4461154" y="2515679"/>
                  </a:lnTo>
                  <a:lnTo>
                    <a:pt x="4460037" y="2516149"/>
                  </a:lnTo>
                  <a:lnTo>
                    <a:pt x="4458170" y="2518003"/>
                  </a:lnTo>
                  <a:lnTo>
                    <a:pt x="4457712" y="2519134"/>
                  </a:lnTo>
                  <a:lnTo>
                    <a:pt x="4457712" y="2521762"/>
                  </a:lnTo>
                  <a:lnTo>
                    <a:pt x="4458170" y="2522880"/>
                  </a:lnTo>
                  <a:lnTo>
                    <a:pt x="4460037" y="2524747"/>
                  </a:lnTo>
                  <a:lnTo>
                    <a:pt x="4461154" y="2525204"/>
                  </a:lnTo>
                  <a:lnTo>
                    <a:pt x="4473308" y="2525204"/>
                  </a:lnTo>
                  <a:lnTo>
                    <a:pt x="4474438" y="2524747"/>
                  </a:lnTo>
                  <a:lnTo>
                    <a:pt x="4476293" y="2522880"/>
                  </a:lnTo>
                  <a:lnTo>
                    <a:pt x="4476762" y="2521762"/>
                  </a:lnTo>
                  <a:lnTo>
                    <a:pt x="4476762" y="2519134"/>
                  </a:lnTo>
                  <a:close/>
                </a:path>
                <a:path w="5163185" h="3783329">
                  <a:moveTo>
                    <a:pt x="4476762" y="1890204"/>
                  </a:moveTo>
                  <a:lnTo>
                    <a:pt x="4476293" y="1889086"/>
                  </a:lnTo>
                  <a:lnTo>
                    <a:pt x="4474438" y="1887220"/>
                  </a:lnTo>
                  <a:lnTo>
                    <a:pt x="4473308" y="1886762"/>
                  </a:lnTo>
                  <a:lnTo>
                    <a:pt x="4461154" y="1886762"/>
                  </a:lnTo>
                  <a:lnTo>
                    <a:pt x="4460037" y="1887220"/>
                  </a:lnTo>
                  <a:lnTo>
                    <a:pt x="4458170" y="1889086"/>
                  </a:lnTo>
                  <a:lnTo>
                    <a:pt x="4457712" y="1890204"/>
                  </a:lnTo>
                  <a:lnTo>
                    <a:pt x="4457712" y="1892833"/>
                  </a:lnTo>
                  <a:lnTo>
                    <a:pt x="4458170" y="1893963"/>
                  </a:lnTo>
                  <a:lnTo>
                    <a:pt x="4460037" y="1895817"/>
                  </a:lnTo>
                  <a:lnTo>
                    <a:pt x="4461154" y="1896287"/>
                  </a:lnTo>
                  <a:lnTo>
                    <a:pt x="4473308" y="1896287"/>
                  </a:lnTo>
                  <a:lnTo>
                    <a:pt x="4474438" y="1895817"/>
                  </a:lnTo>
                  <a:lnTo>
                    <a:pt x="4476293" y="1893963"/>
                  </a:lnTo>
                  <a:lnTo>
                    <a:pt x="4476762" y="1892833"/>
                  </a:lnTo>
                  <a:lnTo>
                    <a:pt x="4476762" y="1890204"/>
                  </a:lnTo>
                  <a:close/>
                </a:path>
                <a:path w="5163185" h="3783329">
                  <a:moveTo>
                    <a:pt x="4476762" y="1261287"/>
                  </a:moveTo>
                  <a:lnTo>
                    <a:pt x="4476293" y="1260157"/>
                  </a:lnTo>
                  <a:lnTo>
                    <a:pt x="4474438" y="1258303"/>
                  </a:lnTo>
                  <a:lnTo>
                    <a:pt x="4473308" y="1257833"/>
                  </a:lnTo>
                  <a:lnTo>
                    <a:pt x="4461154" y="1257833"/>
                  </a:lnTo>
                  <a:lnTo>
                    <a:pt x="4460037" y="1258303"/>
                  </a:lnTo>
                  <a:lnTo>
                    <a:pt x="4458170" y="1260157"/>
                  </a:lnTo>
                  <a:lnTo>
                    <a:pt x="4457712" y="1261287"/>
                  </a:lnTo>
                  <a:lnTo>
                    <a:pt x="4457712" y="1263916"/>
                  </a:lnTo>
                  <a:lnTo>
                    <a:pt x="4458170" y="1265034"/>
                  </a:lnTo>
                  <a:lnTo>
                    <a:pt x="4460037" y="1266888"/>
                  </a:lnTo>
                  <a:lnTo>
                    <a:pt x="4461154" y="1267358"/>
                  </a:lnTo>
                  <a:lnTo>
                    <a:pt x="4473308" y="1267358"/>
                  </a:lnTo>
                  <a:lnTo>
                    <a:pt x="4474438" y="1266888"/>
                  </a:lnTo>
                  <a:lnTo>
                    <a:pt x="4476293" y="1265034"/>
                  </a:lnTo>
                  <a:lnTo>
                    <a:pt x="4476762" y="1263916"/>
                  </a:lnTo>
                  <a:lnTo>
                    <a:pt x="4476762" y="1261287"/>
                  </a:lnTo>
                  <a:close/>
                </a:path>
                <a:path w="5163185" h="3783329">
                  <a:moveTo>
                    <a:pt x="4476762" y="632358"/>
                  </a:moveTo>
                  <a:lnTo>
                    <a:pt x="4476293" y="631240"/>
                  </a:lnTo>
                  <a:lnTo>
                    <a:pt x="4474438" y="629386"/>
                  </a:lnTo>
                  <a:lnTo>
                    <a:pt x="4473308" y="628916"/>
                  </a:lnTo>
                  <a:lnTo>
                    <a:pt x="4461154" y="628916"/>
                  </a:lnTo>
                  <a:lnTo>
                    <a:pt x="4460037" y="629386"/>
                  </a:lnTo>
                  <a:lnTo>
                    <a:pt x="4458170" y="631240"/>
                  </a:lnTo>
                  <a:lnTo>
                    <a:pt x="4457712" y="632358"/>
                  </a:lnTo>
                  <a:lnTo>
                    <a:pt x="4457712" y="635000"/>
                  </a:lnTo>
                  <a:lnTo>
                    <a:pt x="4458170" y="636117"/>
                  </a:lnTo>
                  <a:lnTo>
                    <a:pt x="4460037" y="637971"/>
                  </a:lnTo>
                  <a:lnTo>
                    <a:pt x="4461154" y="638441"/>
                  </a:lnTo>
                  <a:lnTo>
                    <a:pt x="4473308" y="638441"/>
                  </a:lnTo>
                  <a:lnTo>
                    <a:pt x="4474438" y="637971"/>
                  </a:lnTo>
                  <a:lnTo>
                    <a:pt x="4476293" y="636117"/>
                  </a:lnTo>
                  <a:lnTo>
                    <a:pt x="4476762" y="635000"/>
                  </a:lnTo>
                  <a:lnTo>
                    <a:pt x="4476762" y="632358"/>
                  </a:lnTo>
                  <a:close/>
                </a:path>
                <a:path w="5163185" h="3783329">
                  <a:moveTo>
                    <a:pt x="4476762" y="3441"/>
                  </a:moveTo>
                  <a:lnTo>
                    <a:pt x="4476293" y="2324"/>
                  </a:lnTo>
                  <a:lnTo>
                    <a:pt x="4474438" y="457"/>
                  </a:lnTo>
                  <a:lnTo>
                    <a:pt x="4473308" y="0"/>
                  </a:lnTo>
                  <a:lnTo>
                    <a:pt x="4461154" y="0"/>
                  </a:lnTo>
                  <a:lnTo>
                    <a:pt x="4460037" y="457"/>
                  </a:lnTo>
                  <a:lnTo>
                    <a:pt x="4458170" y="2324"/>
                  </a:lnTo>
                  <a:lnTo>
                    <a:pt x="4457712" y="3441"/>
                  </a:lnTo>
                  <a:lnTo>
                    <a:pt x="4457712" y="6070"/>
                  </a:lnTo>
                  <a:lnTo>
                    <a:pt x="4458170" y="7200"/>
                  </a:lnTo>
                  <a:lnTo>
                    <a:pt x="4460037" y="9055"/>
                  </a:lnTo>
                  <a:lnTo>
                    <a:pt x="4461154" y="9525"/>
                  </a:lnTo>
                  <a:lnTo>
                    <a:pt x="4473308" y="9525"/>
                  </a:lnTo>
                  <a:lnTo>
                    <a:pt x="4474438" y="9055"/>
                  </a:lnTo>
                  <a:lnTo>
                    <a:pt x="4476293" y="7200"/>
                  </a:lnTo>
                  <a:lnTo>
                    <a:pt x="4476762" y="6070"/>
                  </a:lnTo>
                  <a:lnTo>
                    <a:pt x="4476762" y="3441"/>
                  </a:lnTo>
                  <a:close/>
                </a:path>
                <a:path w="5163185" h="3783329">
                  <a:moveTo>
                    <a:pt x="4533912" y="3776980"/>
                  </a:moveTo>
                  <a:lnTo>
                    <a:pt x="4533443" y="3775862"/>
                  </a:lnTo>
                  <a:lnTo>
                    <a:pt x="4531588" y="3773995"/>
                  </a:lnTo>
                  <a:lnTo>
                    <a:pt x="4530458" y="3773525"/>
                  </a:lnTo>
                  <a:lnTo>
                    <a:pt x="4518304" y="3773525"/>
                  </a:lnTo>
                  <a:lnTo>
                    <a:pt x="4517187" y="3773995"/>
                  </a:lnTo>
                  <a:lnTo>
                    <a:pt x="4515320" y="3775862"/>
                  </a:lnTo>
                  <a:lnTo>
                    <a:pt x="4514862" y="3776980"/>
                  </a:lnTo>
                  <a:lnTo>
                    <a:pt x="4514862" y="3779609"/>
                  </a:lnTo>
                  <a:lnTo>
                    <a:pt x="4515320" y="3780726"/>
                  </a:lnTo>
                  <a:lnTo>
                    <a:pt x="4517187" y="3782593"/>
                  </a:lnTo>
                  <a:lnTo>
                    <a:pt x="4518304" y="3783063"/>
                  </a:lnTo>
                  <a:lnTo>
                    <a:pt x="4530458" y="3783063"/>
                  </a:lnTo>
                  <a:lnTo>
                    <a:pt x="4531588" y="3782593"/>
                  </a:lnTo>
                  <a:lnTo>
                    <a:pt x="4533443" y="3780726"/>
                  </a:lnTo>
                  <a:lnTo>
                    <a:pt x="4533912" y="3779609"/>
                  </a:lnTo>
                  <a:lnTo>
                    <a:pt x="4533912" y="3776980"/>
                  </a:lnTo>
                  <a:close/>
                </a:path>
                <a:path w="5163185" h="3783329">
                  <a:moveTo>
                    <a:pt x="4533912" y="3148050"/>
                  </a:moveTo>
                  <a:lnTo>
                    <a:pt x="4533443" y="3146933"/>
                  </a:lnTo>
                  <a:lnTo>
                    <a:pt x="4531588" y="3145078"/>
                  </a:lnTo>
                  <a:lnTo>
                    <a:pt x="4530458" y="3144609"/>
                  </a:lnTo>
                  <a:lnTo>
                    <a:pt x="4518304" y="3144609"/>
                  </a:lnTo>
                  <a:lnTo>
                    <a:pt x="4517187" y="3145078"/>
                  </a:lnTo>
                  <a:lnTo>
                    <a:pt x="4515320" y="3146933"/>
                  </a:lnTo>
                  <a:lnTo>
                    <a:pt x="4514862" y="3148050"/>
                  </a:lnTo>
                  <a:lnTo>
                    <a:pt x="4514862" y="3150679"/>
                  </a:lnTo>
                  <a:lnTo>
                    <a:pt x="4515320" y="3151809"/>
                  </a:lnTo>
                  <a:lnTo>
                    <a:pt x="4517187" y="3153664"/>
                  </a:lnTo>
                  <a:lnTo>
                    <a:pt x="4518304" y="3154134"/>
                  </a:lnTo>
                  <a:lnTo>
                    <a:pt x="4530458" y="3154134"/>
                  </a:lnTo>
                  <a:lnTo>
                    <a:pt x="4531588" y="3153664"/>
                  </a:lnTo>
                  <a:lnTo>
                    <a:pt x="4533443" y="3151809"/>
                  </a:lnTo>
                  <a:lnTo>
                    <a:pt x="4533912" y="3150679"/>
                  </a:lnTo>
                  <a:lnTo>
                    <a:pt x="4533912" y="3148050"/>
                  </a:lnTo>
                  <a:close/>
                </a:path>
                <a:path w="5163185" h="3783329">
                  <a:moveTo>
                    <a:pt x="4533912" y="2519134"/>
                  </a:moveTo>
                  <a:lnTo>
                    <a:pt x="4533443" y="2518003"/>
                  </a:lnTo>
                  <a:lnTo>
                    <a:pt x="4531588" y="2516149"/>
                  </a:lnTo>
                  <a:lnTo>
                    <a:pt x="4530458" y="2515679"/>
                  </a:lnTo>
                  <a:lnTo>
                    <a:pt x="4518304" y="2515679"/>
                  </a:lnTo>
                  <a:lnTo>
                    <a:pt x="4517187" y="2516149"/>
                  </a:lnTo>
                  <a:lnTo>
                    <a:pt x="4515320" y="2518003"/>
                  </a:lnTo>
                  <a:lnTo>
                    <a:pt x="4514862" y="2519134"/>
                  </a:lnTo>
                  <a:lnTo>
                    <a:pt x="4514862" y="2521762"/>
                  </a:lnTo>
                  <a:lnTo>
                    <a:pt x="4515320" y="2522880"/>
                  </a:lnTo>
                  <a:lnTo>
                    <a:pt x="4517187" y="2524747"/>
                  </a:lnTo>
                  <a:lnTo>
                    <a:pt x="4518304" y="2525204"/>
                  </a:lnTo>
                  <a:lnTo>
                    <a:pt x="4530458" y="2525204"/>
                  </a:lnTo>
                  <a:lnTo>
                    <a:pt x="4531588" y="2524747"/>
                  </a:lnTo>
                  <a:lnTo>
                    <a:pt x="4533443" y="2522880"/>
                  </a:lnTo>
                  <a:lnTo>
                    <a:pt x="4533912" y="2521762"/>
                  </a:lnTo>
                  <a:lnTo>
                    <a:pt x="4533912" y="2519134"/>
                  </a:lnTo>
                  <a:close/>
                </a:path>
                <a:path w="5163185" h="3783329">
                  <a:moveTo>
                    <a:pt x="4533912" y="1890204"/>
                  </a:moveTo>
                  <a:lnTo>
                    <a:pt x="4533443" y="1889086"/>
                  </a:lnTo>
                  <a:lnTo>
                    <a:pt x="4531588" y="1887220"/>
                  </a:lnTo>
                  <a:lnTo>
                    <a:pt x="4530458" y="1886762"/>
                  </a:lnTo>
                  <a:lnTo>
                    <a:pt x="4518304" y="1886762"/>
                  </a:lnTo>
                  <a:lnTo>
                    <a:pt x="4517187" y="1887220"/>
                  </a:lnTo>
                  <a:lnTo>
                    <a:pt x="4515320" y="1889086"/>
                  </a:lnTo>
                  <a:lnTo>
                    <a:pt x="4514862" y="1890204"/>
                  </a:lnTo>
                  <a:lnTo>
                    <a:pt x="4514862" y="1892833"/>
                  </a:lnTo>
                  <a:lnTo>
                    <a:pt x="4515320" y="1893963"/>
                  </a:lnTo>
                  <a:lnTo>
                    <a:pt x="4517187" y="1895817"/>
                  </a:lnTo>
                  <a:lnTo>
                    <a:pt x="4518304" y="1896287"/>
                  </a:lnTo>
                  <a:lnTo>
                    <a:pt x="4530458" y="1896287"/>
                  </a:lnTo>
                  <a:lnTo>
                    <a:pt x="4531588" y="1895817"/>
                  </a:lnTo>
                  <a:lnTo>
                    <a:pt x="4533443" y="1893963"/>
                  </a:lnTo>
                  <a:lnTo>
                    <a:pt x="4533912" y="1892833"/>
                  </a:lnTo>
                  <a:lnTo>
                    <a:pt x="4533912" y="1890204"/>
                  </a:lnTo>
                  <a:close/>
                </a:path>
                <a:path w="5163185" h="3783329">
                  <a:moveTo>
                    <a:pt x="4533912" y="1261287"/>
                  </a:moveTo>
                  <a:lnTo>
                    <a:pt x="4533443" y="1260157"/>
                  </a:lnTo>
                  <a:lnTo>
                    <a:pt x="4531588" y="1258303"/>
                  </a:lnTo>
                  <a:lnTo>
                    <a:pt x="4530458" y="1257833"/>
                  </a:lnTo>
                  <a:lnTo>
                    <a:pt x="4518304" y="1257833"/>
                  </a:lnTo>
                  <a:lnTo>
                    <a:pt x="4517187" y="1258303"/>
                  </a:lnTo>
                  <a:lnTo>
                    <a:pt x="4515320" y="1260157"/>
                  </a:lnTo>
                  <a:lnTo>
                    <a:pt x="4514862" y="1261287"/>
                  </a:lnTo>
                  <a:lnTo>
                    <a:pt x="4514862" y="1263916"/>
                  </a:lnTo>
                  <a:lnTo>
                    <a:pt x="4515320" y="1265034"/>
                  </a:lnTo>
                  <a:lnTo>
                    <a:pt x="4517187" y="1266888"/>
                  </a:lnTo>
                  <a:lnTo>
                    <a:pt x="4518304" y="1267358"/>
                  </a:lnTo>
                  <a:lnTo>
                    <a:pt x="4530458" y="1267358"/>
                  </a:lnTo>
                  <a:lnTo>
                    <a:pt x="4531588" y="1266888"/>
                  </a:lnTo>
                  <a:lnTo>
                    <a:pt x="4533443" y="1265034"/>
                  </a:lnTo>
                  <a:lnTo>
                    <a:pt x="4533912" y="1263916"/>
                  </a:lnTo>
                  <a:lnTo>
                    <a:pt x="4533912" y="1261287"/>
                  </a:lnTo>
                  <a:close/>
                </a:path>
                <a:path w="5163185" h="3783329">
                  <a:moveTo>
                    <a:pt x="4533912" y="632358"/>
                  </a:moveTo>
                  <a:lnTo>
                    <a:pt x="4533443" y="631240"/>
                  </a:lnTo>
                  <a:lnTo>
                    <a:pt x="4531588" y="629386"/>
                  </a:lnTo>
                  <a:lnTo>
                    <a:pt x="4530458" y="628916"/>
                  </a:lnTo>
                  <a:lnTo>
                    <a:pt x="4518304" y="628916"/>
                  </a:lnTo>
                  <a:lnTo>
                    <a:pt x="4517187" y="629386"/>
                  </a:lnTo>
                  <a:lnTo>
                    <a:pt x="4515320" y="631240"/>
                  </a:lnTo>
                  <a:lnTo>
                    <a:pt x="4514862" y="632358"/>
                  </a:lnTo>
                  <a:lnTo>
                    <a:pt x="4514862" y="635000"/>
                  </a:lnTo>
                  <a:lnTo>
                    <a:pt x="4515320" y="636117"/>
                  </a:lnTo>
                  <a:lnTo>
                    <a:pt x="4517187" y="637971"/>
                  </a:lnTo>
                  <a:lnTo>
                    <a:pt x="4518304" y="638441"/>
                  </a:lnTo>
                  <a:lnTo>
                    <a:pt x="4530458" y="638441"/>
                  </a:lnTo>
                  <a:lnTo>
                    <a:pt x="4531588" y="637971"/>
                  </a:lnTo>
                  <a:lnTo>
                    <a:pt x="4533443" y="636117"/>
                  </a:lnTo>
                  <a:lnTo>
                    <a:pt x="4533912" y="635000"/>
                  </a:lnTo>
                  <a:lnTo>
                    <a:pt x="4533912" y="632358"/>
                  </a:lnTo>
                  <a:close/>
                </a:path>
                <a:path w="5163185" h="3783329">
                  <a:moveTo>
                    <a:pt x="4533912" y="3441"/>
                  </a:moveTo>
                  <a:lnTo>
                    <a:pt x="4533443" y="2324"/>
                  </a:lnTo>
                  <a:lnTo>
                    <a:pt x="4531588" y="457"/>
                  </a:lnTo>
                  <a:lnTo>
                    <a:pt x="4530458" y="0"/>
                  </a:lnTo>
                  <a:lnTo>
                    <a:pt x="4518304" y="0"/>
                  </a:lnTo>
                  <a:lnTo>
                    <a:pt x="4517187" y="457"/>
                  </a:lnTo>
                  <a:lnTo>
                    <a:pt x="4515320" y="2324"/>
                  </a:lnTo>
                  <a:lnTo>
                    <a:pt x="4514862" y="3441"/>
                  </a:lnTo>
                  <a:lnTo>
                    <a:pt x="4514862" y="6070"/>
                  </a:lnTo>
                  <a:lnTo>
                    <a:pt x="4515320" y="7200"/>
                  </a:lnTo>
                  <a:lnTo>
                    <a:pt x="4517187" y="9055"/>
                  </a:lnTo>
                  <a:lnTo>
                    <a:pt x="4518304" y="9525"/>
                  </a:lnTo>
                  <a:lnTo>
                    <a:pt x="4530458" y="9525"/>
                  </a:lnTo>
                  <a:lnTo>
                    <a:pt x="4531588" y="9055"/>
                  </a:lnTo>
                  <a:lnTo>
                    <a:pt x="4533443" y="7200"/>
                  </a:lnTo>
                  <a:lnTo>
                    <a:pt x="4533912" y="6070"/>
                  </a:lnTo>
                  <a:lnTo>
                    <a:pt x="4533912" y="3441"/>
                  </a:lnTo>
                  <a:close/>
                </a:path>
                <a:path w="5163185" h="3783329">
                  <a:moveTo>
                    <a:pt x="4591062" y="3776980"/>
                  </a:moveTo>
                  <a:lnTo>
                    <a:pt x="4590593" y="3775862"/>
                  </a:lnTo>
                  <a:lnTo>
                    <a:pt x="4588738" y="3773995"/>
                  </a:lnTo>
                  <a:lnTo>
                    <a:pt x="4587608" y="3773525"/>
                  </a:lnTo>
                  <a:lnTo>
                    <a:pt x="4575454" y="3773525"/>
                  </a:lnTo>
                  <a:lnTo>
                    <a:pt x="4574337" y="3773995"/>
                  </a:lnTo>
                  <a:lnTo>
                    <a:pt x="4572470" y="3775862"/>
                  </a:lnTo>
                  <a:lnTo>
                    <a:pt x="4572012" y="3776980"/>
                  </a:lnTo>
                  <a:lnTo>
                    <a:pt x="4572012" y="3779609"/>
                  </a:lnTo>
                  <a:lnTo>
                    <a:pt x="4572470" y="3780726"/>
                  </a:lnTo>
                  <a:lnTo>
                    <a:pt x="4574337" y="3782593"/>
                  </a:lnTo>
                  <a:lnTo>
                    <a:pt x="4575454" y="3783063"/>
                  </a:lnTo>
                  <a:lnTo>
                    <a:pt x="4587608" y="3783063"/>
                  </a:lnTo>
                  <a:lnTo>
                    <a:pt x="4588738" y="3782593"/>
                  </a:lnTo>
                  <a:lnTo>
                    <a:pt x="4590593" y="3780726"/>
                  </a:lnTo>
                  <a:lnTo>
                    <a:pt x="4591062" y="3779609"/>
                  </a:lnTo>
                  <a:lnTo>
                    <a:pt x="4591062" y="3776980"/>
                  </a:lnTo>
                  <a:close/>
                </a:path>
                <a:path w="5163185" h="3783329">
                  <a:moveTo>
                    <a:pt x="4591062" y="3148050"/>
                  </a:moveTo>
                  <a:lnTo>
                    <a:pt x="4590593" y="3146933"/>
                  </a:lnTo>
                  <a:lnTo>
                    <a:pt x="4588738" y="3145078"/>
                  </a:lnTo>
                  <a:lnTo>
                    <a:pt x="4587608" y="3144609"/>
                  </a:lnTo>
                  <a:lnTo>
                    <a:pt x="4575454" y="3144609"/>
                  </a:lnTo>
                  <a:lnTo>
                    <a:pt x="4574337" y="3145078"/>
                  </a:lnTo>
                  <a:lnTo>
                    <a:pt x="4572470" y="3146933"/>
                  </a:lnTo>
                  <a:lnTo>
                    <a:pt x="4572012" y="3148050"/>
                  </a:lnTo>
                  <a:lnTo>
                    <a:pt x="4572012" y="3150679"/>
                  </a:lnTo>
                  <a:lnTo>
                    <a:pt x="4572470" y="3151809"/>
                  </a:lnTo>
                  <a:lnTo>
                    <a:pt x="4574337" y="3153664"/>
                  </a:lnTo>
                  <a:lnTo>
                    <a:pt x="4575454" y="3154134"/>
                  </a:lnTo>
                  <a:lnTo>
                    <a:pt x="4587608" y="3154134"/>
                  </a:lnTo>
                  <a:lnTo>
                    <a:pt x="4588738" y="3153664"/>
                  </a:lnTo>
                  <a:lnTo>
                    <a:pt x="4590593" y="3151809"/>
                  </a:lnTo>
                  <a:lnTo>
                    <a:pt x="4591062" y="3150679"/>
                  </a:lnTo>
                  <a:lnTo>
                    <a:pt x="4591062" y="3148050"/>
                  </a:lnTo>
                  <a:close/>
                </a:path>
                <a:path w="5163185" h="3783329">
                  <a:moveTo>
                    <a:pt x="4591062" y="2519134"/>
                  </a:moveTo>
                  <a:lnTo>
                    <a:pt x="4590593" y="2518003"/>
                  </a:lnTo>
                  <a:lnTo>
                    <a:pt x="4588738" y="2516149"/>
                  </a:lnTo>
                  <a:lnTo>
                    <a:pt x="4587608" y="2515679"/>
                  </a:lnTo>
                  <a:lnTo>
                    <a:pt x="4575454" y="2515679"/>
                  </a:lnTo>
                  <a:lnTo>
                    <a:pt x="4574337" y="2516149"/>
                  </a:lnTo>
                  <a:lnTo>
                    <a:pt x="4572470" y="2518003"/>
                  </a:lnTo>
                  <a:lnTo>
                    <a:pt x="4572012" y="2519134"/>
                  </a:lnTo>
                  <a:lnTo>
                    <a:pt x="4572012" y="2521762"/>
                  </a:lnTo>
                  <a:lnTo>
                    <a:pt x="4572470" y="2522880"/>
                  </a:lnTo>
                  <a:lnTo>
                    <a:pt x="4574337" y="2524747"/>
                  </a:lnTo>
                  <a:lnTo>
                    <a:pt x="4575454" y="2525204"/>
                  </a:lnTo>
                  <a:lnTo>
                    <a:pt x="4587608" y="2525204"/>
                  </a:lnTo>
                  <a:lnTo>
                    <a:pt x="4588738" y="2524747"/>
                  </a:lnTo>
                  <a:lnTo>
                    <a:pt x="4590593" y="2522880"/>
                  </a:lnTo>
                  <a:lnTo>
                    <a:pt x="4591062" y="2521762"/>
                  </a:lnTo>
                  <a:lnTo>
                    <a:pt x="4591062" y="2519134"/>
                  </a:lnTo>
                  <a:close/>
                </a:path>
                <a:path w="5163185" h="3783329">
                  <a:moveTo>
                    <a:pt x="4591062" y="1890204"/>
                  </a:moveTo>
                  <a:lnTo>
                    <a:pt x="4590593" y="1889086"/>
                  </a:lnTo>
                  <a:lnTo>
                    <a:pt x="4588738" y="1887220"/>
                  </a:lnTo>
                  <a:lnTo>
                    <a:pt x="4587608" y="1886762"/>
                  </a:lnTo>
                  <a:lnTo>
                    <a:pt x="4575454" y="1886762"/>
                  </a:lnTo>
                  <a:lnTo>
                    <a:pt x="4574337" y="1887220"/>
                  </a:lnTo>
                  <a:lnTo>
                    <a:pt x="4572470" y="1889086"/>
                  </a:lnTo>
                  <a:lnTo>
                    <a:pt x="4572012" y="1890204"/>
                  </a:lnTo>
                  <a:lnTo>
                    <a:pt x="4572012" y="1892833"/>
                  </a:lnTo>
                  <a:lnTo>
                    <a:pt x="4572470" y="1893963"/>
                  </a:lnTo>
                  <a:lnTo>
                    <a:pt x="4574337" y="1895817"/>
                  </a:lnTo>
                  <a:lnTo>
                    <a:pt x="4575454" y="1896287"/>
                  </a:lnTo>
                  <a:lnTo>
                    <a:pt x="4587608" y="1896287"/>
                  </a:lnTo>
                  <a:lnTo>
                    <a:pt x="4588738" y="1895817"/>
                  </a:lnTo>
                  <a:lnTo>
                    <a:pt x="4590593" y="1893963"/>
                  </a:lnTo>
                  <a:lnTo>
                    <a:pt x="4591062" y="1892833"/>
                  </a:lnTo>
                  <a:lnTo>
                    <a:pt x="4591062" y="1890204"/>
                  </a:lnTo>
                  <a:close/>
                </a:path>
                <a:path w="5163185" h="3783329">
                  <a:moveTo>
                    <a:pt x="4591062" y="1261287"/>
                  </a:moveTo>
                  <a:lnTo>
                    <a:pt x="4590593" y="1260157"/>
                  </a:lnTo>
                  <a:lnTo>
                    <a:pt x="4588738" y="1258303"/>
                  </a:lnTo>
                  <a:lnTo>
                    <a:pt x="4587608" y="1257833"/>
                  </a:lnTo>
                  <a:lnTo>
                    <a:pt x="4575454" y="1257833"/>
                  </a:lnTo>
                  <a:lnTo>
                    <a:pt x="4574337" y="1258303"/>
                  </a:lnTo>
                  <a:lnTo>
                    <a:pt x="4572470" y="1260157"/>
                  </a:lnTo>
                  <a:lnTo>
                    <a:pt x="4572012" y="1261287"/>
                  </a:lnTo>
                  <a:lnTo>
                    <a:pt x="4572012" y="1263916"/>
                  </a:lnTo>
                  <a:lnTo>
                    <a:pt x="4572470" y="1265034"/>
                  </a:lnTo>
                  <a:lnTo>
                    <a:pt x="4574337" y="1266888"/>
                  </a:lnTo>
                  <a:lnTo>
                    <a:pt x="4575454" y="1267358"/>
                  </a:lnTo>
                  <a:lnTo>
                    <a:pt x="4587608" y="1267358"/>
                  </a:lnTo>
                  <a:lnTo>
                    <a:pt x="4588738" y="1266888"/>
                  </a:lnTo>
                  <a:lnTo>
                    <a:pt x="4590593" y="1265034"/>
                  </a:lnTo>
                  <a:lnTo>
                    <a:pt x="4591062" y="1263916"/>
                  </a:lnTo>
                  <a:lnTo>
                    <a:pt x="4591062" y="1261287"/>
                  </a:lnTo>
                  <a:close/>
                </a:path>
                <a:path w="5163185" h="3783329">
                  <a:moveTo>
                    <a:pt x="4591062" y="632358"/>
                  </a:moveTo>
                  <a:lnTo>
                    <a:pt x="4590593" y="631240"/>
                  </a:lnTo>
                  <a:lnTo>
                    <a:pt x="4588738" y="629386"/>
                  </a:lnTo>
                  <a:lnTo>
                    <a:pt x="4587608" y="628916"/>
                  </a:lnTo>
                  <a:lnTo>
                    <a:pt x="4575454" y="628916"/>
                  </a:lnTo>
                  <a:lnTo>
                    <a:pt x="4574337" y="629386"/>
                  </a:lnTo>
                  <a:lnTo>
                    <a:pt x="4572470" y="631240"/>
                  </a:lnTo>
                  <a:lnTo>
                    <a:pt x="4572012" y="632358"/>
                  </a:lnTo>
                  <a:lnTo>
                    <a:pt x="4572012" y="635000"/>
                  </a:lnTo>
                  <a:lnTo>
                    <a:pt x="4572470" y="636117"/>
                  </a:lnTo>
                  <a:lnTo>
                    <a:pt x="4574337" y="637971"/>
                  </a:lnTo>
                  <a:lnTo>
                    <a:pt x="4575454" y="638441"/>
                  </a:lnTo>
                  <a:lnTo>
                    <a:pt x="4587608" y="638441"/>
                  </a:lnTo>
                  <a:lnTo>
                    <a:pt x="4588738" y="637971"/>
                  </a:lnTo>
                  <a:lnTo>
                    <a:pt x="4590593" y="636117"/>
                  </a:lnTo>
                  <a:lnTo>
                    <a:pt x="4591062" y="635000"/>
                  </a:lnTo>
                  <a:lnTo>
                    <a:pt x="4591062" y="632358"/>
                  </a:lnTo>
                  <a:close/>
                </a:path>
                <a:path w="5163185" h="3783329">
                  <a:moveTo>
                    <a:pt x="4591062" y="3441"/>
                  </a:moveTo>
                  <a:lnTo>
                    <a:pt x="4590593" y="2324"/>
                  </a:lnTo>
                  <a:lnTo>
                    <a:pt x="4588738" y="457"/>
                  </a:lnTo>
                  <a:lnTo>
                    <a:pt x="4587608" y="0"/>
                  </a:lnTo>
                  <a:lnTo>
                    <a:pt x="4575454" y="0"/>
                  </a:lnTo>
                  <a:lnTo>
                    <a:pt x="4574337" y="457"/>
                  </a:lnTo>
                  <a:lnTo>
                    <a:pt x="4572470" y="2324"/>
                  </a:lnTo>
                  <a:lnTo>
                    <a:pt x="4572012" y="3441"/>
                  </a:lnTo>
                  <a:lnTo>
                    <a:pt x="4572012" y="6070"/>
                  </a:lnTo>
                  <a:lnTo>
                    <a:pt x="4572470" y="7200"/>
                  </a:lnTo>
                  <a:lnTo>
                    <a:pt x="4574337" y="9055"/>
                  </a:lnTo>
                  <a:lnTo>
                    <a:pt x="4575454" y="9525"/>
                  </a:lnTo>
                  <a:lnTo>
                    <a:pt x="4587608" y="9525"/>
                  </a:lnTo>
                  <a:lnTo>
                    <a:pt x="4588738" y="9055"/>
                  </a:lnTo>
                  <a:lnTo>
                    <a:pt x="4590593" y="7200"/>
                  </a:lnTo>
                  <a:lnTo>
                    <a:pt x="4591062" y="6070"/>
                  </a:lnTo>
                  <a:lnTo>
                    <a:pt x="4591062" y="3441"/>
                  </a:lnTo>
                  <a:close/>
                </a:path>
                <a:path w="5163185" h="3783329">
                  <a:moveTo>
                    <a:pt x="4648212" y="3776980"/>
                  </a:moveTo>
                  <a:lnTo>
                    <a:pt x="4647743" y="3775862"/>
                  </a:lnTo>
                  <a:lnTo>
                    <a:pt x="4645888" y="3773995"/>
                  </a:lnTo>
                  <a:lnTo>
                    <a:pt x="4644758" y="3773525"/>
                  </a:lnTo>
                  <a:lnTo>
                    <a:pt x="4632604" y="3773525"/>
                  </a:lnTo>
                  <a:lnTo>
                    <a:pt x="4631487" y="3773995"/>
                  </a:lnTo>
                  <a:lnTo>
                    <a:pt x="4629620" y="3775862"/>
                  </a:lnTo>
                  <a:lnTo>
                    <a:pt x="4629162" y="3776980"/>
                  </a:lnTo>
                  <a:lnTo>
                    <a:pt x="4629162" y="3779609"/>
                  </a:lnTo>
                  <a:lnTo>
                    <a:pt x="4629620" y="3780726"/>
                  </a:lnTo>
                  <a:lnTo>
                    <a:pt x="4631487" y="3782593"/>
                  </a:lnTo>
                  <a:lnTo>
                    <a:pt x="4632604" y="3783063"/>
                  </a:lnTo>
                  <a:lnTo>
                    <a:pt x="4644758" y="3783063"/>
                  </a:lnTo>
                  <a:lnTo>
                    <a:pt x="4645888" y="3782593"/>
                  </a:lnTo>
                  <a:lnTo>
                    <a:pt x="4647743" y="3780726"/>
                  </a:lnTo>
                  <a:lnTo>
                    <a:pt x="4648212" y="3779609"/>
                  </a:lnTo>
                  <a:lnTo>
                    <a:pt x="4648212" y="3776980"/>
                  </a:lnTo>
                  <a:close/>
                </a:path>
                <a:path w="5163185" h="3783329">
                  <a:moveTo>
                    <a:pt x="4648212" y="3148050"/>
                  </a:moveTo>
                  <a:lnTo>
                    <a:pt x="4647743" y="3146933"/>
                  </a:lnTo>
                  <a:lnTo>
                    <a:pt x="4645888" y="3145078"/>
                  </a:lnTo>
                  <a:lnTo>
                    <a:pt x="4644758" y="3144609"/>
                  </a:lnTo>
                  <a:lnTo>
                    <a:pt x="4632604" y="3144609"/>
                  </a:lnTo>
                  <a:lnTo>
                    <a:pt x="4631487" y="3145078"/>
                  </a:lnTo>
                  <a:lnTo>
                    <a:pt x="4629620" y="3146933"/>
                  </a:lnTo>
                  <a:lnTo>
                    <a:pt x="4629162" y="3148050"/>
                  </a:lnTo>
                  <a:lnTo>
                    <a:pt x="4629162" y="3150679"/>
                  </a:lnTo>
                  <a:lnTo>
                    <a:pt x="4629620" y="3151809"/>
                  </a:lnTo>
                  <a:lnTo>
                    <a:pt x="4631487" y="3153664"/>
                  </a:lnTo>
                  <a:lnTo>
                    <a:pt x="4632604" y="3154134"/>
                  </a:lnTo>
                  <a:lnTo>
                    <a:pt x="4644758" y="3154134"/>
                  </a:lnTo>
                  <a:lnTo>
                    <a:pt x="4645888" y="3153664"/>
                  </a:lnTo>
                  <a:lnTo>
                    <a:pt x="4647743" y="3151809"/>
                  </a:lnTo>
                  <a:lnTo>
                    <a:pt x="4648212" y="3150679"/>
                  </a:lnTo>
                  <a:lnTo>
                    <a:pt x="4648212" y="3148050"/>
                  </a:lnTo>
                  <a:close/>
                </a:path>
                <a:path w="5163185" h="3783329">
                  <a:moveTo>
                    <a:pt x="4648212" y="2519134"/>
                  </a:moveTo>
                  <a:lnTo>
                    <a:pt x="4647743" y="2518003"/>
                  </a:lnTo>
                  <a:lnTo>
                    <a:pt x="4645888" y="2516149"/>
                  </a:lnTo>
                  <a:lnTo>
                    <a:pt x="4644758" y="2515679"/>
                  </a:lnTo>
                  <a:lnTo>
                    <a:pt x="4632604" y="2515679"/>
                  </a:lnTo>
                  <a:lnTo>
                    <a:pt x="4631487" y="2516149"/>
                  </a:lnTo>
                  <a:lnTo>
                    <a:pt x="4629620" y="2518003"/>
                  </a:lnTo>
                  <a:lnTo>
                    <a:pt x="4629162" y="2519134"/>
                  </a:lnTo>
                  <a:lnTo>
                    <a:pt x="4629162" y="2521762"/>
                  </a:lnTo>
                  <a:lnTo>
                    <a:pt x="4629620" y="2522880"/>
                  </a:lnTo>
                  <a:lnTo>
                    <a:pt x="4631487" y="2524747"/>
                  </a:lnTo>
                  <a:lnTo>
                    <a:pt x="4632604" y="2525204"/>
                  </a:lnTo>
                  <a:lnTo>
                    <a:pt x="4644758" y="2525204"/>
                  </a:lnTo>
                  <a:lnTo>
                    <a:pt x="4645888" y="2524747"/>
                  </a:lnTo>
                  <a:lnTo>
                    <a:pt x="4647743" y="2522880"/>
                  </a:lnTo>
                  <a:lnTo>
                    <a:pt x="4648212" y="2521762"/>
                  </a:lnTo>
                  <a:lnTo>
                    <a:pt x="4648212" y="2519134"/>
                  </a:lnTo>
                  <a:close/>
                </a:path>
                <a:path w="5163185" h="3783329">
                  <a:moveTo>
                    <a:pt x="4648212" y="1890204"/>
                  </a:moveTo>
                  <a:lnTo>
                    <a:pt x="4647743" y="1889086"/>
                  </a:lnTo>
                  <a:lnTo>
                    <a:pt x="4645888" y="1887220"/>
                  </a:lnTo>
                  <a:lnTo>
                    <a:pt x="4644758" y="1886762"/>
                  </a:lnTo>
                  <a:lnTo>
                    <a:pt x="4632604" y="1886762"/>
                  </a:lnTo>
                  <a:lnTo>
                    <a:pt x="4631487" y="1887220"/>
                  </a:lnTo>
                  <a:lnTo>
                    <a:pt x="4629620" y="1889086"/>
                  </a:lnTo>
                  <a:lnTo>
                    <a:pt x="4629162" y="1890204"/>
                  </a:lnTo>
                  <a:lnTo>
                    <a:pt x="4629162" y="1892833"/>
                  </a:lnTo>
                  <a:lnTo>
                    <a:pt x="4629620" y="1893963"/>
                  </a:lnTo>
                  <a:lnTo>
                    <a:pt x="4631487" y="1895817"/>
                  </a:lnTo>
                  <a:lnTo>
                    <a:pt x="4632604" y="1896287"/>
                  </a:lnTo>
                  <a:lnTo>
                    <a:pt x="4644758" y="1896287"/>
                  </a:lnTo>
                  <a:lnTo>
                    <a:pt x="4645888" y="1895817"/>
                  </a:lnTo>
                  <a:lnTo>
                    <a:pt x="4647743" y="1893963"/>
                  </a:lnTo>
                  <a:lnTo>
                    <a:pt x="4648212" y="1892833"/>
                  </a:lnTo>
                  <a:lnTo>
                    <a:pt x="4648212" y="1890204"/>
                  </a:lnTo>
                  <a:close/>
                </a:path>
                <a:path w="5163185" h="3783329">
                  <a:moveTo>
                    <a:pt x="4648212" y="1261287"/>
                  </a:moveTo>
                  <a:lnTo>
                    <a:pt x="4647743" y="1260157"/>
                  </a:lnTo>
                  <a:lnTo>
                    <a:pt x="4645888" y="1258303"/>
                  </a:lnTo>
                  <a:lnTo>
                    <a:pt x="4644758" y="1257833"/>
                  </a:lnTo>
                  <a:lnTo>
                    <a:pt x="4632604" y="1257833"/>
                  </a:lnTo>
                  <a:lnTo>
                    <a:pt x="4631487" y="1258303"/>
                  </a:lnTo>
                  <a:lnTo>
                    <a:pt x="4629620" y="1260157"/>
                  </a:lnTo>
                  <a:lnTo>
                    <a:pt x="4629162" y="1261287"/>
                  </a:lnTo>
                  <a:lnTo>
                    <a:pt x="4629162" y="1263916"/>
                  </a:lnTo>
                  <a:lnTo>
                    <a:pt x="4629620" y="1265034"/>
                  </a:lnTo>
                  <a:lnTo>
                    <a:pt x="4631487" y="1266888"/>
                  </a:lnTo>
                  <a:lnTo>
                    <a:pt x="4632604" y="1267358"/>
                  </a:lnTo>
                  <a:lnTo>
                    <a:pt x="4644758" y="1267358"/>
                  </a:lnTo>
                  <a:lnTo>
                    <a:pt x="4645888" y="1266888"/>
                  </a:lnTo>
                  <a:lnTo>
                    <a:pt x="4647743" y="1265034"/>
                  </a:lnTo>
                  <a:lnTo>
                    <a:pt x="4648212" y="1263916"/>
                  </a:lnTo>
                  <a:lnTo>
                    <a:pt x="4648212" y="1261287"/>
                  </a:lnTo>
                  <a:close/>
                </a:path>
                <a:path w="5163185" h="3783329">
                  <a:moveTo>
                    <a:pt x="4648212" y="632358"/>
                  </a:moveTo>
                  <a:lnTo>
                    <a:pt x="4647743" y="631240"/>
                  </a:lnTo>
                  <a:lnTo>
                    <a:pt x="4645888" y="629386"/>
                  </a:lnTo>
                  <a:lnTo>
                    <a:pt x="4644758" y="628916"/>
                  </a:lnTo>
                  <a:lnTo>
                    <a:pt x="4632604" y="628916"/>
                  </a:lnTo>
                  <a:lnTo>
                    <a:pt x="4631487" y="629386"/>
                  </a:lnTo>
                  <a:lnTo>
                    <a:pt x="4629620" y="631240"/>
                  </a:lnTo>
                  <a:lnTo>
                    <a:pt x="4629162" y="632358"/>
                  </a:lnTo>
                  <a:lnTo>
                    <a:pt x="4629162" y="635000"/>
                  </a:lnTo>
                  <a:lnTo>
                    <a:pt x="4629620" y="636117"/>
                  </a:lnTo>
                  <a:lnTo>
                    <a:pt x="4631487" y="637971"/>
                  </a:lnTo>
                  <a:lnTo>
                    <a:pt x="4632604" y="638441"/>
                  </a:lnTo>
                  <a:lnTo>
                    <a:pt x="4644758" y="638441"/>
                  </a:lnTo>
                  <a:lnTo>
                    <a:pt x="4645888" y="637971"/>
                  </a:lnTo>
                  <a:lnTo>
                    <a:pt x="4647743" y="636117"/>
                  </a:lnTo>
                  <a:lnTo>
                    <a:pt x="4648212" y="635000"/>
                  </a:lnTo>
                  <a:lnTo>
                    <a:pt x="4648212" y="632358"/>
                  </a:lnTo>
                  <a:close/>
                </a:path>
                <a:path w="5163185" h="3783329">
                  <a:moveTo>
                    <a:pt x="4648212" y="3441"/>
                  </a:moveTo>
                  <a:lnTo>
                    <a:pt x="4647743" y="2324"/>
                  </a:lnTo>
                  <a:lnTo>
                    <a:pt x="4645888" y="457"/>
                  </a:lnTo>
                  <a:lnTo>
                    <a:pt x="4644758" y="0"/>
                  </a:lnTo>
                  <a:lnTo>
                    <a:pt x="4632604" y="0"/>
                  </a:lnTo>
                  <a:lnTo>
                    <a:pt x="4631487" y="457"/>
                  </a:lnTo>
                  <a:lnTo>
                    <a:pt x="4629620" y="2324"/>
                  </a:lnTo>
                  <a:lnTo>
                    <a:pt x="4629162" y="3441"/>
                  </a:lnTo>
                  <a:lnTo>
                    <a:pt x="4629162" y="6070"/>
                  </a:lnTo>
                  <a:lnTo>
                    <a:pt x="4629620" y="7200"/>
                  </a:lnTo>
                  <a:lnTo>
                    <a:pt x="4631487" y="9055"/>
                  </a:lnTo>
                  <a:lnTo>
                    <a:pt x="4632604" y="9525"/>
                  </a:lnTo>
                  <a:lnTo>
                    <a:pt x="4644758" y="9525"/>
                  </a:lnTo>
                  <a:lnTo>
                    <a:pt x="4645888" y="9055"/>
                  </a:lnTo>
                  <a:lnTo>
                    <a:pt x="4647743" y="7200"/>
                  </a:lnTo>
                  <a:lnTo>
                    <a:pt x="4648212" y="6070"/>
                  </a:lnTo>
                  <a:lnTo>
                    <a:pt x="4648212" y="3441"/>
                  </a:lnTo>
                  <a:close/>
                </a:path>
                <a:path w="5163185" h="3783329">
                  <a:moveTo>
                    <a:pt x="4705362" y="3776980"/>
                  </a:moveTo>
                  <a:lnTo>
                    <a:pt x="4704893" y="3775862"/>
                  </a:lnTo>
                  <a:lnTo>
                    <a:pt x="4703038" y="3773995"/>
                  </a:lnTo>
                  <a:lnTo>
                    <a:pt x="4701908" y="3773525"/>
                  </a:lnTo>
                  <a:lnTo>
                    <a:pt x="4689754" y="3773525"/>
                  </a:lnTo>
                  <a:lnTo>
                    <a:pt x="4688637" y="3773995"/>
                  </a:lnTo>
                  <a:lnTo>
                    <a:pt x="4686770" y="3775862"/>
                  </a:lnTo>
                  <a:lnTo>
                    <a:pt x="4686312" y="3776980"/>
                  </a:lnTo>
                  <a:lnTo>
                    <a:pt x="4686312" y="3779609"/>
                  </a:lnTo>
                  <a:lnTo>
                    <a:pt x="4686770" y="3780726"/>
                  </a:lnTo>
                  <a:lnTo>
                    <a:pt x="4688637" y="3782593"/>
                  </a:lnTo>
                  <a:lnTo>
                    <a:pt x="4689754" y="3783063"/>
                  </a:lnTo>
                  <a:lnTo>
                    <a:pt x="4701908" y="3783063"/>
                  </a:lnTo>
                  <a:lnTo>
                    <a:pt x="4703038" y="3782593"/>
                  </a:lnTo>
                  <a:lnTo>
                    <a:pt x="4704893" y="3780726"/>
                  </a:lnTo>
                  <a:lnTo>
                    <a:pt x="4705362" y="3779609"/>
                  </a:lnTo>
                  <a:lnTo>
                    <a:pt x="4705362" y="3776980"/>
                  </a:lnTo>
                  <a:close/>
                </a:path>
                <a:path w="5163185" h="3783329">
                  <a:moveTo>
                    <a:pt x="4705362" y="3148050"/>
                  </a:moveTo>
                  <a:lnTo>
                    <a:pt x="4704893" y="3146933"/>
                  </a:lnTo>
                  <a:lnTo>
                    <a:pt x="4703038" y="3145078"/>
                  </a:lnTo>
                  <a:lnTo>
                    <a:pt x="4701908" y="3144609"/>
                  </a:lnTo>
                  <a:lnTo>
                    <a:pt x="4689754" y="3144609"/>
                  </a:lnTo>
                  <a:lnTo>
                    <a:pt x="4688637" y="3145078"/>
                  </a:lnTo>
                  <a:lnTo>
                    <a:pt x="4686770" y="3146933"/>
                  </a:lnTo>
                  <a:lnTo>
                    <a:pt x="4686312" y="3148050"/>
                  </a:lnTo>
                  <a:lnTo>
                    <a:pt x="4686312" y="3150679"/>
                  </a:lnTo>
                  <a:lnTo>
                    <a:pt x="4686770" y="3151809"/>
                  </a:lnTo>
                  <a:lnTo>
                    <a:pt x="4688637" y="3153664"/>
                  </a:lnTo>
                  <a:lnTo>
                    <a:pt x="4689754" y="3154134"/>
                  </a:lnTo>
                  <a:lnTo>
                    <a:pt x="4701908" y="3154134"/>
                  </a:lnTo>
                  <a:lnTo>
                    <a:pt x="4703038" y="3153664"/>
                  </a:lnTo>
                  <a:lnTo>
                    <a:pt x="4704893" y="3151809"/>
                  </a:lnTo>
                  <a:lnTo>
                    <a:pt x="4705362" y="3150679"/>
                  </a:lnTo>
                  <a:lnTo>
                    <a:pt x="4705362" y="3148050"/>
                  </a:lnTo>
                  <a:close/>
                </a:path>
                <a:path w="5163185" h="3783329">
                  <a:moveTo>
                    <a:pt x="4705362" y="2519134"/>
                  </a:moveTo>
                  <a:lnTo>
                    <a:pt x="4704893" y="2518003"/>
                  </a:lnTo>
                  <a:lnTo>
                    <a:pt x="4703038" y="2516149"/>
                  </a:lnTo>
                  <a:lnTo>
                    <a:pt x="4701908" y="2515679"/>
                  </a:lnTo>
                  <a:lnTo>
                    <a:pt x="4689754" y="2515679"/>
                  </a:lnTo>
                  <a:lnTo>
                    <a:pt x="4688637" y="2516149"/>
                  </a:lnTo>
                  <a:lnTo>
                    <a:pt x="4686770" y="2518003"/>
                  </a:lnTo>
                  <a:lnTo>
                    <a:pt x="4686312" y="2519134"/>
                  </a:lnTo>
                  <a:lnTo>
                    <a:pt x="4686312" y="2521762"/>
                  </a:lnTo>
                  <a:lnTo>
                    <a:pt x="4686770" y="2522880"/>
                  </a:lnTo>
                  <a:lnTo>
                    <a:pt x="4688637" y="2524747"/>
                  </a:lnTo>
                  <a:lnTo>
                    <a:pt x="4689754" y="2525204"/>
                  </a:lnTo>
                  <a:lnTo>
                    <a:pt x="4701908" y="2525204"/>
                  </a:lnTo>
                  <a:lnTo>
                    <a:pt x="4703038" y="2524747"/>
                  </a:lnTo>
                  <a:lnTo>
                    <a:pt x="4704893" y="2522880"/>
                  </a:lnTo>
                  <a:lnTo>
                    <a:pt x="4705362" y="2521762"/>
                  </a:lnTo>
                  <a:lnTo>
                    <a:pt x="4705362" y="2519134"/>
                  </a:lnTo>
                  <a:close/>
                </a:path>
                <a:path w="5163185" h="3783329">
                  <a:moveTo>
                    <a:pt x="4705362" y="1890204"/>
                  </a:moveTo>
                  <a:lnTo>
                    <a:pt x="4704893" y="1889086"/>
                  </a:lnTo>
                  <a:lnTo>
                    <a:pt x="4703038" y="1887220"/>
                  </a:lnTo>
                  <a:lnTo>
                    <a:pt x="4701908" y="1886762"/>
                  </a:lnTo>
                  <a:lnTo>
                    <a:pt x="4689754" y="1886762"/>
                  </a:lnTo>
                  <a:lnTo>
                    <a:pt x="4688637" y="1887220"/>
                  </a:lnTo>
                  <a:lnTo>
                    <a:pt x="4686770" y="1889086"/>
                  </a:lnTo>
                  <a:lnTo>
                    <a:pt x="4686312" y="1890204"/>
                  </a:lnTo>
                  <a:lnTo>
                    <a:pt x="4686312" y="1892833"/>
                  </a:lnTo>
                  <a:lnTo>
                    <a:pt x="4686770" y="1893963"/>
                  </a:lnTo>
                  <a:lnTo>
                    <a:pt x="4688637" y="1895817"/>
                  </a:lnTo>
                  <a:lnTo>
                    <a:pt x="4689754" y="1896287"/>
                  </a:lnTo>
                  <a:lnTo>
                    <a:pt x="4701908" y="1896287"/>
                  </a:lnTo>
                  <a:lnTo>
                    <a:pt x="4703038" y="1895817"/>
                  </a:lnTo>
                  <a:lnTo>
                    <a:pt x="4704893" y="1893963"/>
                  </a:lnTo>
                  <a:lnTo>
                    <a:pt x="4705362" y="1892833"/>
                  </a:lnTo>
                  <a:lnTo>
                    <a:pt x="4705362" y="1890204"/>
                  </a:lnTo>
                  <a:close/>
                </a:path>
                <a:path w="5163185" h="3783329">
                  <a:moveTo>
                    <a:pt x="4705362" y="1261287"/>
                  </a:moveTo>
                  <a:lnTo>
                    <a:pt x="4704893" y="1260157"/>
                  </a:lnTo>
                  <a:lnTo>
                    <a:pt x="4703038" y="1258303"/>
                  </a:lnTo>
                  <a:lnTo>
                    <a:pt x="4701908" y="1257833"/>
                  </a:lnTo>
                  <a:lnTo>
                    <a:pt x="4689754" y="1257833"/>
                  </a:lnTo>
                  <a:lnTo>
                    <a:pt x="4688637" y="1258303"/>
                  </a:lnTo>
                  <a:lnTo>
                    <a:pt x="4686770" y="1260157"/>
                  </a:lnTo>
                  <a:lnTo>
                    <a:pt x="4686312" y="1261287"/>
                  </a:lnTo>
                  <a:lnTo>
                    <a:pt x="4686312" y="1263916"/>
                  </a:lnTo>
                  <a:lnTo>
                    <a:pt x="4686770" y="1265034"/>
                  </a:lnTo>
                  <a:lnTo>
                    <a:pt x="4688637" y="1266888"/>
                  </a:lnTo>
                  <a:lnTo>
                    <a:pt x="4689754" y="1267358"/>
                  </a:lnTo>
                  <a:lnTo>
                    <a:pt x="4701908" y="1267358"/>
                  </a:lnTo>
                  <a:lnTo>
                    <a:pt x="4703038" y="1266888"/>
                  </a:lnTo>
                  <a:lnTo>
                    <a:pt x="4704893" y="1265034"/>
                  </a:lnTo>
                  <a:lnTo>
                    <a:pt x="4705362" y="1263916"/>
                  </a:lnTo>
                  <a:lnTo>
                    <a:pt x="4705362" y="1261287"/>
                  </a:lnTo>
                  <a:close/>
                </a:path>
                <a:path w="5163185" h="3783329">
                  <a:moveTo>
                    <a:pt x="4705362" y="632358"/>
                  </a:moveTo>
                  <a:lnTo>
                    <a:pt x="4704893" y="631240"/>
                  </a:lnTo>
                  <a:lnTo>
                    <a:pt x="4703038" y="629386"/>
                  </a:lnTo>
                  <a:lnTo>
                    <a:pt x="4701908" y="628916"/>
                  </a:lnTo>
                  <a:lnTo>
                    <a:pt x="4689754" y="628916"/>
                  </a:lnTo>
                  <a:lnTo>
                    <a:pt x="4688637" y="629386"/>
                  </a:lnTo>
                  <a:lnTo>
                    <a:pt x="4686770" y="631240"/>
                  </a:lnTo>
                  <a:lnTo>
                    <a:pt x="4686312" y="632358"/>
                  </a:lnTo>
                  <a:lnTo>
                    <a:pt x="4686312" y="635000"/>
                  </a:lnTo>
                  <a:lnTo>
                    <a:pt x="4686770" y="636117"/>
                  </a:lnTo>
                  <a:lnTo>
                    <a:pt x="4688637" y="637971"/>
                  </a:lnTo>
                  <a:lnTo>
                    <a:pt x="4689754" y="638441"/>
                  </a:lnTo>
                  <a:lnTo>
                    <a:pt x="4701908" y="638441"/>
                  </a:lnTo>
                  <a:lnTo>
                    <a:pt x="4703038" y="637971"/>
                  </a:lnTo>
                  <a:lnTo>
                    <a:pt x="4704893" y="636117"/>
                  </a:lnTo>
                  <a:lnTo>
                    <a:pt x="4705362" y="635000"/>
                  </a:lnTo>
                  <a:lnTo>
                    <a:pt x="4705362" y="632358"/>
                  </a:lnTo>
                  <a:close/>
                </a:path>
                <a:path w="5163185" h="3783329">
                  <a:moveTo>
                    <a:pt x="4705362" y="3441"/>
                  </a:moveTo>
                  <a:lnTo>
                    <a:pt x="4704893" y="2324"/>
                  </a:lnTo>
                  <a:lnTo>
                    <a:pt x="4703038" y="457"/>
                  </a:lnTo>
                  <a:lnTo>
                    <a:pt x="4701908" y="0"/>
                  </a:lnTo>
                  <a:lnTo>
                    <a:pt x="4689754" y="0"/>
                  </a:lnTo>
                  <a:lnTo>
                    <a:pt x="4688637" y="457"/>
                  </a:lnTo>
                  <a:lnTo>
                    <a:pt x="4686770" y="2324"/>
                  </a:lnTo>
                  <a:lnTo>
                    <a:pt x="4686312" y="3441"/>
                  </a:lnTo>
                  <a:lnTo>
                    <a:pt x="4686312" y="6070"/>
                  </a:lnTo>
                  <a:lnTo>
                    <a:pt x="4686770" y="7200"/>
                  </a:lnTo>
                  <a:lnTo>
                    <a:pt x="4688637" y="9055"/>
                  </a:lnTo>
                  <a:lnTo>
                    <a:pt x="4689754" y="9525"/>
                  </a:lnTo>
                  <a:lnTo>
                    <a:pt x="4701908" y="9525"/>
                  </a:lnTo>
                  <a:lnTo>
                    <a:pt x="4703038" y="9055"/>
                  </a:lnTo>
                  <a:lnTo>
                    <a:pt x="4704893" y="7200"/>
                  </a:lnTo>
                  <a:lnTo>
                    <a:pt x="4705362" y="6070"/>
                  </a:lnTo>
                  <a:lnTo>
                    <a:pt x="4705362" y="3441"/>
                  </a:lnTo>
                  <a:close/>
                </a:path>
                <a:path w="5163185" h="3783329">
                  <a:moveTo>
                    <a:pt x="4762512" y="3776980"/>
                  </a:moveTo>
                  <a:lnTo>
                    <a:pt x="4762043" y="3775862"/>
                  </a:lnTo>
                  <a:lnTo>
                    <a:pt x="4760188" y="3773995"/>
                  </a:lnTo>
                  <a:lnTo>
                    <a:pt x="4759058" y="3773525"/>
                  </a:lnTo>
                  <a:lnTo>
                    <a:pt x="4746904" y="3773525"/>
                  </a:lnTo>
                  <a:lnTo>
                    <a:pt x="4745787" y="3773995"/>
                  </a:lnTo>
                  <a:lnTo>
                    <a:pt x="4743920" y="3775862"/>
                  </a:lnTo>
                  <a:lnTo>
                    <a:pt x="4743462" y="3776980"/>
                  </a:lnTo>
                  <a:lnTo>
                    <a:pt x="4743462" y="3779609"/>
                  </a:lnTo>
                  <a:lnTo>
                    <a:pt x="4743920" y="3780726"/>
                  </a:lnTo>
                  <a:lnTo>
                    <a:pt x="4745787" y="3782593"/>
                  </a:lnTo>
                  <a:lnTo>
                    <a:pt x="4746904" y="3783063"/>
                  </a:lnTo>
                  <a:lnTo>
                    <a:pt x="4759058" y="3783063"/>
                  </a:lnTo>
                  <a:lnTo>
                    <a:pt x="4760188" y="3782593"/>
                  </a:lnTo>
                  <a:lnTo>
                    <a:pt x="4762043" y="3780726"/>
                  </a:lnTo>
                  <a:lnTo>
                    <a:pt x="4762512" y="3779609"/>
                  </a:lnTo>
                  <a:lnTo>
                    <a:pt x="4762512" y="3776980"/>
                  </a:lnTo>
                  <a:close/>
                </a:path>
                <a:path w="5163185" h="3783329">
                  <a:moveTo>
                    <a:pt x="4762512" y="3148050"/>
                  </a:moveTo>
                  <a:lnTo>
                    <a:pt x="4762043" y="3146933"/>
                  </a:lnTo>
                  <a:lnTo>
                    <a:pt x="4760188" y="3145078"/>
                  </a:lnTo>
                  <a:lnTo>
                    <a:pt x="4759058" y="3144609"/>
                  </a:lnTo>
                  <a:lnTo>
                    <a:pt x="4746904" y="3144609"/>
                  </a:lnTo>
                  <a:lnTo>
                    <a:pt x="4745787" y="3145078"/>
                  </a:lnTo>
                  <a:lnTo>
                    <a:pt x="4743920" y="3146933"/>
                  </a:lnTo>
                  <a:lnTo>
                    <a:pt x="4743462" y="3148050"/>
                  </a:lnTo>
                  <a:lnTo>
                    <a:pt x="4743462" y="3150679"/>
                  </a:lnTo>
                  <a:lnTo>
                    <a:pt x="4743920" y="3151809"/>
                  </a:lnTo>
                  <a:lnTo>
                    <a:pt x="4745787" y="3153664"/>
                  </a:lnTo>
                  <a:lnTo>
                    <a:pt x="4746904" y="3154134"/>
                  </a:lnTo>
                  <a:lnTo>
                    <a:pt x="4759058" y="3154134"/>
                  </a:lnTo>
                  <a:lnTo>
                    <a:pt x="4760188" y="3153664"/>
                  </a:lnTo>
                  <a:lnTo>
                    <a:pt x="4762043" y="3151809"/>
                  </a:lnTo>
                  <a:lnTo>
                    <a:pt x="4762512" y="3150679"/>
                  </a:lnTo>
                  <a:lnTo>
                    <a:pt x="4762512" y="3148050"/>
                  </a:lnTo>
                  <a:close/>
                </a:path>
                <a:path w="5163185" h="3783329">
                  <a:moveTo>
                    <a:pt x="4762512" y="2519134"/>
                  </a:moveTo>
                  <a:lnTo>
                    <a:pt x="4762043" y="2518003"/>
                  </a:lnTo>
                  <a:lnTo>
                    <a:pt x="4760188" y="2516149"/>
                  </a:lnTo>
                  <a:lnTo>
                    <a:pt x="4759058" y="2515679"/>
                  </a:lnTo>
                  <a:lnTo>
                    <a:pt x="4746904" y="2515679"/>
                  </a:lnTo>
                  <a:lnTo>
                    <a:pt x="4745787" y="2516149"/>
                  </a:lnTo>
                  <a:lnTo>
                    <a:pt x="4743920" y="2518003"/>
                  </a:lnTo>
                  <a:lnTo>
                    <a:pt x="4743462" y="2519134"/>
                  </a:lnTo>
                  <a:lnTo>
                    <a:pt x="4743462" y="2521762"/>
                  </a:lnTo>
                  <a:lnTo>
                    <a:pt x="4743920" y="2522880"/>
                  </a:lnTo>
                  <a:lnTo>
                    <a:pt x="4745787" y="2524747"/>
                  </a:lnTo>
                  <a:lnTo>
                    <a:pt x="4746904" y="2525204"/>
                  </a:lnTo>
                  <a:lnTo>
                    <a:pt x="4759058" y="2525204"/>
                  </a:lnTo>
                  <a:lnTo>
                    <a:pt x="4760188" y="2524747"/>
                  </a:lnTo>
                  <a:lnTo>
                    <a:pt x="4762043" y="2522880"/>
                  </a:lnTo>
                  <a:lnTo>
                    <a:pt x="4762512" y="2521762"/>
                  </a:lnTo>
                  <a:lnTo>
                    <a:pt x="4762512" y="2519134"/>
                  </a:lnTo>
                  <a:close/>
                </a:path>
                <a:path w="5163185" h="3783329">
                  <a:moveTo>
                    <a:pt x="4762512" y="1890204"/>
                  </a:moveTo>
                  <a:lnTo>
                    <a:pt x="4762043" y="1889086"/>
                  </a:lnTo>
                  <a:lnTo>
                    <a:pt x="4760188" y="1887220"/>
                  </a:lnTo>
                  <a:lnTo>
                    <a:pt x="4759058" y="1886762"/>
                  </a:lnTo>
                  <a:lnTo>
                    <a:pt x="4746904" y="1886762"/>
                  </a:lnTo>
                  <a:lnTo>
                    <a:pt x="4745787" y="1887220"/>
                  </a:lnTo>
                  <a:lnTo>
                    <a:pt x="4743920" y="1889086"/>
                  </a:lnTo>
                  <a:lnTo>
                    <a:pt x="4743462" y="1890204"/>
                  </a:lnTo>
                  <a:lnTo>
                    <a:pt x="4743462" y="1892833"/>
                  </a:lnTo>
                  <a:lnTo>
                    <a:pt x="4743920" y="1893963"/>
                  </a:lnTo>
                  <a:lnTo>
                    <a:pt x="4745787" y="1895817"/>
                  </a:lnTo>
                  <a:lnTo>
                    <a:pt x="4746904" y="1896287"/>
                  </a:lnTo>
                  <a:lnTo>
                    <a:pt x="4759058" y="1896287"/>
                  </a:lnTo>
                  <a:lnTo>
                    <a:pt x="4760188" y="1895817"/>
                  </a:lnTo>
                  <a:lnTo>
                    <a:pt x="4762043" y="1893963"/>
                  </a:lnTo>
                  <a:lnTo>
                    <a:pt x="4762512" y="1892833"/>
                  </a:lnTo>
                  <a:lnTo>
                    <a:pt x="4762512" y="1890204"/>
                  </a:lnTo>
                  <a:close/>
                </a:path>
                <a:path w="5163185" h="3783329">
                  <a:moveTo>
                    <a:pt x="4762512" y="1261287"/>
                  </a:moveTo>
                  <a:lnTo>
                    <a:pt x="4762043" y="1260157"/>
                  </a:lnTo>
                  <a:lnTo>
                    <a:pt x="4760188" y="1258303"/>
                  </a:lnTo>
                  <a:lnTo>
                    <a:pt x="4759058" y="1257833"/>
                  </a:lnTo>
                  <a:lnTo>
                    <a:pt x="4746904" y="1257833"/>
                  </a:lnTo>
                  <a:lnTo>
                    <a:pt x="4745787" y="1258303"/>
                  </a:lnTo>
                  <a:lnTo>
                    <a:pt x="4743920" y="1260157"/>
                  </a:lnTo>
                  <a:lnTo>
                    <a:pt x="4743462" y="1261287"/>
                  </a:lnTo>
                  <a:lnTo>
                    <a:pt x="4743462" y="1263916"/>
                  </a:lnTo>
                  <a:lnTo>
                    <a:pt x="4743920" y="1265034"/>
                  </a:lnTo>
                  <a:lnTo>
                    <a:pt x="4745787" y="1266888"/>
                  </a:lnTo>
                  <a:lnTo>
                    <a:pt x="4746904" y="1267358"/>
                  </a:lnTo>
                  <a:lnTo>
                    <a:pt x="4759058" y="1267358"/>
                  </a:lnTo>
                  <a:lnTo>
                    <a:pt x="4760188" y="1266888"/>
                  </a:lnTo>
                  <a:lnTo>
                    <a:pt x="4762043" y="1265034"/>
                  </a:lnTo>
                  <a:lnTo>
                    <a:pt x="4762512" y="1263916"/>
                  </a:lnTo>
                  <a:lnTo>
                    <a:pt x="4762512" y="1261287"/>
                  </a:lnTo>
                  <a:close/>
                </a:path>
                <a:path w="5163185" h="3783329">
                  <a:moveTo>
                    <a:pt x="4762512" y="632358"/>
                  </a:moveTo>
                  <a:lnTo>
                    <a:pt x="4762043" y="631240"/>
                  </a:lnTo>
                  <a:lnTo>
                    <a:pt x="4760188" y="629386"/>
                  </a:lnTo>
                  <a:lnTo>
                    <a:pt x="4759058" y="628916"/>
                  </a:lnTo>
                  <a:lnTo>
                    <a:pt x="4746904" y="628916"/>
                  </a:lnTo>
                  <a:lnTo>
                    <a:pt x="4745787" y="629386"/>
                  </a:lnTo>
                  <a:lnTo>
                    <a:pt x="4743920" y="631240"/>
                  </a:lnTo>
                  <a:lnTo>
                    <a:pt x="4743462" y="632358"/>
                  </a:lnTo>
                  <a:lnTo>
                    <a:pt x="4743462" y="635000"/>
                  </a:lnTo>
                  <a:lnTo>
                    <a:pt x="4743920" y="636117"/>
                  </a:lnTo>
                  <a:lnTo>
                    <a:pt x="4745787" y="637971"/>
                  </a:lnTo>
                  <a:lnTo>
                    <a:pt x="4746904" y="638441"/>
                  </a:lnTo>
                  <a:lnTo>
                    <a:pt x="4759058" y="638441"/>
                  </a:lnTo>
                  <a:lnTo>
                    <a:pt x="4760188" y="637971"/>
                  </a:lnTo>
                  <a:lnTo>
                    <a:pt x="4762043" y="636117"/>
                  </a:lnTo>
                  <a:lnTo>
                    <a:pt x="4762512" y="635000"/>
                  </a:lnTo>
                  <a:lnTo>
                    <a:pt x="4762512" y="632358"/>
                  </a:lnTo>
                  <a:close/>
                </a:path>
                <a:path w="5163185" h="3783329">
                  <a:moveTo>
                    <a:pt x="4762512" y="3441"/>
                  </a:moveTo>
                  <a:lnTo>
                    <a:pt x="4762043" y="2324"/>
                  </a:lnTo>
                  <a:lnTo>
                    <a:pt x="4760188" y="457"/>
                  </a:lnTo>
                  <a:lnTo>
                    <a:pt x="4759058" y="0"/>
                  </a:lnTo>
                  <a:lnTo>
                    <a:pt x="4746904" y="0"/>
                  </a:lnTo>
                  <a:lnTo>
                    <a:pt x="4745787" y="457"/>
                  </a:lnTo>
                  <a:lnTo>
                    <a:pt x="4743920" y="2324"/>
                  </a:lnTo>
                  <a:lnTo>
                    <a:pt x="4743462" y="3441"/>
                  </a:lnTo>
                  <a:lnTo>
                    <a:pt x="4743462" y="6070"/>
                  </a:lnTo>
                  <a:lnTo>
                    <a:pt x="4743920" y="7200"/>
                  </a:lnTo>
                  <a:lnTo>
                    <a:pt x="4745787" y="9055"/>
                  </a:lnTo>
                  <a:lnTo>
                    <a:pt x="4746904" y="9525"/>
                  </a:lnTo>
                  <a:lnTo>
                    <a:pt x="4759058" y="9525"/>
                  </a:lnTo>
                  <a:lnTo>
                    <a:pt x="4760188" y="9055"/>
                  </a:lnTo>
                  <a:lnTo>
                    <a:pt x="4762043" y="7200"/>
                  </a:lnTo>
                  <a:lnTo>
                    <a:pt x="4762512" y="6070"/>
                  </a:lnTo>
                  <a:lnTo>
                    <a:pt x="4762512" y="3441"/>
                  </a:lnTo>
                  <a:close/>
                </a:path>
                <a:path w="5163185" h="3783329">
                  <a:moveTo>
                    <a:pt x="4819662" y="3776980"/>
                  </a:moveTo>
                  <a:lnTo>
                    <a:pt x="4819193" y="3775862"/>
                  </a:lnTo>
                  <a:lnTo>
                    <a:pt x="4817338" y="3773995"/>
                  </a:lnTo>
                  <a:lnTo>
                    <a:pt x="4816208" y="3773525"/>
                  </a:lnTo>
                  <a:lnTo>
                    <a:pt x="4804054" y="3773525"/>
                  </a:lnTo>
                  <a:lnTo>
                    <a:pt x="4802937" y="3773995"/>
                  </a:lnTo>
                  <a:lnTo>
                    <a:pt x="4801070" y="3775862"/>
                  </a:lnTo>
                  <a:lnTo>
                    <a:pt x="4800612" y="3776980"/>
                  </a:lnTo>
                  <a:lnTo>
                    <a:pt x="4800612" y="3779609"/>
                  </a:lnTo>
                  <a:lnTo>
                    <a:pt x="4801070" y="3780726"/>
                  </a:lnTo>
                  <a:lnTo>
                    <a:pt x="4802937" y="3782593"/>
                  </a:lnTo>
                  <a:lnTo>
                    <a:pt x="4804054" y="3783063"/>
                  </a:lnTo>
                  <a:lnTo>
                    <a:pt x="4816208" y="3783063"/>
                  </a:lnTo>
                  <a:lnTo>
                    <a:pt x="4817338" y="3782593"/>
                  </a:lnTo>
                  <a:lnTo>
                    <a:pt x="4819193" y="3780726"/>
                  </a:lnTo>
                  <a:lnTo>
                    <a:pt x="4819662" y="3779609"/>
                  </a:lnTo>
                  <a:lnTo>
                    <a:pt x="4819662" y="3776980"/>
                  </a:lnTo>
                  <a:close/>
                </a:path>
                <a:path w="5163185" h="3783329">
                  <a:moveTo>
                    <a:pt x="4819662" y="3148050"/>
                  </a:moveTo>
                  <a:lnTo>
                    <a:pt x="4819193" y="3146933"/>
                  </a:lnTo>
                  <a:lnTo>
                    <a:pt x="4817338" y="3145078"/>
                  </a:lnTo>
                  <a:lnTo>
                    <a:pt x="4816208" y="3144609"/>
                  </a:lnTo>
                  <a:lnTo>
                    <a:pt x="4804054" y="3144609"/>
                  </a:lnTo>
                  <a:lnTo>
                    <a:pt x="4802937" y="3145078"/>
                  </a:lnTo>
                  <a:lnTo>
                    <a:pt x="4801070" y="3146933"/>
                  </a:lnTo>
                  <a:lnTo>
                    <a:pt x="4800612" y="3148050"/>
                  </a:lnTo>
                  <a:lnTo>
                    <a:pt x="4800612" y="3150679"/>
                  </a:lnTo>
                  <a:lnTo>
                    <a:pt x="4801070" y="3151809"/>
                  </a:lnTo>
                  <a:lnTo>
                    <a:pt x="4802937" y="3153664"/>
                  </a:lnTo>
                  <a:lnTo>
                    <a:pt x="4804054" y="3154134"/>
                  </a:lnTo>
                  <a:lnTo>
                    <a:pt x="4816208" y="3154134"/>
                  </a:lnTo>
                  <a:lnTo>
                    <a:pt x="4817338" y="3153664"/>
                  </a:lnTo>
                  <a:lnTo>
                    <a:pt x="4819193" y="3151809"/>
                  </a:lnTo>
                  <a:lnTo>
                    <a:pt x="4819662" y="3150679"/>
                  </a:lnTo>
                  <a:lnTo>
                    <a:pt x="4819662" y="3148050"/>
                  </a:lnTo>
                  <a:close/>
                </a:path>
                <a:path w="5163185" h="3783329">
                  <a:moveTo>
                    <a:pt x="4819662" y="2519134"/>
                  </a:moveTo>
                  <a:lnTo>
                    <a:pt x="4819193" y="2518003"/>
                  </a:lnTo>
                  <a:lnTo>
                    <a:pt x="4817338" y="2516149"/>
                  </a:lnTo>
                  <a:lnTo>
                    <a:pt x="4816208" y="2515679"/>
                  </a:lnTo>
                  <a:lnTo>
                    <a:pt x="4804054" y="2515679"/>
                  </a:lnTo>
                  <a:lnTo>
                    <a:pt x="4802937" y="2516149"/>
                  </a:lnTo>
                  <a:lnTo>
                    <a:pt x="4801070" y="2518003"/>
                  </a:lnTo>
                  <a:lnTo>
                    <a:pt x="4800612" y="2519134"/>
                  </a:lnTo>
                  <a:lnTo>
                    <a:pt x="4800612" y="2521762"/>
                  </a:lnTo>
                  <a:lnTo>
                    <a:pt x="4801070" y="2522880"/>
                  </a:lnTo>
                  <a:lnTo>
                    <a:pt x="4802937" y="2524747"/>
                  </a:lnTo>
                  <a:lnTo>
                    <a:pt x="4804054" y="2525204"/>
                  </a:lnTo>
                  <a:lnTo>
                    <a:pt x="4816208" y="2525204"/>
                  </a:lnTo>
                  <a:lnTo>
                    <a:pt x="4817338" y="2524747"/>
                  </a:lnTo>
                  <a:lnTo>
                    <a:pt x="4819193" y="2522880"/>
                  </a:lnTo>
                  <a:lnTo>
                    <a:pt x="4819662" y="2521762"/>
                  </a:lnTo>
                  <a:lnTo>
                    <a:pt x="4819662" y="2519134"/>
                  </a:lnTo>
                  <a:close/>
                </a:path>
                <a:path w="5163185" h="3783329">
                  <a:moveTo>
                    <a:pt x="4819662" y="1890204"/>
                  </a:moveTo>
                  <a:lnTo>
                    <a:pt x="4819193" y="1889086"/>
                  </a:lnTo>
                  <a:lnTo>
                    <a:pt x="4817338" y="1887220"/>
                  </a:lnTo>
                  <a:lnTo>
                    <a:pt x="4816208" y="1886762"/>
                  </a:lnTo>
                  <a:lnTo>
                    <a:pt x="4804054" y="1886762"/>
                  </a:lnTo>
                  <a:lnTo>
                    <a:pt x="4802937" y="1887220"/>
                  </a:lnTo>
                  <a:lnTo>
                    <a:pt x="4801070" y="1889086"/>
                  </a:lnTo>
                  <a:lnTo>
                    <a:pt x="4800612" y="1890204"/>
                  </a:lnTo>
                  <a:lnTo>
                    <a:pt x="4800612" y="1892833"/>
                  </a:lnTo>
                  <a:lnTo>
                    <a:pt x="4801070" y="1893963"/>
                  </a:lnTo>
                  <a:lnTo>
                    <a:pt x="4802937" y="1895817"/>
                  </a:lnTo>
                  <a:lnTo>
                    <a:pt x="4804054" y="1896287"/>
                  </a:lnTo>
                  <a:lnTo>
                    <a:pt x="4816208" y="1896287"/>
                  </a:lnTo>
                  <a:lnTo>
                    <a:pt x="4817338" y="1895817"/>
                  </a:lnTo>
                  <a:lnTo>
                    <a:pt x="4819193" y="1893963"/>
                  </a:lnTo>
                  <a:lnTo>
                    <a:pt x="4819662" y="1892833"/>
                  </a:lnTo>
                  <a:lnTo>
                    <a:pt x="4819662" y="1890204"/>
                  </a:lnTo>
                  <a:close/>
                </a:path>
                <a:path w="5163185" h="3783329">
                  <a:moveTo>
                    <a:pt x="4819662" y="1261287"/>
                  </a:moveTo>
                  <a:lnTo>
                    <a:pt x="4819193" y="1260157"/>
                  </a:lnTo>
                  <a:lnTo>
                    <a:pt x="4817338" y="1258303"/>
                  </a:lnTo>
                  <a:lnTo>
                    <a:pt x="4816208" y="1257833"/>
                  </a:lnTo>
                  <a:lnTo>
                    <a:pt x="4804054" y="1257833"/>
                  </a:lnTo>
                  <a:lnTo>
                    <a:pt x="4802937" y="1258303"/>
                  </a:lnTo>
                  <a:lnTo>
                    <a:pt x="4801070" y="1260157"/>
                  </a:lnTo>
                  <a:lnTo>
                    <a:pt x="4800612" y="1261287"/>
                  </a:lnTo>
                  <a:lnTo>
                    <a:pt x="4800612" y="1263916"/>
                  </a:lnTo>
                  <a:lnTo>
                    <a:pt x="4801070" y="1265034"/>
                  </a:lnTo>
                  <a:lnTo>
                    <a:pt x="4802937" y="1266888"/>
                  </a:lnTo>
                  <a:lnTo>
                    <a:pt x="4804054" y="1267358"/>
                  </a:lnTo>
                  <a:lnTo>
                    <a:pt x="4816208" y="1267358"/>
                  </a:lnTo>
                  <a:lnTo>
                    <a:pt x="4817338" y="1266888"/>
                  </a:lnTo>
                  <a:lnTo>
                    <a:pt x="4819193" y="1265034"/>
                  </a:lnTo>
                  <a:lnTo>
                    <a:pt x="4819662" y="1263916"/>
                  </a:lnTo>
                  <a:lnTo>
                    <a:pt x="4819662" y="1261287"/>
                  </a:lnTo>
                  <a:close/>
                </a:path>
                <a:path w="5163185" h="3783329">
                  <a:moveTo>
                    <a:pt x="4819662" y="632358"/>
                  </a:moveTo>
                  <a:lnTo>
                    <a:pt x="4819193" y="631240"/>
                  </a:lnTo>
                  <a:lnTo>
                    <a:pt x="4817338" y="629386"/>
                  </a:lnTo>
                  <a:lnTo>
                    <a:pt x="4816208" y="628916"/>
                  </a:lnTo>
                  <a:lnTo>
                    <a:pt x="4804054" y="628916"/>
                  </a:lnTo>
                  <a:lnTo>
                    <a:pt x="4802937" y="629386"/>
                  </a:lnTo>
                  <a:lnTo>
                    <a:pt x="4801070" y="631240"/>
                  </a:lnTo>
                  <a:lnTo>
                    <a:pt x="4800612" y="632358"/>
                  </a:lnTo>
                  <a:lnTo>
                    <a:pt x="4800612" y="635000"/>
                  </a:lnTo>
                  <a:lnTo>
                    <a:pt x="4801070" y="636117"/>
                  </a:lnTo>
                  <a:lnTo>
                    <a:pt x="4802937" y="637971"/>
                  </a:lnTo>
                  <a:lnTo>
                    <a:pt x="4804054" y="638441"/>
                  </a:lnTo>
                  <a:lnTo>
                    <a:pt x="4816208" y="638441"/>
                  </a:lnTo>
                  <a:lnTo>
                    <a:pt x="4817338" y="637971"/>
                  </a:lnTo>
                  <a:lnTo>
                    <a:pt x="4819193" y="636117"/>
                  </a:lnTo>
                  <a:lnTo>
                    <a:pt x="4819662" y="635000"/>
                  </a:lnTo>
                  <a:lnTo>
                    <a:pt x="4819662" y="632358"/>
                  </a:lnTo>
                  <a:close/>
                </a:path>
                <a:path w="5163185" h="3783329">
                  <a:moveTo>
                    <a:pt x="4819662" y="3441"/>
                  </a:moveTo>
                  <a:lnTo>
                    <a:pt x="4819193" y="2324"/>
                  </a:lnTo>
                  <a:lnTo>
                    <a:pt x="4817338" y="457"/>
                  </a:lnTo>
                  <a:lnTo>
                    <a:pt x="4816208" y="0"/>
                  </a:lnTo>
                  <a:lnTo>
                    <a:pt x="4804054" y="0"/>
                  </a:lnTo>
                  <a:lnTo>
                    <a:pt x="4802937" y="457"/>
                  </a:lnTo>
                  <a:lnTo>
                    <a:pt x="4801070" y="2324"/>
                  </a:lnTo>
                  <a:lnTo>
                    <a:pt x="4800612" y="3441"/>
                  </a:lnTo>
                  <a:lnTo>
                    <a:pt x="4800612" y="6070"/>
                  </a:lnTo>
                  <a:lnTo>
                    <a:pt x="4801070" y="7200"/>
                  </a:lnTo>
                  <a:lnTo>
                    <a:pt x="4802937" y="9055"/>
                  </a:lnTo>
                  <a:lnTo>
                    <a:pt x="4804054" y="9525"/>
                  </a:lnTo>
                  <a:lnTo>
                    <a:pt x="4816208" y="9525"/>
                  </a:lnTo>
                  <a:lnTo>
                    <a:pt x="4817338" y="9055"/>
                  </a:lnTo>
                  <a:lnTo>
                    <a:pt x="4819193" y="7200"/>
                  </a:lnTo>
                  <a:lnTo>
                    <a:pt x="4819662" y="6070"/>
                  </a:lnTo>
                  <a:lnTo>
                    <a:pt x="4819662" y="3441"/>
                  </a:lnTo>
                  <a:close/>
                </a:path>
                <a:path w="5163185" h="3783329">
                  <a:moveTo>
                    <a:pt x="4876812" y="3776980"/>
                  </a:moveTo>
                  <a:lnTo>
                    <a:pt x="4876343" y="3775862"/>
                  </a:lnTo>
                  <a:lnTo>
                    <a:pt x="4874488" y="3773995"/>
                  </a:lnTo>
                  <a:lnTo>
                    <a:pt x="4873358" y="3773525"/>
                  </a:lnTo>
                  <a:lnTo>
                    <a:pt x="4861204" y="3773525"/>
                  </a:lnTo>
                  <a:lnTo>
                    <a:pt x="4860087" y="3773995"/>
                  </a:lnTo>
                  <a:lnTo>
                    <a:pt x="4858220" y="3775862"/>
                  </a:lnTo>
                  <a:lnTo>
                    <a:pt x="4857762" y="3776980"/>
                  </a:lnTo>
                  <a:lnTo>
                    <a:pt x="4857762" y="3779609"/>
                  </a:lnTo>
                  <a:lnTo>
                    <a:pt x="4858220" y="3780726"/>
                  </a:lnTo>
                  <a:lnTo>
                    <a:pt x="4860087" y="3782593"/>
                  </a:lnTo>
                  <a:lnTo>
                    <a:pt x="4861204" y="3783063"/>
                  </a:lnTo>
                  <a:lnTo>
                    <a:pt x="4873358" y="3783063"/>
                  </a:lnTo>
                  <a:lnTo>
                    <a:pt x="4874488" y="3782593"/>
                  </a:lnTo>
                  <a:lnTo>
                    <a:pt x="4876343" y="3780726"/>
                  </a:lnTo>
                  <a:lnTo>
                    <a:pt x="4876812" y="3779609"/>
                  </a:lnTo>
                  <a:lnTo>
                    <a:pt x="4876812" y="3776980"/>
                  </a:lnTo>
                  <a:close/>
                </a:path>
                <a:path w="5163185" h="3783329">
                  <a:moveTo>
                    <a:pt x="4876812" y="3148050"/>
                  </a:moveTo>
                  <a:lnTo>
                    <a:pt x="4876343" y="3146933"/>
                  </a:lnTo>
                  <a:lnTo>
                    <a:pt x="4874488" y="3145078"/>
                  </a:lnTo>
                  <a:lnTo>
                    <a:pt x="4873358" y="3144609"/>
                  </a:lnTo>
                  <a:lnTo>
                    <a:pt x="4861204" y="3144609"/>
                  </a:lnTo>
                  <a:lnTo>
                    <a:pt x="4860087" y="3145078"/>
                  </a:lnTo>
                  <a:lnTo>
                    <a:pt x="4858220" y="3146933"/>
                  </a:lnTo>
                  <a:lnTo>
                    <a:pt x="4857762" y="3148050"/>
                  </a:lnTo>
                  <a:lnTo>
                    <a:pt x="4857762" y="3150679"/>
                  </a:lnTo>
                  <a:lnTo>
                    <a:pt x="4858220" y="3151809"/>
                  </a:lnTo>
                  <a:lnTo>
                    <a:pt x="4860087" y="3153664"/>
                  </a:lnTo>
                  <a:lnTo>
                    <a:pt x="4861204" y="3154134"/>
                  </a:lnTo>
                  <a:lnTo>
                    <a:pt x="4873358" y="3154134"/>
                  </a:lnTo>
                  <a:lnTo>
                    <a:pt x="4874488" y="3153664"/>
                  </a:lnTo>
                  <a:lnTo>
                    <a:pt x="4876343" y="3151809"/>
                  </a:lnTo>
                  <a:lnTo>
                    <a:pt x="4876812" y="3150679"/>
                  </a:lnTo>
                  <a:lnTo>
                    <a:pt x="4876812" y="3148050"/>
                  </a:lnTo>
                  <a:close/>
                </a:path>
                <a:path w="5163185" h="3783329">
                  <a:moveTo>
                    <a:pt x="4876812" y="2519134"/>
                  </a:moveTo>
                  <a:lnTo>
                    <a:pt x="4876343" y="2518003"/>
                  </a:lnTo>
                  <a:lnTo>
                    <a:pt x="4874488" y="2516149"/>
                  </a:lnTo>
                  <a:lnTo>
                    <a:pt x="4873358" y="2515679"/>
                  </a:lnTo>
                  <a:lnTo>
                    <a:pt x="4861204" y="2515679"/>
                  </a:lnTo>
                  <a:lnTo>
                    <a:pt x="4860087" y="2516149"/>
                  </a:lnTo>
                  <a:lnTo>
                    <a:pt x="4858220" y="2518003"/>
                  </a:lnTo>
                  <a:lnTo>
                    <a:pt x="4857762" y="2519134"/>
                  </a:lnTo>
                  <a:lnTo>
                    <a:pt x="4857762" y="2521762"/>
                  </a:lnTo>
                  <a:lnTo>
                    <a:pt x="4858220" y="2522880"/>
                  </a:lnTo>
                  <a:lnTo>
                    <a:pt x="4860087" y="2524747"/>
                  </a:lnTo>
                  <a:lnTo>
                    <a:pt x="4861204" y="2525204"/>
                  </a:lnTo>
                  <a:lnTo>
                    <a:pt x="4873358" y="2525204"/>
                  </a:lnTo>
                  <a:lnTo>
                    <a:pt x="4874488" y="2524747"/>
                  </a:lnTo>
                  <a:lnTo>
                    <a:pt x="4876343" y="2522880"/>
                  </a:lnTo>
                  <a:lnTo>
                    <a:pt x="4876812" y="2521762"/>
                  </a:lnTo>
                  <a:lnTo>
                    <a:pt x="4876812" y="2519134"/>
                  </a:lnTo>
                  <a:close/>
                </a:path>
                <a:path w="5163185" h="3783329">
                  <a:moveTo>
                    <a:pt x="4876812" y="1890204"/>
                  </a:moveTo>
                  <a:lnTo>
                    <a:pt x="4876343" y="1889086"/>
                  </a:lnTo>
                  <a:lnTo>
                    <a:pt x="4874488" y="1887220"/>
                  </a:lnTo>
                  <a:lnTo>
                    <a:pt x="4873358" y="1886762"/>
                  </a:lnTo>
                  <a:lnTo>
                    <a:pt x="4861204" y="1886762"/>
                  </a:lnTo>
                  <a:lnTo>
                    <a:pt x="4860087" y="1887220"/>
                  </a:lnTo>
                  <a:lnTo>
                    <a:pt x="4858220" y="1889086"/>
                  </a:lnTo>
                  <a:lnTo>
                    <a:pt x="4857762" y="1890204"/>
                  </a:lnTo>
                  <a:lnTo>
                    <a:pt x="4857762" y="1892833"/>
                  </a:lnTo>
                  <a:lnTo>
                    <a:pt x="4858220" y="1893963"/>
                  </a:lnTo>
                  <a:lnTo>
                    <a:pt x="4860087" y="1895817"/>
                  </a:lnTo>
                  <a:lnTo>
                    <a:pt x="4861204" y="1896287"/>
                  </a:lnTo>
                  <a:lnTo>
                    <a:pt x="4873358" y="1896287"/>
                  </a:lnTo>
                  <a:lnTo>
                    <a:pt x="4874488" y="1895817"/>
                  </a:lnTo>
                  <a:lnTo>
                    <a:pt x="4876343" y="1893963"/>
                  </a:lnTo>
                  <a:lnTo>
                    <a:pt x="4876812" y="1892833"/>
                  </a:lnTo>
                  <a:lnTo>
                    <a:pt x="4876812" y="1890204"/>
                  </a:lnTo>
                  <a:close/>
                </a:path>
                <a:path w="5163185" h="3783329">
                  <a:moveTo>
                    <a:pt x="4876812" y="1261287"/>
                  </a:moveTo>
                  <a:lnTo>
                    <a:pt x="4876343" y="1260157"/>
                  </a:lnTo>
                  <a:lnTo>
                    <a:pt x="4874488" y="1258303"/>
                  </a:lnTo>
                  <a:lnTo>
                    <a:pt x="4873358" y="1257833"/>
                  </a:lnTo>
                  <a:lnTo>
                    <a:pt x="4861204" y="1257833"/>
                  </a:lnTo>
                  <a:lnTo>
                    <a:pt x="4860087" y="1258303"/>
                  </a:lnTo>
                  <a:lnTo>
                    <a:pt x="4858220" y="1260157"/>
                  </a:lnTo>
                  <a:lnTo>
                    <a:pt x="4857762" y="1261287"/>
                  </a:lnTo>
                  <a:lnTo>
                    <a:pt x="4857762" y="1263916"/>
                  </a:lnTo>
                  <a:lnTo>
                    <a:pt x="4858220" y="1265034"/>
                  </a:lnTo>
                  <a:lnTo>
                    <a:pt x="4860087" y="1266888"/>
                  </a:lnTo>
                  <a:lnTo>
                    <a:pt x="4861204" y="1267358"/>
                  </a:lnTo>
                  <a:lnTo>
                    <a:pt x="4873358" y="1267358"/>
                  </a:lnTo>
                  <a:lnTo>
                    <a:pt x="4874488" y="1266888"/>
                  </a:lnTo>
                  <a:lnTo>
                    <a:pt x="4876343" y="1265034"/>
                  </a:lnTo>
                  <a:lnTo>
                    <a:pt x="4876812" y="1263916"/>
                  </a:lnTo>
                  <a:lnTo>
                    <a:pt x="4876812" y="1261287"/>
                  </a:lnTo>
                  <a:close/>
                </a:path>
                <a:path w="5163185" h="3783329">
                  <a:moveTo>
                    <a:pt x="4876812" y="632358"/>
                  </a:moveTo>
                  <a:lnTo>
                    <a:pt x="4876343" y="631240"/>
                  </a:lnTo>
                  <a:lnTo>
                    <a:pt x="4874488" y="629386"/>
                  </a:lnTo>
                  <a:lnTo>
                    <a:pt x="4873358" y="628916"/>
                  </a:lnTo>
                  <a:lnTo>
                    <a:pt x="4861204" y="628916"/>
                  </a:lnTo>
                  <a:lnTo>
                    <a:pt x="4860087" y="629386"/>
                  </a:lnTo>
                  <a:lnTo>
                    <a:pt x="4858220" y="631240"/>
                  </a:lnTo>
                  <a:lnTo>
                    <a:pt x="4857762" y="632358"/>
                  </a:lnTo>
                  <a:lnTo>
                    <a:pt x="4857762" y="635000"/>
                  </a:lnTo>
                  <a:lnTo>
                    <a:pt x="4858220" y="636117"/>
                  </a:lnTo>
                  <a:lnTo>
                    <a:pt x="4860087" y="637971"/>
                  </a:lnTo>
                  <a:lnTo>
                    <a:pt x="4861204" y="638441"/>
                  </a:lnTo>
                  <a:lnTo>
                    <a:pt x="4873358" y="638441"/>
                  </a:lnTo>
                  <a:lnTo>
                    <a:pt x="4874488" y="637971"/>
                  </a:lnTo>
                  <a:lnTo>
                    <a:pt x="4876343" y="636117"/>
                  </a:lnTo>
                  <a:lnTo>
                    <a:pt x="4876812" y="635000"/>
                  </a:lnTo>
                  <a:lnTo>
                    <a:pt x="4876812" y="632358"/>
                  </a:lnTo>
                  <a:close/>
                </a:path>
                <a:path w="5163185" h="3783329">
                  <a:moveTo>
                    <a:pt x="4876812" y="3441"/>
                  </a:moveTo>
                  <a:lnTo>
                    <a:pt x="4876343" y="2324"/>
                  </a:lnTo>
                  <a:lnTo>
                    <a:pt x="4874488" y="457"/>
                  </a:lnTo>
                  <a:lnTo>
                    <a:pt x="4873358" y="0"/>
                  </a:lnTo>
                  <a:lnTo>
                    <a:pt x="4861204" y="0"/>
                  </a:lnTo>
                  <a:lnTo>
                    <a:pt x="4860087" y="457"/>
                  </a:lnTo>
                  <a:lnTo>
                    <a:pt x="4858220" y="2324"/>
                  </a:lnTo>
                  <a:lnTo>
                    <a:pt x="4857762" y="3441"/>
                  </a:lnTo>
                  <a:lnTo>
                    <a:pt x="4857762" y="6070"/>
                  </a:lnTo>
                  <a:lnTo>
                    <a:pt x="4858220" y="7200"/>
                  </a:lnTo>
                  <a:lnTo>
                    <a:pt x="4860087" y="9055"/>
                  </a:lnTo>
                  <a:lnTo>
                    <a:pt x="4861204" y="9525"/>
                  </a:lnTo>
                  <a:lnTo>
                    <a:pt x="4873358" y="9525"/>
                  </a:lnTo>
                  <a:lnTo>
                    <a:pt x="4874488" y="9055"/>
                  </a:lnTo>
                  <a:lnTo>
                    <a:pt x="4876343" y="7200"/>
                  </a:lnTo>
                  <a:lnTo>
                    <a:pt x="4876812" y="6070"/>
                  </a:lnTo>
                  <a:lnTo>
                    <a:pt x="4876812" y="3441"/>
                  </a:lnTo>
                  <a:close/>
                </a:path>
                <a:path w="5163185" h="3783329">
                  <a:moveTo>
                    <a:pt x="4933962" y="3776980"/>
                  </a:moveTo>
                  <a:lnTo>
                    <a:pt x="4933493" y="3775862"/>
                  </a:lnTo>
                  <a:lnTo>
                    <a:pt x="4931638" y="3773995"/>
                  </a:lnTo>
                  <a:lnTo>
                    <a:pt x="4930508" y="3773525"/>
                  </a:lnTo>
                  <a:lnTo>
                    <a:pt x="4918354" y="3773525"/>
                  </a:lnTo>
                  <a:lnTo>
                    <a:pt x="4917237" y="3773995"/>
                  </a:lnTo>
                  <a:lnTo>
                    <a:pt x="4915370" y="3775862"/>
                  </a:lnTo>
                  <a:lnTo>
                    <a:pt x="4914912" y="3776980"/>
                  </a:lnTo>
                  <a:lnTo>
                    <a:pt x="4914912" y="3779609"/>
                  </a:lnTo>
                  <a:lnTo>
                    <a:pt x="4915370" y="3780726"/>
                  </a:lnTo>
                  <a:lnTo>
                    <a:pt x="4917237" y="3782593"/>
                  </a:lnTo>
                  <a:lnTo>
                    <a:pt x="4918354" y="3783063"/>
                  </a:lnTo>
                  <a:lnTo>
                    <a:pt x="4930508" y="3783063"/>
                  </a:lnTo>
                  <a:lnTo>
                    <a:pt x="4931638" y="3782593"/>
                  </a:lnTo>
                  <a:lnTo>
                    <a:pt x="4933493" y="3780726"/>
                  </a:lnTo>
                  <a:lnTo>
                    <a:pt x="4933962" y="3779609"/>
                  </a:lnTo>
                  <a:lnTo>
                    <a:pt x="4933962" y="3776980"/>
                  </a:lnTo>
                  <a:close/>
                </a:path>
                <a:path w="5163185" h="3783329">
                  <a:moveTo>
                    <a:pt x="4933962" y="3148050"/>
                  </a:moveTo>
                  <a:lnTo>
                    <a:pt x="4933493" y="3146933"/>
                  </a:lnTo>
                  <a:lnTo>
                    <a:pt x="4931638" y="3145078"/>
                  </a:lnTo>
                  <a:lnTo>
                    <a:pt x="4930508" y="3144609"/>
                  </a:lnTo>
                  <a:lnTo>
                    <a:pt x="4918354" y="3144609"/>
                  </a:lnTo>
                  <a:lnTo>
                    <a:pt x="4917237" y="3145078"/>
                  </a:lnTo>
                  <a:lnTo>
                    <a:pt x="4915370" y="3146933"/>
                  </a:lnTo>
                  <a:lnTo>
                    <a:pt x="4914912" y="3148050"/>
                  </a:lnTo>
                  <a:lnTo>
                    <a:pt x="4914912" y="3150679"/>
                  </a:lnTo>
                  <a:lnTo>
                    <a:pt x="4915370" y="3151809"/>
                  </a:lnTo>
                  <a:lnTo>
                    <a:pt x="4917237" y="3153664"/>
                  </a:lnTo>
                  <a:lnTo>
                    <a:pt x="4918354" y="3154134"/>
                  </a:lnTo>
                  <a:lnTo>
                    <a:pt x="4930508" y="3154134"/>
                  </a:lnTo>
                  <a:lnTo>
                    <a:pt x="4931638" y="3153664"/>
                  </a:lnTo>
                  <a:lnTo>
                    <a:pt x="4933493" y="3151809"/>
                  </a:lnTo>
                  <a:lnTo>
                    <a:pt x="4933962" y="3150679"/>
                  </a:lnTo>
                  <a:lnTo>
                    <a:pt x="4933962" y="3148050"/>
                  </a:lnTo>
                  <a:close/>
                </a:path>
                <a:path w="5163185" h="3783329">
                  <a:moveTo>
                    <a:pt x="4933962" y="2519134"/>
                  </a:moveTo>
                  <a:lnTo>
                    <a:pt x="4933493" y="2518003"/>
                  </a:lnTo>
                  <a:lnTo>
                    <a:pt x="4931638" y="2516149"/>
                  </a:lnTo>
                  <a:lnTo>
                    <a:pt x="4930508" y="2515679"/>
                  </a:lnTo>
                  <a:lnTo>
                    <a:pt x="4918354" y="2515679"/>
                  </a:lnTo>
                  <a:lnTo>
                    <a:pt x="4917237" y="2516149"/>
                  </a:lnTo>
                  <a:lnTo>
                    <a:pt x="4915370" y="2518003"/>
                  </a:lnTo>
                  <a:lnTo>
                    <a:pt x="4914912" y="2519134"/>
                  </a:lnTo>
                  <a:lnTo>
                    <a:pt x="4914912" y="2521762"/>
                  </a:lnTo>
                  <a:lnTo>
                    <a:pt x="4915370" y="2522880"/>
                  </a:lnTo>
                  <a:lnTo>
                    <a:pt x="4917237" y="2524747"/>
                  </a:lnTo>
                  <a:lnTo>
                    <a:pt x="4918354" y="2525204"/>
                  </a:lnTo>
                  <a:lnTo>
                    <a:pt x="4930508" y="2525204"/>
                  </a:lnTo>
                  <a:lnTo>
                    <a:pt x="4931638" y="2524747"/>
                  </a:lnTo>
                  <a:lnTo>
                    <a:pt x="4933493" y="2522880"/>
                  </a:lnTo>
                  <a:lnTo>
                    <a:pt x="4933962" y="2521762"/>
                  </a:lnTo>
                  <a:lnTo>
                    <a:pt x="4933962" y="2519134"/>
                  </a:lnTo>
                  <a:close/>
                </a:path>
                <a:path w="5163185" h="3783329">
                  <a:moveTo>
                    <a:pt x="4933962" y="1890204"/>
                  </a:moveTo>
                  <a:lnTo>
                    <a:pt x="4933493" y="1889086"/>
                  </a:lnTo>
                  <a:lnTo>
                    <a:pt x="4931638" y="1887220"/>
                  </a:lnTo>
                  <a:lnTo>
                    <a:pt x="4930508" y="1886762"/>
                  </a:lnTo>
                  <a:lnTo>
                    <a:pt x="4918354" y="1886762"/>
                  </a:lnTo>
                  <a:lnTo>
                    <a:pt x="4917237" y="1887220"/>
                  </a:lnTo>
                  <a:lnTo>
                    <a:pt x="4915370" y="1889086"/>
                  </a:lnTo>
                  <a:lnTo>
                    <a:pt x="4914912" y="1890204"/>
                  </a:lnTo>
                  <a:lnTo>
                    <a:pt x="4914912" y="1892833"/>
                  </a:lnTo>
                  <a:lnTo>
                    <a:pt x="4915370" y="1893963"/>
                  </a:lnTo>
                  <a:lnTo>
                    <a:pt x="4917237" y="1895817"/>
                  </a:lnTo>
                  <a:lnTo>
                    <a:pt x="4918354" y="1896287"/>
                  </a:lnTo>
                  <a:lnTo>
                    <a:pt x="4930508" y="1896287"/>
                  </a:lnTo>
                  <a:lnTo>
                    <a:pt x="4931638" y="1895817"/>
                  </a:lnTo>
                  <a:lnTo>
                    <a:pt x="4933493" y="1893963"/>
                  </a:lnTo>
                  <a:lnTo>
                    <a:pt x="4933962" y="1892833"/>
                  </a:lnTo>
                  <a:lnTo>
                    <a:pt x="4933962" y="1890204"/>
                  </a:lnTo>
                  <a:close/>
                </a:path>
                <a:path w="5163185" h="3783329">
                  <a:moveTo>
                    <a:pt x="4933962" y="1261287"/>
                  </a:moveTo>
                  <a:lnTo>
                    <a:pt x="4933493" y="1260157"/>
                  </a:lnTo>
                  <a:lnTo>
                    <a:pt x="4931638" y="1258303"/>
                  </a:lnTo>
                  <a:lnTo>
                    <a:pt x="4930508" y="1257833"/>
                  </a:lnTo>
                  <a:lnTo>
                    <a:pt x="4918354" y="1257833"/>
                  </a:lnTo>
                  <a:lnTo>
                    <a:pt x="4917237" y="1258303"/>
                  </a:lnTo>
                  <a:lnTo>
                    <a:pt x="4915370" y="1260157"/>
                  </a:lnTo>
                  <a:lnTo>
                    <a:pt x="4914912" y="1261287"/>
                  </a:lnTo>
                  <a:lnTo>
                    <a:pt x="4914912" y="1263916"/>
                  </a:lnTo>
                  <a:lnTo>
                    <a:pt x="4915370" y="1265034"/>
                  </a:lnTo>
                  <a:lnTo>
                    <a:pt x="4917237" y="1266888"/>
                  </a:lnTo>
                  <a:lnTo>
                    <a:pt x="4918354" y="1267358"/>
                  </a:lnTo>
                  <a:lnTo>
                    <a:pt x="4930508" y="1267358"/>
                  </a:lnTo>
                  <a:lnTo>
                    <a:pt x="4931638" y="1266888"/>
                  </a:lnTo>
                  <a:lnTo>
                    <a:pt x="4933493" y="1265034"/>
                  </a:lnTo>
                  <a:lnTo>
                    <a:pt x="4933962" y="1263916"/>
                  </a:lnTo>
                  <a:lnTo>
                    <a:pt x="4933962" y="1261287"/>
                  </a:lnTo>
                  <a:close/>
                </a:path>
                <a:path w="5163185" h="3783329">
                  <a:moveTo>
                    <a:pt x="4933962" y="632358"/>
                  </a:moveTo>
                  <a:lnTo>
                    <a:pt x="4933493" y="631240"/>
                  </a:lnTo>
                  <a:lnTo>
                    <a:pt x="4931638" y="629386"/>
                  </a:lnTo>
                  <a:lnTo>
                    <a:pt x="4930508" y="628916"/>
                  </a:lnTo>
                  <a:lnTo>
                    <a:pt x="4918354" y="628916"/>
                  </a:lnTo>
                  <a:lnTo>
                    <a:pt x="4917237" y="629386"/>
                  </a:lnTo>
                  <a:lnTo>
                    <a:pt x="4915370" y="631240"/>
                  </a:lnTo>
                  <a:lnTo>
                    <a:pt x="4914912" y="632358"/>
                  </a:lnTo>
                  <a:lnTo>
                    <a:pt x="4914912" y="635000"/>
                  </a:lnTo>
                  <a:lnTo>
                    <a:pt x="4915370" y="636117"/>
                  </a:lnTo>
                  <a:lnTo>
                    <a:pt x="4917237" y="637971"/>
                  </a:lnTo>
                  <a:lnTo>
                    <a:pt x="4918354" y="638441"/>
                  </a:lnTo>
                  <a:lnTo>
                    <a:pt x="4930508" y="638441"/>
                  </a:lnTo>
                  <a:lnTo>
                    <a:pt x="4931638" y="637971"/>
                  </a:lnTo>
                  <a:lnTo>
                    <a:pt x="4933493" y="636117"/>
                  </a:lnTo>
                  <a:lnTo>
                    <a:pt x="4933962" y="635000"/>
                  </a:lnTo>
                  <a:lnTo>
                    <a:pt x="4933962" y="632358"/>
                  </a:lnTo>
                  <a:close/>
                </a:path>
                <a:path w="5163185" h="3783329">
                  <a:moveTo>
                    <a:pt x="4933962" y="3441"/>
                  </a:moveTo>
                  <a:lnTo>
                    <a:pt x="4933493" y="2324"/>
                  </a:lnTo>
                  <a:lnTo>
                    <a:pt x="4931638" y="457"/>
                  </a:lnTo>
                  <a:lnTo>
                    <a:pt x="4930508" y="0"/>
                  </a:lnTo>
                  <a:lnTo>
                    <a:pt x="4918354" y="0"/>
                  </a:lnTo>
                  <a:lnTo>
                    <a:pt x="4917237" y="457"/>
                  </a:lnTo>
                  <a:lnTo>
                    <a:pt x="4915370" y="2324"/>
                  </a:lnTo>
                  <a:lnTo>
                    <a:pt x="4914912" y="3441"/>
                  </a:lnTo>
                  <a:lnTo>
                    <a:pt x="4914912" y="6070"/>
                  </a:lnTo>
                  <a:lnTo>
                    <a:pt x="4915370" y="7200"/>
                  </a:lnTo>
                  <a:lnTo>
                    <a:pt x="4917237" y="9055"/>
                  </a:lnTo>
                  <a:lnTo>
                    <a:pt x="4918354" y="9525"/>
                  </a:lnTo>
                  <a:lnTo>
                    <a:pt x="4930508" y="9525"/>
                  </a:lnTo>
                  <a:lnTo>
                    <a:pt x="4931638" y="9055"/>
                  </a:lnTo>
                  <a:lnTo>
                    <a:pt x="4933493" y="7200"/>
                  </a:lnTo>
                  <a:lnTo>
                    <a:pt x="4933962" y="6070"/>
                  </a:lnTo>
                  <a:lnTo>
                    <a:pt x="4933962" y="3441"/>
                  </a:lnTo>
                  <a:close/>
                </a:path>
                <a:path w="5163185" h="3783329">
                  <a:moveTo>
                    <a:pt x="4991112" y="3776980"/>
                  </a:moveTo>
                  <a:lnTo>
                    <a:pt x="4990643" y="3775862"/>
                  </a:lnTo>
                  <a:lnTo>
                    <a:pt x="4988788" y="3773995"/>
                  </a:lnTo>
                  <a:lnTo>
                    <a:pt x="4987658" y="3773525"/>
                  </a:lnTo>
                  <a:lnTo>
                    <a:pt x="4975504" y="3773525"/>
                  </a:lnTo>
                  <a:lnTo>
                    <a:pt x="4974387" y="3773995"/>
                  </a:lnTo>
                  <a:lnTo>
                    <a:pt x="4972520" y="3775862"/>
                  </a:lnTo>
                  <a:lnTo>
                    <a:pt x="4972062" y="3776980"/>
                  </a:lnTo>
                  <a:lnTo>
                    <a:pt x="4972062" y="3779609"/>
                  </a:lnTo>
                  <a:lnTo>
                    <a:pt x="4972520" y="3780726"/>
                  </a:lnTo>
                  <a:lnTo>
                    <a:pt x="4974387" y="3782593"/>
                  </a:lnTo>
                  <a:lnTo>
                    <a:pt x="4975504" y="3783063"/>
                  </a:lnTo>
                  <a:lnTo>
                    <a:pt x="4987658" y="3783063"/>
                  </a:lnTo>
                  <a:lnTo>
                    <a:pt x="4988788" y="3782593"/>
                  </a:lnTo>
                  <a:lnTo>
                    <a:pt x="4990643" y="3780726"/>
                  </a:lnTo>
                  <a:lnTo>
                    <a:pt x="4991112" y="3779609"/>
                  </a:lnTo>
                  <a:lnTo>
                    <a:pt x="4991112" y="3776980"/>
                  </a:lnTo>
                  <a:close/>
                </a:path>
                <a:path w="5163185" h="3783329">
                  <a:moveTo>
                    <a:pt x="4991112" y="3148050"/>
                  </a:moveTo>
                  <a:lnTo>
                    <a:pt x="4990643" y="3146933"/>
                  </a:lnTo>
                  <a:lnTo>
                    <a:pt x="4988788" y="3145078"/>
                  </a:lnTo>
                  <a:lnTo>
                    <a:pt x="4987658" y="3144609"/>
                  </a:lnTo>
                  <a:lnTo>
                    <a:pt x="4975504" y="3144609"/>
                  </a:lnTo>
                  <a:lnTo>
                    <a:pt x="4974387" y="3145078"/>
                  </a:lnTo>
                  <a:lnTo>
                    <a:pt x="4972520" y="3146933"/>
                  </a:lnTo>
                  <a:lnTo>
                    <a:pt x="4972062" y="3148050"/>
                  </a:lnTo>
                  <a:lnTo>
                    <a:pt x="4972062" y="3150679"/>
                  </a:lnTo>
                  <a:lnTo>
                    <a:pt x="4972520" y="3151809"/>
                  </a:lnTo>
                  <a:lnTo>
                    <a:pt x="4974387" y="3153664"/>
                  </a:lnTo>
                  <a:lnTo>
                    <a:pt x="4975504" y="3154134"/>
                  </a:lnTo>
                  <a:lnTo>
                    <a:pt x="4987658" y="3154134"/>
                  </a:lnTo>
                  <a:lnTo>
                    <a:pt x="4988788" y="3153664"/>
                  </a:lnTo>
                  <a:lnTo>
                    <a:pt x="4990643" y="3151809"/>
                  </a:lnTo>
                  <a:lnTo>
                    <a:pt x="4991112" y="3150679"/>
                  </a:lnTo>
                  <a:lnTo>
                    <a:pt x="4991112" y="3148050"/>
                  </a:lnTo>
                  <a:close/>
                </a:path>
                <a:path w="5163185" h="3783329">
                  <a:moveTo>
                    <a:pt x="4991112" y="2519134"/>
                  </a:moveTo>
                  <a:lnTo>
                    <a:pt x="4990643" y="2518003"/>
                  </a:lnTo>
                  <a:lnTo>
                    <a:pt x="4988788" y="2516149"/>
                  </a:lnTo>
                  <a:lnTo>
                    <a:pt x="4987658" y="2515679"/>
                  </a:lnTo>
                  <a:lnTo>
                    <a:pt x="4975504" y="2515679"/>
                  </a:lnTo>
                  <a:lnTo>
                    <a:pt x="4974387" y="2516149"/>
                  </a:lnTo>
                  <a:lnTo>
                    <a:pt x="4972520" y="2518003"/>
                  </a:lnTo>
                  <a:lnTo>
                    <a:pt x="4972062" y="2519134"/>
                  </a:lnTo>
                  <a:lnTo>
                    <a:pt x="4972062" y="2521762"/>
                  </a:lnTo>
                  <a:lnTo>
                    <a:pt x="4972520" y="2522880"/>
                  </a:lnTo>
                  <a:lnTo>
                    <a:pt x="4974387" y="2524747"/>
                  </a:lnTo>
                  <a:lnTo>
                    <a:pt x="4975504" y="2525204"/>
                  </a:lnTo>
                  <a:lnTo>
                    <a:pt x="4987658" y="2525204"/>
                  </a:lnTo>
                  <a:lnTo>
                    <a:pt x="4988788" y="2524747"/>
                  </a:lnTo>
                  <a:lnTo>
                    <a:pt x="4990643" y="2522880"/>
                  </a:lnTo>
                  <a:lnTo>
                    <a:pt x="4991112" y="2521762"/>
                  </a:lnTo>
                  <a:lnTo>
                    <a:pt x="4991112" y="2519134"/>
                  </a:lnTo>
                  <a:close/>
                </a:path>
                <a:path w="5163185" h="3783329">
                  <a:moveTo>
                    <a:pt x="4991112" y="1890204"/>
                  </a:moveTo>
                  <a:lnTo>
                    <a:pt x="4990643" y="1889086"/>
                  </a:lnTo>
                  <a:lnTo>
                    <a:pt x="4988788" y="1887220"/>
                  </a:lnTo>
                  <a:lnTo>
                    <a:pt x="4987658" y="1886762"/>
                  </a:lnTo>
                  <a:lnTo>
                    <a:pt x="4975504" y="1886762"/>
                  </a:lnTo>
                  <a:lnTo>
                    <a:pt x="4974387" y="1887220"/>
                  </a:lnTo>
                  <a:lnTo>
                    <a:pt x="4972520" y="1889086"/>
                  </a:lnTo>
                  <a:lnTo>
                    <a:pt x="4972062" y="1890204"/>
                  </a:lnTo>
                  <a:lnTo>
                    <a:pt x="4972062" y="1892833"/>
                  </a:lnTo>
                  <a:lnTo>
                    <a:pt x="4972520" y="1893963"/>
                  </a:lnTo>
                  <a:lnTo>
                    <a:pt x="4974387" y="1895817"/>
                  </a:lnTo>
                  <a:lnTo>
                    <a:pt x="4975504" y="1896287"/>
                  </a:lnTo>
                  <a:lnTo>
                    <a:pt x="4987658" y="1896287"/>
                  </a:lnTo>
                  <a:lnTo>
                    <a:pt x="4988788" y="1895817"/>
                  </a:lnTo>
                  <a:lnTo>
                    <a:pt x="4990643" y="1893963"/>
                  </a:lnTo>
                  <a:lnTo>
                    <a:pt x="4991112" y="1892833"/>
                  </a:lnTo>
                  <a:lnTo>
                    <a:pt x="4991112" y="1890204"/>
                  </a:lnTo>
                  <a:close/>
                </a:path>
                <a:path w="5163185" h="3783329">
                  <a:moveTo>
                    <a:pt x="4991112" y="1261287"/>
                  </a:moveTo>
                  <a:lnTo>
                    <a:pt x="4990643" y="1260157"/>
                  </a:lnTo>
                  <a:lnTo>
                    <a:pt x="4988788" y="1258303"/>
                  </a:lnTo>
                  <a:lnTo>
                    <a:pt x="4987658" y="1257833"/>
                  </a:lnTo>
                  <a:lnTo>
                    <a:pt x="4975504" y="1257833"/>
                  </a:lnTo>
                  <a:lnTo>
                    <a:pt x="4974387" y="1258303"/>
                  </a:lnTo>
                  <a:lnTo>
                    <a:pt x="4972520" y="1260157"/>
                  </a:lnTo>
                  <a:lnTo>
                    <a:pt x="4972062" y="1261287"/>
                  </a:lnTo>
                  <a:lnTo>
                    <a:pt x="4972062" y="1263916"/>
                  </a:lnTo>
                  <a:lnTo>
                    <a:pt x="4972520" y="1265034"/>
                  </a:lnTo>
                  <a:lnTo>
                    <a:pt x="4974387" y="1266888"/>
                  </a:lnTo>
                  <a:lnTo>
                    <a:pt x="4975504" y="1267358"/>
                  </a:lnTo>
                  <a:lnTo>
                    <a:pt x="4987658" y="1267358"/>
                  </a:lnTo>
                  <a:lnTo>
                    <a:pt x="4988788" y="1266888"/>
                  </a:lnTo>
                  <a:lnTo>
                    <a:pt x="4990643" y="1265034"/>
                  </a:lnTo>
                  <a:lnTo>
                    <a:pt x="4991112" y="1263916"/>
                  </a:lnTo>
                  <a:lnTo>
                    <a:pt x="4991112" y="1261287"/>
                  </a:lnTo>
                  <a:close/>
                </a:path>
                <a:path w="5163185" h="3783329">
                  <a:moveTo>
                    <a:pt x="4991112" y="632358"/>
                  </a:moveTo>
                  <a:lnTo>
                    <a:pt x="4990643" y="631240"/>
                  </a:lnTo>
                  <a:lnTo>
                    <a:pt x="4988788" y="629386"/>
                  </a:lnTo>
                  <a:lnTo>
                    <a:pt x="4987658" y="628916"/>
                  </a:lnTo>
                  <a:lnTo>
                    <a:pt x="4975504" y="628916"/>
                  </a:lnTo>
                  <a:lnTo>
                    <a:pt x="4974387" y="629386"/>
                  </a:lnTo>
                  <a:lnTo>
                    <a:pt x="4972520" y="631240"/>
                  </a:lnTo>
                  <a:lnTo>
                    <a:pt x="4972062" y="632358"/>
                  </a:lnTo>
                  <a:lnTo>
                    <a:pt x="4972062" y="635000"/>
                  </a:lnTo>
                  <a:lnTo>
                    <a:pt x="4972520" y="636117"/>
                  </a:lnTo>
                  <a:lnTo>
                    <a:pt x="4974387" y="637971"/>
                  </a:lnTo>
                  <a:lnTo>
                    <a:pt x="4975504" y="638441"/>
                  </a:lnTo>
                  <a:lnTo>
                    <a:pt x="4987658" y="638441"/>
                  </a:lnTo>
                  <a:lnTo>
                    <a:pt x="4988788" y="637971"/>
                  </a:lnTo>
                  <a:lnTo>
                    <a:pt x="4990643" y="636117"/>
                  </a:lnTo>
                  <a:lnTo>
                    <a:pt x="4991112" y="635000"/>
                  </a:lnTo>
                  <a:lnTo>
                    <a:pt x="4991112" y="632358"/>
                  </a:lnTo>
                  <a:close/>
                </a:path>
                <a:path w="5163185" h="3783329">
                  <a:moveTo>
                    <a:pt x="4991112" y="3441"/>
                  </a:moveTo>
                  <a:lnTo>
                    <a:pt x="4990643" y="2324"/>
                  </a:lnTo>
                  <a:lnTo>
                    <a:pt x="4988788" y="457"/>
                  </a:lnTo>
                  <a:lnTo>
                    <a:pt x="4987658" y="0"/>
                  </a:lnTo>
                  <a:lnTo>
                    <a:pt x="4975504" y="0"/>
                  </a:lnTo>
                  <a:lnTo>
                    <a:pt x="4974387" y="457"/>
                  </a:lnTo>
                  <a:lnTo>
                    <a:pt x="4972520" y="2324"/>
                  </a:lnTo>
                  <a:lnTo>
                    <a:pt x="4972062" y="3441"/>
                  </a:lnTo>
                  <a:lnTo>
                    <a:pt x="4972062" y="6070"/>
                  </a:lnTo>
                  <a:lnTo>
                    <a:pt x="4972520" y="7200"/>
                  </a:lnTo>
                  <a:lnTo>
                    <a:pt x="4974387" y="9055"/>
                  </a:lnTo>
                  <a:lnTo>
                    <a:pt x="4975504" y="9525"/>
                  </a:lnTo>
                  <a:lnTo>
                    <a:pt x="4987658" y="9525"/>
                  </a:lnTo>
                  <a:lnTo>
                    <a:pt x="4988788" y="9055"/>
                  </a:lnTo>
                  <a:lnTo>
                    <a:pt x="4990643" y="7200"/>
                  </a:lnTo>
                  <a:lnTo>
                    <a:pt x="4991112" y="6070"/>
                  </a:lnTo>
                  <a:lnTo>
                    <a:pt x="4991112" y="3441"/>
                  </a:lnTo>
                  <a:close/>
                </a:path>
                <a:path w="5163185" h="3783329">
                  <a:moveTo>
                    <a:pt x="5048262" y="3776980"/>
                  </a:moveTo>
                  <a:lnTo>
                    <a:pt x="5047793" y="3775862"/>
                  </a:lnTo>
                  <a:lnTo>
                    <a:pt x="5045938" y="3773995"/>
                  </a:lnTo>
                  <a:lnTo>
                    <a:pt x="5044808" y="3773525"/>
                  </a:lnTo>
                  <a:lnTo>
                    <a:pt x="5032654" y="3773525"/>
                  </a:lnTo>
                  <a:lnTo>
                    <a:pt x="5031537" y="3773995"/>
                  </a:lnTo>
                  <a:lnTo>
                    <a:pt x="5029670" y="3775862"/>
                  </a:lnTo>
                  <a:lnTo>
                    <a:pt x="5029212" y="3776980"/>
                  </a:lnTo>
                  <a:lnTo>
                    <a:pt x="5029212" y="3779609"/>
                  </a:lnTo>
                  <a:lnTo>
                    <a:pt x="5029670" y="3780726"/>
                  </a:lnTo>
                  <a:lnTo>
                    <a:pt x="5031537" y="3782593"/>
                  </a:lnTo>
                  <a:lnTo>
                    <a:pt x="5032654" y="3783063"/>
                  </a:lnTo>
                  <a:lnTo>
                    <a:pt x="5044808" y="3783063"/>
                  </a:lnTo>
                  <a:lnTo>
                    <a:pt x="5045938" y="3782593"/>
                  </a:lnTo>
                  <a:lnTo>
                    <a:pt x="5047793" y="3780726"/>
                  </a:lnTo>
                  <a:lnTo>
                    <a:pt x="5048262" y="3779609"/>
                  </a:lnTo>
                  <a:lnTo>
                    <a:pt x="5048262" y="3776980"/>
                  </a:lnTo>
                  <a:close/>
                </a:path>
                <a:path w="5163185" h="3783329">
                  <a:moveTo>
                    <a:pt x="5048262" y="3148050"/>
                  </a:moveTo>
                  <a:lnTo>
                    <a:pt x="5047793" y="3146933"/>
                  </a:lnTo>
                  <a:lnTo>
                    <a:pt x="5045938" y="3145078"/>
                  </a:lnTo>
                  <a:lnTo>
                    <a:pt x="5044808" y="3144609"/>
                  </a:lnTo>
                  <a:lnTo>
                    <a:pt x="5032654" y="3144609"/>
                  </a:lnTo>
                  <a:lnTo>
                    <a:pt x="5031537" y="3145078"/>
                  </a:lnTo>
                  <a:lnTo>
                    <a:pt x="5029670" y="3146933"/>
                  </a:lnTo>
                  <a:lnTo>
                    <a:pt x="5029212" y="3148050"/>
                  </a:lnTo>
                  <a:lnTo>
                    <a:pt x="5029212" y="3150679"/>
                  </a:lnTo>
                  <a:lnTo>
                    <a:pt x="5029670" y="3151809"/>
                  </a:lnTo>
                  <a:lnTo>
                    <a:pt x="5031537" y="3153664"/>
                  </a:lnTo>
                  <a:lnTo>
                    <a:pt x="5032654" y="3154134"/>
                  </a:lnTo>
                  <a:lnTo>
                    <a:pt x="5044808" y="3154134"/>
                  </a:lnTo>
                  <a:lnTo>
                    <a:pt x="5045938" y="3153664"/>
                  </a:lnTo>
                  <a:lnTo>
                    <a:pt x="5047793" y="3151809"/>
                  </a:lnTo>
                  <a:lnTo>
                    <a:pt x="5048262" y="3150679"/>
                  </a:lnTo>
                  <a:lnTo>
                    <a:pt x="5048262" y="3148050"/>
                  </a:lnTo>
                  <a:close/>
                </a:path>
                <a:path w="5163185" h="3783329">
                  <a:moveTo>
                    <a:pt x="5048262" y="2519134"/>
                  </a:moveTo>
                  <a:lnTo>
                    <a:pt x="5047793" y="2518003"/>
                  </a:lnTo>
                  <a:lnTo>
                    <a:pt x="5045938" y="2516149"/>
                  </a:lnTo>
                  <a:lnTo>
                    <a:pt x="5044808" y="2515679"/>
                  </a:lnTo>
                  <a:lnTo>
                    <a:pt x="5032654" y="2515679"/>
                  </a:lnTo>
                  <a:lnTo>
                    <a:pt x="5031537" y="2516149"/>
                  </a:lnTo>
                  <a:lnTo>
                    <a:pt x="5029670" y="2518003"/>
                  </a:lnTo>
                  <a:lnTo>
                    <a:pt x="5029212" y="2519134"/>
                  </a:lnTo>
                  <a:lnTo>
                    <a:pt x="5029212" y="2521762"/>
                  </a:lnTo>
                  <a:lnTo>
                    <a:pt x="5029670" y="2522880"/>
                  </a:lnTo>
                  <a:lnTo>
                    <a:pt x="5031537" y="2524747"/>
                  </a:lnTo>
                  <a:lnTo>
                    <a:pt x="5032654" y="2525204"/>
                  </a:lnTo>
                  <a:lnTo>
                    <a:pt x="5044808" y="2525204"/>
                  </a:lnTo>
                  <a:lnTo>
                    <a:pt x="5045938" y="2524747"/>
                  </a:lnTo>
                  <a:lnTo>
                    <a:pt x="5047793" y="2522880"/>
                  </a:lnTo>
                  <a:lnTo>
                    <a:pt x="5048262" y="2521762"/>
                  </a:lnTo>
                  <a:lnTo>
                    <a:pt x="5048262" y="2519134"/>
                  </a:lnTo>
                  <a:close/>
                </a:path>
                <a:path w="5163185" h="3783329">
                  <a:moveTo>
                    <a:pt x="5048262" y="1890204"/>
                  </a:moveTo>
                  <a:lnTo>
                    <a:pt x="5047793" y="1889086"/>
                  </a:lnTo>
                  <a:lnTo>
                    <a:pt x="5045938" y="1887220"/>
                  </a:lnTo>
                  <a:lnTo>
                    <a:pt x="5044808" y="1886762"/>
                  </a:lnTo>
                  <a:lnTo>
                    <a:pt x="5032654" y="1886762"/>
                  </a:lnTo>
                  <a:lnTo>
                    <a:pt x="5031537" y="1887220"/>
                  </a:lnTo>
                  <a:lnTo>
                    <a:pt x="5029670" y="1889086"/>
                  </a:lnTo>
                  <a:lnTo>
                    <a:pt x="5029212" y="1890204"/>
                  </a:lnTo>
                  <a:lnTo>
                    <a:pt x="5029212" y="1892833"/>
                  </a:lnTo>
                  <a:lnTo>
                    <a:pt x="5029670" y="1893963"/>
                  </a:lnTo>
                  <a:lnTo>
                    <a:pt x="5031537" y="1895817"/>
                  </a:lnTo>
                  <a:lnTo>
                    <a:pt x="5032654" y="1896287"/>
                  </a:lnTo>
                  <a:lnTo>
                    <a:pt x="5044808" y="1896287"/>
                  </a:lnTo>
                  <a:lnTo>
                    <a:pt x="5045938" y="1895817"/>
                  </a:lnTo>
                  <a:lnTo>
                    <a:pt x="5047793" y="1893963"/>
                  </a:lnTo>
                  <a:lnTo>
                    <a:pt x="5048262" y="1892833"/>
                  </a:lnTo>
                  <a:lnTo>
                    <a:pt x="5048262" y="1890204"/>
                  </a:lnTo>
                  <a:close/>
                </a:path>
                <a:path w="5163185" h="3783329">
                  <a:moveTo>
                    <a:pt x="5048262" y="1261287"/>
                  </a:moveTo>
                  <a:lnTo>
                    <a:pt x="5047793" y="1260157"/>
                  </a:lnTo>
                  <a:lnTo>
                    <a:pt x="5045938" y="1258303"/>
                  </a:lnTo>
                  <a:lnTo>
                    <a:pt x="5044808" y="1257833"/>
                  </a:lnTo>
                  <a:lnTo>
                    <a:pt x="5032654" y="1257833"/>
                  </a:lnTo>
                  <a:lnTo>
                    <a:pt x="5031537" y="1258303"/>
                  </a:lnTo>
                  <a:lnTo>
                    <a:pt x="5029670" y="1260157"/>
                  </a:lnTo>
                  <a:lnTo>
                    <a:pt x="5029212" y="1261287"/>
                  </a:lnTo>
                  <a:lnTo>
                    <a:pt x="5029212" y="1263916"/>
                  </a:lnTo>
                  <a:lnTo>
                    <a:pt x="5029670" y="1265034"/>
                  </a:lnTo>
                  <a:lnTo>
                    <a:pt x="5031537" y="1266888"/>
                  </a:lnTo>
                  <a:lnTo>
                    <a:pt x="5032654" y="1267358"/>
                  </a:lnTo>
                  <a:lnTo>
                    <a:pt x="5044808" y="1267358"/>
                  </a:lnTo>
                  <a:lnTo>
                    <a:pt x="5045938" y="1266888"/>
                  </a:lnTo>
                  <a:lnTo>
                    <a:pt x="5047793" y="1265034"/>
                  </a:lnTo>
                  <a:lnTo>
                    <a:pt x="5048262" y="1263916"/>
                  </a:lnTo>
                  <a:lnTo>
                    <a:pt x="5048262" y="1261287"/>
                  </a:lnTo>
                  <a:close/>
                </a:path>
                <a:path w="5163185" h="3783329">
                  <a:moveTo>
                    <a:pt x="5048262" y="632358"/>
                  </a:moveTo>
                  <a:lnTo>
                    <a:pt x="5047793" y="631240"/>
                  </a:lnTo>
                  <a:lnTo>
                    <a:pt x="5045938" y="629386"/>
                  </a:lnTo>
                  <a:lnTo>
                    <a:pt x="5044808" y="628916"/>
                  </a:lnTo>
                  <a:lnTo>
                    <a:pt x="5032654" y="628916"/>
                  </a:lnTo>
                  <a:lnTo>
                    <a:pt x="5031537" y="629386"/>
                  </a:lnTo>
                  <a:lnTo>
                    <a:pt x="5029670" y="631240"/>
                  </a:lnTo>
                  <a:lnTo>
                    <a:pt x="5029212" y="632358"/>
                  </a:lnTo>
                  <a:lnTo>
                    <a:pt x="5029212" y="635000"/>
                  </a:lnTo>
                  <a:lnTo>
                    <a:pt x="5029670" y="636117"/>
                  </a:lnTo>
                  <a:lnTo>
                    <a:pt x="5031537" y="637971"/>
                  </a:lnTo>
                  <a:lnTo>
                    <a:pt x="5032654" y="638441"/>
                  </a:lnTo>
                  <a:lnTo>
                    <a:pt x="5044808" y="638441"/>
                  </a:lnTo>
                  <a:lnTo>
                    <a:pt x="5045938" y="637971"/>
                  </a:lnTo>
                  <a:lnTo>
                    <a:pt x="5047793" y="636117"/>
                  </a:lnTo>
                  <a:lnTo>
                    <a:pt x="5048262" y="635000"/>
                  </a:lnTo>
                  <a:lnTo>
                    <a:pt x="5048262" y="632358"/>
                  </a:lnTo>
                  <a:close/>
                </a:path>
                <a:path w="5163185" h="3783329">
                  <a:moveTo>
                    <a:pt x="5048262" y="3441"/>
                  </a:moveTo>
                  <a:lnTo>
                    <a:pt x="5047793" y="2324"/>
                  </a:lnTo>
                  <a:lnTo>
                    <a:pt x="5045938" y="457"/>
                  </a:lnTo>
                  <a:lnTo>
                    <a:pt x="5044808" y="0"/>
                  </a:lnTo>
                  <a:lnTo>
                    <a:pt x="5032654" y="0"/>
                  </a:lnTo>
                  <a:lnTo>
                    <a:pt x="5031537" y="457"/>
                  </a:lnTo>
                  <a:lnTo>
                    <a:pt x="5029670" y="2324"/>
                  </a:lnTo>
                  <a:lnTo>
                    <a:pt x="5029212" y="3441"/>
                  </a:lnTo>
                  <a:lnTo>
                    <a:pt x="5029212" y="6070"/>
                  </a:lnTo>
                  <a:lnTo>
                    <a:pt x="5029670" y="7200"/>
                  </a:lnTo>
                  <a:lnTo>
                    <a:pt x="5031537" y="9055"/>
                  </a:lnTo>
                  <a:lnTo>
                    <a:pt x="5032654" y="9525"/>
                  </a:lnTo>
                  <a:lnTo>
                    <a:pt x="5044808" y="9525"/>
                  </a:lnTo>
                  <a:lnTo>
                    <a:pt x="5045938" y="9055"/>
                  </a:lnTo>
                  <a:lnTo>
                    <a:pt x="5047793" y="7200"/>
                  </a:lnTo>
                  <a:lnTo>
                    <a:pt x="5048262" y="6070"/>
                  </a:lnTo>
                  <a:lnTo>
                    <a:pt x="5048262" y="3441"/>
                  </a:lnTo>
                  <a:close/>
                </a:path>
                <a:path w="5163185" h="3783329">
                  <a:moveTo>
                    <a:pt x="5105412" y="3776980"/>
                  </a:moveTo>
                  <a:lnTo>
                    <a:pt x="5104943" y="3775862"/>
                  </a:lnTo>
                  <a:lnTo>
                    <a:pt x="5103088" y="3773995"/>
                  </a:lnTo>
                  <a:lnTo>
                    <a:pt x="5101958" y="3773525"/>
                  </a:lnTo>
                  <a:lnTo>
                    <a:pt x="5089804" y="3773525"/>
                  </a:lnTo>
                  <a:lnTo>
                    <a:pt x="5088687" y="3773995"/>
                  </a:lnTo>
                  <a:lnTo>
                    <a:pt x="5086820" y="3775862"/>
                  </a:lnTo>
                  <a:lnTo>
                    <a:pt x="5086362" y="3776980"/>
                  </a:lnTo>
                  <a:lnTo>
                    <a:pt x="5086362" y="3779609"/>
                  </a:lnTo>
                  <a:lnTo>
                    <a:pt x="5086820" y="3780726"/>
                  </a:lnTo>
                  <a:lnTo>
                    <a:pt x="5088687" y="3782593"/>
                  </a:lnTo>
                  <a:lnTo>
                    <a:pt x="5089804" y="3783063"/>
                  </a:lnTo>
                  <a:lnTo>
                    <a:pt x="5101958" y="3783063"/>
                  </a:lnTo>
                  <a:lnTo>
                    <a:pt x="5103088" y="3782593"/>
                  </a:lnTo>
                  <a:lnTo>
                    <a:pt x="5104943" y="3780726"/>
                  </a:lnTo>
                  <a:lnTo>
                    <a:pt x="5105412" y="3779609"/>
                  </a:lnTo>
                  <a:lnTo>
                    <a:pt x="5105412" y="3776980"/>
                  </a:lnTo>
                  <a:close/>
                </a:path>
                <a:path w="5163185" h="3783329">
                  <a:moveTo>
                    <a:pt x="5105412" y="3148050"/>
                  </a:moveTo>
                  <a:lnTo>
                    <a:pt x="5104943" y="3146933"/>
                  </a:lnTo>
                  <a:lnTo>
                    <a:pt x="5103088" y="3145078"/>
                  </a:lnTo>
                  <a:lnTo>
                    <a:pt x="5101958" y="3144609"/>
                  </a:lnTo>
                  <a:lnTo>
                    <a:pt x="5089804" y="3144609"/>
                  </a:lnTo>
                  <a:lnTo>
                    <a:pt x="5088687" y="3145078"/>
                  </a:lnTo>
                  <a:lnTo>
                    <a:pt x="5086820" y="3146933"/>
                  </a:lnTo>
                  <a:lnTo>
                    <a:pt x="5086362" y="3148050"/>
                  </a:lnTo>
                  <a:lnTo>
                    <a:pt x="5086362" y="3150679"/>
                  </a:lnTo>
                  <a:lnTo>
                    <a:pt x="5086820" y="3151809"/>
                  </a:lnTo>
                  <a:lnTo>
                    <a:pt x="5088687" y="3153664"/>
                  </a:lnTo>
                  <a:lnTo>
                    <a:pt x="5089804" y="3154134"/>
                  </a:lnTo>
                  <a:lnTo>
                    <a:pt x="5101958" y="3154134"/>
                  </a:lnTo>
                  <a:lnTo>
                    <a:pt x="5103088" y="3153664"/>
                  </a:lnTo>
                  <a:lnTo>
                    <a:pt x="5104943" y="3151809"/>
                  </a:lnTo>
                  <a:lnTo>
                    <a:pt x="5105412" y="3150679"/>
                  </a:lnTo>
                  <a:lnTo>
                    <a:pt x="5105412" y="3148050"/>
                  </a:lnTo>
                  <a:close/>
                </a:path>
                <a:path w="5163185" h="3783329">
                  <a:moveTo>
                    <a:pt x="5105412" y="2519134"/>
                  </a:moveTo>
                  <a:lnTo>
                    <a:pt x="5104943" y="2518003"/>
                  </a:lnTo>
                  <a:lnTo>
                    <a:pt x="5103088" y="2516149"/>
                  </a:lnTo>
                  <a:lnTo>
                    <a:pt x="5101958" y="2515679"/>
                  </a:lnTo>
                  <a:lnTo>
                    <a:pt x="5089804" y="2515679"/>
                  </a:lnTo>
                  <a:lnTo>
                    <a:pt x="5088687" y="2516149"/>
                  </a:lnTo>
                  <a:lnTo>
                    <a:pt x="5086820" y="2518003"/>
                  </a:lnTo>
                  <a:lnTo>
                    <a:pt x="5086362" y="2519134"/>
                  </a:lnTo>
                  <a:lnTo>
                    <a:pt x="5086362" y="2521762"/>
                  </a:lnTo>
                  <a:lnTo>
                    <a:pt x="5086820" y="2522880"/>
                  </a:lnTo>
                  <a:lnTo>
                    <a:pt x="5088687" y="2524747"/>
                  </a:lnTo>
                  <a:lnTo>
                    <a:pt x="5089804" y="2525204"/>
                  </a:lnTo>
                  <a:lnTo>
                    <a:pt x="5101958" y="2525204"/>
                  </a:lnTo>
                  <a:lnTo>
                    <a:pt x="5103088" y="2524747"/>
                  </a:lnTo>
                  <a:lnTo>
                    <a:pt x="5104943" y="2522880"/>
                  </a:lnTo>
                  <a:lnTo>
                    <a:pt x="5105412" y="2521762"/>
                  </a:lnTo>
                  <a:lnTo>
                    <a:pt x="5105412" y="2519134"/>
                  </a:lnTo>
                  <a:close/>
                </a:path>
                <a:path w="5163185" h="3783329">
                  <a:moveTo>
                    <a:pt x="5105412" y="1890204"/>
                  </a:moveTo>
                  <a:lnTo>
                    <a:pt x="5104943" y="1889086"/>
                  </a:lnTo>
                  <a:lnTo>
                    <a:pt x="5103088" y="1887220"/>
                  </a:lnTo>
                  <a:lnTo>
                    <a:pt x="5101958" y="1886762"/>
                  </a:lnTo>
                  <a:lnTo>
                    <a:pt x="5089804" y="1886762"/>
                  </a:lnTo>
                  <a:lnTo>
                    <a:pt x="5088687" y="1887220"/>
                  </a:lnTo>
                  <a:lnTo>
                    <a:pt x="5086820" y="1889086"/>
                  </a:lnTo>
                  <a:lnTo>
                    <a:pt x="5086362" y="1890204"/>
                  </a:lnTo>
                  <a:lnTo>
                    <a:pt x="5086362" y="1892833"/>
                  </a:lnTo>
                  <a:lnTo>
                    <a:pt x="5086820" y="1893963"/>
                  </a:lnTo>
                  <a:lnTo>
                    <a:pt x="5088687" y="1895817"/>
                  </a:lnTo>
                  <a:lnTo>
                    <a:pt x="5089804" y="1896287"/>
                  </a:lnTo>
                  <a:lnTo>
                    <a:pt x="5101958" y="1896287"/>
                  </a:lnTo>
                  <a:lnTo>
                    <a:pt x="5103088" y="1895817"/>
                  </a:lnTo>
                  <a:lnTo>
                    <a:pt x="5104943" y="1893963"/>
                  </a:lnTo>
                  <a:lnTo>
                    <a:pt x="5105412" y="1892833"/>
                  </a:lnTo>
                  <a:lnTo>
                    <a:pt x="5105412" y="1890204"/>
                  </a:lnTo>
                  <a:close/>
                </a:path>
                <a:path w="5163185" h="3783329">
                  <a:moveTo>
                    <a:pt x="5105412" y="1261287"/>
                  </a:moveTo>
                  <a:lnTo>
                    <a:pt x="5104943" y="1260157"/>
                  </a:lnTo>
                  <a:lnTo>
                    <a:pt x="5103088" y="1258303"/>
                  </a:lnTo>
                  <a:lnTo>
                    <a:pt x="5101958" y="1257833"/>
                  </a:lnTo>
                  <a:lnTo>
                    <a:pt x="5089804" y="1257833"/>
                  </a:lnTo>
                  <a:lnTo>
                    <a:pt x="5088687" y="1258303"/>
                  </a:lnTo>
                  <a:lnTo>
                    <a:pt x="5086820" y="1260157"/>
                  </a:lnTo>
                  <a:lnTo>
                    <a:pt x="5086362" y="1261287"/>
                  </a:lnTo>
                  <a:lnTo>
                    <a:pt x="5086362" y="1263916"/>
                  </a:lnTo>
                  <a:lnTo>
                    <a:pt x="5086820" y="1265034"/>
                  </a:lnTo>
                  <a:lnTo>
                    <a:pt x="5088687" y="1266888"/>
                  </a:lnTo>
                  <a:lnTo>
                    <a:pt x="5089804" y="1267358"/>
                  </a:lnTo>
                  <a:lnTo>
                    <a:pt x="5101958" y="1267358"/>
                  </a:lnTo>
                  <a:lnTo>
                    <a:pt x="5103088" y="1266888"/>
                  </a:lnTo>
                  <a:lnTo>
                    <a:pt x="5104943" y="1265034"/>
                  </a:lnTo>
                  <a:lnTo>
                    <a:pt x="5105412" y="1263916"/>
                  </a:lnTo>
                  <a:lnTo>
                    <a:pt x="5105412" y="1261287"/>
                  </a:lnTo>
                  <a:close/>
                </a:path>
                <a:path w="5163185" h="3783329">
                  <a:moveTo>
                    <a:pt x="5105412" y="632358"/>
                  </a:moveTo>
                  <a:lnTo>
                    <a:pt x="5104943" y="631240"/>
                  </a:lnTo>
                  <a:lnTo>
                    <a:pt x="5103088" y="629386"/>
                  </a:lnTo>
                  <a:lnTo>
                    <a:pt x="5101958" y="628916"/>
                  </a:lnTo>
                  <a:lnTo>
                    <a:pt x="5089804" y="628916"/>
                  </a:lnTo>
                  <a:lnTo>
                    <a:pt x="5088687" y="629386"/>
                  </a:lnTo>
                  <a:lnTo>
                    <a:pt x="5086820" y="631240"/>
                  </a:lnTo>
                  <a:lnTo>
                    <a:pt x="5086362" y="632358"/>
                  </a:lnTo>
                  <a:lnTo>
                    <a:pt x="5086362" y="635000"/>
                  </a:lnTo>
                  <a:lnTo>
                    <a:pt x="5086820" y="636117"/>
                  </a:lnTo>
                  <a:lnTo>
                    <a:pt x="5088687" y="637971"/>
                  </a:lnTo>
                  <a:lnTo>
                    <a:pt x="5089804" y="638441"/>
                  </a:lnTo>
                  <a:lnTo>
                    <a:pt x="5101958" y="638441"/>
                  </a:lnTo>
                  <a:lnTo>
                    <a:pt x="5103088" y="637971"/>
                  </a:lnTo>
                  <a:lnTo>
                    <a:pt x="5104943" y="636117"/>
                  </a:lnTo>
                  <a:lnTo>
                    <a:pt x="5105412" y="635000"/>
                  </a:lnTo>
                  <a:lnTo>
                    <a:pt x="5105412" y="632358"/>
                  </a:lnTo>
                  <a:close/>
                </a:path>
                <a:path w="5163185" h="3783329">
                  <a:moveTo>
                    <a:pt x="5105412" y="3441"/>
                  </a:moveTo>
                  <a:lnTo>
                    <a:pt x="5104943" y="2324"/>
                  </a:lnTo>
                  <a:lnTo>
                    <a:pt x="5103088" y="457"/>
                  </a:lnTo>
                  <a:lnTo>
                    <a:pt x="5101958" y="0"/>
                  </a:lnTo>
                  <a:lnTo>
                    <a:pt x="5089804" y="0"/>
                  </a:lnTo>
                  <a:lnTo>
                    <a:pt x="5088687" y="457"/>
                  </a:lnTo>
                  <a:lnTo>
                    <a:pt x="5086820" y="2324"/>
                  </a:lnTo>
                  <a:lnTo>
                    <a:pt x="5086362" y="3441"/>
                  </a:lnTo>
                  <a:lnTo>
                    <a:pt x="5086362" y="6070"/>
                  </a:lnTo>
                  <a:lnTo>
                    <a:pt x="5086820" y="7200"/>
                  </a:lnTo>
                  <a:lnTo>
                    <a:pt x="5088687" y="9055"/>
                  </a:lnTo>
                  <a:lnTo>
                    <a:pt x="5089804" y="9525"/>
                  </a:lnTo>
                  <a:lnTo>
                    <a:pt x="5101958" y="9525"/>
                  </a:lnTo>
                  <a:lnTo>
                    <a:pt x="5103088" y="9055"/>
                  </a:lnTo>
                  <a:lnTo>
                    <a:pt x="5104943" y="7200"/>
                  </a:lnTo>
                  <a:lnTo>
                    <a:pt x="5105412" y="6070"/>
                  </a:lnTo>
                  <a:lnTo>
                    <a:pt x="5105412" y="3441"/>
                  </a:lnTo>
                  <a:close/>
                </a:path>
                <a:path w="5163185" h="3783329">
                  <a:moveTo>
                    <a:pt x="5162562" y="3776980"/>
                  </a:moveTo>
                  <a:lnTo>
                    <a:pt x="5162093" y="3775862"/>
                  </a:lnTo>
                  <a:lnTo>
                    <a:pt x="5160238" y="3773995"/>
                  </a:lnTo>
                  <a:lnTo>
                    <a:pt x="5159108" y="3773525"/>
                  </a:lnTo>
                  <a:lnTo>
                    <a:pt x="5146954" y="3773525"/>
                  </a:lnTo>
                  <a:lnTo>
                    <a:pt x="5145837" y="3773995"/>
                  </a:lnTo>
                  <a:lnTo>
                    <a:pt x="5143970" y="3775862"/>
                  </a:lnTo>
                  <a:lnTo>
                    <a:pt x="5143512" y="3776980"/>
                  </a:lnTo>
                  <a:lnTo>
                    <a:pt x="5143512" y="3779609"/>
                  </a:lnTo>
                  <a:lnTo>
                    <a:pt x="5143970" y="3780726"/>
                  </a:lnTo>
                  <a:lnTo>
                    <a:pt x="5145837" y="3782593"/>
                  </a:lnTo>
                  <a:lnTo>
                    <a:pt x="5146954" y="3783063"/>
                  </a:lnTo>
                  <a:lnTo>
                    <a:pt x="5159108" y="3783063"/>
                  </a:lnTo>
                  <a:lnTo>
                    <a:pt x="5160238" y="3782593"/>
                  </a:lnTo>
                  <a:lnTo>
                    <a:pt x="5162093" y="3780726"/>
                  </a:lnTo>
                  <a:lnTo>
                    <a:pt x="5162562" y="3779609"/>
                  </a:lnTo>
                  <a:lnTo>
                    <a:pt x="5162562" y="3776980"/>
                  </a:lnTo>
                  <a:close/>
                </a:path>
                <a:path w="5163185" h="3783329">
                  <a:moveTo>
                    <a:pt x="5162562" y="3148050"/>
                  </a:moveTo>
                  <a:lnTo>
                    <a:pt x="5162093" y="3146933"/>
                  </a:lnTo>
                  <a:lnTo>
                    <a:pt x="5160238" y="3145078"/>
                  </a:lnTo>
                  <a:lnTo>
                    <a:pt x="5159108" y="3144609"/>
                  </a:lnTo>
                  <a:lnTo>
                    <a:pt x="5146954" y="3144609"/>
                  </a:lnTo>
                  <a:lnTo>
                    <a:pt x="5145837" y="3145078"/>
                  </a:lnTo>
                  <a:lnTo>
                    <a:pt x="5143970" y="3146933"/>
                  </a:lnTo>
                  <a:lnTo>
                    <a:pt x="5143512" y="3148050"/>
                  </a:lnTo>
                  <a:lnTo>
                    <a:pt x="5143512" y="3150679"/>
                  </a:lnTo>
                  <a:lnTo>
                    <a:pt x="5143970" y="3151809"/>
                  </a:lnTo>
                  <a:lnTo>
                    <a:pt x="5145837" y="3153664"/>
                  </a:lnTo>
                  <a:lnTo>
                    <a:pt x="5146954" y="3154134"/>
                  </a:lnTo>
                  <a:lnTo>
                    <a:pt x="5159108" y="3154134"/>
                  </a:lnTo>
                  <a:lnTo>
                    <a:pt x="5160238" y="3153664"/>
                  </a:lnTo>
                  <a:lnTo>
                    <a:pt x="5162093" y="3151809"/>
                  </a:lnTo>
                  <a:lnTo>
                    <a:pt x="5162562" y="3150679"/>
                  </a:lnTo>
                  <a:lnTo>
                    <a:pt x="5162562" y="3148050"/>
                  </a:lnTo>
                  <a:close/>
                </a:path>
                <a:path w="5163185" h="3783329">
                  <a:moveTo>
                    <a:pt x="5162562" y="2519134"/>
                  </a:moveTo>
                  <a:lnTo>
                    <a:pt x="5162093" y="2518003"/>
                  </a:lnTo>
                  <a:lnTo>
                    <a:pt x="5160238" y="2516149"/>
                  </a:lnTo>
                  <a:lnTo>
                    <a:pt x="5159108" y="2515679"/>
                  </a:lnTo>
                  <a:lnTo>
                    <a:pt x="5146954" y="2515679"/>
                  </a:lnTo>
                  <a:lnTo>
                    <a:pt x="5145837" y="2516149"/>
                  </a:lnTo>
                  <a:lnTo>
                    <a:pt x="5143970" y="2518003"/>
                  </a:lnTo>
                  <a:lnTo>
                    <a:pt x="5143512" y="2519134"/>
                  </a:lnTo>
                  <a:lnTo>
                    <a:pt x="5143512" y="2521762"/>
                  </a:lnTo>
                  <a:lnTo>
                    <a:pt x="5143970" y="2522880"/>
                  </a:lnTo>
                  <a:lnTo>
                    <a:pt x="5145837" y="2524747"/>
                  </a:lnTo>
                  <a:lnTo>
                    <a:pt x="5146954" y="2525204"/>
                  </a:lnTo>
                  <a:lnTo>
                    <a:pt x="5159108" y="2525204"/>
                  </a:lnTo>
                  <a:lnTo>
                    <a:pt x="5160238" y="2524747"/>
                  </a:lnTo>
                  <a:lnTo>
                    <a:pt x="5162093" y="2522880"/>
                  </a:lnTo>
                  <a:lnTo>
                    <a:pt x="5162562" y="2521762"/>
                  </a:lnTo>
                  <a:lnTo>
                    <a:pt x="5162562" y="2519134"/>
                  </a:lnTo>
                  <a:close/>
                </a:path>
                <a:path w="5163185" h="3783329">
                  <a:moveTo>
                    <a:pt x="5162562" y="1890204"/>
                  </a:moveTo>
                  <a:lnTo>
                    <a:pt x="5162093" y="1889086"/>
                  </a:lnTo>
                  <a:lnTo>
                    <a:pt x="5160238" y="1887220"/>
                  </a:lnTo>
                  <a:lnTo>
                    <a:pt x="5159108" y="1886762"/>
                  </a:lnTo>
                  <a:lnTo>
                    <a:pt x="5146954" y="1886762"/>
                  </a:lnTo>
                  <a:lnTo>
                    <a:pt x="5145837" y="1887220"/>
                  </a:lnTo>
                  <a:lnTo>
                    <a:pt x="5143970" y="1889086"/>
                  </a:lnTo>
                  <a:lnTo>
                    <a:pt x="5143512" y="1890204"/>
                  </a:lnTo>
                  <a:lnTo>
                    <a:pt x="5143512" y="1892833"/>
                  </a:lnTo>
                  <a:lnTo>
                    <a:pt x="5143970" y="1893963"/>
                  </a:lnTo>
                  <a:lnTo>
                    <a:pt x="5145837" y="1895817"/>
                  </a:lnTo>
                  <a:lnTo>
                    <a:pt x="5146954" y="1896287"/>
                  </a:lnTo>
                  <a:lnTo>
                    <a:pt x="5159108" y="1896287"/>
                  </a:lnTo>
                  <a:lnTo>
                    <a:pt x="5160238" y="1895817"/>
                  </a:lnTo>
                  <a:lnTo>
                    <a:pt x="5162093" y="1893963"/>
                  </a:lnTo>
                  <a:lnTo>
                    <a:pt x="5162562" y="1892833"/>
                  </a:lnTo>
                  <a:lnTo>
                    <a:pt x="5162562" y="1890204"/>
                  </a:lnTo>
                  <a:close/>
                </a:path>
                <a:path w="5163185" h="3783329">
                  <a:moveTo>
                    <a:pt x="5162562" y="1261287"/>
                  </a:moveTo>
                  <a:lnTo>
                    <a:pt x="5162093" y="1260157"/>
                  </a:lnTo>
                  <a:lnTo>
                    <a:pt x="5160238" y="1258303"/>
                  </a:lnTo>
                  <a:lnTo>
                    <a:pt x="5159108" y="1257833"/>
                  </a:lnTo>
                  <a:lnTo>
                    <a:pt x="5146954" y="1257833"/>
                  </a:lnTo>
                  <a:lnTo>
                    <a:pt x="5145837" y="1258303"/>
                  </a:lnTo>
                  <a:lnTo>
                    <a:pt x="5143970" y="1260157"/>
                  </a:lnTo>
                  <a:lnTo>
                    <a:pt x="5143512" y="1261287"/>
                  </a:lnTo>
                  <a:lnTo>
                    <a:pt x="5143512" y="1263916"/>
                  </a:lnTo>
                  <a:lnTo>
                    <a:pt x="5143970" y="1265034"/>
                  </a:lnTo>
                  <a:lnTo>
                    <a:pt x="5145837" y="1266888"/>
                  </a:lnTo>
                  <a:lnTo>
                    <a:pt x="5146954" y="1267358"/>
                  </a:lnTo>
                  <a:lnTo>
                    <a:pt x="5159108" y="1267358"/>
                  </a:lnTo>
                  <a:lnTo>
                    <a:pt x="5160238" y="1266888"/>
                  </a:lnTo>
                  <a:lnTo>
                    <a:pt x="5162093" y="1265034"/>
                  </a:lnTo>
                  <a:lnTo>
                    <a:pt x="5162562" y="1263916"/>
                  </a:lnTo>
                  <a:lnTo>
                    <a:pt x="5162562" y="1261287"/>
                  </a:lnTo>
                  <a:close/>
                </a:path>
                <a:path w="5163185" h="3783329">
                  <a:moveTo>
                    <a:pt x="5162562" y="632358"/>
                  </a:moveTo>
                  <a:lnTo>
                    <a:pt x="5162093" y="631240"/>
                  </a:lnTo>
                  <a:lnTo>
                    <a:pt x="5160238" y="629386"/>
                  </a:lnTo>
                  <a:lnTo>
                    <a:pt x="5159108" y="628916"/>
                  </a:lnTo>
                  <a:lnTo>
                    <a:pt x="5146954" y="628916"/>
                  </a:lnTo>
                  <a:lnTo>
                    <a:pt x="5145837" y="629386"/>
                  </a:lnTo>
                  <a:lnTo>
                    <a:pt x="5143970" y="631240"/>
                  </a:lnTo>
                  <a:lnTo>
                    <a:pt x="5143512" y="632358"/>
                  </a:lnTo>
                  <a:lnTo>
                    <a:pt x="5143512" y="635000"/>
                  </a:lnTo>
                  <a:lnTo>
                    <a:pt x="5143970" y="636117"/>
                  </a:lnTo>
                  <a:lnTo>
                    <a:pt x="5145837" y="637971"/>
                  </a:lnTo>
                  <a:lnTo>
                    <a:pt x="5146954" y="638441"/>
                  </a:lnTo>
                  <a:lnTo>
                    <a:pt x="5159108" y="638441"/>
                  </a:lnTo>
                  <a:lnTo>
                    <a:pt x="5160238" y="637971"/>
                  </a:lnTo>
                  <a:lnTo>
                    <a:pt x="5162093" y="636117"/>
                  </a:lnTo>
                  <a:lnTo>
                    <a:pt x="5162562" y="635000"/>
                  </a:lnTo>
                  <a:lnTo>
                    <a:pt x="5162562" y="632358"/>
                  </a:lnTo>
                  <a:close/>
                </a:path>
                <a:path w="5163185" h="3783329">
                  <a:moveTo>
                    <a:pt x="5162562" y="3441"/>
                  </a:moveTo>
                  <a:lnTo>
                    <a:pt x="5162093" y="2324"/>
                  </a:lnTo>
                  <a:lnTo>
                    <a:pt x="5160238" y="457"/>
                  </a:lnTo>
                  <a:lnTo>
                    <a:pt x="5159108" y="0"/>
                  </a:lnTo>
                  <a:lnTo>
                    <a:pt x="5146954" y="0"/>
                  </a:lnTo>
                  <a:lnTo>
                    <a:pt x="5145837" y="457"/>
                  </a:lnTo>
                  <a:lnTo>
                    <a:pt x="5143970" y="2324"/>
                  </a:lnTo>
                  <a:lnTo>
                    <a:pt x="5143512" y="3441"/>
                  </a:lnTo>
                  <a:lnTo>
                    <a:pt x="5143512" y="6070"/>
                  </a:lnTo>
                  <a:lnTo>
                    <a:pt x="5143970" y="7200"/>
                  </a:lnTo>
                  <a:lnTo>
                    <a:pt x="5145837" y="9055"/>
                  </a:lnTo>
                  <a:lnTo>
                    <a:pt x="5146954" y="9525"/>
                  </a:lnTo>
                  <a:lnTo>
                    <a:pt x="5159108" y="9525"/>
                  </a:lnTo>
                  <a:lnTo>
                    <a:pt x="5160238" y="9055"/>
                  </a:lnTo>
                  <a:lnTo>
                    <a:pt x="5162093" y="7200"/>
                  </a:lnTo>
                  <a:lnTo>
                    <a:pt x="5162562" y="6070"/>
                  </a:lnTo>
                  <a:lnTo>
                    <a:pt x="5162562" y="3441"/>
                  </a:lnTo>
                  <a:close/>
                </a:path>
              </a:pathLst>
            </a:custGeom>
            <a:solidFill>
              <a:srgbClr val="C7C6C3"/>
            </a:solidFill>
          </p:spPr>
          <p:txBody>
            <a:bodyPr wrap="square" lIns="0" tIns="0" rIns="0" bIns="0" rtlCol="0"/>
            <a:lstStyle/>
            <a:p>
              <a:endParaRPr/>
            </a:p>
          </p:txBody>
        </p:sp>
        <p:pic>
          <p:nvPicPr>
            <p:cNvPr id="13" name="object 13"/>
            <p:cNvPicPr/>
            <p:nvPr/>
          </p:nvPicPr>
          <p:blipFill>
            <a:blip r:embed="rId3" cstate="print"/>
            <a:stretch>
              <a:fillRect/>
            </a:stretch>
          </p:blipFill>
          <p:spPr>
            <a:xfrm>
              <a:off x="3349532" y="6528167"/>
              <a:ext cx="712841" cy="129406"/>
            </a:xfrm>
            <a:prstGeom prst="rect">
              <a:avLst/>
            </a:prstGeom>
          </p:spPr>
        </p:pic>
        <p:pic>
          <p:nvPicPr>
            <p:cNvPr id="14" name="object 14"/>
            <p:cNvPicPr/>
            <p:nvPr/>
          </p:nvPicPr>
          <p:blipFill>
            <a:blip r:embed="rId4" cstate="print"/>
            <a:stretch>
              <a:fillRect/>
            </a:stretch>
          </p:blipFill>
          <p:spPr>
            <a:xfrm>
              <a:off x="691261" y="3543081"/>
              <a:ext cx="129406" cy="1047302"/>
            </a:xfrm>
            <a:prstGeom prst="rect">
              <a:avLst/>
            </a:prstGeom>
          </p:spPr>
        </p:pic>
      </p:grpSp>
      <p:sp>
        <p:nvSpPr>
          <p:cNvPr id="15" name="object 15"/>
          <p:cNvSpPr txBox="1"/>
          <p:nvPr/>
        </p:nvSpPr>
        <p:spPr>
          <a:xfrm>
            <a:off x="941020" y="5546311"/>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5</a:t>
            </a:r>
            <a:endParaRPr sz="1000">
              <a:latin typeface="Trebuchet MS"/>
              <a:cs typeface="Trebuchet MS"/>
            </a:endParaRPr>
          </a:p>
        </p:txBody>
      </p:sp>
      <p:sp>
        <p:nvSpPr>
          <p:cNvPr id="16" name="object 16"/>
          <p:cNvSpPr txBox="1"/>
          <p:nvPr/>
        </p:nvSpPr>
        <p:spPr>
          <a:xfrm>
            <a:off x="867946" y="4917387"/>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10</a:t>
            </a:r>
            <a:endParaRPr sz="1000">
              <a:latin typeface="Trebuchet MS"/>
              <a:cs typeface="Trebuchet MS"/>
            </a:endParaRPr>
          </a:p>
        </p:txBody>
      </p:sp>
      <p:sp>
        <p:nvSpPr>
          <p:cNvPr id="17" name="object 17"/>
          <p:cNvSpPr txBox="1"/>
          <p:nvPr/>
        </p:nvSpPr>
        <p:spPr>
          <a:xfrm>
            <a:off x="867946" y="4288462"/>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15</a:t>
            </a:r>
            <a:endParaRPr sz="1000">
              <a:latin typeface="Trebuchet MS"/>
              <a:cs typeface="Trebuchet MS"/>
            </a:endParaRPr>
          </a:p>
        </p:txBody>
      </p:sp>
      <p:sp>
        <p:nvSpPr>
          <p:cNvPr id="18" name="object 18"/>
          <p:cNvSpPr txBox="1"/>
          <p:nvPr/>
        </p:nvSpPr>
        <p:spPr>
          <a:xfrm>
            <a:off x="867946" y="3659538"/>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20</a:t>
            </a:r>
            <a:endParaRPr sz="1000">
              <a:latin typeface="Trebuchet MS"/>
              <a:cs typeface="Trebuchet MS"/>
            </a:endParaRPr>
          </a:p>
        </p:txBody>
      </p:sp>
      <p:sp>
        <p:nvSpPr>
          <p:cNvPr id="19" name="object 19"/>
          <p:cNvSpPr txBox="1"/>
          <p:nvPr/>
        </p:nvSpPr>
        <p:spPr>
          <a:xfrm>
            <a:off x="867946" y="3030614"/>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25</a:t>
            </a:r>
            <a:endParaRPr sz="1000">
              <a:latin typeface="Trebuchet MS"/>
              <a:cs typeface="Trebuchet MS"/>
            </a:endParaRPr>
          </a:p>
        </p:txBody>
      </p:sp>
      <p:sp>
        <p:nvSpPr>
          <p:cNvPr id="20" name="object 20"/>
          <p:cNvSpPr txBox="1"/>
          <p:nvPr/>
        </p:nvSpPr>
        <p:spPr>
          <a:xfrm>
            <a:off x="867946" y="2401696"/>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30</a:t>
            </a:r>
            <a:endParaRPr sz="1000">
              <a:latin typeface="Trebuchet MS"/>
              <a:cs typeface="Trebuchet MS"/>
            </a:endParaRPr>
          </a:p>
        </p:txBody>
      </p:sp>
      <p:sp>
        <p:nvSpPr>
          <p:cNvPr id="21" name="object 21"/>
          <p:cNvSpPr txBox="1"/>
          <p:nvPr/>
        </p:nvSpPr>
        <p:spPr>
          <a:xfrm>
            <a:off x="867946" y="1772774"/>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35</a:t>
            </a:r>
            <a:endParaRPr sz="1000">
              <a:latin typeface="Trebuchet MS"/>
              <a:cs typeface="Trebuchet MS"/>
            </a:endParaRPr>
          </a:p>
        </p:txBody>
      </p:sp>
      <p:sp>
        <p:nvSpPr>
          <p:cNvPr id="22" name="object 22"/>
          <p:cNvSpPr txBox="1"/>
          <p:nvPr/>
        </p:nvSpPr>
        <p:spPr>
          <a:xfrm>
            <a:off x="1503253" y="6294736"/>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1</a:t>
            </a:r>
            <a:endParaRPr sz="1000">
              <a:latin typeface="Trebuchet MS"/>
              <a:cs typeface="Trebuchet MS"/>
            </a:endParaRPr>
          </a:p>
        </p:txBody>
      </p:sp>
      <p:sp>
        <p:nvSpPr>
          <p:cNvPr id="23" name="object 23"/>
          <p:cNvSpPr txBox="1"/>
          <p:nvPr/>
        </p:nvSpPr>
        <p:spPr>
          <a:xfrm>
            <a:off x="2041216" y="6294736"/>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2</a:t>
            </a:r>
            <a:endParaRPr sz="1000">
              <a:latin typeface="Trebuchet MS"/>
              <a:cs typeface="Trebuchet MS"/>
            </a:endParaRPr>
          </a:p>
        </p:txBody>
      </p:sp>
      <p:sp>
        <p:nvSpPr>
          <p:cNvPr id="24" name="object 24"/>
          <p:cNvSpPr txBox="1"/>
          <p:nvPr/>
        </p:nvSpPr>
        <p:spPr>
          <a:xfrm>
            <a:off x="2579182" y="6294736"/>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3</a:t>
            </a:r>
            <a:endParaRPr sz="1000">
              <a:latin typeface="Trebuchet MS"/>
              <a:cs typeface="Trebuchet MS"/>
            </a:endParaRPr>
          </a:p>
        </p:txBody>
      </p:sp>
      <p:sp>
        <p:nvSpPr>
          <p:cNvPr id="25" name="object 25"/>
          <p:cNvSpPr txBox="1"/>
          <p:nvPr/>
        </p:nvSpPr>
        <p:spPr>
          <a:xfrm>
            <a:off x="3117160" y="6294736"/>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4</a:t>
            </a:r>
            <a:endParaRPr sz="1000">
              <a:latin typeface="Trebuchet MS"/>
              <a:cs typeface="Trebuchet MS"/>
            </a:endParaRPr>
          </a:p>
        </p:txBody>
      </p:sp>
      <p:sp>
        <p:nvSpPr>
          <p:cNvPr id="26" name="object 26"/>
          <p:cNvSpPr txBox="1"/>
          <p:nvPr/>
        </p:nvSpPr>
        <p:spPr>
          <a:xfrm>
            <a:off x="3655102" y="6294736"/>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5</a:t>
            </a:r>
            <a:endParaRPr sz="1000">
              <a:latin typeface="Trebuchet MS"/>
              <a:cs typeface="Trebuchet MS"/>
            </a:endParaRPr>
          </a:p>
        </p:txBody>
      </p:sp>
      <p:sp>
        <p:nvSpPr>
          <p:cNvPr id="27" name="object 27"/>
          <p:cNvSpPr txBox="1"/>
          <p:nvPr/>
        </p:nvSpPr>
        <p:spPr>
          <a:xfrm>
            <a:off x="4193073" y="6294736"/>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6</a:t>
            </a:r>
            <a:endParaRPr sz="1000">
              <a:latin typeface="Trebuchet MS"/>
              <a:cs typeface="Trebuchet MS"/>
            </a:endParaRPr>
          </a:p>
        </p:txBody>
      </p:sp>
      <p:sp>
        <p:nvSpPr>
          <p:cNvPr id="28" name="object 28"/>
          <p:cNvSpPr txBox="1"/>
          <p:nvPr/>
        </p:nvSpPr>
        <p:spPr>
          <a:xfrm>
            <a:off x="4731046" y="6294736"/>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7</a:t>
            </a:r>
            <a:endParaRPr sz="1000">
              <a:latin typeface="Trebuchet MS"/>
              <a:cs typeface="Trebuchet MS"/>
            </a:endParaRPr>
          </a:p>
        </p:txBody>
      </p:sp>
      <p:sp>
        <p:nvSpPr>
          <p:cNvPr id="29" name="object 29"/>
          <p:cNvSpPr txBox="1"/>
          <p:nvPr/>
        </p:nvSpPr>
        <p:spPr>
          <a:xfrm>
            <a:off x="5268987" y="6294736"/>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8</a:t>
            </a:r>
            <a:endParaRPr sz="1000">
              <a:latin typeface="Trebuchet MS"/>
              <a:cs typeface="Trebuchet MS"/>
            </a:endParaRPr>
          </a:p>
        </p:txBody>
      </p:sp>
      <p:sp>
        <p:nvSpPr>
          <p:cNvPr id="30" name="object 30"/>
          <p:cNvSpPr txBox="1"/>
          <p:nvPr/>
        </p:nvSpPr>
        <p:spPr>
          <a:xfrm>
            <a:off x="5806959" y="6294736"/>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9</a:t>
            </a:r>
            <a:endParaRPr sz="1000">
              <a:latin typeface="Trebuchet MS"/>
              <a:cs typeface="Trebuchet MS"/>
            </a:endParaRPr>
          </a:p>
        </p:txBody>
      </p:sp>
      <p:grpSp>
        <p:nvGrpSpPr>
          <p:cNvPr id="31" name="object 31"/>
          <p:cNvGrpSpPr/>
          <p:nvPr/>
        </p:nvGrpSpPr>
        <p:grpSpPr>
          <a:xfrm>
            <a:off x="1337230" y="1944370"/>
            <a:ext cx="10720705" cy="4977130"/>
            <a:chOff x="1337230" y="1944370"/>
            <a:chExt cx="10720705" cy="4977130"/>
          </a:xfrm>
        </p:grpSpPr>
        <p:sp>
          <p:nvSpPr>
            <p:cNvPr id="32" name="object 32"/>
            <p:cNvSpPr/>
            <p:nvPr/>
          </p:nvSpPr>
          <p:spPr>
            <a:xfrm>
              <a:off x="1337221" y="2244254"/>
              <a:ext cx="1497965" cy="4025265"/>
            </a:xfrm>
            <a:custGeom>
              <a:avLst/>
              <a:gdLst/>
              <a:ahLst/>
              <a:cxnLst/>
              <a:rect l="l" t="t" r="r" b="b"/>
              <a:pathLst>
                <a:path w="1497964" h="4025265">
                  <a:moveTo>
                    <a:pt x="421589" y="0"/>
                  </a:moveTo>
                  <a:lnTo>
                    <a:pt x="0" y="0"/>
                  </a:lnTo>
                  <a:lnTo>
                    <a:pt x="0" y="4025112"/>
                  </a:lnTo>
                  <a:lnTo>
                    <a:pt x="421589" y="4025112"/>
                  </a:lnTo>
                  <a:lnTo>
                    <a:pt x="421589" y="0"/>
                  </a:lnTo>
                  <a:close/>
                </a:path>
                <a:path w="1497964" h="4025265">
                  <a:moveTo>
                    <a:pt x="959561" y="0"/>
                  </a:moveTo>
                  <a:lnTo>
                    <a:pt x="537972" y="0"/>
                  </a:lnTo>
                  <a:lnTo>
                    <a:pt x="537972" y="4025112"/>
                  </a:lnTo>
                  <a:lnTo>
                    <a:pt x="959561" y="4025112"/>
                  </a:lnTo>
                  <a:lnTo>
                    <a:pt x="959561" y="0"/>
                  </a:lnTo>
                  <a:close/>
                </a:path>
                <a:path w="1497964" h="4025265">
                  <a:moveTo>
                    <a:pt x="1497520" y="0"/>
                  </a:moveTo>
                  <a:lnTo>
                    <a:pt x="1075931" y="0"/>
                  </a:lnTo>
                  <a:lnTo>
                    <a:pt x="1075931" y="4025112"/>
                  </a:lnTo>
                  <a:lnTo>
                    <a:pt x="1497520" y="4025112"/>
                  </a:lnTo>
                  <a:lnTo>
                    <a:pt x="1497520" y="0"/>
                  </a:lnTo>
                  <a:close/>
                </a:path>
              </a:pathLst>
            </a:custGeom>
            <a:solidFill>
              <a:srgbClr val="893394"/>
            </a:solidFill>
          </p:spPr>
          <p:txBody>
            <a:bodyPr wrap="square" lIns="0" tIns="0" rIns="0" bIns="0" rtlCol="0"/>
            <a:lstStyle/>
            <a:p>
              <a:endParaRPr/>
            </a:p>
          </p:txBody>
        </p:sp>
        <p:sp>
          <p:nvSpPr>
            <p:cNvPr id="33" name="object 33"/>
            <p:cNvSpPr/>
            <p:nvPr/>
          </p:nvSpPr>
          <p:spPr>
            <a:xfrm>
              <a:off x="2951111" y="2370048"/>
              <a:ext cx="1497965" cy="3899535"/>
            </a:xfrm>
            <a:custGeom>
              <a:avLst/>
              <a:gdLst/>
              <a:ahLst/>
              <a:cxnLst/>
              <a:rect l="l" t="t" r="r" b="b"/>
              <a:pathLst>
                <a:path w="1497964" h="3899535">
                  <a:moveTo>
                    <a:pt x="421589" y="0"/>
                  </a:moveTo>
                  <a:lnTo>
                    <a:pt x="0" y="0"/>
                  </a:lnTo>
                  <a:lnTo>
                    <a:pt x="0" y="3899306"/>
                  </a:lnTo>
                  <a:lnTo>
                    <a:pt x="421589" y="3899306"/>
                  </a:lnTo>
                  <a:lnTo>
                    <a:pt x="421589" y="0"/>
                  </a:lnTo>
                  <a:close/>
                </a:path>
                <a:path w="1497964" h="3899535">
                  <a:moveTo>
                    <a:pt x="959548" y="0"/>
                  </a:moveTo>
                  <a:lnTo>
                    <a:pt x="537972" y="0"/>
                  </a:lnTo>
                  <a:lnTo>
                    <a:pt x="537972" y="3899306"/>
                  </a:lnTo>
                  <a:lnTo>
                    <a:pt x="959548" y="3899306"/>
                  </a:lnTo>
                  <a:lnTo>
                    <a:pt x="959548" y="0"/>
                  </a:lnTo>
                  <a:close/>
                </a:path>
                <a:path w="1497964" h="3899535">
                  <a:moveTo>
                    <a:pt x="1497520" y="0"/>
                  </a:moveTo>
                  <a:lnTo>
                    <a:pt x="1075931" y="0"/>
                  </a:lnTo>
                  <a:lnTo>
                    <a:pt x="1075931" y="3899306"/>
                  </a:lnTo>
                  <a:lnTo>
                    <a:pt x="1497520" y="3899306"/>
                  </a:lnTo>
                  <a:lnTo>
                    <a:pt x="1497520" y="0"/>
                  </a:lnTo>
                  <a:close/>
                </a:path>
              </a:pathLst>
            </a:custGeom>
            <a:solidFill>
              <a:srgbClr val="A666B0"/>
            </a:solidFill>
          </p:spPr>
          <p:txBody>
            <a:bodyPr wrap="square" lIns="0" tIns="0" rIns="0" bIns="0" rtlCol="0"/>
            <a:lstStyle/>
            <a:p>
              <a:endParaRPr/>
            </a:p>
          </p:txBody>
        </p:sp>
        <p:sp>
          <p:nvSpPr>
            <p:cNvPr id="34" name="object 34"/>
            <p:cNvSpPr/>
            <p:nvPr/>
          </p:nvSpPr>
          <p:spPr>
            <a:xfrm>
              <a:off x="4565015" y="2495829"/>
              <a:ext cx="1497965" cy="3773804"/>
            </a:xfrm>
            <a:custGeom>
              <a:avLst/>
              <a:gdLst/>
              <a:ahLst/>
              <a:cxnLst/>
              <a:rect l="l" t="t" r="r" b="b"/>
              <a:pathLst>
                <a:path w="1497964" h="3773804">
                  <a:moveTo>
                    <a:pt x="421589" y="0"/>
                  </a:moveTo>
                  <a:lnTo>
                    <a:pt x="0" y="0"/>
                  </a:lnTo>
                  <a:lnTo>
                    <a:pt x="0" y="3773525"/>
                  </a:lnTo>
                  <a:lnTo>
                    <a:pt x="421589" y="3773525"/>
                  </a:lnTo>
                  <a:lnTo>
                    <a:pt x="421589" y="0"/>
                  </a:lnTo>
                  <a:close/>
                </a:path>
                <a:path w="1497964" h="3773804">
                  <a:moveTo>
                    <a:pt x="959548" y="0"/>
                  </a:moveTo>
                  <a:lnTo>
                    <a:pt x="537959" y="0"/>
                  </a:lnTo>
                  <a:lnTo>
                    <a:pt x="537959" y="3773525"/>
                  </a:lnTo>
                  <a:lnTo>
                    <a:pt x="959548" y="3773525"/>
                  </a:lnTo>
                  <a:lnTo>
                    <a:pt x="959548" y="0"/>
                  </a:lnTo>
                  <a:close/>
                </a:path>
                <a:path w="1497964" h="3773804">
                  <a:moveTo>
                    <a:pt x="1497507" y="0"/>
                  </a:moveTo>
                  <a:lnTo>
                    <a:pt x="1075918" y="0"/>
                  </a:lnTo>
                  <a:lnTo>
                    <a:pt x="1075918" y="3773525"/>
                  </a:lnTo>
                  <a:lnTo>
                    <a:pt x="1497507" y="3773525"/>
                  </a:lnTo>
                  <a:lnTo>
                    <a:pt x="1497507" y="0"/>
                  </a:lnTo>
                  <a:close/>
                </a:path>
              </a:pathLst>
            </a:custGeom>
            <a:solidFill>
              <a:srgbClr val="C399CA"/>
            </a:solidFill>
          </p:spPr>
          <p:txBody>
            <a:bodyPr wrap="square" lIns="0" tIns="0" rIns="0" bIns="0" rtlCol="0"/>
            <a:lstStyle/>
            <a:p>
              <a:endParaRPr/>
            </a:p>
          </p:txBody>
        </p:sp>
        <p:sp>
          <p:nvSpPr>
            <p:cNvPr id="35" name="object 35"/>
            <p:cNvSpPr/>
            <p:nvPr/>
          </p:nvSpPr>
          <p:spPr>
            <a:xfrm>
              <a:off x="6717779" y="1944382"/>
              <a:ext cx="5340350" cy="4977130"/>
            </a:xfrm>
            <a:custGeom>
              <a:avLst/>
              <a:gdLst/>
              <a:ahLst/>
              <a:cxnLst/>
              <a:rect l="l" t="t" r="r" b="b"/>
              <a:pathLst>
                <a:path w="5340350" h="4977130">
                  <a:moveTo>
                    <a:pt x="5340096" y="103492"/>
                  </a:moveTo>
                  <a:lnTo>
                    <a:pt x="5112283" y="103492"/>
                  </a:lnTo>
                  <a:lnTo>
                    <a:pt x="5112283" y="4742167"/>
                  </a:lnTo>
                  <a:lnTo>
                    <a:pt x="5340096" y="4742167"/>
                  </a:lnTo>
                  <a:lnTo>
                    <a:pt x="5340096" y="103492"/>
                  </a:lnTo>
                  <a:close/>
                </a:path>
                <a:path w="5340350" h="4977130">
                  <a:moveTo>
                    <a:pt x="5340096" y="0"/>
                  </a:moveTo>
                  <a:lnTo>
                    <a:pt x="0" y="0"/>
                  </a:lnTo>
                  <a:lnTo>
                    <a:pt x="0" y="102870"/>
                  </a:lnTo>
                  <a:lnTo>
                    <a:pt x="0" y="4742180"/>
                  </a:lnTo>
                  <a:lnTo>
                    <a:pt x="0" y="4977130"/>
                  </a:lnTo>
                  <a:lnTo>
                    <a:pt x="5340096" y="4977130"/>
                  </a:lnTo>
                  <a:lnTo>
                    <a:pt x="5340096" y="4742180"/>
                  </a:lnTo>
                  <a:lnTo>
                    <a:pt x="92608" y="4742180"/>
                  </a:lnTo>
                  <a:lnTo>
                    <a:pt x="92608" y="102870"/>
                  </a:lnTo>
                  <a:lnTo>
                    <a:pt x="5340096" y="102870"/>
                  </a:lnTo>
                  <a:lnTo>
                    <a:pt x="5340096" y="0"/>
                  </a:lnTo>
                  <a:close/>
                </a:path>
              </a:pathLst>
            </a:custGeom>
            <a:solidFill>
              <a:srgbClr val="252423">
                <a:alpha val="30198"/>
              </a:srgbClr>
            </a:solidFill>
          </p:spPr>
          <p:txBody>
            <a:bodyPr wrap="square" lIns="0" tIns="0" rIns="0" bIns="0" rtlCol="0"/>
            <a:lstStyle/>
            <a:p>
              <a:endParaRPr/>
            </a:p>
          </p:txBody>
        </p:sp>
        <p:sp>
          <p:nvSpPr>
            <p:cNvPr id="36" name="object 36"/>
            <p:cNvSpPr/>
            <p:nvPr/>
          </p:nvSpPr>
          <p:spPr>
            <a:xfrm>
              <a:off x="6815152" y="2043112"/>
              <a:ext cx="5010150" cy="4648200"/>
            </a:xfrm>
            <a:custGeom>
              <a:avLst/>
              <a:gdLst/>
              <a:ahLst/>
              <a:cxnLst/>
              <a:rect l="l" t="t" r="r" b="b"/>
              <a:pathLst>
                <a:path w="5010150" h="4648200">
                  <a:moveTo>
                    <a:pt x="0" y="0"/>
                  </a:moveTo>
                  <a:lnTo>
                    <a:pt x="5010150" y="0"/>
                  </a:lnTo>
                  <a:lnTo>
                    <a:pt x="5010150" y="4648200"/>
                  </a:lnTo>
                  <a:lnTo>
                    <a:pt x="0" y="4648200"/>
                  </a:lnTo>
                  <a:lnTo>
                    <a:pt x="0" y="0"/>
                  </a:lnTo>
                  <a:close/>
                </a:path>
              </a:pathLst>
            </a:custGeom>
            <a:ln w="9525">
              <a:solidFill>
                <a:srgbClr val="000000"/>
              </a:solidFill>
            </a:ln>
          </p:spPr>
          <p:txBody>
            <a:bodyPr wrap="square" lIns="0" tIns="0" rIns="0" bIns="0" rtlCol="0"/>
            <a:lstStyle/>
            <a:p>
              <a:endParaRPr/>
            </a:p>
          </p:txBody>
        </p:sp>
        <p:pic>
          <p:nvPicPr>
            <p:cNvPr id="37" name="object 37"/>
            <p:cNvPicPr/>
            <p:nvPr/>
          </p:nvPicPr>
          <p:blipFill>
            <a:blip r:embed="rId5" cstate="print"/>
            <a:stretch>
              <a:fillRect/>
            </a:stretch>
          </p:blipFill>
          <p:spPr>
            <a:xfrm>
              <a:off x="8002767" y="2088244"/>
              <a:ext cx="2652674" cy="188230"/>
            </a:xfrm>
            <a:prstGeom prst="rect">
              <a:avLst/>
            </a:prstGeom>
          </p:spPr>
        </p:pic>
        <p:sp>
          <p:nvSpPr>
            <p:cNvPr id="38" name="object 38"/>
            <p:cNvSpPr/>
            <p:nvPr/>
          </p:nvSpPr>
          <p:spPr>
            <a:xfrm>
              <a:off x="7499047" y="5935972"/>
              <a:ext cx="4293235" cy="9525"/>
            </a:xfrm>
            <a:custGeom>
              <a:avLst/>
              <a:gdLst/>
              <a:ahLst/>
              <a:cxnLst/>
              <a:rect l="l" t="t" r="r" b="b"/>
              <a:pathLst>
                <a:path w="4293234" h="9525">
                  <a:moveTo>
                    <a:pt x="15602" y="9525"/>
                  </a:moveTo>
                  <a:lnTo>
                    <a:pt x="3447" y="9525"/>
                  </a:lnTo>
                  <a:lnTo>
                    <a:pt x="2324" y="9060"/>
                  </a:lnTo>
                  <a:lnTo>
                    <a:pt x="464" y="7200"/>
                  </a:lnTo>
                  <a:lnTo>
                    <a:pt x="0" y="6077"/>
                  </a:lnTo>
                  <a:lnTo>
                    <a:pt x="0" y="3447"/>
                  </a:lnTo>
                  <a:lnTo>
                    <a:pt x="464" y="2324"/>
                  </a:lnTo>
                  <a:lnTo>
                    <a:pt x="2324" y="464"/>
                  </a:lnTo>
                  <a:lnTo>
                    <a:pt x="3447" y="0"/>
                  </a:lnTo>
                  <a:lnTo>
                    <a:pt x="15602" y="0"/>
                  </a:lnTo>
                  <a:lnTo>
                    <a:pt x="16725" y="464"/>
                  </a:lnTo>
                  <a:lnTo>
                    <a:pt x="18584" y="2324"/>
                  </a:lnTo>
                  <a:lnTo>
                    <a:pt x="19050" y="3447"/>
                  </a:lnTo>
                  <a:lnTo>
                    <a:pt x="19050" y="6077"/>
                  </a:lnTo>
                  <a:lnTo>
                    <a:pt x="18584" y="7200"/>
                  </a:lnTo>
                  <a:lnTo>
                    <a:pt x="16725" y="9060"/>
                  </a:lnTo>
                  <a:lnTo>
                    <a:pt x="15602" y="9525"/>
                  </a:lnTo>
                  <a:close/>
                </a:path>
                <a:path w="4293234" h="9525">
                  <a:moveTo>
                    <a:pt x="72752" y="9525"/>
                  </a:moveTo>
                  <a:lnTo>
                    <a:pt x="60597" y="9525"/>
                  </a:lnTo>
                  <a:lnTo>
                    <a:pt x="59474" y="9060"/>
                  </a:lnTo>
                  <a:lnTo>
                    <a:pt x="57615" y="7200"/>
                  </a:lnTo>
                  <a:lnTo>
                    <a:pt x="57150" y="6077"/>
                  </a:lnTo>
                  <a:lnTo>
                    <a:pt x="57150" y="3447"/>
                  </a:lnTo>
                  <a:lnTo>
                    <a:pt x="57615" y="2324"/>
                  </a:lnTo>
                  <a:lnTo>
                    <a:pt x="59474" y="464"/>
                  </a:lnTo>
                  <a:lnTo>
                    <a:pt x="60597" y="0"/>
                  </a:lnTo>
                  <a:lnTo>
                    <a:pt x="72752" y="0"/>
                  </a:lnTo>
                  <a:lnTo>
                    <a:pt x="73875" y="464"/>
                  </a:lnTo>
                  <a:lnTo>
                    <a:pt x="75734" y="2324"/>
                  </a:lnTo>
                  <a:lnTo>
                    <a:pt x="76200" y="3447"/>
                  </a:lnTo>
                  <a:lnTo>
                    <a:pt x="76200" y="6077"/>
                  </a:lnTo>
                  <a:lnTo>
                    <a:pt x="75734" y="7200"/>
                  </a:lnTo>
                  <a:lnTo>
                    <a:pt x="73875" y="9060"/>
                  </a:lnTo>
                  <a:lnTo>
                    <a:pt x="72752" y="9525"/>
                  </a:lnTo>
                  <a:close/>
                </a:path>
                <a:path w="4293234" h="9525">
                  <a:moveTo>
                    <a:pt x="129902" y="9525"/>
                  </a:moveTo>
                  <a:lnTo>
                    <a:pt x="117747" y="9525"/>
                  </a:lnTo>
                  <a:lnTo>
                    <a:pt x="116625" y="9060"/>
                  </a:lnTo>
                  <a:lnTo>
                    <a:pt x="114764" y="7200"/>
                  </a:lnTo>
                  <a:lnTo>
                    <a:pt x="114300" y="6077"/>
                  </a:lnTo>
                  <a:lnTo>
                    <a:pt x="114300" y="3447"/>
                  </a:lnTo>
                  <a:lnTo>
                    <a:pt x="114764" y="2324"/>
                  </a:lnTo>
                  <a:lnTo>
                    <a:pt x="116625" y="464"/>
                  </a:lnTo>
                  <a:lnTo>
                    <a:pt x="117747" y="0"/>
                  </a:lnTo>
                  <a:lnTo>
                    <a:pt x="129902" y="0"/>
                  </a:lnTo>
                  <a:lnTo>
                    <a:pt x="131024" y="464"/>
                  </a:lnTo>
                  <a:lnTo>
                    <a:pt x="132885" y="2324"/>
                  </a:lnTo>
                  <a:lnTo>
                    <a:pt x="133350" y="3447"/>
                  </a:lnTo>
                  <a:lnTo>
                    <a:pt x="133350" y="6077"/>
                  </a:lnTo>
                  <a:lnTo>
                    <a:pt x="132885" y="7200"/>
                  </a:lnTo>
                  <a:lnTo>
                    <a:pt x="131024" y="9060"/>
                  </a:lnTo>
                  <a:lnTo>
                    <a:pt x="129902" y="9525"/>
                  </a:lnTo>
                  <a:close/>
                </a:path>
                <a:path w="4293234" h="9525">
                  <a:moveTo>
                    <a:pt x="187052" y="9525"/>
                  </a:moveTo>
                  <a:lnTo>
                    <a:pt x="174897" y="9525"/>
                  </a:lnTo>
                  <a:lnTo>
                    <a:pt x="173775" y="9060"/>
                  </a:lnTo>
                  <a:lnTo>
                    <a:pt x="171914" y="7200"/>
                  </a:lnTo>
                  <a:lnTo>
                    <a:pt x="171450" y="6077"/>
                  </a:lnTo>
                  <a:lnTo>
                    <a:pt x="171450" y="3447"/>
                  </a:lnTo>
                  <a:lnTo>
                    <a:pt x="171914" y="2324"/>
                  </a:lnTo>
                  <a:lnTo>
                    <a:pt x="173775" y="464"/>
                  </a:lnTo>
                  <a:lnTo>
                    <a:pt x="174897" y="0"/>
                  </a:lnTo>
                  <a:lnTo>
                    <a:pt x="187052" y="0"/>
                  </a:lnTo>
                  <a:lnTo>
                    <a:pt x="188174" y="464"/>
                  </a:lnTo>
                  <a:lnTo>
                    <a:pt x="190035" y="2324"/>
                  </a:lnTo>
                  <a:lnTo>
                    <a:pt x="190500" y="3447"/>
                  </a:lnTo>
                  <a:lnTo>
                    <a:pt x="190500" y="6077"/>
                  </a:lnTo>
                  <a:lnTo>
                    <a:pt x="190035" y="7200"/>
                  </a:lnTo>
                  <a:lnTo>
                    <a:pt x="188174" y="9060"/>
                  </a:lnTo>
                  <a:lnTo>
                    <a:pt x="187052" y="9525"/>
                  </a:lnTo>
                  <a:close/>
                </a:path>
                <a:path w="4293234" h="9525">
                  <a:moveTo>
                    <a:pt x="244202" y="9525"/>
                  </a:moveTo>
                  <a:lnTo>
                    <a:pt x="232047" y="9525"/>
                  </a:lnTo>
                  <a:lnTo>
                    <a:pt x="230925" y="9060"/>
                  </a:lnTo>
                  <a:lnTo>
                    <a:pt x="229064" y="7200"/>
                  </a:lnTo>
                  <a:lnTo>
                    <a:pt x="228600" y="6077"/>
                  </a:lnTo>
                  <a:lnTo>
                    <a:pt x="228600" y="3447"/>
                  </a:lnTo>
                  <a:lnTo>
                    <a:pt x="229064" y="2324"/>
                  </a:lnTo>
                  <a:lnTo>
                    <a:pt x="230925" y="464"/>
                  </a:lnTo>
                  <a:lnTo>
                    <a:pt x="232047" y="0"/>
                  </a:lnTo>
                  <a:lnTo>
                    <a:pt x="244202" y="0"/>
                  </a:lnTo>
                  <a:lnTo>
                    <a:pt x="245324" y="464"/>
                  </a:lnTo>
                  <a:lnTo>
                    <a:pt x="247185" y="2324"/>
                  </a:lnTo>
                  <a:lnTo>
                    <a:pt x="247650" y="3447"/>
                  </a:lnTo>
                  <a:lnTo>
                    <a:pt x="247650" y="6077"/>
                  </a:lnTo>
                  <a:lnTo>
                    <a:pt x="247185" y="7200"/>
                  </a:lnTo>
                  <a:lnTo>
                    <a:pt x="245324" y="9060"/>
                  </a:lnTo>
                  <a:lnTo>
                    <a:pt x="244202" y="9525"/>
                  </a:lnTo>
                  <a:close/>
                </a:path>
                <a:path w="4293234" h="9525">
                  <a:moveTo>
                    <a:pt x="301352" y="9525"/>
                  </a:moveTo>
                  <a:lnTo>
                    <a:pt x="289197" y="9525"/>
                  </a:lnTo>
                  <a:lnTo>
                    <a:pt x="288075" y="9060"/>
                  </a:lnTo>
                  <a:lnTo>
                    <a:pt x="286214" y="7200"/>
                  </a:lnTo>
                  <a:lnTo>
                    <a:pt x="285750" y="6077"/>
                  </a:lnTo>
                  <a:lnTo>
                    <a:pt x="285750" y="3447"/>
                  </a:lnTo>
                  <a:lnTo>
                    <a:pt x="286214" y="2324"/>
                  </a:lnTo>
                  <a:lnTo>
                    <a:pt x="288075" y="464"/>
                  </a:lnTo>
                  <a:lnTo>
                    <a:pt x="289197" y="0"/>
                  </a:lnTo>
                  <a:lnTo>
                    <a:pt x="301352" y="0"/>
                  </a:lnTo>
                  <a:lnTo>
                    <a:pt x="302474" y="464"/>
                  </a:lnTo>
                  <a:lnTo>
                    <a:pt x="304335" y="2324"/>
                  </a:lnTo>
                  <a:lnTo>
                    <a:pt x="304800" y="3447"/>
                  </a:lnTo>
                  <a:lnTo>
                    <a:pt x="304800" y="6077"/>
                  </a:lnTo>
                  <a:lnTo>
                    <a:pt x="304335" y="7200"/>
                  </a:lnTo>
                  <a:lnTo>
                    <a:pt x="302474" y="9060"/>
                  </a:lnTo>
                  <a:lnTo>
                    <a:pt x="301352" y="9525"/>
                  </a:lnTo>
                  <a:close/>
                </a:path>
                <a:path w="4293234" h="9525">
                  <a:moveTo>
                    <a:pt x="358502" y="9525"/>
                  </a:moveTo>
                  <a:lnTo>
                    <a:pt x="346347" y="9525"/>
                  </a:lnTo>
                  <a:lnTo>
                    <a:pt x="345225" y="9060"/>
                  </a:lnTo>
                  <a:lnTo>
                    <a:pt x="343364" y="7200"/>
                  </a:lnTo>
                  <a:lnTo>
                    <a:pt x="342900" y="6077"/>
                  </a:lnTo>
                  <a:lnTo>
                    <a:pt x="342900" y="3447"/>
                  </a:lnTo>
                  <a:lnTo>
                    <a:pt x="343364" y="2324"/>
                  </a:lnTo>
                  <a:lnTo>
                    <a:pt x="345225" y="464"/>
                  </a:lnTo>
                  <a:lnTo>
                    <a:pt x="346347" y="0"/>
                  </a:lnTo>
                  <a:lnTo>
                    <a:pt x="358502" y="0"/>
                  </a:lnTo>
                  <a:lnTo>
                    <a:pt x="359624" y="464"/>
                  </a:lnTo>
                  <a:lnTo>
                    <a:pt x="361485" y="2324"/>
                  </a:lnTo>
                  <a:lnTo>
                    <a:pt x="361950" y="3447"/>
                  </a:lnTo>
                  <a:lnTo>
                    <a:pt x="361950" y="6077"/>
                  </a:lnTo>
                  <a:lnTo>
                    <a:pt x="361485" y="7200"/>
                  </a:lnTo>
                  <a:lnTo>
                    <a:pt x="359624" y="9060"/>
                  </a:lnTo>
                  <a:lnTo>
                    <a:pt x="358502" y="9525"/>
                  </a:lnTo>
                  <a:close/>
                </a:path>
                <a:path w="4293234" h="9525">
                  <a:moveTo>
                    <a:pt x="415652" y="9525"/>
                  </a:moveTo>
                  <a:lnTo>
                    <a:pt x="403497" y="9525"/>
                  </a:lnTo>
                  <a:lnTo>
                    <a:pt x="402375" y="9060"/>
                  </a:lnTo>
                  <a:lnTo>
                    <a:pt x="400514" y="7200"/>
                  </a:lnTo>
                  <a:lnTo>
                    <a:pt x="400050" y="6077"/>
                  </a:lnTo>
                  <a:lnTo>
                    <a:pt x="400050" y="3447"/>
                  </a:lnTo>
                  <a:lnTo>
                    <a:pt x="400514" y="2324"/>
                  </a:lnTo>
                  <a:lnTo>
                    <a:pt x="402375" y="464"/>
                  </a:lnTo>
                  <a:lnTo>
                    <a:pt x="403497" y="0"/>
                  </a:lnTo>
                  <a:lnTo>
                    <a:pt x="415652" y="0"/>
                  </a:lnTo>
                  <a:lnTo>
                    <a:pt x="416774" y="464"/>
                  </a:lnTo>
                  <a:lnTo>
                    <a:pt x="418635" y="2324"/>
                  </a:lnTo>
                  <a:lnTo>
                    <a:pt x="419100" y="3447"/>
                  </a:lnTo>
                  <a:lnTo>
                    <a:pt x="419100" y="6077"/>
                  </a:lnTo>
                  <a:lnTo>
                    <a:pt x="418635" y="7200"/>
                  </a:lnTo>
                  <a:lnTo>
                    <a:pt x="416774" y="9060"/>
                  </a:lnTo>
                  <a:lnTo>
                    <a:pt x="415652" y="9525"/>
                  </a:lnTo>
                  <a:close/>
                </a:path>
                <a:path w="4293234" h="9525">
                  <a:moveTo>
                    <a:pt x="472802" y="9525"/>
                  </a:moveTo>
                  <a:lnTo>
                    <a:pt x="460647" y="9525"/>
                  </a:lnTo>
                  <a:lnTo>
                    <a:pt x="459525" y="9060"/>
                  </a:lnTo>
                  <a:lnTo>
                    <a:pt x="457664" y="7200"/>
                  </a:lnTo>
                  <a:lnTo>
                    <a:pt x="457200" y="6077"/>
                  </a:lnTo>
                  <a:lnTo>
                    <a:pt x="457200" y="3447"/>
                  </a:lnTo>
                  <a:lnTo>
                    <a:pt x="457664" y="2324"/>
                  </a:lnTo>
                  <a:lnTo>
                    <a:pt x="459525" y="464"/>
                  </a:lnTo>
                  <a:lnTo>
                    <a:pt x="460647" y="0"/>
                  </a:lnTo>
                  <a:lnTo>
                    <a:pt x="472802" y="0"/>
                  </a:lnTo>
                  <a:lnTo>
                    <a:pt x="473924" y="464"/>
                  </a:lnTo>
                  <a:lnTo>
                    <a:pt x="475785" y="2324"/>
                  </a:lnTo>
                  <a:lnTo>
                    <a:pt x="476250" y="3447"/>
                  </a:lnTo>
                  <a:lnTo>
                    <a:pt x="476250" y="6077"/>
                  </a:lnTo>
                  <a:lnTo>
                    <a:pt x="475785" y="7200"/>
                  </a:lnTo>
                  <a:lnTo>
                    <a:pt x="473924" y="9060"/>
                  </a:lnTo>
                  <a:lnTo>
                    <a:pt x="472802" y="9525"/>
                  </a:lnTo>
                  <a:close/>
                </a:path>
                <a:path w="4293234" h="9525">
                  <a:moveTo>
                    <a:pt x="529952" y="9525"/>
                  </a:moveTo>
                  <a:lnTo>
                    <a:pt x="517797" y="9525"/>
                  </a:lnTo>
                  <a:lnTo>
                    <a:pt x="516675" y="9060"/>
                  </a:lnTo>
                  <a:lnTo>
                    <a:pt x="514814" y="7200"/>
                  </a:lnTo>
                  <a:lnTo>
                    <a:pt x="514350" y="6077"/>
                  </a:lnTo>
                  <a:lnTo>
                    <a:pt x="514350" y="3447"/>
                  </a:lnTo>
                  <a:lnTo>
                    <a:pt x="514814" y="2324"/>
                  </a:lnTo>
                  <a:lnTo>
                    <a:pt x="516675" y="464"/>
                  </a:lnTo>
                  <a:lnTo>
                    <a:pt x="517797" y="0"/>
                  </a:lnTo>
                  <a:lnTo>
                    <a:pt x="529952" y="0"/>
                  </a:lnTo>
                  <a:lnTo>
                    <a:pt x="531074" y="464"/>
                  </a:lnTo>
                  <a:lnTo>
                    <a:pt x="532935" y="2324"/>
                  </a:lnTo>
                  <a:lnTo>
                    <a:pt x="533400" y="3447"/>
                  </a:lnTo>
                  <a:lnTo>
                    <a:pt x="533400" y="6077"/>
                  </a:lnTo>
                  <a:lnTo>
                    <a:pt x="532935" y="7200"/>
                  </a:lnTo>
                  <a:lnTo>
                    <a:pt x="531074" y="9060"/>
                  </a:lnTo>
                  <a:lnTo>
                    <a:pt x="529952" y="9525"/>
                  </a:lnTo>
                  <a:close/>
                </a:path>
                <a:path w="4293234" h="9525">
                  <a:moveTo>
                    <a:pt x="587102" y="9525"/>
                  </a:moveTo>
                  <a:lnTo>
                    <a:pt x="574947" y="9525"/>
                  </a:lnTo>
                  <a:lnTo>
                    <a:pt x="573825" y="9060"/>
                  </a:lnTo>
                  <a:lnTo>
                    <a:pt x="571964" y="7200"/>
                  </a:lnTo>
                  <a:lnTo>
                    <a:pt x="571500" y="6077"/>
                  </a:lnTo>
                  <a:lnTo>
                    <a:pt x="571500" y="3447"/>
                  </a:lnTo>
                  <a:lnTo>
                    <a:pt x="571964" y="2324"/>
                  </a:lnTo>
                  <a:lnTo>
                    <a:pt x="573825" y="464"/>
                  </a:lnTo>
                  <a:lnTo>
                    <a:pt x="574947" y="0"/>
                  </a:lnTo>
                  <a:lnTo>
                    <a:pt x="587102" y="0"/>
                  </a:lnTo>
                  <a:lnTo>
                    <a:pt x="588224" y="464"/>
                  </a:lnTo>
                  <a:lnTo>
                    <a:pt x="590085" y="2324"/>
                  </a:lnTo>
                  <a:lnTo>
                    <a:pt x="590550" y="3447"/>
                  </a:lnTo>
                  <a:lnTo>
                    <a:pt x="590550" y="6077"/>
                  </a:lnTo>
                  <a:lnTo>
                    <a:pt x="590085" y="7200"/>
                  </a:lnTo>
                  <a:lnTo>
                    <a:pt x="588224" y="9060"/>
                  </a:lnTo>
                  <a:lnTo>
                    <a:pt x="587102" y="9525"/>
                  </a:lnTo>
                  <a:close/>
                </a:path>
                <a:path w="4293234" h="9525">
                  <a:moveTo>
                    <a:pt x="644252" y="9525"/>
                  </a:moveTo>
                  <a:lnTo>
                    <a:pt x="632097" y="9525"/>
                  </a:lnTo>
                  <a:lnTo>
                    <a:pt x="630975" y="9060"/>
                  </a:lnTo>
                  <a:lnTo>
                    <a:pt x="629114" y="7200"/>
                  </a:lnTo>
                  <a:lnTo>
                    <a:pt x="628650" y="6077"/>
                  </a:lnTo>
                  <a:lnTo>
                    <a:pt x="628650" y="3447"/>
                  </a:lnTo>
                  <a:lnTo>
                    <a:pt x="629114" y="2324"/>
                  </a:lnTo>
                  <a:lnTo>
                    <a:pt x="630975" y="464"/>
                  </a:lnTo>
                  <a:lnTo>
                    <a:pt x="632097" y="0"/>
                  </a:lnTo>
                  <a:lnTo>
                    <a:pt x="644252" y="0"/>
                  </a:lnTo>
                  <a:lnTo>
                    <a:pt x="645374" y="464"/>
                  </a:lnTo>
                  <a:lnTo>
                    <a:pt x="647235" y="2324"/>
                  </a:lnTo>
                  <a:lnTo>
                    <a:pt x="647700" y="3447"/>
                  </a:lnTo>
                  <a:lnTo>
                    <a:pt x="647700" y="6077"/>
                  </a:lnTo>
                  <a:lnTo>
                    <a:pt x="647235" y="7200"/>
                  </a:lnTo>
                  <a:lnTo>
                    <a:pt x="645374" y="9060"/>
                  </a:lnTo>
                  <a:lnTo>
                    <a:pt x="644252" y="9525"/>
                  </a:lnTo>
                  <a:close/>
                </a:path>
                <a:path w="4293234" h="9525">
                  <a:moveTo>
                    <a:pt x="701402" y="9525"/>
                  </a:moveTo>
                  <a:lnTo>
                    <a:pt x="689247" y="9525"/>
                  </a:lnTo>
                  <a:lnTo>
                    <a:pt x="688125" y="9060"/>
                  </a:lnTo>
                  <a:lnTo>
                    <a:pt x="686264" y="7200"/>
                  </a:lnTo>
                  <a:lnTo>
                    <a:pt x="685800" y="6077"/>
                  </a:lnTo>
                  <a:lnTo>
                    <a:pt x="685800" y="3447"/>
                  </a:lnTo>
                  <a:lnTo>
                    <a:pt x="686264" y="2324"/>
                  </a:lnTo>
                  <a:lnTo>
                    <a:pt x="688125" y="464"/>
                  </a:lnTo>
                  <a:lnTo>
                    <a:pt x="689247" y="0"/>
                  </a:lnTo>
                  <a:lnTo>
                    <a:pt x="701402" y="0"/>
                  </a:lnTo>
                  <a:lnTo>
                    <a:pt x="702524" y="464"/>
                  </a:lnTo>
                  <a:lnTo>
                    <a:pt x="704385" y="2324"/>
                  </a:lnTo>
                  <a:lnTo>
                    <a:pt x="704850" y="3447"/>
                  </a:lnTo>
                  <a:lnTo>
                    <a:pt x="704850" y="6077"/>
                  </a:lnTo>
                  <a:lnTo>
                    <a:pt x="704385" y="7200"/>
                  </a:lnTo>
                  <a:lnTo>
                    <a:pt x="702524" y="9060"/>
                  </a:lnTo>
                  <a:lnTo>
                    <a:pt x="701402" y="9525"/>
                  </a:lnTo>
                  <a:close/>
                </a:path>
                <a:path w="4293234" h="9525">
                  <a:moveTo>
                    <a:pt x="758552" y="9525"/>
                  </a:moveTo>
                  <a:lnTo>
                    <a:pt x="746397" y="9525"/>
                  </a:lnTo>
                  <a:lnTo>
                    <a:pt x="745275" y="9060"/>
                  </a:lnTo>
                  <a:lnTo>
                    <a:pt x="743414" y="7200"/>
                  </a:lnTo>
                  <a:lnTo>
                    <a:pt x="742950" y="6077"/>
                  </a:lnTo>
                  <a:lnTo>
                    <a:pt x="742950" y="3447"/>
                  </a:lnTo>
                  <a:lnTo>
                    <a:pt x="743414" y="2324"/>
                  </a:lnTo>
                  <a:lnTo>
                    <a:pt x="745275" y="464"/>
                  </a:lnTo>
                  <a:lnTo>
                    <a:pt x="746397" y="0"/>
                  </a:lnTo>
                  <a:lnTo>
                    <a:pt x="758552" y="0"/>
                  </a:lnTo>
                  <a:lnTo>
                    <a:pt x="759674" y="464"/>
                  </a:lnTo>
                  <a:lnTo>
                    <a:pt x="761535" y="2324"/>
                  </a:lnTo>
                  <a:lnTo>
                    <a:pt x="762000" y="3447"/>
                  </a:lnTo>
                  <a:lnTo>
                    <a:pt x="762000" y="6077"/>
                  </a:lnTo>
                  <a:lnTo>
                    <a:pt x="761535" y="7200"/>
                  </a:lnTo>
                  <a:lnTo>
                    <a:pt x="759674" y="9060"/>
                  </a:lnTo>
                  <a:lnTo>
                    <a:pt x="758552" y="9525"/>
                  </a:lnTo>
                  <a:close/>
                </a:path>
                <a:path w="4293234" h="9525">
                  <a:moveTo>
                    <a:pt x="815702" y="9525"/>
                  </a:moveTo>
                  <a:lnTo>
                    <a:pt x="803547" y="9525"/>
                  </a:lnTo>
                  <a:lnTo>
                    <a:pt x="802425" y="9060"/>
                  </a:lnTo>
                  <a:lnTo>
                    <a:pt x="800564" y="7200"/>
                  </a:lnTo>
                  <a:lnTo>
                    <a:pt x="800100" y="6077"/>
                  </a:lnTo>
                  <a:lnTo>
                    <a:pt x="800100" y="3447"/>
                  </a:lnTo>
                  <a:lnTo>
                    <a:pt x="800564" y="2324"/>
                  </a:lnTo>
                  <a:lnTo>
                    <a:pt x="802425" y="464"/>
                  </a:lnTo>
                  <a:lnTo>
                    <a:pt x="803547" y="0"/>
                  </a:lnTo>
                  <a:lnTo>
                    <a:pt x="815702" y="0"/>
                  </a:lnTo>
                  <a:lnTo>
                    <a:pt x="816824" y="464"/>
                  </a:lnTo>
                  <a:lnTo>
                    <a:pt x="818685" y="2324"/>
                  </a:lnTo>
                  <a:lnTo>
                    <a:pt x="819150" y="3447"/>
                  </a:lnTo>
                  <a:lnTo>
                    <a:pt x="819150" y="6077"/>
                  </a:lnTo>
                  <a:lnTo>
                    <a:pt x="818685" y="7200"/>
                  </a:lnTo>
                  <a:lnTo>
                    <a:pt x="816824" y="9060"/>
                  </a:lnTo>
                  <a:lnTo>
                    <a:pt x="815702" y="9525"/>
                  </a:lnTo>
                  <a:close/>
                </a:path>
                <a:path w="4293234" h="9525">
                  <a:moveTo>
                    <a:pt x="872852" y="9525"/>
                  </a:moveTo>
                  <a:lnTo>
                    <a:pt x="860697" y="9525"/>
                  </a:lnTo>
                  <a:lnTo>
                    <a:pt x="859575" y="9060"/>
                  </a:lnTo>
                  <a:lnTo>
                    <a:pt x="857714" y="7200"/>
                  </a:lnTo>
                  <a:lnTo>
                    <a:pt x="857250" y="6077"/>
                  </a:lnTo>
                  <a:lnTo>
                    <a:pt x="857250" y="3447"/>
                  </a:lnTo>
                  <a:lnTo>
                    <a:pt x="857714" y="2324"/>
                  </a:lnTo>
                  <a:lnTo>
                    <a:pt x="859575" y="464"/>
                  </a:lnTo>
                  <a:lnTo>
                    <a:pt x="860697" y="0"/>
                  </a:lnTo>
                  <a:lnTo>
                    <a:pt x="872852" y="0"/>
                  </a:lnTo>
                  <a:lnTo>
                    <a:pt x="873974" y="464"/>
                  </a:lnTo>
                  <a:lnTo>
                    <a:pt x="875835" y="2324"/>
                  </a:lnTo>
                  <a:lnTo>
                    <a:pt x="876300" y="3447"/>
                  </a:lnTo>
                  <a:lnTo>
                    <a:pt x="876300" y="6077"/>
                  </a:lnTo>
                  <a:lnTo>
                    <a:pt x="875835" y="7200"/>
                  </a:lnTo>
                  <a:lnTo>
                    <a:pt x="873974" y="9060"/>
                  </a:lnTo>
                  <a:lnTo>
                    <a:pt x="872852" y="9525"/>
                  </a:lnTo>
                  <a:close/>
                </a:path>
                <a:path w="4293234" h="9525">
                  <a:moveTo>
                    <a:pt x="930002" y="9525"/>
                  </a:moveTo>
                  <a:lnTo>
                    <a:pt x="917847" y="9525"/>
                  </a:lnTo>
                  <a:lnTo>
                    <a:pt x="916725" y="9060"/>
                  </a:lnTo>
                  <a:lnTo>
                    <a:pt x="914864" y="7200"/>
                  </a:lnTo>
                  <a:lnTo>
                    <a:pt x="914400" y="6077"/>
                  </a:lnTo>
                  <a:lnTo>
                    <a:pt x="914400" y="3447"/>
                  </a:lnTo>
                  <a:lnTo>
                    <a:pt x="914864" y="2324"/>
                  </a:lnTo>
                  <a:lnTo>
                    <a:pt x="916725" y="464"/>
                  </a:lnTo>
                  <a:lnTo>
                    <a:pt x="917847" y="0"/>
                  </a:lnTo>
                  <a:lnTo>
                    <a:pt x="930002" y="0"/>
                  </a:lnTo>
                  <a:lnTo>
                    <a:pt x="931125" y="464"/>
                  </a:lnTo>
                  <a:lnTo>
                    <a:pt x="932985" y="2324"/>
                  </a:lnTo>
                  <a:lnTo>
                    <a:pt x="933450" y="3447"/>
                  </a:lnTo>
                  <a:lnTo>
                    <a:pt x="933450" y="6077"/>
                  </a:lnTo>
                  <a:lnTo>
                    <a:pt x="932985" y="7200"/>
                  </a:lnTo>
                  <a:lnTo>
                    <a:pt x="931125" y="9060"/>
                  </a:lnTo>
                  <a:lnTo>
                    <a:pt x="930002" y="9525"/>
                  </a:lnTo>
                  <a:close/>
                </a:path>
                <a:path w="4293234" h="9525">
                  <a:moveTo>
                    <a:pt x="987152" y="9525"/>
                  </a:moveTo>
                  <a:lnTo>
                    <a:pt x="974998" y="9525"/>
                  </a:lnTo>
                  <a:lnTo>
                    <a:pt x="973874" y="9060"/>
                  </a:lnTo>
                  <a:lnTo>
                    <a:pt x="972016" y="7200"/>
                  </a:lnTo>
                  <a:lnTo>
                    <a:pt x="971550" y="6077"/>
                  </a:lnTo>
                  <a:lnTo>
                    <a:pt x="971550" y="3447"/>
                  </a:lnTo>
                  <a:lnTo>
                    <a:pt x="972016" y="2324"/>
                  </a:lnTo>
                  <a:lnTo>
                    <a:pt x="973874" y="464"/>
                  </a:lnTo>
                  <a:lnTo>
                    <a:pt x="974998" y="0"/>
                  </a:lnTo>
                  <a:lnTo>
                    <a:pt x="987152" y="0"/>
                  </a:lnTo>
                  <a:lnTo>
                    <a:pt x="988275" y="464"/>
                  </a:lnTo>
                  <a:lnTo>
                    <a:pt x="990133" y="2324"/>
                  </a:lnTo>
                  <a:lnTo>
                    <a:pt x="990600" y="3447"/>
                  </a:lnTo>
                  <a:lnTo>
                    <a:pt x="990600" y="6077"/>
                  </a:lnTo>
                  <a:lnTo>
                    <a:pt x="990133" y="7200"/>
                  </a:lnTo>
                  <a:lnTo>
                    <a:pt x="988275" y="9060"/>
                  </a:lnTo>
                  <a:lnTo>
                    <a:pt x="987152" y="9525"/>
                  </a:lnTo>
                  <a:close/>
                </a:path>
                <a:path w="4293234" h="9525">
                  <a:moveTo>
                    <a:pt x="1044302" y="9525"/>
                  </a:moveTo>
                  <a:lnTo>
                    <a:pt x="1032148" y="9525"/>
                  </a:lnTo>
                  <a:lnTo>
                    <a:pt x="1031024" y="9060"/>
                  </a:lnTo>
                  <a:lnTo>
                    <a:pt x="1029166" y="7200"/>
                  </a:lnTo>
                  <a:lnTo>
                    <a:pt x="1028700" y="6077"/>
                  </a:lnTo>
                  <a:lnTo>
                    <a:pt x="1028700" y="3447"/>
                  </a:lnTo>
                  <a:lnTo>
                    <a:pt x="1029166" y="2324"/>
                  </a:lnTo>
                  <a:lnTo>
                    <a:pt x="1031024" y="464"/>
                  </a:lnTo>
                  <a:lnTo>
                    <a:pt x="1032148" y="0"/>
                  </a:lnTo>
                  <a:lnTo>
                    <a:pt x="1044302" y="0"/>
                  </a:lnTo>
                  <a:lnTo>
                    <a:pt x="1045425" y="464"/>
                  </a:lnTo>
                  <a:lnTo>
                    <a:pt x="1047283" y="2324"/>
                  </a:lnTo>
                  <a:lnTo>
                    <a:pt x="1047750" y="3447"/>
                  </a:lnTo>
                  <a:lnTo>
                    <a:pt x="1047750" y="6077"/>
                  </a:lnTo>
                  <a:lnTo>
                    <a:pt x="1047283" y="7200"/>
                  </a:lnTo>
                  <a:lnTo>
                    <a:pt x="1045425" y="9060"/>
                  </a:lnTo>
                  <a:lnTo>
                    <a:pt x="1044302" y="9525"/>
                  </a:lnTo>
                  <a:close/>
                </a:path>
                <a:path w="4293234" h="9525">
                  <a:moveTo>
                    <a:pt x="1101452" y="9525"/>
                  </a:moveTo>
                  <a:lnTo>
                    <a:pt x="1089298" y="9525"/>
                  </a:lnTo>
                  <a:lnTo>
                    <a:pt x="1088174" y="9060"/>
                  </a:lnTo>
                  <a:lnTo>
                    <a:pt x="1086316" y="7200"/>
                  </a:lnTo>
                  <a:lnTo>
                    <a:pt x="1085850" y="6077"/>
                  </a:lnTo>
                  <a:lnTo>
                    <a:pt x="1085850" y="3447"/>
                  </a:lnTo>
                  <a:lnTo>
                    <a:pt x="1086316" y="2324"/>
                  </a:lnTo>
                  <a:lnTo>
                    <a:pt x="1088174" y="464"/>
                  </a:lnTo>
                  <a:lnTo>
                    <a:pt x="1089298" y="0"/>
                  </a:lnTo>
                  <a:lnTo>
                    <a:pt x="1101452" y="0"/>
                  </a:lnTo>
                  <a:lnTo>
                    <a:pt x="1102575" y="464"/>
                  </a:lnTo>
                  <a:lnTo>
                    <a:pt x="1104433" y="2324"/>
                  </a:lnTo>
                  <a:lnTo>
                    <a:pt x="1104900" y="3447"/>
                  </a:lnTo>
                  <a:lnTo>
                    <a:pt x="1104900" y="6077"/>
                  </a:lnTo>
                  <a:lnTo>
                    <a:pt x="1104433" y="7200"/>
                  </a:lnTo>
                  <a:lnTo>
                    <a:pt x="1102575" y="9060"/>
                  </a:lnTo>
                  <a:lnTo>
                    <a:pt x="1101452" y="9525"/>
                  </a:lnTo>
                  <a:close/>
                </a:path>
                <a:path w="4293234" h="9525">
                  <a:moveTo>
                    <a:pt x="1158602" y="9525"/>
                  </a:moveTo>
                  <a:lnTo>
                    <a:pt x="1146448" y="9525"/>
                  </a:lnTo>
                  <a:lnTo>
                    <a:pt x="1145324" y="9060"/>
                  </a:lnTo>
                  <a:lnTo>
                    <a:pt x="1143466" y="7200"/>
                  </a:lnTo>
                  <a:lnTo>
                    <a:pt x="1143000" y="6077"/>
                  </a:lnTo>
                  <a:lnTo>
                    <a:pt x="1143000" y="3447"/>
                  </a:lnTo>
                  <a:lnTo>
                    <a:pt x="1143466" y="2324"/>
                  </a:lnTo>
                  <a:lnTo>
                    <a:pt x="1145324" y="464"/>
                  </a:lnTo>
                  <a:lnTo>
                    <a:pt x="1146448" y="0"/>
                  </a:lnTo>
                  <a:lnTo>
                    <a:pt x="1158602" y="0"/>
                  </a:lnTo>
                  <a:lnTo>
                    <a:pt x="1159725" y="464"/>
                  </a:lnTo>
                  <a:lnTo>
                    <a:pt x="1161583" y="2324"/>
                  </a:lnTo>
                  <a:lnTo>
                    <a:pt x="1162050" y="3447"/>
                  </a:lnTo>
                  <a:lnTo>
                    <a:pt x="1162050" y="6077"/>
                  </a:lnTo>
                  <a:lnTo>
                    <a:pt x="1161583" y="7200"/>
                  </a:lnTo>
                  <a:lnTo>
                    <a:pt x="1159725" y="9060"/>
                  </a:lnTo>
                  <a:lnTo>
                    <a:pt x="1158602" y="9525"/>
                  </a:lnTo>
                  <a:close/>
                </a:path>
                <a:path w="4293234" h="9525">
                  <a:moveTo>
                    <a:pt x="1215752" y="9525"/>
                  </a:moveTo>
                  <a:lnTo>
                    <a:pt x="1203598" y="9525"/>
                  </a:lnTo>
                  <a:lnTo>
                    <a:pt x="1202474" y="9060"/>
                  </a:lnTo>
                  <a:lnTo>
                    <a:pt x="1200616" y="7200"/>
                  </a:lnTo>
                  <a:lnTo>
                    <a:pt x="1200150" y="6077"/>
                  </a:lnTo>
                  <a:lnTo>
                    <a:pt x="1200150" y="3447"/>
                  </a:lnTo>
                  <a:lnTo>
                    <a:pt x="1200616" y="2324"/>
                  </a:lnTo>
                  <a:lnTo>
                    <a:pt x="1202474" y="464"/>
                  </a:lnTo>
                  <a:lnTo>
                    <a:pt x="1203598" y="0"/>
                  </a:lnTo>
                  <a:lnTo>
                    <a:pt x="1215752" y="0"/>
                  </a:lnTo>
                  <a:lnTo>
                    <a:pt x="1216875" y="464"/>
                  </a:lnTo>
                  <a:lnTo>
                    <a:pt x="1218733" y="2324"/>
                  </a:lnTo>
                  <a:lnTo>
                    <a:pt x="1219200" y="3447"/>
                  </a:lnTo>
                  <a:lnTo>
                    <a:pt x="1219200" y="6077"/>
                  </a:lnTo>
                  <a:lnTo>
                    <a:pt x="1218733" y="7200"/>
                  </a:lnTo>
                  <a:lnTo>
                    <a:pt x="1216875" y="9060"/>
                  </a:lnTo>
                  <a:lnTo>
                    <a:pt x="1215752" y="9525"/>
                  </a:lnTo>
                  <a:close/>
                </a:path>
                <a:path w="4293234" h="9525">
                  <a:moveTo>
                    <a:pt x="1272902" y="9525"/>
                  </a:moveTo>
                  <a:lnTo>
                    <a:pt x="1260748" y="9525"/>
                  </a:lnTo>
                  <a:lnTo>
                    <a:pt x="1259624" y="9060"/>
                  </a:lnTo>
                  <a:lnTo>
                    <a:pt x="1257766" y="7200"/>
                  </a:lnTo>
                  <a:lnTo>
                    <a:pt x="1257300" y="6077"/>
                  </a:lnTo>
                  <a:lnTo>
                    <a:pt x="1257300" y="3447"/>
                  </a:lnTo>
                  <a:lnTo>
                    <a:pt x="1257766" y="2324"/>
                  </a:lnTo>
                  <a:lnTo>
                    <a:pt x="1259624" y="464"/>
                  </a:lnTo>
                  <a:lnTo>
                    <a:pt x="1260748" y="0"/>
                  </a:lnTo>
                  <a:lnTo>
                    <a:pt x="1272902" y="0"/>
                  </a:lnTo>
                  <a:lnTo>
                    <a:pt x="1274025" y="464"/>
                  </a:lnTo>
                  <a:lnTo>
                    <a:pt x="1275883" y="2324"/>
                  </a:lnTo>
                  <a:lnTo>
                    <a:pt x="1276350" y="3447"/>
                  </a:lnTo>
                  <a:lnTo>
                    <a:pt x="1276350" y="6077"/>
                  </a:lnTo>
                  <a:lnTo>
                    <a:pt x="1275883" y="7200"/>
                  </a:lnTo>
                  <a:lnTo>
                    <a:pt x="1274025" y="9060"/>
                  </a:lnTo>
                  <a:lnTo>
                    <a:pt x="1272902" y="9525"/>
                  </a:lnTo>
                  <a:close/>
                </a:path>
                <a:path w="4293234" h="9525">
                  <a:moveTo>
                    <a:pt x="1330052" y="9525"/>
                  </a:moveTo>
                  <a:lnTo>
                    <a:pt x="1317898" y="9525"/>
                  </a:lnTo>
                  <a:lnTo>
                    <a:pt x="1316774" y="9060"/>
                  </a:lnTo>
                  <a:lnTo>
                    <a:pt x="1314916" y="7200"/>
                  </a:lnTo>
                  <a:lnTo>
                    <a:pt x="1314450" y="6077"/>
                  </a:lnTo>
                  <a:lnTo>
                    <a:pt x="1314450" y="3447"/>
                  </a:lnTo>
                  <a:lnTo>
                    <a:pt x="1314916" y="2324"/>
                  </a:lnTo>
                  <a:lnTo>
                    <a:pt x="1316774" y="464"/>
                  </a:lnTo>
                  <a:lnTo>
                    <a:pt x="1317898" y="0"/>
                  </a:lnTo>
                  <a:lnTo>
                    <a:pt x="1330052" y="0"/>
                  </a:lnTo>
                  <a:lnTo>
                    <a:pt x="1331175" y="464"/>
                  </a:lnTo>
                  <a:lnTo>
                    <a:pt x="1333033" y="2324"/>
                  </a:lnTo>
                  <a:lnTo>
                    <a:pt x="1333500" y="3447"/>
                  </a:lnTo>
                  <a:lnTo>
                    <a:pt x="1333500" y="6077"/>
                  </a:lnTo>
                  <a:lnTo>
                    <a:pt x="1333033" y="7200"/>
                  </a:lnTo>
                  <a:lnTo>
                    <a:pt x="1331175" y="9060"/>
                  </a:lnTo>
                  <a:lnTo>
                    <a:pt x="1330052" y="9525"/>
                  </a:lnTo>
                  <a:close/>
                </a:path>
                <a:path w="4293234" h="9525">
                  <a:moveTo>
                    <a:pt x="1387202" y="9525"/>
                  </a:moveTo>
                  <a:lnTo>
                    <a:pt x="1375048" y="9525"/>
                  </a:lnTo>
                  <a:lnTo>
                    <a:pt x="1373924" y="9060"/>
                  </a:lnTo>
                  <a:lnTo>
                    <a:pt x="1372066" y="7200"/>
                  </a:lnTo>
                  <a:lnTo>
                    <a:pt x="1371600" y="6077"/>
                  </a:lnTo>
                  <a:lnTo>
                    <a:pt x="1371600" y="3447"/>
                  </a:lnTo>
                  <a:lnTo>
                    <a:pt x="1372066" y="2324"/>
                  </a:lnTo>
                  <a:lnTo>
                    <a:pt x="1373924" y="464"/>
                  </a:lnTo>
                  <a:lnTo>
                    <a:pt x="1375048" y="0"/>
                  </a:lnTo>
                  <a:lnTo>
                    <a:pt x="1387202" y="0"/>
                  </a:lnTo>
                  <a:lnTo>
                    <a:pt x="1388325" y="464"/>
                  </a:lnTo>
                  <a:lnTo>
                    <a:pt x="1390183" y="2324"/>
                  </a:lnTo>
                  <a:lnTo>
                    <a:pt x="1390650" y="3447"/>
                  </a:lnTo>
                  <a:lnTo>
                    <a:pt x="1390650" y="6077"/>
                  </a:lnTo>
                  <a:lnTo>
                    <a:pt x="1390183" y="7200"/>
                  </a:lnTo>
                  <a:lnTo>
                    <a:pt x="1388325" y="9060"/>
                  </a:lnTo>
                  <a:lnTo>
                    <a:pt x="1387202" y="9525"/>
                  </a:lnTo>
                  <a:close/>
                </a:path>
                <a:path w="4293234" h="9525">
                  <a:moveTo>
                    <a:pt x="1444352" y="9525"/>
                  </a:moveTo>
                  <a:lnTo>
                    <a:pt x="1432198" y="9525"/>
                  </a:lnTo>
                  <a:lnTo>
                    <a:pt x="1431074" y="9060"/>
                  </a:lnTo>
                  <a:lnTo>
                    <a:pt x="1429216" y="7200"/>
                  </a:lnTo>
                  <a:lnTo>
                    <a:pt x="1428750" y="6077"/>
                  </a:lnTo>
                  <a:lnTo>
                    <a:pt x="1428750" y="3447"/>
                  </a:lnTo>
                  <a:lnTo>
                    <a:pt x="1429216" y="2324"/>
                  </a:lnTo>
                  <a:lnTo>
                    <a:pt x="1431074" y="464"/>
                  </a:lnTo>
                  <a:lnTo>
                    <a:pt x="1432198" y="0"/>
                  </a:lnTo>
                  <a:lnTo>
                    <a:pt x="1444352" y="0"/>
                  </a:lnTo>
                  <a:lnTo>
                    <a:pt x="1445475" y="464"/>
                  </a:lnTo>
                  <a:lnTo>
                    <a:pt x="1447333" y="2324"/>
                  </a:lnTo>
                  <a:lnTo>
                    <a:pt x="1447800" y="3447"/>
                  </a:lnTo>
                  <a:lnTo>
                    <a:pt x="1447800" y="6077"/>
                  </a:lnTo>
                  <a:lnTo>
                    <a:pt x="1447333" y="7200"/>
                  </a:lnTo>
                  <a:lnTo>
                    <a:pt x="1445475" y="9060"/>
                  </a:lnTo>
                  <a:lnTo>
                    <a:pt x="1444352" y="9525"/>
                  </a:lnTo>
                  <a:close/>
                </a:path>
                <a:path w="4293234" h="9525">
                  <a:moveTo>
                    <a:pt x="1501502" y="9525"/>
                  </a:moveTo>
                  <a:lnTo>
                    <a:pt x="1489348" y="9525"/>
                  </a:lnTo>
                  <a:lnTo>
                    <a:pt x="1488224" y="9060"/>
                  </a:lnTo>
                  <a:lnTo>
                    <a:pt x="1486366" y="7200"/>
                  </a:lnTo>
                  <a:lnTo>
                    <a:pt x="1485900" y="6077"/>
                  </a:lnTo>
                  <a:lnTo>
                    <a:pt x="1485900" y="3447"/>
                  </a:lnTo>
                  <a:lnTo>
                    <a:pt x="1486366" y="2324"/>
                  </a:lnTo>
                  <a:lnTo>
                    <a:pt x="1488224" y="464"/>
                  </a:lnTo>
                  <a:lnTo>
                    <a:pt x="1489348" y="0"/>
                  </a:lnTo>
                  <a:lnTo>
                    <a:pt x="1501502" y="0"/>
                  </a:lnTo>
                  <a:lnTo>
                    <a:pt x="1502625" y="464"/>
                  </a:lnTo>
                  <a:lnTo>
                    <a:pt x="1504483" y="2324"/>
                  </a:lnTo>
                  <a:lnTo>
                    <a:pt x="1504950" y="3447"/>
                  </a:lnTo>
                  <a:lnTo>
                    <a:pt x="1504950" y="6077"/>
                  </a:lnTo>
                  <a:lnTo>
                    <a:pt x="1504483" y="7200"/>
                  </a:lnTo>
                  <a:lnTo>
                    <a:pt x="1502625" y="9060"/>
                  </a:lnTo>
                  <a:lnTo>
                    <a:pt x="1501502" y="9525"/>
                  </a:lnTo>
                  <a:close/>
                </a:path>
                <a:path w="4293234" h="9525">
                  <a:moveTo>
                    <a:pt x="1558652" y="9525"/>
                  </a:moveTo>
                  <a:lnTo>
                    <a:pt x="1546498" y="9525"/>
                  </a:lnTo>
                  <a:lnTo>
                    <a:pt x="1545374" y="9060"/>
                  </a:lnTo>
                  <a:lnTo>
                    <a:pt x="1543516" y="7200"/>
                  </a:lnTo>
                  <a:lnTo>
                    <a:pt x="1543050" y="6077"/>
                  </a:lnTo>
                  <a:lnTo>
                    <a:pt x="1543050" y="3447"/>
                  </a:lnTo>
                  <a:lnTo>
                    <a:pt x="1543516" y="2324"/>
                  </a:lnTo>
                  <a:lnTo>
                    <a:pt x="1545374" y="464"/>
                  </a:lnTo>
                  <a:lnTo>
                    <a:pt x="1546498" y="0"/>
                  </a:lnTo>
                  <a:lnTo>
                    <a:pt x="1558652" y="0"/>
                  </a:lnTo>
                  <a:lnTo>
                    <a:pt x="1559775" y="464"/>
                  </a:lnTo>
                  <a:lnTo>
                    <a:pt x="1561633" y="2324"/>
                  </a:lnTo>
                  <a:lnTo>
                    <a:pt x="1562100" y="3447"/>
                  </a:lnTo>
                  <a:lnTo>
                    <a:pt x="1562100" y="6077"/>
                  </a:lnTo>
                  <a:lnTo>
                    <a:pt x="1561633" y="7200"/>
                  </a:lnTo>
                  <a:lnTo>
                    <a:pt x="1559775" y="9060"/>
                  </a:lnTo>
                  <a:lnTo>
                    <a:pt x="1558652" y="9525"/>
                  </a:lnTo>
                  <a:close/>
                </a:path>
                <a:path w="4293234" h="9525">
                  <a:moveTo>
                    <a:pt x="1615802" y="9525"/>
                  </a:moveTo>
                  <a:lnTo>
                    <a:pt x="1603648" y="9525"/>
                  </a:lnTo>
                  <a:lnTo>
                    <a:pt x="1602524" y="9060"/>
                  </a:lnTo>
                  <a:lnTo>
                    <a:pt x="1600666" y="7200"/>
                  </a:lnTo>
                  <a:lnTo>
                    <a:pt x="1600200" y="6077"/>
                  </a:lnTo>
                  <a:lnTo>
                    <a:pt x="1600200" y="3447"/>
                  </a:lnTo>
                  <a:lnTo>
                    <a:pt x="1600666" y="2324"/>
                  </a:lnTo>
                  <a:lnTo>
                    <a:pt x="1602524" y="464"/>
                  </a:lnTo>
                  <a:lnTo>
                    <a:pt x="1603648" y="0"/>
                  </a:lnTo>
                  <a:lnTo>
                    <a:pt x="1615802" y="0"/>
                  </a:lnTo>
                  <a:lnTo>
                    <a:pt x="1616925" y="464"/>
                  </a:lnTo>
                  <a:lnTo>
                    <a:pt x="1618783" y="2324"/>
                  </a:lnTo>
                  <a:lnTo>
                    <a:pt x="1619250" y="3447"/>
                  </a:lnTo>
                  <a:lnTo>
                    <a:pt x="1619250" y="6077"/>
                  </a:lnTo>
                  <a:lnTo>
                    <a:pt x="1618783" y="7200"/>
                  </a:lnTo>
                  <a:lnTo>
                    <a:pt x="1616925" y="9060"/>
                  </a:lnTo>
                  <a:lnTo>
                    <a:pt x="1615802" y="9525"/>
                  </a:lnTo>
                  <a:close/>
                </a:path>
                <a:path w="4293234" h="9525">
                  <a:moveTo>
                    <a:pt x="1672952" y="9525"/>
                  </a:moveTo>
                  <a:lnTo>
                    <a:pt x="1660798" y="9525"/>
                  </a:lnTo>
                  <a:lnTo>
                    <a:pt x="1659674" y="9060"/>
                  </a:lnTo>
                  <a:lnTo>
                    <a:pt x="1657816" y="7200"/>
                  </a:lnTo>
                  <a:lnTo>
                    <a:pt x="1657350" y="6077"/>
                  </a:lnTo>
                  <a:lnTo>
                    <a:pt x="1657350" y="3447"/>
                  </a:lnTo>
                  <a:lnTo>
                    <a:pt x="1657816" y="2324"/>
                  </a:lnTo>
                  <a:lnTo>
                    <a:pt x="1659674" y="464"/>
                  </a:lnTo>
                  <a:lnTo>
                    <a:pt x="1660798" y="0"/>
                  </a:lnTo>
                  <a:lnTo>
                    <a:pt x="1672952" y="0"/>
                  </a:lnTo>
                  <a:lnTo>
                    <a:pt x="1674075" y="464"/>
                  </a:lnTo>
                  <a:lnTo>
                    <a:pt x="1675933" y="2324"/>
                  </a:lnTo>
                  <a:lnTo>
                    <a:pt x="1676400" y="3447"/>
                  </a:lnTo>
                  <a:lnTo>
                    <a:pt x="1676400" y="6077"/>
                  </a:lnTo>
                  <a:lnTo>
                    <a:pt x="1675933" y="7200"/>
                  </a:lnTo>
                  <a:lnTo>
                    <a:pt x="1674075" y="9060"/>
                  </a:lnTo>
                  <a:lnTo>
                    <a:pt x="1672952" y="9525"/>
                  </a:lnTo>
                  <a:close/>
                </a:path>
                <a:path w="4293234" h="9525">
                  <a:moveTo>
                    <a:pt x="1730102" y="9525"/>
                  </a:moveTo>
                  <a:lnTo>
                    <a:pt x="1717948" y="9525"/>
                  </a:lnTo>
                  <a:lnTo>
                    <a:pt x="1716824" y="9060"/>
                  </a:lnTo>
                  <a:lnTo>
                    <a:pt x="1714966" y="7200"/>
                  </a:lnTo>
                  <a:lnTo>
                    <a:pt x="1714500" y="6077"/>
                  </a:lnTo>
                  <a:lnTo>
                    <a:pt x="1714500" y="3447"/>
                  </a:lnTo>
                  <a:lnTo>
                    <a:pt x="1714966" y="2324"/>
                  </a:lnTo>
                  <a:lnTo>
                    <a:pt x="1716824" y="464"/>
                  </a:lnTo>
                  <a:lnTo>
                    <a:pt x="1717948" y="0"/>
                  </a:lnTo>
                  <a:lnTo>
                    <a:pt x="1730102" y="0"/>
                  </a:lnTo>
                  <a:lnTo>
                    <a:pt x="1731226" y="464"/>
                  </a:lnTo>
                  <a:lnTo>
                    <a:pt x="1733083" y="2324"/>
                  </a:lnTo>
                  <a:lnTo>
                    <a:pt x="1733550" y="3447"/>
                  </a:lnTo>
                  <a:lnTo>
                    <a:pt x="1733550" y="6077"/>
                  </a:lnTo>
                  <a:lnTo>
                    <a:pt x="1733083" y="7200"/>
                  </a:lnTo>
                  <a:lnTo>
                    <a:pt x="1731226" y="9060"/>
                  </a:lnTo>
                  <a:lnTo>
                    <a:pt x="1730102" y="9525"/>
                  </a:lnTo>
                  <a:close/>
                </a:path>
                <a:path w="4293234" h="9525">
                  <a:moveTo>
                    <a:pt x="1787252" y="9525"/>
                  </a:moveTo>
                  <a:lnTo>
                    <a:pt x="1775098" y="9525"/>
                  </a:lnTo>
                  <a:lnTo>
                    <a:pt x="1773974" y="9060"/>
                  </a:lnTo>
                  <a:lnTo>
                    <a:pt x="1772116" y="7200"/>
                  </a:lnTo>
                  <a:lnTo>
                    <a:pt x="1771650" y="6077"/>
                  </a:lnTo>
                  <a:lnTo>
                    <a:pt x="1771650" y="3447"/>
                  </a:lnTo>
                  <a:lnTo>
                    <a:pt x="1772116" y="2324"/>
                  </a:lnTo>
                  <a:lnTo>
                    <a:pt x="1773974" y="464"/>
                  </a:lnTo>
                  <a:lnTo>
                    <a:pt x="1775098" y="0"/>
                  </a:lnTo>
                  <a:lnTo>
                    <a:pt x="1787252" y="0"/>
                  </a:lnTo>
                  <a:lnTo>
                    <a:pt x="1788376" y="464"/>
                  </a:lnTo>
                  <a:lnTo>
                    <a:pt x="1790233" y="2324"/>
                  </a:lnTo>
                  <a:lnTo>
                    <a:pt x="1790700" y="3447"/>
                  </a:lnTo>
                  <a:lnTo>
                    <a:pt x="1790700" y="6077"/>
                  </a:lnTo>
                  <a:lnTo>
                    <a:pt x="1790233" y="7200"/>
                  </a:lnTo>
                  <a:lnTo>
                    <a:pt x="1788376" y="9060"/>
                  </a:lnTo>
                  <a:lnTo>
                    <a:pt x="1787252" y="9525"/>
                  </a:lnTo>
                  <a:close/>
                </a:path>
                <a:path w="4293234" h="9525">
                  <a:moveTo>
                    <a:pt x="1844402" y="9525"/>
                  </a:moveTo>
                  <a:lnTo>
                    <a:pt x="1832248" y="9525"/>
                  </a:lnTo>
                  <a:lnTo>
                    <a:pt x="1831124" y="9060"/>
                  </a:lnTo>
                  <a:lnTo>
                    <a:pt x="1829266" y="7200"/>
                  </a:lnTo>
                  <a:lnTo>
                    <a:pt x="1828800" y="6077"/>
                  </a:lnTo>
                  <a:lnTo>
                    <a:pt x="1828800" y="3447"/>
                  </a:lnTo>
                  <a:lnTo>
                    <a:pt x="1829266" y="2324"/>
                  </a:lnTo>
                  <a:lnTo>
                    <a:pt x="1831124" y="464"/>
                  </a:lnTo>
                  <a:lnTo>
                    <a:pt x="1832248" y="0"/>
                  </a:lnTo>
                  <a:lnTo>
                    <a:pt x="1844402" y="0"/>
                  </a:lnTo>
                  <a:lnTo>
                    <a:pt x="1845526" y="464"/>
                  </a:lnTo>
                  <a:lnTo>
                    <a:pt x="1847383" y="2324"/>
                  </a:lnTo>
                  <a:lnTo>
                    <a:pt x="1847850" y="3447"/>
                  </a:lnTo>
                  <a:lnTo>
                    <a:pt x="1847850" y="6077"/>
                  </a:lnTo>
                  <a:lnTo>
                    <a:pt x="1847383" y="7200"/>
                  </a:lnTo>
                  <a:lnTo>
                    <a:pt x="1845526" y="9060"/>
                  </a:lnTo>
                  <a:lnTo>
                    <a:pt x="1844402" y="9525"/>
                  </a:lnTo>
                  <a:close/>
                </a:path>
                <a:path w="4293234" h="9525">
                  <a:moveTo>
                    <a:pt x="1901552" y="9525"/>
                  </a:moveTo>
                  <a:lnTo>
                    <a:pt x="1889398" y="9525"/>
                  </a:lnTo>
                  <a:lnTo>
                    <a:pt x="1888274" y="9060"/>
                  </a:lnTo>
                  <a:lnTo>
                    <a:pt x="1886416" y="7200"/>
                  </a:lnTo>
                  <a:lnTo>
                    <a:pt x="1885950" y="6077"/>
                  </a:lnTo>
                  <a:lnTo>
                    <a:pt x="1885950" y="3447"/>
                  </a:lnTo>
                  <a:lnTo>
                    <a:pt x="1886416" y="2324"/>
                  </a:lnTo>
                  <a:lnTo>
                    <a:pt x="1888274" y="464"/>
                  </a:lnTo>
                  <a:lnTo>
                    <a:pt x="1889398" y="0"/>
                  </a:lnTo>
                  <a:lnTo>
                    <a:pt x="1901552" y="0"/>
                  </a:lnTo>
                  <a:lnTo>
                    <a:pt x="1902676" y="464"/>
                  </a:lnTo>
                  <a:lnTo>
                    <a:pt x="1904533" y="2324"/>
                  </a:lnTo>
                  <a:lnTo>
                    <a:pt x="1905000" y="3447"/>
                  </a:lnTo>
                  <a:lnTo>
                    <a:pt x="1905000" y="6077"/>
                  </a:lnTo>
                  <a:lnTo>
                    <a:pt x="1904533" y="7200"/>
                  </a:lnTo>
                  <a:lnTo>
                    <a:pt x="1902676" y="9060"/>
                  </a:lnTo>
                  <a:lnTo>
                    <a:pt x="1901552" y="9525"/>
                  </a:lnTo>
                  <a:close/>
                </a:path>
                <a:path w="4293234" h="9525">
                  <a:moveTo>
                    <a:pt x="1958702" y="9525"/>
                  </a:moveTo>
                  <a:lnTo>
                    <a:pt x="1946548" y="9525"/>
                  </a:lnTo>
                  <a:lnTo>
                    <a:pt x="1945424" y="9060"/>
                  </a:lnTo>
                  <a:lnTo>
                    <a:pt x="1943566" y="7200"/>
                  </a:lnTo>
                  <a:lnTo>
                    <a:pt x="1943100" y="6077"/>
                  </a:lnTo>
                  <a:lnTo>
                    <a:pt x="1943100" y="3447"/>
                  </a:lnTo>
                  <a:lnTo>
                    <a:pt x="1943566" y="2324"/>
                  </a:lnTo>
                  <a:lnTo>
                    <a:pt x="1945424" y="464"/>
                  </a:lnTo>
                  <a:lnTo>
                    <a:pt x="1946548" y="0"/>
                  </a:lnTo>
                  <a:lnTo>
                    <a:pt x="1958702" y="0"/>
                  </a:lnTo>
                  <a:lnTo>
                    <a:pt x="1959826" y="464"/>
                  </a:lnTo>
                  <a:lnTo>
                    <a:pt x="1961683" y="2324"/>
                  </a:lnTo>
                  <a:lnTo>
                    <a:pt x="1962150" y="3447"/>
                  </a:lnTo>
                  <a:lnTo>
                    <a:pt x="1962150" y="6077"/>
                  </a:lnTo>
                  <a:lnTo>
                    <a:pt x="1961683" y="7200"/>
                  </a:lnTo>
                  <a:lnTo>
                    <a:pt x="1959826" y="9060"/>
                  </a:lnTo>
                  <a:lnTo>
                    <a:pt x="1958702" y="9525"/>
                  </a:lnTo>
                  <a:close/>
                </a:path>
                <a:path w="4293234" h="9525">
                  <a:moveTo>
                    <a:pt x="2015852" y="9525"/>
                  </a:moveTo>
                  <a:lnTo>
                    <a:pt x="2003698" y="9525"/>
                  </a:lnTo>
                  <a:lnTo>
                    <a:pt x="2002574" y="9060"/>
                  </a:lnTo>
                  <a:lnTo>
                    <a:pt x="2000716" y="7200"/>
                  </a:lnTo>
                  <a:lnTo>
                    <a:pt x="2000250" y="6077"/>
                  </a:lnTo>
                  <a:lnTo>
                    <a:pt x="2000250" y="3447"/>
                  </a:lnTo>
                  <a:lnTo>
                    <a:pt x="2000716" y="2324"/>
                  </a:lnTo>
                  <a:lnTo>
                    <a:pt x="2002574" y="464"/>
                  </a:lnTo>
                  <a:lnTo>
                    <a:pt x="2003698" y="0"/>
                  </a:lnTo>
                  <a:lnTo>
                    <a:pt x="2015852" y="0"/>
                  </a:lnTo>
                  <a:lnTo>
                    <a:pt x="2016976" y="464"/>
                  </a:lnTo>
                  <a:lnTo>
                    <a:pt x="2018833" y="2324"/>
                  </a:lnTo>
                  <a:lnTo>
                    <a:pt x="2019300" y="3447"/>
                  </a:lnTo>
                  <a:lnTo>
                    <a:pt x="2019300" y="6077"/>
                  </a:lnTo>
                  <a:lnTo>
                    <a:pt x="2018833" y="7200"/>
                  </a:lnTo>
                  <a:lnTo>
                    <a:pt x="2016976" y="9060"/>
                  </a:lnTo>
                  <a:lnTo>
                    <a:pt x="2015852" y="9525"/>
                  </a:lnTo>
                  <a:close/>
                </a:path>
                <a:path w="4293234" h="9525">
                  <a:moveTo>
                    <a:pt x="2073002" y="9525"/>
                  </a:moveTo>
                  <a:lnTo>
                    <a:pt x="2060848" y="9525"/>
                  </a:lnTo>
                  <a:lnTo>
                    <a:pt x="2059724" y="9060"/>
                  </a:lnTo>
                  <a:lnTo>
                    <a:pt x="2057866" y="7200"/>
                  </a:lnTo>
                  <a:lnTo>
                    <a:pt x="2057400" y="6077"/>
                  </a:lnTo>
                  <a:lnTo>
                    <a:pt x="2057400" y="3447"/>
                  </a:lnTo>
                  <a:lnTo>
                    <a:pt x="2057866" y="2324"/>
                  </a:lnTo>
                  <a:lnTo>
                    <a:pt x="2059724" y="464"/>
                  </a:lnTo>
                  <a:lnTo>
                    <a:pt x="2060848" y="0"/>
                  </a:lnTo>
                  <a:lnTo>
                    <a:pt x="2073002" y="0"/>
                  </a:lnTo>
                  <a:lnTo>
                    <a:pt x="2074126" y="464"/>
                  </a:lnTo>
                  <a:lnTo>
                    <a:pt x="2075983" y="2324"/>
                  </a:lnTo>
                  <a:lnTo>
                    <a:pt x="2076450" y="3447"/>
                  </a:lnTo>
                  <a:lnTo>
                    <a:pt x="2076450" y="6077"/>
                  </a:lnTo>
                  <a:lnTo>
                    <a:pt x="2075983" y="7200"/>
                  </a:lnTo>
                  <a:lnTo>
                    <a:pt x="2074126" y="9060"/>
                  </a:lnTo>
                  <a:lnTo>
                    <a:pt x="2073002" y="9525"/>
                  </a:lnTo>
                  <a:close/>
                </a:path>
                <a:path w="4293234" h="9525">
                  <a:moveTo>
                    <a:pt x="2130152" y="9525"/>
                  </a:moveTo>
                  <a:lnTo>
                    <a:pt x="2117998" y="9525"/>
                  </a:lnTo>
                  <a:lnTo>
                    <a:pt x="2116874" y="9060"/>
                  </a:lnTo>
                  <a:lnTo>
                    <a:pt x="2115016" y="7200"/>
                  </a:lnTo>
                  <a:lnTo>
                    <a:pt x="2114550" y="6077"/>
                  </a:lnTo>
                  <a:lnTo>
                    <a:pt x="2114550" y="3447"/>
                  </a:lnTo>
                  <a:lnTo>
                    <a:pt x="2115016" y="2324"/>
                  </a:lnTo>
                  <a:lnTo>
                    <a:pt x="2116874" y="464"/>
                  </a:lnTo>
                  <a:lnTo>
                    <a:pt x="2117998" y="0"/>
                  </a:lnTo>
                  <a:lnTo>
                    <a:pt x="2130152" y="0"/>
                  </a:lnTo>
                  <a:lnTo>
                    <a:pt x="2131276" y="464"/>
                  </a:lnTo>
                  <a:lnTo>
                    <a:pt x="2133133" y="2324"/>
                  </a:lnTo>
                  <a:lnTo>
                    <a:pt x="2133600" y="3447"/>
                  </a:lnTo>
                  <a:lnTo>
                    <a:pt x="2133600" y="6077"/>
                  </a:lnTo>
                  <a:lnTo>
                    <a:pt x="2133133" y="7200"/>
                  </a:lnTo>
                  <a:lnTo>
                    <a:pt x="2131276" y="9060"/>
                  </a:lnTo>
                  <a:lnTo>
                    <a:pt x="2130152" y="9525"/>
                  </a:lnTo>
                  <a:close/>
                </a:path>
                <a:path w="4293234" h="9525">
                  <a:moveTo>
                    <a:pt x="2187302" y="9525"/>
                  </a:moveTo>
                  <a:lnTo>
                    <a:pt x="2175148" y="9525"/>
                  </a:lnTo>
                  <a:lnTo>
                    <a:pt x="2174024" y="9060"/>
                  </a:lnTo>
                  <a:lnTo>
                    <a:pt x="2172166" y="7200"/>
                  </a:lnTo>
                  <a:lnTo>
                    <a:pt x="2171700" y="6077"/>
                  </a:lnTo>
                  <a:lnTo>
                    <a:pt x="2171700" y="3447"/>
                  </a:lnTo>
                  <a:lnTo>
                    <a:pt x="2172166" y="2324"/>
                  </a:lnTo>
                  <a:lnTo>
                    <a:pt x="2174024" y="464"/>
                  </a:lnTo>
                  <a:lnTo>
                    <a:pt x="2175148" y="0"/>
                  </a:lnTo>
                  <a:lnTo>
                    <a:pt x="2187302" y="0"/>
                  </a:lnTo>
                  <a:lnTo>
                    <a:pt x="2188426" y="464"/>
                  </a:lnTo>
                  <a:lnTo>
                    <a:pt x="2190283" y="2324"/>
                  </a:lnTo>
                  <a:lnTo>
                    <a:pt x="2190750" y="3447"/>
                  </a:lnTo>
                  <a:lnTo>
                    <a:pt x="2190750" y="6077"/>
                  </a:lnTo>
                  <a:lnTo>
                    <a:pt x="2190283" y="7200"/>
                  </a:lnTo>
                  <a:lnTo>
                    <a:pt x="2188426" y="9060"/>
                  </a:lnTo>
                  <a:lnTo>
                    <a:pt x="2187302" y="9525"/>
                  </a:lnTo>
                  <a:close/>
                </a:path>
                <a:path w="4293234" h="9525">
                  <a:moveTo>
                    <a:pt x="2244452" y="9525"/>
                  </a:moveTo>
                  <a:lnTo>
                    <a:pt x="2232298" y="9525"/>
                  </a:lnTo>
                  <a:lnTo>
                    <a:pt x="2231174" y="9060"/>
                  </a:lnTo>
                  <a:lnTo>
                    <a:pt x="2229316" y="7200"/>
                  </a:lnTo>
                  <a:lnTo>
                    <a:pt x="2228850" y="6077"/>
                  </a:lnTo>
                  <a:lnTo>
                    <a:pt x="2228850" y="3447"/>
                  </a:lnTo>
                  <a:lnTo>
                    <a:pt x="2229316" y="2324"/>
                  </a:lnTo>
                  <a:lnTo>
                    <a:pt x="2231174" y="464"/>
                  </a:lnTo>
                  <a:lnTo>
                    <a:pt x="2232298" y="0"/>
                  </a:lnTo>
                  <a:lnTo>
                    <a:pt x="2244452" y="0"/>
                  </a:lnTo>
                  <a:lnTo>
                    <a:pt x="2245576" y="464"/>
                  </a:lnTo>
                  <a:lnTo>
                    <a:pt x="2247433" y="2324"/>
                  </a:lnTo>
                  <a:lnTo>
                    <a:pt x="2247900" y="3447"/>
                  </a:lnTo>
                  <a:lnTo>
                    <a:pt x="2247900" y="6077"/>
                  </a:lnTo>
                  <a:lnTo>
                    <a:pt x="2247433" y="7200"/>
                  </a:lnTo>
                  <a:lnTo>
                    <a:pt x="2245576" y="9060"/>
                  </a:lnTo>
                  <a:lnTo>
                    <a:pt x="2244452" y="9525"/>
                  </a:lnTo>
                  <a:close/>
                </a:path>
                <a:path w="4293234" h="9525">
                  <a:moveTo>
                    <a:pt x="2301602" y="9525"/>
                  </a:moveTo>
                  <a:lnTo>
                    <a:pt x="2289448" y="9525"/>
                  </a:lnTo>
                  <a:lnTo>
                    <a:pt x="2288324" y="9060"/>
                  </a:lnTo>
                  <a:lnTo>
                    <a:pt x="2286466" y="7200"/>
                  </a:lnTo>
                  <a:lnTo>
                    <a:pt x="2286000" y="6077"/>
                  </a:lnTo>
                  <a:lnTo>
                    <a:pt x="2286000" y="3447"/>
                  </a:lnTo>
                  <a:lnTo>
                    <a:pt x="2286466" y="2324"/>
                  </a:lnTo>
                  <a:lnTo>
                    <a:pt x="2288324" y="464"/>
                  </a:lnTo>
                  <a:lnTo>
                    <a:pt x="2289448" y="0"/>
                  </a:lnTo>
                  <a:lnTo>
                    <a:pt x="2301602" y="0"/>
                  </a:lnTo>
                  <a:lnTo>
                    <a:pt x="2302726" y="464"/>
                  </a:lnTo>
                  <a:lnTo>
                    <a:pt x="2304583" y="2324"/>
                  </a:lnTo>
                  <a:lnTo>
                    <a:pt x="2305050" y="3447"/>
                  </a:lnTo>
                  <a:lnTo>
                    <a:pt x="2305050" y="6077"/>
                  </a:lnTo>
                  <a:lnTo>
                    <a:pt x="2304583" y="7200"/>
                  </a:lnTo>
                  <a:lnTo>
                    <a:pt x="2302726" y="9060"/>
                  </a:lnTo>
                  <a:lnTo>
                    <a:pt x="2301602" y="9525"/>
                  </a:lnTo>
                  <a:close/>
                </a:path>
                <a:path w="4293234" h="9525">
                  <a:moveTo>
                    <a:pt x="2358752" y="9525"/>
                  </a:moveTo>
                  <a:lnTo>
                    <a:pt x="2346598" y="9525"/>
                  </a:lnTo>
                  <a:lnTo>
                    <a:pt x="2345474" y="9060"/>
                  </a:lnTo>
                  <a:lnTo>
                    <a:pt x="2343616" y="7200"/>
                  </a:lnTo>
                  <a:lnTo>
                    <a:pt x="2343150" y="6077"/>
                  </a:lnTo>
                  <a:lnTo>
                    <a:pt x="2343150" y="3447"/>
                  </a:lnTo>
                  <a:lnTo>
                    <a:pt x="2343616" y="2324"/>
                  </a:lnTo>
                  <a:lnTo>
                    <a:pt x="2345474" y="464"/>
                  </a:lnTo>
                  <a:lnTo>
                    <a:pt x="2346598" y="0"/>
                  </a:lnTo>
                  <a:lnTo>
                    <a:pt x="2358752" y="0"/>
                  </a:lnTo>
                  <a:lnTo>
                    <a:pt x="2359876" y="464"/>
                  </a:lnTo>
                  <a:lnTo>
                    <a:pt x="2361733" y="2324"/>
                  </a:lnTo>
                  <a:lnTo>
                    <a:pt x="2362200" y="3447"/>
                  </a:lnTo>
                  <a:lnTo>
                    <a:pt x="2362200" y="6077"/>
                  </a:lnTo>
                  <a:lnTo>
                    <a:pt x="2361733" y="7200"/>
                  </a:lnTo>
                  <a:lnTo>
                    <a:pt x="2359876" y="9060"/>
                  </a:lnTo>
                  <a:lnTo>
                    <a:pt x="2358752" y="9525"/>
                  </a:lnTo>
                  <a:close/>
                </a:path>
                <a:path w="4293234" h="9525">
                  <a:moveTo>
                    <a:pt x="2415902" y="9525"/>
                  </a:moveTo>
                  <a:lnTo>
                    <a:pt x="2403748" y="9525"/>
                  </a:lnTo>
                  <a:lnTo>
                    <a:pt x="2402624" y="9060"/>
                  </a:lnTo>
                  <a:lnTo>
                    <a:pt x="2400766" y="7200"/>
                  </a:lnTo>
                  <a:lnTo>
                    <a:pt x="2400300" y="6077"/>
                  </a:lnTo>
                  <a:lnTo>
                    <a:pt x="2400300" y="3447"/>
                  </a:lnTo>
                  <a:lnTo>
                    <a:pt x="2400766" y="2324"/>
                  </a:lnTo>
                  <a:lnTo>
                    <a:pt x="2402624" y="464"/>
                  </a:lnTo>
                  <a:lnTo>
                    <a:pt x="2403748" y="0"/>
                  </a:lnTo>
                  <a:lnTo>
                    <a:pt x="2415902" y="0"/>
                  </a:lnTo>
                  <a:lnTo>
                    <a:pt x="2417026" y="464"/>
                  </a:lnTo>
                  <a:lnTo>
                    <a:pt x="2418883" y="2324"/>
                  </a:lnTo>
                  <a:lnTo>
                    <a:pt x="2419350" y="3447"/>
                  </a:lnTo>
                  <a:lnTo>
                    <a:pt x="2419350" y="6077"/>
                  </a:lnTo>
                  <a:lnTo>
                    <a:pt x="2418883" y="7200"/>
                  </a:lnTo>
                  <a:lnTo>
                    <a:pt x="2417026" y="9060"/>
                  </a:lnTo>
                  <a:lnTo>
                    <a:pt x="2415902" y="9525"/>
                  </a:lnTo>
                  <a:close/>
                </a:path>
                <a:path w="4293234" h="9525">
                  <a:moveTo>
                    <a:pt x="2473052" y="9525"/>
                  </a:moveTo>
                  <a:lnTo>
                    <a:pt x="2460898" y="9525"/>
                  </a:lnTo>
                  <a:lnTo>
                    <a:pt x="2459774" y="9060"/>
                  </a:lnTo>
                  <a:lnTo>
                    <a:pt x="2457916" y="7200"/>
                  </a:lnTo>
                  <a:lnTo>
                    <a:pt x="2457450" y="6077"/>
                  </a:lnTo>
                  <a:lnTo>
                    <a:pt x="2457450" y="3447"/>
                  </a:lnTo>
                  <a:lnTo>
                    <a:pt x="2457916" y="2324"/>
                  </a:lnTo>
                  <a:lnTo>
                    <a:pt x="2459774" y="464"/>
                  </a:lnTo>
                  <a:lnTo>
                    <a:pt x="2460898" y="0"/>
                  </a:lnTo>
                  <a:lnTo>
                    <a:pt x="2473052" y="0"/>
                  </a:lnTo>
                  <a:lnTo>
                    <a:pt x="2474176" y="464"/>
                  </a:lnTo>
                  <a:lnTo>
                    <a:pt x="2476033" y="2324"/>
                  </a:lnTo>
                  <a:lnTo>
                    <a:pt x="2476500" y="3447"/>
                  </a:lnTo>
                  <a:lnTo>
                    <a:pt x="2476500" y="6077"/>
                  </a:lnTo>
                  <a:lnTo>
                    <a:pt x="2476033" y="7200"/>
                  </a:lnTo>
                  <a:lnTo>
                    <a:pt x="2474176" y="9060"/>
                  </a:lnTo>
                  <a:lnTo>
                    <a:pt x="2473052" y="9525"/>
                  </a:lnTo>
                  <a:close/>
                </a:path>
                <a:path w="4293234" h="9525">
                  <a:moveTo>
                    <a:pt x="2530202" y="9525"/>
                  </a:moveTo>
                  <a:lnTo>
                    <a:pt x="2518048" y="9525"/>
                  </a:lnTo>
                  <a:lnTo>
                    <a:pt x="2516924" y="9060"/>
                  </a:lnTo>
                  <a:lnTo>
                    <a:pt x="2515066" y="7200"/>
                  </a:lnTo>
                  <a:lnTo>
                    <a:pt x="2514600" y="6077"/>
                  </a:lnTo>
                  <a:lnTo>
                    <a:pt x="2514600" y="3447"/>
                  </a:lnTo>
                  <a:lnTo>
                    <a:pt x="2515066" y="2324"/>
                  </a:lnTo>
                  <a:lnTo>
                    <a:pt x="2516924" y="464"/>
                  </a:lnTo>
                  <a:lnTo>
                    <a:pt x="2518048" y="0"/>
                  </a:lnTo>
                  <a:lnTo>
                    <a:pt x="2530202" y="0"/>
                  </a:lnTo>
                  <a:lnTo>
                    <a:pt x="2531326" y="464"/>
                  </a:lnTo>
                  <a:lnTo>
                    <a:pt x="2533183" y="2324"/>
                  </a:lnTo>
                  <a:lnTo>
                    <a:pt x="2533650" y="3447"/>
                  </a:lnTo>
                  <a:lnTo>
                    <a:pt x="2533650" y="6077"/>
                  </a:lnTo>
                  <a:lnTo>
                    <a:pt x="2533183" y="7200"/>
                  </a:lnTo>
                  <a:lnTo>
                    <a:pt x="2531326" y="9060"/>
                  </a:lnTo>
                  <a:lnTo>
                    <a:pt x="2530202" y="9525"/>
                  </a:lnTo>
                  <a:close/>
                </a:path>
                <a:path w="4293234" h="9525">
                  <a:moveTo>
                    <a:pt x="2587352" y="9525"/>
                  </a:moveTo>
                  <a:lnTo>
                    <a:pt x="2575198" y="9525"/>
                  </a:lnTo>
                  <a:lnTo>
                    <a:pt x="2574074" y="9060"/>
                  </a:lnTo>
                  <a:lnTo>
                    <a:pt x="2572216" y="7200"/>
                  </a:lnTo>
                  <a:lnTo>
                    <a:pt x="2571750" y="6077"/>
                  </a:lnTo>
                  <a:lnTo>
                    <a:pt x="2571750" y="3447"/>
                  </a:lnTo>
                  <a:lnTo>
                    <a:pt x="2572216" y="2324"/>
                  </a:lnTo>
                  <a:lnTo>
                    <a:pt x="2574074" y="464"/>
                  </a:lnTo>
                  <a:lnTo>
                    <a:pt x="2575198" y="0"/>
                  </a:lnTo>
                  <a:lnTo>
                    <a:pt x="2587352" y="0"/>
                  </a:lnTo>
                  <a:lnTo>
                    <a:pt x="2588476" y="464"/>
                  </a:lnTo>
                  <a:lnTo>
                    <a:pt x="2590333" y="2324"/>
                  </a:lnTo>
                  <a:lnTo>
                    <a:pt x="2590800" y="3447"/>
                  </a:lnTo>
                  <a:lnTo>
                    <a:pt x="2590800" y="6077"/>
                  </a:lnTo>
                  <a:lnTo>
                    <a:pt x="2590333" y="7200"/>
                  </a:lnTo>
                  <a:lnTo>
                    <a:pt x="2588476" y="9060"/>
                  </a:lnTo>
                  <a:lnTo>
                    <a:pt x="2587352" y="9525"/>
                  </a:lnTo>
                  <a:close/>
                </a:path>
                <a:path w="4293234" h="9525">
                  <a:moveTo>
                    <a:pt x="2644502" y="9525"/>
                  </a:moveTo>
                  <a:lnTo>
                    <a:pt x="2632348" y="9525"/>
                  </a:lnTo>
                  <a:lnTo>
                    <a:pt x="2631224" y="9060"/>
                  </a:lnTo>
                  <a:lnTo>
                    <a:pt x="2629366" y="7200"/>
                  </a:lnTo>
                  <a:lnTo>
                    <a:pt x="2628900" y="6077"/>
                  </a:lnTo>
                  <a:lnTo>
                    <a:pt x="2628900" y="3447"/>
                  </a:lnTo>
                  <a:lnTo>
                    <a:pt x="2629366" y="2324"/>
                  </a:lnTo>
                  <a:lnTo>
                    <a:pt x="2631224" y="464"/>
                  </a:lnTo>
                  <a:lnTo>
                    <a:pt x="2632348" y="0"/>
                  </a:lnTo>
                  <a:lnTo>
                    <a:pt x="2644502" y="0"/>
                  </a:lnTo>
                  <a:lnTo>
                    <a:pt x="2645626" y="464"/>
                  </a:lnTo>
                  <a:lnTo>
                    <a:pt x="2647483" y="2324"/>
                  </a:lnTo>
                  <a:lnTo>
                    <a:pt x="2647950" y="3447"/>
                  </a:lnTo>
                  <a:lnTo>
                    <a:pt x="2647950" y="6077"/>
                  </a:lnTo>
                  <a:lnTo>
                    <a:pt x="2647483" y="7200"/>
                  </a:lnTo>
                  <a:lnTo>
                    <a:pt x="2645626" y="9060"/>
                  </a:lnTo>
                  <a:lnTo>
                    <a:pt x="2644502" y="9525"/>
                  </a:lnTo>
                  <a:close/>
                </a:path>
                <a:path w="4293234" h="9525">
                  <a:moveTo>
                    <a:pt x="2701652" y="9525"/>
                  </a:moveTo>
                  <a:lnTo>
                    <a:pt x="2689498" y="9525"/>
                  </a:lnTo>
                  <a:lnTo>
                    <a:pt x="2688374" y="9060"/>
                  </a:lnTo>
                  <a:lnTo>
                    <a:pt x="2686516" y="7200"/>
                  </a:lnTo>
                  <a:lnTo>
                    <a:pt x="2686050" y="6077"/>
                  </a:lnTo>
                  <a:lnTo>
                    <a:pt x="2686050" y="3447"/>
                  </a:lnTo>
                  <a:lnTo>
                    <a:pt x="2686516" y="2324"/>
                  </a:lnTo>
                  <a:lnTo>
                    <a:pt x="2688374" y="464"/>
                  </a:lnTo>
                  <a:lnTo>
                    <a:pt x="2689498" y="0"/>
                  </a:lnTo>
                  <a:lnTo>
                    <a:pt x="2701652" y="0"/>
                  </a:lnTo>
                  <a:lnTo>
                    <a:pt x="2702776" y="464"/>
                  </a:lnTo>
                  <a:lnTo>
                    <a:pt x="2704633" y="2324"/>
                  </a:lnTo>
                  <a:lnTo>
                    <a:pt x="2705100" y="3447"/>
                  </a:lnTo>
                  <a:lnTo>
                    <a:pt x="2705100" y="6077"/>
                  </a:lnTo>
                  <a:lnTo>
                    <a:pt x="2704633" y="7200"/>
                  </a:lnTo>
                  <a:lnTo>
                    <a:pt x="2702776" y="9060"/>
                  </a:lnTo>
                  <a:lnTo>
                    <a:pt x="2701652" y="9525"/>
                  </a:lnTo>
                  <a:close/>
                </a:path>
                <a:path w="4293234" h="9525">
                  <a:moveTo>
                    <a:pt x="2758802" y="9525"/>
                  </a:moveTo>
                  <a:lnTo>
                    <a:pt x="2746648" y="9525"/>
                  </a:lnTo>
                  <a:lnTo>
                    <a:pt x="2745524" y="9060"/>
                  </a:lnTo>
                  <a:lnTo>
                    <a:pt x="2743666" y="7200"/>
                  </a:lnTo>
                  <a:lnTo>
                    <a:pt x="2743200" y="6077"/>
                  </a:lnTo>
                  <a:lnTo>
                    <a:pt x="2743200" y="3447"/>
                  </a:lnTo>
                  <a:lnTo>
                    <a:pt x="2743666" y="2324"/>
                  </a:lnTo>
                  <a:lnTo>
                    <a:pt x="2745524" y="464"/>
                  </a:lnTo>
                  <a:lnTo>
                    <a:pt x="2746648" y="0"/>
                  </a:lnTo>
                  <a:lnTo>
                    <a:pt x="2758802" y="0"/>
                  </a:lnTo>
                  <a:lnTo>
                    <a:pt x="2759926" y="464"/>
                  </a:lnTo>
                  <a:lnTo>
                    <a:pt x="2761783" y="2324"/>
                  </a:lnTo>
                  <a:lnTo>
                    <a:pt x="2762250" y="3447"/>
                  </a:lnTo>
                  <a:lnTo>
                    <a:pt x="2762250" y="6077"/>
                  </a:lnTo>
                  <a:lnTo>
                    <a:pt x="2761783" y="7200"/>
                  </a:lnTo>
                  <a:lnTo>
                    <a:pt x="2759926" y="9060"/>
                  </a:lnTo>
                  <a:lnTo>
                    <a:pt x="2758802" y="9525"/>
                  </a:lnTo>
                  <a:close/>
                </a:path>
                <a:path w="4293234" h="9525">
                  <a:moveTo>
                    <a:pt x="2815952" y="9525"/>
                  </a:moveTo>
                  <a:lnTo>
                    <a:pt x="2803798" y="9525"/>
                  </a:lnTo>
                  <a:lnTo>
                    <a:pt x="2802674" y="9060"/>
                  </a:lnTo>
                  <a:lnTo>
                    <a:pt x="2800816" y="7200"/>
                  </a:lnTo>
                  <a:lnTo>
                    <a:pt x="2800350" y="6077"/>
                  </a:lnTo>
                  <a:lnTo>
                    <a:pt x="2800350" y="3447"/>
                  </a:lnTo>
                  <a:lnTo>
                    <a:pt x="2800816" y="2324"/>
                  </a:lnTo>
                  <a:lnTo>
                    <a:pt x="2802674" y="464"/>
                  </a:lnTo>
                  <a:lnTo>
                    <a:pt x="2803798" y="0"/>
                  </a:lnTo>
                  <a:lnTo>
                    <a:pt x="2815952" y="0"/>
                  </a:lnTo>
                  <a:lnTo>
                    <a:pt x="2817076" y="464"/>
                  </a:lnTo>
                  <a:lnTo>
                    <a:pt x="2818933" y="2324"/>
                  </a:lnTo>
                  <a:lnTo>
                    <a:pt x="2819400" y="3447"/>
                  </a:lnTo>
                  <a:lnTo>
                    <a:pt x="2819400" y="6077"/>
                  </a:lnTo>
                  <a:lnTo>
                    <a:pt x="2818933" y="7200"/>
                  </a:lnTo>
                  <a:lnTo>
                    <a:pt x="2817076" y="9060"/>
                  </a:lnTo>
                  <a:lnTo>
                    <a:pt x="2815952" y="9525"/>
                  </a:lnTo>
                  <a:close/>
                </a:path>
                <a:path w="4293234" h="9525">
                  <a:moveTo>
                    <a:pt x="2873102" y="9525"/>
                  </a:moveTo>
                  <a:lnTo>
                    <a:pt x="2860948" y="9525"/>
                  </a:lnTo>
                  <a:lnTo>
                    <a:pt x="2859824" y="9060"/>
                  </a:lnTo>
                  <a:lnTo>
                    <a:pt x="2857966" y="7200"/>
                  </a:lnTo>
                  <a:lnTo>
                    <a:pt x="2857500" y="6077"/>
                  </a:lnTo>
                  <a:lnTo>
                    <a:pt x="2857500" y="3447"/>
                  </a:lnTo>
                  <a:lnTo>
                    <a:pt x="2857966" y="2324"/>
                  </a:lnTo>
                  <a:lnTo>
                    <a:pt x="2859824" y="464"/>
                  </a:lnTo>
                  <a:lnTo>
                    <a:pt x="2860948" y="0"/>
                  </a:lnTo>
                  <a:lnTo>
                    <a:pt x="2873102" y="0"/>
                  </a:lnTo>
                  <a:lnTo>
                    <a:pt x="2874226" y="464"/>
                  </a:lnTo>
                  <a:lnTo>
                    <a:pt x="2876083" y="2324"/>
                  </a:lnTo>
                  <a:lnTo>
                    <a:pt x="2876550" y="3447"/>
                  </a:lnTo>
                  <a:lnTo>
                    <a:pt x="2876550" y="6077"/>
                  </a:lnTo>
                  <a:lnTo>
                    <a:pt x="2876083" y="7200"/>
                  </a:lnTo>
                  <a:lnTo>
                    <a:pt x="2874226" y="9060"/>
                  </a:lnTo>
                  <a:lnTo>
                    <a:pt x="2873102" y="9525"/>
                  </a:lnTo>
                  <a:close/>
                </a:path>
                <a:path w="4293234" h="9525">
                  <a:moveTo>
                    <a:pt x="2930252" y="9525"/>
                  </a:moveTo>
                  <a:lnTo>
                    <a:pt x="2918098" y="9525"/>
                  </a:lnTo>
                  <a:lnTo>
                    <a:pt x="2916974" y="9060"/>
                  </a:lnTo>
                  <a:lnTo>
                    <a:pt x="2915116" y="7200"/>
                  </a:lnTo>
                  <a:lnTo>
                    <a:pt x="2914650" y="6077"/>
                  </a:lnTo>
                  <a:lnTo>
                    <a:pt x="2914650" y="3447"/>
                  </a:lnTo>
                  <a:lnTo>
                    <a:pt x="2915116" y="2324"/>
                  </a:lnTo>
                  <a:lnTo>
                    <a:pt x="2916974" y="464"/>
                  </a:lnTo>
                  <a:lnTo>
                    <a:pt x="2918098" y="0"/>
                  </a:lnTo>
                  <a:lnTo>
                    <a:pt x="2930252" y="0"/>
                  </a:lnTo>
                  <a:lnTo>
                    <a:pt x="2931376" y="464"/>
                  </a:lnTo>
                  <a:lnTo>
                    <a:pt x="2933233" y="2324"/>
                  </a:lnTo>
                  <a:lnTo>
                    <a:pt x="2933700" y="3447"/>
                  </a:lnTo>
                  <a:lnTo>
                    <a:pt x="2933700" y="6077"/>
                  </a:lnTo>
                  <a:lnTo>
                    <a:pt x="2933233" y="7200"/>
                  </a:lnTo>
                  <a:lnTo>
                    <a:pt x="2931376" y="9060"/>
                  </a:lnTo>
                  <a:lnTo>
                    <a:pt x="2930252" y="9525"/>
                  </a:lnTo>
                  <a:close/>
                </a:path>
                <a:path w="4293234" h="9525">
                  <a:moveTo>
                    <a:pt x="2987402" y="9525"/>
                  </a:moveTo>
                  <a:lnTo>
                    <a:pt x="2975248" y="9525"/>
                  </a:lnTo>
                  <a:lnTo>
                    <a:pt x="2974124" y="9060"/>
                  </a:lnTo>
                  <a:lnTo>
                    <a:pt x="2972266" y="7200"/>
                  </a:lnTo>
                  <a:lnTo>
                    <a:pt x="2971800" y="6077"/>
                  </a:lnTo>
                  <a:lnTo>
                    <a:pt x="2971800" y="3447"/>
                  </a:lnTo>
                  <a:lnTo>
                    <a:pt x="2972266" y="2324"/>
                  </a:lnTo>
                  <a:lnTo>
                    <a:pt x="2974124" y="464"/>
                  </a:lnTo>
                  <a:lnTo>
                    <a:pt x="2975248" y="0"/>
                  </a:lnTo>
                  <a:lnTo>
                    <a:pt x="2987402" y="0"/>
                  </a:lnTo>
                  <a:lnTo>
                    <a:pt x="2988526" y="464"/>
                  </a:lnTo>
                  <a:lnTo>
                    <a:pt x="2990383" y="2324"/>
                  </a:lnTo>
                  <a:lnTo>
                    <a:pt x="2990850" y="3447"/>
                  </a:lnTo>
                  <a:lnTo>
                    <a:pt x="2990850" y="6077"/>
                  </a:lnTo>
                  <a:lnTo>
                    <a:pt x="2990383" y="7200"/>
                  </a:lnTo>
                  <a:lnTo>
                    <a:pt x="2988526" y="9060"/>
                  </a:lnTo>
                  <a:lnTo>
                    <a:pt x="2987402" y="9525"/>
                  </a:lnTo>
                  <a:close/>
                </a:path>
                <a:path w="4293234" h="9525">
                  <a:moveTo>
                    <a:pt x="3044552" y="9525"/>
                  </a:moveTo>
                  <a:lnTo>
                    <a:pt x="3032398" y="9525"/>
                  </a:lnTo>
                  <a:lnTo>
                    <a:pt x="3031274" y="9060"/>
                  </a:lnTo>
                  <a:lnTo>
                    <a:pt x="3029416" y="7200"/>
                  </a:lnTo>
                  <a:lnTo>
                    <a:pt x="3028950" y="6077"/>
                  </a:lnTo>
                  <a:lnTo>
                    <a:pt x="3028950" y="3447"/>
                  </a:lnTo>
                  <a:lnTo>
                    <a:pt x="3029416" y="2324"/>
                  </a:lnTo>
                  <a:lnTo>
                    <a:pt x="3031274" y="464"/>
                  </a:lnTo>
                  <a:lnTo>
                    <a:pt x="3032398" y="0"/>
                  </a:lnTo>
                  <a:lnTo>
                    <a:pt x="3044552" y="0"/>
                  </a:lnTo>
                  <a:lnTo>
                    <a:pt x="3045676" y="464"/>
                  </a:lnTo>
                  <a:lnTo>
                    <a:pt x="3047533" y="2324"/>
                  </a:lnTo>
                  <a:lnTo>
                    <a:pt x="3048000" y="3447"/>
                  </a:lnTo>
                  <a:lnTo>
                    <a:pt x="3048000" y="6077"/>
                  </a:lnTo>
                  <a:lnTo>
                    <a:pt x="3047533" y="7200"/>
                  </a:lnTo>
                  <a:lnTo>
                    <a:pt x="3045676" y="9060"/>
                  </a:lnTo>
                  <a:lnTo>
                    <a:pt x="3044552" y="9525"/>
                  </a:lnTo>
                  <a:close/>
                </a:path>
                <a:path w="4293234" h="9525">
                  <a:moveTo>
                    <a:pt x="3101702" y="9525"/>
                  </a:moveTo>
                  <a:lnTo>
                    <a:pt x="3089548" y="9525"/>
                  </a:lnTo>
                  <a:lnTo>
                    <a:pt x="3088424" y="9060"/>
                  </a:lnTo>
                  <a:lnTo>
                    <a:pt x="3086566" y="7200"/>
                  </a:lnTo>
                  <a:lnTo>
                    <a:pt x="3086100" y="6077"/>
                  </a:lnTo>
                  <a:lnTo>
                    <a:pt x="3086100" y="3447"/>
                  </a:lnTo>
                  <a:lnTo>
                    <a:pt x="3086566" y="2324"/>
                  </a:lnTo>
                  <a:lnTo>
                    <a:pt x="3088424" y="464"/>
                  </a:lnTo>
                  <a:lnTo>
                    <a:pt x="3089548" y="0"/>
                  </a:lnTo>
                  <a:lnTo>
                    <a:pt x="3101702" y="0"/>
                  </a:lnTo>
                  <a:lnTo>
                    <a:pt x="3102826" y="464"/>
                  </a:lnTo>
                  <a:lnTo>
                    <a:pt x="3104683" y="2324"/>
                  </a:lnTo>
                  <a:lnTo>
                    <a:pt x="3105150" y="3447"/>
                  </a:lnTo>
                  <a:lnTo>
                    <a:pt x="3105150" y="6077"/>
                  </a:lnTo>
                  <a:lnTo>
                    <a:pt x="3104683" y="7200"/>
                  </a:lnTo>
                  <a:lnTo>
                    <a:pt x="3102826" y="9060"/>
                  </a:lnTo>
                  <a:lnTo>
                    <a:pt x="3101702" y="9525"/>
                  </a:lnTo>
                  <a:close/>
                </a:path>
                <a:path w="4293234" h="9525">
                  <a:moveTo>
                    <a:pt x="3158852" y="9525"/>
                  </a:moveTo>
                  <a:lnTo>
                    <a:pt x="3146698" y="9525"/>
                  </a:lnTo>
                  <a:lnTo>
                    <a:pt x="3145574" y="9060"/>
                  </a:lnTo>
                  <a:lnTo>
                    <a:pt x="3143716" y="7200"/>
                  </a:lnTo>
                  <a:lnTo>
                    <a:pt x="3143250" y="6077"/>
                  </a:lnTo>
                  <a:lnTo>
                    <a:pt x="3143250" y="3447"/>
                  </a:lnTo>
                  <a:lnTo>
                    <a:pt x="3143716" y="2324"/>
                  </a:lnTo>
                  <a:lnTo>
                    <a:pt x="3145574" y="464"/>
                  </a:lnTo>
                  <a:lnTo>
                    <a:pt x="3146698" y="0"/>
                  </a:lnTo>
                  <a:lnTo>
                    <a:pt x="3158852" y="0"/>
                  </a:lnTo>
                  <a:lnTo>
                    <a:pt x="3159976" y="464"/>
                  </a:lnTo>
                  <a:lnTo>
                    <a:pt x="3161833" y="2324"/>
                  </a:lnTo>
                  <a:lnTo>
                    <a:pt x="3162300" y="3447"/>
                  </a:lnTo>
                  <a:lnTo>
                    <a:pt x="3162300" y="6077"/>
                  </a:lnTo>
                  <a:lnTo>
                    <a:pt x="3161833" y="7200"/>
                  </a:lnTo>
                  <a:lnTo>
                    <a:pt x="3159976" y="9060"/>
                  </a:lnTo>
                  <a:lnTo>
                    <a:pt x="3158852" y="9525"/>
                  </a:lnTo>
                  <a:close/>
                </a:path>
                <a:path w="4293234" h="9525">
                  <a:moveTo>
                    <a:pt x="3216002" y="9525"/>
                  </a:moveTo>
                  <a:lnTo>
                    <a:pt x="3203848" y="9525"/>
                  </a:lnTo>
                  <a:lnTo>
                    <a:pt x="3202724" y="9060"/>
                  </a:lnTo>
                  <a:lnTo>
                    <a:pt x="3200866" y="7200"/>
                  </a:lnTo>
                  <a:lnTo>
                    <a:pt x="3200400" y="6077"/>
                  </a:lnTo>
                  <a:lnTo>
                    <a:pt x="3200400" y="3447"/>
                  </a:lnTo>
                  <a:lnTo>
                    <a:pt x="3200866" y="2324"/>
                  </a:lnTo>
                  <a:lnTo>
                    <a:pt x="3202724" y="464"/>
                  </a:lnTo>
                  <a:lnTo>
                    <a:pt x="3203848" y="0"/>
                  </a:lnTo>
                  <a:lnTo>
                    <a:pt x="3216002" y="0"/>
                  </a:lnTo>
                  <a:lnTo>
                    <a:pt x="3217126" y="464"/>
                  </a:lnTo>
                  <a:lnTo>
                    <a:pt x="3218983" y="2324"/>
                  </a:lnTo>
                  <a:lnTo>
                    <a:pt x="3219450" y="3447"/>
                  </a:lnTo>
                  <a:lnTo>
                    <a:pt x="3219450" y="6077"/>
                  </a:lnTo>
                  <a:lnTo>
                    <a:pt x="3218983" y="7200"/>
                  </a:lnTo>
                  <a:lnTo>
                    <a:pt x="3217126" y="9060"/>
                  </a:lnTo>
                  <a:lnTo>
                    <a:pt x="3216002" y="9525"/>
                  </a:lnTo>
                  <a:close/>
                </a:path>
                <a:path w="4293234" h="9525">
                  <a:moveTo>
                    <a:pt x="3273152" y="9525"/>
                  </a:moveTo>
                  <a:lnTo>
                    <a:pt x="3260998" y="9525"/>
                  </a:lnTo>
                  <a:lnTo>
                    <a:pt x="3259874" y="9060"/>
                  </a:lnTo>
                  <a:lnTo>
                    <a:pt x="3258016" y="7200"/>
                  </a:lnTo>
                  <a:lnTo>
                    <a:pt x="3257550" y="6077"/>
                  </a:lnTo>
                  <a:lnTo>
                    <a:pt x="3257550" y="3447"/>
                  </a:lnTo>
                  <a:lnTo>
                    <a:pt x="3258016" y="2324"/>
                  </a:lnTo>
                  <a:lnTo>
                    <a:pt x="3259874" y="464"/>
                  </a:lnTo>
                  <a:lnTo>
                    <a:pt x="3260998" y="0"/>
                  </a:lnTo>
                  <a:lnTo>
                    <a:pt x="3273152" y="0"/>
                  </a:lnTo>
                  <a:lnTo>
                    <a:pt x="3274276" y="464"/>
                  </a:lnTo>
                  <a:lnTo>
                    <a:pt x="3276133" y="2324"/>
                  </a:lnTo>
                  <a:lnTo>
                    <a:pt x="3276600" y="3447"/>
                  </a:lnTo>
                  <a:lnTo>
                    <a:pt x="3276600" y="6077"/>
                  </a:lnTo>
                  <a:lnTo>
                    <a:pt x="3276133" y="7200"/>
                  </a:lnTo>
                  <a:lnTo>
                    <a:pt x="3274276" y="9060"/>
                  </a:lnTo>
                  <a:lnTo>
                    <a:pt x="3273152" y="9525"/>
                  </a:lnTo>
                  <a:close/>
                </a:path>
                <a:path w="4293234" h="9525">
                  <a:moveTo>
                    <a:pt x="3330302" y="9525"/>
                  </a:moveTo>
                  <a:lnTo>
                    <a:pt x="3318148" y="9525"/>
                  </a:lnTo>
                  <a:lnTo>
                    <a:pt x="3317024" y="9060"/>
                  </a:lnTo>
                  <a:lnTo>
                    <a:pt x="3315166" y="7200"/>
                  </a:lnTo>
                  <a:lnTo>
                    <a:pt x="3314700" y="6077"/>
                  </a:lnTo>
                  <a:lnTo>
                    <a:pt x="3314700" y="3447"/>
                  </a:lnTo>
                  <a:lnTo>
                    <a:pt x="3315166" y="2324"/>
                  </a:lnTo>
                  <a:lnTo>
                    <a:pt x="3317024" y="464"/>
                  </a:lnTo>
                  <a:lnTo>
                    <a:pt x="3318148" y="0"/>
                  </a:lnTo>
                  <a:lnTo>
                    <a:pt x="3330302" y="0"/>
                  </a:lnTo>
                  <a:lnTo>
                    <a:pt x="3331426" y="464"/>
                  </a:lnTo>
                  <a:lnTo>
                    <a:pt x="3333283" y="2324"/>
                  </a:lnTo>
                  <a:lnTo>
                    <a:pt x="3333750" y="3447"/>
                  </a:lnTo>
                  <a:lnTo>
                    <a:pt x="3333750" y="6077"/>
                  </a:lnTo>
                  <a:lnTo>
                    <a:pt x="3333283" y="7200"/>
                  </a:lnTo>
                  <a:lnTo>
                    <a:pt x="3331426" y="9060"/>
                  </a:lnTo>
                  <a:lnTo>
                    <a:pt x="3330302" y="9525"/>
                  </a:lnTo>
                  <a:close/>
                </a:path>
                <a:path w="4293234" h="9525">
                  <a:moveTo>
                    <a:pt x="3387452" y="9525"/>
                  </a:moveTo>
                  <a:lnTo>
                    <a:pt x="3375298" y="9525"/>
                  </a:lnTo>
                  <a:lnTo>
                    <a:pt x="3374174" y="9060"/>
                  </a:lnTo>
                  <a:lnTo>
                    <a:pt x="3372316" y="7200"/>
                  </a:lnTo>
                  <a:lnTo>
                    <a:pt x="3371850" y="6077"/>
                  </a:lnTo>
                  <a:lnTo>
                    <a:pt x="3371850" y="3447"/>
                  </a:lnTo>
                  <a:lnTo>
                    <a:pt x="3372316" y="2324"/>
                  </a:lnTo>
                  <a:lnTo>
                    <a:pt x="3374174" y="464"/>
                  </a:lnTo>
                  <a:lnTo>
                    <a:pt x="3375298" y="0"/>
                  </a:lnTo>
                  <a:lnTo>
                    <a:pt x="3387452" y="0"/>
                  </a:lnTo>
                  <a:lnTo>
                    <a:pt x="3388576" y="464"/>
                  </a:lnTo>
                  <a:lnTo>
                    <a:pt x="3390433" y="2324"/>
                  </a:lnTo>
                  <a:lnTo>
                    <a:pt x="3390900" y="3447"/>
                  </a:lnTo>
                  <a:lnTo>
                    <a:pt x="3390900" y="6077"/>
                  </a:lnTo>
                  <a:lnTo>
                    <a:pt x="3390433" y="7200"/>
                  </a:lnTo>
                  <a:lnTo>
                    <a:pt x="3388576" y="9060"/>
                  </a:lnTo>
                  <a:lnTo>
                    <a:pt x="3387452" y="9525"/>
                  </a:lnTo>
                  <a:close/>
                </a:path>
                <a:path w="4293234" h="9525">
                  <a:moveTo>
                    <a:pt x="3444602" y="9525"/>
                  </a:moveTo>
                  <a:lnTo>
                    <a:pt x="3432448" y="9525"/>
                  </a:lnTo>
                  <a:lnTo>
                    <a:pt x="3431324" y="9060"/>
                  </a:lnTo>
                  <a:lnTo>
                    <a:pt x="3429466" y="7200"/>
                  </a:lnTo>
                  <a:lnTo>
                    <a:pt x="3429000" y="6077"/>
                  </a:lnTo>
                  <a:lnTo>
                    <a:pt x="3429000" y="3447"/>
                  </a:lnTo>
                  <a:lnTo>
                    <a:pt x="3429466" y="2324"/>
                  </a:lnTo>
                  <a:lnTo>
                    <a:pt x="3431324" y="464"/>
                  </a:lnTo>
                  <a:lnTo>
                    <a:pt x="3432448" y="0"/>
                  </a:lnTo>
                  <a:lnTo>
                    <a:pt x="3444602" y="0"/>
                  </a:lnTo>
                  <a:lnTo>
                    <a:pt x="3445726" y="464"/>
                  </a:lnTo>
                  <a:lnTo>
                    <a:pt x="3447583" y="2324"/>
                  </a:lnTo>
                  <a:lnTo>
                    <a:pt x="3448050" y="3447"/>
                  </a:lnTo>
                  <a:lnTo>
                    <a:pt x="3448050" y="6077"/>
                  </a:lnTo>
                  <a:lnTo>
                    <a:pt x="3447583" y="7200"/>
                  </a:lnTo>
                  <a:lnTo>
                    <a:pt x="3445726" y="9060"/>
                  </a:lnTo>
                  <a:lnTo>
                    <a:pt x="3444602" y="9525"/>
                  </a:lnTo>
                  <a:close/>
                </a:path>
                <a:path w="4293234" h="9525">
                  <a:moveTo>
                    <a:pt x="3501752" y="9525"/>
                  </a:moveTo>
                  <a:lnTo>
                    <a:pt x="3489598" y="9525"/>
                  </a:lnTo>
                  <a:lnTo>
                    <a:pt x="3488474" y="9060"/>
                  </a:lnTo>
                  <a:lnTo>
                    <a:pt x="3486616" y="7200"/>
                  </a:lnTo>
                  <a:lnTo>
                    <a:pt x="3486150" y="6077"/>
                  </a:lnTo>
                  <a:lnTo>
                    <a:pt x="3486150" y="3447"/>
                  </a:lnTo>
                  <a:lnTo>
                    <a:pt x="3486616" y="2324"/>
                  </a:lnTo>
                  <a:lnTo>
                    <a:pt x="3488474" y="464"/>
                  </a:lnTo>
                  <a:lnTo>
                    <a:pt x="3489598" y="0"/>
                  </a:lnTo>
                  <a:lnTo>
                    <a:pt x="3501752" y="0"/>
                  </a:lnTo>
                  <a:lnTo>
                    <a:pt x="3502876" y="464"/>
                  </a:lnTo>
                  <a:lnTo>
                    <a:pt x="3504733" y="2324"/>
                  </a:lnTo>
                  <a:lnTo>
                    <a:pt x="3505200" y="3447"/>
                  </a:lnTo>
                  <a:lnTo>
                    <a:pt x="3505200" y="6077"/>
                  </a:lnTo>
                  <a:lnTo>
                    <a:pt x="3504733" y="7200"/>
                  </a:lnTo>
                  <a:lnTo>
                    <a:pt x="3502876" y="9060"/>
                  </a:lnTo>
                  <a:lnTo>
                    <a:pt x="3501752" y="9525"/>
                  </a:lnTo>
                  <a:close/>
                </a:path>
                <a:path w="4293234" h="9525">
                  <a:moveTo>
                    <a:pt x="3558902" y="9525"/>
                  </a:moveTo>
                  <a:lnTo>
                    <a:pt x="3546748" y="9525"/>
                  </a:lnTo>
                  <a:lnTo>
                    <a:pt x="3545624" y="9060"/>
                  </a:lnTo>
                  <a:lnTo>
                    <a:pt x="3543766" y="7200"/>
                  </a:lnTo>
                  <a:lnTo>
                    <a:pt x="3543300" y="6077"/>
                  </a:lnTo>
                  <a:lnTo>
                    <a:pt x="3543300" y="3447"/>
                  </a:lnTo>
                  <a:lnTo>
                    <a:pt x="3543766" y="2324"/>
                  </a:lnTo>
                  <a:lnTo>
                    <a:pt x="3545624" y="464"/>
                  </a:lnTo>
                  <a:lnTo>
                    <a:pt x="3546748" y="0"/>
                  </a:lnTo>
                  <a:lnTo>
                    <a:pt x="3558902" y="0"/>
                  </a:lnTo>
                  <a:lnTo>
                    <a:pt x="3560026" y="464"/>
                  </a:lnTo>
                  <a:lnTo>
                    <a:pt x="3561883" y="2324"/>
                  </a:lnTo>
                  <a:lnTo>
                    <a:pt x="3562350" y="3447"/>
                  </a:lnTo>
                  <a:lnTo>
                    <a:pt x="3562350" y="6077"/>
                  </a:lnTo>
                  <a:lnTo>
                    <a:pt x="3561883" y="7200"/>
                  </a:lnTo>
                  <a:lnTo>
                    <a:pt x="3560026" y="9060"/>
                  </a:lnTo>
                  <a:lnTo>
                    <a:pt x="3558902" y="9525"/>
                  </a:lnTo>
                  <a:close/>
                </a:path>
                <a:path w="4293234" h="9525">
                  <a:moveTo>
                    <a:pt x="3616052" y="9525"/>
                  </a:moveTo>
                  <a:lnTo>
                    <a:pt x="3603898" y="9525"/>
                  </a:lnTo>
                  <a:lnTo>
                    <a:pt x="3602774" y="9060"/>
                  </a:lnTo>
                  <a:lnTo>
                    <a:pt x="3600916" y="7200"/>
                  </a:lnTo>
                  <a:lnTo>
                    <a:pt x="3600450" y="6077"/>
                  </a:lnTo>
                  <a:lnTo>
                    <a:pt x="3600450" y="3447"/>
                  </a:lnTo>
                  <a:lnTo>
                    <a:pt x="3600916" y="2324"/>
                  </a:lnTo>
                  <a:lnTo>
                    <a:pt x="3602774" y="464"/>
                  </a:lnTo>
                  <a:lnTo>
                    <a:pt x="3603898" y="0"/>
                  </a:lnTo>
                  <a:lnTo>
                    <a:pt x="3616052" y="0"/>
                  </a:lnTo>
                  <a:lnTo>
                    <a:pt x="3617176" y="464"/>
                  </a:lnTo>
                  <a:lnTo>
                    <a:pt x="3619033" y="2324"/>
                  </a:lnTo>
                  <a:lnTo>
                    <a:pt x="3619500" y="3447"/>
                  </a:lnTo>
                  <a:lnTo>
                    <a:pt x="3619500" y="6077"/>
                  </a:lnTo>
                  <a:lnTo>
                    <a:pt x="3619033" y="7200"/>
                  </a:lnTo>
                  <a:lnTo>
                    <a:pt x="3617176" y="9060"/>
                  </a:lnTo>
                  <a:lnTo>
                    <a:pt x="3616052" y="9525"/>
                  </a:lnTo>
                  <a:close/>
                </a:path>
                <a:path w="4293234" h="9525">
                  <a:moveTo>
                    <a:pt x="3673202" y="9525"/>
                  </a:moveTo>
                  <a:lnTo>
                    <a:pt x="3661048" y="9525"/>
                  </a:lnTo>
                  <a:lnTo>
                    <a:pt x="3659924" y="9060"/>
                  </a:lnTo>
                  <a:lnTo>
                    <a:pt x="3658066" y="7200"/>
                  </a:lnTo>
                  <a:lnTo>
                    <a:pt x="3657600" y="6077"/>
                  </a:lnTo>
                  <a:lnTo>
                    <a:pt x="3657600" y="3447"/>
                  </a:lnTo>
                  <a:lnTo>
                    <a:pt x="3658066" y="2324"/>
                  </a:lnTo>
                  <a:lnTo>
                    <a:pt x="3659924" y="464"/>
                  </a:lnTo>
                  <a:lnTo>
                    <a:pt x="3661048" y="0"/>
                  </a:lnTo>
                  <a:lnTo>
                    <a:pt x="3673202" y="0"/>
                  </a:lnTo>
                  <a:lnTo>
                    <a:pt x="3674326" y="464"/>
                  </a:lnTo>
                  <a:lnTo>
                    <a:pt x="3676183" y="2324"/>
                  </a:lnTo>
                  <a:lnTo>
                    <a:pt x="3676650" y="3447"/>
                  </a:lnTo>
                  <a:lnTo>
                    <a:pt x="3676650" y="6077"/>
                  </a:lnTo>
                  <a:lnTo>
                    <a:pt x="3676183" y="7200"/>
                  </a:lnTo>
                  <a:lnTo>
                    <a:pt x="3674326" y="9060"/>
                  </a:lnTo>
                  <a:lnTo>
                    <a:pt x="3673202" y="9525"/>
                  </a:lnTo>
                  <a:close/>
                </a:path>
                <a:path w="4293234" h="9525">
                  <a:moveTo>
                    <a:pt x="3730352" y="9525"/>
                  </a:moveTo>
                  <a:lnTo>
                    <a:pt x="3718198" y="9525"/>
                  </a:lnTo>
                  <a:lnTo>
                    <a:pt x="3717074" y="9060"/>
                  </a:lnTo>
                  <a:lnTo>
                    <a:pt x="3715216" y="7200"/>
                  </a:lnTo>
                  <a:lnTo>
                    <a:pt x="3714750" y="6077"/>
                  </a:lnTo>
                  <a:lnTo>
                    <a:pt x="3714750" y="3447"/>
                  </a:lnTo>
                  <a:lnTo>
                    <a:pt x="3715216" y="2324"/>
                  </a:lnTo>
                  <a:lnTo>
                    <a:pt x="3717074" y="464"/>
                  </a:lnTo>
                  <a:lnTo>
                    <a:pt x="3718198" y="0"/>
                  </a:lnTo>
                  <a:lnTo>
                    <a:pt x="3730352" y="0"/>
                  </a:lnTo>
                  <a:lnTo>
                    <a:pt x="3731476" y="464"/>
                  </a:lnTo>
                  <a:lnTo>
                    <a:pt x="3733333" y="2324"/>
                  </a:lnTo>
                  <a:lnTo>
                    <a:pt x="3733800" y="3447"/>
                  </a:lnTo>
                  <a:lnTo>
                    <a:pt x="3733800" y="6077"/>
                  </a:lnTo>
                  <a:lnTo>
                    <a:pt x="3733333" y="7200"/>
                  </a:lnTo>
                  <a:lnTo>
                    <a:pt x="3731476" y="9060"/>
                  </a:lnTo>
                  <a:lnTo>
                    <a:pt x="3730352" y="9525"/>
                  </a:lnTo>
                  <a:close/>
                </a:path>
                <a:path w="4293234" h="9525">
                  <a:moveTo>
                    <a:pt x="3787502" y="9525"/>
                  </a:moveTo>
                  <a:lnTo>
                    <a:pt x="3775348" y="9525"/>
                  </a:lnTo>
                  <a:lnTo>
                    <a:pt x="3774224" y="9060"/>
                  </a:lnTo>
                  <a:lnTo>
                    <a:pt x="3772366" y="7200"/>
                  </a:lnTo>
                  <a:lnTo>
                    <a:pt x="3771900" y="6077"/>
                  </a:lnTo>
                  <a:lnTo>
                    <a:pt x="3771900" y="3447"/>
                  </a:lnTo>
                  <a:lnTo>
                    <a:pt x="3772366" y="2324"/>
                  </a:lnTo>
                  <a:lnTo>
                    <a:pt x="3774224" y="464"/>
                  </a:lnTo>
                  <a:lnTo>
                    <a:pt x="3775348" y="0"/>
                  </a:lnTo>
                  <a:lnTo>
                    <a:pt x="3787502" y="0"/>
                  </a:lnTo>
                  <a:lnTo>
                    <a:pt x="3788626" y="464"/>
                  </a:lnTo>
                  <a:lnTo>
                    <a:pt x="3790483" y="2324"/>
                  </a:lnTo>
                  <a:lnTo>
                    <a:pt x="3790950" y="3447"/>
                  </a:lnTo>
                  <a:lnTo>
                    <a:pt x="3790950" y="6077"/>
                  </a:lnTo>
                  <a:lnTo>
                    <a:pt x="3790483" y="7200"/>
                  </a:lnTo>
                  <a:lnTo>
                    <a:pt x="3788626" y="9060"/>
                  </a:lnTo>
                  <a:lnTo>
                    <a:pt x="3787502" y="9525"/>
                  </a:lnTo>
                  <a:close/>
                </a:path>
                <a:path w="4293234" h="9525">
                  <a:moveTo>
                    <a:pt x="3844652" y="9525"/>
                  </a:moveTo>
                  <a:lnTo>
                    <a:pt x="3832498" y="9525"/>
                  </a:lnTo>
                  <a:lnTo>
                    <a:pt x="3831374" y="9060"/>
                  </a:lnTo>
                  <a:lnTo>
                    <a:pt x="3829516" y="7200"/>
                  </a:lnTo>
                  <a:lnTo>
                    <a:pt x="3829050" y="6077"/>
                  </a:lnTo>
                  <a:lnTo>
                    <a:pt x="3829050" y="3447"/>
                  </a:lnTo>
                  <a:lnTo>
                    <a:pt x="3829516" y="2324"/>
                  </a:lnTo>
                  <a:lnTo>
                    <a:pt x="3831374" y="464"/>
                  </a:lnTo>
                  <a:lnTo>
                    <a:pt x="3832498" y="0"/>
                  </a:lnTo>
                  <a:lnTo>
                    <a:pt x="3844652" y="0"/>
                  </a:lnTo>
                  <a:lnTo>
                    <a:pt x="3845776" y="464"/>
                  </a:lnTo>
                  <a:lnTo>
                    <a:pt x="3847633" y="2324"/>
                  </a:lnTo>
                  <a:lnTo>
                    <a:pt x="3848100" y="3447"/>
                  </a:lnTo>
                  <a:lnTo>
                    <a:pt x="3848100" y="6077"/>
                  </a:lnTo>
                  <a:lnTo>
                    <a:pt x="3847633" y="7200"/>
                  </a:lnTo>
                  <a:lnTo>
                    <a:pt x="3845776" y="9060"/>
                  </a:lnTo>
                  <a:lnTo>
                    <a:pt x="3844652" y="9525"/>
                  </a:lnTo>
                  <a:close/>
                </a:path>
                <a:path w="4293234" h="9525">
                  <a:moveTo>
                    <a:pt x="3901802" y="9525"/>
                  </a:moveTo>
                  <a:lnTo>
                    <a:pt x="3889648" y="9525"/>
                  </a:lnTo>
                  <a:lnTo>
                    <a:pt x="3888524" y="9060"/>
                  </a:lnTo>
                  <a:lnTo>
                    <a:pt x="3886666" y="7200"/>
                  </a:lnTo>
                  <a:lnTo>
                    <a:pt x="3886200" y="6077"/>
                  </a:lnTo>
                  <a:lnTo>
                    <a:pt x="3886200" y="3447"/>
                  </a:lnTo>
                  <a:lnTo>
                    <a:pt x="3886666" y="2324"/>
                  </a:lnTo>
                  <a:lnTo>
                    <a:pt x="3888524" y="464"/>
                  </a:lnTo>
                  <a:lnTo>
                    <a:pt x="3889648" y="0"/>
                  </a:lnTo>
                  <a:lnTo>
                    <a:pt x="3901802" y="0"/>
                  </a:lnTo>
                  <a:lnTo>
                    <a:pt x="3902926" y="464"/>
                  </a:lnTo>
                  <a:lnTo>
                    <a:pt x="3904783" y="2324"/>
                  </a:lnTo>
                  <a:lnTo>
                    <a:pt x="3905250" y="3447"/>
                  </a:lnTo>
                  <a:lnTo>
                    <a:pt x="3905250" y="6077"/>
                  </a:lnTo>
                  <a:lnTo>
                    <a:pt x="3904783" y="7200"/>
                  </a:lnTo>
                  <a:lnTo>
                    <a:pt x="3902926" y="9060"/>
                  </a:lnTo>
                  <a:lnTo>
                    <a:pt x="3901802" y="9525"/>
                  </a:lnTo>
                  <a:close/>
                </a:path>
                <a:path w="4293234" h="9525">
                  <a:moveTo>
                    <a:pt x="3958952" y="9525"/>
                  </a:moveTo>
                  <a:lnTo>
                    <a:pt x="3946798" y="9525"/>
                  </a:lnTo>
                  <a:lnTo>
                    <a:pt x="3945674" y="9060"/>
                  </a:lnTo>
                  <a:lnTo>
                    <a:pt x="3943816" y="7200"/>
                  </a:lnTo>
                  <a:lnTo>
                    <a:pt x="3943350" y="6077"/>
                  </a:lnTo>
                  <a:lnTo>
                    <a:pt x="3943350" y="3447"/>
                  </a:lnTo>
                  <a:lnTo>
                    <a:pt x="3943816" y="2324"/>
                  </a:lnTo>
                  <a:lnTo>
                    <a:pt x="3945674" y="464"/>
                  </a:lnTo>
                  <a:lnTo>
                    <a:pt x="3946798" y="0"/>
                  </a:lnTo>
                  <a:lnTo>
                    <a:pt x="3958952" y="0"/>
                  </a:lnTo>
                  <a:lnTo>
                    <a:pt x="3960076" y="464"/>
                  </a:lnTo>
                  <a:lnTo>
                    <a:pt x="3961933" y="2324"/>
                  </a:lnTo>
                  <a:lnTo>
                    <a:pt x="3962400" y="3447"/>
                  </a:lnTo>
                  <a:lnTo>
                    <a:pt x="3962400" y="6077"/>
                  </a:lnTo>
                  <a:lnTo>
                    <a:pt x="3961933" y="7200"/>
                  </a:lnTo>
                  <a:lnTo>
                    <a:pt x="3960076" y="9060"/>
                  </a:lnTo>
                  <a:lnTo>
                    <a:pt x="3958952" y="9525"/>
                  </a:lnTo>
                  <a:close/>
                </a:path>
                <a:path w="4293234" h="9525">
                  <a:moveTo>
                    <a:pt x="4016102" y="9525"/>
                  </a:moveTo>
                  <a:lnTo>
                    <a:pt x="4003948" y="9525"/>
                  </a:lnTo>
                  <a:lnTo>
                    <a:pt x="4002824" y="9060"/>
                  </a:lnTo>
                  <a:lnTo>
                    <a:pt x="4000966" y="7200"/>
                  </a:lnTo>
                  <a:lnTo>
                    <a:pt x="4000500" y="6077"/>
                  </a:lnTo>
                  <a:lnTo>
                    <a:pt x="4000500" y="3447"/>
                  </a:lnTo>
                  <a:lnTo>
                    <a:pt x="4000966" y="2324"/>
                  </a:lnTo>
                  <a:lnTo>
                    <a:pt x="4002824" y="464"/>
                  </a:lnTo>
                  <a:lnTo>
                    <a:pt x="4003948" y="0"/>
                  </a:lnTo>
                  <a:lnTo>
                    <a:pt x="4016102" y="0"/>
                  </a:lnTo>
                  <a:lnTo>
                    <a:pt x="4017226" y="464"/>
                  </a:lnTo>
                  <a:lnTo>
                    <a:pt x="4019083" y="2324"/>
                  </a:lnTo>
                  <a:lnTo>
                    <a:pt x="4019550" y="3447"/>
                  </a:lnTo>
                  <a:lnTo>
                    <a:pt x="4019550" y="6077"/>
                  </a:lnTo>
                  <a:lnTo>
                    <a:pt x="4019083" y="7200"/>
                  </a:lnTo>
                  <a:lnTo>
                    <a:pt x="4017226" y="9060"/>
                  </a:lnTo>
                  <a:lnTo>
                    <a:pt x="4016102" y="9525"/>
                  </a:lnTo>
                  <a:close/>
                </a:path>
                <a:path w="4293234" h="9525">
                  <a:moveTo>
                    <a:pt x="4073252" y="9525"/>
                  </a:moveTo>
                  <a:lnTo>
                    <a:pt x="4061098" y="9525"/>
                  </a:lnTo>
                  <a:lnTo>
                    <a:pt x="4059974" y="9060"/>
                  </a:lnTo>
                  <a:lnTo>
                    <a:pt x="4058116" y="7200"/>
                  </a:lnTo>
                  <a:lnTo>
                    <a:pt x="4057650" y="6077"/>
                  </a:lnTo>
                  <a:lnTo>
                    <a:pt x="4057650" y="3447"/>
                  </a:lnTo>
                  <a:lnTo>
                    <a:pt x="4058116" y="2324"/>
                  </a:lnTo>
                  <a:lnTo>
                    <a:pt x="4059974" y="464"/>
                  </a:lnTo>
                  <a:lnTo>
                    <a:pt x="4061098" y="0"/>
                  </a:lnTo>
                  <a:lnTo>
                    <a:pt x="4073252" y="0"/>
                  </a:lnTo>
                  <a:lnTo>
                    <a:pt x="4074376" y="464"/>
                  </a:lnTo>
                  <a:lnTo>
                    <a:pt x="4076233" y="2324"/>
                  </a:lnTo>
                  <a:lnTo>
                    <a:pt x="4076700" y="3447"/>
                  </a:lnTo>
                  <a:lnTo>
                    <a:pt x="4076700" y="6077"/>
                  </a:lnTo>
                  <a:lnTo>
                    <a:pt x="4076233" y="7200"/>
                  </a:lnTo>
                  <a:lnTo>
                    <a:pt x="4074376" y="9060"/>
                  </a:lnTo>
                  <a:lnTo>
                    <a:pt x="4073252" y="9525"/>
                  </a:lnTo>
                  <a:close/>
                </a:path>
                <a:path w="4293234" h="9525">
                  <a:moveTo>
                    <a:pt x="4130402" y="9525"/>
                  </a:moveTo>
                  <a:lnTo>
                    <a:pt x="4118248" y="9525"/>
                  </a:lnTo>
                  <a:lnTo>
                    <a:pt x="4117124" y="9060"/>
                  </a:lnTo>
                  <a:lnTo>
                    <a:pt x="4115266" y="7200"/>
                  </a:lnTo>
                  <a:lnTo>
                    <a:pt x="4114800" y="6077"/>
                  </a:lnTo>
                  <a:lnTo>
                    <a:pt x="4114800" y="3447"/>
                  </a:lnTo>
                  <a:lnTo>
                    <a:pt x="4115266" y="2324"/>
                  </a:lnTo>
                  <a:lnTo>
                    <a:pt x="4117124" y="464"/>
                  </a:lnTo>
                  <a:lnTo>
                    <a:pt x="4118248" y="0"/>
                  </a:lnTo>
                  <a:lnTo>
                    <a:pt x="4130402" y="0"/>
                  </a:lnTo>
                  <a:lnTo>
                    <a:pt x="4131526" y="464"/>
                  </a:lnTo>
                  <a:lnTo>
                    <a:pt x="4133383" y="2324"/>
                  </a:lnTo>
                  <a:lnTo>
                    <a:pt x="4133850" y="3447"/>
                  </a:lnTo>
                  <a:lnTo>
                    <a:pt x="4133850" y="6077"/>
                  </a:lnTo>
                  <a:lnTo>
                    <a:pt x="4133383" y="7200"/>
                  </a:lnTo>
                  <a:lnTo>
                    <a:pt x="4131526" y="9060"/>
                  </a:lnTo>
                  <a:lnTo>
                    <a:pt x="4130402" y="9525"/>
                  </a:lnTo>
                  <a:close/>
                </a:path>
                <a:path w="4293234" h="9525">
                  <a:moveTo>
                    <a:pt x="4187552" y="9525"/>
                  </a:moveTo>
                  <a:lnTo>
                    <a:pt x="4175398" y="9525"/>
                  </a:lnTo>
                  <a:lnTo>
                    <a:pt x="4174274" y="9060"/>
                  </a:lnTo>
                  <a:lnTo>
                    <a:pt x="4172416" y="7200"/>
                  </a:lnTo>
                  <a:lnTo>
                    <a:pt x="4171950" y="6077"/>
                  </a:lnTo>
                  <a:lnTo>
                    <a:pt x="4171950" y="3447"/>
                  </a:lnTo>
                  <a:lnTo>
                    <a:pt x="4172416" y="2324"/>
                  </a:lnTo>
                  <a:lnTo>
                    <a:pt x="4174274" y="464"/>
                  </a:lnTo>
                  <a:lnTo>
                    <a:pt x="4175398" y="0"/>
                  </a:lnTo>
                  <a:lnTo>
                    <a:pt x="4187552" y="0"/>
                  </a:lnTo>
                  <a:lnTo>
                    <a:pt x="4188676" y="464"/>
                  </a:lnTo>
                  <a:lnTo>
                    <a:pt x="4190533" y="2324"/>
                  </a:lnTo>
                  <a:lnTo>
                    <a:pt x="4191000" y="3447"/>
                  </a:lnTo>
                  <a:lnTo>
                    <a:pt x="4191000" y="6077"/>
                  </a:lnTo>
                  <a:lnTo>
                    <a:pt x="4190533" y="7200"/>
                  </a:lnTo>
                  <a:lnTo>
                    <a:pt x="4188676" y="9060"/>
                  </a:lnTo>
                  <a:lnTo>
                    <a:pt x="4187552" y="9525"/>
                  </a:lnTo>
                  <a:close/>
                </a:path>
                <a:path w="4293234" h="9525">
                  <a:moveTo>
                    <a:pt x="4244702" y="9525"/>
                  </a:moveTo>
                  <a:lnTo>
                    <a:pt x="4232548" y="9525"/>
                  </a:lnTo>
                  <a:lnTo>
                    <a:pt x="4231424" y="9060"/>
                  </a:lnTo>
                  <a:lnTo>
                    <a:pt x="4229566" y="7200"/>
                  </a:lnTo>
                  <a:lnTo>
                    <a:pt x="4229100" y="6077"/>
                  </a:lnTo>
                  <a:lnTo>
                    <a:pt x="4229100" y="3447"/>
                  </a:lnTo>
                  <a:lnTo>
                    <a:pt x="4229566" y="2324"/>
                  </a:lnTo>
                  <a:lnTo>
                    <a:pt x="4231424" y="464"/>
                  </a:lnTo>
                  <a:lnTo>
                    <a:pt x="4232548" y="0"/>
                  </a:lnTo>
                  <a:lnTo>
                    <a:pt x="4244702" y="0"/>
                  </a:lnTo>
                  <a:lnTo>
                    <a:pt x="4245826" y="464"/>
                  </a:lnTo>
                  <a:lnTo>
                    <a:pt x="4247683" y="2324"/>
                  </a:lnTo>
                  <a:lnTo>
                    <a:pt x="4248150" y="3447"/>
                  </a:lnTo>
                  <a:lnTo>
                    <a:pt x="4248150" y="6077"/>
                  </a:lnTo>
                  <a:lnTo>
                    <a:pt x="4247683" y="7200"/>
                  </a:lnTo>
                  <a:lnTo>
                    <a:pt x="4245826" y="9060"/>
                  </a:lnTo>
                  <a:lnTo>
                    <a:pt x="4244702" y="9525"/>
                  </a:lnTo>
                  <a:close/>
                </a:path>
                <a:path w="4293234" h="9525">
                  <a:moveTo>
                    <a:pt x="4292932" y="9525"/>
                  </a:moveTo>
                  <a:lnTo>
                    <a:pt x="4289698" y="9525"/>
                  </a:lnTo>
                  <a:lnTo>
                    <a:pt x="4288574" y="9060"/>
                  </a:lnTo>
                  <a:lnTo>
                    <a:pt x="4286716" y="7200"/>
                  </a:lnTo>
                  <a:lnTo>
                    <a:pt x="4286250" y="6077"/>
                  </a:lnTo>
                  <a:lnTo>
                    <a:pt x="4286250" y="3447"/>
                  </a:lnTo>
                  <a:lnTo>
                    <a:pt x="4286716" y="2324"/>
                  </a:lnTo>
                  <a:lnTo>
                    <a:pt x="4288574" y="464"/>
                  </a:lnTo>
                  <a:lnTo>
                    <a:pt x="4289698" y="0"/>
                  </a:lnTo>
                  <a:lnTo>
                    <a:pt x="4292932" y="0"/>
                  </a:lnTo>
                  <a:lnTo>
                    <a:pt x="4292932" y="9525"/>
                  </a:lnTo>
                  <a:close/>
                </a:path>
              </a:pathLst>
            </a:custGeom>
            <a:solidFill>
              <a:srgbClr val="C7C6C3"/>
            </a:solidFill>
          </p:spPr>
          <p:txBody>
            <a:bodyPr wrap="square" lIns="0" tIns="0" rIns="0" bIns="0" rtlCol="0"/>
            <a:lstStyle/>
            <a:p>
              <a:endParaRPr/>
            </a:p>
          </p:txBody>
        </p:sp>
      </p:grpSp>
      <p:sp>
        <p:nvSpPr>
          <p:cNvPr id="39" name="object 39"/>
          <p:cNvSpPr txBox="1"/>
          <p:nvPr/>
        </p:nvSpPr>
        <p:spPr>
          <a:xfrm>
            <a:off x="1462398" y="2014211"/>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32</a:t>
            </a:r>
            <a:endParaRPr sz="1000">
              <a:latin typeface="Trebuchet MS"/>
              <a:cs typeface="Trebuchet MS"/>
            </a:endParaRPr>
          </a:p>
        </p:txBody>
      </p:sp>
      <p:sp>
        <p:nvSpPr>
          <p:cNvPr id="40" name="object 40"/>
          <p:cNvSpPr txBox="1"/>
          <p:nvPr/>
        </p:nvSpPr>
        <p:spPr>
          <a:xfrm>
            <a:off x="2000364" y="2014211"/>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32</a:t>
            </a:r>
            <a:endParaRPr sz="1000">
              <a:latin typeface="Trebuchet MS"/>
              <a:cs typeface="Trebuchet MS"/>
            </a:endParaRPr>
          </a:p>
        </p:txBody>
      </p:sp>
      <p:sp>
        <p:nvSpPr>
          <p:cNvPr id="41" name="object 41"/>
          <p:cNvSpPr txBox="1"/>
          <p:nvPr/>
        </p:nvSpPr>
        <p:spPr>
          <a:xfrm>
            <a:off x="2538327" y="2014211"/>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32</a:t>
            </a:r>
            <a:endParaRPr sz="1000">
              <a:latin typeface="Trebuchet MS"/>
              <a:cs typeface="Trebuchet MS"/>
            </a:endParaRPr>
          </a:p>
        </p:txBody>
      </p:sp>
      <p:sp>
        <p:nvSpPr>
          <p:cNvPr id="42" name="object 42"/>
          <p:cNvSpPr txBox="1"/>
          <p:nvPr/>
        </p:nvSpPr>
        <p:spPr>
          <a:xfrm>
            <a:off x="3076277" y="2139996"/>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31</a:t>
            </a:r>
            <a:endParaRPr sz="1000">
              <a:latin typeface="Trebuchet MS"/>
              <a:cs typeface="Trebuchet MS"/>
            </a:endParaRPr>
          </a:p>
        </p:txBody>
      </p:sp>
      <p:sp>
        <p:nvSpPr>
          <p:cNvPr id="43" name="object 43"/>
          <p:cNvSpPr txBox="1"/>
          <p:nvPr/>
        </p:nvSpPr>
        <p:spPr>
          <a:xfrm>
            <a:off x="3614249" y="2139996"/>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31</a:t>
            </a:r>
            <a:endParaRPr sz="1000">
              <a:latin typeface="Trebuchet MS"/>
              <a:cs typeface="Trebuchet MS"/>
            </a:endParaRPr>
          </a:p>
        </p:txBody>
      </p:sp>
      <p:sp>
        <p:nvSpPr>
          <p:cNvPr id="44" name="object 44"/>
          <p:cNvSpPr txBox="1"/>
          <p:nvPr/>
        </p:nvSpPr>
        <p:spPr>
          <a:xfrm>
            <a:off x="4152222" y="2139996"/>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31</a:t>
            </a:r>
            <a:endParaRPr sz="1000">
              <a:latin typeface="Trebuchet MS"/>
              <a:cs typeface="Trebuchet MS"/>
            </a:endParaRPr>
          </a:p>
        </p:txBody>
      </p:sp>
      <p:sp>
        <p:nvSpPr>
          <p:cNvPr id="45" name="object 45"/>
          <p:cNvSpPr txBox="1"/>
          <p:nvPr/>
        </p:nvSpPr>
        <p:spPr>
          <a:xfrm>
            <a:off x="4690193" y="2265778"/>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30</a:t>
            </a:r>
            <a:endParaRPr sz="1000">
              <a:latin typeface="Trebuchet MS"/>
              <a:cs typeface="Trebuchet MS"/>
            </a:endParaRPr>
          </a:p>
        </p:txBody>
      </p:sp>
      <p:sp>
        <p:nvSpPr>
          <p:cNvPr id="46" name="object 46"/>
          <p:cNvSpPr txBox="1"/>
          <p:nvPr/>
        </p:nvSpPr>
        <p:spPr>
          <a:xfrm>
            <a:off x="5228135" y="2265778"/>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30</a:t>
            </a:r>
            <a:endParaRPr sz="1000">
              <a:latin typeface="Trebuchet MS"/>
              <a:cs typeface="Trebuchet MS"/>
            </a:endParaRPr>
          </a:p>
        </p:txBody>
      </p:sp>
      <p:sp>
        <p:nvSpPr>
          <p:cNvPr id="47" name="object 47"/>
          <p:cNvSpPr txBox="1"/>
          <p:nvPr/>
        </p:nvSpPr>
        <p:spPr>
          <a:xfrm>
            <a:off x="5766107" y="2265778"/>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30</a:t>
            </a:r>
            <a:endParaRPr sz="1000">
              <a:latin typeface="Trebuchet MS"/>
              <a:cs typeface="Trebuchet MS"/>
            </a:endParaRPr>
          </a:p>
        </p:txBody>
      </p:sp>
      <p:sp>
        <p:nvSpPr>
          <p:cNvPr id="48" name="object 48"/>
          <p:cNvSpPr txBox="1"/>
          <p:nvPr/>
        </p:nvSpPr>
        <p:spPr>
          <a:xfrm>
            <a:off x="7189336" y="5841845"/>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100</a:t>
            </a:r>
            <a:endParaRPr sz="1000">
              <a:latin typeface="Trebuchet MS"/>
              <a:cs typeface="Trebuchet MS"/>
            </a:endParaRPr>
          </a:p>
        </p:txBody>
      </p:sp>
      <p:grpSp>
        <p:nvGrpSpPr>
          <p:cNvPr id="49" name="object 49"/>
          <p:cNvGrpSpPr/>
          <p:nvPr/>
        </p:nvGrpSpPr>
        <p:grpSpPr>
          <a:xfrm>
            <a:off x="6891308" y="2419351"/>
            <a:ext cx="4900930" cy="4238625"/>
            <a:chOff x="6891308" y="2419351"/>
            <a:chExt cx="4900930" cy="4238625"/>
          </a:xfrm>
        </p:grpSpPr>
        <p:sp>
          <p:nvSpPr>
            <p:cNvPr id="50" name="object 50"/>
            <p:cNvSpPr/>
            <p:nvPr/>
          </p:nvSpPr>
          <p:spPr>
            <a:xfrm>
              <a:off x="7499045" y="2419362"/>
              <a:ext cx="4293235" cy="3023870"/>
            </a:xfrm>
            <a:custGeom>
              <a:avLst/>
              <a:gdLst/>
              <a:ahLst/>
              <a:cxnLst/>
              <a:rect l="l" t="t" r="r" b="b"/>
              <a:pathLst>
                <a:path w="4293234" h="3023870">
                  <a:moveTo>
                    <a:pt x="19050" y="3017697"/>
                  </a:moveTo>
                  <a:lnTo>
                    <a:pt x="18580" y="3016567"/>
                  </a:lnTo>
                  <a:lnTo>
                    <a:pt x="16725" y="3014713"/>
                  </a:lnTo>
                  <a:lnTo>
                    <a:pt x="15595" y="3014243"/>
                  </a:lnTo>
                  <a:lnTo>
                    <a:pt x="3441" y="3014243"/>
                  </a:lnTo>
                  <a:lnTo>
                    <a:pt x="2324" y="3014713"/>
                  </a:lnTo>
                  <a:lnTo>
                    <a:pt x="457" y="3016567"/>
                  </a:lnTo>
                  <a:lnTo>
                    <a:pt x="0" y="3017697"/>
                  </a:lnTo>
                  <a:lnTo>
                    <a:pt x="0" y="3020326"/>
                  </a:lnTo>
                  <a:lnTo>
                    <a:pt x="457" y="3021444"/>
                  </a:lnTo>
                  <a:lnTo>
                    <a:pt x="2324" y="3023298"/>
                  </a:lnTo>
                  <a:lnTo>
                    <a:pt x="3441" y="3023768"/>
                  </a:lnTo>
                  <a:lnTo>
                    <a:pt x="15595" y="3023768"/>
                  </a:lnTo>
                  <a:lnTo>
                    <a:pt x="16725" y="3023298"/>
                  </a:lnTo>
                  <a:lnTo>
                    <a:pt x="18580" y="3021444"/>
                  </a:lnTo>
                  <a:lnTo>
                    <a:pt x="19050" y="3020326"/>
                  </a:lnTo>
                  <a:lnTo>
                    <a:pt x="19050" y="3017697"/>
                  </a:lnTo>
                  <a:close/>
                </a:path>
                <a:path w="4293234" h="3023870">
                  <a:moveTo>
                    <a:pt x="19050" y="2515324"/>
                  </a:moveTo>
                  <a:lnTo>
                    <a:pt x="18580" y="2514193"/>
                  </a:lnTo>
                  <a:lnTo>
                    <a:pt x="16725" y="2512339"/>
                  </a:lnTo>
                  <a:lnTo>
                    <a:pt x="15595" y="2511869"/>
                  </a:lnTo>
                  <a:lnTo>
                    <a:pt x="3441" y="2511869"/>
                  </a:lnTo>
                  <a:lnTo>
                    <a:pt x="2324" y="2512339"/>
                  </a:lnTo>
                  <a:lnTo>
                    <a:pt x="457" y="2514193"/>
                  </a:lnTo>
                  <a:lnTo>
                    <a:pt x="0" y="2515324"/>
                  </a:lnTo>
                  <a:lnTo>
                    <a:pt x="0" y="2517952"/>
                  </a:lnTo>
                  <a:lnTo>
                    <a:pt x="457" y="2519070"/>
                  </a:lnTo>
                  <a:lnTo>
                    <a:pt x="2324" y="2520937"/>
                  </a:lnTo>
                  <a:lnTo>
                    <a:pt x="3441" y="2521394"/>
                  </a:lnTo>
                  <a:lnTo>
                    <a:pt x="15595" y="2521394"/>
                  </a:lnTo>
                  <a:lnTo>
                    <a:pt x="16725" y="2520937"/>
                  </a:lnTo>
                  <a:lnTo>
                    <a:pt x="18580" y="2519070"/>
                  </a:lnTo>
                  <a:lnTo>
                    <a:pt x="19050" y="2517952"/>
                  </a:lnTo>
                  <a:lnTo>
                    <a:pt x="19050" y="2515324"/>
                  </a:lnTo>
                  <a:close/>
                </a:path>
                <a:path w="4293234" h="3023870">
                  <a:moveTo>
                    <a:pt x="19050" y="2012950"/>
                  </a:moveTo>
                  <a:lnTo>
                    <a:pt x="18580" y="2011832"/>
                  </a:lnTo>
                  <a:lnTo>
                    <a:pt x="16725" y="2009965"/>
                  </a:lnTo>
                  <a:lnTo>
                    <a:pt x="15595" y="2009495"/>
                  </a:lnTo>
                  <a:lnTo>
                    <a:pt x="3441" y="2009495"/>
                  </a:lnTo>
                  <a:lnTo>
                    <a:pt x="2324" y="2009965"/>
                  </a:lnTo>
                  <a:lnTo>
                    <a:pt x="457" y="2011832"/>
                  </a:lnTo>
                  <a:lnTo>
                    <a:pt x="0" y="2012950"/>
                  </a:lnTo>
                  <a:lnTo>
                    <a:pt x="0" y="2015578"/>
                  </a:lnTo>
                  <a:lnTo>
                    <a:pt x="457" y="2016696"/>
                  </a:lnTo>
                  <a:lnTo>
                    <a:pt x="2324" y="2018563"/>
                  </a:lnTo>
                  <a:lnTo>
                    <a:pt x="3441" y="2019020"/>
                  </a:lnTo>
                  <a:lnTo>
                    <a:pt x="15595" y="2019020"/>
                  </a:lnTo>
                  <a:lnTo>
                    <a:pt x="16725" y="2018563"/>
                  </a:lnTo>
                  <a:lnTo>
                    <a:pt x="18580" y="2016696"/>
                  </a:lnTo>
                  <a:lnTo>
                    <a:pt x="19050" y="2015578"/>
                  </a:lnTo>
                  <a:lnTo>
                    <a:pt x="19050" y="2012950"/>
                  </a:lnTo>
                  <a:close/>
                </a:path>
                <a:path w="4293234" h="3023870">
                  <a:moveTo>
                    <a:pt x="19050" y="1510576"/>
                  </a:moveTo>
                  <a:lnTo>
                    <a:pt x="18580" y="1509458"/>
                  </a:lnTo>
                  <a:lnTo>
                    <a:pt x="16725" y="1507591"/>
                  </a:lnTo>
                  <a:lnTo>
                    <a:pt x="15595" y="1507134"/>
                  </a:lnTo>
                  <a:lnTo>
                    <a:pt x="3441" y="1507134"/>
                  </a:lnTo>
                  <a:lnTo>
                    <a:pt x="2324" y="1507591"/>
                  </a:lnTo>
                  <a:lnTo>
                    <a:pt x="457" y="1509458"/>
                  </a:lnTo>
                  <a:lnTo>
                    <a:pt x="0" y="1510576"/>
                  </a:lnTo>
                  <a:lnTo>
                    <a:pt x="0" y="1513205"/>
                  </a:lnTo>
                  <a:lnTo>
                    <a:pt x="457" y="1514335"/>
                  </a:lnTo>
                  <a:lnTo>
                    <a:pt x="2324" y="1516189"/>
                  </a:lnTo>
                  <a:lnTo>
                    <a:pt x="3441" y="1516659"/>
                  </a:lnTo>
                  <a:lnTo>
                    <a:pt x="15595" y="1516659"/>
                  </a:lnTo>
                  <a:lnTo>
                    <a:pt x="16725" y="1516189"/>
                  </a:lnTo>
                  <a:lnTo>
                    <a:pt x="18580" y="1514335"/>
                  </a:lnTo>
                  <a:lnTo>
                    <a:pt x="19050" y="1513205"/>
                  </a:lnTo>
                  <a:lnTo>
                    <a:pt x="19050" y="1510576"/>
                  </a:lnTo>
                  <a:close/>
                </a:path>
                <a:path w="4293234" h="3023870">
                  <a:moveTo>
                    <a:pt x="19050" y="1008202"/>
                  </a:moveTo>
                  <a:lnTo>
                    <a:pt x="18580" y="1007084"/>
                  </a:lnTo>
                  <a:lnTo>
                    <a:pt x="16725" y="1005230"/>
                  </a:lnTo>
                  <a:lnTo>
                    <a:pt x="15595" y="1004760"/>
                  </a:lnTo>
                  <a:lnTo>
                    <a:pt x="3441" y="1004760"/>
                  </a:lnTo>
                  <a:lnTo>
                    <a:pt x="2324" y="1005230"/>
                  </a:lnTo>
                  <a:lnTo>
                    <a:pt x="457" y="1007084"/>
                  </a:lnTo>
                  <a:lnTo>
                    <a:pt x="0" y="1008202"/>
                  </a:lnTo>
                  <a:lnTo>
                    <a:pt x="0" y="1010831"/>
                  </a:lnTo>
                  <a:lnTo>
                    <a:pt x="457" y="1011961"/>
                  </a:lnTo>
                  <a:lnTo>
                    <a:pt x="2324" y="1013815"/>
                  </a:lnTo>
                  <a:lnTo>
                    <a:pt x="3441" y="1014285"/>
                  </a:lnTo>
                  <a:lnTo>
                    <a:pt x="15595" y="1014285"/>
                  </a:lnTo>
                  <a:lnTo>
                    <a:pt x="16725" y="1013815"/>
                  </a:lnTo>
                  <a:lnTo>
                    <a:pt x="18580" y="1011961"/>
                  </a:lnTo>
                  <a:lnTo>
                    <a:pt x="19050" y="1010831"/>
                  </a:lnTo>
                  <a:lnTo>
                    <a:pt x="19050" y="1008202"/>
                  </a:lnTo>
                  <a:close/>
                </a:path>
                <a:path w="4293234" h="3023870">
                  <a:moveTo>
                    <a:pt x="19050" y="505815"/>
                  </a:moveTo>
                  <a:lnTo>
                    <a:pt x="18580" y="504698"/>
                  </a:lnTo>
                  <a:lnTo>
                    <a:pt x="16725" y="502831"/>
                  </a:lnTo>
                  <a:lnTo>
                    <a:pt x="15595" y="502373"/>
                  </a:lnTo>
                  <a:lnTo>
                    <a:pt x="3441" y="502373"/>
                  </a:lnTo>
                  <a:lnTo>
                    <a:pt x="2324" y="502831"/>
                  </a:lnTo>
                  <a:lnTo>
                    <a:pt x="457" y="504698"/>
                  </a:lnTo>
                  <a:lnTo>
                    <a:pt x="0" y="505815"/>
                  </a:lnTo>
                  <a:lnTo>
                    <a:pt x="0" y="508444"/>
                  </a:lnTo>
                  <a:lnTo>
                    <a:pt x="457" y="509574"/>
                  </a:lnTo>
                  <a:lnTo>
                    <a:pt x="2324" y="511429"/>
                  </a:lnTo>
                  <a:lnTo>
                    <a:pt x="3441" y="511898"/>
                  </a:lnTo>
                  <a:lnTo>
                    <a:pt x="15595" y="511898"/>
                  </a:lnTo>
                  <a:lnTo>
                    <a:pt x="16725" y="511429"/>
                  </a:lnTo>
                  <a:lnTo>
                    <a:pt x="18580" y="509574"/>
                  </a:lnTo>
                  <a:lnTo>
                    <a:pt x="19050" y="508444"/>
                  </a:lnTo>
                  <a:lnTo>
                    <a:pt x="19050" y="505815"/>
                  </a:lnTo>
                  <a:close/>
                </a:path>
                <a:path w="4293234" h="3023870">
                  <a:moveTo>
                    <a:pt x="19050" y="3441"/>
                  </a:moveTo>
                  <a:lnTo>
                    <a:pt x="18580" y="2324"/>
                  </a:lnTo>
                  <a:lnTo>
                    <a:pt x="16725" y="457"/>
                  </a:lnTo>
                  <a:lnTo>
                    <a:pt x="15595" y="0"/>
                  </a:lnTo>
                  <a:lnTo>
                    <a:pt x="3441" y="0"/>
                  </a:lnTo>
                  <a:lnTo>
                    <a:pt x="2324" y="457"/>
                  </a:lnTo>
                  <a:lnTo>
                    <a:pt x="457" y="2324"/>
                  </a:lnTo>
                  <a:lnTo>
                    <a:pt x="0" y="3441"/>
                  </a:lnTo>
                  <a:lnTo>
                    <a:pt x="0" y="6070"/>
                  </a:lnTo>
                  <a:lnTo>
                    <a:pt x="457" y="7200"/>
                  </a:lnTo>
                  <a:lnTo>
                    <a:pt x="2324" y="9055"/>
                  </a:lnTo>
                  <a:lnTo>
                    <a:pt x="3441" y="9525"/>
                  </a:lnTo>
                  <a:lnTo>
                    <a:pt x="15595" y="9525"/>
                  </a:lnTo>
                  <a:lnTo>
                    <a:pt x="16725" y="9055"/>
                  </a:lnTo>
                  <a:lnTo>
                    <a:pt x="18580" y="7200"/>
                  </a:lnTo>
                  <a:lnTo>
                    <a:pt x="19050" y="6070"/>
                  </a:lnTo>
                  <a:lnTo>
                    <a:pt x="19050" y="3441"/>
                  </a:lnTo>
                  <a:close/>
                </a:path>
                <a:path w="4293234" h="3023870">
                  <a:moveTo>
                    <a:pt x="76200" y="3017697"/>
                  </a:moveTo>
                  <a:lnTo>
                    <a:pt x="75730" y="3016567"/>
                  </a:lnTo>
                  <a:lnTo>
                    <a:pt x="73875" y="3014713"/>
                  </a:lnTo>
                  <a:lnTo>
                    <a:pt x="72745" y="3014243"/>
                  </a:lnTo>
                  <a:lnTo>
                    <a:pt x="60591" y="3014243"/>
                  </a:lnTo>
                  <a:lnTo>
                    <a:pt x="59474" y="3014713"/>
                  </a:lnTo>
                  <a:lnTo>
                    <a:pt x="57607" y="3016567"/>
                  </a:lnTo>
                  <a:lnTo>
                    <a:pt x="57150" y="3017697"/>
                  </a:lnTo>
                  <a:lnTo>
                    <a:pt x="57150" y="3020326"/>
                  </a:lnTo>
                  <a:lnTo>
                    <a:pt x="57607" y="3021444"/>
                  </a:lnTo>
                  <a:lnTo>
                    <a:pt x="59474" y="3023298"/>
                  </a:lnTo>
                  <a:lnTo>
                    <a:pt x="60591" y="3023768"/>
                  </a:lnTo>
                  <a:lnTo>
                    <a:pt x="72745" y="3023768"/>
                  </a:lnTo>
                  <a:lnTo>
                    <a:pt x="73875" y="3023298"/>
                  </a:lnTo>
                  <a:lnTo>
                    <a:pt x="75730" y="3021444"/>
                  </a:lnTo>
                  <a:lnTo>
                    <a:pt x="76200" y="3020326"/>
                  </a:lnTo>
                  <a:lnTo>
                    <a:pt x="76200" y="3017697"/>
                  </a:lnTo>
                  <a:close/>
                </a:path>
                <a:path w="4293234" h="3023870">
                  <a:moveTo>
                    <a:pt x="76200" y="2515324"/>
                  </a:moveTo>
                  <a:lnTo>
                    <a:pt x="75730" y="2514193"/>
                  </a:lnTo>
                  <a:lnTo>
                    <a:pt x="73875" y="2512339"/>
                  </a:lnTo>
                  <a:lnTo>
                    <a:pt x="72745" y="2511869"/>
                  </a:lnTo>
                  <a:lnTo>
                    <a:pt x="60591" y="2511869"/>
                  </a:lnTo>
                  <a:lnTo>
                    <a:pt x="59474" y="2512339"/>
                  </a:lnTo>
                  <a:lnTo>
                    <a:pt x="57607" y="2514193"/>
                  </a:lnTo>
                  <a:lnTo>
                    <a:pt x="57150" y="2515324"/>
                  </a:lnTo>
                  <a:lnTo>
                    <a:pt x="57150" y="2517952"/>
                  </a:lnTo>
                  <a:lnTo>
                    <a:pt x="57607" y="2519070"/>
                  </a:lnTo>
                  <a:lnTo>
                    <a:pt x="59474" y="2520937"/>
                  </a:lnTo>
                  <a:lnTo>
                    <a:pt x="60591" y="2521394"/>
                  </a:lnTo>
                  <a:lnTo>
                    <a:pt x="72745" y="2521394"/>
                  </a:lnTo>
                  <a:lnTo>
                    <a:pt x="73875" y="2520937"/>
                  </a:lnTo>
                  <a:lnTo>
                    <a:pt x="75730" y="2519070"/>
                  </a:lnTo>
                  <a:lnTo>
                    <a:pt x="76200" y="2517952"/>
                  </a:lnTo>
                  <a:lnTo>
                    <a:pt x="76200" y="2515324"/>
                  </a:lnTo>
                  <a:close/>
                </a:path>
                <a:path w="4293234" h="3023870">
                  <a:moveTo>
                    <a:pt x="76200" y="2012950"/>
                  </a:moveTo>
                  <a:lnTo>
                    <a:pt x="75730" y="2011832"/>
                  </a:lnTo>
                  <a:lnTo>
                    <a:pt x="73875" y="2009965"/>
                  </a:lnTo>
                  <a:lnTo>
                    <a:pt x="72745" y="2009495"/>
                  </a:lnTo>
                  <a:lnTo>
                    <a:pt x="60591" y="2009495"/>
                  </a:lnTo>
                  <a:lnTo>
                    <a:pt x="59474" y="2009965"/>
                  </a:lnTo>
                  <a:lnTo>
                    <a:pt x="57607" y="2011832"/>
                  </a:lnTo>
                  <a:lnTo>
                    <a:pt x="57150" y="2012950"/>
                  </a:lnTo>
                  <a:lnTo>
                    <a:pt x="57150" y="2015578"/>
                  </a:lnTo>
                  <a:lnTo>
                    <a:pt x="57607" y="2016696"/>
                  </a:lnTo>
                  <a:lnTo>
                    <a:pt x="59474" y="2018563"/>
                  </a:lnTo>
                  <a:lnTo>
                    <a:pt x="60591" y="2019020"/>
                  </a:lnTo>
                  <a:lnTo>
                    <a:pt x="72745" y="2019020"/>
                  </a:lnTo>
                  <a:lnTo>
                    <a:pt x="73875" y="2018563"/>
                  </a:lnTo>
                  <a:lnTo>
                    <a:pt x="75730" y="2016696"/>
                  </a:lnTo>
                  <a:lnTo>
                    <a:pt x="76200" y="2015578"/>
                  </a:lnTo>
                  <a:lnTo>
                    <a:pt x="76200" y="2012950"/>
                  </a:lnTo>
                  <a:close/>
                </a:path>
                <a:path w="4293234" h="3023870">
                  <a:moveTo>
                    <a:pt x="76200" y="1510576"/>
                  </a:moveTo>
                  <a:lnTo>
                    <a:pt x="75730" y="1509458"/>
                  </a:lnTo>
                  <a:lnTo>
                    <a:pt x="73875" y="1507591"/>
                  </a:lnTo>
                  <a:lnTo>
                    <a:pt x="72745" y="1507134"/>
                  </a:lnTo>
                  <a:lnTo>
                    <a:pt x="60591" y="1507134"/>
                  </a:lnTo>
                  <a:lnTo>
                    <a:pt x="59474" y="1507591"/>
                  </a:lnTo>
                  <a:lnTo>
                    <a:pt x="57607" y="1509458"/>
                  </a:lnTo>
                  <a:lnTo>
                    <a:pt x="57150" y="1510576"/>
                  </a:lnTo>
                  <a:lnTo>
                    <a:pt x="57150" y="1513205"/>
                  </a:lnTo>
                  <a:lnTo>
                    <a:pt x="57607" y="1514335"/>
                  </a:lnTo>
                  <a:lnTo>
                    <a:pt x="59474" y="1516189"/>
                  </a:lnTo>
                  <a:lnTo>
                    <a:pt x="60591" y="1516659"/>
                  </a:lnTo>
                  <a:lnTo>
                    <a:pt x="72745" y="1516659"/>
                  </a:lnTo>
                  <a:lnTo>
                    <a:pt x="73875" y="1516189"/>
                  </a:lnTo>
                  <a:lnTo>
                    <a:pt x="75730" y="1514335"/>
                  </a:lnTo>
                  <a:lnTo>
                    <a:pt x="76200" y="1513205"/>
                  </a:lnTo>
                  <a:lnTo>
                    <a:pt x="76200" y="1510576"/>
                  </a:lnTo>
                  <a:close/>
                </a:path>
                <a:path w="4293234" h="3023870">
                  <a:moveTo>
                    <a:pt x="76200" y="1008202"/>
                  </a:moveTo>
                  <a:lnTo>
                    <a:pt x="75730" y="1007084"/>
                  </a:lnTo>
                  <a:lnTo>
                    <a:pt x="73875" y="1005230"/>
                  </a:lnTo>
                  <a:lnTo>
                    <a:pt x="72745" y="1004760"/>
                  </a:lnTo>
                  <a:lnTo>
                    <a:pt x="60591" y="1004760"/>
                  </a:lnTo>
                  <a:lnTo>
                    <a:pt x="59474" y="1005230"/>
                  </a:lnTo>
                  <a:lnTo>
                    <a:pt x="57607" y="1007084"/>
                  </a:lnTo>
                  <a:lnTo>
                    <a:pt x="57150" y="1008202"/>
                  </a:lnTo>
                  <a:lnTo>
                    <a:pt x="57150" y="1010831"/>
                  </a:lnTo>
                  <a:lnTo>
                    <a:pt x="57607" y="1011961"/>
                  </a:lnTo>
                  <a:lnTo>
                    <a:pt x="59474" y="1013815"/>
                  </a:lnTo>
                  <a:lnTo>
                    <a:pt x="60591" y="1014285"/>
                  </a:lnTo>
                  <a:lnTo>
                    <a:pt x="72745" y="1014285"/>
                  </a:lnTo>
                  <a:lnTo>
                    <a:pt x="73875" y="1013815"/>
                  </a:lnTo>
                  <a:lnTo>
                    <a:pt x="75730" y="1011961"/>
                  </a:lnTo>
                  <a:lnTo>
                    <a:pt x="76200" y="1010831"/>
                  </a:lnTo>
                  <a:lnTo>
                    <a:pt x="76200" y="1008202"/>
                  </a:lnTo>
                  <a:close/>
                </a:path>
                <a:path w="4293234" h="3023870">
                  <a:moveTo>
                    <a:pt x="76200" y="505815"/>
                  </a:moveTo>
                  <a:lnTo>
                    <a:pt x="75730" y="504698"/>
                  </a:lnTo>
                  <a:lnTo>
                    <a:pt x="73875" y="502831"/>
                  </a:lnTo>
                  <a:lnTo>
                    <a:pt x="72745" y="502373"/>
                  </a:lnTo>
                  <a:lnTo>
                    <a:pt x="60591" y="502373"/>
                  </a:lnTo>
                  <a:lnTo>
                    <a:pt x="59474" y="502831"/>
                  </a:lnTo>
                  <a:lnTo>
                    <a:pt x="57607" y="504698"/>
                  </a:lnTo>
                  <a:lnTo>
                    <a:pt x="57150" y="505815"/>
                  </a:lnTo>
                  <a:lnTo>
                    <a:pt x="57150" y="508444"/>
                  </a:lnTo>
                  <a:lnTo>
                    <a:pt x="57607" y="509574"/>
                  </a:lnTo>
                  <a:lnTo>
                    <a:pt x="59474" y="511429"/>
                  </a:lnTo>
                  <a:lnTo>
                    <a:pt x="60591" y="511898"/>
                  </a:lnTo>
                  <a:lnTo>
                    <a:pt x="72745" y="511898"/>
                  </a:lnTo>
                  <a:lnTo>
                    <a:pt x="73875" y="511429"/>
                  </a:lnTo>
                  <a:lnTo>
                    <a:pt x="75730" y="509574"/>
                  </a:lnTo>
                  <a:lnTo>
                    <a:pt x="76200" y="508444"/>
                  </a:lnTo>
                  <a:lnTo>
                    <a:pt x="76200" y="505815"/>
                  </a:lnTo>
                  <a:close/>
                </a:path>
                <a:path w="4293234" h="3023870">
                  <a:moveTo>
                    <a:pt x="76200" y="3441"/>
                  </a:moveTo>
                  <a:lnTo>
                    <a:pt x="75730" y="2324"/>
                  </a:lnTo>
                  <a:lnTo>
                    <a:pt x="73875" y="457"/>
                  </a:lnTo>
                  <a:lnTo>
                    <a:pt x="72745" y="0"/>
                  </a:lnTo>
                  <a:lnTo>
                    <a:pt x="60591" y="0"/>
                  </a:lnTo>
                  <a:lnTo>
                    <a:pt x="59474" y="457"/>
                  </a:lnTo>
                  <a:lnTo>
                    <a:pt x="57607" y="2324"/>
                  </a:lnTo>
                  <a:lnTo>
                    <a:pt x="57150" y="3441"/>
                  </a:lnTo>
                  <a:lnTo>
                    <a:pt x="57150" y="6070"/>
                  </a:lnTo>
                  <a:lnTo>
                    <a:pt x="57607" y="7200"/>
                  </a:lnTo>
                  <a:lnTo>
                    <a:pt x="59474" y="9055"/>
                  </a:lnTo>
                  <a:lnTo>
                    <a:pt x="60591" y="9525"/>
                  </a:lnTo>
                  <a:lnTo>
                    <a:pt x="72745" y="9525"/>
                  </a:lnTo>
                  <a:lnTo>
                    <a:pt x="73875" y="9055"/>
                  </a:lnTo>
                  <a:lnTo>
                    <a:pt x="75730" y="7200"/>
                  </a:lnTo>
                  <a:lnTo>
                    <a:pt x="76200" y="6070"/>
                  </a:lnTo>
                  <a:lnTo>
                    <a:pt x="76200" y="3441"/>
                  </a:lnTo>
                  <a:close/>
                </a:path>
                <a:path w="4293234" h="3023870">
                  <a:moveTo>
                    <a:pt x="133350" y="3017697"/>
                  </a:moveTo>
                  <a:lnTo>
                    <a:pt x="132880" y="3016567"/>
                  </a:lnTo>
                  <a:lnTo>
                    <a:pt x="131025" y="3014713"/>
                  </a:lnTo>
                  <a:lnTo>
                    <a:pt x="129895" y="3014243"/>
                  </a:lnTo>
                  <a:lnTo>
                    <a:pt x="117741" y="3014243"/>
                  </a:lnTo>
                  <a:lnTo>
                    <a:pt x="116624" y="3014713"/>
                  </a:lnTo>
                  <a:lnTo>
                    <a:pt x="114757" y="3016567"/>
                  </a:lnTo>
                  <a:lnTo>
                    <a:pt x="114300" y="3017697"/>
                  </a:lnTo>
                  <a:lnTo>
                    <a:pt x="114300" y="3020326"/>
                  </a:lnTo>
                  <a:lnTo>
                    <a:pt x="114757" y="3021444"/>
                  </a:lnTo>
                  <a:lnTo>
                    <a:pt x="116624" y="3023298"/>
                  </a:lnTo>
                  <a:lnTo>
                    <a:pt x="117741" y="3023768"/>
                  </a:lnTo>
                  <a:lnTo>
                    <a:pt x="129895" y="3023768"/>
                  </a:lnTo>
                  <a:lnTo>
                    <a:pt x="131025" y="3023298"/>
                  </a:lnTo>
                  <a:lnTo>
                    <a:pt x="132880" y="3021444"/>
                  </a:lnTo>
                  <a:lnTo>
                    <a:pt x="133350" y="3020326"/>
                  </a:lnTo>
                  <a:lnTo>
                    <a:pt x="133350" y="3017697"/>
                  </a:lnTo>
                  <a:close/>
                </a:path>
                <a:path w="4293234" h="3023870">
                  <a:moveTo>
                    <a:pt x="133350" y="2515324"/>
                  </a:moveTo>
                  <a:lnTo>
                    <a:pt x="132880" y="2514193"/>
                  </a:lnTo>
                  <a:lnTo>
                    <a:pt x="131025" y="2512339"/>
                  </a:lnTo>
                  <a:lnTo>
                    <a:pt x="129895" y="2511869"/>
                  </a:lnTo>
                  <a:lnTo>
                    <a:pt x="117741" y="2511869"/>
                  </a:lnTo>
                  <a:lnTo>
                    <a:pt x="116624" y="2512339"/>
                  </a:lnTo>
                  <a:lnTo>
                    <a:pt x="114757" y="2514193"/>
                  </a:lnTo>
                  <a:lnTo>
                    <a:pt x="114300" y="2515324"/>
                  </a:lnTo>
                  <a:lnTo>
                    <a:pt x="114300" y="2517952"/>
                  </a:lnTo>
                  <a:lnTo>
                    <a:pt x="114757" y="2519070"/>
                  </a:lnTo>
                  <a:lnTo>
                    <a:pt x="116624" y="2520937"/>
                  </a:lnTo>
                  <a:lnTo>
                    <a:pt x="117741" y="2521394"/>
                  </a:lnTo>
                  <a:lnTo>
                    <a:pt x="129895" y="2521394"/>
                  </a:lnTo>
                  <a:lnTo>
                    <a:pt x="131025" y="2520937"/>
                  </a:lnTo>
                  <a:lnTo>
                    <a:pt x="132880" y="2519070"/>
                  </a:lnTo>
                  <a:lnTo>
                    <a:pt x="133350" y="2517952"/>
                  </a:lnTo>
                  <a:lnTo>
                    <a:pt x="133350" y="2515324"/>
                  </a:lnTo>
                  <a:close/>
                </a:path>
                <a:path w="4293234" h="3023870">
                  <a:moveTo>
                    <a:pt x="133350" y="2012950"/>
                  </a:moveTo>
                  <a:lnTo>
                    <a:pt x="132880" y="2011832"/>
                  </a:lnTo>
                  <a:lnTo>
                    <a:pt x="131025" y="2009965"/>
                  </a:lnTo>
                  <a:lnTo>
                    <a:pt x="129895" y="2009495"/>
                  </a:lnTo>
                  <a:lnTo>
                    <a:pt x="117741" y="2009495"/>
                  </a:lnTo>
                  <a:lnTo>
                    <a:pt x="116624" y="2009965"/>
                  </a:lnTo>
                  <a:lnTo>
                    <a:pt x="114757" y="2011832"/>
                  </a:lnTo>
                  <a:lnTo>
                    <a:pt x="114300" y="2012950"/>
                  </a:lnTo>
                  <a:lnTo>
                    <a:pt x="114300" y="2015578"/>
                  </a:lnTo>
                  <a:lnTo>
                    <a:pt x="114757" y="2016696"/>
                  </a:lnTo>
                  <a:lnTo>
                    <a:pt x="116624" y="2018563"/>
                  </a:lnTo>
                  <a:lnTo>
                    <a:pt x="117741" y="2019020"/>
                  </a:lnTo>
                  <a:lnTo>
                    <a:pt x="129895" y="2019020"/>
                  </a:lnTo>
                  <a:lnTo>
                    <a:pt x="131025" y="2018563"/>
                  </a:lnTo>
                  <a:lnTo>
                    <a:pt x="132880" y="2016696"/>
                  </a:lnTo>
                  <a:lnTo>
                    <a:pt x="133350" y="2015578"/>
                  </a:lnTo>
                  <a:lnTo>
                    <a:pt x="133350" y="2012950"/>
                  </a:lnTo>
                  <a:close/>
                </a:path>
                <a:path w="4293234" h="3023870">
                  <a:moveTo>
                    <a:pt x="133350" y="1510576"/>
                  </a:moveTo>
                  <a:lnTo>
                    <a:pt x="132880" y="1509458"/>
                  </a:lnTo>
                  <a:lnTo>
                    <a:pt x="131025" y="1507591"/>
                  </a:lnTo>
                  <a:lnTo>
                    <a:pt x="129895" y="1507134"/>
                  </a:lnTo>
                  <a:lnTo>
                    <a:pt x="117741" y="1507134"/>
                  </a:lnTo>
                  <a:lnTo>
                    <a:pt x="116624" y="1507591"/>
                  </a:lnTo>
                  <a:lnTo>
                    <a:pt x="114757" y="1509458"/>
                  </a:lnTo>
                  <a:lnTo>
                    <a:pt x="114300" y="1510576"/>
                  </a:lnTo>
                  <a:lnTo>
                    <a:pt x="114300" y="1513205"/>
                  </a:lnTo>
                  <a:lnTo>
                    <a:pt x="114757" y="1514335"/>
                  </a:lnTo>
                  <a:lnTo>
                    <a:pt x="116624" y="1516189"/>
                  </a:lnTo>
                  <a:lnTo>
                    <a:pt x="117741" y="1516659"/>
                  </a:lnTo>
                  <a:lnTo>
                    <a:pt x="129895" y="1516659"/>
                  </a:lnTo>
                  <a:lnTo>
                    <a:pt x="131025" y="1516189"/>
                  </a:lnTo>
                  <a:lnTo>
                    <a:pt x="132880" y="1514335"/>
                  </a:lnTo>
                  <a:lnTo>
                    <a:pt x="133350" y="1513205"/>
                  </a:lnTo>
                  <a:lnTo>
                    <a:pt x="133350" y="1510576"/>
                  </a:lnTo>
                  <a:close/>
                </a:path>
                <a:path w="4293234" h="3023870">
                  <a:moveTo>
                    <a:pt x="133350" y="1008202"/>
                  </a:moveTo>
                  <a:lnTo>
                    <a:pt x="132880" y="1007084"/>
                  </a:lnTo>
                  <a:lnTo>
                    <a:pt x="131025" y="1005230"/>
                  </a:lnTo>
                  <a:lnTo>
                    <a:pt x="129895" y="1004760"/>
                  </a:lnTo>
                  <a:lnTo>
                    <a:pt x="117741" y="1004760"/>
                  </a:lnTo>
                  <a:lnTo>
                    <a:pt x="116624" y="1005230"/>
                  </a:lnTo>
                  <a:lnTo>
                    <a:pt x="114757" y="1007084"/>
                  </a:lnTo>
                  <a:lnTo>
                    <a:pt x="114300" y="1008202"/>
                  </a:lnTo>
                  <a:lnTo>
                    <a:pt x="114300" y="1010831"/>
                  </a:lnTo>
                  <a:lnTo>
                    <a:pt x="114757" y="1011961"/>
                  </a:lnTo>
                  <a:lnTo>
                    <a:pt x="116624" y="1013815"/>
                  </a:lnTo>
                  <a:lnTo>
                    <a:pt x="117741" y="1014285"/>
                  </a:lnTo>
                  <a:lnTo>
                    <a:pt x="129895" y="1014285"/>
                  </a:lnTo>
                  <a:lnTo>
                    <a:pt x="131025" y="1013815"/>
                  </a:lnTo>
                  <a:lnTo>
                    <a:pt x="132880" y="1011961"/>
                  </a:lnTo>
                  <a:lnTo>
                    <a:pt x="133350" y="1010831"/>
                  </a:lnTo>
                  <a:lnTo>
                    <a:pt x="133350" y="1008202"/>
                  </a:lnTo>
                  <a:close/>
                </a:path>
                <a:path w="4293234" h="3023870">
                  <a:moveTo>
                    <a:pt x="133350" y="505815"/>
                  </a:moveTo>
                  <a:lnTo>
                    <a:pt x="132880" y="504698"/>
                  </a:lnTo>
                  <a:lnTo>
                    <a:pt x="131025" y="502831"/>
                  </a:lnTo>
                  <a:lnTo>
                    <a:pt x="129895" y="502373"/>
                  </a:lnTo>
                  <a:lnTo>
                    <a:pt x="117741" y="502373"/>
                  </a:lnTo>
                  <a:lnTo>
                    <a:pt x="116624" y="502831"/>
                  </a:lnTo>
                  <a:lnTo>
                    <a:pt x="114757" y="504698"/>
                  </a:lnTo>
                  <a:lnTo>
                    <a:pt x="114300" y="505815"/>
                  </a:lnTo>
                  <a:lnTo>
                    <a:pt x="114300" y="508444"/>
                  </a:lnTo>
                  <a:lnTo>
                    <a:pt x="114757" y="509574"/>
                  </a:lnTo>
                  <a:lnTo>
                    <a:pt x="116624" y="511429"/>
                  </a:lnTo>
                  <a:lnTo>
                    <a:pt x="117741" y="511898"/>
                  </a:lnTo>
                  <a:lnTo>
                    <a:pt x="129895" y="511898"/>
                  </a:lnTo>
                  <a:lnTo>
                    <a:pt x="131025" y="511429"/>
                  </a:lnTo>
                  <a:lnTo>
                    <a:pt x="132880" y="509574"/>
                  </a:lnTo>
                  <a:lnTo>
                    <a:pt x="133350" y="508444"/>
                  </a:lnTo>
                  <a:lnTo>
                    <a:pt x="133350" y="505815"/>
                  </a:lnTo>
                  <a:close/>
                </a:path>
                <a:path w="4293234" h="3023870">
                  <a:moveTo>
                    <a:pt x="133350" y="3441"/>
                  </a:moveTo>
                  <a:lnTo>
                    <a:pt x="132880" y="2324"/>
                  </a:lnTo>
                  <a:lnTo>
                    <a:pt x="131025" y="457"/>
                  </a:lnTo>
                  <a:lnTo>
                    <a:pt x="129895" y="0"/>
                  </a:lnTo>
                  <a:lnTo>
                    <a:pt x="117741" y="0"/>
                  </a:lnTo>
                  <a:lnTo>
                    <a:pt x="116624" y="457"/>
                  </a:lnTo>
                  <a:lnTo>
                    <a:pt x="114757" y="2324"/>
                  </a:lnTo>
                  <a:lnTo>
                    <a:pt x="114300" y="3441"/>
                  </a:lnTo>
                  <a:lnTo>
                    <a:pt x="114300" y="6070"/>
                  </a:lnTo>
                  <a:lnTo>
                    <a:pt x="114757" y="7200"/>
                  </a:lnTo>
                  <a:lnTo>
                    <a:pt x="116624" y="9055"/>
                  </a:lnTo>
                  <a:lnTo>
                    <a:pt x="117741" y="9525"/>
                  </a:lnTo>
                  <a:lnTo>
                    <a:pt x="129895" y="9525"/>
                  </a:lnTo>
                  <a:lnTo>
                    <a:pt x="131025" y="9055"/>
                  </a:lnTo>
                  <a:lnTo>
                    <a:pt x="132880" y="7200"/>
                  </a:lnTo>
                  <a:lnTo>
                    <a:pt x="133350" y="6070"/>
                  </a:lnTo>
                  <a:lnTo>
                    <a:pt x="133350" y="3441"/>
                  </a:lnTo>
                  <a:close/>
                </a:path>
                <a:path w="4293234" h="3023870">
                  <a:moveTo>
                    <a:pt x="190500" y="3017697"/>
                  </a:moveTo>
                  <a:lnTo>
                    <a:pt x="190030" y="3016567"/>
                  </a:lnTo>
                  <a:lnTo>
                    <a:pt x="188175" y="3014713"/>
                  </a:lnTo>
                  <a:lnTo>
                    <a:pt x="187045" y="3014243"/>
                  </a:lnTo>
                  <a:lnTo>
                    <a:pt x="174891" y="3014243"/>
                  </a:lnTo>
                  <a:lnTo>
                    <a:pt x="173774" y="3014713"/>
                  </a:lnTo>
                  <a:lnTo>
                    <a:pt x="171907" y="3016567"/>
                  </a:lnTo>
                  <a:lnTo>
                    <a:pt x="171450" y="3017697"/>
                  </a:lnTo>
                  <a:lnTo>
                    <a:pt x="171450" y="3020326"/>
                  </a:lnTo>
                  <a:lnTo>
                    <a:pt x="171907" y="3021444"/>
                  </a:lnTo>
                  <a:lnTo>
                    <a:pt x="173774" y="3023298"/>
                  </a:lnTo>
                  <a:lnTo>
                    <a:pt x="174891" y="3023768"/>
                  </a:lnTo>
                  <a:lnTo>
                    <a:pt x="187045" y="3023768"/>
                  </a:lnTo>
                  <a:lnTo>
                    <a:pt x="188175" y="3023298"/>
                  </a:lnTo>
                  <a:lnTo>
                    <a:pt x="190030" y="3021444"/>
                  </a:lnTo>
                  <a:lnTo>
                    <a:pt x="190500" y="3020326"/>
                  </a:lnTo>
                  <a:lnTo>
                    <a:pt x="190500" y="3017697"/>
                  </a:lnTo>
                  <a:close/>
                </a:path>
                <a:path w="4293234" h="3023870">
                  <a:moveTo>
                    <a:pt x="190500" y="2515324"/>
                  </a:moveTo>
                  <a:lnTo>
                    <a:pt x="190030" y="2514193"/>
                  </a:lnTo>
                  <a:lnTo>
                    <a:pt x="188175" y="2512339"/>
                  </a:lnTo>
                  <a:lnTo>
                    <a:pt x="187045" y="2511869"/>
                  </a:lnTo>
                  <a:lnTo>
                    <a:pt x="174891" y="2511869"/>
                  </a:lnTo>
                  <a:lnTo>
                    <a:pt x="173774" y="2512339"/>
                  </a:lnTo>
                  <a:lnTo>
                    <a:pt x="171907" y="2514193"/>
                  </a:lnTo>
                  <a:lnTo>
                    <a:pt x="171450" y="2515324"/>
                  </a:lnTo>
                  <a:lnTo>
                    <a:pt x="171450" y="2517952"/>
                  </a:lnTo>
                  <a:lnTo>
                    <a:pt x="171907" y="2519070"/>
                  </a:lnTo>
                  <a:lnTo>
                    <a:pt x="173774" y="2520937"/>
                  </a:lnTo>
                  <a:lnTo>
                    <a:pt x="174891" y="2521394"/>
                  </a:lnTo>
                  <a:lnTo>
                    <a:pt x="187045" y="2521394"/>
                  </a:lnTo>
                  <a:lnTo>
                    <a:pt x="188175" y="2520937"/>
                  </a:lnTo>
                  <a:lnTo>
                    <a:pt x="190030" y="2519070"/>
                  </a:lnTo>
                  <a:lnTo>
                    <a:pt x="190500" y="2517952"/>
                  </a:lnTo>
                  <a:lnTo>
                    <a:pt x="190500" y="2515324"/>
                  </a:lnTo>
                  <a:close/>
                </a:path>
                <a:path w="4293234" h="3023870">
                  <a:moveTo>
                    <a:pt x="190500" y="2012950"/>
                  </a:moveTo>
                  <a:lnTo>
                    <a:pt x="190030" y="2011832"/>
                  </a:lnTo>
                  <a:lnTo>
                    <a:pt x="188175" y="2009965"/>
                  </a:lnTo>
                  <a:lnTo>
                    <a:pt x="187045" y="2009495"/>
                  </a:lnTo>
                  <a:lnTo>
                    <a:pt x="174891" y="2009495"/>
                  </a:lnTo>
                  <a:lnTo>
                    <a:pt x="173774" y="2009965"/>
                  </a:lnTo>
                  <a:lnTo>
                    <a:pt x="171907" y="2011832"/>
                  </a:lnTo>
                  <a:lnTo>
                    <a:pt x="171450" y="2012950"/>
                  </a:lnTo>
                  <a:lnTo>
                    <a:pt x="171450" y="2015578"/>
                  </a:lnTo>
                  <a:lnTo>
                    <a:pt x="171907" y="2016696"/>
                  </a:lnTo>
                  <a:lnTo>
                    <a:pt x="173774" y="2018563"/>
                  </a:lnTo>
                  <a:lnTo>
                    <a:pt x="174891" y="2019020"/>
                  </a:lnTo>
                  <a:lnTo>
                    <a:pt x="187045" y="2019020"/>
                  </a:lnTo>
                  <a:lnTo>
                    <a:pt x="188175" y="2018563"/>
                  </a:lnTo>
                  <a:lnTo>
                    <a:pt x="190030" y="2016696"/>
                  </a:lnTo>
                  <a:lnTo>
                    <a:pt x="190500" y="2015578"/>
                  </a:lnTo>
                  <a:lnTo>
                    <a:pt x="190500" y="2012950"/>
                  </a:lnTo>
                  <a:close/>
                </a:path>
                <a:path w="4293234" h="3023870">
                  <a:moveTo>
                    <a:pt x="190500" y="1510576"/>
                  </a:moveTo>
                  <a:lnTo>
                    <a:pt x="190030" y="1509458"/>
                  </a:lnTo>
                  <a:lnTo>
                    <a:pt x="188175" y="1507591"/>
                  </a:lnTo>
                  <a:lnTo>
                    <a:pt x="187045" y="1507134"/>
                  </a:lnTo>
                  <a:lnTo>
                    <a:pt x="174891" y="1507134"/>
                  </a:lnTo>
                  <a:lnTo>
                    <a:pt x="173774" y="1507591"/>
                  </a:lnTo>
                  <a:lnTo>
                    <a:pt x="171907" y="1509458"/>
                  </a:lnTo>
                  <a:lnTo>
                    <a:pt x="171450" y="1510576"/>
                  </a:lnTo>
                  <a:lnTo>
                    <a:pt x="171450" y="1513205"/>
                  </a:lnTo>
                  <a:lnTo>
                    <a:pt x="171907" y="1514335"/>
                  </a:lnTo>
                  <a:lnTo>
                    <a:pt x="173774" y="1516189"/>
                  </a:lnTo>
                  <a:lnTo>
                    <a:pt x="174891" y="1516659"/>
                  </a:lnTo>
                  <a:lnTo>
                    <a:pt x="187045" y="1516659"/>
                  </a:lnTo>
                  <a:lnTo>
                    <a:pt x="188175" y="1516189"/>
                  </a:lnTo>
                  <a:lnTo>
                    <a:pt x="190030" y="1514335"/>
                  </a:lnTo>
                  <a:lnTo>
                    <a:pt x="190500" y="1513205"/>
                  </a:lnTo>
                  <a:lnTo>
                    <a:pt x="190500" y="1510576"/>
                  </a:lnTo>
                  <a:close/>
                </a:path>
                <a:path w="4293234" h="3023870">
                  <a:moveTo>
                    <a:pt x="190500" y="1008202"/>
                  </a:moveTo>
                  <a:lnTo>
                    <a:pt x="190030" y="1007084"/>
                  </a:lnTo>
                  <a:lnTo>
                    <a:pt x="188175" y="1005230"/>
                  </a:lnTo>
                  <a:lnTo>
                    <a:pt x="187045" y="1004760"/>
                  </a:lnTo>
                  <a:lnTo>
                    <a:pt x="174891" y="1004760"/>
                  </a:lnTo>
                  <a:lnTo>
                    <a:pt x="173774" y="1005230"/>
                  </a:lnTo>
                  <a:lnTo>
                    <a:pt x="171907" y="1007084"/>
                  </a:lnTo>
                  <a:lnTo>
                    <a:pt x="171450" y="1008202"/>
                  </a:lnTo>
                  <a:lnTo>
                    <a:pt x="171450" y="1010831"/>
                  </a:lnTo>
                  <a:lnTo>
                    <a:pt x="171907" y="1011961"/>
                  </a:lnTo>
                  <a:lnTo>
                    <a:pt x="173774" y="1013815"/>
                  </a:lnTo>
                  <a:lnTo>
                    <a:pt x="174891" y="1014285"/>
                  </a:lnTo>
                  <a:lnTo>
                    <a:pt x="187045" y="1014285"/>
                  </a:lnTo>
                  <a:lnTo>
                    <a:pt x="188175" y="1013815"/>
                  </a:lnTo>
                  <a:lnTo>
                    <a:pt x="190030" y="1011961"/>
                  </a:lnTo>
                  <a:lnTo>
                    <a:pt x="190500" y="1010831"/>
                  </a:lnTo>
                  <a:lnTo>
                    <a:pt x="190500" y="1008202"/>
                  </a:lnTo>
                  <a:close/>
                </a:path>
                <a:path w="4293234" h="3023870">
                  <a:moveTo>
                    <a:pt x="190500" y="505815"/>
                  </a:moveTo>
                  <a:lnTo>
                    <a:pt x="190030" y="504698"/>
                  </a:lnTo>
                  <a:lnTo>
                    <a:pt x="188175" y="502831"/>
                  </a:lnTo>
                  <a:lnTo>
                    <a:pt x="187045" y="502373"/>
                  </a:lnTo>
                  <a:lnTo>
                    <a:pt x="174891" y="502373"/>
                  </a:lnTo>
                  <a:lnTo>
                    <a:pt x="173774" y="502831"/>
                  </a:lnTo>
                  <a:lnTo>
                    <a:pt x="171907" y="504698"/>
                  </a:lnTo>
                  <a:lnTo>
                    <a:pt x="171450" y="505815"/>
                  </a:lnTo>
                  <a:lnTo>
                    <a:pt x="171450" y="508444"/>
                  </a:lnTo>
                  <a:lnTo>
                    <a:pt x="171907" y="509574"/>
                  </a:lnTo>
                  <a:lnTo>
                    <a:pt x="173774" y="511429"/>
                  </a:lnTo>
                  <a:lnTo>
                    <a:pt x="174891" y="511898"/>
                  </a:lnTo>
                  <a:lnTo>
                    <a:pt x="187045" y="511898"/>
                  </a:lnTo>
                  <a:lnTo>
                    <a:pt x="188175" y="511429"/>
                  </a:lnTo>
                  <a:lnTo>
                    <a:pt x="190030" y="509574"/>
                  </a:lnTo>
                  <a:lnTo>
                    <a:pt x="190500" y="508444"/>
                  </a:lnTo>
                  <a:lnTo>
                    <a:pt x="190500" y="505815"/>
                  </a:lnTo>
                  <a:close/>
                </a:path>
                <a:path w="4293234" h="3023870">
                  <a:moveTo>
                    <a:pt x="190500" y="3441"/>
                  </a:moveTo>
                  <a:lnTo>
                    <a:pt x="190030" y="2324"/>
                  </a:lnTo>
                  <a:lnTo>
                    <a:pt x="188175" y="457"/>
                  </a:lnTo>
                  <a:lnTo>
                    <a:pt x="187045" y="0"/>
                  </a:lnTo>
                  <a:lnTo>
                    <a:pt x="174891" y="0"/>
                  </a:lnTo>
                  <a:lnTo>
                    <a:pt x="173774" y="457"/>
                  </a:lnTo>
                  <a:lnTo>
                    <a:pt x="171907" y="2324"/>
                  </a:lnTo>
                  <a:lnTo>
                    <a:pt x="171450" y="3441"/>
                  </a:lnTo>
                  <a:lnTo>
                    <a:pt x="171450" y="6070"/>
                  </a:lnTo>
                  <a:lnTo>
                    <a:pt x="171907" y="7200"/>
                  </a:lnTo>
                  <a:lnTo>
                    <a:pt x="173774" y="9055"/>
                  </a:lnTo>
                  <a:lnTo>
                    <a:pt x="174891" y="9525"/>
                  </a:lnTo>
                  <a:lnTo>
                    <a:pt x="187045" y="9525"/>
                  </a:lnTo>
                  <a:lnTo>
                    <a:pt x="188175" y="9055"/>
                  </a:lnTo>
                  <a:lnTo>
                    <a:pt x="190030" y="7200"/>
                  </a:lnTo>
                  <a:lnTo>
                    <a:pt x="190500" y="6070"/>
                  </a:lnTo>
                  <a:lnTo>
                    <a:pt x="190500" y="3441"/>
                  </a:lnTo>
                  <a:close/>
                </a:path>
                <a:path w="4293234" h="3023870">
                  <a:moveTo>
                    <a:pt x="247650" y="3017697"/>
                  </a:moveTo>
                  <a:lnTo>
                    <a:pt x="247180" y="3016567"/>
                  </a:lnTo>
                  <a:lnTo>
                    <a:pt x="245325" y="3014713"/>
                  </a:lnTo>
                  <a:lnTo>
                    <a:pt x="244195" y="3014243"/>
                  </a:lnTo>
                  <a:lnTo>
                    <a:pt x="232041" y="3014243"/>
                  </a:lnTo>
                  <a:lnTo>
                    <a:pt x="230924" y="3014713"/>
                  </a:lnTo>
                  <a:lnTo>
                    <a:pt x="229057" y="3016567"/>
                  </a:lnTo>
                  <a:lnTo>
                    <a:pt x="228600" y="3017697"/>
                  </a:lnTo>
                  <a:lnTo>
                    <a:pt x="228600" y="3020326"/>
                  </a:lnTo>
                  <a:lnTo>
                    <a:pt x="229057" y="3021444"/>
                  </a:lnTo>
                  <a:lnTo>
                    <a:pt x="230924" y="3023298"/>
                  </a:lnTo>
                  <a:lnTo>
                    <a:pt x="232041" y="3023768"/>
                  </a:lnTo>
                  <a:lnTo>
                    <a:pt x="244195" y="3023768"/>
                  </a:lnTo>
                  <a:lnTo>
                    <a:pt x="245325" y="3023298"/>
                  </a:lnTo>
                  <a:lnTo>
                    <a:pt x="247180" y="3021444"/>
                  </a:lnTo>
                  <a:lnTo>
                    <a:pt x="247650" y="3020326"/>
                  </a:lnTo>
                  <a:lnTo>
                    <a:pt x="247650" y="3017697"/>
                  </a:lnTo>
                  <a:close/>
                </a:path>
                <a:path w="4293234" h="3023870">
                  <a:moveTo>
                    <a:pt x="247650" y="2515324"/>
                  </a:moveTo>
                  <a:lnTo>
                    <a:pt x="247180" y="2514193"/>
                  </a:lnTo>
                  <a:lnTo>
                    <a:pt x="245325" y="2512339"/>
                  </a:lnTo>
                  <a:lnTo>
                    <a:pt x="244195" y="2511869"/>
                  </a:lnTo>
                  <a:lnTo>
                    <a:pt x="232041" y="2511869"/>
                  </a:lnTo>
                  <a:lnTo>
                    <a:pt x="230924" y="2512339"/>
                  </a:lnTo>
                  <a:lnTo>
                    <a:pt x="229057" y="2514193"/>
                  </a:lnTo>
                  <a:lnTo>
                    <a:pt x="228600" y="2515324"/>
                  </a:lnTo>
                  <a:lnTo>
                    <a:pt x="228600" y="2517952"/>
                  </a:lnTo>
                  <a:lnTo>
                    <a:pt x="229057" y="2519070"/>
                  </a:lnTo>
                  <a:lnTo>
                    <a:pt x="230924" y="2520937"/>
                  </a:lnTo>
                  <a:lnTo>
                    <a:pt x="232041" y="2521394"/>
                  </a:lnTo>
                  <a:lnTo>
                    <a:pt x="244195" y="2521394"/>
                  </a:lnTo>
                  <a:lnTo>
                    <a:pt x="245325" y="2520937"/>
                  </a:lnTo>
                  <a:lnTo>
                    <a:pt x="247180" y="2519070"/>
                  </a:lnTo>
                  <a:lnTo>
                    <a:pt x="247650" y="2517952"/>
                  </a:lnTo>
                  <a:lnTo>
                    <a:pt x="247650" y="2515324"/>
                  </a:lnTo>
                  <a:close/>
                </a:path>
                <a:path w="4293234" h="3023870">
                  <a:moveTo>
                    <a:pt x="247650" y="2012950"/>
                  </a:moveTo>
                  <a:lnTo>
                    <a:pt x="247180" y="2011832"/>
                  </a:lnTo>
                  <a:lnTo>
                    <a:pt x="245325" y="2009965"/>
                  </a:lnTo>
                  <a:lnTo>
                    <a:pt x="244195" y="2009495"/>
                  </a:lnTo>
                  <a:lnTo>
                    <a:pt x="232041" y="2009495"/>
                  </a:lnTo>
                  <a:lnTo>
                    <a:pt x="230924" y="2009965"/>
                  </a:lnTo>
                  <a:lnTo>
                    <a:pt x="229057" y="2011832"/>
                  </a:lnTo>
                  <a:lnTo>
                    <a:pt x="228600" y="2012950"/>
                  </a:lnTo>
                  <a:lnTo>
                    <a:pt x="228600" y="2015578"/>
                  </a:lnTo>
                  <a:lnTo>
                    <a:pt x="229057" y="2016696"/>
                  </a:lnTo>
                  <a:lnTo>
                    <a:pt x="230924" y="2018563"/>
                  </a:lnTo>
                  <a:lnTo>
                    <a:pt x="232041" y="2019020"/>
                  </a:lnTo>
                  <a:lnTo>
                    <a:pt x="244195" y="2019020"/>
                  </a:lnTo>
                  <a:lnTo>
                    <a:pt x="245325" y="2018563"/>
                  </a:lnTo>
                  <a:lnTo>
                    <a:pt x="247180" y="2016696"/>
                  </a:lnTo>
                  <a:lnTo>
                    <a:pt x="247650" y="2015578"/>
                  </a:lnTo>
                  <a:lnTo>
                    <a:pt x="247650" y="2012950"/>
                  </a:lnTo>
                  <a:close/>
                </a:path>
                <a:path w="4293234" h="3023870">
                  <a:moveTo>
                    <a:pt x="247650" y="1510576"/>
                  </a:moveTo>
                  <a:lnTo>
                    <a:pt x="247180" y="1509458"/>
                  </a:lnTo>
                  <a:lnTo>
                    <a:pt x="245325" y="1507591"/>
                  </a:lnTo>
                  <a:lnTo>
                    <a:pt x="244195" y="1507134"/>
                  </a:lnTo>
                  <a:lnTo>
                    <a:pt x="232041" y="1507134"/>
                  </a:lnTo>
                  <a:lnTo>
                    <a:pt x="230924" y="1507591"/>
                  </a:lnTo>
                  <a:lnTo>
                    <a:pt x="229057" y="1509458"/>
                  </a:lnTo>
                  <a:lnTo>
                    <a:pt x="228600" y="1510576"/>
                  </a:lnTo>
                  <a:lnTo>
                    <a:pt x="228600" y="1513205"/>
                  </a:lnTo>
                  <a:lnTo>
                    <a:pt x="229057" y="1514335"/>
                  </a:lnTo>
                  <a:lnTo>
                    <a:pt x="230924" y="1516189"/>
                  </a:lnTo>
                  <a:lnTo>
                    <a:pt x="232041" y="1516659"/>
                  </a:lnTo>
                  <a:lnTo>
                    <a:pt x="244195" y="1516659"/>
                  </a:lnTo>
                  <a:lnTo>
                    <a:pt x="245325" y="1516189"/>
                  </a:lnTo>
                  <a:lnTo>
                    <a:pt x="247180" y="1514335"/>
                  </a:lnTo>
                  <a:lnTo>
                    <a:pt x="247650" y="1513205"/>
                  </a:lnTo>
                  <a:lnTo>
                    <a:pt x="247650" y="1510576"/>
                  </a:lnTo>
                  <a:close/>
                </a:path>
                <a:path w="4293234" h="3023870">
                  <a:moveTo>
                    <a:pt x="247650" y="1008202"/>
                  </a:moveTo>
                  <a:lnTo>
                    <a:pt x="247180" y="1007084"/>
                  </a:lnTo>
                  <a:lnTo>
                    <a:pt x="245325" y="1005230"/>
                  </a:lnTo>
                  <a:lnTo>
                    <a:pt x="244195" y="1004760"/>
                  </a:lnTo>
                  <a:lnTo>
                    <a:pt x="232041" y="1004760"/>
                  </a:lnTo>
                  <a:lnTo>
                    <a:pt x="230924" y="1005230"/>
                  </a:lnTo>
                  <a:lnTo>
                    <a:pt x="229057" y="1007084"/>
                  </a:lnTo>
                  <a:lnTo>
                    <a:pt x="228600" y="1008202"/>
                  </a:lnTo>
                  <a:lnTo>
                    <a:pt x="228600" y="1010831"/>
                  </a:lnTo>
                  <a:lnTo>
                    <a:pt x="229057" y="1011961"/>
                  </a:lnTo>
                  <a:lnTo>
                    <a:pt x="230924" y="1013815"/>
                  </a:lnTo>
                  <a:lnTo>
                    <a:pt x="232041" y="1014285"/>
                  </a:lnTo>
                  <a:lnTo>
                    <a:pt x="244195" y="1014285"/>
                  </a:lnTo>
                  <a:lnTo>
                    <a:pt x="245325" y="1013815"/>
                  </a:lnTo>
                  <a:lnTo>
                    <a:pt x="247180" y="1011961"/>
                  </a:lnTo>
                  <a:lnTo>
                    <a:pt x="247650" y="1010831"/>
                  </a:lnTo>
                  <a:lnTo>
                    <a:pt x="247650" y="1008202"/>
                  </a:lnTo>
                  <a:close/>
                </a:path>
                <a:path w="4293234" h="3023870">
                  <a:moveTo>
                    <a:pt x="247650" y="505815"/>
                  </a:moveTo>
                  <a:lnTo>
                    <a:pt x="247180" y="504698"/>
                  </a:lnTo>
                  <a:lnTo>
                    <a:pt x="245325" y="502831"/>
                  </a:lnTo>
                  <a:lnTo>
                    <a:pt x="244195" y="502373"/>
                  </a:lnTo>
                  <a:lnTo>
                    <a:pt x="232041" y="502373"/>
                  </a:lnTo>
                  <a:lnTo>
                    <a:pt x="230924" y="502831"/>
                  </a:lnTo>
                  <a:lnTo>
                    <a:pt x="229057" y="504698"/>
                  </a:lnTo>
                  <a:lnTo>
                    <a:pt x="228600" y="505815"/>
                  </a:lnTo>
                  <a:lnTo>
                    <a:pt x="228600" y="508444"/>
                  </a:lnTo>
                  <a:lnTo>
                    <a:pt x="229057" y="509574"/>
                  </a:lnTo>
                  <a:lnTo>
                    <a:pt x="230924" y="511429"/>
                  </a:lnTo>
                  <a:lnTo>
                    <a:pt x="232041" y="511898"/>
                  </a:lnTo>
                  <a:lnTo>
                    <a:pt x="244195" y="511898"/>
                  </a:lnTo>
                  <a:lnTo>
                    <a:pt x="245325" y="511429"/>
                  </a:lnTo>
                  <a:lnTo>
                    <a:pt x="247180" y="509574"/>
                  </a:lnTo>
                  <a:lnTo>
                    <a:pt x="247650" y="508444"/>
                  </a:lnTo>
                  <a:lnTo>
                    <a:pt x="247650" y="505815"/>
                  </a:lnTo>
                  <a:close/>
                </a:path>
                <a:path w="4293234" h="3023870">
                  <a:moveTo>
                    <a:pt x="247650" y="3441"/>
                  </a:moveTo>
                  <a:lnTo>
                    <a:pt x="247180" y="2324"/>
                  </a:lnTo>
                  <a:lnTo>
                    <a:pt x="245325" y="457"/>
                  </a:lnTo>
                  <a:lnTo>
                    <a:pt x="244195" y="0"/>
                  </a:lnTo>
                  <a:lnTo>
                    <a:pt x="232041" y="0"/>
                  </a:lnTo>
                  <a:lnTo>
                    <a:pt x="230924" y="457"/>
                  </a:lnTo>
                  <a:lnTo>
                    <a:pt x="229057" y="2324"/>
                  </a:lnTo>
                  <a:lnTo>
                    <a:pt x="228600" y="3441"/>
                  </a:lnTo>
                  <a:lnTo>
                    <a:pt x="228600" y="6070"/>
                  </a:lnTo>
                  <a:lnTo>
                    <a:pt x="229057" y="7200"/>
                  </a:lnTo>
                  <a:lnTo>
                    <a:pt x="230924" y="9055"/>
                  </a:lnTo>
                  <a:lnTo>
                    <a:pt x="232041" y="9525"/>
                  </a:lnTo>
                  <a:lnTo>
                    <a:pt x="244195" y="9525"/>
                  </a:lnTo>
                  <a:lnTo>
                    <a:pt x="245325" y="9055"/>
                  </a:lnTo>
                  <a:lnTo>
                    <a:pt x="247180" y="7200"/>
                  </a:lnTo>
                  <a:lnTo>
                    <a:pt x="247650" y="6070"/>
                  </a:lnTo>
                  <a:lnTo>
                    <a:pt x="247650" y="3441"/>
                  </a:lnTo>
                  <a:close/>
                </a:path>
                <a:path w="4293234" h="3023870">
                  <a:moveTo>
                    <a:pt x="304800" y="3017697"/>
                  </a:moveTo>
                  <a:lnTo>
                    <a:pt x="304330" y="3016567"/>
                  </a:lnTo>
                  <a:lnTo>
                    <a:pt x="302475" y="3014713"/>
                  </a:lnTo>
                  <a:lnTo>
                    <a:pt x="301345" y="3014243"/>
                  </a:lnTo>
                  <a:lnTo>
                    <a:pt x="289191" y="3014243"/>
                  </a:lnTo>
                  <a:lnTo>
                    <a:pt x="288074" y="3014713"/>
                  </a:lnTo>
                  <a:lnTo>
                    <a:pt x="286207" y="3016567"/>
                  </a:lnTo>
                  <a:lnTo>
                    <a:pt x="285750" y="3017697"/>
                  </a:lnTo>
                  <a:lnTo>
                    <a:pt x="285750" y="3020326"/>
                  </a:lnTo>
                  <a:lnTo>
                    <a:pt x="286207" y="3021444"/>
                  </a:lnTo>
                  <a:lnTo>
                    <a:pt x="288074" y="3023298"/>
                  </a:lnTo>
                  <a:lnTo>
                    <a:pt x="289191" y="3023768"/>
                  </a:lnTo>
                  <a:lnTo>
                    <a:pt x="301345" y="3023768"/>
                  </a:lnTo>
                  <a:lnTo>
                    <a:pt x="302475" y="3023298"/>
                  </a:lnTo>
                  <a:lnTo>
                    <a:pt x="304330" y="3021444"/>
                  </a:lnTo>
                  <a:lnTo>
                    <a:pt x="304800" y="3020326"/>
                  </a:lnTo>
                  <a:lnTo>
                    <a:pt x="304800" y="3017697"/>
                  </a:lnTo>
                  <a:close/>
                </a:path>
                <a:path w="4293234" h="3023870">
                  <a:moveTo>
                    <a:pt x="304800" y="2515324"/>
                  </a:moveTo>
                  <a:lnTo>
                    <a:pt x="304330" y="2514193"/>
                  </a:lnTo>
                  <a:lnTo>
                    <a:pt x="302475" y="2512339"/>
                  </a:lnTo>
                  <a:lnTo>
                    <a:pt x="301345" y="2511869"/>
                  </a:lnTo>
                  <a:lnTo>
                    <a:pt x="289191" y="2511869"/>
                  </a:lnTo>
                  <a:lnTo>
                    <a:pt x="288074" y="2512339"/>
                  </a:lnTo>
                  <a:lnTo>
                    <a:pt x="286207" y="2514193"/>
                  </a:lnTo>
                  <a:lnTo>
                    <a:pt x="285750" y="2515324"/>
                  </a:lnTo>
                  <a:lnTo>
                    <a:pt x="285750" y="2517952"/>
                  </a:lnTo>
                  <a:lnTo>
                    <a:pt x="286207" y="2519070"/>
                  </a:lnTo>
                  <a:lnTo>
                    <a:pt x="288074" y="2520937"/>
                  </a:lnTo>
                  <a:lnTo>
                    <a:pt x="289191" y="2521394"/>
                  </a:lnTo>
                  <a:lnTo>
                    <a:pt x="301345" y="2521394"/>
                  </a:lnTo>
                  <a:lnTo>
                    <a:pt x="302475" y="2520937"/>
                  </a:lnTo>
                  <a:lnTo>
                    <a:pt x="304330" y="2519070"/>
                  </a:lnTo>
                  <a:lnTo>
                    <a:pt x="304800" y="2517952"/>
                  </a:lnTo>
                  <a:lnTo>
                    <a:pt x="304800" y="2515324"/>
                  </a:lnTo>
                  <a:close/>
                </a:path>
                <a:path w="4293234" h="3023870">
                  <a:moveTo>
                    <a:pt x="304800" y="2012950"/>
                  </a:moveTo>
                  <a:lnTo>
                    <a:pt x="304330" y="2011832"/>
                  </a:lnTo>
                  <a:lnTo>
                    <a:pt x="302475" y="2009965"/>
                  </a:lnTo>
                  <a:lnTo>
                    <a:pt x="301345" y="2009495"/>
                  </a:lnTo>
                  <a:lnTo>
                    <a:pt x="289191" y="2009495"/>
                  </a:lnTo>
                  <a:lnTo>
                    <a:pt x="288074" y="2009965"/>
                  </a:lnTo>
                  <a:lnTo>
                    <a:pt x="286207" y="2011832"/>
                  </a:lnTo>
                  <a:lnTo>
                    <a:pt x="285750" y="2012950"/>
                  </a:lnTo>
                  <a:lnTo>
                    <a:pt x="285750" y="2015578"/>
                  </a:lnTo>
                  <a:lnTo>
                    <a:pt x="286207" y="2016696"/>
                  </a:lnTo>
                  <a:lnTo>
                    <a:pt x="288074" y="2018563"/>
                  </a:lnTo>
                  <a:lnTo>
                    <a:pt x="289191" y="2019020"/>
                  </a:lnTo>
                  <a:lnTo>
                    <a:pt x="301345" y="2019020"/>
                  </a:lnTo>
                  <a:lnTo>
                    <a:pt x="302475" y="2018563"/>
                  </a:lnTo>
                  <a:lnTo>
                    <a:pt x="304330" y="2016696"/>
                  </a:lnTo>
                  <a:lnTo>
                    <a:pt x="304800" y="2015578"/>
                  </a:lnTo>
                  <a:lnTo>
                    <a:pt x="304800" y="2012950"/>
                  </a:lnTo>
                  <a:close/>
                </a:path>
                <a:path w="4293234" h="3023870">
                  <a:moveTo>
                    <a:pt x="304800" y="1510576"/>
                  </a:moveTo>
                  <a:lnTo>
                    <a:pt x="304330" y="1509458"/>
                  </a:lnTo>
                  <a:lnTo>
                    <a:pt x="302475" y="1507591"/>
                  </a:lnTo>
                  <a:lnTo>
                    <a:pt x="301345" y="1507134"/>
                  </a:lnTo>
                  <a:lnTo>
                    <a:pt x="289191" y="1507134"/>
                  </a:lnTo>
                  <a:lnTo>
                    <a:pt x="288074" y="1507591"/>
                  </a:lnTo>
                  <a:lnTo>
                    <a:pt x="286207" y="1509458"/>
                  </a:lnTo>
                  <a:lnTo>
                    <a:pt x="285750" y="1510576"/>
                  </a:lnTo>
                  <a:lnTo>
                    <a:pt x="285750" y="1513205"/>
                  </a:lnTo>
                  <a:lnTo>
                    <a:pt x="286207" y="1514335"/>
                  </a:lnTo>
                  <a:lnTo>
                    <a:pt x="288074" y="1516189"/>
                  </a:lnTo>
                  <a:lnTo>
                    <a:pt x="289191" y="1516659"/>
                  </a:lnTo>
                  <a:lnTo>
                    <a:pt x="301345" y="1516659"/>
                  </a:lnTo>
                  <a:lnTo>
                    <a:pt x="302475" y="1516189"/>
                  </a:lnTo>
                  <a:lnTo>
                    <a:pt x="304330" y="1514335"/>
                  </a:lnTo>
                  <a:lnTo>
                    <a:pt x="304800" y="1513205"/>
                  </a:lnTo>
                  <a:lnTo>
                    <a:pt x="304800" y="1510576"/>
                  </a:lnTo>
                  <a:close/>
                </a:path>
                <a:path w="4293234" h="3023870">
                  <a:moveTo>
                    <a:pt x="304800" y="1008202"/>
                  </a:moveTo>
                  <a:lnTo>
                    <a:pt x="304330" y="1007084"/>
                  </a:lnTo>
                  <a:lnTo>
                    <a:pt x="302475" y="1005230"/>
                  </a:lnTo>
                  <a:lnTo>
                    <a:pt x="301345" y="1004760"/>
                  </a:lnTo>
                  <a:lnTo>
                    <a:pt x="289191" y="1004760"/>
                  </a:lnTo>
                  <a:lnTo>
                    <a:pt x="288074" y="1005230"/>
                  </a:lnTo>
                  <a:lnTo>
                    <a:pt x="286207" y="1007084"/>
                  </a:lnTo>
                  <a:lnTo>
                    <a:pt x="285750" y="1008202"/>
                  </a:lnTo>
                  <a:lnTo>
                    <a:pt x="285750" y="1010831"/>
                  </a:lnTo>
                  <a:lnTo>
                    <a:pt x="286207" y="1011961"/>
                  </a:lnTo>
                  <a:lnTo>
                    <a:pt x="288074" y="1013815"/>
                  </a:lnTo>
                  <a:lnTo>
                    <a:pt x="289191" y="1014285"/>
                  </a:lnTo>
                  <a:lnTo>
                    <a:pt x="301345" y="1014285"/>
                  </a:lnTo>
                  <a:lnTo>
                    <a:pt x="302475" y="1013815"/>
                  </a:lnTo>
                  <a:lnTo>
                    <a:pt x="304330" y="1011961"/>
                  </a:lnTo>
                  <a:lnTo>
                    <a:pt x="304800" y="1010831"/>
                  </a:lnTo>
                  <a:lnTo>
                    <a:pt x="304800" y="1008202"/>
                  </a:lnTo>
                  <a:close/>
                </a:path>
                <a:path w="4293234" h="3023870">
                  <a:moveTo>
                    <a:pt x="304800" y="505815"/>
                  </a:moveTo>
                  <a:lnTo>
                    <a:pt x="304330" y="504698"/>
                  </a:lnTo>
                  <a:lnTo>
                    <a:pt x="302475" y="502831"/>
                  </a:lnTo>
                  <a:lnTo>
                    <a:pt x="301345" y="502373"/>
                  </a:lnTo>
                  <a:lnTo>
                    <a:pt x="289191" y="502373"/>
                  </a:lnTo>
                  <a:lnTo>
                    <a:pt x="288074" y="502831"/>
                  </a:lnTo>
                  <a:lnTo>
                    <a:pt x="286207" y="504698"/>
                  </a:lnTo>
                  <a:lnTo>
                    <a:pt x="285750" y="505815"/>
                  </a:lnTo>
                  <a:lnTo>
                    <a:pt x="285750" y="508444"/>
                  </a:lnTo>
                  <a:lnTo>
                    <a:pt x="286207" y="509574"/>
                  </a:lnTo>
                  <a:lnTo>
                    <a:pt x="288074" y="511429"/>
                  </a:lnTo>
                  <a:lnTo>
                    <a:pt x="289191" y="511898"/>
                  </a:lnTo>
                  <a:lnTo>
                    <a:pt x="301345" y="511898"/>
                  </a:lnTo>
                  <a:lnTo>
                    <a:pt x="302475" y="511429"/>
                  </a:lnTo>
                  <a:lnTo>
                    <a:pt x="304330" y="509574"/>
                  </a:lnTo>
                  <a:lnTo>
                    <a:pt x="304800" y="508444"/>
                  </a:lnTo>
                  <a:lnTo>
                    <a:pt x="304800" y="505815"/>
                  </a:lnTo>
                  <a:close/>
                </a:path>
                <a:path w="4293234" h="3023870">
                  <a:moveTo>
                    <a:pt x="304800" y="3441"/>
                  </a:moveTo>
                  <a:lnTo>
                    <a:pt x="304330" y="2324"/>
                  </a:lnTo>
                  <a:lnTo>
                    <a:pt x="302475" y="457"/>
                  </a:lnTo>
                  <a:lnTo>
                    <a:pt x="301345" y="0"/>
                  </a:lnTo>
                  <a:lnTo>
                    <a:pt x="289191" y="0"/>
                  </a:lnTo>
                  <a:lnTo>
                    <a:pt x="288074" y="457"/>
                  </a:lnTo>
                  <a:lnTo>
                    <a:pt x="286207" y="2324"/>
                  </a:lnTo>
                  <a:lnTo>
                    <a:pt x="285750" y="3441"/>
                  </a:lnTo>
                  <a:lnTo>
                    <a:pt x="285750" y="6070"/>
                  </a:lnTo>
                  <a:lnTo>
                    <a:pt x="286207" y="7200"/>
                  </a:lnTo>
                  <a:lnTo>
                    <a:pt x="288074" y="9055"/>
                  </a:lnTo>
                  <a:lnTo>
                    <a:pt x="289191" y="9525"/>
                  </a:lnTo>
                  <a:lnTo>
                    <a:pt x="301345" y="9525"/>
                  </a:lnTo>
                  <a:lnTo>
                    <a:pt x="302475" y="9055"/>
                  </a:lnTo>
                  <a:lnTo>
                    <a:pt x="304330" y="7200"/>
                  </a:lnTo>
                  <a:lnTo>
                    <a:pt x="304800" y="6070"/>
                  </a:lnTo>
                  <a:lnTo>
                    <a:pt x="304800" y="3441"/>
                  </a:lnTo>
                  <a:close/>
                </a:path>
                <a:path w="4293234" h="3023870">
                  <a:moveTo>
                    <a:pt x="361950" y="3017697"/>
                  </a:moveTo>
                  <a:lnTo>
                    <a:pt x="361480" y="3016567"/>
                  </a:lnTo>
                  <a:lnTo>
                    <a:pt x="359625" y="3014713"/>
                  </a:lnTo>
                  <a:lnTo>
                    <a:pt x="358495" y="3014243"/>
                  </a:lnTo>
                  <a:lnTo>
                    <a:pt x="346341" y="3014243"/>
                  </a:lnTo>
                  <a:lnTo>
                    <a:pt x="345224" y="3014713"/>
                  </a:lnTo>
                  <a:lnTo>
                    <a:pt x="343357" y="3016567"/>
                  </a:lnTo>
                  <a:lnTo>
                    <a:pt x="342900" y="3017697"/>
                  </a:lnTo>
                  <a:lnTo>
                    <a:pt x="342900" y="3020326"/>
                  </a:lnTo>
                  <a:lnTo>
                    <a:pt x="343357" y="3021444"/>
                  </a:lnTo>
                  <a:lnTo>
                    <a:pt x="345224" y="3023298"/>
                  </a:lnTo>
                  <a:lnTo>
                    <a:pt x="346341" y="3023768"/>
                  </a:lnTo>
                  <a:lnTo>
                    <a:pt x="358495" y="3023768"/>
                  </a:lnTo>
                  <a:lnTo>
                    <a:pt x="359625" y="3023298"/>
                  </a:lnTo>
                  <a:lnTo>
                    <a:pt x="361480" y="3021444"/>
                  </a:lnTo>
                  <a:lnTo>
                    <a:pt x="361950" y="3020326"/>
                  </a:lnTo>
                  <a:lnTo>
                    <a:pt x="361950" y="3017697"/>
                  </a:lnTo>
                  <a:close/>
                </a:path>
                <a:path w="4293234" h="3023870">
                  <a:moveTo>
                    <a:pt x="361950" y="2515324"/>
                  </a:moveTo>
                  <a:lnTo>
                    <a:pt x="361480" y="2514193"/>
                  </a:lnTo>
                  <a:lnTo>
                    <a:pt x="359625" y="2512339"/>
                  </a:lnTo>
                  <a:lnTo>
                    <a:pt x="358495" y="2511869"/>
                  </a:lnTo>
                  <a:lnTo>
                    <a:pt x="346341" y="2511869"/>
                  </a:lnTo>
                  <a:lnTo>
                    <a:pt x="345224" y="2512339"/>
                  </a:lnTo>
                  <a:lnTo>
                    <a:pt x="343357" y="2514193"/>
                  </a:lnTo>
                  <a:lnTo>
                    <a:pt x="342900" y="2515324"/>
                  </a:lnTo>
                  <a:lnTo>
                    <a:pt x="342900" y="2517952"/>
                  </a:lnTo>
                  <a:lnTo>
                    <a:pt x="343357" y="2519070"/>
                  </a:lnTo>
                  <a:lnTo>
                    <a:pt x="345224" y="2520937"/>
                  </a:lnTo>
                  <a:lnTo>
                    <a:pt x="346341" y="2521394"/>
                  </a:lnTo>
                  <a:lnTo>
                    <a:pt x="358495" y="2521394"/>
                  </a:lnTo>
                  <a:lnTo>
                    <a:pt x="359625" y="2520937"/>
                  </a:lnTo>
                  <a:lnTo>
                    <a:pt x="361480" y="2519070"/>
                  </a:lnTo>
                  <a:lnTo>
                    <a:pt x="361950" y="2517952"/>
                  </a:lnTo>
                  <a:lnTo>
                    <a:pt x="361950" y="2515324"/>
                  </a:lnTo>
                  <a:close/>
                </a:path>
                <a:path w="4293234" h="3023870">
                  <a:moveTo>
                    <a:pt x="361950" y="2012950"/>
                  </a:moveTo>
                  <a:lnTo>
                    <a:pt x="361480" y="2011832"/>
                  </a:lnTo>
                  <a:lnTo>
                    <a:pt x="359625" y="2009965"/>
                  </a:lnTo>
                  <a:lnTo>
                    <a:pt x="358495" y="2009495"/>
                  </a:lnTo>
                  <a:lnTo>
                    <a:pt x="346341" y="2009495"/>
                  </a:lnTo>
                  <a:lnTo>
                    <a:pt x="345224" y="2009965"/>
                  </a:lnTo>
                  <a:lnTo>
                    <a:pt x="343357" y="2011832"/>
                  </a:lnTo>
                  <a:lnTo>
                    <a:pt x="342900" y="2012950"/>
                  </a:lnTo>
                  <a:lnTo>
                    <a:pt x="342900" y="2015578"/>
                  </a:lnTo>
                  <a:lnTo>
                    <a:pt x="343357" y="2016696"/>
                  </a:lnTo>
                  <a:lnTo>
                    <a:pt x="345224" y="2018563"/>
                  </a:lnTo>
                  <a:lnTo>
                    <a:pt x="346341" y="2019020"/>
                  </a:lnTo>
                  <a:lnTo>
                    <a:pt x="358495" y="2019020"/>
                  </a:lnTo>
                  <a:lnTo>
                    <a:pt x="359625" y="2018563"/>
                  </a:lnTo>
                  <a:lnTo>
                    <a:pt x="361480" y="2016696"/>
                  </a:lnTo>
                  <a:lnTo>
                    <a:pt x="361950" y="2015578"/>
                  </a:lnTo>
                  <a:lnTo>
                    <a:pt x="361950" y="2012950"/>
                  </a:lnTo>
                  <a:close/>
                </a:path>
                <a:path w="4293234" h="3023870">
                  <a:moveTo>
                    <a:pt x="361950" y="1510576"/>
                  </a:moveTo>
                  <a:lnTo>
                    <a:pt x="361480" y="1509458"/>
                  </a:lnTo>
                  <a:lnTo>
                    <a:pt x="359625" y="1507591"/>
                  </a:lnTo>
                  <a:lnTo>
                    <a:pt x="358495" y="1507134"/>
                  </a:lnTo>
                  <a:lnTo>
                    <a:pt x="346341" y="1507134"/>
                  </a:lnTo>
                  <a:lnTo>
                    <a:pt x="345224" y="1507591"/>
                  </a:lnTo>
                  <a:lnTo>
                    <a:pt x="343357" y="1509458"/>
                  </a:lnTo>
                  <a:lnTo>
                    <a:pt x="342900" y="1510576"/>
                  </a:lnTo>
                  <a:lnTo>
                    <a:pt x="342900" y="1513205"/>
                  </a:lnTo>
                  <a:lnTo>
                    <a:pt x="343357" y="1514335"/>
                  </a:lnTo>
                  <a:lnTo>
                    <a:pt x="345224" y="1516189"/>
                  </a:lnTo>
                  <a:lnTo>
                    <a:pt x="346341" y="1516659"/>
                  </a:lnTo>
                  <a:lnTo>
                    <a:pt x="358495" y="1516659"/>
                  </a:lnTo>
                  <a:lnTo>
                    <a:pt x="359625" y="1516189"/>
                  </a:lnTo>
                  <a:lnTo>
                    <a:pt x="361480" y="1514335"/>
                  </a:lnTo>
                  <a:lnTo>
                    <a:pt x="361950" y="1513205"/>
                  </a:lnTo>
                  <a:lnTo>
                    <a:pt x="361950" y="1510576"/>
                  </a:lnTo>
                  <a:close/>
                </a:path>
                <a:path w="4293234" h="3023870">
                  <a:moveTo>
                    <a:pt x="361950" y="1008202"/>
                  </a:moveTo>
                  <a:lnTo>
                    <a:pt x="361480" y="1007084"/>
                  </a:lnTo>
                  <a:lnTo>
                    <a:pt x="359625" y="1005230"/>
                  </a:lnTo>
                  <a:lnTo>
                    <a:pt x="358495" y="1004760"/>
                  </a:lnTo>
                  <a:lnTo>
                    <a:pt x="346341" y="1004760"/>
                  </a:lnTo>
                  <a:lnTo>
                    <a:pt x="345224" y="1005230"/>
                  </a:lnTo>
                  <a:lnTo>
                    <a:pt x="343357" y="1007084"/>
                  </a:lnTo>
                  <a:lnTo>
                    <a:pt x="342900" y="1008202"/>
                  </a:lnTo>
                  <a:lnTo>
                    <a:pt x="342900" y="1010831"/>
                  </a:lnTo>
                  <a:lnTo>
                    <a:pt x="343357" y="1011961"/>
                  </a:lnTo>
                  <a:lnTo>
                    <a:pt x="345224" y="1013815"/>
                  </a:lnTo>
                  <a:lnTo>
                    <a:pt x="346341" y="1014285"/>
                  </a:lnTo>
                  <a:lnTo>
                    <a:pt x="358495" y="1014285"/>
                  </a:lnTo>
                  <a:lnTo>
                    <a:pt x="359625" y="1013815"/>
                  </a:lnTo>
                  <a:lnTo>
                    <a:pt x="361480" y="1011961"/>
                  </a:lnTo>
                  <a:lnTo>
                    <a:pt x="361950" y="1010831"/>
                  </a:lnTo>
                  <a:lnTo>
                    <a:pt x="361950" y="1008202"/>
                  </a:lnTo>
                  <a:close/>
                </a:path>
                <a:path w="4293234" h="3023870">
                  <a:moveTo>
                    <a:pt x="361950" y="505815"/>
                  </a:moveTo>
                  <a:lnTo>
                    <a:pt x="361480" y="504698"/>
                  </a:lnTo>
                  <a:lnTo>
                    <a:pt x="359625" y="502831"/>
                  </a:lnTo>
                  <a:lnTo>
                    <a:pt x="358495" y="502373"/>
                  </a:lnTo>
                  <a:lnTo>
                    <a:pt x="346341" y="502373"/>
                  </a:lnTo>
                  <a:lnTo>
                    <a:pt x="345224" y="502831"/>
                  </a:lnTo>
                  <a:lnTo>
                    <a:pt x="343357" y="504698"/>
                  </a:lnTo>
                  <a:lnTo>
                    <a:pt x="342900" y="505815"/>
                  </a:lnTo>
                  <a:lnTo>
                    <a:pt x="342900" y="508444"/>
                  </a:lnTo>
                  <a:lnTo>
                    <a:pt x="343357" y="509574"/>
                  </a:lnTo>
                  <a:lnTo>
                    <a:pt x="345224" y="511429"/>
                  </a:lnTo>
                  <a:lnTo>
                    <a:pt x="346341" y="511898"/>
                  </a:lnTo>
                  <a:lnTo>
                    <a:pt x="358495" y="511898"/>
                  </a:lnTo>
                  <a:lnTo>
                    <a:pt x="359625" y="511429"/>
                  </a:lnTo>
                  <a:lnTo>
                    <a:pt x="361480" y="509574"/>
                  </a:lnTo>
                  <a:lnTo>
                    <a:pt x="361950" y="508444"/>
                  </a:lnTo>
                  <a:lnTo>
                    <a:pt x="361950" y="505815"/>
                  </a:lnTo>
                  <a:close/>
                </a:path>
                <a:path w="4293234" h="3023870">
                  <a:moveTo>
                    <a:pt x="361950" y="3441"/>
                  </a:moveTo>
                  <a:lnTo>
                    <a:pt x="361480" y="2324"/>
                  </a:lnTo>
                  <a:lnTo>
                    <a:pt x="359625" y="457"/>
                  </a:lnTo>
                  <a:lnTo>
                    <a:pt x="358495" y="0"/>
                  </a:lnTo>
                  <a:lnTo>
                    <a:pt x="346341" y="0"/>
                  </a:lnTo>
                  <a:lnTo>
                    <a:pt x="345224" y="457"/>
                  </a:lnTo>
                  <a:lnTo>
                    <a:pt x="343357" y="2324"/>
                  </a:lnTo>
                  <a:lnTo>
                    <a:pt x="342900" y="3441"/>
                  </a:lnTo>
                  <a:lnTo>
                    <a:pt x="342900" y="6070"/>
                  </a:lnTo>
                  <a:lnTo>
                    <a:pt x="343357" y="7200"/>
                  </a:lnTo>
                  <a:lnTo>
                    <a:pt x="345224" y="9055"/>
                  </a:lnTo>
                  <a:lnTo>
                    <a:pt x="346341" y="9525"/>
                  </a:lnTo>
                  <a:lnTo>
                    <a:pt x="358495" y="9525"/>
                  </a:lnTo>
                  <a:lnTo>
                    <a:pt x="359625" y="9055"/>
                  </a:lnTo>
                  <a:lnTo>
                    <a:pt x="361480" y="7200"/>
                  </a:lnTo>
                  <a:lnTo>
                    <a:pt x="361950" y="6070"/>
                  </a:lnTo>
                  <a:lnTo>
                    <a:pt x="361950" y="3441"/>
                  </a:lnTo>
                  <a:close/>
                </a:path>
                <a:path w="4293234" h="3023870">
                  <a:moveTo>
                    <a:pt x="419100" y="3017697"/>
                  </a:moveTo>
                  <a:lnTo>
                    <a:pt x="418630" y="3016567"/>
                  </a:lnTo>
                  <a:lnTo>
                    <a:pt x="416775" y="3014713"/>
                  </a:lnTo>
                  <a:lnTo>
                    <a:pt x="415645" y="3014243"/>
                  </a:lnTo>
                  <a:lnTo>
                    <a:pt x="403491" y="3014243"/>
                  </a:lnTo>
                  <a:lnTo>
                    <a:pt x="402374" y="3014713"/>
                  </a:lnTo>
                  <a:lnTo>
                    <a:pt x="400507" y="3016567"/>
                  </a:lnTo>
                  <a:lnTo>
                    <a:pt x="400050" y="3017697"/>
                  </a:lnTo>
                  <a:lnTo>
                    <a:pt x="400050" y="3020326"/>
                  </a:lnTo>
                  <a:lnTo>
                    <a:pt x="400507" y="3021444"/>
                  </a:lnTo>
                  <a:lnTo>
                    <a:pt x="402374" y="3023298"/>
                  </a:lnTo>
                  <a:lnTo>
                    <a:pt x="403491" y="3023768"/>
                  </a:lnTo>
                  <a:lnTo>
                    <a:pt x="415645" y="3023768"/>
                  </a:lnTo>
                  <a:lnTo>
                    <a:pt x="416775" y="3023298"/>
                  </a:lnTo>
                  <a:lnTo>
                    <a:pt x="418630" y="3021444"/>
                  </a:lnTo>
                  <a:lnTo>
                    <a:pt x="419100" y="3020326"/>
                  </a:lnTo>
                  <a:lnTo>
                    <a:pt x="419100" y="3017697"/>
                  </a:lnTo>
                  <a:close/>
                </a:path>
                <a:path w="4293234" h="3023870">
                  <a:moveTo>
                    <a:pt x="419100" y="2515324"/>
                  </a:moveTo>
                  <a:lnTo>
                    <a:pt x="418630" y="2514193"/>
                  </a:lnTo>
                  <a:lnTo>
                    <a:pt x="416775" y="2512339"/>
                  </a:lnTo>
                  <a:lnTo>
                    <a:pt x="415645" y="2511869"/>
                  </a:lnTo>
                  <a:lnTo>
                    <a:pt x="403491" y="2511869"/>
                  </a:lnTo>
                  <a:lnTo>
                    <a:pt x="402374" y="2512339"/>
                  </a:lnTo>
                  <a:lnTo>
                    <a:pt x="400507" y="2514193"/>
                  </a:lnTo>
                  <a:lnTo>
                    <a:pt x="400050" y="2515324"/>
                  </a:lnTo>
                  <a:lnTo>
                    <a:pt x="400050" y="2517952"/>
                  </a:lnTo>
                  <a:lnTo>
                    <a:pt x="400507" y="2519070"/>
                  </a:lnTo>
                  <a:lnTo>
                    <a:pt x="402374" y="2520937"/>
                  </a:lnTo>
                  <a:lnTo>
                    <a:pt x="403491" y="2521394"/>
                  </a:lnTo>
                  <a:lnTo>
                    <a:pt x="415645" y="2521394"/>
                  </a:lnTo>
                  <a:lnTo>
                    <a:pt x="416775" y="2520937"/>
                  </a:lnTo>
                  <a:lnTo>
                    <a:pt x="418630" y="2519070"/>
                  </a:lnTo>
                  <a:lnTo>
                    <a:pt x="419100" y="2517952"/>
                  </a:lnTo>
                  <a:lnTo>
                    <a:pt x="419100" y="2515324"/>
                  </a:lnTo>
                  <a:close/>
                </a:path>
                <a:path w="4293234" h="3023870">
                  <a:moveTo>
                    <a:pt x="419100" y="2012950"/>
                  </a:moveTo>
                  <a:lnTo>
                    <a:pt x="418630" y="2011832"/>
                  </a:lnTo>
                  <a:lnTo>
                    <a:pt x="416775" y="2009965"/>
                  </a:lnTo>
                  <a:lnTo>
                    <a:pt x="415645" y="2009495"/>
                  </a:lnTo>
                  <a:lnTo>
                    <a:pt x="403491" y="2009495"/>
                  </a:lnTo>
                  <a:lnTo>
                    <a:pt x="402374" y="2009965"/>
                  </a:lnTo>
                  <a:lnTo>
                    <a:pt x="400507" y="2011832"/>
                  </a:lnTo>
                  <a:lnTo>
                    <a:pt x="400050" y="2012950"/>
                  </a:lnTo>
                  <a:lnTo>
                    <a:pt x="400050" y="2015578"/>
                  </a:lnTo>
                  <a:lnTo>
                    <a:pt x="400507" y="2016696"/>
                  </a:lnTo>
                  <a:lnTo>
                    <a:pt x="402374" y="2018563"/>
                  </a:lnTo>
                  <a:lnTo>
                    <a:pt x="403491" y="2019020"/>
                  </a:lnTo>
                  <a:lnTo>
                    <a:pt x="415645" y="2019020"/>
                  </a:lnTo>
                  <a:lnTo>
                    <a:pt x="416775" y="2018563"/>
                  </a:lnTo>
                  <a:lnTo>
                    <a:pt x="418630" y="2016696"/>
                  </a:lnTo>
                  <a:lnTo>
                    <a:pt x="419100" y="2015578"/>
                  </a:lnTo>
                  <a:lnTo>
                    <a:pt x="419100" y="2012950"/>
                  </a:lnTo>
                  <a:close/>
                </a:path>
                <a:path w="4293234" h="3023870">
                  <a:moveTo>
                    <a:pt x="419100" y="1510576"/>
                  </a:moveTo>
                  <a:lnTo>
                    <a:pt x="418630" y="1509458"/>
                  </a:lnTo>
                  <a:lnTo>
                    <a:pt x="416775" y="1507591"/>
                  </a:lnTo>
                  <a:lnTo>
                    <a:pt x="415645" y="1507134"/>
                  </a:lnTo>
                  <a:lnTo>
                    <a:pt x="403491" y="1507134"/>
                  </a:lnTo>
                  <a:lnTo>
                    <a:pt x="402374" y="1507591"/>
                  </a:lnTo>
                  <a:lnTo>
                    <a:pt x="400507" y="1509458"/>
                  </a:lnTo>
                  <a:lnTo>
                    <a:pt x="400050" y="1510576"/>
                  </a:lnTo>
                  <a:lnTo>
                    <a:pt x="400050" y="1513205"/>
                  </a:lnTo>
                  <a:lnTo>
                    <a:pt x="400507" y="1514335"/>
                  </a:lnTo>
                  <a:lnTo>
                    <a:pt x="402374" y="1516189"/>
                  </a:lnTo>
                  <a:lnTo>
                    <a:pt x="403491" y="1516659"/>
                  </a:lnTo>
                  <a:lnTo>
                    <a:pt x="415645" y="1516659"/>
                  </a:lnTo>
                  <a:lnTo>
                    <a:pt x="416775" y="1516189"/>
                  </a:lnTo>
                  <a:lnTo>
                    <a:pt x="418630" y="1514335"/>
                  </a:lnTo>
                  <a:lnTo>
                    <a:pt x="419100" y="1513205"/>
                  </a:lnTo>
                  <a:lnTo>
                    <a:pt x="419100" y="1510576"/>
                  </a:lnTo>
                  <a:close/>
                </a:path>
                <a:path w="4293234" h="3023870">
                  <a:moveTo>
                    <a:pt x="419100" y="1008202"/>
                  </a:moveTo>
                  <a:lnTo>
                    <a:pt x="418630" y="1007084"/>
                  </a:lnTo>
                  <a:lnTo>
                    <a:pt x="416775" y="1005230"/>
                  </a:lnTo>
                  <a:lnTo>
                    <a:pt x="415645" y="1004760"/>
                  </a:lnTo>
                  <a:lnTo>
                    <a:pt x="403491" y="1004760"/>
                  </a:lnTo>
                  <a:lnTo>
                    <a:pt x="402374" y="1005230"/>
                  </a:lnTo>
                  <a:lnTo>
                    <a:pt x="400507" y="1007084"/>
                  </a:lnTo>
                  <a:lnTo>
                    <a:pt x="400050" y="1008202"/>
                  </a:lnTo>
                  <a:lnTo>
                    <a:pt x="400050" y="1010831"/>
                  </a:lnTo>
                  <a:lnTo>
                    <a:pt x="400507" y="1011961"/>
                  </a:lnTo>
                  <a:lnTo>
                    <a:pt x="402374" y="1013815"/>
                  </a:lnTo>
                  <a:lnTo>
                    <a:pt x="403491" y="1014285"/>
                  </a:lnTo>
                  <a:lnTo>
                    <a:pt x="415645" y="1014285"/>
                  </a:lnTo>
                  <a:lnTo>
                    <a:pt x="416775" y="1013815"/>
                  </a:lnTo>
                  <a:lnTo>
                    <a:pt x="418630" y="1011961"/>
                  </a:lnTo>
                  <a:lnTo>
                    <a:pt x="419100" y="1010831"/>
                  </a:lnTo>
                  <a:lnTo>
                    <a:pt x="419100" y="1008202"/>
                  </a:lnTo>
                  <a:close/>
                </a:path>
                <a:path w="4293234" h="3023870">
                  <a:moveTo>
                    <a:pt x="419100" y="505815"/>
                  </a:moveTo>
                  <a:lnTo>
                    <a:pt x="418630" y="504698"/>
                  </a:lnTo>
                  <a:lnTo>
                    <a:pt x="416775" y="502831"/>
                  </a:lnTo>
                  <a:lnTo>
                    <a:pt x="415645" y="502373"/>
                  </a:lnTo>
                  <a:lnTo>
                    <a:pt x="403491" y="502373"/>
                  </a:lnTo>
                  <a:lnTo>
                    <a:pt x="402374" y="502831"/>
                  </a:lnTo>
                  <a:lnTo>
                    <a:pt x="400507" y="504698"/>
                  </a:lnTo>
                  <a:lnTo>
                    <a:pt x="400050" y="505815"/>
                  </a:lnTo>
                  <a:lnTo>
                    <a:pt x="400050" y="508444"/>
                  </a:lnTo>
                  <a:lnTo>
                    <a:pt x="400507" y="509574"/>
                  </a:lnTo>
                  <a:lnTo>
                    <a:pt x="402374" y="511429"/>
                  </a:lnTo>
                  <a:lnTo>
                    <a:pt x="403491" y="511898"/>
                  </a:lnTo>
                  <a:lnTo>
                    <a:pt x="415645" y="511898"/>
                  </a:lnTo>
                  <a:lnTo>
                    <a:pt x="416775" y="511429"/>
                  </a:lnTo>
                  <a:lnTo>
                    <a:pt x="418630" y="509574"/>
                  </a:lnTo>
                  <a:lnTo>
                    <a:pt x="419100" y="508444"/>
                  </a:lnTo>
                  <a:lnTo>
                    <a:pt x="419100" y="505815"/>
                  </a:lnTo>
                  <a:close/>
                </a:path>
                <a:path w="4293234" h="3023870">
                  <a:moveTo>
                    <a:pt x="419100" y="3441"/>
                  </a:moveTo>
                  <a:lnTo>
                    <a:pt x="418630" y="2324"/>
                  </a:lnTo>
                  <a:lnTo>
                    <a:pt x="416775" y="457"/>
                  </a:lnTo>
                  <a:lnTo>
                    <a:pt x="415645" y="0"/>
                  </a:lnTo>
                  <a:lnTo>
                    <a:pt x="403491" y="0"/>
                  </a:lnTo>
                  <a:lnTo>
                    <a:pt x="402374" y="457"/>
                  </a:lnTo>
                  <a:lnTo>
                    <a:pt x="400507" y="2324"/>
                  </a:lnTo>
                  <a:lnTo>
                    <a:pt x="400050" y="3441"/>
                  </a:lnTo>
                  <a:lnTo>
                    <a:pt x="400050" y="6070"/>
                  </a:lnTo>
                  <a:lnTo>
                    <a:pt x="400507" y="7200"/>
                  </a:lnTo>
                  <a:lnTo>
                    <a:pt x="402374" y="9055"/>
                  </a:lnTo>
                  <a:lnTo>
                    <a:pt x="403491" y="9525"/>
                  </a:lnTo>
                  <a:lnTo>
                    <a:pt x="415645" y="9525"/>
                  </a:lnTo>
                  <a:lnTo>
                    <a:pt x="416775" y="9055"/>
                  </a:lnTo>
                  <a:lnTo>
                    <a:pt x="418630" y="7200"/>
                  </a:lnTo>
                  <a:lnTo>
                    <a:pt x="419100" y="6070"/>
                  </a:lnTo>
                  <a:lnTo>
                    <a:pt x="419100" y="3441"/>
                  </a:lnTo>
                  <a:close/>
                </a:path>
                <a:path w="4293234" h="3023870">
                  <a:moveTo>
                    <a:pt x="476250" y="3017697"/>
                  </a:moveTo>
                  <a:lnTo>
                    <a:pt x="475780" y="3016567"/>
                  </a:lnTo>
                  <a:lnTo>
                    <a:pt x="473925" y="3014713"/>
                  </a:lnTo>
                  <a:lnTo>
                    <a:pt x="472795" y="3014243"/>
                  </a:lnTo>
                  <a:lnTo>
                    <a:pt x="460641" y="3014243"/>
                  </a:lnTo>
                  <a:lnTo>
                    <a:pt x="459524" y="3014713"/>
                  </a:lnTo>
                  <a:lnTo>
                    <a:pt x="457657" y="3016567"/>
                  </a:lnTo>
                  <a:lnTo>
                    <a:pt x="457200" y="3017697"/>
                  </a:lnTo>
                  <a:lnTo>
                    <a:pt x="457200" y="3020326"/>
                  </a:lnTo>
                  <a:lnTo>
                    <a:pt x="457657" y="3021444"/>
                  </a:lnTo>
                  <a:lnTo>
                    <a:pt x="459524" y="3023298"/>
                  </a:lnTo>
                  <a:lnTo>
                    <a:pt x="460641" y="3023768"/>
                  </a:lnTo>
                  <a:lnTo>
                    <a:pt x="472795" y="3023768"/>
                  </a:lnTo>
                  <a:lnTo>
                    <a:pt x="473925" y="3023298"/>
                  </a:lnTo>
                  <a:lnTo>
                    <a:pt x="475780" y="3021444"/>
                  </a:lnTo>
                  <a:lnTo>
                    <a:pt x="476250" y="3020326"/>
                  </a:lnTo>
                  <a:lnTo>
                    <a:pt x="476250" y="3017697"/>
                  </a:lnTo>
                  <a:close/>
                </a:path>
                <a:path w="4293234" h="3023870">
                  <a:moveTo>
                    <a:pt x="476250" y="2515324"/>
                  </a:moveTo>
                  <a:lnTo>
                    <a:pt x="475780" y="2514193"/>
                  </a:lnTo>
                  <a:lnTo>
                    <a:pt x="473925" y="2512339"/>
                  </a:lnTo>
                  <a:lnTo>
                    <a:pt x="472795" y="2511869"/>
                  </a:lnTo>
                  <a:lnTo>
                    <a:pt x="460641" y="2511869"/>
                  </a:lnTo>
                  <a:lnTo>
                    <a:pt x="459524" y="2512339"/>
                  </a:lnTo>
                  <a:lnTo>
                    <a:pt x="457657" y="2514193"/>
                  </a:lnTo>
                  <a:lnTo>
                    <a:pt x="457200" y="2515324"/>
                  </a:lnTo>
                  <a:lnTo>
                    <a:pt x="457200" y="2517952"/>
                  </a:lnTo>
                  <a:lnTo>
                    <a:pt x="457657" y="2519070"/>
                  </a:lnTo>
                  <a:lnTo>
                    <a:pt x="459524" y="2520937"/>
                  </a:lnTo>
                  <a:lnTo>
                    <a:pt x="460641" y="2521394"/>
                  </a:lnTo>
                  <a:lnTo>
                    <a:pt x="472795" y="2521394"/>
                  </a:lnTo>
                  <a:lnTo>
                    <a:pt x="473925" y="2520937"/>
                  </a:lnTo>
                  <a:lnTo>
                    <a:pt x="475780" y="2519070"/>
                  </a:lnTo>
                  <a:lnTo>
                    <a:pt x="476250" y="2517952"/>
                  </a:lnTo>
                  <a:lnTo>
                    <a:pt x="476250" y="2515324"/>
                  </a:lnTo>
                  <a:close/>
                </a:path>
                <a:path w="4293234" h="3023870">
                  <a:moveTo>
                    <a:pt x="476250" y="2012950"/>
                  </a:moveTo>
                  <a:lnTo>
                    <a:pt x="475780" y="2011832"/>
                  </a:lnTo>
                  <a:lnTo>
                    <a:pt x="473925" y="2009965"/>
                  </a:lnTo>
                  <a:lnTo>
                    <a:pt x="472795" y="2009495"/>
                  </a:lnTo>
                  <a:lnTo>
                    <a:pt x="460641" y="2009495"/>
                  </a:lnTo>
                  <a:lnTo>
                    <a:pt x="459524" y="2009965"/>
                  </a:lnTo>
                  <a:lnTo>
                    <a:pt x="457657" y="2011832"/>
                  </a:lnTo>
                  <a:lnTo>
                    <a:pt x="457200" y="2012950"/>
                  </a:lnTo>
                  <a:lnTo>
                    <a:pt x="457200" y="2015578"/>
                  </a:lnTo>
                  <a:lnTo>
                    <a:pt x="457657" y="2016696"/>
                  </a:lnTo>
                  <a:lnTo>
                    <a:pt x="459524" y="2018563"/>
                  </a:lnTo>
                  <a:lnTo>
                    <a:pt x="460641" y="2019020"/>
                  </a:lnTo>
                  <a:lnTo>
                    <a:pt x="472795" y="2019020"/>
                  </a:lnTo>
                  <a:lnTo>
                    <a:pt x="473925" y="2018563"/>
                  </a:lnTo>
                  <a:lnTo>
                    <a:pt x="475780" y="2016696"/>
                  </a:lnTo>
                  <a:lnTo>
                    <a:pt x="476250" y="2015578"/>
                  </a:lnTo>
                  <a:lnTo>
                    <a:pt x="476250" y="2012950"/>
                  </a:lnTo>
                  <a:close/>
                </a:path>
                <a:path w="4293234" h="3023870">
                  <a:moveTo>
                    <a:pt x="476250" y="1510576"/>
                  </a:moveTo>
                  <a:lnTo>
                    <a:pt x="475780" y="1509458"/>
                  </a:lnTo>
                  <a:lnTo>
                    <a:pt x="473925" y="1507591"/>
                  </a:lnTo>
                  <a:lnTo>
                    <a:pt x="472795" y="1507134"/>
                  </a:lnTo>
                  <a:lnTo>
                    <a:pt x="460641" y="1507134"/>
                  </a:lnTo>
                  <a:lnTo>
                    <a:pt x="459524" y="1507591"/>
                  </a:lnTo>
                  <a:lnTo>
                    <a:pt x="457657" y="1509458"/>
                  </a:lnTo>
                  <a:lnTo>
                    <a:pt x="457200" y="1510576"/>
                  </a:lnTo>
                  <a:lnTo>
                    <a:pt x="457200" y="1513205"/>
                  </a:lnTo>
                  <a:lnTo>
                    <a:pt x="457657" y="1514335"/>
                  </a:lnTo>
                  <a:lnTo>
                    <a:pt x="459524" y="1516189"/>
                  </a:lnTo>
                  <a:lnTo>
                    <a:pt x="460641" y="1516659"/>
                  </a:lnTo>
                  <a:lnTo>
                    <a:pt x="472795" y="1516659"/>
                  </a:lnTo>
                  <a:lnTo>
                    <a:pt x="473925" y="1516189"/>
                  </a:lnTo>
                  <a:lnTo>
                    <a:pt x="475780" y="1514335"/>
                  </a:lnTo>
                  <a:lnTo>
                    <a:pt x="476250" y="1513205"/>
                  </a:lnTo>
                  <a:lnTo>
                    <a:pt x="476250" y="1510576"/>
                  </a:lnTo>
                  <a:close/>
                </a:path>
                <a:path w="4293234" h="3023870">
                  <a:moveTo>
                    <a:pt x="476250" y="1008202"/>
                  </a:moveTo>
                  <a:lnTo>
                    <a:pt x="475780" y="1007084"/>
                  </a:lnTo>
                  <a:lnTo>
                    <a:pt x="473925" y="1005230"/>
                  </a:lnTo>
                  <a:lnTo>
                    <a:pt x="472795" y="1004760"/>
                  </a:lnTo>
                  <a:lnTo>
                    <a:pt x="460641" y="1004760"/>
                  </a:lnTo>
                  <a:lnTo>
                    <a:pt x="459524" y="1005230"/>
                  </a:lnTo>
                  <a:lnTo>
                    <a:pt x="457657" y="1007084"/>
                  </a:lnTo>
                  <a:lnTo>
                    <a:pt x="457200" y="1008202"/>
                  </a:lnTo>
                  <a:lnTo>
                    <a:pt x="457200" y="1010831"/>
                  </a:lnTo>
                  <a:lnTo>
                    <a:pt x="457657" y="1011961"/>
                  </a:lnTo>
                  <a:lnTo>
                    <a:pt x="459524" y="1013815"/>
                  </a:lnTo>
                  <a:lnTo>
                    <a:pt x="460641" y="1014285"/>
                  </a:lnTo>
                  <a:lnTo>
                    <a:pt x="472795" y="1014285"/>
                  </a:lnTo>
                  <a:lnTo>
                    <a:pt x="473925" y="1013815"/>
                  </a:lnTo>
                  <a:lnTo>
                    <a:pt x="475780" y="1011961"/>
                  </a:lnTo>
                  <a:lnTo>
                    <a:pt x="476250" y="1010831"/>
                  </a:lnTo>
                  <a:lnTo>
                    <a:pt x="476250" y="1008202"/>
                  </a:lnTo>
                  <a:close/>
                </a:path>
                <a:path w="4293234" h="3023870">
                  <a:moveTo>
                    <a:pt x="476250" y="505815"/>
                  </a:moveTo>
                  <a:lnTo>
                    <a:pt x="475780" y="504698"/>
                  </a:lnTo>
                  <a:lnTo>
                    <a:pt x="473925" y="502831"/>
                  </a:lnTo>
                  <a:lnTo>
                    <a:pt x="472795" y="502373"/>
                  </a:lnTo>
                  <a:lnTo>
                    <a:pt x="460641" y="502373"/>
                  </a:lnTo>
                  <a:lnTo>
                    <a:pt x="459524" y="502831"/>
                  </a:lnTo>
                  <a:lnTo>
                    <a:pt x="457657" y="504698"/>
                  </a:lnTo>
                  <a:lnTo>
                    <a:pt x="457200" y="505815"/>
                  </a:lnTo>
                  <a:lnTo>
                    <a:pt x="457200" y="508444"/>
                  </a:lnTo>
                  <a:lnTo>
                    <a:pt x="457657" y="509574"/>
                  </a:lnTo>
                  <a:lnTo>
                    <a:pt x="459524" y="511429"/>
                  </a:lnTo>
                  <a:lnTo>
                    <a:pt x="460641" y="511898"/>
                  </a:lnTo>
                  <a:lnTo>
                    <a:pt x="472795" y="511898"/>
                  </a:lnTo>
                  <a:lnTo>
                    <a:pt x="473925" y="511429"/>
                  </a:lnTo>
                  <a:lnTo>
                    <a:pt x="475780" y="509574"/>
                  </a:lnTo>
                  <a:lnTo>
                    <a:pt x="476250" y="508444"/>
                  </a:lnTo>
                  <a:lnTo>
                    <a:pt x="476250" y="505815"/>
                  </a:lnTo>
                  <a:close/>
                </a:path>
                <a:path w="4293234" h="3023870">
                  <a:moveTo>
                    <a:pt x="476250" y="3441"/>
                  </a:moveTo>
                  <a:lnTo>
                    <a:pt x="475780" y="2324"/>
                  </a:lnTo>
                  <a:lnTo>
                    <a:pt x="473925" y="457"/>
                  </a:lnTo>
                  <a:lnTo>
                    <a:pt x="472795" y="0"/>
                  </a:lnTo>
                  <a:lnTo>
                    <a:pt x="460641" y="0"/>
                  </a:lnTo>
                  <a:lnTo>
                    <a:pt x="459524" y="457"/>
                  </a:lnTo>
                  <a:lnTo>
                    <a:pt x="457657" y="2324"/>
                  </a:lnTo>
                  <a:lnTo>
                    <a:pt x="457200" y="3441"/>
                  </a:lnTo>
                  <a:lnTo>
                    <a:pt x="457200" y="6070"/>
                  </a:lnTo>
                  <a:lnTo>
                    <a:pt x="457657" y="7200"/>
                  </a:lnTo>
                  <a:lnTo>
                    <a:pt x="459524" y="9055"/>
                  </a:lnTo>
                  <a:lnTo>
                    <a:pt x="460641" y="9525"/>
                  </a:lnTo>
                  <a:lnTo>
                    <a:pt x="472795" y="9525"/>
                  </a:lnTo>
                  <a:lnTo>
                    <a:pt x="473925" y="9055"/>
                  </a:lnTo>
                  <a:lnTo>
                    <a:pt x="475780" y="7200"/>
                  </a:lnTo>
                  <a:lnTo>
                    <a:pt x="476250" y="6070"/>
                  </a:lnTo>
                  <a:lnTo>
                    <a:pt x="476250" y="3441"/>
                  </a:lnTo>
                  <a:close/>
                </a:path>
                <a:path w="4293234" h="3023870">
                  <a:moveTo>
                    <a:pt x="533400" y="3017697"/>
                  </a:moveTo>
                  <a:lnTo>
                    <a:pt x="532930" y="3016567"/>
                  </a:lnTo>
                  <a:lnTo>
                    <a:pt x="531075" y="3014713"/>
                  </a:lnTo>
                  <a:lnTo>
                    <a:pt x="529945" y="3014243"/>
                  </a:lnTo>
                  <a:lnTo>
                    <a:pt x="517791" y="3014243"/>
                  </a:lnTo>
                  <a:lnTo>
                    <a:pt x="516674" y="3014713"/>
                  </a:lnTo>
                  <a:lnTo>
                    <a:pt x="514807" y="3016567"/>
                  </a:lnTo>
                  <a:lnTo>
                    <a:pt x="514350" y="3017697"/>
                  </a:lnTo>
                  <a:lnTo>
                    <a:pt x="514350" y="3020326"/>
                  </a:lnTo>
                  <a:lnTo>
                    <a:pt x="514807" y="3021444"/>
                  </a:lnTo>
                  <a:lnTo>
                    <a:pt x="516674" y="3023298"/>
                  </a:lnTo>
                  <a:lnTo>
                    <a:pt x="517791" y="3023768"/>
                  </a:lnTo>
                  <a:lnTo>
                    <a:pt x="529945" y="3023768"/>
                  </a:lnTo>
                  <a:lnTo>
                    <a:pt x="531075" y="3023298"/>
                  </a:lnTo>
                  <a:lnTo>
                    <a:pt x="532930" y="3021444"/>
                  </a:lnTo>
                  <a:lnTo>
                    <a:pt x="533400" y="3020326"/>
                  </a:lnTo>
                  <a:lnTo>
                    <a:pt x="533400" y="3017697"/>
                  </a:lnTo>
                  <a:close/>
                </a:path>
                <a:path w="4293234" h="3023870">
                  <a:moveTo>
                    <a:pt x="533400" y="2515324"/>
                  </a:moveTo>
                  <a:lnTo>
                    <a:pt x="532930" y="2514193"/>
                  </a:lnTo>
                  <a:lnTo>
                    <a:pt x="531075" y="2512339"/>
                  </a:lnTo>
                  <a:lnTo>
                    <a:pt x="529945" y="2511869"/>
                  </a:lnTo>
                  <a:lnTo>
                    <a:pt x="517791" y="2511869"/>
                  </a:lnTo>
                  <a:lnTo>
                    <a:pt x="516674" y="2512339"/>
                  </a:lnTo>
                  <a:lnTo>
                    <a:pt x="514807" y="2514193"/>
                  </a:lnTo>
                  <a:lnTo>
                    <a:pt x="514350" y="2515324"/>
                  </a:lnTo>
                  <a:lnTo>
                    <a:pt x="514350" y="2517952"/>
                  </a:lnTo>
                  <a:lnTo>
                    <a:pt x="514807" y="2519070"/>
                  </a:lnTo>
                  <a:lnTo>
                    <a:pt x="516674" y="2520937"/>
                  </a:lnTo>
                  <a:lnTo>
                    <a:pt x="517791" y="2521394"/>
                  </a:lnTo>
                  <a:lnTo>
                    <a:pt x="529945" y="2521394"/>
                  </a:lnTo>
                  <a:lnTo>
                    <a:pt x="531075" y="2520937"/>
                  </a:lnTo>
                  <a:lnTo>
                    <a:pt x="532930" y="2519070"/>
                  </a:lnTo>
                  <a:lnTo>
                    <a:pt x="533400" y="2517952"/>
                  </a:lnTo>
                  <a:lnTo>
                    <a:pt x="533400" y="2515324"/>
                  </a:lnTo>
                  <a:close/>
                </a:path>
                <a:path w="4293234" h="3023870">
                  <a:moveTo>
                    <a:pt x="533400" y="2012950"/>
                  </a:moveTo>
                  <a:lnTo>
                    <a:pt x="532930" y="2011832"/>
                  </a:lnTo>
                  <a:lnTo>
                    <a:pt x="531075" y="2009965"/>
                  </a:lnTo>
                  <a:lnTo>
                    <a:pt x="529945" y="2009495"/>
                  </a:lnTo>
                  <a:lnTo>
                    <a:pt x="517791" y="2009495"/>
                  </a:lnTo>
                  <a:lnTo>
                    <a:pt x="516674" y="2009965"/>
                  </a:lnTo>
                  <a:lnTo>
                    <a:pt x="514807" y="2011832"/>
                  </a:lnTo>
                  <a:lnTo>
                    <a:pt x="514350" y="2012950"/>
                  </a:lnTo>
                  <a:lnTo>
                    <a:pt x="514350" y="2015578"/>
                  </a:lnTo>
                  <a:lnTo>
                    <a:pt x="514807" y="2016696"/>
                  </a:lnTo>
                  <a:lnTo>
                    <a:pt x="516674" y="2018563"/>
                  </a:lnTo>
                  <a:lnTo>
                    <a:pt x="517791" y="2019020"/>
                  </a:lnTo>
                  <a:lnTo>
                    <a:pt x="529945" y="2019020"/>
                  </a:lnTo>
                  <a:lnTo>
                    <a:pt x="531075" y="2018563"/>
                  </a:lnTo>
                  <a:lnTo>
                    <a:pt x="532930" y="2016696"/>
                  </a:lnTo>
                  <a:lnTo>
                    <a:pt x="533400" y="2015578"/>
                  </a:lnTo>
                  <a:lnTo>
                    <a:pt x="533400" y="2012950"/>
                  </a:lnTo>
                  <a:close/>
                </a:path>
                <a:path w="4293234" h="3023870">
                  <a:moveTo>
                    <a:pt x="533400" y="1510576"/>
                  </a:moveTo>
                  <a:lnTo>
                    <a:pt x="532930" y="1509458"/>
                  </a:lnTo>
                  <a:lnTo>
                    <a:pt x="531075" y="1507591"/>
                  </a:lnTo>
                  <a:lnTo>
                    <a:pt x="529945" y="1507134"/>
                  </a:lnTo>
                  <a:lnTo>
                    <a:pt x="517791" y="1507134"/>
                  </a:lnTo>
                  <a:lnTo>
                    <a:pt x="516674" y="1507591"/>
                  </a:lnTo>
                  <a:lnTo>
                    <a:pt x="514807" y="1509458"/>
                  </a:lnTo>
                  <a:lnTo>
                    <a:pt x="514350" y="1510576"/>
                  </a:lnTo>
                  <a:lnTo>
                    <a:pt x="514350" y="1513205"/>
                  </a:lnTo>
                  <a:lnTo>
                    <a:pt x="514807" y="1514335"/>
                  </a:lnTo>
                  <a:lnTo>
                    <a:pt x="516674" y="1516189"/>
                  </a:lnTo>
                  <a:lnTo>
                    <a:pt x="517791" y="1516659"/>
                  </a:lnTo>
                  <a:lnTo>
                    <a:pt x="529945" y="1516659"/>
                  </a:lnTo>
                  <a:lnTo>
                    <a:pt x="531075" y="1516189"/>
                  </a:lnTo>
                  <a:lnTo>
                    <a:pt x="532930" y="1514335"/>
                  </a:lnTo>
                  <a:lnTo>
                    <a:pt x="533400" y="1513205"/>
                  </a:lnTo>
                  <a:lnTo>
                    <a:pt x="533400" y="1510576"/>
                  </a:lnTo>
                  <a:close/>
                </a:path>
                <a:path w="4293234" h="3023870">
                  <a:moveTo>
                    <a:pt x="533400" y="1008202"/>
                  </a:moveTo>
                  <a:lnTo>
                    <a:pt x="532930" y="1007084"/>
                  </a:lnTo>
                  <a:lnTo>
                    <a:pt x="531075" y="1005230"/>
                  </a:lnTo>
                  <a:lnTo>
                    <a:pt x="529945" y="1004760"/>
                  </a:lnTo>
                  <a:lnTo>
                    <a:pt x="517791" y="1004760"/>
                  </a:lnTo>
                  <a:lnTo>
                    <a:pt x="516674" y="1005230"/>
                  </a:lnTo>
                  <a:lnTo>
                    <a:pt x="514807" y="1007084"/>
                  </a:lnTo>
                  <a:lnTo>
                    <a:pt x="514350" y="1008202"/>
                  </a:lnTo>
                  <a:lnTo>
                    <a:pt x="514350" y="1010831"/>
                  </a:lnTo>
                  <a:lnTo>
                    <a:pt x="514807" y="1011961"/>
                  </a:lnTo>
                  <a:lnTo>
                    <a:pt x="516674" y="1013815"/>
                  </a:lnTo>
                  <a:lnTo>
                    <a:pt x="517791" y="1014285"/>
                  </a:lnTo>
                  <a:lnTo>
                    <a:pt x="529945" y="1014285"/>
                  </a:lnTo>
                  <a:lnTo>
                    <a:pt x="531075" y="1013815"/>
                  </a:lnTo>
                  <a:lnTo>
                    <a:pt x="532930" y="1011961"/>
                  </a:lnTo>
                  <a:lnTo>
                    <a:pt x="533400" y="1010831"/>
                  </a:lnTo>
                  <a:lnTo>
                    <a:pt x="533400" y="1008202"/>
                  </a:lnTo>
                  <a:close/>
                </a:path>
                <a:path w="4293234" h="3023870">
                  <a:moveTo>
                    <a:pt x="533400" y="505815"/>
                  </a:moveTo>
                  <a:lnTo>
                    <a:pt x="532930" y="504698"/>
                  </a:lnTo>
                  <a:lnTo>
                    <a:pt x="531075" y="502831"/>
                  </a:lnTo>
                  <a:lnTo>
                    <a:pt x="529945" y="502373"/>
                  </a:lnTo>
                  <a:lnTo>
                    <a:pt x="517791" y="502373"/>
                  </a:lnTo>
                  <a:lnTo>
                    <a:pt x="516674" y="502831"/>
                  </a:lnTo>
                  <a:lnTo>
                    <a:pt x="514807" y="504698"/>
                  </a:lnTo>
                  <a:lnTo>
                    <a:pt x="514350" y="505815"/>
                  </a:lnTo>
                  <a:lnTo>
                    <a:pt x="514350" y="508444"/>
                  </a:lnTo>
                  <a:lnTo>
                    <a:pt x="514807" y="509574"/>
                  </a:lnTo>
                  <a:lnTo>
                    <a:pt x="516674" y="511429"/>
                  </a:lnTo>
                  <a:lnTo>
                    <a:pt x="517791" y="511898"/>
                  </a:lnTo>
                  <a:lnTo>
                    <a:pt x="529945" y="511898"/>
                  </a:lnTo>
                  <a:lnTo>
                    <a:pt x="531075" y="511429"/>
                  </a:lnTo>
                  <a:lnTo>
                    <a:pt x="532930" y="509574"/>
                  </a:lnTo>
                  <a:lnTo>
                    <a:pt x="533400" y="508444"/>
                  </a:lnTo>
                  <a:lnTo>
                    <a:pt x="533400" y="505815"/>
                  </a:lnTo>
                  <a:close/>
                </a:path>
                <a:path w="4293234" h="3023870">
                  <a:moveTo>
                    <a:pt x="533400" y="3441"/>
                  </a:moveTo>
                  <a:lnTo>
                    <a:pt x="532930" y="2324"/>
                  </a:lnTo>
                  <a:lnTo>
                    <a:pt x="531075" y="457"/>
                  </a:lnTo>
                  <a:lnTo>
                    <a:pt x="529945" y="0"/>
                  </a:lnTo>
                  <a:lnTo>
                    <a:pt x="517791" y="0"/>
                  </a:lnTo>
                  <a:lnTo>
                    <a:pt x="516674" y="457"/>
                  </a:lnTo>
                  <a:lnTo>
                    <a:pt x="514807" y="2324"/>
                  </a:lnTo>
                  <a:lnTo>
                    <a:pt x="514350" y="3441"/>
                  </a:lnTo>
                  <a:lnTo>
                    <a:pt x="514350" y="6070"/>
                  </a:lnTo>
                  <a:lnTo>
                    <a:pt x="514807" y="7200"/>
                  </a:lnTo>
                  <a:lnTo>
                    <a:pt x="516674" y="9055"/>
                  </a:lnTo>
                  <a:lnTo>
                    <a:pt x="517791" y="9525"/>
                  </a:lnTo>
                  <a:lnTo>
                    <a:pt x="529945" y="9525"/>
                  </a:lnTo>
                  <a:lnTo>
                    <a:pt x="531075" y="9055"/>
                  </a:lnTo>
                  <a:lnTo>
                    <a:pt x="532930" y="7200"/>
                  </a:lnTo>
                  <a:lnTo>
                    <a:pt x="533400" y="6070"/>
                  </a:lnTo>
                  <a:lnTo>
                    <a:pt x="533400" y="3441"/>
                  </a:lnTo>
                  <a:close/>
                </a:path>
                <a:path w="4293234" h="3023870">
                  <a:moveTo>
                    <a:pt x="590550" y="3017697"/>
                  </a:moveTo>
                  <a:lnTo>
                    <a:pt x="590080" y="3016567"/>
                  </a:lnTo>
                  <a:lnTo>
                    <a:pt x="588225" y="3014713"/>
                  </a:lnTo>
                  <a:lnTo>
                    <a:pt x="587095" y="3014243"/>
                  </a:lnTo>
                  <a:lnTo>
                    <a:pt x="574941" y="3014243"/>
                  </a:lnTo>
                  <a:lnTo>
                    <a:pt x="573824" y="3014713"/>
                  </a:lnTo>
                  <a:lnTo>
                    <a:pt x="571957" y="3016567"/>
                  </a:lnTo>
                  <a:lnTo>
                    <a:pt x="571500" y="3017697"/>
                  </a:lnTo>
                  <a:lnTo>
                    <a:pt x="571500" y="3020326"/>
                  </a:lnTo>
                  <a:lnTo>
                    <a:pt x="571957" y="3021444"/>
                  </a:lnTo>
                  <a:lnTo>
                    <a:pt x="573824" y="3023298"/>
                  </a:lnTo>
                  <a:lnTo>
                    <a:pt x="574941" y="3023768"/>
                  </a:lnTo>
                  <a:lnTo>
                    <a:pt x="587095" y="3023768"/>
                  </a:lnTo>
                  <a:lnTo>
                    <a:pt x="588225" y="3023298"/>
                  </a:lnTo>
                  <a:lnTo>
                    <a:pt x="590080" y="3021444"/>
                  </a:lnTo>
                  <a:lnTo>
                    <a:pt x="590550" y="3020326"/>
                  </a:lnTo>
                  <a:lnTo>
                    <a:pt x="590550" y="3017697"/>
                  </a:lnTo>
                  <a:close/>
                </a:path>
                <a:path w="4293234" h="3023870">
                  <a:moveTo>
                    <a:pt x="590550" y="2515324"/>
                  </a:moveTo>
                  <a:lnTo>
                    <a:pt x="590080" y="2514193"/>
                  </a:lnTo>
                  <a:lnTo>
                    <a:pt x="588225" y="2512339"/>
                  </a:lnTo>
                  <a:lnTo>
                    <a:pt x="587095" y="2511869"/>
                  </a:lnTo>
                  <a:lnTo>
                    <a:pt x="574941" y="2511869"/>
                  </a:lnTo>
                  <a:lnTo>
                    <a:pt x="573824" y="2512339"/>
                  </a:lnTo>
                  <a:lnTo>
                    <a:pt x="571957" y="2514193"/>
                  </a:lnTo>
                  <a:lnTo>
                    <a:pt x="571500" y="2515324"/>
                  </a:lnTo>
                  <a:lnTo>
                    <a:pt x="571500" y="2517952"/>
                  </a:lnTo>
                  <a:lnTo>
                    <a:pt x="571957" y="2519070"/>
                  </a:lnTo>
                  <a:lnTo>
                    <a:pt x="573824" y="2520937"/>
                  </a:lnTo>
                  <a:lnTo>
                    <a:pt x="574941" y="2521394"/>
                  </a:lnTo>
                  <a:lnTo>
                    <a:pt x="587095" y="2521394"/>
                  </a:lnTo>
                  <a:lnTo>
                    <a:pt x="588225" y="2520937"/>
                  </a:lnTo>
                  <a:lnTo>
                    <a:pt x="590080" y="2519070"/>
                  </a:lnTo>
                  <a:lnTo>
                    <a:pt x="590550" y="2517952"/>
                  </a:lnTo>
                  <a:lnTo>
                    <a:pt x="590550" y="2515324"/>
                  </a:lnTo>
                  <a:close/>
                </a:path>
                <a:path w="4293234" h="3023870">
                  <a:moveTo>
                    <a:pt x="590550" y="2012950"/>
                  </a:moveTo>
                  <a:lnTo>
                    <a:pt x="590080" y="2011832"/>
                  </a:lnTo>
                  <a:lnTo>
                    <a:pt x="588225" y="2009965"/>
                  </a:lnTo>
                  <a:lnTo>
                    <a:pt x="587095" y="2009495"/>
                  </a:lnTo>
                  <a:lnTo>
                    <a:pt x="574941" y="2009495"/>
                  </a:lnTo>
                  <a:lnTo>
                    <a:pt x="573824" y="2009965"/>
                  </a:lnTo>
                  <a:lnTo>
                    <a:pt x="571957" y="2011832"/>
                  </a:lnTo>
                  <a:lnTo>
                    <a:pt x="571500" y="2012950"/>
                  </a:lnTo>
                  <a:lnTo>
                    <a:pt x="571500" y="2015578"/>
                  </a:lnTo>
                  <a:lnTo>
                    <a:pt x="571957" y="2016696"/>
                  </a:lnTo>
                  <a:lnTo>
                    <a:pt x="573824" y="2018563"/>
                  </a:lnTo>
                  <a:lnTo>
                    <a:pt x="574941" y="2019020"/>
                  </a:lnTo>
                  <a:lnTo>
                    <a:pt x="587095" y="2019020"/>
                  </a:lnTo>
                  <a:lnTo>
                    <a:pt x="588225" y="2018563"/>
                  </a:lnTo>
                  <a:lnTo>
                    <a:pt x="590080" y="2016696"/>
                  </a:lnTo>
                  <a:lnTo>
                    <a:pt x="590550" y="2015578"/>
                  </a:lnTo>
                  <a:lnTo>
                    <a:pt x="590550" y="2012950"/>
                  </a:lnTo>
                  <a:close/>
                </a:path>
                <a:path w="4293234" h="3023870">
                  <a:moveTo>
                    <a:pt x="590550" y="1510576"/>
                  </a:moveTo>
                  <a:lnTo>
                    <a:pt x="590080" y="1509458"/>
                  </a:lnTo>
                  <a:lnTo>
                    <a:pt x="588225" y="1507591"/>
                  </a:lnTo>
                  <a:lnTo>
                    <a:pt x="587095" y="1507134"/>
                  </a:lnTo>
                  <a:lnTo>
                    <a:pt x="574941" y="1507134"/>
                  </a:lnTo>
                  <a:lnTo>
                    <a:pt x="573824" y="1507591"/>
                  </a:lnTo>
                  <a:lnTo>
                    <a:pt x="571957" y="1509458"/>
                  </a:lnTo>
                  <a:lnTo>
                    <a:pt x="571500" y="1510576"/>
                  </a:lnTo>
                  <a:lnTo>
                    <a:pt x="571500" y="1513205"/>
                  </a:lnTo>
                  <a:lnTo>
                    <a:pt x="571957" y="1514335"/>
                  </a:lnTo>
                  <a:lnTo>
                    <a:pt x="573824" y="1516189"/>
                  </a:lnTo>
                  <a:lnTo>
                    <a:pt x="574941" y="1516659"/>
                  </a:lnTo>
                  <a:lnTo>
                    <a:pt x="587095" y="1516659"/>
                  </a:lnTo>
                  <a:lnTo>
                    <a:pt x="588225" y="1516189"/>
                  </a:lnTo>
                  <a:lnTo>
                    <a:pt x="590080" y="1514335"/>
                  </a:lnTo>
                  <a:lnTo>
                    <a:pt x="590550" y="1513205"/>
                  </a:lnTo>
                  <a:lnTo>
                    <a:pt x="590550" y="1510576"/>
                  </a:lnTo>
                  <a:close/>
                </a:path>
                <a:path w="4293234" h="3023870">
                  <a:moveTo>
                    <a:pt x="590550" y="1008202"/>
                  </a:moveTo>
                  <a:lnTo>
                    <a:pt x="590080" y="1007084"/>
                  </a:lnTo>
                  <a:lnTo>
                    <a:pt x="588225" y="1005230"/>
                  </a:lnTo>
                  <a:lnTo>
                    <a:pt x="587095" y="1004760"/>
                  </a:lnTo>
                  <a:lnTo>
                    <a:pt x="574941" y="1004760"/>
                  </a:lnTo>
                  <a:lnTo>
                    <a:pt x="573824" y="1005230"/>
                  </a:lnTo>
                  <a:lnTo>
                    <a:pt x="571957" y="1007084"/>
                  </a:lnTo>
                  <a:lnTo>
                    <a:pt x="571500" y="1008202"/>
                  </a:lnTo>
                  <a:lnTo>
                    <a:pt x="571500" y="1010831"/>
                  </a:lnTo>
                  <a:lnTo>
                    <a:pt x="571957" y="1011961"/>
                  </a:lnTo>
                  <a:lnTo>
                    <a:pt x="573824" y="1013815"/>
                  </a:lnTo>
                  <a:lnTo>
                    <a:pt x="574941" y="1014285"/>
                  </a:lnTo>
                  <a:lnTo>
                    <a:pt x="587095" y="1014285"/>
                  </a:lnTo>
                  <a:lnTo>
                    <a:pt x="588225" y="1013815"/>
                  </a:lnTo>
                  <a:lnTo>
                    <a:pt x="590080" y="1011961"/>
                  </a:lnTo>
                  <a:lnTo>
                    <a:pt x="590550" y="1010831"/>
                  </a:lnTo>
                  <a:lnTo>
                    <a:pt x="590550" y="1008202"/>
                  </a:lnTo>
                  <a:close/>
                </a:path>
                <a:path w="4293234" h="3023870">
                  <a:moveTo>
                    <a:pt x="590550" y="505815"/>
                  </a:moveTo>
                  <a:lnTo>
                    <a:pt x="590080" y="504698"/>
                  </a:lnTo>
                  <a:lnTo>
                    <a:pt x="588225" y="502831"/>
                  </a:lnTo>
                  <a:lnTo>
                    <a:pt x="587095" y="502373"/>
                  </a:lnTo>
                  <a:lnTo>
                    <a:pt x="574941" y="502373"/>
                  </a:lnTo>
                  <a:lnTo>
                    <a:pt x="573824" y="502831"/>
                  </a:lnTo>
                  <a:lnTo>
                    <a:pt x="571957" y="504698"/>
                  </a:lnTo>
                  <a:lnTo>
                    <a:pt x="571500" y="505815"/>
                  </a:lnTo>
                  <a:lnTo>
                    <a:pt x="571500" y="508444"/>
                  </a:lnTo>
                  <a:lnTo>
                    <a:pt x="571957" y="509574"/>
                  </a:lnTo>
                  <a:lnTo>
                    <a:pt x="573824" y="511429"/>
                  </a:lnTo>
                  <a:lnTo>
                    <a:pt x="574941" y="511898"/>
                  </a:lnTo>
                  <a:lnTo>
                    <a:pt x="587095" y="511898"/>
                  </a:lnTo>
                  <a:lnTo>
                    <a:pt x="588225" y="511429"/>
                  </a:lnTo>
                  <a:lnTo>
                    <a:pt x="590080" y="509574"/>
                  </a:lnTo>
                  <a:lnTo>
                    <a:pt x="590550" y="508444"/>
                  </a:lnTo>
                  <a:lnTo>
                    <a:pt x="590550" y="505815"/>
                  </a:lnTo>
                  <a:close/>
                </a:path>
                <a:path w="4293234" h="3023870">
                  <a:moveTo>
                    <a:pt x="590550" y="3441"/>
                  </a:moveTo>
                  <a:lnTo>
                    <a:pt x="590080" y="2324"/>
                  </a:lnTo>
                  <a:lnTo>
                    <a:pt x="588225" y="457"/>
                  </a:lnTo>
                  <a:lnTo>
                    <a:pt x="587095" y="0"/>
                  </a:lnTo>
                  <a:lnTo>
                    <a:pt x="574941" y="0"/>
                  </a:lnTo>
                  <a:lnTo>
                    <a:pt x="573824" y="457"/>
                  </a:lnTo>
                  <a:lnTo>
                    <a:pt x="571957" y="2324"/>
                  </a:lnTo>
                  <a:lnTo>
                    <a:pt x="571500" y="3441"/>
                  </a:lnTo>
                  <a:lnTo>
                    <a:pt x="571500" y="6070"/>
                  </a:lnTo>
                  <a:lnTo>
                    <a:pt x="571957" y="7200"/>
                  </a:lnTo>
                  <a:lnTo>
                    <a:pt x="573824" y="9055"/>
                  </a:lnTo>
                  <a:lnTo>
                    <a:pt x="574941" y="9525"/>
                  </a:lnTo>
                  <a:lnTo>
                    <a:pt x="587095" y="9525"/>
                  </a:lnTo>
                  <a:lnTo>
                    <a:pt x="588225" y="9055"/>
                  </a:lnTo>
                  <a:lnTo>
                    <a:pt x="590080" y="7200"/>
                  </a:lnTo>
                  <a:lnTo>
                    <a:pt x="590550" y="6070"/>
                  </a:lnTo>
                  <a:lnTo>
                    <a:pt x="590550" y="3441"/>
                  </a:lnTo>
                  <a:close/>
                </a:path>
                <a:path w="4293234" h="3023870">
                  <a:moveTo>
                    <a:pt x="647700" y="3017697"/>
                  </a:moveTo>
                  <a:lnTo>
                    <a:pt x="647230" y="3016567"/>
                  </a:lnTo>
                  <a:lnTo>
                    <a:pt x="645375" y="3014713"/>
                  </a:lnTo>
                  <a:lnTo>
                    <a:pt x="644245" y="3014243"/>
                  </a:lnTo>
                  <a:lnTo>
                    <a:pt x="632091" y="3014243"/>
                  </a:lnTo>
                  <a:lnTo>
                    <a:pt x="630974" y="3014713"/>
                  </a:lnTo>
                  <a:lnTo>
                    <a:pt x="629107" y="3016567"/>
                  </a:lnTo>
                  <a:lnTo>
                    <a:pt x="628650" y="3017697"/>
                  </a:lnTo>
                  <a:lnTo>
                    <a:pt x="628650" y="3020326"/>
                  </a:lnTo>
                  <a:lnTo>
                    <a:pt x="629107" y="3021444"/>
                  </a:lnTo>
                  <a:lnTo>
                    <a:pt x="630974" y="3023298"/>
                  </a:lnTo>
                  <a:lnTo>
                    <a:pt x="632091" y="3023768"/>
                  </a:lnTo>
                  <a:lnTo>
                    <a:pt x="644245" y="3023768"/>
                  </a:lnTo>
                  <a:lnTo>
                    <a:pt x="645375" y="3023298"/>
                  </a:lnTo>
                  <a:lnTo>
                    <a:pt x="647230" y="3021444"/>
                  </a:lnTo>
                  <a:lnTo>
                    <a:pt x="647700" y="3020326"/>
                  </a:lnTo>
                  <a:lnTo>
                    <a:pt x="647700" y="3017697"/>
                  </a:lnTo>
                  <a:close/>
                </a:path>
                <a:path w="4293234" h="3023870">
                  <a:moveTo>
                    <a:pt x="647700" y="2515324"/>
                  </a:moveTo>
                  <a:lnTo>
                    <a:pt x="647230" y="2514193"/>
                  </a:lnTo>
                  <a:lnTo>
                    <a:pt x="645375" y="2512339"/>
                  </a:lnTo>
                  <a:lnTo>
                    <a:pt x="644245" y="2511869"/>
                  </a:lnTo>
                  <a:lnTo>
                    <a:pt x="632091" y="2511869"/>
                  </a:lnTo>
                  <a:lnTo>
                    <a:pt x="630974" y="2512339"/>
                  </a:lnTo>
                  <a:lnTo>
                    <a:pt x="629107" y="2514193"/>
                  </a:lnTo>
                  <a:lnTo>
                    <a:pt x="628650" y="2515324"/>
                  </a:lnTo>
                  <a:lnTo>
                    <a:pt x="628650" y="2517952"/>
                  </a:lnTo>
                  <a:lnTo>
                    <a:pt x="629107" y="2519070"/>
                  </a:lnTo>
                  <a:lnTo>
                    <a:pt x="630974" y="2520937"/>
                  </a:lnTo>
                  <a:lnTo>
                    <a:pt x="632091" y="2521394"/>
                  </a:lnTo>
                  <a:lnTo>
                    <a:pt x="644245" y="2521394"/>
                  </a:lnTo>
                  <a:lnTo>
                    <a:pt x="645375" y="2520937"/>
                  </a:lnTo>
                  <a:lnTo>
                    <a:pt x="647230" y="2519070"/>
                  </a:lnTo>
                  <a:lnTo>
                    <a:pt x="647700" y="2517952"/>
                  </a:lnTo>
                  <a:lnTo>
                    <a:pt x="647700" y="2515324"/>
                  </a:lnTo>
                  <a:close/>
                </a:path>
                <a:path w="4293234" h="3023870">
                  <a:moveTo>
                    <a:pt x="647700" y="2012950"/>
                  </a:moveTo>
                  <a:lnTo>
                    <a:pt x="647230" y="2011832"/>
                  </a:lnTo>
                  <a:lnTo>
                    <a:pt x="645375" y="2009965"/>
                  </a:lnTo>
                  <a:lnTo>
                    <a:pt x="644245" y="2009495"/>
                  </a:lnTo>
                  <a:lnTo>
                    <a:pt x="632091" y="2009495"/>
                  </a:lnTo>
                  <a:lnTo>
                    <a:pt x="630974" y="2009965"/>
                  </a:lnTo>
                  <a:lnTo>
                    <a:pt x="629107" y="2011832"/>
                  </a:lnTo>
                  <a:lnTo>
                    <a:pt x="628650" y="2012950"/>
                  </a:lnTo>
                  <a:lnTo>
                    <a:pt x="628650" y="2015578"/>
                  </a:lnTo>
                  <a:lnTo>
                    <a:pt x="629107" y="2016696"/>
                  </a:lnTo>
                  <a:lnTo>
                    <a:pt x="630974" y="2018563"/>
                  </a:lnTo>
                  <a:lnTo>
                    <a:pt x="632091" y="2019020"/>
                  </a:lnTo>
                  <a:lnTo>
                    <a:pt x="644245" y="2019020"/>
                  </a:lnTo>
                  <a:lnTo>
                    <a:pt x="645375" y="2018563"/>
                  </a:lnTo>
                  <a:lnTo>
                    <a:pt x="647230" y="2016696"/>
                  </a:lnTo>
                  <a:lnTo>
                    <a:pt x="647700" y="2015578"/>
                  </a:lnTo>
                  <a:lnTo>
                    <a:pt x="647700" y="2012950"/>
                  </a:lnTo>
                  <a:close/>
                </a:path>
                <a:path w="4293234" h="3023870">
                  <a:moveTo>
                    <a:pt x="647700" y="1510576"/>
                  </a:moveTo>
                  <a:lnTo>
                    <a:pt x="647230" y="1509458"/>
                  </a:lnTo>
                  <a:lnTo>
                    <a:pt x="645375" y="1507591"/>
                  </a:lnTo>
                  <a:lnTo>
                    <a:pt x="644245" y="1507134"/>
                  </a:lnTo>
                  <a:lnTo>
                    <a:pt x="632091" y="1507134"/>
                  </a:lnTo>
                  <a:lnTo>
                    <a:pt x="630974" y="1507591"/>
                  </a:lnTo>
                  <a:lnTo>
                    <a:pt x="629107" y="1509458"/>
                  </a:lnTo>
                  <a:lnTo>
                    <a:pt x="628650" y="1510576"/>
                  </a:lnTo>
                  <a:lnTo>
                    <a:pt x="628650" y="1513205"/>
                  </a:lnTo>
                  <a:lnTo>
                    <a:pt x="629107" y="1514335"/>
                  </a:lnTo>
                  <a:lnTo>
                    <a:pt x="630974" y="1516189"/>
                  </a:lnTo>
                  <a:lnTo>
                    <a:pt x="632091" y="1516659"/>
                  </a:lnTo>
                  <a:lnTo>
                    <a:pt x="644245" y="1516659"/>
                  </a:lnTo>
                  <a:lnTo>
                    <a:pt x="645375" y="1516189"/>
                  </a:lnTo>
                  <a:lnTo>
                    <a:pt x="647230" y="1514335"/>
                  </a:lnTo>
                  <a:lnTo>
                    <a:pt x="647700" y="1513205"/>
                  </a:lnTo>
                  <a:lnTo>
                    <a:pt x="647700" y="1510576"/>
                  </a:lnTo>
                  <a:close/>
                </a:path>
                <a:path w="4293234" h="3023870">
                  <a:moveTo>
                    <a:pt x="647700" y="1008202"/>
                  </a:moveTo>
                  <a:lnTo>
                    <a:pt x="647230" y="1007084"/>
                  </a:lnTo>
                  <a:lnTo>
                    <a:pt x="645375" y="1005230"/>
                  </a:lnTo>
                  <a:lnTo>
                    <a:pt x="644245" y="1004760"/>
                  </a:lnTo>
                  <a:lnTo>
                    <a:pt x="632091" y="1004760"/>
                  </a:lnTo>
                  <a:lnTo>
                    <a:pt x="630974" y="1005230"/>
                  </a:lnTo>
                  <a:lnTo>
                    <a:pt x="629107" y="1007084"/>
                  </a:lnTo>
                  <a:lnTo>
                    <a:pt x="628650" y="1008202"/>
                  </a:lnTo>
                  <a:lnTo>
                    <a:pt x="628650" y="1010831"/>
                  </a:lnTo>
                  <a:lnTo>
                    <a:pt x="629107" y="1011961"/>
                  </a:lnTo>
                  <a:lnTo>
                    <a:pt x="630974" y="1013815"/>
                  </a:lnTo>
                  <a:lnTo>
                    <a:pt x="632091" y="1014285"/>
                  </a:lnTo>
                  <a:lnTo>
                    <a:pt x="644245" y="1014285"/>
                  </a:lnTo>
                  <a:lnTo>
                    <a:pt x="645375" y="1013815"/>
                  </a:lnTo>
                  <a:lnTo>
                    <a:pt x="647230" y="1011961"/>
                  </a:lnTo>
                  <a:lnTo>
                    <a:pt x="647700" y="1010831"/>
                  </a:lnTo>
                  <a:lnTo>
                    <a:pt x="647700" y="1008202"/>
                  </a:lnTo>
                  <a:close/>
                </a:path>
                <a:path w="4293234" h="3023870">
                  <a:moveTo>
                    <a:pt x="647700" y="505815"/>
                  </a:moveTo>
                  <a:lnTo>
                    <a:pt x="647230" y="504698"/>
                  </a:lnTo>
                  <a:lnTo>
                    <a:pt x="645375" y="502831"/>
                  </a:lnTo>
                  <a:lnTo>
                    <a:pt x="644245" y="502373"/>
                  </a:lnTo>
                  <a:lnTo>
                    <a:pt x="632091" y="502373"/>
                  </a:lnTo>
                  <a:lnTo>
                    <a:pt x="630974" y="502831"/>
                  </a:lnTo>
                  <a:lnTo>
                    <a:pt x="629107" y="504698"/>
                  </a:lnTo>
                  <a:lnTo>
                    <a:pt x="628650" y="505815"/>
                  </a:lnTo>
                  <a:lnTo>
                    <a:pt x="628650" y="508444"/>
                  </a:lnTo>
                  <a:lnTo>
                    <a:pt x="629107" y="509574"/>
                  </a:lnTo>
                  <a:lnTo>
                    <a:pt x="630974" y="511429"/>
                  </a:lnTo>
                  <a:lnTo>
                    <a:pt x="632091" y="511898"/>
                  </a:lnTo>
                  <a:lnTo>
                    <a:pt x="644245" y="511898"/>
                  </a:lnTo>
                  <a:lnTo>
                    <a:pt x="645375" y="511429"/>
                  </a:lnTo>
                  <a:lnTo>
                    <a:pt x="647230" y="509574"/>
                  </a:lnTo>
                  <a:lnTo>
                    <a:pt x="647700" y="508444"/>
                  </a:lnTo>
                  <a:lnTo>
                    <a:pt x="647700" y="505815"/>
                  </a:lnTo>
                  <a:close/>
                </a:path>
                <a:path w="4293234" h="3023870">
                  <a:moveTo>
                    <a:pt x="647700" y="3441"/>
                  </a:moveTo>
                  <a:lnTo>
                    <a:pt x="647230" y="2324"/>
                  </a:lnTo>
                  <a:lnTo>
                    <a:pt x="645375" y="457"/>
                  </a:lnTo>
                  <a:lnTo>
                    <a:pt x="644245" y="0"/>
                  </a:lnTo>
                  <a:lnTo>
                    <a:pt x="632091" y="0"/>
                  </a:lnTo>
                  <a:lnTo>
                    <a:pt x="630974" y="457"/>
                  </a:lnTo>
                  <a:lnTo>
                    <a:pt x="629107" y="2324"/>
                  </a:lnTo>
                  <a:lnTo>
                    <a:pt x="628650" y="3441"/>
                  </a:lnTo>
                  <a:lnTo>
                    <a:pt x="628650" y="6070"/>
                  </a:lnTo>
                  <a:lnTo>
                    <a:pt x="629107" y="7200"/>
                  </a:lnTo>
                  <a:lnTo>
                    <a:pt x="630974" y="9055"/>
                  </a:lnTo>
                  <a:lnTo>
                    <a:pt x="632091" y="9525"/>
                  </a:lnTo>
                  <a:lnTo>
                    <a:pt x="644245" y="9525"/>
                  </a:lnTo>
                  <a:lnTo>
                    <a:pt x="645375" y="9055"/>
                  </a:lnTo>
                  <a:lnTo>
                    <a:pt x="647230" y="7200"/>
                  </a:lnTo>
                  <a:lnTo>
                    <a:pt x="647700" y="6070"/>
                  </a:lnTo>
                  <a:lnTo>
                    <a:pt x="647700" y="3441"/>
                  </a:lnTo>
                  <a:close/>
                </a:path>
                <a:path w="4293234" h="3023870">
                  <a:moveTo>
                    <a:pt x="704850" y="3017697"/>
                  </a:moveTo>
                  <a:lnTo>
                    <a:pt x="704380" y="3016567"/>
                  </a:lnTo>
                  <a:lnTo>
                    <a:pt x="702525" y="3014713"/>
                  </a:lnTo>
                  <a:lnTo>
                    <a:pt x="701395" y="3014243"/>
                  </a:lnTo>
                  <a:lnTo>
                    <a:pt x="689241" y="3014243"/>
                  </a:lnTo>
                  <a:lnTo>
                    <a:pt x="688124" y="3014713"/>
                  </a:lnTo>
                  <a:lnTo>
                    <a:pt x="686257" y="3016567"/>
                  </a:lnTo>
                  <a:lnTo>
                    <a:pt x="685800" y="3017697"/>
                  </a:lnTo>
                  <a:lnTo>
                    <a:pt x="685800" y="3020326"/>
                  </a:lnTo>
                  <a:lnTo>
                    <a:pt x="686257" y="3021444"/>
                  </a:lnTo>
                  <a:lnTo>
                    <a:pt x="688124" y="3023298"/>
                  </a:lnTo>
                  <a:lnTo>
                    <a:pt x="689241" y="3023768"/>
                  </a:lnTo>
                  <a:lnTo>
                    <a:pt x="701395" y="3023768"/>
                  </a:lnTo>
                  <a:lnTo>
                    <a:pt x="702525" y="3023298"/>
                  </a:lnTo>
                  <a:lnTo>
                    <a:pt x="704380" y="3021444"/>
                  </a:lnTo>
                  <a:lnTo>
                    <a:pt x="704850" y="3020326"/>
                  </a:lnTo>
                  <a:lnTo>
                    <a:pt x="704850" y="3017697"/>
                  </a:lnTo>
                  <a:close/>
                </a:path>
                <a:path w="4293234" h="3023870">
                  <a:moveTo>
                    <a:pt x="704850" y="2515324"/>
                  </a:moveTo>
                  <a:lnTo>
                    <a:pt x="704380" y="2514193"/>
                  </a:lnTo>
                  <a:lnTo>
                    <a:pt x="702525" y="2512339"/>
                  </a:lnTo>
                  <a:lnTo>
                    <a:pt x="701395" y="2511869"/>
                  </a:lnTo>
                  <a:lnTo>
                    <a:pt x="689241" y="2511869"/>
                  </a:lnTo>
                  <a:lnTo>
                    <a:pt x="688124" y="2512339"/>
                  </a:lnTo>
                  <a:lnTo>
                    <a:pt x="686257" y="2514193"/>
                  </a:lnTo>
                  <a:lnTo>
                    <a:pt x="685800" y="2515324"/>
                  </a:lnTo>
                  <a:lnTo>
                    <a:pt x="685800" y="2517952"/>
                  </a:lnTo>
                  <a:lnTo>
                    <a:pt x="686257" y="2519070"/>
                  </a:lnTo>
                  <a:lnTo>
                    <a:pt x="688124" y="2520937"/>
                  </a:lnTo>
                  <a:lnTo>
                    <a:pt x="689241" y="2521394"/>
                  </a:lnTo>
                  <a:lnTo>
                    <a:pt x="701395" y="2521394"/>
                  </a:lnTo>
                  <a:lnTo>
                    <a:pt x="702525" y="2520937"/>
                  </a:lnTo>
                  <a:lnTo>
                    <a:pt x="704380" y="2519070"/>
                  </a:lnTo>
                  <a:lnTo>
                    <a:pt x="704850" y="2517952"/>
                  </a:lnTo>
                  <a:lnTo>
                    <a:pt x="704850" y="2515324"/>
                  </a:lnTo>
                  <a:close/>
                </a:path>
                <a:path w="4293234" h="3023870">
                  <a:moveTo>
                    <a:pt x="704850" y="2012950"/>
                  </a:moveTo>
                  <a:lnTo>
                    <a:pt x="704380" y="2011832"/>
                  </a:lnTo>
                  <a:lnTo>
                    <a:pt x="702525" y="2009965"/>
                  </a:lnTo>
                  <a:lnTo>
                    <a:pt x="701395" y="2009495"/>
                  </a:lnTo>
                  <a:lnTo>
                    <a:pt x="689241" y="2009495"/>
                  </a:lnTo>
                  <a:lnTo>
                    <a:pt x="688124" y="2009965"/>
                  </a:lnTo>
                  <a:lnTo>
                    <a:pt x="686257" y="2011832"/>
                  </a:lnTo>
                  <a:lnTo>
                    <a:pt x="685800" y="2012950"/>
                  </a:lnTo>
                  <a:lnTo>
                    <a:pt x="685800" y="2015578"/>
                  </a:lnTo>
                  <a:lnTo>
                    <a:pt x="686257" y="2016696"/>
                  </a:lnTo>
                  <a:lnTo>
                    <a:pt x="688124" y="2018563"/>
                  </a:lnTo>
                  <a:lnTo>
                    <a:pt x="689241" y="2019020"/>
                  </a:lnTo>
                  <a:lnTo>
                    <a:pt x="701395" y="2019020"/>
                  </a:lnTo>
                  <a:lnTo>
                    <a:pt x="702525" y="2018563"/>
                  </a:lnTo>
                  <a:lnTo>
                    <a:pt x="704380" y="2016696"/>
                  </a:lnTo>
                  <a:lnTo>
                    <a:pt x="704850" y="2015578"/>
                  </a:lnTo>
                  <a:lnTo>
                    <a:pt x="704850" y="2012950"/>
                  </a:lnTo>
                  <a:close/>
                </a:path>
                <a:path w="4293234" h="3023870">
                  <a:moveTo>
                    <a:pt x="704850" y="1510576"/>
                  </a:moveTo>
                  <a:lnTo>
                    <a:pt x="704380" y="1509458"/>
                  </a:lnTo>
                  <a:lnTo>
                    <a:pt x="702525" y="1507591"/>
                  </a:lnTo>
                  <a:lnTo>
                    <a:pt x="701395" y="1507134"/>
                  </a:lnTo>
                  <a:lnTo>
                    <a:pt x="689241" y="1507134"/>
                  </a:lnTo>
                  <a:lnTo>
                    <a:pt x="688124" y="1507591"/>
                  </a:lnTo>
                  <a:lnTo>
                    <a:pt x="686257" y="1509458"/>
                  </a:lnTo>
                  <a:lnTo>
                    <a:pt x="685800" y="1510576"/>
                  </a:lnTo>
                  <a:lnTo>
                    <a:pt x="685800" y="1513205"/>
                  </a:lnTo>
                  <a:lnTo>
                    <a:pt x="686257" y="1514335"/>
                  </a:lnTo>
                  <a:lnTo>
                    <a:pt x="688124" y="1516189"/>
                  </a:lnTo>
                  <a:lnTo>
                    <a:pt x="689241" y="1516659"/>
                  </a:lnTo>
                  <a:lnTo>
                    <a:pt x="701395" y="1516659"/>
                  </a:lnTo>
                  <a:lnTo>
                    <a:pt x="702525" y="1516189"/>
                  </a:lnTo>
                  <a:lnTo>
                    <a:pt x="704380" y="1514335"/>
                  </a:lnTo>
                  <a:lnTo>
                    <a:pt x="704850" y="1513205"/>
                  </a:lnTo>
                  <a:lnTo>
                    <a:pt x="704850" y="1510576"/>
                  </a:lnTo>
                  <a:close/>
                </a:path>
                <a:path w="4293234" h="3023870">
                  <a:moveTo>
                    <a:pt x="704850" y="1008202"/>
                  </a:moveTo>
                  <a:lnTo>
                    <a:pt x="704380" y="1007084"/>
                  </a:lnTo>
                  <a:lnTo>
                    <a:pt x="702525" y="1005230"/>
                  </a:lnTo>
                  <a:lnTo>
                    <a:pt x="701395" y="1004760"/>
                  </a:lnTo>
                  <a:lnTo>
                    <a:pt x="689241" y="1004760"/>
                  </a:lnTo>
                  <a:lnTo>
                    <a:pt x="688124" y="1005230"/>
                  </a:lnTo>
                  <a:lnTo>
                    <a:pt x="686257" y="1007084"/>
                  </a:lnTo>
                  <a:lnTo>
                    <a:pt x="685800" y="1008202"/>
                  </a:lnTo>
                  <a:lnTo>
                    <a:pt x="685800" y="1010831"/>
                  </a:lnTo>
                  <a:lnTo>
                    <a:pt x="686257" y="1011961"/>
                  </a:lnTo>
                  <a:lnTo>
                    <a:pt x="688124" y="1013815"/>
                  </a:lnTo>
                  <a:lnTo>
                    <a:pt x="689241" y="1014285"/>
                  </a:lnTo>
                  <a:lnTo>
                    <a:pt x="701395" y="1014285"/>
                  </a:lnTo>
                  <a:lnTo>
                    <a:pt x="702525" y="1013815"/>
                  </a:lnTo>
                  <a:lnTo>
                    <a:pt x="704380" y="1011961"/>
                  </a:lnTo>
                  <a:lnTo>
                    <a:pt x="704850" y="1010831"/>
                  </a:lnTo>
                  <a:lnTo>
                    <a:pt x="704850" y="1008202"/>
                  </a:lnTo>
                  <a:close/>
                </a:path>
                <a:path w="4293234" h="3023870">
                  <a:moveTo>
                    <a:pt x="704850" y="505815"/>
                  </a:moveTo>
                  <a:lnTo>
                    <a:pt x="704380" y="504698"/>
                  </a:lnTo>
                  <a:lnTo>
                    <a:pt x="702525" y="502831"/>
                  </a:lnTo>
                  <a:lnTo>
                    <a:pt x="701395" y="502373"/>
                  </a:lnTo>
                  <a:lnTo>
                    <a:pt x="689241" y="502373"/>
                  </a:lnTo>
                  <a:lnTo>
                    <a:pt x="688124" y="502831"/>
                  </a:lnTo>
                  <a:lnTo>
                    <a:pt x="686257" y="504698"/>
                  </a:lnTo>
                  <a:lnTo>
                    <a:pt x="685800" y="505815"/>
                  </a:lnTo>
                  <a:lnTo>
                    <a:pt x="685800" y="508444"/>
                  </a:lnTo>
                  <a:lnTo>
                    <a:pt x="686257" y="509574"/>
                  </a:lnTo>
                  <a:lnTo>
                    <a:pt x="688124" y="511429"/>
                  </a:lnTo>
                  <a:lnTo>
                    <a:pt x="689241" y="511898"/>
                  </a:lnTo>
                  <a:lnTo>
                    <a:pt x="701395" y="511898"/>
                  </a:lnTo>
                  <a:lnTo>
                    <a:pt x="702525" y="511429"/>
                  </a:lnTo>
                  <a:lnTo>
                    <a:pt x="704380" y="509574"/>
                  </a:lnTo>
                  <a:lnTo>
                    <a:pt x="704850" y="508444"/>
                  </a:lnTo>
                  <a:lnTo>
                    <a:pt x="704850" y="505815"/>
                  </a:lnTo>
                  <a:close/>
                </a:path>
                <a:path w="4293234" h="3023870">
                  <a:moveTo>
                    <a:pt x="704850" y="3441"/>
                  </a:moveTo>
                  <a:lnTo>
                    <a:pt x="704380" y="2324"/>
                  </a:lnTo>
                  <a:lnTo>
                    <a:pt x="702525" y="457"/>
                  </a:lnTo>
                  <a:lnTo>
                    <a:pt x="701395" y="0"/>
                  </a:lnTo>
                  <a:lnTo>
                    <a:pt x="689241" y="0"/>
                  </a:lnTo>
                  <a:lnTo>
                    <a:pt x="688124" y="457"/>
                  </a:lnTo>
                  <a:lnTo>
                    <a:pt x="686257" y="2324"/>
                  </a:lnTo>
                  <a:lnTo>
                    <a:pt x="685800" y="3441"/>
                  </a:lnTo>
                  <a:lnTo>
                    <a:pt x="685800" y="6070"/>
                  </a:lnTo>
                  <a:lnTo>
                    <a:pt x="686257" y="7200"/>
                  </a:lnTo>
                  <a:lnTo>
                    <a:pt x="688124" y="9055"/>
                  </a:lnTo>
                  <a:lnTo>
                    <a:pt x="689241" y="9525"/>
                  </a:lnTo>
                  <a:lnTo>
                    <a:pt x="701395" y="9525"/>
                  </a:lnTo>
                  <a:lnTo>
                    <a:pt x="702525" y="9055"/>
                  </a:lnTo>
                  <a:lnTo>
                    <a:pt x="704380" y="7200"/>
                  </a:lnTo>
                  <a:lnTo>
                    <a:pt x="704850" y="6070"/>
                  </a:lnTo>
                  <a:lnTo>
                    <a:pt x="704850" y="3441"/>
                  </a:lnTo>
                  <a:close/>
                </a:path>
                <a:path w="4293234" h="3023870">
                  <a:moveTo>
                    <a:pt x="762000" y="3017697"/>
                  </a:moveTo>
                  <a:lnTo>
                    <a:pt x="761530" y="3016567"/>
                  </a:lnTo>
                  <a:lnTo>
                    <a:pt x="759675" y="3014713"/>
                  </a:lnTo>
                  <a:lnTo>
                    <a:pt x="758545" y="3014243"/>
                  </a:lnTo>
                  <a:lnTo>
                    <a:pt x="746391" y="3014243"/>
                  </a:lnTo>
                  <a:lnTo>
                    <a:pt x="745274" y="3014713"/>
                  </a:lnTo>
                  <a:lnTo>
                    <a:pt x="743407" y="3016567"/>
                  </a:lnTo>
                  <a:lnTo>
                    <a:pt x="742950" y="3017697"/>
                  </a:lnTo>
                  <a:lnTo>
                    <a:pt x="742950" y="3020326"/>
                  </a:lnTo>
                  <a:lnTo>
                    <a:pt x="743407" y="3021444"/>
                  </a:lnTo>
                  <a:lnTo>
                    <a:pt x="745274" y="3023298"/>
                  </a:lnTo>
                  <a:lnTo>
                    <a:pt x="746391" y="3023768"/>
                  </a:lnTo>
                  <a:lnTo>
                    <a:pt x="758545" y="3023768"/>
                  </a:lnTo>
                  <a:lnTo>
                    <a:pt x="759675" y="3023298"/>
                  </a:lnTo>
                  <a:lnTo>
                    <a:pt x="761530" y="3021444"/>
                  </a:lnTo>
                  <a:lnTo>
                    <a:pt x="762000" y="3020326"/>
                  </a:lnTo>
                  <a:lnTo>
                    <a:pt x="762000" y="3017697"/>
                  </a:lnTo>
                  <a:close/>
                </a:path>
                <a:path w="4293234" h="3023870">
                  <a:moveTo>
                    <a:pt x="762000" y="2515324"/>
                  </a:moveTo>
                  <a:lnTo>
                    <a:pt x="761530" y="2514193"/>
                  </a:lnTo>
                  <a:lnTo>
                    <a:pt x="759675" y="2512339"/>
                  </a:lnTo>
                  <a:lnTo>
                    <a:pt x="758545" y="2511869"/>
                  </a:lnTo>
                  <a:lnTo>
                    <a:pt x="746391" y="2511869"/>
                  </a:lnTo>
                  <a:lnTo>
                    <a:pt x="745274" y="2512339"/>
                  </a:lnTo>
                  <a:lnTo>
                    <a:pt x="743407" y="2514193"/>
                  </a:lnTo>
                  <a:lnTo>
                    <a:pt x="742950" y="2515324"/>
                  </a:lnTo>
                  <a:lnTo>
                    <a:pt x="742950" y="2517952"/>
                  </a:lnTo>
                  <a:lnTo>
                    <a:pt x="743407" y="2519070"/>
                  </a:lnTo>
                  <a:lnTo>
                    <a:pt x="745274" y="2520937"/>
                  </a:lnTo>
                  <a:lnTo>
                    <a:pt x="746391" y="2521394"/>
                  </a:lnTo>
                  <a:lnTo>
                    <a:pt x="758545" y="2521394"/>
                  </a:lnTo>
                  <a:lnTo>
                    <a:pt x="759675" y="2520937"/>
                  </a:lnTo>
                  <a:lnTo>
                    <a:pt x="761530" y="2519070"/>
                  </a:lnTo>
                  <a:lnTo>
                    <a:pt x="762000" y="2517952"/>
                  </a:lnTo>
                  <a:lnTo>
                    <a:pt x="762000" y="2515324"/>
                  </a:lnTo>
                  <a:close/>
                </a:path>
                <a:path w="4293234" h="3023870">
                  <a:moveTo>
                    <a:pt x="762000" y="2012950"/>
                  </a:moveTo>
                  <a:lnTo>
                    <a:pt x="761530" y="2011832"/>
                  </a:lnTo>
                  <a:lnTo>
                    <a:pt x="759675" y="2009965"/>
                  </a:lnTo>
                  <a:lnTo>
                    <a:pt x="758545" y="2009495"/>
                  </a:lnTo>
                  <a:lnTo>
                    <a:pt x="746391" y="2009495"/>
                  </a:lnTo>
                  <a:lnTo>
                    <a:pt x="745274" y="2009965"/>
                  </a:lnTo>
                  <a:lnTo>
                    <a:pt x="743407" y="2011832"/>
                  </a:lnTo>
                  <a:lnTo>
                    <a:pt x="742950" y="2012950"/>
                  </a:lnTo>
                  <a:lnTo>
                    <a:pt x="742950" y="2015578"/>
                  </a:lnTo>
                  <a:lnTo>
                    <a:pt x="743407" y="2016696"/>
                  </a:lnTo>
                  <a:lnTo>
                    <a:pt x="745274" y="2018563"/>
                  </a:lnTo>
                  <a:lnTo>
                    <a:pt x="746391" y="2019020"/>
                  </a:lnTo>
                  <a:lnTo>
                    <a:pt x="758545" y="2019020"/>
                  </a:lnTo>
                  <a:lnTo>
                    <a:pt x="759675" y="2018563"/>
                  </a:lnTo>
                  <a:lnTo>
                    <a:pt x="761530" y="2016696"/>
                  </a:lnTo>
                  <a:lnTo>
                    <a:pt x="762000" y="2015578"/>
                  </a:lnTo>
                  <a:lnTo>
                    <a:pt x="762000" y="2012950"/>
                  </a:lnTo>
                  <a:close/>
                </a:path>
                <a:path w="4293234" h="3023870">
                  <a:moveTo>
                    <a:pt x="762000" y="1510576"/>
                  </a:moveTo>
                  <a:lnTo>
                    <a:pt x="761530" y="1509458"/>
                  </a:lnTo>
                  <a:lnTo>
                    <a:pt x="759675" y="1507591"/>
                  </a:lnTo>
                  <a:lnTo>
                    <a:pt x="758545" y="1507134"/>
                  </a:lnTo>
                  <a:lnTo>
                    <a:pt x="746391" y="1507134"/>
                  </a:lnTo>
                  <a:lnTo>
                    <a:pt x="745274" y="1507591"/>
                  </a:lnTo>
                  <a:lnTo>
                    <a:pt x="743407" y="1509458"/>
                  </a:lnTo>
                  <a:lnTo>
                    <a:pt x="742950" y="1510576"/>
                  </a:lnTo>
                  <a:lnTo>
                    <a:pt x="742950" y="1513205"/>
                  </a:lnTo>
                  <a:lnTo>
                    <a:pt x="743407" y="1514335"/>
                  </a:lnTo>
                  <a:lnTo>
                    <a:pt x="745274" y="1516189"/>
                  </a:lnTo>
                  <a:lnTo>
                    <a:pt x="746391" y="1516659"/>
                  </a:lnTo>
                  <a:lnTo>
                    <a:pt x="758545" y="1516659"/>
                  </a:lnTo>
                  <a:lnTo>
                    <a:pt x="759675" y="1516189"/>
                  </a:lnTo>
                  <a:lnTo>
                    <a:pt x="761530" y="1514335"/>
                  </a:lnTo>
                  <a:lnTo>
                    <a:pt x="762000" y="1513205"/>
                  </a:lnTo>
                  <a:lnTo>
                    <a:pt x="762000" y="1510576"/>
                  </a:lnTo>
                  <a:close/>
                </a:path>
                <a:path w="4293234" h="3023870">
                  <a:moveTo>
                    <a:pt x="762000" y="1008202"/>
                  </a:moveTo>
                  <a:lnTo>
                    <a:pt x="761530" y="1007084"/>
                  </a:lnTo>
                  <a:lnTo>
                    <a:pt x="759675" y="1005230"/>
                  </a:lnTo>
                  <a:lnTo>
                    <a:pt x="758545" y="1004760"/>
                  </a:lnTo>
                  <a:lnTo>
                    <a:pt x="746391" y="1004760"/>
                  </a:lnTo>
                  <a:lnTo>
                    <a:pt x="745274" y="1005230"/>
                  </a:lnTo>
                  <a:lnTo>
                    <a:pt x="743407" y="1007084"/>
                  </a:lnTo>
                  <a:lnTo>
                    <a:pt x="742950" y="1008202"/>
                  </a:lnTo>
                  <a:lnTo>
                    <a:pt x="742950" y="1010831"/>
                  </a:lnTo>
                  <a:lnTo>
                    <a:pt x="743407" y="1011961"/>
                  </a:lnTo>
                  <a:lnTo>
                    <a:pt x="745274" y="1013815"/>
                  </a:lnTo>
                  <a:lnTo>
                    <a:pt x="746391" y="1014285"/>
                  </a:lnTo>
                  <a:lnTo>
                    <a:pt x="758545" y="1014285"/>
                  </a:lnTo>
                  <a:lnTo>
                    <a:pt x="759675" y="1013815"/>
                  </a:lnTo>
                  <a:lnTo>
                    <a:pt x="761530" y="1011961"/>
                  </a:lnTo>
                  <a:lnTo>
                    <a:pt x="762000" y="1010831"/>
                  </a:lnTo>
                  <a:lnTo>
                    <a:pt x="762000" y="1008202"/>
                  </a:lnTo>
                  <a:close/>
                </a:path>
                <a:path w="4293234" h="3023870">
                  <a:moveTo>
                    <a:pt x="762000" y="505815"/>
                  </a:moveTo>
                  <a:lnTo>
                    <a:pt x="761530" y="504698"/>
                  </a:lnTo>
                  <a:lnTo>
                    <a:pt x="759675" y="502831"/>
                  </a:lnTo>
                  <a:lnTo>
                    <a:pt x="758545" y="502373"/>
                  </a:lnTo>
                  <a:lnTo>
                    <a:pt x="746391" y="502373"/>
                  </a:lnTo>
                  <a:lnTo>
                    <a:pt x="745274" y="502831"/>
                  </a:lnTo>
                  <a:lnTo>
                    <a:pt x="743407" y="504698"/>
                  </a:lnTo>
                  <a:lnTo>
                    <a:pt x="742950" y="505815"/>
                  </a:lnTo>
                  <a:lnTo>
                    <a:pt x="742950" y="508444"/>
                  </a:lnTo>
                  <a:lnTo>
                    <a:pt x="743407" y="509574"/>
                  </a:lnTo>
                  <a:lnTo>
                    <a:pt x="745274" y="511429"/>
                  </a:lnTo>
                  <a:lnTo>
                    <a:pt x="746391" y="511898"/>
                  </a:lnTo>
                  <a:lnTo>
                    <a:pt x="758545" y="511898"/>
                  </a:lnTo>
                  <a:lnTo>
                    <a:pt x="759675" y="511429"/>
                  </a:lnTo>
                  <a:lnTo>
                    <a:pt x="761530" y="509574"/>
                  </a:lnTo>
                  <a:lnTo>
                    <a:pt x="762000" y="508444"/>
                  </a:lnTo>
                  <a:lnTo>
                    <a:pt x="762000" y="505815"/>
                  </a:lnTo>
                  <a:close/>
                </a:path>
                <a:path w="4293234" h="3023870">
                  <a:moveTo>
                    <a:pt x="762000" y="3441"/>
                  </a:moveTo>
                  <a:lnTo>
                    <a:pt x="761530" y="2324"/>
                  </a:lnTo>
                  <a:lnTo>
                    <a:pt x="759675" y="457"/>
                  </a:lnTo>
                  <a:lnTo>
                    <a:pt x="758545" y="0"/>
                  </a:lnTo>
                  <a:lnTo>
                    <a:pt x="746391" y="0"/>
                  </a:lnTo>
                  <a:lnTo>
                    <a:pt x="745274" y="457"/>
                  </a:lnTo>
                  <a:lnTo>
                    <a:pt x="743407" y="2324"/>
                  </a:lnTo>
                  <a:lnTo>
                    <a:pt x="742950" y="3441"/>
                  </a:lnTo>
                  <a:lnTo>
                    <a:pt x="742950" y="6070"/>
                  </a:lnTo>
                  <a:lnTo>
                    <a:pt x="743407" y="7200"/>
                  </a:lnTo>
                  <a:lnTo>
                    <a:pt x="745274" y="9055"/>
                  </a:lnTo>
                  <a:lnTo>
                    <a:pt x="746391" y="9525"/>
                  </a:lnTo>
                  <a:lnTo>
                    <a:pt x="758545" y="9525"/>
                  </a:lnTo>
                  <a:lnTo>
                    <a:pt x="759675" y="9055"/>
                  </a:lnTo>
                  <a:lnTo>
                    <a:pt x="761530" y="7200"/>
                  </a:lnTo>
                  <a:lnTo>
                    <a:pt x="762000" y="6070"/>
                  </a:lnTo>
                  <a:lnTo>
                    <a:pt x="762000" y="3441"/>
                  </a:lnTo>
                  <a:close/>
                </a:path>
                <a:path w="4293234" h="3023870">
                  <a:moveTo>
                    <a:pt x="819150" y="3017697"/>
                  </a:moveTo>
                  <a:lnTo>
                    <a:pt x="818680" y="3016567"/>
                  </a:lnTo>
                  <a:lnTo>
                    <a:pt x="816825" y="3014713"/>
                  </a:lnTo>
                  <a:lnTo>
                    <a:pt x="815695" y="3014243"/>
                  </a:lnTo>
                  <a:lnTo>
                    <a:pt x="803541" y="3014243"/>
                  </a:lnTo>
                  <a:lnTo>
                    <a:pt x="802424" y="3014713"/>
                  </a:lnTo>
                  <a:lnTo>
                    <a:pt x="800557" y="3016567"/>
                  </a:lnTo>
                  <a:lnTo>
                    <a:pt x="800100" y="3017697"/>
                  </a:lnTo>
                  <a:lnTo>
                    <a:pt x="800100" y="3020326"/>
                  </a:lnTo>
                  <a:lnTo>
                    <a:pt x="800557" y="3021444"/>
                  </a:lnTo>
                  <a:lnTo>
                    <a:pt x="802424" y="3023298"/>
                  </a:lnTo>
                  <a:lnTo>
                    <a:pt x="803541" y="3023768"/>
                  </a:lnTo>
                  <a:lnTo>
                    <a:pt x="815695" y="3023768"/>
                  </a:lnTo>
                  <a:lnTo>
                    <a:pt x="816825" y="3023298"/>
                  </a:lnTo>
                  <a:lnTo>
                    <a:pt x="818680" y="3021444"/>
                  </a:lnTo>
                  <a:lnTo>
                    <a:pt x="819150" y="3020326"/>
                  </a:lnTo>
                  <a:lnTo>
                    <a:pt x="819150" y="3017697"/>
                  </a:lnTo>
                  <a:close/>
                </a:path>
                <a:path w="4293234" h="3023870">
                  <a:moveTo>
                    <a:pt x="819150" y="2515324"/>
                  </a:moveTo>
                  <a:lnTo>
                    <a:pt x="818680" y="2514193"/>
                  </a:lnTo>
                  <a:lnTo>
                    <a:pt x="816825" y="2512339"/>
                  </a:lnTo>
                  <a:lnTo>
                    <a:pt x="815695" y="2511869"/>
                  </a:lnTo>
                  <a:lnTo>
                    <a:pt x="803541" y="2511869"/>
                  </a:lnTo>
                  <a:lnTo>
                    <a:pt x="802424" y="2512339"/>
                  </a:lnTo>
                  <a:lnTo>
                    <a:pt x="800557" y="2514193"/>
                  </a:lnTo>
                  <a:lnTo>
                    <a:pt x="800100" y="2515324"/>
                  </a:lnTo>
                  <a:lnTo>
                    <a:pt x="800100" y="2517952"/>
                  </a:lnTo>
                  <a:lnTo>
                    <a:pt x="800557" y="2519070"/>
                  </a:lnTo>
                  <a:lnTo>
                    <a:pt x="802424" y="2520937"/>
                  </a:lnTo>
                  <a:lnTo>
                    <a:pt x="803541" y="2521394"/>
                  </a:lnTo>
                  <a:lnTo>
                    <a:pt x="815695" y="2521394"/>
                  </a:lnTo>
                  <a:lnTo>
                    <a:pt x="816825" y="2520937"/>
                  </a:lnTo>
                  <a:lnTo>
                    <a:pt x="818680" y="2519070"/>
                  </a:lnTo>
                  <a:lnTo>
                    <a:pt x="819150" y="2517952"/>
                  </a:lnTo>
                  <a:lnTo>
                    <a:pt x="819150" y="2515324"/>
                  </a:lnTo>
                  <a:close/>
                </a:path>
                <a:path w="4293234" h="3023870">
                  <a:moveTo>
                    <a:pt x="819150" y="2012950"/>
                  </a:moveTo>
                  <a:lnTo>
                    <a:pt x="818680" y="2011832"/>
                  </a:lnTo>
                  <a:lnTo>
                    <a:pt x="816825" y="2009965"/>
                  </a:lnTo>
                  <a:lnTo>
                    <a:pt x="815695" y="2009495"/>
                  </a:lnTo>
                  <a:lnTo>
                    <a:pt x="803541" y="2009495"/>
                  </a:lnTo>
                  <a:lnTo>
                    <a:pt x="802424" y="2009965"/>
                  </a:lnTo>
                  <a:lnTo>
                    <a:pt x="800557" y="2011832"/>
                  </a:lnTo>
                  <a:lnTo>
                    <a:pt x="800100" y="2012950"/>
                  </a:lnTo>
                  <a:lnTo>
                    <a:pt x="800100" y="2015578"/>
                  </a:lnTo>
                  <a:lnTo>
                    <a:pt x="800557" y="2016696"/>
                  </a:lnTo>
                  <a:lnTo>
                    <a:pt x="802424" y="2018563"/>
                  </a:lnTo>
                  <a:lnTo>
                    <a:pt x="803541" y="2019020"/>
                  </a:lnTo>
                  <a:lnTo>
                    <a:pt x="815695" y="2019020"/>
                  </a:lnTo>
                  <a:lnTo>
                    <a:pt x="816825" y="2018563"/>
                  </a:lnTo>
                  <a:lnTo>
                    <a:pt x="818680" y="2016696"/>
                  </a:lnTo>
                  <a:lnTo>
                    <a:pt x="819150" y="2015578"/>
                  </a:lnTo>
                  <a:lnTo>
                    <a:pt x="819150" y="2012950"/>
                  </a:lnTo>
                  <a:close/>
                </a:path>
                <a:path w="4293234" h="3023870">
                  <a:moveTo>
                    <a:pt x="819150" y="1510576"/>
                  </a:moveTo>
                  <a:lnTo>
                    <a:pt x="818680" y="1509458"/>
                  </a:lnTo>
                  <a:lnTo>
                    <a:pt x="816825" y="1507591"/>
                  </a:lnTo>
                  <a:lnTo>
                    <a:pt x="815695" y="1507134"/>
                  </a:lnTo>
                  <a:lnTo>
                    <a:pt x="803541" y="1507134"/>
                  </a:lnTo>
                  <a:lnTo>
                    <a:pt x="802424" y="1507591"/>
                  </a:lnTo>
                  <a:lnTo>
                    <a:pt x="800557" y="1509458"/>
                  </a:lnTo>
                  <a:lnTo>
                    <a:pt x="800100" y="1510576"/>
                  </a:lnTo>
                  <a:lnTo>
                    <a:pt x="800100" y="1513205"/>
                  </a:lnTo>
                  <a:lnTo>
                    <a:pt x="800557" y="1514335"/>
                  </a:lnTo>
                  <a:lnTo>
                    <a:pt x="802424" y="1516189"/>
                  </a:lnTo>
                  <a:lnTo>
                    <a:pt x="803541" y="1516659"/>
                  </a:lnTo>
                  <a:lnTo>
                    <a:pt x="815695" y="1516659"/>
                  </a:lnTo>
                  <a:lnTo>
                    <a:pt x="816825" y="1516189"/>
                  </a:lnTo>
                  <a:lnTo>
                    <a:pt x="818680" y="1514335"/>
                  </a:lnTo>
                  <a:lnTo>
                    <a:pt x="819150" y="1513205"/>
                  </a:lnTo>
                  <a:lnTo>
                    <a:pt x="819150" y="1510576"/>
                  </a:lnTo>
                  <a:close/>
                </a:path>
                <a:path w="4293234" h="3023870">
                  <a:moveTo>
                    <a:pt x="819150" y="1008202"/>
                  </a:moveTo>
                  <a:lnTo>
                    <a:pt x="818680" y="1007084"/>
                  </a:lnTo>
                  <a:lnTo>
                    <a:pt x="816825" y="1005230"/>
                  </a:lnTo>
                  <a:lnTo>
                    <a:pt x="815695" y="1004760"/>
                  </a:lnTo>
                  <a:lnTo>
                    <a:pt x="803541" y="1004760"/>
                  </a:lnTo>
                  <a:lnTo>
                    <a:pt x="802424" y="1005230"/>
                  </a:lnTo>
                  <a:lnTo>
                    <a:pt x="800557" y="1007084"/>
                  </a:lnTo>
                  <a:lnTo>
                    <a:pt x="800100" y="1008202"/>
                  </a:lnTo>
                  <a:lnTo>
                    <a:pt x="800100" y="1010831"/>
                  </a:lnTo>
                  <a:lnTo>
                    <a:pt x="800557" y="1011961"/>
                  </a:lnTo>
                  <a:lnTo>
                    <a:pt x="802424" y="1013815"/>
                  </a:lnTo>
                  <a:lnTo>
                    <a:pt x="803541" y="1014285"/>
                  </a:lnTo>
                  <a:lnTo>
                    <a:pt x="815695" y="1014285"/>
                  </a:lnTo>
                  <a:lnTo>
                    <a:pt x="816825" y="1013815"/>
                  </a:lnTo>
                  <a:lnTo>
                    <a:pt x="818680" y="1011961"/>
                  </a:lnTo>
                  <a:lnTo>
                    <a:pt x="819150" y="1010831"/>
                  </a:lnTo>
                  <a:lnTo>
                    <a:pt x="819150" y="1008202"/>
                  </a:lnTo>
                  <a:close/>
                </a:path>
                <a:path w="4293234" h="3023870">
                  <a:moveTo>
                    <a:pt x="819150" y="505815"/>
                  </a:moveTo>
                  <a:lnTo>
                    <a:pt x="818680" y="504698"/>
                  </a:lnTo>
                  <a:lnTo>
                    <a:pt x="816825" y="502831"/>
                  </a:lnTo>
                  <a:lnTo>
                    <a:pt x="815695" y="502373"/>
                  </a:lnTo>
                  <a:lnTo>
                    <a:pt x="803541" y="502373"/>
                  </a:lnTo>
                  <a:lnTo>
                    <a:pt x="802424" y="502831"/>
                  </a:lnTo>
                  <a:lnTo>
                    <a:pt x="800557" y="504698"/>
                  </a:lnTo>
                  <a:lnTo>
                    <a:pt x="800100" y="505815"/>
                  </a:lnTo>
                  <a:lnTo>
                    <a:pt x="800100" y="508444"/>
                  </a:lnTo>
                  <a:lnTo>
                    <a:pt x="800557" y="509574"/>
                  </a:lnTo>
                  <a:lnTo>
                    <a:pt x="802424" y="511429"/>
                  </a:lnTo>
                  <a:lnTo>
                    <a:pt x="803541" y="511898"/>
                  </a:lnTo>
                  <a:lnTo>
                    <a:pt x="815695" y="511898"/>
                  </a:lnTo>
                  <a:lnTo>
                    <a:pt x="816825" y="511429"/>
                  </a:lnTo>
                  <a:lnTo>
                    <a:pt x="818680" y="509574"/>
                  </a:lnTo>
                  <a:lnTo>
                    <a:pt x="819150" y="508444"/>
                  </a:lnTo>
                  <a:lnTo>
                    <a:pt x="819150" y="505815"/>
                  </a:lnTo>
                  <a:close/>
                </a:path>
                <a:path w="4293234" h="3023870">
                  <a:moveTo>
                    <a:pt x="819150" y="3441"/>
                  </a:moveTo>
                  <a:lnTo>
                    <a:pt x="818680" y="2324"/>
                  </a:lnTo>
                  <a:lnTo>
                    <a:pt x="816825" y="457"/>
                  </a:lnTo>
                  <a:lnTo>
                    <a:pt x="815695" y="0"/>
                  </a:lnTo>
                  <a:lnTo>
                    <a:pt x="803541" y="0"/>
                  </a:lnTo>
                  <a:lnTo>
                    <a:pt x="802424" y="457"/>
                  </a:lnTo>
                  <a:lnTo>
                    <a:pt x="800557" y="2324"/>
                  </a:lnTo>
                  <a:lnTo>
                    <a:pt x="800100" y="3441"/>
                  </a:lnTo>
                  <a:lnTo>
                    <a:pt x="800100" y="6070"/>
                  </a:lnTo>
                  <a:lnTo>
                    <a:pt x="800557" y="7200"/>
                  </a:lnTo>
                  <a:lnTo>
                    <a:pt x="802424" y="9055"/>
                  </a:lnTo>
                  <a:lnTo>
                    <a:pt x="803541" y="9525"/>
                  </a:lnTo>
                  <a:lnTo>
                    <a:pt x="815695" y="9525"/>
                  </a:lnTo>
                  <a:lnTo>
                    <a:pt x="816825" y="9055"/>
                  </a:lnTo>
                  <a:lnTo>
                    <a:pt x="818680" y="7200"/>
                  </a:lnTo>
                  <a:lnTo>
                    <a:pt x="819150" y="6070"/>
                  </a:lnTo>
                  <a:lnTo>
                    <a:pt x="819150" y="3441"/>
                  </a:lnTo>
                  <a:close/>
                </a:path>
                <a:path w="4293234" h="3023870">
                  <a:moveTo>
                    <a:pt x="876300" y="3017697"/>
                  </a:moveTo>
                  <a:lnTo>
                    <a:pt x="875830" y="3016567"/>
                  </a:lnTo>
                  <a:lnTo>
                    <a:pt x="873975" y="3014713"/>
                  </a:lnTo>
                  <a:lnTo>
                    <a:pt x="872845" y="3014243"/>
                  </a:lnTo>
                  <a:lnTo>
                    <a:pt x="860691" y="3014243"/>
                  </a:lnTo>
                  <a:lnTo>
                    <a:pt x="859574" y="3014713"/>
                  </a:lnTo>
                  <a:lnTo>
                    <a:pt x="857707" y="3016567"/>
                  </a:lnTo>
                  <a:lnTo>
                    <a:pt x="857250" y="3017697"/>
                  </a:lnTo>
                  <a:lnTo>
                    <a:pt x="857250" y="3020326"/>
                  </a:lnTo>
                  <a:lnTo>
                    <a:pt x="857707" y="3021444"/>
                  </a:lnTo>
                  <a:lnTo>
                    <a:pt x="859574" y="3023298"/>
                  </a:lnTo>
                  <a:lnTo>
                    <a:pt x="860691" y="3023768"/>
                  </a:lnTo>
                  <a:lnTo>
                    <a:pt x="872845" y="3023768"/>
                  </a:lnTo>
                  <a:lnTo>
                    <a:pt x="873975" y="3023298"/>
                  </a:lnTo>
                  <a:lnTo>
                    <a:pt x="875830" y="3021444"/>
                  </a:lnTo>
                  <a:lnTo>
                    <a:pt x="876300" y="3020326"/>
                  </a:lnTo>
                  <a:lnTo>
                    <a:pt x="876300" y="3017697"/>
                  </a:lnTo>
                  <a:close/>
                </a:path>
                <a:path w="4293234" h="3023870">
                  <a:moveTo>
                    <a:pt x="876300" y="2515324"/>
                  </a:moveTo>
                  <a:lnTo>
                    <a:pt x="875830" y="2514193"/>
                  </a:lnTo>
                  <a:lnTo>
                    <a:pt x="873975" y="2512339"/>
                  </a:lnTo>
                  <a:lnTo>
                    <a:pt x="872845" y="2511869"/>
                  </a:lnTo>
                  <a:lnTo>
                    <a:pt x="860691" y="2511869"/>
                  </a:lnTo>
                  <a:lnTo>
                    <a:pt x="859574" y="2512339"/>
                  </a:lnTo>
                  <a:lnTo>
                    <a:pt x="857707" y="2514193"/>
                  </a:lnTo>
                  <a:lnTo>
                    <a:pt x="857250" y="2515324"/>
                  </a:lnTo>
                  <a:lnTo>
                    <a:pt x="857250" y="2517952"/>
                  </a:lnTo>
                  <a:lnTo>
                    <a:pt x="857707" y="2519070"/>
                  </a:lnTo>
                  <a:lnTo>
                    <a:pt x="859574" y="2520937"/>
                  </a:lnTo>
                  <a:lnTo>
                    <a:pt x="860691" y="2521394"/>
                  </a:lnTo>
                  <a:lnTo>
                    <a:pt x="872845" y="2521394"/>
                  </a:lnTo>
                  <a:lnTo>
                    <a:pt x="873975" y="2520937"/>
                  </a:lnTo>
                  <a:lnTo>
                    <a:pt x="875830" y="2519070"/>
                  </a:lnTo>
                  <a:lnTo>
                    <a:pt x="876300" y="2517952"/>
                  </a:lnTo>
                  <a:lnTo>
                    <a:pt x="876300" y="2515324"/>
                  </a:lnTo>
                  <a:close/>
                </a:path>
                <a:path w="4293234" h="3023870">
                  <a:moveTo>
                    <a:pt x="876300" y="2012950"/>
                  </a:moveTo>
                  <a:lnTo>
                    <a:pt x="875830" y="2011832"/>
                  </a:lnTo>
                  <a:lnTo>
                    <a:pt x="873975" y="2009965"/>
                  </a:lnTo>
                  <a:lnTo>
                    <a:pt x="872845" y="2009495"/>
                  </a:lnTo>
                  <a:lnTo>
                    <a:pt x="860691" y="2009495"/>
                  </a:lnTo>
                  <a:lnTo>
                    <a:pt x="859574" y="2009965"/>
                  </a:lnTo>
                  <a:lnTo>
                    <a:pt x="857707" y="2011832"/>
                  </a:lnTo>
                  <a:lnTo>
                    <a:pt x="857250" y="2012950"/>
                  </a:lnTo>
                  <a:lnTo>
                    <a:pt x="857250" y="2015578"/>
                  </a:lnTo>
                  <a:lnTo>
                    <a:pt x="857707" y="2016696"/>
                  </a:lnTo>
                  <a:lnTo>
                    <a:pt x="859574" y="2018563"/>
                  </a:lnTo>
                  <a:lnTo>
                    <a:pt x="860691" y="2019020"/>
                  </a:lnTo>
                  <a:lnTo>
                    <a:pt x="872845" y="2019020"/>
                  </a:lnTo>
                  <a:lnTo>
                    <a:pt x="873975" y="2018563"/>
                  </a:lnTo>
                  <a:lnTo>
                    <a:pt x="875830" y="2016696"/>
                  </a:lnTo>
                  <a:lnTo>
                    <a:pt x="876300" y="2015578"/>
                  </a:lnTo>
                  <a:lnTo>
                    <a:pt x="876300" y="2012950"/>
                  </a:lnTo>
                  <a:close/>
                </a:path>
                <a:path w="4293234" h="3023870">
                  <a:moveTo>
                    <a:pt x="876300" y="1510576"/>
                  </a:moveTo>
                  <a:lnTo>
                    <a:pt x="875830" y="1509458"/>
                  </a:lnTo>
                  <a:lnTo>
                    <a:pt x="873975" y="1507591"/>
                  </a:lnTo>
                  <a:lnTo>
                    <a:pt x="872845" y="1507134"/>
                  </a:lnTo>
                  <a:lnTo>
                    <a:pt x="860691" y="1507134"/>
                  </a:lnTo>
                  <a:lnTo>
                    <a:pt x="859574" y="1507591"/>
                  </a:lnTo>
                  <a:lnTo>
                    <a:pt x="857707" y="1509458"/>
                  </a:lnTo>
                  <a:lnTo>
                    <a:pt x="857250" y="1510576"/>
                  </a:lnTo>
                  <a:lnTo>
                    <a:pt x="857250" y="1513205"/>
                  </a:lnTo>
                  <a:lnTo>
                    <a:pt x="857707" y="1514335"/>
                  </a:lnTo>
                  <a:lnTo>
                    <a:pt x="859574" y="1516189"/>
                  </a:lnTo>
                  <a:lnTo>
                    <a:pt x="860691" y="1516659"/>
                  </a:lnTo>
                  <a:lnTo>
                    <a:pt x="872845" y="1516659"/>
                  </a:lnTo>
                  <a:lnTo>
                    <a:pt x="873975" y="1516189"/>
                  </a:lnTo>
                  <a:lnTo>
                    <a:pt x="875830" y="1514335"/>
                  </a:lnTo>
                  <a:lnTo>
                    <a:pt x="876300" y="1513205"/>
                  </a:lnTo>
                  <a:lnTo>
                    <a:pt x="876300" y="1510576"/>
                  </a:lnTo>
                  <a:close/>
                </a:path>
                <a:path w="4293234" h="3023870">
                  <a:moveTo>
                    <a:pt x="876300" y="1008202"/>
                  </a:moveTo>
                  <a:lnTo>
                    <a:pt x="875830" y="1007084"/>
                  </a:lnTo>
                  <a:lnTo>
                    <a:pt x="873975" y="1005230"/>
                  </a:lnTo>
                  <a:lnTo>
                    <a:pt x="872845" y="1004760"/>
                  </a:lnTo>
                  <a:lnTo>
                    <a:pt x="860691" y="1004760"/>
                  </a:lnTo>
                  <a:lnTo>
                    <a:pt x="859574" y="1005230"/>
                  </a:lnTo>
                  <a:lnTo>
                    <a:pt x="857707" y="1007084"/>
                  </a:lnTo>
                  <a:lnTo>
                    <a:pt x="857250" y="1008202"/>
                  </a:lnTo>
                  <a:lnTo>
                    <a:pt x="857250" y="1010831"/>
                  </a:lnTo>
                  <a:lnTo>
                    <a:pt x="857707" y="1011961"/>
                  </a:lnTo>
                  <a:lnTo>
                    <a:pt x="859574" y="1013815"/>
                  </a:lnTo>
                  <a:lnTo>
                    <a:pt x="860691" y="1014285"/>
                  </a:lnTo>
                  <a:lnTo>
                    <a:pt x="872845" y="1014285"/>
                  </a:lnTo>
                  <a:lnTo>
                    <a:pt x="873975" y="1013815"/>
                  </a:lnTo>
                  <a:lnTo>
                    <a:pt x="875830" y="1011961"/>
                  </a:lnTo>
                  <a:lnTo>
                    <a:pt x="876300" y="1010831"/>
                  </a:lnTo>
                  <a:lnTo>
                    <a:pt x="876300" y="1008202"/>
                  </a:lnTo>
                  <a:close/>
                </a:path>
                <a:path w="4293234" h="3023870">
                  <a:moveTo>
                    <a:pt x="876300" y="505815"/>
                  </a:moveTo>
                  <a:lnTo>
                    <a:pt x="875830" y="504698"/>
                  </a:lnTo>
                  <a:lnTo>
                    <a:pt x="873975" y="502831"/>
                  </a:lnTo>
                  <a:lnTo>
                    <a:pt x="872845" y="502373"/>
                  </a:lnTo>
                  <a:lnTo>
                    <a:pt x="860691" y="502373"/>
                  </a:lnTo>
                  <a:lnTo>
                    <a:pt x="859574" y="502831"/>
                  </a:lnTo>
                  <a:lnTo>
                    <a:pt x="857707" y="504698"/>
                  </a:lnTo>
                  <a:lnTo>
                    <a:pt x="857250" y="505815"/>
                  </a:lnTo>
                  <a:lnTo>
                    <a:pt x="857250" y="508444"/>
                  </a:lnTo>
                  <a:lnTo>
                    <a:pt x="857707" y="509574"/>
                  </a:lnTo>
                  <a:lnTo>
                    <a:pt x="859574" y="511429"/>
                  </a:lnTo>
                  <a:lnTo>
                    <a:pt x="860691" y="511898"/>
                  </a:lnTo>
                  <a:lnTo>
                    <a:pt x="872845" y="511898"/>
                  </a:lnTo>
                  <a:lnTo>
                    <a:pt x="873975" y="511429"/>
                  </a:lnTo>
                  <a:lnTo>
                    <a:pt x="875830" y="509574"/>
                  </a:lnTo>
                  <a:lnTo>
                    <a:pt x="876300" y="508444"/>
                  </a:lnTo>
                  <a:lnTo>
                    <a:pt x="876300" y="505815"/>
                  </a:lnTo>
                  <a:close/>
                </a:path>
                <a:path w="4293234" h="3023870">
                  <a:moveTo>
                    <a:pt x="876300" y="3441"/>
                  </a:moveTo>
                  <a:lnTo>
                    <a:pt x="875830" y="2324"/>
                  </a:lnTo>
                  <a:lnTo>
                    <a:pt x="873975" y="457"/>
                  </a:lnTo>
                  <a:lnTo>
                    <a:pt x="872845" y="0"/>
                  </a:lnTo>
                  <a:lnTo>
                    <a:pt x="860691" y="0"/>
                  </a:lnTo>
                  <a:lnTo>
                    <a:pt x="859574" y="457"/>
                  </a:lnTo>
                  <a:lnTo>
                    <a:pt x="857707" y="2324"/>
                  </a:lnTo>
                  <a:lnTo>
                    <a:pt x="857250" y="3441"/>
                  </a:lnTo>
                  <a:lnTo>
                    <a:pt x="857250" y="6070"/>
                  </a:lnTo>
                  <a:lnTo>
                    <a:pt x="857707" y="7200"/>
                  </a:lnTo>
                  <a:lnTo>
                    <a:pt x="859574" y="9055"/>
                  </a:lnTo>
                  <a:lnTo>
                    <a:pt x="860691" y="9525"/>
                  </a:lnTo>
                  <a:lnTo>
                    <a:pt x="872845" y="9525"/>
                  </a:lnTo>
                  <a:lnTo>
                    <a:pt x="873975" y="9055"/>
                  </a:lnTo>
                  <a:lnTo>
                    <a:pt x="875830" y="7200"/>
                  </a:lnTo>
                  <a:lnTo>
                    <a:pt x="876300" y="6070"/>
                  </a:lnTo>
                  <a:lnTo>
                    <a:pt x="876300" y="3441"/>
                  </a:lnTo>
                  <a:close/>
                </a:path>
                <a:path w="4293234" h="3023870">
                  <a:moveTo>
                    <a:pt x="933450" y="3017697"/>
                  </a:moveTo>
                  <a:lnTo>
                    <a:pt x="932980" y="3016567"/>
                  </a:lnTo>
                  <a:lnTo>
                    <a:pt x="931125" y="3014713"/>
                  </a:lnTo>
                  <a:lnTo>
                    <a:pt x="929995" y="3014243"/>
                  </a:lnTo>
                  <a:lnTo>
                    <a:pt x="917841" y="3014243"/>
                  </a:lnTo>
                  <a:lnTo>
                    <a:pt x="916724" y="3014713"/>
                  </a:lnTo>
                  <a:lnTo>
                    <a:pt x="914857" y="3016567"/>
                  </a:lnTo>
                  <a:lnTo>
                    <a:pt x="914400" y="3017697"/>
                  </a:lnTo>
                  <a:lnTo>
                    <a:pt x="914400" y="3020326"/>
                  </a:lnTo>
                  <a:lnTo>
                    <a:pt x="914857" y="3021444"/>
                  </a:lnTo>
                  <a:lnTo>
                    <a:pt x="916724" y="3023298"/>
                  </a:lnTo>
                  <a:lnTo>
                    <a:pt x="917841" y="3023768"/>
                  </a:lnTo>
                  <a:lnTo>
                    <a:pt x="929995" y="3023768"/>
                  </a:lnTo>
                  <a:lnTo>
                    <a:pt x="931125" y="3023298"/>
                  </a:lnTo>
                  <a:lnTo>
                    <a:pt x="932980" y="3021444"/>
                  </a:lnTo>
                  <a:lnTo>
                    <a:pt x="933450" y="3020326"/>
                  </a:lnTo>
                  <a:lnTo>
                    <a:pt x="933450" y="3017697"/>
                  </a:lnTo>
                  <a:close/>
                </a:path>
                <a:path w="4293234" h="3023870">
                  <a:moveTo>
                    <a:pt x="933450" y="2515324"/>
                  </a:moveTo>
                  <a:lnTo>
                    <a:pt x="932980" y="2514193"/>
                  </a:lnTo>
                  <a:lnTo>
                    <a:pt x="931125" y="2512339"/>
                  </a:lnTo>
                  <a:lnTo>
                    <a:pt x="929995" y="2511869"/>
                  </a:lnTo>
                  <a:lnTo>
                    <a:pt x="917841" y="2511869"/>
                  </a:lnTo>
                  <a:lnTo>
                    <a:pt x="916724" y="2512339"/>
                  </a:lnTo>
                  <a:lnTo>
                    <a:pt x="914857" y="2514193"/>
                  </a:lnTo>
                  <a:lnTo>
                    <a:pt x="914400" y="2515324"/>
                  </a:lnTo>
                  <a:lnTo>
                    <a:pt x="914400" y="2517952"/>
                  </a:lnTo>
                  <a:lnTo>
                    <a:pt x="914857" y="2519070"/>
                  </a:lnTo>
                  <a:lnTo>
                    <a:pt x="916724" y="2520937"/>
                  </a:lnTo>
                  <a:lnTo>
                    <a:pt x="917841" y="2521394"/>
                  </a:lnTo>
                  <a:lnTo>
                    <a:pt x="929995" y="2521394"/>
                  </a:lnTo>
                  <a:lnTo>
                    <a:pt x="931125" y="2520937"/>
                  </a:lnTo>
                  <a:lnTo>
                    <a:pt x="932980" y="2519070"/>
                  </a:lnTo>
                  <a:lnTo>
                    <a:pt x="933450" y="2517952"/>
                  </a:lnTo>
                  <a:lnTo>
                    <a:pt x="933450" y="2515324"/>
                  </a:lnTo>
                  <a:close/>
                </a:path>
                <a:path w="4293234" h="3023870">
                  <a:moveTo>
                    <a:pt x="933450" y="2012950"/>
                  </a:moveTo>
                  <a:lnTo>
                    <a:pt x="932980" y="2011832"/>
                  </a:lnTo>
                  <a:lnTo>
                    <a:pt x="931125" y="2009965"/>
                  </a:lnTo>
                  <a:lnTo>
                    <a:pt x="929995" y="2009495"/>
                  </a:lnTo>
                  <a:lnTo>
                    <a:pt x="917841" y="2009495"/>
                  </a:lnTo>
                  <a:lnTo>
                    <a:pt x="916724" y="2009965"/>
                  </a:lnTo>
                  <a:lnTo>
                    <a:pt x="914857" y="2011832"/>
                  </a:lnTo>
                  <a:lnTo>
                    <a:pt x="914400" y="2012950"/>
                  </a:lnTo>
                  <a:lnTo>
                    <a:pt x="914400" y="2015578"/>
                  </a:lnTo>
                  <a:lnTo>
                    <a:pt x="914857" y="2016696"/>
                  </a:lnTo>
                  <a:lnTo>
                    <a:pt x="916724" y="2018563"/>
                  </a:lnTo>
                  <a:lnTo>
                    <a:pt x="917841" y="2019020"/>
                  </a:lnTo>
                  <a:lnTo>
                    <a:pt x="929995" y="2019020"/>
                  </a:lnTo>
                  <a:lnTo>
                    <a:pt x="931125" y="2018563"/>
                  </a:lnTo>
                  <a:lnTo>
                    <a:pt x="932980" y="2016696"/>
                  </a:lnTo>
                  <a:lnTo>
                    <a:pt x="933450" y="2015578"/>
                  </a:lnTo>
                  <a:lnTo>
                    <a:pt x="933450" y="2012950"/>
                  </a:lnTo>
                  <a:close/>
                </a:path>
                <a:path w="4293234" h="3023870">
                  <a:moveTo>
                    <a:pt x="933450" y="1510576"/>
                  </a:moveTo>
                  <a:lnTo>
                    <a:pt x="932980" y="1509458"/>
                  </a:lnTo>
                  <a:lnTo>
                    <a:pt x="931125" y="1507591"/>
                  </a:lnTo>
                  <a:lnTo>
                    <a:pt x="929995" y="1507134"/>
                  </a:lnTo>
                  <a:lnTo>
                    <a:pt x="917841" y="1507134"/>
                  </a:lnTo>
                  <a:lnTo>
                    <a:pt x="916724" y="1507591"/>
                  </a:lnTo>
                  <a:lnTo>
                    <a:pt x="914857" y="1509458"/>
                  </a:lnTo>
                  <a:lnTo>
                    <a:pt x="914400" y="1510576"/>
                  </a:lnTo>
                  <a:lnTo>
                    <a:pt x="914400" y="1513205"/>
                  </a:lnTo>
                  <a:lnTo>
                    <a:pt x="914857" y="1514335"/>
                  </a:lnTo>
                  <a:lnTo>
                    <a:pt x="916724" y="1516189"/>
                  </a:lnTo>
                  <a:lnTo>
                    <a:pt x="917841" y="1516659"/>
                  </a:lnTo>
                  <a:lnTo>
                    <a:pt x="929995" y="1516659"/>
                  </a:lnTo>
                  <a:lnTo>
                    <a:pt x="931125" y="1516189"/>
                  </a:lnTo>
                  <a:lnTo>
                    <a:pt x="932980" y="1514335"/>
                  </a:lnTo>
                  <a:lnTo>
                    <a:pt x="933450" y="1513205"/>
                  </a:lnTo>
                  <a:lnTo>
                    <a:pt x="933450" y="1510576"/>
                  </a:lnTo>
                  <a:close/>
                </a:path>
                <a:path w="4293234" h="3023870">
                  <a:moveTo>
                    <a:pt x="933450" y="1008202"/>
                  </a:moveTo>
                  <a:lnTo>
                    <a:pt x="932980" y="1007084"/>
                  </a:lnTo>
                  <a:lnTo>
                    <a:pt x="931125" y="1005230"/>
                  </a:lnTo>
                  <a:lnTo>
                    <a:pt x="929995" y="1004760"/>
                  </a:lnTo>
                  <a:lnTo>
                    <a:pt x="917841" y="1004760"/>
                  </a:lnTo>
                  <a:lnTo>
                    <a:pt x="916724" y="1005230"/>
                  </a:lnTo>
                  <a:lnTo>
                    <a:pt x="914857" y="1007084"/>
                  </a:lnTo>
                  <a:lnTo>
                    <a:pt x="914400" y="1008202"/>
                  </a:lnTo>
                  <a:lnTo>
                    <a:pt x="914400" y="1010831"/>
                  </a:lnTo>
                  <a:lnTo>
                    <a:pt x="914857" y="1011961"/>
                  </a:lnTo>
                  <a:lnTo>
                    <a:pt x="916724" y="1013815"/>
                  </a:lnTo>
                  <a:lnTo>
                    <a:pt x="917841" y="1014285"/>
                  </a:lnTo>
                  <a:lnTo>
                    <a:pt x="929995" y="1014285"/>
                  </a:lnTo>
                  <a:lnTo>
                    <a:pt x="931125" y="1013815"/>
                  </a:lnTo>
                  <a:lnTo>
                    <a:pt x="932980" y="1011961"/>
                  </a:lnTo>
                  <a:lnTo>
                    <a:pt x="933450" y="1010831"/>
                  </a:lnTo>
                  <a:lnTo>
                    <a:pt x="933450" y="1008202"/>
                  </a:lnTo>
                  <a:close/>
                </a:path>
                <a:path w="4293234" h="3023870">
                  <a:moveTo>
                    <a:pt x="933450" y="505815"/>
                  </a:moveTo>
                  <a:lnTo>
                    <a:pt x="932980" y="504698"/>
                  </a:lnTo>
                  <a:lnTo>
                    <a:pt x="931125" y="502831"/>
                  </a:lnTo>
                  <a:lnTo>
                    <a:pt x="929995" y="502373"/>
                  </a:lnTo>
                  <a:lnTo>
                    <a:pt x="917841" y="502373"/>
                  </a:lnTo>
                  <a:lnTo>
                    <a:pt x="916724" y="502831"/>
                  </a:lnTo>
                  <a:lnTo>
                    <a:pt x="914857" y="504698"/>
                  </a:lnTo>
                  <a:lnTo>
                    <a:pt x="914400" y="505815"/>
                  </a:lnTo>
                  <a:lnTo>
                    <a:pt x="914400" y="508444"/>
                  </a:lnTo>
                  <a:lnTo>
                    <a:pt x="914857" y="509574"/>
                  </a:lnTo>
                  <a:lnTo>
                    <a:pt x="916724" y="511429"/>
                  </a:lnTo>
                  <a:lnTo>
                    <a:pt x="917841" y="511898"/>
                  </a:lnTo>
                  <a:lnTo>
                    <a:pt x="929995" y="511898"/>
                  </a:lnTo>
                  <a:lnTo>
                    <a:pt x="931125" y="511429"/>
                  </a:lnTo>
                  <a:lnTo>
                    <a:pt x="932980" y="509574"/>
                  </a:lnTo>
                  <a:lnTo>
                    <a:pt x="933450" y="508444"/>
                  </a:lnTo>
                  <a:lnTo>
                    <a:pt x="933450" y="505815"/>
                  </a:lnTo>
                  <a:close/>
                </a:path>
                <a:path w="4293234" h="3023870">
                  <a:moveTo>
                    <a:pt x="933450" y="3441"/>
                  </a:moveTo>
                  <a:lnTo>
                    <a:pt x="932980" y="2324"/>
                  </a:lnTo>
                  <a:lnTo>
                    <a:pt x="931125" y="457"/>
                  </a:lnTo>
                  <a:lnTo>
                    <a:pt x="929995" y="0"/>
                  </a:lnTo>
                  <a:lnTo>
                    <a:pt x="917841" y="0"/>
                  </a:lnTo>
                  <a:lnTo>
                    <a:pt x="916724" y="457"/>
                  </a:lnTo>
                  <a:lnTo>
                    <a:pt x="914857" y="2324"/>
                  </a:lnTo>
                  <a:lnTo>
                    <a:pt x="914400" y="3441"/>
                  </a:lnTo>
                  <a:lnTo>
                    <a:pt x="914400" y="6070"/>
                  </a:lnTo>
                  <a:lnTo>
                    <a:pt x="914857" y="7200"/>
                  </a:lnTo>
                  <a:lnTo>
                    <a:pt x="916724" y="9055"/>
                  </a:lnTo>
                  <a:lnTo>
                    <a:pt x="917841" y="9525"/>
                  </a:lnTo>
                  <a:lnTo>
                    <a:pt x="929995" y="9525"/>
                  </a:lnTo>
                  <a:lnTo>
                    <a:pt x="931125" y="9055"/>
                  </a:lnTo>
                  <a:lnTo>
                    <a:pt x="932980" y="7200"/>
                  </a:lnTo>
                  <a:lnTo>
                    <a:pt x="933450" y="6070"/>
                  </a:lnTo>
                  <a:lnTo>
                    <a:pt x="933450" y="3441"/>
                  </a:lnTo>
                  <a:close/>
                </a:path>
                <a:path w="4293234" h="3023870">
                  <a:moveTo>
                    <a:pt x="990600" y="3017697"/>
                  </a:moveTo>
                  <a:lnTo>
                    <a:pt x="990130" y="3016567"/>
                  </a:lnTo>
                  <a:lnTo>
                    <a:pt x="988275" y="3014713"/>
                  </a:lnTo>
                  <a:lnTo>
                    <a:pt x="987145" y="3014243"/>
                  </a:lnTo>
                  <a:lnTo>
                    <a:pt x="974991" y="3014243"/>
                  </a:lnTo>
                  <a:lnTo>
                    <a:pt x="973874" y="3014713"/>
                  </a:lnTo>
                  <a:lnTo>
                    <a:pt x="972007" y="3016567"/>
                  </a:lnTo>
                  <a:lnTo>
                    <a:pt x="971550" y="3017697"/>
                  </a:lnTo>
                  <a:lnTo>
                    <a:pt x="971550" y="3020326"/>
                  </a:lnTo>
                  <a:lnTo>
                    <a:pt x="972007" y="3021444"/>
                  </a:lnTo>
                  <a:lnTo>
                    <a:pt x="973874" y="3023298"/>
                  </a:lnTo>
                  <a:lnTo>
                    <a:pt x="974991" y="3023768"/>
                  </a:lnTo>
                  <a:lnTo>
                    <a:pt x="987145" y="3023768"/>
                  </a:lnTo>
                  <a:lnTo>
                    <a:pt x="988275" y="3023298"/>
                  </a:lnTo>
                  <a:lnTo>
                    <a:pt x="990130" y="3021444"/>
                  </a:lnTo>
                  <a:lnTo>
                    <a:pt x="990600" y="3020326"/>
                  </a:lnTo>
                  <a:lnTo>
                    <a:pt x="990600" y="3017697"/>
                  </a:lnTo>
                  <a:close/>
                </a:path>
                <a:path w="4293234" h="3023870">
                  <a:moveTo>
                    <a:pt x="990600" y="2515324"/>
                  </a:moveTo>
                  <a:lnTo>
                    <a:pt x="990130" y="2514193"/>
                  </a:lnTo>
                  <a:lnTo>
                    <a:pt x="988275" y="2512339"/>
                  </a:lnTo>
                  <a:lnTo>
                    <a:pt x="987145" y="2511869"/>
                  </a:lnTo>
                  <a:lnTo>
                    <a:pt x="974991" y="2511869"/>
                  </a:lnTo>
                  <a:lnTo>
                    <a:pt x="973874" y="2512339"/>
                  </a:lnTo>
                  <a:lnTo>
                    <a:pt x="972007" y="2514193"/>
                  </a:lnTo>
                  <a:lnTo>
                    <a:pt x="971550" y="2515324"/>
                  </a:lnTo>
                  <a:lnTo>
                    <a:pt x="971550" y="2517952"/>
                  </a:lnTo>
                  <a:lnTo>
                    <a:pt x="972007" y="2519070"/>
                  </a:lnTo>
                  <a:lnTo>
                    <a:pt x="973874" y="2520937"/>
                  </a:lnTo>
                  <a:lnTo>
                    <a:pt x="974991" y="2521394"/>
                  </a:lnTo>
                  <a:lnTo>
                    <a:pt x="987145" y="2521394"/>
                  </a:lnTo>
                  <a:lnTo>
                    <a:pt x="988275" y="2520937"/>
                  </a:lnTo>
                  <a:lnTo>
                    <a:pt x="990130" y="2519070"/>
                  </a:lnTo>
                  <a:lnTo>
                    <a:pt x="990600" y="2517952"/>
                  </a:lnTo>
                  <a:lnTo>
                    <a:pt x="990600" y="2515324"/>
                  </a:lnTo>
                  <a:close/>
                </a:path>
                <a:path w="4293234" h="3023870">
                  <a:moveTo>
                    <a:pt x="990600" y="2012950"/>
                  </a:moveTo>
                  <a:lnTo>
                    <a:pt x="990130" y="2011832"/>
                  </a:lnTo>
                  <a:lnTo>
                    <a:pt x="988275" y="2009965"/>
                  </a:lnTo>
                  <a:lnTo>
                    <a:pt x="987145" y="2009495"/>
                  </a:lnTo>
                  <a:lnTo>
                    <a:pt x="974991" y="2009495"/>
                  </a:lnTo>
                  <a:lnTo>
                    <a:pt x="973874" y="2009965"/>
                  </a:lnTo>
                  <a:lnTo>
                    <a:pt x="972007" y="2011832"/>
                  </a:lnTo>
                  <a:lnTo>
                    <a:pt x="971550" y="2012950"/>
                  </a:lnTo>
                  <a:lnTo>
                    <a:pt x="971550" y="2015578"/>
                  </a:lnTo>
                  <a:lnTo>
                    <a:pt x="972007" y="2016696"/>
                  </a:lnTo>
                  <a:lnTo>
                    <a:pt x="973874" y="2018563"/>
                  </a:lnTo>
                  <a:lnTo>
                    <a:pt x="974991" y="2019020"/>
                  </a:lnTo>
                  <a:lnTo>
                    <a:pt x="987145" y="2019020"/>
                  </a:lnTo>
                  <a:lnTo>
                    <a:pt x="988275" y="2018563"/>
                  </a:lnTo>
                  <a:lnTo>
                    <a:pt x="990130" y="2016696"/>
                  </a:lnTo>
                  <a:lnTo>
                    <a:pt x="990600" y="2015578"/>
                  </a:lnTo>
                  <a:lnTo>
                    <a:pt x="990600" y="2012950"/>
                  </a:lnTo>
                  <a:close/>
                </a:path>
                <a:path w="4293234" h="3023870">
                  <a:moveTo>
                    <a:pt x="990600" y="1510576"/>
                  </a:moveTo>
                  <a:lnTo>
                    <a:pt x="990130" y="1509458"/>
                  </a:lnTo>
                  <a:lnTo>
                    <a:pt x="988275" y="1507591"/>
                  </a:lnTo>
                  <a:lnTo>
                    <a:pt x="987145" y="1507134"/>
                  </a:lnTo>
                  <a:lnTo>
                    <a:pt x="974991" y="1507134"/>
                  </a:lnTo>
                  <a:lnTo>
                    <a:pt x="973874" y="1507591"/>
                  </a:lnTo>
                  <a:lnTo>
                    <a:pt x="972007" y="1509458"/>
                  </a:lnTo>
                  <a:lnTo>
                    <a:pt x="971550" y="1510576"/>
                  </a:lnTo>
                  <a:lnTo>
                    <a:pt x="971550" y="1513205"/>
                  </a:lnTo>
                  <a:lnTo>
                    <a:pt x="972007" y="1514335"/>
                  </a:lnTo>
                  <a:lnTo>
                    <a:pt x="973874" y="1516189"/>
                  </a:lnTo>
                  <a:lnTo>
                    <a:pt x="974991" y="1516659"/>
                  </a:lnTo>
                  <a:lnTo>
                    <a:pt x="987145" y="1516659"/>
                  </a:lnTo>
                  <a:lnTo>
                    <a:pt x="988275" y="1516189"/>
                  </a:lnTo>
                  <a:lnTo>
                    <a:pt x="990130" y="1514335"/>
                  </a:lnTo>
                  <a:lnTo>
                    <a:pt x="990600" y="1513205"/>
                  </a:lnTo>
                  <a:lnTo>
                    <a:pt x="990600" y="1510576"/>
                  </a:lnTo>
                  <a:close/>
                </a:path>
                <a:path w="4293234" h="3023870">
                  <a:moveTo>
                    <a:pt x="990600" y="1008202"/>
                  </a:moveTo>
                  <a:lnTo>
                    <a:pt x="990130" y="1007084"/>
                  </a:lnTo>
                  <a:lnTo>
                    <a:pt x="988275" y="1005230"/>
                  </a:lnTo>
                  <a:lnTo>
                    <a:pt x="987145" y="1004760"/>
                  </a:lnTo>
                  <a:lnTo>
                    <a:pt x="974991" y="1004760"/>
                  </a:lnTo>
                  <a:lnTo>
                    <a:pt x="973874" y="1005230"/>
                  </a:lnTo>
                  <a:lnTo>
                    <a:pt x="972007" y="1007084"/>
                  </a:lnTo>
                  <a:lnTo>
                    <a:pt x="971550" y="1008202"/>
                  </a:lnTo>
                  <a:lnTo>
                    <a:pt x="971550" y="1010831"/>
                  </a:lnTo>
                  <a:lnTo>
                    <a:pt x="972007" y="1011961"/>
                  </a:lnTo>
                  <a:lnTo>
                    <a:pt x="973874" y="1013815"/>
                  </a:lnTo>
                  <a:lnTo>
                    <a:pt x="974991" y="1014285"/>
                  </a:lnTo>
                  <a:lnTo>
                    <a:pt x="987145" y="1014285"/>
                  </a:lnTo>
                  <a:lnTo>
                    <a:pt x="988275" y="1013815"/>
                  </a:lnTo>
                  <a:lnTo>
                    <a:pt x="990130" y="1011961"/>
                  </a:lnTo>
                  <a:lnTo>
                    <a:pt x="990600" y="1010831"/>
                  </a:lnTo>
                  <a:lnTo>
                    <a:pt x="990600" y="1008202"/>
                  </a:lnTo>
                  <a:close/>
                </a:path>
                <a:path w="4293234" h="3023870">
                  <a:moveTo>
                    <a:pt x="990600" y="505815"/>
                  </a:moveTo>
                  <a:lnTo>
                    <a:pt x="990130" y="504698"/>
                  </a:lnTo>
                  <a:lnTo>
                    <a:pt x="988275" y="502831"/>
                  </a:lnTo>
                  <a:lnTo>
                    <a:pt x="987145" y="502373"/>
                  </a:lnTo>
                  <a:lnTo>
                    <a:pt x="974991" y="502373"/>
                  </a:lnTo>
                  <a:lnTo>
                    <a:pt x="973874" y="502831"/>
                  </a:lnTo>
                  <a:lnTo>
                    <a:pt x="972007" y="504698"/>
                  </a:lnTo>
                  <a:lnTo>
                    <a:pt x="971550" y="505815"/>
                  </a:lnTo>
                  <a:lnTo>
                    <a:pt x="971550" y="508444"/>
                  </a:lnTo>
                  <a:lnTo>
                    <a:pt x="972007" y="509574"/>
                  </a:lnTo>
                  <a:lnTo>
                    <a:pt x="973874" y="511429"/>
                  </a:lnTo>
                  <a:lnTo>
                    <a:pt x="974991" y="511898"/>
                  </a:lnTo>
                  <a:lnTo>
                    <a:pt x="987145" y="511898"/>
                  </a:lnTo>
                  <a:lnTo>
                    <a:pt x="988275" y="511429"/>
                  </a:lnTo>
                  <a:lnTo>
                    <a:pt x="990130" y="509574"/>
                  </a:lnTo>
                  <a:lnTo>
                    <a:pt x="990600" y="508444"/>
                  </a:lnTo>
                  <a:lnTo>
                    <a:pt x="990600" y="505815"/>
                  </a:lnTo>
                  <a:close/>
                </a:path>
                <a:path w="4293234" h="3023870">
                  <a:moveTo>
                    <a:pt x="990600" y="3441"/>
                  </a:moveTo>
                  <a:lnTo>
                    <a:pt x="990130" y="2324"/>
                  </a:lnTo>
                  <a:lnTo>
                    <a:pt x="988275" y="457"/>
                  </a:lnTo>
                  <a:lnTo>
                    <a:pt x="987145" y="0"/>
                  </a:lnTo>
                  <a:lnTo>
                    <a:pt x="974991" y="0"/>
                  </a:lnTo>
                  <a:lnTo>
                    <a:pt x="973874" y="457"/>
                  </a:lnTo>
                  <a:lnTo>
                    <a:pt x="972007" y="2324"/>
                  </a:lnTo>
                  <a:lnTo>
                    <a:pt x="971550" y="3441"/>
                  </a:lnTo>
                  <a:lnTo>
                    <a:pt x="971550" y="6070"/>
                  </a:lnTo>
                  <a:lnTo>
                    <a:pt x="972007" y="7200"/>
                  </a:lnTo>
                  <a:lnTo>
                    <a:pt x="973874" y="9055"/>
                  </a:lnTo>
                  <a:lnTo>
                    <a:pt x="974991" y="9525"/>
                  </a:lnTo>
                  <a:lnTo>
                    <a:pt x="987145" y="9525"/>
                  </a:lnTo>
                  <a:lnTo>
                    <a:pt x="988275" y="9055"/>
                  </a:lnTo>
                  <a:lnTo>
                    <a:pt x="990130" y="7200"/>
                  </a:lnTo>
                  <a:lnTo>
                    <a:pt x="990600" y="6070"/>
                  </a:lnTo>
                  <a:lnTo>
                    <a:pt x="990600" y="3441"/>
                  </a:lnTo>
                  <a:close/>
                </a:path>
                <a:path w="4293234" h="3023870">
                  <a:moveTo>
                    <a:pt x="1047750" y="3017697"/>
                  </a:moveTo>
                  <a:lnTo>
                    <a:pt x="1047280" y="3016567"/>
                  </a:lnTo>
                  <a:lnTo>
                    <a:pt x="1045425" y="3014713"/>
                  </a:lnTo>
                  <a:lnTo>
                    <a:pt x="1044295" y="3014243"/>
                  </a:lnTo>
                  <a:lnTo>
                    <a:pt x="1032141" y="3014243"/>
                  </a:lnTo>
                  <a:lnTo>
                    <a:pt x="1031024" y="3014713"/>
                  </a:lnTo>
                  <a:lnTo>
                    <a:pt x="1029157" y="3016567"/>
                  </a:lnTo>
                  <a:lnTo>
                    <a:pt x="1028700" y="3017697"/>
                  </a:lnTo>
                  <a:lnTo>
                    <a:pt x="1028700" y="3020326"/>
                  </a:lnTo>
                  <a:lnTo>
                    <a:pt x="1029157" y="3021444"/>
                  </a:lnTo>
                  <a:lnTo>
                    <a:pt x="1031024" y="3023298"/>
                  </a:lnTo>
                  <a:lnTo>
                    <a:pt x="1032141" y="3023768"/>
                  </a:lnTo>
                  <a:lnTo>
                    <a:pt x="1044295" y="3023768"/>
                  </a:lnTo>
                  <a:lnTo>
                    <a:pt x="1045425" y="3023298"/>
                  </a:lnTo>
                  <a:lnTo>
                    <a:pt x="1047280" y="3021444"/>
                  </a:lnTo>
                  <a:lnTo>
                    <a:pt x="1047750" y="3020326"/>
                  </a:lnTo>
                  <a:lnTo>
                    <a:pt x="1047750" y="3017697"/>
                  </a:lnTo>
                  <a:close/>
                </a:path>
                <a:path w="4293234" h="3023870">
                  <a:moveTo>
                    <a:pt x="1047750" y="2515324"/>
                  </a:moveTo>
                  <a:lnTo>
                    <a:pt x="1047280" y="2514193"/>
                  </a:lnTo>
                  <a:lnTo>
                    <a:pt x="1045425" y="2512339"/>
                  </a:lnTo>
                  <a:lnTo>
                    <a:pt x="1044295" y="2511869"/>
                  </a:lnTo>
                  <a:lnTo>
                    <a:pt x="1032141" y="2511869"/>
                  </a:lnTo>
                  <a:lnTo>
                    <a:pt x="1031024" y="2512339"/>
                  </a:lnTo>
                  <a:lnTo>
                    <a:pt x="1029157" y="2514193"/>
                  </a:lnTo>
                  <a:lnTo>
                    <a:pt x="1028700" y="2515324"/>
                  </a:lnTo>
                  <a:lnTo>
                    <a:pt x="1028700" y="2517952"/>
                  </a:lnTo>
                  <a:lnTo>
                    <a:pt x="1029157" y="2519070"/>
                  </a:lnTo>
                  <a:lnTo>
                    <a:pt x="1031024" y="2520937"/>
                  </a:lnTo>
                  <a:lnTo>
                    <a:pt x="1032141" y="2521394"/>
                  </a:lnTo>
                  <a:lnTo>
                    <a:pt x="1044295" y="2521394"/>
                  </a:lnTo>
                  <a:lnTo>
                    <a:pt x="1045425" y="2520937"/>
                  </a:lnTo>
                  <a:lnTo>
                    <a:pt x="1047280" y="2519070"/>
                  </a:lnTo>
                  <a:lnTo>
                    <a:pt x="1047750" y="2517952"/>
                  </a:lnTo>
                  <a:lnTo>
                    <a:pt x="1047750" y="2515324"/>
                  </a:lnTo>
                  <a:close/>
                </a:path>
                <a:path w="4293234" h="3023870">
                  <a:moveTo>
                    <a:pt x="1047750" y="2012950"/>
                  </a:moveTo>
                  <a:lnTo>
                    <a:pt x="1047280" y="2011832"/>
                  </a:lnTo>
                  <a:lnTo>
                    <a:pt x="1045425" y="2009965"/>
                  </a:lnTo>
                  <a:lnTo>
                    <a:pt x="1044295" y="2009495"/>
                  </a:lnTo>
                  <a:lnTo>
                    <a:pt x="1032141" y="2009495"/>
                  </a:lnTo>
                  <a:lnTo>
                    <a:pt x="1031024" y="2009965"/>
                  </a:lnTo>
                  <a:lnTo>
                    <a:pt x="1029157" y="2011832"/>
                  </a:lnTo>
                  <a:lnTo>
                    <a:pt x="1028700" y="2012950"/>
                  </a:lnTo>
                  <a:lnTo>
                    <a:pt x="1028700" y="2015578"/>
                  </a:lnTo>
                  <a:lnTo>
                    <a:pt x="1029157" y="2016696"/>
                  </a:lnTo>
                  <a:lnTo>
                    <a:pt x="1031024" y="2018563"/>
                  </a:lnTo>
                  <a:lnTo>
                    <a:pt x="1032141" y="2019020"/>
                  </a:lnTo>
                  <a:lnTo>
                    <a:pt x="1044295" y="2019020"/>
                  </a:lnTo>
                  <a:lnTo>
                    <a:pt x="1045425" y="2018563"/>
                  </a:lnTo>
                  <a:lnTo>
                    <a:pt x="1047280" y="2016696"/>
                  </a:lnTo>
                  <a:lnTo>
                    <a:pt x="1047750" y="2015578"/>
                  </a:lnTo>
                  <a:lnTo>
                    <a:pt x="1047750" y="2012950"/>
                  </a:lnTo>
                  <a:close/>
                </a:path>
                <a:path w="4293234" h="3023870">
                  <a:moveTo>
                    <a:pt x="1047750" y="1510576"/>
                  </a:moveTo>
                  <a:lnTo>
                    <a:pt x="1047280" y="1509458"/>
                  </a:lnTo>
                  <a:lnTo>
                    <a:pt x="1045425" y="1507591"/>
                  </a:lnTo>
                  <a:lnTo>
                    <a:pt x="1044295" y="1507134"/>
                  </a:lnTo>
                  <a:lnTo>
                    <a:pt x="1032141" y="1507134"/>
                  </a:lnTo>
                  <a:lnTo>
                    <a:pt x="1031024" y="1507591"/>
                  </a:lnTo>
                  <a:lnTo>
                    <a:pt x="1029157" y="1509458"/>
                  </a:lnTo>
                  <a:lnTo>
                    <a:pt x="1028700" y="1510576"/>
                  </a:lnTo>
                  <a:lnTo>
                    <a:pt x="1028700" y="1513205"/>
                  </a:lnTo>
                  <a:lnTo>
                    <a:pt x="1029157" y="1514335"/>
                  </a:lnTo>
                  <a:lnTo>
                    <a:pt x="1031024" y="1516189"/>
                  </a:lnTo>
                  <a:lnTo>
                    <a:pt x="1032141" y="1516659"/>
                  </a:lnTo>
                  <a:lnTo>
                    <a:pt x="1044295" y="1516659"/>
                  </a:lnTo>
                  <a:lnTo>
                    <a:pt x="1045425" y="1516189"/>
                  </a:lnTo>
                  <a:lnTo>
                    <a:pt x="1047280" y="1514335"/>
                  </a:lnTo>
                  <a:lnTo>
                    <a:pt x="1047750" y="1513205"/>
                  </a:lnTo>
                  <a:lnTo>
                    <a:pt x="1047750" y="1510576"/>
                  </a:lnTo>
                  <a:close/>
                </a:path>
                <a:path w="4293234" h="3023870">
                  <a:moveTo>
                    <a:pt x="1047750" y="1008202"/>
                  </a:moveTo>
                  <a:lnTo>
                    <a:pt x="1047280" y="1007084"/>
                  </a:lnTo>
                  <a:lnTo>
                    <a:pt x="1045425" y="1005230"/>
                  </a:lnTo>
                  <a:lnTo>
                    <a:pt x="1044295" y="1004760"/>
                  </a:lnTo>
                  <a:lnTo>
                    <a:pt x="1032141" y="1004760"/>
                  </a:lnTo>
                  <a:lnTo>
                    <a:pt x="1031024" y="1005230"/>
                  </a:lnTo>
                  <a:lnTo>
                    <a:pt x="1029157" y="1007084"/>
                  </a:lnTo>
                  <a:lnTo>
                    <a:pt x="1028700" y="1008202"/>
                  </a:lnTo>
                  <a:lnTo>
                    <a:pt x="1028700" y="1010831"/>
                  </a:lnTo>
                  <a:lnTo>
                    <a:pt x="1029157" y="1011961"/>
                  </a:lnTo>
                  <a:lnTo>
                    <a:pt x="1031024" y="1013815"/>
                  </a:lnTo>
                  <a:lnTo>
                    <a:pt x="1032141" y="1014285"/>
                  </a:lnTo>
                  <a:lnTo>
                    <a:pt x="1044295" y="1014285"/>
                  </a:lnTo>
                  <a:lnTo>
                    <a:pt x="1045425" y="1013815"/>
                  </a:lnTo>
                  <a:lnTo>
                    <a:pt x="1047280" y="1011961"/>
                  </a:lnTo>
                  <a:lnTo>
                    <a:pt x="1047750" y="1010831"/>
                  </a:lnTo>
                  <a:lnTo>
                    <a:pt x="1047750" y="1008202"/>
                  </a:lnTo>
                  <a:close/>
                </a:path>
                <a:path w="4293234" h="3023870">
                  <a:moveTo>
                    <a:pt x="1047750" y="505815"/>
                  </a:moveTo>
                  <a:lnTo>
                    <a:pt x="1047280" y="504698"/>
                  </a:lnTo>
                  <a:lnTo>
                    <a:pt x="1045425" y="502831"/>
                  </a:lnTo>
                  <a:lnTo>
                    <a:pt x="1044295" y="502373"/>
                  </a:lnTo>
                  <a:lnTo>
                    <a:pt x="1032141" y="502373"/>
                  </a:lnTo>
                  <a:lnTo>
                    <a:pt x="1031024" y="502831"/>
                  </a:lnTo>
                  <a:lnTo>
                    <a:pt x="1029157" y="504698"/>
                  </a:lnTo>
                  <a:lnTo>
                    <a:pt x="1028700" y="505815"/>
                  </a:lnTo>
                  <a:lnTo>
                    <a:pt x="1028700" y="508444"/>
                  </a:lnTo>
                  <a:lnTo>
                    <a:pt x="1029157" y="509574"/>
                  </a:lnTo>
                  <a:lnTo>
                    <a:pt x="1031024" y="511429"/>
                  </a:lnTo>
                  <a:lnTo>
                    <a:pt x="1032141" y="511898"/>
                  </a:lnTo>
                  <a:lnTo>
                    <a:pt x="1044295" y="511898"/>
                  </a:lnTo>
                  <a:lnTo>
                    <a:pt x="1045425" y="511429"/>
                  </a:lnTo>
                  <a:lnTo>
                    <a:pt x="1047280" y="509574"/>
                  </a:lnTo>
                  <a:lnTo>
                    <a:pt x="1047750" y="508444"/>
                  </a:lnTo>
                  <a:lnTo>
                    <a:pt x="1047750" y="505815"/>
                  </a:lnTo>
                  <a:close/>
                </a:path>
                <a:path w="4293234" h="3023870">
                  <a:moveTo>
                    <a:pt x="1047750" y="3441"/>
                  </a:moveTo>
                  <a:lnTo>
                    <a:pt x="1047280" y="2324"/>
                  </a:lnTo>
                  <a:lnTo>
                    <a:pt x="1045425" y="457"/>
                  </a:lnTo>
                  <a:lnTo>
                    <a:pt x="1044295" y="0"/>
                  </a:lnTo>
                  <a:lnTo>
                    <a:pt x="1032141" y="0"/>
                  </a:lnTo>
                  <a:lnTo>
                    <a:pt x="1031024" y="457"/>
                  </a:lnTo>
                  <a:lnTo>
                    <a:pt x="1029157" y="2324"/>
                  </a:lnTo>
                  <a:lnTo>
                    <a:pt x="1028700" y="3441"/>
                  </a:lnTo>
                  <a:lnTo>
                    <a:pt x="1028700" y="6070"/>
                  </a:lnTo>
                  <a:lnTo>
                    <a:pt x="1029157" y="7200"/>
                  </a:lnTo>
                  <a:lnTo>
                    <a:pt x="1031024" y="9055"/>
                  </a:lnTo>
                  <a:lnTo>
                    <a:pt x="1032141" y="9525"/>
                  </a:lnTo>
                  <a:lnTo>
                    <a:pt x="1044295" y="9525"/>
                  </a:lnTo>
                  <a:lnTo>
                    <a:pt x="1045425" y="9055"/>
                  </a:lnTo>
                  <a:lnTo>
                    <a:pt x="1047280" y="7200"/>
                  </a:lnTo>
                  <a:lnTo>
                    <a:pt x="1047750" y="6070"/>
                  </a:lnTo>
                  <a:lnTo>
                    <a:pt x="1047750" y="3441"/>
                  </a:lnTo>
                  <a:close/>
                </a:path>
                <a:path w="4293234" h="3023870">
                  <a:moveTo>
                    <a:pt x="1104900" y="3017697"/>
                  </a:moveTo>
                  <a:lnTo>
                    <a:pt x="1104430" y="3016567"/>
                  </a:lnTo>
                  <a:lnTo>
                    <a:pt x="1102575" y="3014713"/>
                  </a:lnTo>
                  <a:lnTo>
                    <a:pt x="1101445" y="3014243"/>
                  </a:lnTo>
                  <a:lnTo>
                    <a:pt x="1089291" y="3014243"/>
                  </a:lnTo>
                  <a:lnTo>
                    <a:pt x="1088174" y="3014713"/>
                  </a:lnTo>
                  <a:lnTo>
                    <a:pt x="1086307" y="3016567"/>
                  </a:lnTo>
                  <a:lnTo>
                    <a:pt x="1085850" y="3017697"/>
                  </a:lnTo>
                  <a:lnTo>
                    <a:pt x="1085850" y="3020326"/>
                  </a:lnTo>
                  <a:lnTo>
                    <a:pt x="1086307" y="3021444"/>
                  </a:lnTo>
                  <a:lnTo>
                    <a:pt x="1088174" y="3023298"/>
                  </a:lnTo>
                  <a:lnTo>
                    <a:pt x="1089291" y="3023768"/>
                  </a:lnTo>
                  <a:lnTo>
                    <a:pt x="1101445" y="3023768"/>
                  </a:lnTo>
                  <a:lnTo>
                    <a:pt x="1102575" y="3023298"/>
                  </a:lnTo>
                  <a:lnTo>
                    <a:pt x="1104430" y="3021444"/>
                  </a:lnTo>
                  <a:lnTo>
                    <a:pt x="1104900" y="3020326"/>
                  </a:lnTo>
                  <a:lnTo>
                    <a:pt x="1104900" y="3017697"/>
                  </a:lnTo>
                  <a:close/>
                </a:path>
                <a:path w="4293234" h="3023870">
                  <a:moveTo>
                    <a:pt x="1104900" y="2515324"/>
                  </a:moveTo>
                  <a:lnTo>
                    <a:pt x="1104430" y="2514193"/>
                  </a:lnTo>
                  <a:lnTo>
                    <a:pt x="1102575" y="2512339"/>
                  </a:lnTo>
                  <a:lnTo>
                    <a:pt x="1101445" y="2511869"/>
                  </a:lnTo>
                  <a:lnTo>
                    <a:pt x="1089291" y="2511869"/>
                  </a:lnTo>
                  <a:lnTo>
                    <a:pt x="1088174" y="2512339"/>
                  </a:lnTo>
                  <a:lnTo>
                    <a:pt x="1086307" y="2514193"/>
                  </a:lnTo>
                  <a:lnTo>
                    <a:pt x="1085850" y="2515324"/>
                  </a:lnTo>
                  <a:lnTo>
                    <a:pt x="1085850" y="2517952"/>
                  </a:lnTo>
                  <a:lnTo>
                    <a:pt x="1086307" y="2519070"/>
                  </a:lnTo>
                  <a:lnTo>
                    <a:pt x="1088174" y="2520937"/>
                  </a:lnTo>
                  <a:lnTo>
                    <a:pt x="1089291" y="2521394"/>
                  </a:lnTo>
                  <a:lnTo>
                    <a:pt x="1101445" y="2521394"/>
                  </a:lnTo>
                  <a:lnTo>
                    <a:pt x="1102575" y="2520937"/>
                  </a:lnTo>
                  <a:lnTo>
                    <a:pt x="1104430" y="2519070"/>
                  </a:lnTo>
                  <a:lnTo>
                    <a:pt x="1104900" y="2517952"/>
                  </a:lnTo>
                  <a:lnTo>
                    <a:pt x="1104900" y="2515324"/>
                  </a:lnTo>
                  <a:close/>
                </a:path>
                <a:path w="4293234" h="3023870">
                  <a:moveTo>
                    <a:pt x="1104900" y="2012950"/>
                  </a:moveTo>
                  <a:lnTo>
                    <a:pt x="1104430" y="2011832"/>
                  </a:lnTo>
                  <a:lnTo>
                    <a:pt x="1102575" y="2009965"/>
                  </a:lnTo>
                  <a:lnTo>
                    <a:pt x="1101445" y="2009495"/>
                  </a:lnTo>
                  <a:lnTo>
                    <a:pt x="1089291" y="2009495"/>
                  </a:lnTo>
                  <a:lnTo>
                    <a:pt x="1088174" y="2009965"/>
                  </a:lnTo>
                  <a:lnTo>
                    <a:pt x="1086307" y="2011832"/>
                  </a:lnTo>
                  <a:lnTo>
                    <a:pt x="1085850" y="2012950"/>
                  </a:lnTo>
                  <a:lnTo>
                    <a:pt x="1085850" y="2015578"/>
                  </a:lnTo>
                  <a:lnTo>
                    <a:pt x="1086307" y="2016696"/>
                  </a:lnTo>
                  <a:lnTo>
                    <a:pt x="1088174" y="2018563"/>
                  </a:lnTo>
                  <a:lnTo>
                    <a:pt x="1089291" y="2019020"/>
                  </a:lnTo>
                  <a:lnTo>
                    <a:pt x="1101445" y="2019020"/>
                  </a:lnTo>
                  <a:lnTo>
                    <a:pt x="1102575" y="2018563"/>
                  </a:lnTo>
                  <a:lnTo>
                    <a:pt x="1104430" y="2016696"/>
                  </a:lnTo>
                  <a:lnTo>
                    <a:pt x="1104900" y="2015578"/>
                  </a:lnTo>
                  <a:lnTo>
                    <a:pt x="1104900" y="2012950"/>
                  </a:lnTo>
                  <a:close/>
                </a:path>
                <a:path w="4293234" h="3023870">
                  <a:moveTo>
                    <a:pt x="1104900" y="1510576"/>
                  </a:moveTo>
                  <a:lnTo>
                    <a:pt x="1104430" y="1509458"/>
                  </a:lnTo>
                  <a:lnTo>
                    <a:pt x="1102575" y="1507591"/>
                  </a:lnTo>
                  <a:lnTo>
                    <a:pt x="1101445" y="1507134"/>
                  </a:lnTo>
                  <a:lnTo>
                    <a:pt x="1089291" y="1507134"/>
                  </a:lnTo>
                  <a:lnTo>
                    <a:pt x="1088174" y="1507591"/>
                  </a:lnTo>
                  <a:lnTo>
                    <a:pt x="1086307" y="1509458"/>
                  </a:lnTo>
                  <a:lnTo>
                    <a:pt x="1085850" y="1510576"/>
                  </a:lnTo>
                  <a:lnTo>
                    <a:pt x="1085850" y="1513205"/>
                  </a:lnTo>
                  <a:lnTo>
                    <a:pt x="1086307" y="1514335"/>
                  </a:lnTo>
                  <a:lnTo>
                    <a:pt x="1088174" y="1516189"/>
                  </a:lnTo>
                  <a:lnTo>
                    <a:pt x="1089291" y="1516659"/>
                  </a:lnTo>
                  <a:lnTo>
                    <a:pt x="1101445" y="1516659"/>
                  </a:lnTo>
                  <a:lnTo>
                    <a:pt x="1102575" y="1516189"/>
                  </a:lnTo>
                  <a:lnTo>
                    <a:pt x="1104430" y="1514335"/>
                  </a:lnTo>
                  <a:lnTo>
                    <a:pt x="1104900" y="1513205"/>
                  </a:lnTo>
                  <a:lnTo>
                    <a:pt x="1104900" y="1510576"/>
                  </a:lnTo>
                  <a:close/>
                </a:path>
                <a:path w="4293234" h="3023870">
                  <a:moveTo>
                    <a:pt x="1104900" y="1008202"/>
                  </a:moveTo>
                  <a:lnTo>
                    <a:pt x="1104430" y="1007084"/>
                  </a:lnTo>
                  <a:lnTo>
                    <a:pt x="1102575" y="1005230"/>
                  </a:lnTo>
                  <a:lnTo>
                    <a:pt x="1101445" y="1004760"/>
                  </a:lnTo>
                  <a:lnTo>
                    <a:pt x="1089291" y="1004760"/>
                  </a:lnTo>
                  <a:lnTo>
                    <a:pt x="1088174" y="1005230"/>
                  </a:lnTo>
                  <a:lnTo>
                    <a:pt x="1086307" y="1007084"/>
                  </a:lnTo>
                  <a:lnTo>
                    <a:pt x="1085850" y="1008202"/>
                  </a:lnTo>
                  <a:lnTo>
                    <a:pt x="1085850" y="1010831"/>
                  </a:lnTo>
                  <a:lnTo>
                    <a:pt x="1086307" y="1011961"/>
                  </a:lnTo>
                  <a:lnTo>
                    <a:pt x="1088174" y="1013815"/>
                  </a:lnTo>
                  <a:lnTo>
                    <a:pt x="1089291" y="1014285"/>
                  </a:lnTo>
                  <a:lnTo>
                    <a:pt x="1101445" y="1014285"/>
                  </a:lnTo>
                  <a:lnTo>
                    <a:pt x="1102575" y="1013815"/>
                  </a:lnTo>
                  <a:lnTo>
                    <a:pt x="1104430" y="1011961"/>
                  </a:lnTo>
                  <a:lnTo>
                    <a:pt x="1104900" y="1010831"/>
                  </a:lnTo>
                  <a:lnTo>
                    <a:pt x="1104900" y="1008202"/>
                  </a:lnTo>
                  <a:close/>
                </a:path>
                <a:path w="4293234" h="3023870">
                  <a:moveTo>
                    <a:pt x="1104900" y="505815"/>
                  </a:moveTo>
                  <a:lnTo>
                    <a:pt x="1104430" y="504698"/>
                  </a:lnTo>
                  <a:lnTo>
                    <a:pt x="1102575" y="502831"/>
                  </a:lnTo>
                  <a:lnTo>
                    <a:pt x="1101445" y="502373"/>
                  </a:lnTo>
                  <a:lnTo>
                    <a:pt x="1089291" y="502373"/>
                  </a:lnTo>
                  <a:lnTo>
                    <a:pt x="1088174" y="502831"/>
                  </a:lnTo>
                  <a:lnTo>
                    <a:pt x="1086307" y="504698"/>
                  </a:lnTo>
                  <a:lnTo>
                    <a:pt x="1085850" y="505815"/>
                  </a:lnTo>
                  <a:lnTo>
                    <a:pt x="1085850" y="508444"/>
                  </a:lnTo>
                  <a:lnTo>
                    <a:pt x="1086307" y="509574"/>
                  </a:lnTo>
                  <a:lnTo>
                    <a:pt x="1088174" y="511429"/>
                  </a:lnTo>
                  <a:lnTo>
                    <a:pt x="1089291" y="511898"/>
                  </a:lnTo>
                  <a:lnTo>
                    <a:pt x="1101445" y="511898"/>
                  </a:lnTo>
                  <a:lnTo>
                    <a:pt x="1102575" y="511429"/>
                  </a:lnTo>
                  <a:lnTo>
                    <a:pt x="1104430" y="509574"/>
                  </a:lnTo>
                  <a:lnTo>
                    <a:pt x="1104900" y="508444"/>
                  </a:lnTo>
                  <a:lnTo>
                    <a:pt x="1104900" y="505815"/>
                  </a:lnTo>
                  <a:close/>
                </a:path>
                <a:path w="4293234" h="3023870">
                  <a:moveTo>
                    <a:pt x="1104900" y="3441"/>
                  </a:moveTo>
                  <a:lnTo>
                    <a:pt x="1104430" y="2324"/>
                  </a:lnTo>
                  <a:lnTo>
                    <a:pt x="1102575" y="457"/>
                  </a:lnTo>
                  <a:lnTo>
                    <a:pt x="1101445" y="0"/>
                  </a:lnTo>
                  <a:lnTo>
                    <a:pt x="1089291" y="0"/>
                  </a:lnTo>
                  <a:lnTo>
                    <a:pt x="1088174" y="457"/>
                  </a:lnTo>
                  <a:lnTo>
                    <a:pt x="1086307" y="2324"/>
                  </a:lnTo>
                  <a:lnTo>
                    <a:pt x="1085850" y="3441"/>
                  </a:lnTo>
                  <a:lnTo>
                    <a:pt x="1085850" y="6070"/>
                  </a:lnTo>
                  <a:lnTo>
                    <a:pt x="1086307" y="7200"/>
                  </a:lnTo>
                  <a:lnTo>
                    <a:pt x="1088174" y="9055"/>
                  </a:lnTo>
                  <a:lnTo>
                    <a:pt x="1089291" y="9525"/>
                  </a:lnTo>
                  <a:lnTo>
                    <a:pt x="1101445" y="9525"/>
                  </a:lnTo>
                  <a:lnTo>
                    <a:pt x="1102575" y="9055"/>
                  </a:lnTo>
                  <a:lnTo>
                    <a:pt x="1104430" y="7200"/>
                  </a:lnTo>
                  <a:lnTo>
                    <a:pt x="1104900" y="6070"/>
                  </a:lnTo>
                  <a:lnTo>
                    <a:pt x="1104900" y="3441"/>
                  </a:lnTo>
                  <a:close/>
                </a:path>
                <a:path w="4293234" h="3023870">
                  <a:moveTo>
                    <a:pt x="1162050" y="3017697"/>
                  </a:moveTo>
                  <a:lnTo>
                    <a:pt x="1161580" y="3016567"/>
                  </a:lnTo>
                  <a:lnTo>
                    <a:pt x="1159725" y="3014713"/>
                  </a:lnTo>
                  <a:lnTo>
                    <a:pt x="1158595" y="3014243"/>
                  </a:lnTo>
                  <a:lnTo>
                    <a:pt x="1146441" y="3014243"/>
                  </a:lnTo>
                  <a:lnTo>
                    <a:pt x="1145324" y="3014713"/>
                  </a:lnTo>
                  <a:lnTo>
                    <a:pt x="1143457" y="3016567"/>
                  </a:lnTo>
                  <a:lnTo>
                    <a:pt x="1143000" y="3017697"/>
                  </a:lnTo>
                  <a:lnTo>
                    <a:pt x="1143000" y="3020326"/>
                  </a:lnTo>
                  <a:lnTo>
                    <a:pt x="1143457" y="3021444"/>
                  </a:lnTo>
                  <a:lnTo>
                    <a:pt x="1145324" y="3023298"/>
                  </a:lnTo>
                  <a:lnTo>
                    <a:pt x="1146441" y="3023768"/>
                  </a:lnTo>
                  <a:lnTo>
                    <a:pt x="1158595" y="3023768"/>
                  </a:lnTo>
                  <a:lnTo>
                    <a:pt x="1159725" y="3023298"/>
                  </a:lnTo>
                  <a:lnTo>
                    <a:pt x="1161580" y="3021444"/>
                  </a:lnTo>
                  <a:lnTo>
                    <a:pt x="1162050" y="3020326"/>
                  </a:lnTo>
                  <a:lnTo>
                    <a:pt x="1162050" y="3017697"/>
                  </a:lnTo>
                  <a:close/>
                </a:path>
                <a:path w="4293234" h="3023870">
                  <a:moveTo>
                    <a:pt x="1162050" y="2515324"/>
                  </a:moveTo>
                  <a:lnTo>
                    <a:pt x="1161580" y="2514193"/>
                  </a:lnTo>
                  <a:lnTo>
                    <a:pt x="1159725" y="2512339"/>
                  </a:lnTo>
                  <a:lnTo>
                    <a:pt x="1158595" y="2511869"/>
                  </a:lnTo>
                  <a:lnTo>
                    <a:pt x="1146441" y="2511869"/>
                  </a:lnTo>
                  <a:lnTo>
                    <a:pt x="1145324" y="2512339"/>
                  </a:lnTo>
                  <a:lnTo>
                    <a:pt x="1143457" y="2514193"/>
                  </a:lnTo>
                  <a:lnTo>
                    <a:pt x="1143000" y="2515324"/>
                  </a:lnTo>
                  <a:lnTo>
                    <a:pt x="1143000" y="2517952"/>
                  </a:lnTo>
                  <a:lnTo>
                    <a:pt x="1143457" y="2519070"/>
                  </a:lnTo>
                  <a:lnTo>
                    <a:pt x="1145324" y="2520937"/>
                  </a:lnTo>
                  <a:lnTo>
                    <a:pt x="1146441" y="2521394"/>
                  </a:lnTo>
                  <a:lnTo>
                    <a:pt x="1158595" y="2521394"/>
                  </a:lnTo>
                  <a:lnTo>
                    <a:pt x="1159725" y="2520937"/>
                  </a:lnTo>
                  <a:lnTo>
                    <a:pt x="1161580" y="2519070"/>
                  </a:lnTo>
                  <a:lnTo>
                    <a:pt x="1162050" y="2517952"/>
                  </a:lnTo>
                  <a:lnTo>
                    <a:pt x="1162050" y="2515324"/>
                  </a:lnTo>
                  <a:close/>
                </a:path>
                <a:path w="4293234" h="3023870">
                  <a:moveTo>
                    <a:pt x="1162050" y="2012950"/>
                  </a:moveTo>
                  <a:lnTo>
                    <a:pt x="1161580" y="2011832"/>
                  </a:lnTo>
                  <a:lnTo>
                    <a:pt x="1159725" y="2009965"/>
                  </a:lnTo>
                  <a:lnTo>
                    <a:pt x="1158595" y="2009495"/>
                  </a:lnTo>
                  <a:lnTo>
                    <a:pt x="1146441" y="2009495"/>
                  </a:lnTo>
                  <a:lnTo>
                    <a:pt x="1145324" y="2009965"/>
                  </a:lnTo>
                  <a:lnTo>
                    <a:pt x="1143457" y="2011832"/>
                  </a:lnTo>
                  <a:lnTo>
                    <a:pt x="1143000" y="2012950"/>
                  </a:lnTo>
                  <a:lnTo>
                    <a:pt x="1143000" y="2015578"/>
                  </a:lnTo>
                  <a:lnTo>
                    <a:pt x="1143457" y="2016696"/>
                  </a:lnTo>
                  <a:lnTo>
                    <a:pt x="1145324" y="2018563"/>
                  </a:lnTo>
                  <a:lnTo>
                    <a:pt x="1146441" y="2019020"/>
                  </a:lnTo>
                  <a:lnTo>
                    <a:pt x="1158595" y="2019020"/>
                  </a:lnTo>
                  <a:lnTo>
                    <a:pt x="1159725" y="2018563"/>
                  </a:lnTo>
                  <a:lnTo>
                    <a:pt x="1161580" y="2016696"/>
                  </a:lnTo>
                  <a:lnTo>
                    <a:pt x="1162050" y="2015578"/>
                  </a:lnTo>
                  <a:lnTo>
                    <a:pt x="1162050" y="2012950"/>
                  </a:lnTo>
                  <a:close/>
                </a:path>
                <a:path w="4293234" h="3023870">
                  <a:moveTo>
                    <a:pt x="1162050" y="1510576"/>
                  </a:moveTo>
                  <a:lnTo>
                    <a:pt x="1161580" y="1509458"/>
                  </a:lnTo>
                  <a:lnTo>
                    <a:pt x="1159725" y="1507591"/>
                  </a:lnTo>
                  <a:lnTo>
                    <a:pt x="1158595" y="1507134"/>
                  </a:lnTo>
                  <a:lnTo>
                    <a:pt x="1146441" y="1507134"/>
                  </a:lnTo>
                  <a:lnTo>
                    <a:pt x="1145324" y="1507591"/>
                  </a:lnTo>
                  <a:lnTo>
                    <a:pt x="1143457" y="1509458"/>
                  </a:lnTo>
                  <a:lnTo>
                    <a:pt x="1143000" y="1510576"/>
                  </a:lnTo>
                  <a:lnTo>
                    <a:pt x="1143000" y="1513205"/>
                  </a:lnTo>
                  <a:lnTo>
                    <a:pt x="1143457" y="1514335"/>
                  </a:lnTo>
                  <a:lnTo>
                    <a:pt x="1145324" y="1516189"/>
                  </a:lnTo>
                  <a:lnTo>
                    <a:pt x="1146441" y="1516659"/>
                  </a:lnTo>
                  <a:lnTo>
                    <a:pt x="1158595" y="1516659"/>
                  </a:lnTo>
                  <a:lnTo>
                    <a:pt x="1159725" y="1516189"/>
                  </a:lnTo>
                  <a:lnTo>
                    <a:pt x="1161580" y="1514335"/>
                  </a:lnTo>
                  <a:lnTo>
                    <a:pt x="1162050" y="1513205"/>
                  </a:lnTo>
                  <a:lnTo>
                    <a:pt x="1162050" y="1510576"/>
                  </a:lnTo>
                  <a:close/>
                </a:path>
                <a:path w="4293234" h="3023870">
                  <a:moveTo>
                    <a:pt x="1162050" y="1008202"/>
                  </a:moveTo>
                  <a:lnTo>
                    <a:pt x="1161580" y="1007084"/>
                  </a:lnTo>
                  <a:lnTo>
                    <a:pt x="1159725" y="1005230"/>
                  </a:lnTo>
                  <a:lnTo>
                    <a:pt x="1158595" y="1004760"/>
                  </a:lnTo>
                  <a:lnTo>
                    <a:pt x="1146441" y="1004760"/>
                  </a:lnTo>
                  <a:lnTo>
                    <a:pt x="1145324" y="1005230"/>
                  </a:lnTo>
                  <a:lnTo>
                    <a:pt x="1143457" y="1007084"/>
                  </a:lnTo>
                  <a:lnTo>
                    <a:pt x="1143000" y="1008202"/>
                  </a:lnTo>
                  <a:lnTo>
                    <a:pt x="1143000" y="1010831"/>
                  </a:lnTo>
                  <a:lnTo>
                    <a:pt x="1143457" y="1011961"/>
                  </a:lnTo>
                  <a:lnTo>
                    <a:pt x="1145324" y="1013815"/>
                  </a:lnTo>
                  <a:lnTo>
                    <a:pt x="1146441" y="1014285"/>
                  </a:lnTo>
                  <a:lnTo>
                    <a:pt x="1158595" y="1014285"/>
                  </a:lnTo>
                  <a:lnTo>
                    <a:pt x="1159725" y="1013815"/>
                  </a:lnTo>
                  <a:lnTo>
                    <a:pt x="1161580" y="1011961"/>
                  </a:lnTo>
                  <a:lnTo>
                    <a:pt x="1162050" y="1010831"/>
                  </a:lnTo>
                  <a:lnTo>
                    <a:pt x="1162050" y="1008202"/>
                  </a:lnTo>
                  <a:close/>
                </a:path>
                <a:path w="4293234" h="3023870">
                  <a:moveTo>
                    <a:pt x="1162050" y="505815"/>
                  </a:moveTo>
                  <a:lnTo>
                    <a:pt x="1161580" y="504698"/>
                  </a:lnTo>
                  <a:lnTo>
                    <a:pt x="1159725" y="502831"/>
                  </a:lnTo>
                  <a:lnTo>
                    <a:pt x="1158595" y="502373"/>
                  </a:lnTo>
                  <a:lnTo>
                    <a:pt x="1146441" y="502373"/>
                  </a:lnTo>
                  <a:lnTo>
                    <a:pt x="1145324" y="502831"/>
                  </a:lnTo>
                  <a:lnTo>
                    <a:pt x="1143457" y="504698"/>
                  </a:lnTo>
                  <a:lnTo>
                    <a:pt x="1143000" y="505815"/>
                  </a:lnTo>
                  <a:lnTo>
                    <a:pt x="1143000" y="508444"/>
                  </a:lnTo>
                  <a:lnTo>
                    <a:pt x="1143457" y="509574"/>
                  </a:lnTo>
                  <a:lnTo>
                    <a:pt x="1145324" y="511429"/>
                  </a:lnTo>
                  <a:lnTo>
                    <a:pt x="1146441" y="511898"/>
                  </a:lnTo>
                  <a:lnTo>
                    <a:pt x="1158595" y="511898"/>
                  </a:lnTo>
                  <a:lnTo>
                    <a:pt x="1159725" y="511429"/>
                  </a:lnTo>
                  <a:lnTo>
                    <a:pt x="1161580" y="509574"/>
                  </a:lnTo>
                  <a:lnTo>
                    <a:pt x="1162050" y="508444"/>
                  </a:lnTo>
                  <a:lnTo>
                    <a:pt x="1162050" y="505815"/>
                  </a:lnTo>
                  <a:close/>
                </a:path>
                <a:path w="4293234" h="3023870">
                  <a:moveTo>
                    <a:pt x="1162050" y="3441"/>
                  </a:moveTo>
                  <a:lnTo>
                    <a:pt x="1161580" y="2324"/>
                  </a:lnTo>
                  <a:lnTo>
                    <a:pt x="1159725" y="457"/>
                  </a:lnTo>
                  <a:lnTo>
                    <a:pt x="1158595" y="0"/>
                  </a:lnTo>
                  <a:lnTo>
                    <a:pt x="1146441" y="0"/>
                  </a:lnTo>
                  <a:lnTo>
                    <a:pt x="1145324" y="457"/>
                  </a:lnTo>
                  <a:lnTo>
                    <a:pt x="1143457" y="2324"/>
                  </a:lnTo>
                  <a:lnTo>
                    <a:pt x="1143000" y="3441"/>
                  </a:lnTo>
                  <a:lnTo>
                    <a:pt x="1143000" y="6070"/>
                  </a:lnTo>
                  <a:lnTo>
                    <a:pt x="1143457" y="7200"/>
                  </a:lnTo>
                  <a:lnTo>
                    <a:pt x="1145324" y="9055"/>
                  </a:lnTo>
                  <a:lnTo>
                    <a:pt x="1146441" y="9525"/>
                  </a:lnTo>
                  <a:lnTo>
                    <a:pt x="1158595" y="9525"/>
                  </a:lnTo>
                  <a:lnTo>
                    <a:pt x="1159725" y="9055"/>
                  </a:lnTo>
                  <a:lnTo>
                    <a:pt x="1161580" y="7200"/>
                  </a:lnTo>
                  <a:lnTo>
                    <a:pt x="1162050" y="6070"/>
                  </a:lnTo>
                  <a:lnTo>
                    <a:pt x="1162050" y="3441"/>
                  </a:lnTo>
                  <a:close/>
                </a:path>
                <a:path w="4293234" h="3023870">
                  <a:moveTo>
                    <a:pt x="1219200" y="3017697"/>
                  </a:moveTo>
                  <a:lnTo>
                    <a:pt x="1218730" y="3016567"/>
                  </a:lnTo>
                  <a:lnTo>
                    <a:pt x="1216875" y="3014713"/>
                  </a:lnTo>
                  <a:lnTo>
                    <a:pt x="1215745" y="3014243"/>
                  </a:lnTo>
                  <a:lnTo>
                    <a:pt x="1203591" y="3014243"/>
                  </a:lnTo>
                  <a:lnTo>
                    <a:pt x="1202474" y="3014713"/>
                  </a:lnTo>
                  <a:lnTo>
                    <a:pt x="1200607" y="3016567"/>
                  </a:lnTo>
                  <a:lnTo>
                    <a:pt x="1200150" y="3017697"/>
                  </a:lnTo>
                  <a:lnTo>
                    <a:pt x="1200150" y="3020326"/>
                  </a:lnTo>
                  <a:lnTo>
                    <a:pt x="1200607" y="3021444"/>
                  </a:lnTo>
                  <a:lnTo>
                    <a:pt x="1202474" y="3023298"/>
                  </a:lnTo>
                  <a:lnTo>
                    <a:pt x="1203591" y="3023768"/>
                  </a:lnTo>
                  <a:lnTo>
                    <a:pt x="1215745" y="3023768"/>
                  </a:lnTo>
                  <a:lnTo>
                    <a:pt x="1216875" y="3023298"/>
                  </a:lnTo>
                  <a:lnTo>
                    <a:pt x="1218730" y="3021444"/>
                  </a:lnTo>
                  <a:lnTo>
                    <a:pt x="1219200" y="3020326"/>
                  </a:lnTo>
                  <a:lnTo>
                    <a:pt x="1219200" y="3017697"/>
                  </a:lnTo>
                  <a:close/>
                </a:path>
                <a:path w="4293234" h="3023870">
                  <a:moveTo>
                    <a:pt x="1219200" y="2515324"/>
                  </a:moveTo>
                  <a:lnTo>
                    <a:pt x="1218730" y="2514193"/>
                  </a:lnTo>
                  <a:lnTo>
                    <a:pt x="1216875" y="2512339"/>
                  </a:lnTo>
                  <a:lnTo>
                    <a:pt x="1215745" y="2511869"/>
                  </a:lnTo>
                  <a:lnTo>
                    <a:pt x="1203591" y="2511869"/>
                  </a:lnTo>
                  <a:lnTo>
                    <a:pt x="1202474" y="2512339"/>
                  </a:lnTo>
                  <a:lnTo>
                    <a:pt x="1200607" y="2514193"/>
                  </a:lnTo>
                  <a:lnTo>
                    <a:pt x="1200150" y="2515324"/>
                  </a:lnTo>
                  <a:lnTo>
                    <a:pt x="1200150" y="2517952"/>
                  </a:lnTo>
                  <a:lnTo>
                    <a:pt x="1200607" y="2519070"/>
                  </a:lnTo>
                  <a:lnTo>
                    <a:pt x="1202474" y="2520937"/>
                  </a:lnTo>
                  <a:lnTo>
                    <a:pt x="1203591" y="2521394"/>
                  </a:lnTo>
                  <a:lnTo>
                    <a:pt x="1215745" y="2521394"/>
                  </a:lnTo>
                  <a:lnTo>
                    <a:pt x="1216875" y="2520937"/>
                  </a:lnTo>
                  <a:lnTo>
                    <a:pt x="1218730" y="2519070"/>
                  </a:lnTo>
                  <a:lnTo>
                    <a:pt x="1219200" y="2517952"/>
                  </a:lnTo>
                  <a:lnTo>
                    <a:pt x="1219200" y="2515324"/>
                  </a:lnTo>
                  <a:close/>
                </a:path>
                <a:path w="4293234" h="3023870">
                  <a:moveTo>
                    <a:pt x="1219200" y="2012950"/>
                  </a:moveTo>
                  <a:lnTo>
                    <a:pt x="1218730" y="2011832"/>
                  </a:lnTo>
                  <a:lnTo>
                    <a:pt x="1216875" y="2009965"/>
                  </a:lnTo>
                  <a:lnTo>
                    <a:pt x="1215745" y="2009495"/>
                  </a:lnTo>
                  <a:lnTo>
                    <a:pt x="1203591" y="2009495"/>
                  </a:lnTo>
                  <a:lnTo>
                    <a:pt x="1202474" y="2009965"/>
                  </a:lnTo>
                  <a:lnTo>
                    <a:pt x="1200607" y="2011832"/>
                  </a:lnTo>
                  <a:lnTo>
                    <a:pt x="1200150" y="2012950"/>
                  </a:lnTo>
                  <a:lnTo>
                    <a:pt x="1200150" y="2015578"/>
                  </a:lnTo>
                  <a:lnTo>
                    <a:pt x="1200607" y="2016696"/>
                  </a:lnTo>
                  <a:lnTo>
                    <a:pt x="1202474" y="2018563"/>
                  </a:lnTo>
                  <a:lnTo>
                    <a:pt x="1203591" y="2019020"/>
                  </a:lnTo>
                  <a:lnTo>
                    <a:pt x="1215745" y="2019020"/>
                  </a:lnTo>
                  <a:lnTo>
                    <a:pt x="1216875" y="2018563"/>
                  </a:lnTo>
                  <a:lnTo>
                    <a:pt x="1218730" y="2016696"/>
                  </a:lnTo>
                  <a:lnTo>
                    <a:pt x="1219200" y="2015578"/>
                  </a:lnTo>
                  <a:lnTo>
                    <a:pt x="1219200" y="2012950"/>
                  </a:lnTo>
                  <a:close/>
                </a:path>
                <a:path w="4293234" h="3023870">
                  <a:moveTo>
                    <a:pt x="1219200" y="1510576"/>
                  </a:moveTo>
                  <a:lnTo>
                    <a:pt x="1218730" y="1509458"/>
                  </a:lnTo>
                  <a:lnTo>
                    <a:pt x="1216875" y="1507591"/>
                  </a:lnTo>
                  <a:lnTo>
                    <a:pt x="1215745" y="1507134"/>
                  </a:lnTo>
                  <a:lnTo>
                    <a:pt x="1203591" y="1507134"/>
                  </a:lnTo>
                  <a:lnTo>
                    <a:pt x="1202474" y="1507591"/>
                  </a:lnTo>
                  <a:lnTo>
                    <a:pt x="1200607" y="1509458"/>
                  </a:lnTo>
                  <a:lnTo>
                    <a:pt x="1200150" y="1510576"/>
                  </a:lnTo>
                  <a:lnTo>
                    <a:pt x="1200150" y="1513205"/>
                  </a:lnTo>
                  <a:lnTo>
                    <a:pt x="1200607" y="1514335"/>
                  </a:lnTo>
                  <a:lnTo>
                    <a:pt x="1202474" y="1516189"/>
                  </a:lnTo>
                  <a:lnTo>
                    <a:pt x="1203591" y="1516659"/>
                  </a:lnTo>
                  <a:lnTo>
                    <a:pt x="1215745" y="1516659"/>
                  </a:lnTo>
                  <a:lnTo>
                    <a:pt x="1216875" y="1516189"/>
                  </a:lnTo>
                  <a:lnTo>
                    <a:pt x="1218730" y="1514335"/>
                  </a:lnTo>
                  <a:lnTo>
                    <a:pt x="1219200" y="1513205"/>
                  </a:lnTo>
                  <a:lnTo>
                    <a:pt x="1219200" y="1510576"/>
                  </a:lnTo>
                  <a:close/>
                </a:path>
                <a:path w="4293234" h="3023870">
                  <a:moveTo>
                    <a:pt x="1219200" y="1008202"/>
                  </a:moveTo>
                  <a:lnTo>
                    <a:pt x="1218730" y="1007084"/>
                  </a:lnTo>
                  <a:lnTo>
                    <a:pt x="1216875" y="1005230"/>
                  </a:lnTo>
                  <a:lnTo>
                    <a:pt x="1215745" y="1004760"/>
                  </a:lnTo>
                  <a:lnTo>
                    <a:pt x="1203591" y="1004760"/>
                  </a:lnTo>
                  <a:lnTo>
                    <a:pt x="1202474" y="1005230"/>
                  </a:lnTo>
                  <a:lnTo>
                    <a:pt x="1200607" y="1007084"/>
                  </a:lnTo>
                  <a:lnTo>
                    <a:pt x="1200150" y="1008202"/>
                  </a:lnTo>
                  <a:lnTo>
                    <a:pt x="1200150" y="1010831"/>
                  </a:lnTo>
                  <a:lnTo>
                    <a:pt x="1200607" y="1011961"/>
                  </a:lnTo>
                  <a:lnTo>
                    <a:pt x="1202474" y="1013815"/>
                  </a:lnTo>
                  <a:lnTo>
                    <a:pt x="1203591" y="1014285"/>
                  </a:lnTo>
                  <a:lnTo>
                    <a:pt x="1215745" y="1014285"/>
                  </a:lnTo>
                  <a:lnTo>
                    <a:pt x="1216875" y="1013815"/>
                  </a:lnTo>
                  <a:lnTo>
                    <a:pt x="1218730" y="1011961"/>
                  </a:lnTo>
                  <a:lnTo>
                    <a:pt x="1219200" y="1010831"/>
                  </a:lnTo>
                  <a:lnTo>
                    <a:pt x="1219200" y="1008202"/>
                  </a:lnTo>
                  <a:close/>
                </a:path>
                <a:path w="4293234" h="3023870">
                  <a:moveTo>
                    <a:pt x="1219200" y="505815"/>
                  </a:moveTo>
                  <a:lnTo>
                    <a:pt x="1218730" y="504698"/>
                  </a:lnTo>
                  <a:lnTo>
                    <a:pt x="1216875" y="502831"/>
                  </a:lnTo>
                  <a:lnTo>
                    <a:pt x="1215745" y="502373"/>
                  </a:lnTo>
                  <a:lnTo>
                    <a:pt x="1203591" y="502373"/>
                  </a:lnTo>
                  <a:lnTo>
                    <a:pt x="1202474" y="502831"/>
                  </a:lnTo>
                  <a:lnTo>
                    <a:pt x="1200607" y="504698"/>
                  </a:lnTo>
                  <a:lnTo>
                    <a:pt x="1200150" y="505815"/>
                  </a:lnTo>
                  <a:lnTo>
                    <a:pt x="1200150" y="508444"/>
                  </a:lnTo>
                  <a:lnTo>
                    <a:pt x="1200607" y="509574"/>
                  </a:lnTo>
                  <a:lnTo>
                    <a:pt x="1202474" y="511429"/>
                  </a:lnTo>
                  <a:lnTo>
                    <a:pt x="1203591" y="511898"/>
                  </a:lnTo>
                  <a:lnTo>
                    <a:pt x="1215745" y="511898"/>
                  </a:lnTo>
                  <a:lnTo>
                    <a:pt x="1216875" y="511429"/>
                  </a:lnTo>
                  <a:lnTo>
                    <a:pt x="1218730" y="509574"/>
                  </a:lnTo>
                  <a:lnTo>
                    <a:pt x="1219200" y="508444"/>
                  </a:lnTo>
                  <a:lnTo>
                    <a:pt x="1219200" y="505815"/>
                  </a:lnTo>
                  <a:close/>
                </a:path>
                <a:path w="4293234" h="3023870">
                  <a:moveTo>
                    <a:pt x="1219200" y="3441"/>
                  </a:moveTo>
                  <a:lnTo>
                    <a:pt x="1218730" y="2324"/>
                  </a:lnTo>
                  <a:lnTo>
                    <a:pt x="1216875" y="457"/>
                  </a:lnTo>
                  <a:lnTo>
                    <a:pt x="1215745" y="0"/>
                  </a:lnTo>
                  <a:lnTo>
                    <a:pt x="1203591" y="0"/>
                  </a:lnTo>
                  <a:lnTo>
                    <a:pt x="1202474" y="457"/>
                  </a:lnTo>
                  <a:lnTo>
                    <a:pt x="1200607" y="2324"/>
                  </a:lnTo>
                  <a:lnTo>
                    <a:pt x="1200150" y="3441"/>
                  </a:lnTo>
                  <a:lnTo>
                    <a:pt x="1200150" y="6070"/>
                  </a:lnTo>
                  <a:lnTo>
                    <a:pt x="1200607" y="7200"/>
                  </a:lnTo>
                  <a:lnTo>
                    <a:pt x="1202474" y="9055"/>
                  </a:lnTo>
                  <a:lnTo>
                    <a:pt x="1203591" y="9525"/>
                  </a:lnTo>
                  <a:lnTo>
                    <a:pt x="1215745" y="9525"/>
                  </a:lnTo>
                  <a:lnTo>
                    <a:pt x="1216875" y="9055"/>
                  </a:lnTo>
                  <a:lnTo>
                    <a:pt x="1218730" y="7200"/>
                  </a:lnTo>
                  <a:lnTo>
                    <a:pt x="1219200" y="6070"/>
                  </a:lnTo>
                  <a:lnTo>
                    <a:pt x="1219200" y="3441"/>
                  </a:lnTo>
                  <a:close/>
                </a:path>
                <a:path w="4293234" h="3023870">
                  <a:moveTo>
                    <a:pt x="1276350" y="3017697"/>
                  </a:moveTo>
                  <a:lnTo>
                    <a:pt x="1275880" y="3016567"/>
                  </a:lnTo>
                  <a:lnTo>
                    <a:pt x="1274025" y="3014713"/>
                  </a:lnTo>
                  <a:lnTo>
                    <a:pt x="1272895" y="3014243"/>
                  </a:lnTo>
                  <a:lnTo>
                    <a:pt x="1260741" y="3014243"/>
                  </a:lnTo>
                  <a:lnTo>
                    <a:pt x="1259624" y="3014713"/>
                  </a:lnTo>
                  <a:lnTo>
                    <a:pt x="1257757" y="3016567"/>
                  </a:lnTo>
                  <a:lnTo>
                    <a:pt x="1257300" y="3017697"/>
                  </a:lnTo>
                  <a:lnTo>
                    <a:pt x="1257300" y="3020326"/>
                  </a:lnTo>
                  <a:lnTo>
                    <a:pt x="1257757" y="3021444"/>
                  </a:lnTo>
                  <a:lnTo>
                    <a:pt x="1259624" y="3023298"/>
                  </a:lnTo>
                  <a:lnTo>
                    <a:pt x="1260741" y="3023768"/>
                  </a:lnTo>
                  <a:lnTo>
                    <a:pt x="1272895" y="3023768"/>
                  </a:lnTo>
                  <a:lnTo>
                    <a:pt x="1274025" y="3023298"/>
                  </a:lnTo>
                  <a:lnTo>
                    <a:pt x="1275880" y="3021444"/>
                  </a:lnTo>
                  <a:lnTo>
                    <a:pt x="1276350" y="3020326"/>
                  </a:lnTo>
                  <a:lnTo>
                    <a:pt x="1276350" y="3017697"/>
                  </a:lnTo>
                  <a:close/>
                </a:path>
                <a:path w="4293234" h="3023870">
                  <a:moveTo>
                    <a:pt x="1276350" y="2515324"/>
                  </a:moveTo>
                  <a:lnTo>
                    <a:pt x="1275880" y="2514193"/>
                  </a:lnTo>
                  <a:lnTo>
                    <a:pt x="1274025" y="2512339"/>
                  </a:lnTo>
                  <a:lnTo>
                    <a:pt x="1272895" y="2511869"/>
                  </a:lnTo>
                  <a:lnTo>
                    <a:pt x="1260741" y="2511869"/>
                  </a:lnTo>
                  <a:lnTo>
                    <a:pt x="1259624" y="2512339"/>
                  </a:lnTo>
                  <a:lnTo>
                    <a:pt x="1257757" y="2514193"/>
                  </a:lnTo>
                  <a:lnTo>
                    <a:pt x="1257300" y="2515324"/>
                  </a:lnTo>
                  <a:lnTo>
                    <a:pt x="1257300" y="2517952"/>
                  </a:lnTo>
                  <a:lnTo>
                    <a:pt x="1257757" y="2519070"/>
                  </a:lnTo>
                  <a:lnTo>
                    <a:pt x="1259624" y="2520937"/>
                  </a:lnTo>
                  <a:lnTo>
                    <a:pt x="1260741" y="2521394"/>
                  </a:lnTo>
                  <a:lnTo>
                    <a:pt x="1272895" y="2521394"/>
                  </a:lnTo>
                  <a:lnTo>
                    <a:pt x="1274025" y="2520937"/>
                  </a:lnTo>
                  <a:lnTo>
                    <a:pt x="1275880" y="2519070"/>
                  </a:lnTo>
                  <a:lnTo>
                    <a:pt x="1276350" y="2517952"/>
                  </a:lnTo>
                  <a:lnTo>
                    <a:pt x="1276350" y="2515324"/>
                  </a:lnTo>
                  <a:close/>
                </a:path>
                <a:path w="4293234" h="3023870">
                  <a:moveTo>
                    <a:pt x="1276350" y="2012950"/>
                  </a:moveTo>
                  <a:lnTo>
                    <a:pt x="1275880" y="2011832"/>
                  </a:lnTo>
                  <a:lnTo>
                    <a:pt x="1274025" y="2009965"/>
                  </a:lnTo>
                  <a:lnTo>
                    <a:pt x="1272895" y="2009495"/>
                  </a:lnTo>
                  <a:lnTo>
                    <a:pt x="1260741" y="2009495"/>
                  </a:lnTo>
                  <a:lnTo>
                    <a:pt x="1259624" y="2009965"/>
                  </a:lnTo>
                  <a:lnTo>
                    <a:pt x="1257757" y="2011832"/>
                  </a:lnTo>
                  <a:lnTo>
                    <a:pt x="1257300" y="2012950"/>
                  </a:lnTo>
                  <a:lnTo>
                    <a:pt x="1257300" y="2015578"/>
                  </a:lnTo>
                  <a:lnTo>
                    <a:pt x="1257757" y="2016696"/>
                  </a:lnTo>
                  <a:lnTo>
                    <a:pt x="1259624" y="2018563"/>
                  </a:lnTo>
                  <a:lnTo>
                    <a:pt x="1260741" y="2019020"/>
                  </a:lnTo>
                  <a:lnTo>
                    <a:pt x="1272895" y="2019020"/>
                  </a:lnTo>
                  <a:lnTo>
                    <a:pt x="1274025" y="2018563"/>
                  </a:lnTo>
                  <a:lnTo>
                    <a:pt x="1275880" y="2016696"/>
                  </a:lnTo>
                  <a:lnTo>
                    <a:pt x="1276350" y="2015578"/>
                  </a:lnTo>
                  <a:lnTo>
                    <a:pt x="1276350" y="2012950"/>
                  </a:lnTo>
                  <a:close/>
                </a:path>
                <a:path w="4293234" h="3023870">
                  <a:moveTo>
                    <a:pt x="1276350" y="1510576"/>
                  </a:moveTo>
                  <a:lnTo>
                    <a:pt x="1275880" y="1509458"/>
                  </a:lnTo>
                  <a:lnTo>
                    <a:pt x="1274025" y="1507591"/>
                  </a:lnTo>
                  <a:lnTo>
                    <a:pt x="1272895" y="1507134"/>
                  </a:lnTo>
                  <a:lnTo>
                    <a:pt x="1260741" y="1507134"/>
                  </a:lnTo>
                  <a:lnTo>
                    <a:pt x="1259624" y="1507591"/>
                  </a:lnTo>
                  <a:lnTo>
                    <a:pt x="1257757" y="1509458"/>
                  </a:lnTo>
                  <a:lnTo>
                    <a:pt x="1257300" y="1510576"/>
                  </a:lnTo>
                  <a:lnTo>
                    <a:pt x="1257300" y="1513205"/>
                  </a:lnTo>
                  <a:lnTo>
                    <a:pt x="1257757" y="1514335"/>
                  </a:lnTo>
                  <a:lnTo>
                    <a:pt x="1259624" y="1516189"/>
                  </a:lnTo>
                  <a:lnTo>
                    <a:pt x="1260741" y="1516659"/>
                  </a:lnTo>
                  <a:lnTo>
                    <a:pt x="1272895" y="1516659"/>
                  </a:lnTo>
                  <a:lnTo>
                    <a:pt x="1274025" y="1516189"/>
                  </a:lnTo>
                  <a:lnTo>
                    <a:pt x="1275880" y="1514335"/>
                  </a:lnTo>
                  <a:lnTo>
                    <a:pt x="1276350" y="1513205"/>
                  </a:lnTo>
                  <a:lnTo>
                    <a:pt x="1276350" y="1510576"/>
                  </a:lnTo>
                  <a:close/>
                </a:path>
                <a:path w="4293234" h="3023870">
                  <a:moveTo>
                    <a:pt x="1276350" y="1008202"/>
                  </a:moveTo>
                  <a:lnTo>
                    <a:pt x="1275880" y="1007084"/>
                  </a:lnTo>
                  <a:lnTo>
                    <a:pt x="1274025" y="1005230"/>
                  </a:lnTo>
                  <a:lnTo>
                    <a:pt x="1272895" y="1004760"/>
                  </a:lnTo>
                  <a:lnTo>
                    <a:pt x="1260741" y="1004760"/>
                  </a:lnTo>
                  <a:lnTo>
                    <a:pt x="1259624" y="1005230"/>
                  </a:lnTo>
                  <a:lnTo>
                    <a:pt x="1257757" y="1007084"/>
                  </a:lnTo>
                  <a:lnTo>
                    <a:pt x="1257300" y="1008202"/>
                  </a:lnTo>
                  <a:lnTo>
                    <a:pt x="1257300" y="1010831"/>
                  </a:lnTo>
                  <a:lnTo>
                    <a:pt x="1257757" y="1011961"/>
                  </a:lnTo>
                  <a:lnTo>
                    <a:pt x="1259624" y="1013815"/>
                  </a:lnTo>
                  <a:lnTo>
                    <a:pt x="1260741" y="1014285"/>
                  </a:lnTo>
                  <a:lnTo>
                    <a:pt x="1272895" y="1014285"/>
                  </a:lnTo>
                  <a:lnTo>
                    <a:pt x="1274025" y="1013815"/>
                  </a:lnTo>
                  <a:lnTo>
                    <a:pt x="1275880" y="1011961"/>
                  </a:lnTo>
                  <a:lnTo>
                    <a:pt x="1276350" y="1010831"/>
                  </a:lnTo>
                  <a:lnTo>
                    <a:pt x="1276350" y="1008202"/>
                  </a:lnTo>
                  <a:close/>
                </a:path>
                <a:path w="4293234" h="3023870">
                  <a:moveTo>
                    <a:pt x="1276350" y="505815"/>
                  </a:moveTo>
                  <a:lnTo>
                    <a:pt x="1275880" y="504698"/>
                  </a:lnTo>
                  <a:lnTo>
                    <a:pt x="1274025" y="502831"/>
                  </a:lnTo>
                  <a:lnTo>
                    <a:pt x="1272895" y="502373"/>
                  </a:lnTo>
                  <a:lnTo>
                    <a:pt x="1260741" y="502373"/>
                  </a:lnTo>
                  <a:lnTo>
                    <a:pt x="1259624" y="502831"/>
                  </a:lnTo>
                  <a:lnTo>
                    <a:pt x="1257757" y="504698"/>
                  </a:lnTo>
                  <a:lnTo>
                    <a:pt x="1257300" y="505815"/>
                  </a:lnTo>
                  <a:lnTo>
                    <a:pt x="1257300" y="508444"/>
                  </a:lnTo>
                  <a:lnTo>
                    <a:pt x="1257757" y="509574"/>
                  </a:lnTo>
                  <a:lnTo>
                    <a:pt x="1259624" y="511429"/>
                  </a:lnTo>
                  <a:lnTo>
                    <a:pt x="1260741" y="511898"/>
                  </a:lnTo>
                  <a:lnTo>
                    <a:pt x="1272895" y="511898"/>
                  </a:lnTo>
                  <a:lnTo>
                    <a:pt x="1274025" y="511429"/>
                  </a:lnTo>
                  <a:lnTo>
                    <a:pt x="1275880" y="509574"/>
                  </a:lnTo>
                  <a:lnTo>
                    <a:pt x="1276350" y="508444"/>
                  </a:lnTo>
                  <a:lnTo>
                    <a:pt x="1276350" y="505815"/>
                  </a:lnTo>
                  <a:close/>
                </a:path>
                <a:path w="4293234" h="3023870">
                  <a:moveTo>
                    <a:pt x="1276350" y="3441"/>
                  </a:moveTo>
                  <a:lnTo>
                    <a:pt x="1275880" y="2324"/>
                  </a:lnTo>
                  <a:lnTo>
                    <a:pt x="1274025" y="457"/>
                  </a:lnTo>
                  <a:lnTo>
                    <a:pt x="1272895" y="0"/>
                  </a:lnTo>
                  <a:lnTo>
                    <a:pt x="1260741" y="0"/>
                  </a:lnTo>
                  <a:lnTo>
                    <a:pt x="1259624" y="457"/>
                  </a:lnTo>
                  <a:lnTo>
                    <a:pt x="1257757" y="2324"/>
                  </a:lnTo>
                  <a:lnTo>
                    <a:pt x="1257300" y="3441"/>
                  </a:lnTo>
                  <a:lnTo>
                    <a:pt x="1257300" y="6070"/>
                  </a:lnTo>
                  <a:lnTo>
                    <a:pt x="1257757" y="7200"/>
                  </a:lnTo>
                  <a:lnTo>
                    <a:pt x="1259624" y="9055"/>
                  </a:lnTo>
                  <a:lnTo>
                    <a:pt x="1260741" y="9525"/>
                  </a:lnTo>
                  <a:lnTo>
                    <a:pt x="1272895" y="9525"/>
                  </a:lnTo>
                  <a:lnTo>
                    <a:pt x="1274025" y="9055"/>
                  </a:lnTo>
                  <a:lnTo>
                    <a:pt x="1275880" y="7200"/>
                  </a:lnTo>
                  <a:lnTo>
                    <a:pt x="1276350" y="6070"/>
                  </a:lnTo>
                  <a:lnTo>
                    <a:pt x="1276350" y="3441"/>
                  </a:lnTo>
                  <a:close/>
                </a:path>
                <a:path w="4293234" h="3023870">
                  <a:moveTo>
                    <a:pt x="1333500" y="3017697"/>
                  </a:moveTo>
                  <a:lnTo>
                    <a:pt x="1333030" y="3016567"/>
                  </a:lnTo>
                  <a:lnTo>
                    <a:pt x="1331175" y="3014713"/>
                  </a:lnTo>
                  <a:lnTo>
                    <a:pt x="1330045" y="3014243"/>
                  </a:lnTo>
                  <a:lnTo>
                    <a:pt x="1317891" y="3014243"/>
                  </a:lnTo>
                  <a:lnTo>
                    <a:pt x="1316774" y="3014713"/>
                  </a:lnTo>
                  <a:lnTo>
                    <a:pt x="1314907" y="3016567"/>
                  </a:lnTo>
                  <a:lnTo>
                    <a:pt x="1314450" y="3017697"/>
                  </a:lnTo>
                  <a:lnTo>
                    <a:pt x="1314450" y="3020326"/>
                  </a:lnTo>
                  <a:lnTo>
                    <a:pt x="1314907" y="3021444"/>
                  </a:lnTo>
                  <a:lnTo>
                    <a:pt x="1316774" y="3023298"/>
                  </a:lnTo>
                  <a:lnTo>
                    <a:pt x="1317891" y="3023768"/>
                  </a:lnTo>
                  <a:lnTo>
                    <a:pt x="1330045" y="3023768"/>
                  </a:lnTo>
                  <a:lnTo>
                    <a:pt x="1331175" y="3023298"/>
                  </a:lnTo>
                  <a:lnTo>
                    <a:pt x="1333030" y="3021444"/>
                  </a:lnTo>
                  <a:lnTo>
                    <a:pt x="1333500" y="3020326"/>
                  </a:lnTo>
                  <a:lnTo>
                    <a:pt x="1333500" y="3017697"/>
                  </a:lnTo>
                  <a:close/>
                </a:path>
                <a:path w="4293234" h="3023870">
                  <a:moveTo>
                    <a:pt x="1333500" y="2515324"/>
                  </a:moveTo>
                  <a:lnTo>
                    <a:pt x="1333030" y="2514193"/>
                  </a:lnTo>
                  <a:lnTo>
                    <a:pt x="1331175" y="2512339"/>
                  </a:lnTo>
                  <a:lnTo>
                    <a:pt x="1330045" y="2511869"/>
                  </a:lnTo>
                  <a:lnTo>
                    <a:pt x="1317891" y="2511869"/>
                  </a:lnTo>
                  <a:lnTo>
                    <a:pt x="1316774" y="2512339"/>
                  </a:lnTo>
                  <a:lnTo>
                    <a:pt x="1314907" y="2514193"/>
                  </a:lnTo>
                  <a:lnTo>
                    <a:pt x="1314450" y="2515324"/>
                  </a:lnTo>
                  <a:lnTo>
                    <a:pt x="1314450" y="2517952"/>
                  </a:lnTo>
                  <a:lnTo>
                    <a:pt x="1314907" y="2519070"/>
                  </a:lnTo>
                  <a:lnTo>
                    <a:pt x="1316774" y="2520937"/>
                  </a:lnTo>
                  <a:lnTo>
                    <a:pt x="1317891" y="2521394"/>
                  </a:lnTo>
                  <a:lnTo>
                    <a:pt x="1330045" y="2521394"/>
                  </a:lnTo>
                  <a:lnTo>
                    <a:pt x="1331175" y="2520937"/>
                  </a:lnTo>
                  <a:lnTo>
                    <a:pt x="1333030" y="2519070"/>
                  </a:lnTo>
                  <a:lnTo>
                    <a:pt x="1333500" y="2517952"/>
                  </a:lnTo>
                  <a:lnTo>
                    <a:pt x="1333500" y="2515324"/>
                  </a:lnTo>
                  <a:close/>
                </a:path>
                <a:path w="4293234" h="3023870">
                  <a:moveTo>
                    <a:pt x="1333500" y="2012950"/>
                  </a:moveTo>
                  <a:lnTo>
                    <a:pt x="1333030" y="2011832"/>
                  </a:lnTo>
                  <a:lnTo>
                    <a:pt x="1331175" y="2009965"/>
                  </a:lnTo>
                  <a:lnTo>
                    <a:pt x="1330045" y="2009495"/>
                  </a:lnTo>
                  <a:lnTo>
                    <a:pt x="1317891" y="2009495"/>
                  </a:lnTo>
                  <a:lnTo>
                    <a:pt x="1316774" y="2009965"/>
                  </a:lnTo>
                  <a:lnTo>
                    <a:pt x="1314907" y="2011832"/>
                  </a:lnTo>
                  <a:lnTo>
                    <a:pt x="1314450" y="2012950"/>
                  </a:lnTo>
                  <a:lnTo>
                    <a:pt x="1314450" y="2015578"/>
                  </a:lnTo>
                  <a:lnTo>
                    <a:pt x="1314907" y="2016696"/>
                  </a:lnTo>
                  <a:lnTo>
                    <a:pt x="1316774" y="2018563"/>
                  </a:lnTo>
                  <a:lnTo>
                    <a:pt x="1317891" y="2019020"/>
                  </a:lnTo>
                  <a:lnTo>
                    <a:pt x="1330045" y="2019020"/>
                  </a:lnTo>
                  <a:lnTo>
                    <a:pt x="1331175" y="2018563"/>
                  </a:lnTo>
                  <a:lnTo>
                    <a:pt x="1333030" y="2016696"/>
                  </a:lnTo>
                  <a:lnTo>
                    <a:pt x="1333500" y="2015578"/>
                  </a:lnTo>
                  <a:lnTo>
                    <a:pt x="1333500" y="2012950"/>
                  </a:lnTo>
                  <a:close/>
                </a:path>
                <a:path w="4293234" h="3023870">
                  <a:moveTo>
                    <a:pt x="1333500" y="1510576"/>
                  </a:moveTo>
                  <a:lnTo>
                    <a:pt x="1333030" y="1509458"/>
                  </a:lnTo>
                  <a:lnTo>
                    <a:pt x="1331175" y="1507591"/>
                  </a:lnTo>
                  <a:lnTo>
                    <a:pt x="1330045" y="1507134"/>
                  </a:lnTo>
                  <a:lnTo>
                    <a:pt x="1317891" y="1507134"/>
                  </a:lnTo>
                  <a:lnTo>
                    <a:pt x="1316774" y="1507591"/>
                  </a:lnTo>
                  <a:lnTo>
                    <a:pt x="1314907" y="1509458"/>
                  </a:lnTo>
                  <a:lnTo>
                    <a:pt x="1314450" y="1510576"/>
                  </a:lnTo>
                  <a:lnTo>
                    <a:pt x="1314450" y="1513205"/>
                  </a:lnTo>
                  <a:lnTo>
                    <a:pt x="1314907" y="1514335"/>
                  </a:lnTo>
                  <a:lnTo>
                    <a:pt x="1316774" y="1516189"/>
                  </a:lnTo>
                  <a:lnTo>
                    <a:pt x="1317891" y="1516659"/>
                  </a:lnTo>
                  <a:lnTo>
                    <a:pt x="1330045" y="1516659"/>
                  </a:lnTo>
                  <a:lnTo>
                    <a:pt x="1331175" y="1516189"/>
                  </a:lnTo>
                  <a:lnTo>
                    <a:pt x="1333030" y="1514335"/>
                  </a:lnTo>
                  <a:lnTo>
                    <a:pt x="1333500" y="1513205"/>
                  </a:lnTo>
                  <a:lnTo>
                    <a:pt x="1333500" y="1510576"/>
                  </a:lnTo>
                  <a:close/>
                </a:path>
                <a:path w="4293234" h="3023870">
                  <a:moveTo>
                    <a:pt x="1333500" y="1008202"/>
                  </a:moveTo>
                  <a:lnTo>
                    <a:pt x="1333030" y="1007084"/>
                  </a:lnTo>
                  <a:lnTo>
                    <a:pt x="1331175" y="1005230"/>
                  </a:lnTo>
                  <a:lnTo>
                    <a:pt x="1330045" y="1004760"/>
                  </a:lnTo>
                  <a:lnTo>
                    <a:pt x="1317891" y="1004760"/>
                  </a:lnTo>
                  <a:lnTo>
                    <a:pt x="1316774" y="1005230"/>
                  </a:lnTo>
                  <a:lnTo>
                    <a:pt x="1314907" y="1007084"/>
                  </a:lnTo>
                  <a:lnTo>
                    <a:pt x="1314450" y="1008202"/>
                  </a:lnTo>
                  <a:lnTo>
                    <a:pt x="1314450" y="1010831"/>
                  </a:lnTo>
                  <a:lnTo>
                    <a:pt x="1314907" y="1011961"/>
                  </a:lnTo>
                  <a:lnTo>
                    <a:pt x="1316774" y="1013815"/>
                  </a:lnTo>
                  <a:lnTo>
                    <a:pt x="1317891" y="1014285"/>
                  </a:lnTo>
                  <a:lnTo>
                    <a:pt x="1330045" y="1014285"/>
                  </a:lnTo>
                  <a:lnTo>
                    <a:pt x="1331175" y="1013815"/>
                  </a:lnTo>
                  <a:lnTo>
                    <a:pt x="1333030" y="1011961"/>
                  </a:lnTo>
                  <a:lnTo>
                    <a:pt x="1333500" y="1010831"/>
                  </a:lnTo>
                  <a:lnTo>
                    <a:pt x="1333500" y="1008202"/>
                  </a:lnTo>
                  <a:close/>
                </a:path>
                <a:path w="4293234" h="3023870">
                  <a:moveTo>
                    <a:pt x="1333500" y="505815"/>
                  </a:moveTo>
                  <a:lnTo>
                    <a:pt x="1333030" y="504698"/>
                  </a:lnTo>
                  <a:lnTo>
                    <a:pt x="1331175" y="502831"/>
                  </a:lnTo>
                  <a:lnTo>
                    <a:pt x="1330045" y="502373"/>
                  </a:lnTo>
                  <a:lnTo>
                    <a:pt x="1317891" y="502373"/>
                  </a:lnTo>
                  <a:lnTo>
                    <a:pt x="1316774" y="502831"/>
                  </a:lnTo>
                  <a:lnTo>
                    <a:pt x="1314907" y="504698"/>
                  </a:lnTo>
                  <a:lnTo>
                    <a:pt x="1314450" y="505815"/>
                  </a:lnTo>
                  <a:lnTo>
                    <a:pt x="1314450" y="508444"/>
                  </a:lnTo>
                  <a:lnTo>
                    <a:pt x="1314907" y="509574"/>
                  </a:lnTo>
                  <a:lnTo>
                    <a:pt x="1316774" y="511429"/>
                  </a:lnTo>
                  <a:lnTo>
                    <a:pt x="1317891" y="511898"/>
                  </a:lnTo>
                  <a:lnTo>
                    <a:pt x="1330045" y="511898"/>
                  </a:lnTo>
                  <a:lnTo>
                    <a:pt x="1331175" y="511429"/>
                  </a:lnTo>
                  <a:lnTo>
                    <a:pt x="1333030" y="509574"/>
                  </a:lnTo>
                  <a:lnTo>
                    <a:pt x="1333500" y="508444"/>
                  </a:lnTo>
                  <a:lnTo>
                    <a:pt x="1333500" y="505815"/>
                  </a:lnTo>
                  <a:close/>
                </a:path>
                <a:path w="4293234" h="3023870">
                  <a:moveTo>
                    <a:pt x="1333500" y="3441"/>
                  </a:moveTo>
                  <a:lnTo>
                    <a:pt x="1333030" y="2324"/>
                  </a:lnTo>
                  <a:lnTo>
                    <a:pt x="1331175" y="457"/>
                  </a:lnTo>
                  <a:lnTo>
                    <a:pt x="1330045" y="0"/>
                  </a:lnTo>
                  <a:lnTo>
                    <a:pt x="1317891" y="0"/>
                  </a:lnTo>
                  <a:lnTo>
                    <a:pt x="1316774" y="457"/>
                  </a:lnTo>
                  <a:lnTo>
                    <a:pt x="1314907" y="2324"/>
                  </a:lnTo>
                  <a:lnTo>
                    <a:pt x="1314450" y="3441"/>
                  </a:lnTo>
                  <a:lnTo>
                    <a:pt x="1314450" y="6070"/>
                  </a:lnTo>
                  <a:lnTo>
                    <a:pt x="1314907" y="7200"/>
                  </a:lnTo>
                  <a:lnTo>
                    <a:pt x="1316774" y="9055"/>
                  </a:lnTo>
                  <a:lnTo>
                    <a:pt x="1317891" y="9525"/>
                  </a:lnTo>
                  <a:lnTo>
                    <a:pt x="1330045" y="9525"/>
                  </a:lnTo>
                  <a:lnTo>
                    <a:pt x="1331175" y="9055"/>
                  </a:lnTo>
                  <a:lnTo>
                    <a:pt x="1333030" y="7200"/>
                  </a:lnTo>
                  <a:lnTo>
                    <a:pt x="1333500" y="6070"/>
                  </a:lnTo>
                  <a:lnTo>
                    <a:pt x="1333500" y="3441"/>
                  </a:lnTo>
                  <a:close/>
                </a:path>
                <a:path w="4293234" h="3023870">
                  <a:moveTo>
                    <a:pt x="1390650" y="3017697"/>
                  </a:moveTo>
                  <a:lnTo>
                    <a:pt x="1390180" y="3016567"/>
                  </a:lnTo>
                  <a:lnTo>
                    <a:pt x="1388325" y="3014713"/>
                  </a:lnTo>
                  <a:lnTo>
                    <a:pt x="1387195" y="3014243"/>
                  </a:lnTo>
                  <a:lnTo>
                    <a:pt x="1375041" y="3014243"/>
                  </a:lnTo>
                  <a:lnTo>
                    <a:pt x="1373924" y="3014713"/>
                  </a:lnTo>
                  <a:lnTo>
                    <a:pt x="1372057" y="3016567"/>
                  </a:lnTo>
                  <a:lnTo>
                    <a:pt x="1371600" y="3017697"/>
                  </a:lnTo>
                  <a:lnTo>
                    <a:pt x="1371600" y="3020326"/>
                  </a:lnTo>
                  <a:lnTo>
                    <a:pt x="1372057" y="3021444"/>
                  </a:lnTo>
                  <a:lnTo>
                    <a:pt x="1373924" y="3023298"/>
                  </a:lnTo>
                  <a:lnTo>
                    <a:pt x="1375041" y="3023768"/>
                  </a:lnTo>
                  <a:lnTo>
                    <a:pt x="1387195" y="3023768"/>
                  </a:lnTo>
                  <a:lnTo>
                    <a:pt x="1388325" y="3023298"/>
                  </a:lnTo>
                  <a:lnTo>
                    <a:pt x="1390180" y="3021444"/>
                  </a:lnTo>
                  <a:lnTo>
                    <a:pt x="1390650" y="3020326"/>
                  </a:lnTo>
                  <a:lnTo>
                    <a:pt x="1390650" y="3017697"/>
                  </a:lnTo>
                  <a:close/>
                </a:path>
                <a:path w="4293234" h="3023870">
                  <a:moveTo>
                    <a:pt x="1390650" y="2515324"/>
                  </a:moveTo>
                  <a:lnTo>
                    <a:pt x="1390180" y="2514193"/>
                  </a:lnTo>
                  <a:lnTo>
                    <a:pt x="1388325" y="2512339"/>
                  </a:lnTo>
                  <a:lnTo>
                    <a:pt x="1387195" y="2511869"/>
                  </a:lnTo>
                  <a:lnTo>
                    <a:pt x="1375041" y="2511869"/>
                  </a:lnTo>
                  <a:lnTo>
                    <a:pt x="1373924" y="2512339"/>
                  </a:lnTo>
                  <a:lnTo>
                    <a:pt x="1372057" y="2514193"/>
                  </a:lnTo>
                  <a:lnTo>
                    <a:pt x="1371600" y="2515324"/>
                  </a:lnTo>
                  <a:lnTo>
                    <a:pt x="1371600" y="2517952"/>
                  </a:lnTo>
                  <a:lnTo>
                    <a:pt x="1372057" y="2519070"/>
                  </a:lnTo>
                  <a:lnTo>
                    <a:pt x="1373924" y="2520937"/>
                  </a:lnTo>
                  <a:lnTo>
                    <a:pt x="1375041" y="2521394"/>
                  </a:lnTo>
                  <a:lnTo>
                    <a:pt x="1387195" y="2521394"/>
                  </a:lnTo>
                  <a:lnTo>
                    <a:pt x="1388325" y="2520937"/>
                  </a:lnTo>
                  <a:lnTo>
                    <a:pt x="1390180" y="2519070"/>
                  </a:lnTo>
                  <a:lnTo>
                    <a:pt x="1390650" y="2517952"/>
                  </a:lnTo>
                  <a:lnTo>
                    <a:pt x="1390650" y="2515324"/>
                  </a:lnTo>
                  <a:close/>
                </a:path>
                <a:path w="4293234" h="3023870">
                  <a:moveTo>
                    <a:pt x="1390650" y="2012950"/>
                  </a:moveTo>
                  <a:lnTo>
                    <a:pt x="1390180" y="2011832"/>
                  </a:lnTo>
                  <a:lnTo>
                    <a:pt x="1388325" y="2009965"/>
                  </a:lnTo>
                  <a:lnTo>
                    <a:pt x="1387195" y="2009495"/>
                  </a:lnTo>
                  <a:lnTo>
                    <a:pt x="1375041" y="2009495"/>
                  </a:lnTo>
                  <a:lnTo>
                    <a:pt x="1373924" y="2009965"/>
                  </a:lnTo>
                  <a:lnTo>
                    <a:pt x="1372057" y="2011832"/>
                  </a:lnTo>
                  <a:lnTo>
                    <a:pt x="1371600" y="2012950"/>
                  </a:lnTo>
                  <a:lnTo>
                    <a:pt x="1371600" y="2015578"/>
                  </a:lnTo>
                  <a:lnTo>
                    <a:pt x="1372057" y="2016696"/>
                  </a:lnTo>
                  <a:lnTo>
                    <a:pt x="1373924" y="2018563"/>
                  </a:lnTo>
                  <a:lnTo>
                    <a:pt x="1375041" y="2019020"/>
                  </a:lnTo>
                  <a:lnTo>
                    <a:pt x="1387195" y="2019020"/>
                  </a:lnTo>
                  <a:lnTo>
                    <a:pt x="1388325" y="2018563"/>
                  </a:lnTo>
                  <a:lnTo>
                    <a:pt x="1390180" y="2016696"/>
                  </a:lnTo>
                  <a:lnTo>
                    <a:pt x="1390650" y="2015578"/>
                  </a:lnTo>
                  <a:lnTo>
                    <a:pt x="1390650" y="2012950"/>
                  </a:lnTo>
                  <a:close/>
                </a:path>
                <a:path w="4293234" h="3023870">
                  <a:moveTo>
                    <a:pt x="1390650" y="1510576"/>
                  </a:moveTo>
                  <a:lnTo>
                    <a:pt x="1390180" y="1509458"/>
                  </a:lnTo>
                  <a:lnTo>
                    <a:pt x="1388325" y="1507591"/>
                  </a:lnTo>
                  <a:lnTo>
                    <a:pt x="1387195" y="1507134"/>
                  </a:lnTo>
                  <a:lnTo>
                    <a:pt x="1375041" y="1507134"/>
                  </a:lnTo>
                  <a:lnTo>
                    <a:pt x="1373924" y="1507591"/>
                  </a:lnTo>
                  <a:lnTo>
                    <a:pt x="1372057" y="1509458"/>
                  </a:lnTo>
                  <a:lnTo>
                    <a:pt x="1371600" y="1510576"/>
                  </a:lnTo>
                  <a:lnTo>
                    <a:pt x="1371600" y="1513205"/>
                  </a:lnTo>
                  <a:lnTo>
                    <a:pt x="1372057" y="1514335"/>
                  </a:lnTo>
                  <a:lnTo>
                    <a:pt x="1373924" y="1516189"/>
                  </a:lnTo>
                  <a:lnTo>
                    <a:pt x="1375041" y="1516659"/>
                  </a:lnTo>
                  <a:lnTo>
                    <a:pt x="1387195" y="1516659"/>
                  </a:lnTo>
                  <a:lnTo>
                    <a:pt x="1388325" y="1516189"/>
                  </a:lnTo>
                  <a:lnTo>
                    <a:pt x="1390180" y="1514335"/>
                  </a:lnTo>
                  <a:lnTo>
                    <a:pt x="1390650" y="1513205"/>
                  </a:lnTo>
                  <a:lnTo>
                    <a:pt x="1390650" y="1510576"/>
                  </a:lnTo>
                  <a:close/>
                </a:path>
                <a:path w="4293234" h="3023870">
                  <a:moveTo>
                    <a:pt x="1390650" y="1008202"/>
                  </a:moveTo>
                  <a:lnTo>
                    <a:pt x="1390180" y="1007084"/>
                  </a:lnTo>
                  <a:lnTo>
                    <a:pt x="1388325" y="1005230"/>
                  </a:lnTo>
                  <a:lnTo>
                    <a:pt x="1387195" y="1004760"/>
                  </a:lnTo>
                  <a:lnTo>
                    <a:pt x="1375041" y="1004760"/>
                  </a:lnTo>
                  <a:lnTo>
                    <a:pt x="1373924" y="1005230"/>
                  </a:lnTo>
                  <a:lnTo>
                    <a:pt x="1372057" y="1007084"/>
                  </a:lnTo>
                  <a:lnTo>
                    <a:pt x="1371600" y="1008202"/>
                  </a:lnTo>
                  <a:lnTo>
                    <a:pt x="1371600" y="1010831"/>
                  </a:lnTo>
                  <a:lnTo>
                    <a:pt x="1372057" y="1011961"/>
                  </a:lnTo>
                  <a:lnTo>
                    <a:pt x="1373924" y="1013815"/>
                  </a:lnTo>
                  <a:lnTo>
                    <a:pt x="1375041" y="1014285"/>
                  </a:lnTo>
                  <a:lnTo>
                    <a:pt x="1387195" y="1014285"/>
                  </a:lnTo>
                  <a:lnTo>
                    <a:pt x="1388325" y="1013815"/>
                  </a:lnTo>
                  <a:lnTo>
                    <a:pt x="1390180" y="1011961"/>
                  </a:lnTo>
                  <a:lnTo>
                    <a:pt x="1390650" y="1010831"/>
                  </a:lnTo>
                  <a:lnTo>
                    <a:pt x="1390650" y="1008202"/>
                  </a:lnTo>
                  <a:close/>
                </a:path>
                <a:path w="4293234" h="3023870">
                  <a:moveTo>
                    <a:pt x="1390650" y="505815"/>
                  </a:moveTo>
                  <a:lnTo>
                    <a:pt x="1390180" y="504698"/>
                  </a:lnTo>
                  <a:lnTo>
                    <a:pt x="1388325" y="502831"/>
                  </a:lnTo>
                  <a:lnTo>
                    <a:pt x="1387195" y="502373"/>
                  </a:lnTo>
                  <a:lnTo>
                    <a:pt x="1375041" y="502373"/>
                  </a:lnTo>
                  <a:lnTo>
                    <a:pt x="1373924" y="502831"/>
                  </a:lnTo>
                  <a:lnTo>
                    <a:pt x="1372057" y="504698"/>
                  </a:lnTo>
                  <a:lnTo>
                    <a:pt x="1371600" y="505815"/>
                  </a:lnTo>
                  <a:lnTo>
                    <a:pt x="1371600" y="508444"/>
                  </a:lnTo>
                  <a:lnTo>
                    <a:pt x="1372057" y="509574"/>
                  </a:lnTo>
                  <a:lnTo>
                    <a:pt x="1373924" y="511429"/>
                  </a:lnTo>
                  <a:lnTo>
                    <a:pt x="1375041" y="511898"/>
                  </a:lnTo>
                  <a:lnTo>
                    <a:pt x="1387195" y="511898"/>
                  </a:lnTo>
                  <a:lnTo>
                    <a:pt x="1388325" y="511429"/>
                  </a:lnTo>
                  <a:lnTo>
                    <a:pt x="1390180" y="509574"/>
                  </a:lnTo>
                  <a:lnTo>
                    <a:pt x="1390650" y="508444"/>
                  </a:lnTo>
                  <a:lnTo>
                    <a:pt x="1390650" y="505815"/>
                  </a:lnTo>
                  <a:close/>
                </a:path>
                <a:path w="4293234" h="3023870">
                  <a:moveTo>
                    <a:pt x="1390650" y="3441"/>
                  </a:moveTo>
                  <a:lnTo>
                    <a:pt x="1390180" y="2324"/>
                  </a:lnTo>
                  <a:lnTo>
                    <a:pt x="1388325" y="457"/>
                  </a:lnTo>
                  <a:lnTo>
                    <a:pt x="1387195" y="0"/>
                  </a:lnTo>
                  <a:lnTo>
                    <a:pt x="1375041" y="0"/>
                  </a:lnTo>
                  <a:lnTo>
                    <a:pt x="1373924" y="457"/>
                  </a:lnTo>
                  <a:lnTo>
                    <a:pt x="1372057" y="2324"/>
                  </a:lnTo>
                  <a:lnTo>
                    <a:pt x="1371600" y="3441"/>
                  </a:lnTo>
                  <a:lnTo>
                    <a:pt x="1371600" y="6070"/>
                  </a:lnTo>
                  <a:lnTo>
                    <a:pt x="1372057" y="7200"/>
                  </a:lnTo>
                  <a:lnTo>
                    <a:pt x="1373924" y="9055"/>
                  </a:lnTo>
                  <a:lnTo>
                    <a:pt x="1375041" y="9525"/>
                  </a:lnTo>
                  <a:lnTo>
                    <a:pt x="1387195" y="9525"/>
                  </a:lnTo>
                  <a:lnTo>
                    <a:pt x="1388325" y="9055"/>
                  </a:lnTo>
                  <a:lnTo>
                    <a:pt x="1390180" y="7200"/>
                  </a:lnTo>
                  <a:lnTo>
                    <a:pt x="1390650" y="6070"/>
                  </a:lnTo>
                  <a:lnTo>
                    <a:pt x="1390650" y="3441"/>
                  </a:lnTo>
                  <a:close/>
                </a:path>
                <a:path w="4293234" h="3023870">
                  <a:moveTo>
                    <a:pt x="1447800" y="3017697"/>
                  </a:moveTo>
                  <a:lnTo>
                    <a:pt x="1447330" y="3016567"/>
                  </a:lnTo>
                  <a:lnTo>
                    <a:pt x="1445475" y="3014713"/>
                  </a:lnTo>
                  <a:lnTo>
                    <a:pt x="1444345" y="3014243"/>
                  </a:lnTo>
                  <a:lnTo>
                    <a:pt x="1432191" y="3014243"/>
                  </a:lnTo>
                  <a:lnTo>
                    <a:pt x="1431074" y="3014713"/>
                  </a:lnTo>
                  <a:lnTo>
                    <a:pt x="1429207" y="3016567"/>
                  </a:lnTo>
                  <a:lnTo>
                    <a:pt x="1428750" y="3017697"/>
                  </a:lnTo>
                  <a:lnTo>
                    <a:pt x="1428750" y="3020326"/>
                  </a:lnTo>
                  <a:lnTo>
                    <a:pt x="1429207" y="3021444"/>
                  </a:lnTo>
                  <a:lnTo>
                    <a:pt x="1431074" y="3023298"/>
                  </a:lnTo>
                  <a:lnTo>
                    <a:pt x="1432191" y="3023768"/>
                  </a:lnTo>
                  <a:lnTo>
                    <a:pt x="1444345" y="3023768"/>
                  </a:lnTo>
                  <a:lnTo>
                    <a:pt x="1445475" y="3023298"/>
                  </a:lnTo>
                  <a:lnTo>
                    <a:pt x="1447330" y="3021444"/>
                  </a:lnTo>
                  <a:lnTo>
                    <a:pt x="1447800" y="3020326"/>
                  </a:lnTo>
                  <a:lnTo>
                    <a:pt x="1447800" y="3017697"/>
                  </a:lnTo>
                  <a:close/>
                </a:path>
                <a:path w="4293234" h="3023870">
                  <a:moveTo>
                    <a:pt x="1447800" y="2515324"/>
                  </a:moveTo>
                  <a:lnTo>
                    <a:pt x="1447330" y="2514193"/>
                  </a:lnTo>
                  <a:lnTo>
                    <a:pt x="1445475" y="2512339"/>
                  </a:lnTo>
                  <a:lnTo>
                    <a:pt x="1444345" y="2511869"/>
                  </a:lnTo>
                  <a:lnTo>
                    <a:pt x="1432191" y="2511869"/>
                  </a:lnTo>
                  <a:lnTo>
                    <a:pt x="1431074" y="2512339"/>
                  </a:lnTo>
                  <a:lnTo>
                    <a:pt x="1429207" y="2514193"/>
                  </a:lnTo>
                  <a:lnTo>
                    <a:pt x="1428750" y="2515324"/>
                  </a:lnTo>
                  <a:lnTo>
                    <a:pt x="1428750" y="2517952"/>
                  </a:lnTo>
                  <a:lnTo>
                    <a:pt x="1429207" y="2519070"/>
                  </a:lnTo>
                  <a:lnTo>
                    <a:pt x="1431074" y="2520937"/>
                  </a:lnTo>
                  <a:lnTo>
                    <a:pt x="1432191" y="2521394"/>
                  </a:lnTo>
                  <a:lnTo>
                    <a:pt x="1444345" y="2521394"/>
                  </a:lnTo>
                  <a:lnTo>
                    <a:pt x="1445475" y="2520937"/>
                  </a:lnTo>
                  <a:lnTo>
                    <a:pt x="1447330" y="2519070"/>
                  </a:lnTo>
                  <a:lnTo>
                    <a:pt x="1447800" y="2517952"/>
                  </a:lnTo>
                  <a:lnTo>
                    <a:pt x="1447800" y="2515324"/>
                  </a:lnTo>
                  <a:close/>
                </a:path>
                <a:path w="4293234" h="3023870">
                  <a:moveTo>
                    <a:pt x="1447800" y="2012950"/>
                  </a:moveTo>
                  <a:lnTo>
                    <a:pt x="1447330" y="2011832"/>
                  </a:lnTo>
                  <a:lnTo>
                    <a:pt x="1445475" y="2009965"/>
                  </a:lnTo>
                  <a:lnTo>
                    <a:pt x="1444345" y="2009495"/>
                  </a:lnTo>
                  <a:lnTo>
                    <a:pt x="1432191" y="2009495"/>
                  </a:lnTo>
                  <a:lnTo>
                    <a:pt x="1431074" y="2009965"/>
                  </a:lnTo>
                  <a:lnTo>
                    <a:pt x="1429207" y="2011832"/>
                  </a:lnTo>
                  <a:lnTo>
                    <a:pt x="1428750" y="2012950"/>
                  </a:lnTo>
                  <a:lnTo>
                    <a:pt x="1428750" y="2015578"/>
                  </a:lnTo>
                  <a:lnTo>
                    <a:pt x="1429207" y="2016696"/>
                  </a:lnTo>
                  <a:lnTo>
                    <a:pt x="1431074" y="2018563"/>
                  </a:lnTo>
                  <a:lnTo>
                    <a:pt x="1432191" y="2019020"/>
                  </a:lnTo>
                  <a:lnTo>
                    <a:pt x="1444345" y="2019020"/>
                  </a:lnTo>
                  <a:lnTo>
                    <a:pt x="1445475" y="2018563"/>
                  </a:lnTo>
                  <a:lnTo>
                    <a:pt x="1447330" y="2016696"/>
                  </a:lnTo>
                  <a:lnTo>
                    <a:pt x="1447800" y="2015578"/>
                  </a:lnTo>
                  <a:lnTo>
                    <a:pt x="1447800" y="2012950"/>
                  </a:lnTo>
                  <a:close/>
                </a:path>
                <a:path w="4293234" h="3023870">
                  <a:moveTo>
                    <a:pt x="1447800" y="1510576"/>
                  </a:moveTo>
                  <a:lnTo>
                    <a:pt x="1447330" y="1509458"/>
                  </a:lnTo>
                  <a:lnTo>
                    <a:pt x="1445475" y="1507591"/>
                  </a:lnTo>
                  <a:lnTo>
                    <a:pt x="1444345" y="1507134"/>
                  </a:lnTo>
                  <a:lnTo>
                    <a:pt x="1432191" y="1507134"/>
                  </a:lnTo>
                  <a:lnTo>
                    <a:pt x="1431074" y="1507591"/>
                  </a:lnTo>
                  <a:lnTo>
                    <a:pt x="1429207" y="1509458"/>
                  </a:lnTo>
                  <a:lnTo>
                    <a:pt x="1428750" y="1510576"/>
                  </a:lnTo>
                  <a:lnTo>
                    <a:pt x="1428750" y="1513205"/>
                  </a:lnTo>
                  <a:lnTo>
                    <a:pt x="1429207" y="1514335"/>
                  </a:lnTo>
                  <a:lnTo>
                    <a:pt x="1431074" y="1516189"/>
                  </a:lnTo>
                  <a:lnTo>
                    <a:pt x="1432191" y="1516659"/>
                  </a:lnTo>
                  <a:lnTo>
                    <a:pt x="1444345" y="1516659"/>
                  </a:lnTo>
                  <a:lnTo>
                    <a:pt x="1445475" y="1516189"/>
                  </a:lnTo>
                  <a:lnTo>
                    <a:pt x="1447330" y="1514335"/>
                  </a:lnTo>
                  <a:lnTo>
                    <a:pt x="1447800" y="1513205"/>
                  </a:lnTo>
                  <a:lnTo>
                    <a:pt x="1447800" y="1510576"/>
                  </a:lnTo>
                  <a:close/>
                </a:path>
                <a:path w="4293234" h="3023870">
                  <a:moveTo>
                    <a:pt x="1447800" y="1008202"/>
                  </a:moveTo>
                  <a:lnTo>
                    <a:pt x="1447330" y="1007084"/>
                  </a:lnTo>
                  <a:lnTo>
                    <a:pt x="1445475" y="1005230"/>
                  </a:lnTo>
                  <a:lnTo>
                    <a:pt x="1444345" y="1004760"/>
                  </a:lnTo>
                  <a:lnTo>
                    <a:pt x="1432191" y="1004760"/>
                  </a:lnTo>
                  <a:lnTo>
                    <a:pt x="1431074" y="1005230"/>
                  </a:lnTo>
                  <a:lnTo>
                    <a:pt x="1429207" y="1007084"/>
                  </a:lnTo>
                  <a:lnTo>
                    <a:pt x="1428750" y="1008202"/>
                  </a:lnTo>
                  <a:lnTo>
                    <a:pt x="1428750" y="1010831"/>
                  </a:lnTo>
                  <a:lnTo>
                    <a:pt x="1429207" y="1011961"/>
                  </a:lnTo>
                  <a:lnTo>
                    <a:pt x="1431074" y="1013815"/>
                  </a:lnTo>
                  <a:lnTo>
                    <a:pt x="1432191" y="1014285"/>
                  </a:lnTo>
                  <a:lnTo>
                    <a:pt x="1444345" y="1014285"/>
                  </a:lnTo>
                  <a:lnTo>
                    <a:pt x="1445475" y="1013815"/>
                  </a:lnTo>
                  <a:lnTo>
                    <a:pt x="1447330" y="1011961"/>
                  </a:lnTo>
                  <a:lnTo>
                    <a:pt x="1447800" y="1010831"/>
                  </a:lnTo>
                  <a:lnTo>
                    <a:pt x="1447800" y="1008202"/>
                  </a:lnTo>
                  <a:close/>
                </a:path>
                <a:path w="4293234" h="3023870">
                  <a:moveTo>
                    <a:pt x="1447800" y="505815"/>
                  </a:moveTo>
                  <a:lnTo>
                    <a:pt x="1447330" y="504698"/>
                  </a:lnTo>
                  <a:lnTo>
                    <a:pt x="1445475" y="502831"/>
                  </a:lnTo>
                  <a:lnTo>
                    <a:pt x="1444345" y="502373"/>
                  </a:lnTo>
                  <a:lnTo>
                    <a:pt x="1432191" y="502373"/>
                  </a:lnTo>
                  <a:lnTo>
                    <a:pt x="1431074" y="502831"/>
                  </a:lnTo>
                  <a:lnTo>
                    <a:pt x="1429207" y="504698"/>
                  </a:lnTo>
                  <a:lnTo>
                    <a:pt x="1428750" y="505815"/>
                  </a:lnTo>
                  <a:lnTo>
                    <a:pt x="1428750" y="508444"/>
                  </a:lnTo>
                  <a:lnTo>
                    <a:pt x="1429207" y="509574"/>
                  </a:lnTo>
                  <a:lnTo>
                    <a:pt x="1431074" y="511429"/>
                  </a:lnTo>
                  <a:lnTo>
                    <a:pt x="1432191" y="511898"/>
                  </a:lnTo>
                  <a:lnTo>
                    <a:pt x="1444345" y="511898"/>
                  </a:lnTo>
                  <a:lnTo>
                    <a:pt x="1445475" y="511429"/>
                  </a:lnTo>
                  <a:lnTo>
                    <a:pt x="1447330" y="509574"/>
                  </a:lnTo>
                  <a:lnTo>
                    <a:pt x="1447800" y="508444"/>
                  </a:lnTo>
                  <a:lnTo>
                    <a:pt x="1447800" y="505815"/>
                  </a:lnTo>
                  <a:close/>
                </a:path>
                <a:path w="4293234" h="3023870">
                  <a:moveTo>
                    <a:pt x="1447800" y="3441"/>
                  </a:moveTo>
                  <a:lnTo>
                    <a:pt x="1447330" y="2324"/>
                  </a:lnTo>
                  <a:lnTo>
                    <a:pt x="1445475" y="457"/>
                  </a:lnTo>
                  <a:lnTo>
                    <a:pt x="1444345" y="0"/>
                  </a:lnTo>
                  <a:lnTo>
                    <a:pt x="1432191" y="0"/>
                  </a:lnTo>
                  <a:lnTo>
                    <a:pt x="1431074" y="457"/>
                  </a:lnTo>
                  <a:lnTo>
                    <a:pt x="1429207" y="2324"/>
                  </a:lnTo>
                  <a:lnTo>
                    <a:pt x="1428750" y="3441"/>
                  </a:lnTo>
                  <a:lnTo>
                    <a:pt x="1428750" y="6070"/>
                  </a:lnTo>
                  <a:lnTo>
                    <a:pt x="1429207" y="7200"/>
                  </a:lnTo>
                  <a:lnTo>
                    <a:pt x="1431074" y="9055"/>
                  </a:lnTo>
                  <a:lnTo>
                    <a:pt x="1432191" y="9525"/>
                  </a:lnTo>
                  <a:lnTo>
                    <a:pt x="1444345" y="9525"/>
                  </a:lnTo>
                  <a:lnTo>
                    <a:pt x="1445475" y="9055"/>
                  </a:lnTo>
                  <a:lnTo>
                    <a:pt x="1447330" y="7200"/>
                  </a:lnTo>
                  <a:lnTo>
                    <a:pt x="1447800" y="6070"/>
                  </a:lnTo>
                  <a:lnTo>
                    <a:pt x="1447800" y="3441"/>
                  </a:lnTo>
                  <a:close/>
                </a:path>
                <a:path w="4293234" h="3023870">
                  <a:moveTo>
                    <a:pt x="1504950" y="3017697"/>
                  </a:moveTo>
                  <a:lnTo>
                    <a:pt x="1504480" y="3016567"/>
                  </a:lnTo>
                  <a:lnTo>
                    <a:pt x="1502625" y="3014713"/>
                  </a:lnTo>
                  <a:lnTo>
                    <a:pt x="1501495" y="3014243"/>
                  </a:lnTo>
                  <a:lnTo>
                    <a:pt x="1489341" y="3014243"/>
                  </a:lnTo>
                  <a:lnTo>
                    <a:pt x="1488224" y="3014713"/>
                  </a:lnTo>
                  <a:lnTo>
                    <a:pt x="1486357" y="3016567"/>
                  </a:lnTo>
                  <a:lnTo>
                    <a:pt x="1485900" y="3017697"/>
                  </a:lnTo>
                  <a:lnTo>
                    <a:pt x="1485900" y="3020326"/>
                  </a:lnTo>
                  <a:lnTo>
                    <a:pt x="1486357" y="3021444"/>
                  </a:lnTo>
                  <a:lnTo>
                    <a:pt x="1488224" y="3023298"/>
                  </a:lnTo>
                  <a:lnTo>
                    <a:pt x="1489341" y="3023768"/>
                  </a:lnTo>
                  <a:lnTo>
                    <a:pt x="1501495" y="3023768"/>
                  </a:lnTo>
                  <a:lnTo>
                    <a:pt x="1502625" y="3023298"/>
                  </a:lnTo>
                  <a:lnTo>
                    <a:pt x="1504480" y="3021444"/>
                  </a:lnTo>
                  <a:lnTo>
                    <a:pt x="1504950" y="3020326"/>
                  </a:lnTo>
                  <a:lnTo>
                    <a:pt x="1504950" y="3017697"/>
                  </a:lnTo>
                  <a:close/>
                </a:path>
                <a:path w="4293234" h="3023870">
                  <a:moveTo>
                    <a:pt x="1504950" y="2515324"/>
                  </a:moveTo>
                  <a:lnTo>
                    <a:pt x="1504480" y="2514193"/>
                  </a:lnTo>
                  <a:lnTo>
                    <a:pt x="1502625" y="2512339"/>
                  </a:lnTo>
                  <a:lnTo>
                    <a:pt x="1501495" y="2511869"/>
                  </a:lnTo>
                  <a:lnTo>
                    <a:pt x="1489341" y="2511869"/>
                  </a:lnTo>
                  <a:lnTo>
                    <a:pt x="1488224" y="2512339"/>
                  </a:lnTo>
                  <a:lnTo>
                    <a:pt x="1486357" y="2514193"/>
                  </a:lnTo>
                  <a:lnTo>
                    <a:pt x="1485900" y="2515324"/>
                  </a:lnTo>
                  <a:lnTo>
                    <a:pt x="1485900" y="2517952"/>
                  </a:lnTo>
                  <a:lnTo>
                    <a:pt x="1486357" y="2519070"/>
                  </a:lnTo>
                  <a:lnTo>
                    <a:pt x="1488224" y="2520937"/>
                  </a:lnTo>
                  <a:lnTo>
                    <a:pt x="1489341" y="2521394"/>
                  </a:lnTo>
                  <a:lnTo>
                    <a:pt x="1501495" y="2521394"/>
                  </a:lnTo>
                  <a:lnTo>
                    <a:pt x="1502625" y="2520937"/>
                  </a:lnTo>
                  <a:lnTo>
                    <a:pt x="1504480" y="2519070"/>
                  </a:lnTo>
                  <a:lnTo>
                    <a:pt x="1504950" y="2517952"/>
                  </a:lnTo>
                  <a:lnTo>
                    <a:pt x="1504950" y="2515324"/>
                  </a:lnTo>
                  <a:close/>
                </a:path>
                <a:path w="4293234" h="3023870">
                  <a:moveTo>
                    <a:pt x="1504950" y="2012950"/>
                  </a:moveTo>
                  <a:lnTo>
                    <a:pt x="1504480" y="2011832"/>
                  </a:lnTo>
                  <a:lnTo>
                    <a:pt x="1502625" y="2009965"/>
                  </a:lnTo>
                  <a:lnTo>
                    <a:pt x="1501495" y="2009495"/>
                  </a:lnTo>
                  <a:lnTo>
                    <a:pt x="1489341" y="2009495"/>
                  </a:lnTo>
                  <a:lnTo>
                    <a:pt x="1488224" y="2009965"/>
                  </a:lnTo>
                  <a:lnTo>
                    <a:pt x="1486357" y="2011832"/>
                  </a:lnTo>
                  <a:lnTo>
                    <a:pt x="1485900" y="2012950"/>
                  </a:lnTo>
                  <a:lnTo>
                    <a:pt x="1485900" y="2015578"/>
                  </a:lnTo>
                  <a:lnTo>
                    <a:pt x="1486357" y="2016696"/>
                  </a:lnTo>
                  <a:lnTo>
                    <a:pt x="1488224" y="2018563"/>
                  </a:lnTo>
                  <a:lnTo>
                    <a:pt x="1489341" y="2019020"/>
                  </a:lnTo>
                  <a:lnTo>
                    <a:pt x="1501495" y="2019020"/>
                  </a:lnTo>
                  <a:lnTo>
                    <a:pt x="1502625" y="2018563"/>
                  </a:lnTo>
                  <a:lnTo>
                    <a:pt x="1504480" y="2016696"/>
                  </a:lnTo>
                  <a:lnTo>
                    <a:pt x="1504950" y="2015578"/>
                  </a:lnTo>
                  <a:lnTo>
                    <a:pt x="1504950" y="2012950"/>
                  </a:lnTo>
                  <a:close/>
                </a:path>
                <a:path w="4293234" h="3023870">
                  <a:moveTo>
                    <a:pt x="1504950" y="1510576"/>
                  </a:moveTo>
                  <a:lnTo>
                    <a:pt x="1504480" y="1509458"/>
                  </a:lnTo>
                  <a:lnTo>
                    <a:pt x="1502625" y="1507591"/>
                  </a:lnTo>
                  <a:lnTo>
                    <a:pt x="1501495" y="1507134"/>
                  </a:lnTo>
                  <a:lnTo>
                    <a:pt x="1489341" y="1507134"/>
                  </a:lnTo>
                  <a:lnTo>
                    <a:pt x="1488224" y="1507591"/>
                  </a:lnTo>
                  <a:lnTo>
                    <a:pt x="1486357" y="1509458"/>
                  </a:lnTo>
                  <a:lnTo>
                    <a:pt x="1485900" y="1510576"/>
                  </a:lnTo>
                  <a:lnTo>
                    <a:pt x="1485900" y="1513205"/>
                  </a:lnTo>
                  <a:lnTo>
                    <a:pt x="1486357" y="1514335"/>
                  </a:lnTo>
                  <a:lnTo>
                    <a:pt x="1488224" y="1516189"/>
                  </a:lnTo>
                  <a:lnTo>
                    <a:pt x="1489341" y="1516659"/>
                  </a:lnTo>
                  <a:lnTo>
                    <a:pt x="1501495" y="1516659"/>
                  </a:lnTo>
                  <a:lnTo>
                    <a:pt x="1502625" y="1516189"/>
                  </a:lnTo>
                  <a:lnTo>
                    <a:pt x="1504480" y="1514335"/>
                  </a:lnTo>
                  <a:lnTo>
                    <a:pt x="1504950" y="1513205"/>
                  </a:lnTo>
                  <a:lnTo>
                    <a:pt x="1504950" y="1510576"/>
                  </a:lnTo>
                  <a:close/>
                </a:path>
                <a:path w="4293234" h="3023870">
                  <a:moveTo>
                    <a:pt x="1504950" y="1008202"/>
                  </a:moveTo>
                  <a:lnTo>
                    <a:pt x="1504480" y="1007084"/>
                  </a:lnTo>
                  <a:lnTo>
                    <a:pt x="1502625" y="1005230"/>
                  </a:lnTo>
                  <a:lnTo>
                    <a:pt x="1501495" y="1004760"/>
                  </a:lnTo>
                  <a:lnTo>
                    <a:pt x="1489341" y="1004760"/>
                  </a:lnTo>
                  <a:lnTo>
                    <a:pt x="1488224" y="1005230"/>
                  </a:lnTo>
                  <a:lnTo>
                    <a:pt x="1486357" y="1007084"/>
                  </a:lnTo>
                  <a:lnTo>
                    <a:pt x="1485900" y="1008202"/>
                  </a:lnTo>
                  <a:lnTo>
                    <a:pt x="1485900" y="1010831"/>
                  </a:lnTo>
                  <a:lnTo>
                    <a:pt x="1486357" y="1011961"/>
                  </a:lnTo>
                  <a:lnTo>
                    <a:pt x="1488224" y="1013815"/>
                  </a:lnTo>
                  <a:lnTo>
                    <a:pt x="1489341" y="1014285"/>
                  </a:lnTo>
                  <a:lnTo>
                    <a:pt x="1501495" y="1014285"/>
                  </a:lnTo>
                  <a:lnTo>
                    <a:pt x="1502625" y="1013815"/>
                  </a:lnTo>
                  <a:lnTo>
                    <a:pt x="1504480" y="1011961"/>
                  </a:lnTo>
                  <a:lnTo>
                    <a:pt x="1504950" y="1010831"/>
                  </a:lnTo>
                  <a:lnTo>
                    <a:pt x="1504950" y="1008202"/>
                  </a:lnTo>
                  <a:close/>
                </a:path>
                <a:path w="4293234" h="3023870">
                  <a:moveTo>
                    <a:pt x="1504950" y="505815"/>
                  </a:moveTo>
                  <a:lnTo>
                    <a:pt x="1504480" y="504698"/>
                  </a:lnTo>
                  <a:lnTo>
                    <a:pt x="1502625" y="502831"/>
                  </a:lnTo>
                  <a:lnTo>
                    <a:pt x="1501495" y="502373"/>
                  </a:lnTo>
                  <a:lnTo>
                    <a:pt x="1489341" y="502373"/>
                  </a:lnTo>
                  <a:lnTo>
                    <a:pt x="1488224" y="502831"/>
                  </a:lnTo>
                  <a:lnTo>
                    <a:pt x="1486357" y="504698"/>
                  </a:lnTo>
                  <a:lnTo>
                    <a:pt x="1485900" y="505815"/>
                  </a:lnTo>
                  <a:lnTo>
                    <a:pt x="1485900" y="508444"/>
                  </a:lnTo>
                  <a:lnTo>
                    <a:pt x="1486357" y="509574"/>
                  </a:lnTo>
                  <a:lnTo>
                    <a:pt x="1488224" y="511429"/>
                  </a:lnTo>
                  <a:lnTo>
                    <a:pt x="1489341" y="511898"/>
                  </a:lnTo>
                  <a:lnTo>
                    <a:pt x="1501495" y="511898"/>
                  </a:lnTo>
                  <a:lnTo>
                    <a:pt x="1502625" y="511429"/>
                  </a:lnTo>
                  <a:lnTo>
                    <a:pt x="1504480" y="509574"/>
                  </a:lnTo>
                  <a:lnTo>
                    <a:pt x="1504950" y="508444"/>
                  </a:lnTo>
                  <a:lnTo>
                    <a:pt x="1504950" y="505815"/>
                  </a:lnTo>
                  <a:close/>
                </a:path>
                <a:path w="4293234" h="3023870">
                  <a:moveTo>
                    <a:pt x="1504950" y="3441"/>
                  </a:moveTo>
                  <a:lnTo>
                    <a:pt x="1504480" y="2324"/>
                  </a:lnTo>
                  <a:lnTo>
                    <a:pt x="1502625" y="457"/>
                  </a:lnTo>
                  <a:lnTo>
                    <a:pt x="1501495" y="0"/>
                  </a:lnTo>
                  <a:lnTo>
                    <a:pt x="1489341" y="0"/>
                  </a:lnTo>
                  <a:lnTo>
                    <a:pt x="1488224" y="457"/>
                  </a:lnTo>
                  <a:lnTo>
                    <a:pt x="1486357" y="2324"/>
                  </a:lnTo>
                  <a:lnTo>
                    <a:pt x="1485900" y="3441"/>
                  </a:lnTo>
                  <a:lnTo>
                    <a:pt x="1485900" y="6070"/>
                  </a:lnTo>
                  <a:lnTo>
                    <a:pt x="1486357" y="7200"/>
                  </a:lnTo>
                  <a:lnTo>
                    <a:pt x="1488224" y="9055"/>
                  </a:lnTo>
                  <a:lnTo>
                    <a:pt x="1489341" y="9525"/>
                  </a:lnTo>
                  <a:lnTo>
                    <a:pt x="1501495" y="9525"/>
                  </a:lnTo>
                  <a:lnTo>
                    <a:pt x="1502625" y="9055"/>
                  </a:lnTo>
                  <a:lnTo>
                    <a:pt x="1504480" y="7200"/>
                  </a:lnTo>
                  <a:lnTo>
                    <a:pt x="1504950" y="6070"/>
                  </a:lnTo>
                  <a:lnTo>
                    <a:pt x="1504950" y="3441"/>
                  </a:lnTo>
                  <a:close/>
                </a:path>
                <a:path w="4293234" h="3023870">
                  <a:moveTo>
                    <a:pt x="1562100" y="3017697"/>
                  </a:moveTo>
                  <a:lnTo>
                    <a:pt x="1561630" y="3016567"/>
                  </a:lnTo>
                  <a:lnTo>
                    <a:pt x="1559775" y="3014713"/>
                  </a:lnTo>
                  <a:lnTo>
                    <a:pt x="1558645" y="3014243"/>
                  </a:lnTo>
                  <a:lnTo>
                    <a:pt x="1546491" y="3014243"/>
                  </a:lnTo>
                  <a:lnTo>
                    <a:pt x="1545374" y="3014713"/>
                  </a:lnTo>
                  <a:lnTo>
                    <a:pt x="1543507" y="3016567"/>
                  </a:lnTo>
                  <a:lnTo>
                    <a:pt x="1543050" y="3017697"/>
                  </a:lnTo>
                  <a:lnTo>
                    <a:pt x="1543050" y="3020326"/>
                  </a:lnTo>
                  <a:lnTo>
                    <a:pt x="1543507" y="3021444"/>
                  </a:lnTo>
                  <a:lnTo>
                    <a:pt x="1545374" y="3023298"/>
                  </a:lnTo>
                  <a:lnTo>
                    <a:pt x="1546491" y="3023768"/>
                  </a:lnTo>
                  <a:lnTo>
                    <a:pt x="1558645" y="3023768"/>
                  </a:lnTo>
                  <a:lnTo>
                    <a:pt x="1559775" y="3023298"/>
                  </a:lnTo>
                  <a:lnTo>
                    <a:pt x="1561630" y="3021444"/>
                  </a:lnTo>
                  <a:lnTo>
                    <a:pt x="1562100" y="3020326"/>
                  </a:lnTo>
                  <a:lnTo>
                    <a:pt x="1562100" y="3017697"/>
                  </a:lnTo>
                  <a:close/>
                </a:path>
                <a:path w="4293234" h="3023870">
                  <a:moveTo>
                    <a:pt x="1562100" y="2515324"/>
                  </a:moveTo>
                  <a:lnTo>
                    <a:pt x="1561630" y="2514193"/>
                  </a:lnTo>
                  <a:lnTo>
                    <a:pt x="1559775" y="2512339"/>
                  </a:lnTo>
                  <a:lnTo>
                    <a:pt x="1558645" y="2511869"/>
                  </a:lnTo>
                  <a:lnTo>
                    <a:pt x="1546491" y="2511869"/>
                  </a:lnTo>
                  <a:lnTo>
                    <a:pt x="1545374" y="2512339"/>
                  </a:lnTo>
                  <a:lnTo>
                    <a:pt x="1543507" y="2514193"/>
                  </a:lnTo>
                  <a:lnTo>
                    <a:pt x="1543050" y="2515324"/>
                  </a:lnTo>
                  <a:lnTo>
                    <a:pt x="1543050" y="2517952"/>
                  </a:lnTo>
                  <a:lnTo>
                    <a:pt x="1543507" y="2519070"/>
                  </a:lnTo>
                  <a:lnTo>
                    <a:pt x="1545374" y="2520937"/>
                  </a:lnTo>
                  <a:lnTo>
                    <a:pt x="1546491" y="2521394"/>
                  </a:lnTo>
                  <a:lnTo>
                    <a:pt x="1558645" y="2521394"/>
                  </a:lnTo>
                  <a:lnTo>
                    <a:pt x="1559775" y="2520937"/>
                  </a:lnTo>
                  <a:lnTo>
                    <a:pt x="1561630" y="2519070"/>
                  </a:lnTo>
                  <a:lnTo>
                    <a:pt x="1562100" y="2517952"/>
                  </a:lnTo>
                  <a:lnTo>
                    <a:pt x="1562100" y="2515324"/>
                  </a:lnTo>
                  <a:close/>
                </a:path>
                <a:path w="4293234" h="3023870">
                  <a:moveTo>
                    <a:pt x="1562100" y="2012950"/>
                  </a:moveTo>
                  <a:lnTo>
                    <a:pt x="1561630" y="2011832"/>
                  </a:lnTo>
                  <a:lnTo>
                    <a:pt x="1559775" y="2009965"/>
                  </a:lnTo>
                  <a:lnTo>
                    <a:pt x="1558645" y="2009495"/>
                  </a:lnTo>
                  <a:lnTo>
                    <a:pt x="1546491" y="2009495"/>
                  </a:lnTo>
                  <a:lnTo>
                    <a:pt x="1545374" y="2009965"/>
                  </a:lnTo>
                  <a:lnTo>
                    <a:pt x="1543507" y="2011832"/>
                  </a:lnTo>
                  <a:lnTo>
                    <a:pt x="1543050" y="2012950"/>
                  </a:lnTo>
                  <a:lnTo>
                    <a:pt x="1543050" y="2015578"/>
                  </a:lnTo>
                  <a:lnTo>
                    <a:pt x="1543507" y="2016696"/>
                  </a:lnTo>
                  <a:lnTo>
                    <a:pt x="1545374" y="2018563"/>
                  </a:lnTo>
                  <a:lnTo>
                    <a:pt x="1546491" y="2019020"/>
                  </a:lnTo>
                  <a:lnTo>
                    <a:pt x="1558645" y="2019020"/>
                  </a:lnTo>
                  <a:lnTo>
                    <a:pt x="1559775" y="2018563"/>
                  </a:lnTo>
                  <a:lnTo>
                    <a:pt x="1561630" y="2016696"/>
                  </a:lnTo>
                  <a:lnTo>
                    <a:pt x="1562100" y="2015578"/>
                  </a:lnTo>
                  <a:lnTo>
                    <a:pt x="1562100" y="2012950"/>
                  </a:lnTo>
                  <a:close/>
                </a:path>
                <a:path w="4293234" h="3023870">
                  <a:moveTo>
                    <a:pt x="1562100" y="1510576"/>
                  </a:moveTo>
                  <a:lnTo>
                    <a:pt x="1561630" y="1509458"/>
                  </a:lnTo>
                  <a:lnTo>
                    <a:pt x="1559775" y="1507591"/>
                  </a:lnTo>
                  <a:lnTo>
                    <a:pt x="1558645" y="1507134"/>
                  </a:lnTo>
                  <a:lnTo>
                    <a:pt x="1546491" y="1507134"/>
                  </a:lnTo>
                  <a:lnTo>
                    <a:pt x="1545374" y="1507591"/>
                  </a:lnTo>
                  <a:lnTo>
                    <a:pt x="1543507" y="1509458"/>
                  </a:lnTo>
                  <a:lnTo>
                    <a:pt x="1543050" y="1510576"/>
                  </a:lnTo>
                  <a:lnTo>
                    <a:pt x="1543050" y="1513205"/>
                  </a:lnTo>
                  <a:lnTo>
                    <a:pt x="1543507" y="1514335"/>
                  </a:lnTo>
                  <a:lnTo>
                    <a:pt x="1545374" y="1516189"/>
                  </a:lnTo>
                  <a:lnTo>
                    <a:pt x="1546491" y="1516659"/>
                  </a:lnTo>
                  <a:lnTo>
                    <a:pt x="1558645" y="1516659"/>
                  </a:lnTo>
                  <a:lnTo>
                    <a:pt x="1559775" y="1516189"/>
                  </a:lnTo>
                  <a:lnTo>
                    <a:pt x="1561630" y="1514335"/>
                  </a:lnTo>
                  <a:lnTo>
                    <a:pt x="1562100" y="1513205"/>
                  </a:lnTo>
                  <a:lnTo>
                    <a:pt x="1562100" y="1510576"/>
                  </a:lnTo>
                  <a:close/>
                </a:path>
                <a:path w="4293234" h="3023870">
                  <a:moveTo>
                    <a:pt x="1562100" y="1008202"/>
                  </a:moveTo>
                  <a:lnTo>
                    <a:pt x="1561630" y="1007084"/>
                  </a:lnTo>
                  <a:lnTo>
                    <a:pt x="1559775" y="1005230"/>
                  </a:lnTo>
                  <a:lnTo>
                    <a:pt x="1558645" y="1004760"/>
                  </a:lnTo>
                  <a:lnTo>
                    <a:pt x="1546491" y="1004760"/>
                  </a:lnTo>
                  <a:lnTo>
                    <a:pt x="1545374" y="1005230"/>
                  </a:lnTo>
                  <a:lnTo>
                    <a:pt x="1543507" y="1007084"/>
                  </a:lnTo>
                  <a:lnTo>
                    <a:pt x="1543050" y="1008202"/>
                  </a:lnTo>
                  <a:lnTo>
                    <a:pt x="1543050" y="1010831"/>
                  </a:lnTo>
                  <a:lnTo>
                    <a:pt x="1543507" y="1011961"/>
                  </a:lnTo>
                  <a:lnTo>
                    <a:pt x="1545374" y="1013815"/>
                  </a:lnTo>
                  <a:lnTo>
                    <a:pt x="1546491" y="1014285"/>
                  </a:lnTo>
                  <a:lnTo>
                    <a:pt x="1558645" y="1014285"/>
                  </a:lnTo>
                  <a:lnTo>
                    <a:pt x="1559775" y="1013815"/>
                  </a:lnTo>
                  <a:lnTo>
                    <a:pt x="1561630" y="1011961"/>
                  </a:lnTo>
                  <a:lnTo>
                    <a:pt x="1562100" y="1010831"/>
                  </a:lnTo>
                  <a:lnTo>
                    <a:pt x="1562100" y="1008202"/>
                  </a:lnTo>
                  <a:close/>
                </a:path>
                <a:path w="4293234" h="3023870">
                  <a:moveTo>
                    <a:pt x="1562100" y="505815"/>
                  </a:moveTo>
                  <a:lnTo>
                    <a:pt x="1561630" y="504698"/>
                  </a:lnTo>
                  <a:lnTo>
                    <a:pt x="1559775" y="502831"/>
                  </a:lnTo>
                  <a:lnTo>
                    <a:pt x="1558645" y="502373"/>
                  </a:lnTo>
                  <a:lnTo>
                    <a:pt x="1546491" y="502373"/>
                  </a:lnTo>
                  <a:lnTo>
                    <a:pt x="1545374" y="502831"/>
                  </a:lnTo>
                  <a:lnTo>
                    <a:pt x="1543507" y="504698"/>
                  </a:lnTo>
                  <a:lnTo>
                    <a:pt x="1543050" y="505815"/>
                  </a:lnTo>
                  <a:lnTo>
                    <a:pt x="1543050" y="508444"/>
                  </a:lnTo>
                  <a:lnTo>
                    <a:pt x="1543507" y="509574"/>
                  </a:lnTo>
                  <a:lnTo>
                    <a:pt x="1545374" y="511429"/>
                  </a:lnTo>
                  <a:lnTo>
                    <a:pt x="1546491" y="511898"/>
                  </a:lnTo>
                  <a:lnTo>
                    <a:pt x="1558645" y="511898"/>
                  </a:lnTo>
                  <a:lnTo>
                    <a:pt x="1559775" y="511429"/>
                  </a:lnTo>
                  <a:lnTo>
                    <a:pt x="1561630" y="509574"/>
                  </a:lnTo>
                  <a:lnTo>
                    <a:pt x="1562100" y="508444"/>
                  </a:lnTo>
                  <a:lnTo>
                    <a:pt x="1562100" y="505815"/>
                  </a:lnTo>
                  <a:close/>
                </a:path>
                <a:path w="4293234" h="3023870">
                  <a:moveTo>
                    <a:pt x="1562100" y="3441"/>
                  </a:moveTo>
                  <a:lnTo>
                    <a:pt x="1561630" y="2324"/>
                  </a:lnTo>
                  <a:lnTo>
                    <a:pt x="1559775" y="457"/>
                  </a:lnTo>
                  <a:lnTo>
                    <a:pt x="1558645" y="0"/>
                  </a:lnTo>
                  <a:lnTo>
                    <a:pt x="1546491" y="0"/>
                  </a:lnTo>
                  <a:lnTo>
                    <a:pt x="1545374" y="457"/>
                  </a:lnTo>
                  <a:lnTo>
                    <a:pt x="1543507" y="2324"/>
                  </a:lnTo>
                  <a:lnTo>
                    <a:pt x="1543050" y="3441"/>
                  </a:lnTo>
                  <a:lnTo>
                    <a:pt x="1543050" y="6070"/>
                  </a:lnTo>
                  <a:lnTo>
                    <a:pt x="1543507" y="7200"/>
                  </a:lnTo>
                  <a:lnTo>
                    <a:pt x="1545374" y="9055"/>
                  </a:lnTo>
                  <a:lnTo>
                    <a:pt x="1546491" y="9525"/>
                  </a:lnTo>
                  <a:lnTo>
                    <a:pt x="1558645" y="9525"/>
                  </a:lnTo>
                  <a:lnTo>
                    <a:pt x="1559775" y="9055"/>
                  </a:lnTo>
                  <a:lnTo>
                    <a:pt x="1561630" y="7200"/>
                  </a:lnTo>
                  <a:lnTo>
                    <a:pt x="1562100" y="6070"/>
                  </a:lnTo>
                  <a:lnTo>
                    <a:pt x="1562100" y="3441"/>
                  </a:lnTo>
                  <a:close/>
                </a:path>
                <a:path w="4293234" h="3023870">
                  <a:moveTo>
                    <a:pt x="1619250" y="3017697"/>
                  </a:moveTo>
                  <a:lnTo>
                    <a:pt x="1618780" y="3016567"/>
                  </a:lnTo>
                  <a:lnTo>
                    <a:pt x="1616925" y="3014713"/>
                  </a:lnTo>
                  <a:lnTo>
                    <a:pt x="1615795" y="3014243"/>
                  </a:lnTo>
                  <a:lnTo>
                    <a:pt x="1603641" y="3014243"/>
                  </a:lnTo>
                  <a:lnTo>
                    <a:pt x="1602524" y="3014713"/>
                  </a:lnTo>
                  <a:lnTo>
                    <a:pt x="1600657" y="3016567"/>
                  </a:lnTo>
                  <a:lnTo>
                    <a:pt x="1600200" y="3017697"/>
                  </a:lnTo>
                  <a:lnTo>
                    <a:pt x="1600200" y="3020326"/>
                  </a:lnTo>
                  <a:lnTo>
                    <a:pt x="1600657" y="3021444"/>
                  </a:lnTo>
                  <a:lnTo>
                    <a:pt x="1602524" y="3023298"/>
                  </a:lnTo>
                  <a:lnTo>
                    <a:pt x="1603641" y="3023768"/>
                  </a:lnTo>
                  <a:lnTo>
                    <a:pt x="1615795" y="3023768"/>
                  </a:lnTo>
                  <a:lnTo>
                    <a:pt x="1616925" y="3023298"/>
                  </a:lnTo>
                  <a:lnTo>
                    <a:pt x="1618780" y="3021444"/>
                  </a:lnTo>
                  <a:lnTo>
                    <a:pt x="1619250" y="3020326"/>
                  </a:lnTo>
                  <a:lnTo>
                    <a:pt x="1619250" y="3017697"/>
                  </a:lnTo>
                  <a:close/>
                </a:path>
                <a:path w="4293234" h="3023870">
                  <a:moveTo>
                    <a:pt x="1619250" y="2515324"/>
                  </a:moveTo>
                  <a:lnTo>
                    <a:pt x="1618780" y="2514193"/>
                  </a:lnTo>
                  <a:lnTo>
                    <a:pt x="1616925" y="2512339"/>
                  </a:lnTo>
                  <a:lnTo>
                    <a:pt x="1615795" y="2511869"/>
                  </a:lnTo>
                  <a:lnTo>
                    <a:pt x="1603641" y="2511869"/>
                  </a:lnTo>
                  <a:lnTo>
                    <a:pt x="1602524" y="2512339"/>
                  </a:lnTo>
                  <a:lnTo>
                    <a:pt x="1600657" y="2514193"/>
                  </a:lnTo>
                  <a:lnTo>
                    <a:pt x="1600200" y="2515324"/>
                  </a:lnTo>
                  <a:lnTo>
                    <a:pt x="1600200" y="2517952"/>
                  </a:lnTo>
                  <a:lnTo>
                    <a:pt x="1600657" y="2519070"/>
                  </a:lnTo>
                  <a:lnTo>
                    <a:pt x="1602524" y="2520937"/>
                  </a:lnTo>
                  <a:lnTo>
                    <a:pt x="1603641" y="2521394"/>
                  </a:lnTo>
                  <a:lnTo>
                    <a:pt x="1615795" y="2521394"/>
                  </a:lnTo>
                  <a:lnTo>
                    <a:pt x="1616925" y="2520937"/>
                  </a:lnTo>
                  <a:lnTo>
                    <a:pt x="1618780" y="2519070"/>
                  </a:lnTo>
                  <a:lnTo>
                    <a:pt x="1619250" y="2517952"/>
                  </a:lnTo>
                  <a:lnTo>
                    <a:pt x="1619250" y="2515324"/>
                  </a:lnTo>
                  <a:close/>
                </a:path>
                <a:path w="4293234" h="3023870">
                  <a:moveTo>
                    <a:pt x="1619250" y="2012950"/>
                  </a:moveTo>
                  <a:lnTo>
                    <a:pt x="1618780" y="2011832"/>
                  </a:lnTo>
                  <a:lnTo>
                    <a:pt x="1616925" y="2009965"/>
                  </a:lnTo>
                  <a:lnTo>
                    <a:pt x="1615795" y="2009495"/>
                  </a:lnTo>
                  <a:lnTo>
                    <a:pt x="1603641" y="2009495"/>
                  </a:lnTo>
                  <a:lnTo>
                    <a:pt x="1602524" y="2009965"/>
                  </a:lnTo>
                  <a:lnTo>
                    <a:pt x="1600657" y="2011832"/>
                  </a:lnTo>
                  <a:lnTo>
                    <a:pt x="1600200" y="2012950"/>
                  </a:lnTo>
                  <a:lnTo>
                    <a:pt x="1600200" y="2015578"/>
                  </a:lnTo>
                  <a:lnTo>
                    <a:pt x="1600657" y="2016696"/>
                  </a:lnTo>
                  <a:lnTo>
                    <a:pt x="1602524" y="2018563"/>
                  </a:lnTo>
                  <a:lnTo>
                    <a:pt x="1603641" y="2019020"/>
                  </a:lnTo>
                  <a:lnTo>
                    <a:pt x="1615795" y="2019020"/>
                  </a:lnTo>
                  <a:lnTo>
                    <a:pt x="1616925" y="2018563"/>
                  </a:lnTo>
                  <a:lnTo>
                    <a:pt x="1618780" y="2016696"/>
                  </a:lnTo>
                  <a:lnTo>
                    <a:pt x="1619250" y="2015578"/>
                  </a:lnTo>
                  <a:lnTo>
                    <a:pt x="1619250" y="2012950"/>
                  </a:lnTo>
                  <a:close/>
                </a:path>
                <a:path w="4293234" h="3023870">
                  <a:moveTo>
                    <a:pt x="1619250" y="1510576"/>
                  </a:moveTo>
                  <a:lnTo>
                    <a:pt x="1618780" y="1509458"/>
                  </a:lnTo>
                  <a:lnTo>
                    <a:pt x="1616925" y="1507591"/>
                  </a:lnTo>
                  <a:lnTo>
                    <a:pt x="1615795" y="1507134"/>
                  </a:lnTo>
                  <a:lnTo>
                    <a:pt x="1603641" y="1507134"/>
                  </a:lnTo>
                  <a:lnTo>
                    <a:pt x="1602524" y="1507591"/>
                  </a:lnTo>
                  <a:lnTo>
                    <a:pt x="1600657" y="1509458"/>
                  </a:lnTo>
                  <a:lnTo>
                    <a:pt x="1600200" y="1510576"/>
                  </a:lnTo>
                  <a:lnTo>
                    <a:pt x="1600200" y="1513205"/>
                  </a:lnTo>
                  <a:lnTo>
                    <a:pt x="1600657" y="1514335"/>
                  </a:lnTo>
                  <a:lnTo>
                    <a:pt x="1602524" y="1516189"/>
                  </a:lnTo>
                  <a:lnTo>
                    <a:pt x="1603641" y="1516659"/>
                  </a:lnTo>
                  <a:lnTo>
                    <a:pt x="1615795" y="1516659"/>
                  </a:lnTo>
                  <a:lnTo>
                    <a:pt x="1616925" y="1516189"/>
                  </a:lnTo>
                  <a:lnTo>
                    <a:pt x="1618780" y="1514335"/>
                  </a:lnTo>
                  <a:lnTo>
                    <a:pt x="1619250" y="1513205"/>
                  </a:lnTo>
                  <a:lnTo>
                    <a:pt x="1619250" y="1510576"/>
                  </a:lnTo>
                  <a:close/>
                </a:path>
                <a:path w="4293234" h="3023870">
                  <a:moveTo>
                    <a:pt x="1619250" y="1008202"/>
                  </a:moveTo>
                  <a:lnTo>
                    <a:pt x="1618780" y="1007084"/>
                  </a:lnTo>
                  <a:lnTo>
                    <a:pt x="1616925" y="1005230"/>
                  </a:lnTo>
                  <a:lnTo>
                    <a:pt x="1615795" y="1004760"/>
                  </a:lnTo>
                  <a:lnTo>
                    <a:pt x="1603641" y="1004760"/>
                  </a:lnTo>
                  <a:lnTo>
                    <a:pt x="1602524" y="1005230"/>
                  </a:lnTo>
                  <a:lnTo>
                    <a:pt x="1600657" y="1007084"/>
                  </a:lnTo>
                  <a:lnTo>
                    <a:pt x="1600200" y="1008202"/>
                  </a:lnTo>
                  <a:lnTo>
                    <a:pt x="1600200" y="1010831"/>
                  </a:lnTo>
                  <a:lnTo>
                    <a:pt x="1600657" y="1011961"/>
                  </a:lnTo>
                  <a:lnTo>
                    <a:pt x="1602524" y="1013815"/>
                  </a:lnTo>
                  <a:lnTo>
                    <a:pt x="1603641" y="1014285"/>
                  </a:lnTo>
                  <a:lnTo>
                    <a:pt x="1615795" y="1014285"/>
                  </a:lnTo>
                  <a:lnTo>
                    <a:pt x="1616925" y="1013815"/>
                  </a:lnTo>
                  <a:lnTo>
                    <a:pt x="1618780" y="1011961"/>
                  </a:lnTo>
                  <a:lnTo>
                    <a:pt x="1619250" y="1010831"/>
                  </a:lnTo>
                  <a:lnTo>
                    <a:pt x="1619250" y="1008202"/>
                  </a:lnTo>
                  <a:close/>
                </a:path>
                <a:path w="4293234" h="3023870">
                  <a:moveTo>
                    <a:pt x="1619250" y="505815"/>
                  </a:moveTo>
                  <a:lnTo>
                    <a:pt x="1618780" y="504698"/>
                  </a:lnTo>
                  <a:lnTo>
                    <a:pt x="1616925" y="502831"/>
                  </a:lnTo>
                  <a:lnTo>
                    <a:pt x="1615795" y="502373"/>
                  </a:lnTo>
                  <a:lnTo>
                    <a:pt x="1603641" y="502373"/>
                  </a:lnTo>
                  <a:lnTo>
                    <a:pt x="1602524" y="502831"/>
                  </a:lnTo>
                  <a:lnTo>
                    <a:pt x="1600657" y="504698"/>
                  </a:lnTo>
                  <a:lnTo>
                    <a:pt x="1600200" y="505815"/>
                  </a:lnTo>
                  <a:lnTo>
                    <a:pt x="1600200" y="508444"/>
                  </a:lnTo>
                  <a:lnTo>
                    <a:pt x="1600657" y="509574"/>
                  </a:lnTo>
                  <a:lnTo>
                    <a:pt x="1602524" y="511429"/>
                  </a:lnTo>
                  <a:lnTo>
                    <a:pt x="1603641" y="511898"/>
                  </a:lnTo>
                  <a:lnTo>
                    <a:pt x="1615795" y="511898"/>
                  </a:lnTo>
                  <a:lnTo>
                    <a:pt x="1616925" y="511429"/>
                  </a:lnTo>
                  <a:lnTo>
                    <a:pt x="1618780" y="509574"/>
                  </a:lnTo>
                  <a:lnTo>
                    <a:pt x="1619250" y="508444"/>
                  </a:lnTo>
                  <a:lnTo>
                    <a:pt x="1619250" y="505815"/>
                  </a:lnTo>
                  <a:close/>
                </a:path>
                <a:path w="4293234" h="3023870">
                  <a:moveTo>
                    <a:pt x="1619250" y="3441"/>
                  </a:moveTo>
                  <a:lnTo>
                    <a:pt x="1618780" y="2324"/>
                  </a:lnTo>
                  <a:lnTo>
                    <a:pt x="1616925" y="457"/>
                  </a:lnTo>
                  <a:lnTo>
                    <a:pt x="1615795" y="0"/>
                  </a:lnTo>
                  <a:lnTo>
                    <a:pt x="1603641" y="0"/>
                  </a:lnTo>
                  <a:lnTo>
                    <a:pt x="1602524" y="457"/>
                  </a:lnTo>
                  <a:lnTo>
                    <a:pt x="1600657" y="2324"/>
                  </a:lnTo>
                  <a:lnTo>
                    <a:pt x="1600200" y="3441"/>
                  </a:lnTo>
                  <a:lnTo>
                    <a:pt x="1600200" y="6070"/>
                  </a:lnTo>
                  <a:lnTo>
                    <a:pt x="1600657" y="7200"/>
                  </a:lnTo>
                  <a:lnTo>
                    <a:pt x="1602524" y="9055"/>
                  </a:lnTo>
                  <a:lnTo>
                    <a:pt x="1603641" y="9525"/>
                  </a:lnTo>
                  <a:lnTo>
                    <a:pt x="1615795" y="9525"/>
                  </a:lnTo>
                  <a:lnTo>
                    <a:pt x="1616925" y="9055"/>
                  </a:lnTo>
                  <a:lnTo>
                    <a:pt x="1618780" y="7200"/>
                  </a:lnTo>
                  <a:lnTo>
                    <a:pt x="1619250" y="6070"/>
                  </a:lnTo>
                  <a:lnTo>
                    <a:pt x="1619250" y="3441"/>
                  </a:lnTo>
                  <a:close/>
                </a:path>
                <a:path w="4293234" h="3023870">
                  <a:moveTo>
                    <a:pt x="1676400" y="3017697"/>
                  </a:moveTo>
                  <a:lnTo>
                    <a:pt x="1675930" y="3016567"/>
                  </a:lnTo>
                  <a:lnTo>
                    <a:pt x="1674075" y="3014713"/>
                  </a:lnTo>
                  <a:lnTo>
                    <a:pt x="1672945" y="3014243"/>
                  </a:lnTo>
                  <a:lnTo>
                    <a:pt x="1660791" y="3014243"/>
                  </a:lnTo>
                  <a:lnTo>
                    <a:pt x="1659674" y="3014713"/>
                  </a:lnTo>
                  <a:lnTo>
                    <a:pt x="1657807" y="3016567"/>
                  </a:lnTo>
                  <a:lnTo>
                    <a:pt x="1657350" y="3017697"/>
                  </a:lnTo>
                  <a:lnTo>
                    <a:pt x="1657350" y="3020326"/>
                  </a:lnTo>
                  <a:lnTo>
                    <a:pt x="1657807" y="3021444"/>
                  </a:lnTo>
                  <a:lnTo>
                    <a:pt x="1659674" y="3023298"/>
                  </a:lnTo>
                  <a:lnTo>
                    <a:pt x="1660791" y="3023768"/>
                  </a:lnTo>
                  <a:lnTo>
                    <a:pt x="1672945" y="3023768"/>
                  </a:lnTo>
                  <a:lnTo>
                    <a:pt x="1674075" y="3023298"/>
                  </a:lnTo>
                  <a:lnTo>
                    <a:pt x="1675930" y="3021444"/>
                  </a:lnTo>
                  <a:lnTo>
                    <a:pt x="1676400" y="3020326"/>
                  </a:lnTo>
                  <a:lnTo>
                    <a:pt x="1676400" y="3017697"/>
                  </a:lnTo>
                  <a:close/>
                </a:path>
                <a:path w="4293234" h="3023870">
                  <a:moveTo>
                    <a:pt x="1676400" y="2515324"/>
                  </a:moveTo>
                  <a:lnTo>
                    <a:pt x="1675930" y="2514193"/>
                  </a:lnTo>
                  <a:lnTo>
                    <a:pt x="1674075" y="2512339"/>
                  </a:lnTo>
                  <a:lnTo>
                    <a:pt x="1672945" y="2511869"/>
                  </a:lnTo>
                  <a:lnTo>
                    <a:pt x="1660791" y="2511869"/>
                  </a:lnTo>
                  <a:lnTo>
                    <a:pt x="1659674" y="2512339"/>
                  </a:lnTo>
                  <a:lnTo>
                    <a:pt x="1657807" y="2514193"/>
                  </a:lnTo>
                  <a:lnTo>
                    <a:pt x="1657350" y="2515324"/>
                  </a:lnTo>
                  <a:lnTo>
                    <a:pt x="1657350" y="2517952"/>
                  </a:lnTo>
                  <a:lnTo>
                    <a:pt x="1657807" y="2519070"/>
                  </a:lnTo>
                  <a:lnTo>
                    <a:pt x="1659674" y="2520937"/>
                  </a:lnTo>
                  <a:lnTo>
                    <a:pt x="1660791" y="2521394"/>
                  </a:lnTo>
                  <a:lnTo>
                    <a:pt x="1672945" y="2521394"/>
                  </a:lnTo>
                  <a:lnTo>
                    <a:pt x="1674075" y="2520937"/>
                  </a:lnTo>
                  <a:lnTo>
                    <a:pt x="1675930" y="2519070"/>
                  </a:lnTo>
                  <a:lnTo>
                    <a:pt x="1676400" y="2517952"/>
                  </a:lnTo>
                  <a:lnTo>
                    <a:pt x="1676400" y="2515324"/>
                  </a:lnTo>
                  <a:close/>
                </a:path>
                <a:path w="4293234" h="3023870">
                  <a:moveTo>
                    <a:pt x="1676400" y="2012950"/>
                  </a:moveTo>
                  <a:lnTo>
                    <a:pt x="1675930" y="2011832"/>
                  </a:lnTo>
                  <a:lnTo>
                    <a:pt x="1674075" y="2009965"/>
                  </a:lnTo>
                  <a:lnTo>
                    <a:pt x="1672945" y="2009495"/>
                  </a:lnTo>
                  <a:lnTo>
                    <a:pt x="1660791" y="2009495"/>
                  </a:lnTo>
                  <a:lnTo>
                    <a:pt x="1659674" y="2009965"/>
                  </a:lnTo>
                  <a:lnTo>
                    <a:pt x="1657807" y="2011832"/>
                  </a:lnTo>
                  <a:lnTo>
                    <a:pt x="1657350" y="2012950"/>
                  </a:lnTo>
                  <a:lnTo>
                    <a:pt x="1657350" y="2015578"/>
                  </a:lnTo>
                  <a:lnTo>
                    <a:pt x="1657807" y="2016696"/>
                  </a:lnTo>
                  <a:lnTo>
                    <a:pt x="1659674" y="2018563"/>
                  </a:lnTo>
                  <a:lnTo>
                    <a:pt x="1660791" y="2019020"/>
                  </a:lnTo>
                  <a:lnTo>
                    <a:pt x="1672945" y="2019020"/>
                  </a:lnTo>
                  <a:lnTo>
                    <a:pt x="1674075" y="2018563"/>
                  </a:lnTo>
                  <a:lnTo>
                    <a:pt x="1675930" y="2016696"/>
                  </a:lnTo>
                  <a:lnTo>
                    <a:pt x="1676400" y="2015578"/>
                  </a:lnTo>
                  <a:lnTo>
                    <a:pt x="1676400" y="2012950"/>
                  </a:lnTo>
                  <a:close/>
                </a:path>
                <a:path w="4293234" h="3023870">
                  <a:moveTo>
                    <a:pt x="1676400" y="1510576"/>
                  </a:moveTo>
                  <a:lnTo>
                    <a:pt x="1675930" y="1509458"/>
                  </a:lnTo>
                  <a:lnTo>
                    <a:pt x="1674075" y="1507591"/>
                  </a:lnTo>
                  <a:lnTo>
                    <a:pt x="1672945" y="1507134"/>
                  </a:lnTo>
                  <a:lnTo>
                    <a:pt x="1660791" y="1507134"/>
                  </a:lnTo>
                  <a:lnTo>
                    <a:pt x="1659674" y="1507591"/>
                  </a:lnTo>
                  <a:lnTo>
                    <a:pt x="1657807" y="1509458"/>
                  </a:lnTo>
                  <a:lnTo>
                    <a:pt x="1657350" y="1510576"/>
                  </a:lnTo>
                  <a:lnTo>
                    <a:pt x="1657350" y="1513205"/>
                  </a:lnTo>
                  <a:lnTo>
                    <a:pt x="1657807" y="1514335"/>
                  </a:lnTo>
                  <a:lnTo>
                    <a:pt x="1659674" y="1516189"/>
                  </a:lnTo>
                  <a:lnTo>
                    <a:pt x="1660791" y="1516659"/>
                  </a:lnTo>
                  <a:lnTo>
                    <a:pt x="1672945" y="1516659"/>
                  </a:lnTo>
                  <a:lnTo>
                    <a:pt x="1674075" y="1516189"/>
                  </a:lnTo>
                  <a:lnTo>
                    <a:pt x="1675930" y="1514335"/>
                  </a:lnTo>
                  <a:lnTo>
                    <a:pt x="1676400" y="1513205"/>
                  </a:lnTo>
                  <a:lnTo>
                    <a:pt x="1676400" y="1510576"/>
                  </a:lnTo>
                  <a:close/>
                </a:path>
                <a:path w="4293234" h="3023870">
                  <a:moveTo>
                    <a:pt x="1676400" y="1008202"/>
                  </a:moveTo>
                  <a:lnTo>
                    <a:pt x="1675930" y="1007084"/>
                  </a:lnTo>
                  <a:lnTo>
                    <a:pt x="1674075" y="1005230"/>
                  </a:lnTo>
                  <a:lnTo>
                    <a:pt x="1672945" y="1004760"/>
                  </a:lnTo>
                  <a:lnTo>
                    <a:pt x="1660791" y="1004760"/>
                  </a:lnTo>
                  <a:lnTo>
                    <a:pt x="1659674" y="1005230"/>
                  </a:lnTo>
                  <a:lnTo>
                    <a:pt x="1657807" y="1007084"/>
                  </a:lnTo>
                  <a:lnTo>
                    <a:pt x="1657350" y="1008202"/>
                  </a:lnTo>
                  <a:lnTo>
                    <a:pt x="1657350" y="1010831"/>
                  </a:lnTo>
                  <a:lnTo>
                    <a:pt x="1657807" y="1011961"/>
                  </a:lnTo>
                  <a:lnTo>
                    <a:pt x="1659674" y="1013815"/>
                  </a:lnTo>
                  <a:lnTo>
                    <a:pt x="1660791" y="1014285"/>
                  </a:lnTo>
                  <a:lnTo>
                    <a:pt x="1672945" y="1014285"/>
                  </a:lnTo>
                  <a:lnTo>
                    <a:pt x="1674075" y="1013815"/>
                  </a:lnTo>
                  <a:lnTo>
                    <a:pt x="1675930" y="1011961"/>
                  </a:lnTo>
                  <a:lnTo>
                    <a:pt x="1676400" y="1010831"/>
                  </a:lnTo>
                  <a:lnTo>
                    <a:pt x="1676400" y="1008202"/>
                  </a:lnTo>
                  <a:close/>
                </a:path>
                <a:path w="4293234" h="3023870">
                  <a:moveTo>
                    <a:pt x="1676400" y="505815"/>
                  </a:moveTo>
                  <a:lnTo>
                    <a:pt x="1675930" y="504698"/>
                  </a:lnTo>
                  <a:lnTo>
                    <a:pt x="1674075" y="502831"/>
                  </a:lnTo>
                  <a:lnTo>
                    <a:pt x="1672945" y="502373"/>
                  </a:lnTo>
                  <a:lnTo>
                    <a:pt x="1660791" y="502373"/>
                  </a:lnTo>
                  <a:lnTo>
                    <a:pt x="1659674" y="502831"/>
                  </a:lnTo>
                  <a:lnTo>
                    <a:pt x="1657807" y="504698"/>
                  </a:lnTo>
                  <a:lnTo>
                    <a:pt x="1657350" y="505815"/>
                  </a:lnTo>
                  <a:lnTo>
                    <a:pt x="1657350" y="508444"/>
                  </a:lnTo>
                  <a:lnTo>
                    <a:pt x="1657807" y="509574"/>
                  </a:lnTo>
                  <a:lnTo>
                    <a:pt x="1659674" y="511429"/>
                  </a:lnTo>
                  <a:lnTo>
                    <a:pt x="1660791" y="511898"/>
                  </a:lnTo>
                  <a:lnTo>
                    <a:pt x="1672945" y="511898"/>
                  </a:lnTo>
                  <a:lnTo>
                    <a:pt x="1674075" y="511429"/>
                  </a:lnTo>
                  <a:lnTo>
                    <a:pt x="1675930" y="509574"/>
                  </a:lnTo>
                  <a:lnTo>
                    <a:pt x="1676400" y="508444"/>
                  </a:lnTo>
                  <a:lnTo>
                    <a:pt x="1676400" y="505815"/>
                  </a:lnTo>
                  <a:close/>
                </a:path>
                <a:path w="4293234" h="3023870">
                  <a:moveTo>
                    <a:pt x="1676400" y="3441"/>
                  </a:moveTo>
                  <a:lnTo>
                    <a:pt x="1675930" y="2324"/>
                  </a:lnTo>
                  <a:lnTo>
                    <a:pt x="1674075" y="457"/>
                  </a:lnTo>
                  <a:lnTo>
                    <a:pt x="1672945" y="0"/>
                  </a:lnTo>
                  <a:lnTo>
                    <a:pt x="1660791" y="0"/>
                  </a:lnTo>
                  <a:lnTo>
                    <a:pt x="1659674" y="457"/>
                  </a:lnTo>
                  <a:lnTo>
                    <a:pt x="1657807" y="2324"/>
                  </a:lnTo>
                  <a:lnTo>
                    <a:pt x="1657350" y="3441"/>
                  </a:lnTo>
                  <a:lnTo>
                    <a:pt x="1657350" y="6070"/>
                  </a:lnTo>
                  <a:lnTo>
                    <a:pt x="1657807" y="7200"/>
                  </a:lnTo>
                  <a:lnTo>
                    <a:pt x="1659674" y="9055"/>
                  </a:lnTo>
                  <a:lnTo>
                    <a:pt x="1660791" y="9525"/>
                  </a:lnTo>
                  <a:lnTo>
                    <a:pt x="1672945" y="9525"/>
                  </a:lnTo>
                  <a:lnTo>
                    <a:pt x="1674075" y="9055"/>
                  </a:lnTo>
                  <a:lnTo>
                    <a:pt x="1675930" y="7200"/>
                  </a:lnTo>
                  <a:lnTo>
                    <a:pt x="1676400" y="6070"/>
                  </a:lnTo>
                  <a:lnTo>
                    <a:pt x="1676400" y="3441"/>
                  </a:lnTo>
                  <a:close/>
                </a:path>
                <a:path w="4293234" h="3023870">
                  <a:moveTo>
                    <a:pt x="1733550" y="3017697"/>
                  </a:moveTo>
                  <a:lnTo>
                    <a:pt x="1733080" y="3016567"/>
                  </a:lnTo>
                  <a:lnTo>
                    <a:pt x="1731225" y="3014713"/>
                  </a:lnTo>
                  <a:lnTo>
                    <a:pt x="1730095" y="3014243"/>
                  </a:lnTo>
                  <a:lnTo>
                    <a:pt x="1717941" y="3014243"/>
                  </a:lnTo>
                  <a:lnTo>
                    <a:pt x="1716824" y="3014713"/>
                  </a:lnTo>
                  <a:lnTo>
                    <a:pt x="1714957" y="3016567"/>
                  </a:lnTo>
                  <a:lnTo>
                    <a:pt x="1714500" y="3017697"/>
                  </a:lnTo>
                  <a:lnTo>
                    <a:pt x="1714500" y="3020326"/>
                  </a:lnTo>
                  <a:lnTo>
                    <a:pt x="1714957" y="3021444"/>
                  </a:lnTo>
                  <a:lnTo>
                    <a:pt x="1716824" y="3023298"/>
                  </a:lnTo>
                  <a:lnTo>
                    <a:pt x="1717941" y="3023768"/>
                  </a:lnTo>
                  <a:lnTo>
                    <a:pt x="1730095" y="3023768"/>
                  </a:lnTo>
                  <a:lnTo>
                    <a:pt x="1731225" y="3023298"/>
                  </a:lnTo>
                  <a:lnTo>
                    <a:pt x="1733080" y="3021444"/>
                  </a:lnTo>
                  <a:lnTo>
                    <a:pt x="1733550" y="3020326"/>
                  </a:lnTo>
                  <a:lnTo>
                    <a:pt x="1733550" y="3017697"/>
                  </a:lnTo>
                  <a:close/>
                </a:path>
                <a:path w="4293234" h="3023870">
                  <a:moveTo>
                    <a:pt x="1733550" y="2515324"/>
                  </a:moveTo>
                  <a:lnTo>
                    <a:pt x="1733080" y="2514193"/>
                  </a:lnTo>
                  <a:lnTo>
                    <a:pt x="1731225" y="2512339"/>
                  </a:lnTo>
                  <a:lnTo>
                    <a:pt x="1730095" y="2511869"/>
                  </a:lnTo>
                  <a:lnTo>
                    <a:pt x="1717941" y="2511869"/>
                  </a:lnTo>
                  <a:lnTo>
                    <a:pt x="1716824" y="2512339"/>
                  </a:lnTo>
                  <a:lnTo>
                    <a:pt x="1714957" y="2514193"/>
                  </a:lnTo>
                  <a:lnTo>
                    <a:pt x="1714500" y="2515324"/>
                  </a:lnTo>
                  <a:lnTo>
                    <a:pt x="1714500" y="2517952"/>
                  </a:lnTo>
                  <a:lnTo>
                    <a:pt x="1714957" y="2519070"/>
                  </a:lnTo>
                  <a:lnTo>
                    <a:pt x="1716824" y="2520937"/>
                  </a:lnTo>
                  <a:lnTo>
                    <a:pt x="1717941" y="2521394"/>
                  </a:lnTo>
                  <a:lnTo>
                    <a:pt x="1730095" y="2521394"/>
                  </a:lnTo>
                  <a:lnTo>
                    <a:pt x="1731225" y="2520937"/>
                  </a:lnTo>
                  <a:lnTo>
                    <a:pt x="1733080" y="2519070"/>
                  </a:lnTo>
                  <a:lnTo>
                    <a:pt x="1733550" y="2517952"/>
                  </a:lnTo>
                  <a:lnTo>
                    <a:pt x="1733550" y="2515324"/>
                  </a:lnTo>
                  <a:close/>
                </a:path>
                <a:path w="4293234" h="3023870">
                  <a:moveTo>
                    <a:pt x="1733550" y="2012950"/>
                  </a:moveTo>
                  <a:lnTo>
                    <a:pt x="1733080" y="2011832"/>
                  </a:lnTo>
                  <a:lnTo>
                    <a:pt x="1731225" y="2009965"/>
                  </a:lnTo>
                  <a:lnTo>
                    <a:pt x="1730095" y="2009495"/>
                  </a:lnTo>
                  <a:lnTo>
                    <a:pt x="1717941" y="2009495"/>
                  </a:lnTo>
                  <a:lnTo>
                    <a:pt x="1716824" y="2009965"/>
                  </a:lnTo>
                  <a:lnTo>
                    <a:pt x="1714957" y="2011832"/>
                  </a:lnTo>
                  <a:lnTo>
                    <a:pt x="1714500" y="2012950"/>
                  </a:lnTo>
                  <a:lnTo>
                    <a:pt x="1714500" y="2015578"/>
                  </a:lnTo>
                  <a:lnTo>
                    <a:pt x="1714957" y="2016696"/>
                  </a:lnTo>
                  <a:lnTo>
                    <a:pt x="1716824" y="2018563"/>
                  </a:lnTo>
                  <a:lnTo>
                    <a:pt x="1717941" y="2019020"/>
                  </a:lnTo>
                  <a:lnTo>
                    <a:pt x="1730095" y="2019020"/>
                  </a:lnTo>
                  <a:lnTo>
                    <a:pt x="1731225" y="2018563"/>
                  </a:lnTo>
                  <a:lnTo>
                    <a:pt x="1733080" y="2016696"/>
                  </a:lnTo>
                  <a:lnTo>
                    <a:pt x="1733550" y="2015578"/>
                  </a:lnTo>
                  <a:lnTo>
                    <a:pt x="1733550" y="2012950"/>
                  </a:lnTo>
                  <a:close/>
                </a:path>
                <a:path w="4293234" h="3023870">
                  <a:moveTo>
                    <a:pt x="1733550" y="1510576"/>
                  </a:moveTo>
                  <a:lnTo>
                    <a:pt x="1733080" y="1509458"/>
                  </a:lnTo>
                  <a:lnTo>
                    <a:pt x="1731225" y="1507591"/>
                  </a:lnTo>
                  <a:lnTo>
                    <a:pt x="1730095" y="1507134"/>
                  </a:lnTo>
                  <a:lnTo>
                    <a:pt x="1717941" y="1507134"/>
                  </a:lnTo>
                  <a:lnTo>
                    <a:pt x="1716824" y="1507591"/>
                  </a:lnTo>
                  <a:lnTo>
                    <a:pt x="1714957" y="1509458"/>
                  </a:lnTo>
                  <a:lnTo>
                    <a:pt x="1714500" y="1510576"/>
                  </a:lnTo>
                  <a:lnTo>
                    <a:pt x="1714500" y="1513205"/>
                  </a:lnTo>
                  <a:lnTo>
                    <a:pt x="1714957" y="1514335"/>
                  </a:lnTo>
                  <a:lnTo>
                    <a:pt x="1716824" y="1516189"/>
                  </a:lnTo>
                  <a:lnTo>
                    <a:pt x="1717941" y="1516659"/>
                  </a:lnTo>
                  <a:lnTo>
                    <a:pt x="1730095" y="1516659"/>
                  </a:lnTo>
                  <a:lnTo>
                    <a:pt x="1731225" y="1516189"/>
                  </a:lnTo>
                  <a:lnTo>
                    <a:pt x="1733080" y="1514335"/>
                  </a:lnTo>
                  <a:lnTo>
                    <a:pt x="1733550" y="1513205"/>
                  </a:lnTo>
                  <a:lnTo>
                    <a:pt x="1733550" y="1510576"/>
                  </a:lnTo>
                  <a:close/>
                </a:path>
                <a:path w="4293234" h="3023870">
                  <a:moveTo>
                    <a:pt x="1733550" y="1008202"/>
                  </a:moveTo>
                  <a:lnTo>
                    <a:pt x="1733080" y="1007084"/>
                  </a:lnTo>
                  <a:lnTo>
                    <a:pt x="1731225" y="1005230"/>
                  </a:lnTo>
                  <a:lnTo>
                    <a:pt x="1730095" y="1004760"/>
                  </a:lnTo>
                  <a:lnTo>
                    <a:pt x="1717941" y="1004760"/>
                  </a:lnTo>
                  <a:lnTo>
                    <a:pt x="1716824" y="1005230"/>
                  </a:lnTo>
                  <a:lnTo>
                    <a:pt x="1714957" y="1007084"/>
                  </a:lnTo>
                  <a:lnTo>
                    <a:pt x="1714500" y="1008202"/>
                  </a:lnTo>
                  <a:lnTo>
                    <a:pt x="1714500" y="1010831"/>
                  </a:lnTo>
                  <a:lnTo>
                    <a:pt x="1714957" y="1011961"/>
                  </a:lnTo>
                  <a:lnTo>
                    <a:pt x="1716824" y="1013815"/>
                  </a:lnTo>
                  <a:lnTo>
                    <a:pt x="1717941" y="1014285"/>
                  </a:lnTo>
                  <a:lnTo>
                    <a:pt x="1730095" y="1014285"/>
                  </a:lnTo>
                  <a:lnTo>
                    <a:pt x="1731225" y="1013815"/>
                  </a:lnTo>
                  <a:lnTo>
                    <a:pt x="1733080" y="1011961"/>
                  </a:lnTo>
                  <a:lnTo>
                    <a:pt x="1733550" y="1010831"/>
                  </a:lnTo>
                  <a:lnTo>
                    <a:pt x="1733550" y="1008202"/>
                  </a:lnTo>
                  <a:close/>
                </a:path>
                <a:path w="4293234" h="3023870">
                  <a:moveTo>
                    <a:pt x="1733550" y="505815"/>
                  </a:moveTo>
                  <a:lnTo>
                    <a:pt x="1733080" y="504698"/>
                  </a:lnTo>
                  <a:lnTo>
                    <a:pt x="1731225" y="502831"/>
                  </a:lnTo>
                  <a:lnTo>
                    <a:pt x="1730095" y="502373"/>
                  </a:lnTo>
                  <a:lnTo>
                    <a:pt x="1717941" y="502373"/>
                  </a:lnTo>
                  <a:lnTo>
                    <a:pt x="1716824" y="502831"/>
                  </a:lnTo>
                  <a:lnTo>
                    <a:pt x="1714957" y="504698"/>
                  </a:lnTo>
                  <a:lnTo>
                    <a:pt x="1714500" y="505815"/>
                  </a:lnTo>
                  <a:lnTo>
                    <a:pt x="1714500" y="508444"/>
                  </a:lnTo>
                  <a:lnTo>
                    <a:pt x="1714957" y="509574"/>
                  </a:lnTo>
                  <a:lnTo>
                    <a:pt x="1716824" y="511429"/>
                  </a:lnTo>
                  <a:lnTo>
                    <a:pt x="1717941" y="511898"/>
                  </a:lnTo>
                  <a:lnTo>
                    <a:pt x="1730095" y="511898"/>
                  </a:lnTo>
                  <a:lnTo>
                    <a:pt x="1731225" y="511429"/>
                  </a:lnTo>
                  <a:lnTo>
                    <a:pt x="1733080" y="509574"/>
                  </a:lnTo>
                  <a:lnTo>
                    <a:pt x="1733550" y="508444"/>
                  </a:lnTo>
                  <a:lnTo>
                    <a:pt x="1733550" y="505815"/>
                  </a:lnTo>
                  <a:close/>
                </a:path>
                <a:path w="4293234" h="3023870">
                  <a:moveTo>
                    <a:pt x="1733550" y="3441"/>
                  </a:moveTo>
                  <a:lnTo>
                    <a:pt x="1733080" y="2324"/>
                  </a:lnTo>
                  <a:lnTo>
                    <a:pt x="1731225" y="457"/>
                  </a:lnTo>
                  <a:lnTo>
                    <a:pt x="1730095" y="0"/>
                  </a:lnTo>
                  <a:lnTo>
                    <a:pt x="1717941" y="0"/>
                  </a:lnTo>
                  <a:lnTo>
                    <a:pt x="1716824" y="457"/>
                  </a:lnTo>
                  <a:lnTo>
                    <a:pt x="1714957" y="2324"/>
                  </a:lnTo>
                  <a:lnTo>
                    <a:pt x="1714500" y="3441"/>
                  </a:lnTo>
                  <a:lnTo>
                    <a:pt x="1714500" y="6070"/>
                  </a:lnTo>
                  <a:lnTo>
                    <a:pt x="1714957" y="7200"/>
                  </a:lnTo>
                  <a:lnTo>
                    <a:pt x="1716824" y="9055"/>
                  </a:lnTo>
                  <a:lnTo>
                    <a:pt x="1717941" y="9525"/>
                  </a:lnTo>
                  <a:lnTo>
                    <a:pt x="1730095" y="9525"/>
                  </a:lnTo>
                  <a:lnTo>
                    <a:pt x="1731225" y="9055"/>
                  </a:lnTo>
                  <a:lnTo>
                    <a:pt x="1733080" y="7200"/>
                  </a:lnTo>
                  <a:lnTo>
                    <a:pt x="1733550" y="6070"/>
                  </a:lnTo>
                  <a:lnTo>
                    <a:pt x="1733550" y="3441"/>
                  </a:lnTo>
                  <a:close/>
                </a:path>
                <a:path w="4293234" h="3023870">
                  <a:moveTo>
                    <a:pt x="1790700" y="3017697"/>
                  </a:moveTo>
                  <a:lnTo>
                    <a:pt x="1790230" y="3016567"/>
                  </a:lnTo>
                  <a:lnTo>
                    <a:pt x="1788375" y="3014713"/>
                  </a:lnTo>
                  <a:lnTo>
                    <a:pt x="1787245" y="3014243"/>
                  </a:lnTo>
                  <a:lnTo>
                    <a:pt x="1775091" y="3014243"/>
                  </a:lnTo>
                  <a:lnTo>
                    <a:pt x="1773974" y="3014713"/>
                  </a:lnTo>
                  <a:lnTo>
                    <a:pt x="1772107" y="3016567"/>
                  </a:lnTo>
                  <a:lnTo>
                    <a:pt x="1771650" y="3017697"/>
                  </a:lnTo>
                  <a:lnTo>
                    <a:pt x="1771650" y="3020326"/>
                  </a:lnTo>
                  <a:lnTo>
                    <a:pt x="1772107" y="3021444"/>
                  </a:lnTo>
                  <a:lnTo>
                    <a:pt x="1773974" y="3023298"/>
                  </a:lnTo>
                  <a:lnTo>
                    <a:pt x="1775091" y="3023768"/>
                  </a:lnTo>
                  <a:lnTo>
                    <a:pt x="1787245" y="3023768"/>
                  </a:lnTo>
                  <a:lnTo>
                    <a:pt x="1788375" y="3023298"/>
                  </a:lnTo>
                  <a:lnTo>
                    <a:pt x="1790230" y="3021444"/>
                  </a:lnTo>
                  <a:lnTo>
                    <a:pt x="1790700" y="3020326"/>
                  </a:lnTo>
                  <a:lnTo>
                    <a:pt x="1790700" y="3017697"/>
                  </a:lnTo>
                  <a:close/>
                </a:path>
                <a:path w="4293234" h="3023870">
                  <a:moveTo>
                    <a:pt x="1790700" y="2515324"/>
                  </a:moveTo>
                  <a:lnTo>
                    <a:pt x="1790230" y="2514193"/>
                  </a:lnTo>
                  <a:lnTo>
                    <a:pt x="1788375" y="2512339"/>
                  </a:lnTo>
                  <a:lnTo>
                    <a:pt x="1787245" y="2511869"/>
                  </a:lnTo>
                  <a:lnTo>
                    <a:pt x="1775091" y="2511869"/>
                  </a:lnTo>
                  <a:lnTo>
                    <a:pt x="1773974" y="2512339"/>
                  </a:lnTo>
                  <a:lnTo>
                    <a:pt x="1772107" y="2514193"/>
                  </a:lnTo>
                  <a:lnTo>
                    <a:pt x="1771650" y="2515324"/>
                  </a:lnTo>
                  <a:lnTo>
                    <a:pt x="1771650" y="2517952"/>
                  </a:lnTo>
                  <a:lnTo>
                    <a:pt x="1772107" y="2519070"/>
                  </a:lnTo>
                  <a:lnTo>
                    <a:pt x="1773974" y="2520937"/>
                  </a:lnTo>
                  <a:lnTo>
                    <a:pt x="1775091" y="2521394"/>
                  </a:lnTo>
                  <a:lnTo>
                    <a:pt x="1787245" y="2521394"/>
                  </a:lnTo>
                  <a:lnTo>
                    <a:pt x="1788375" y="2520937"/>
                  </a:lnTo>
                  <a:lnTo>
                    <a:pt x="1790230" y="2519070"/>
                  </a:lnTo>
                  <a:lnTo>
                    <a:pt x="1790700" y="2517952"/>
                  </a:lnTo>
                  <a:lnTo>
                    <a:pt x="1790700" y="2515324"/>
                  </a:lnTo>
                  <a:close/>
                </a:path>
                <a:path w="4293234" h="3023870">
                  <a:moveTo>
                    <a:pt x="1790700" y="2012950"/>
                  </a:moveTo>
                  <a:lnTo>
                    <a:pt x="1790230" y="2011832"/>
                  </a:lnTo>
                  <a:lnTo>
                    <a:pt x="1788375" y="2009965"/>
                  </a:lnTo>
                  <a:lnTo>
                    <a:pt x="1787245" y="2009495"/>
                  </a:lnTo>
                  <a:lnTo>
                    <a:pt x="1775091" y="2009495"/>
                  </a:lnTo>
                  <a:lnTo>
                    <a:pt x="1773974" y="2009965"/>
                  </a:lnTo>
                  <a:lnTo>
                    <a:pt x="1772107" y="2011832"/>
                  </a:lnTo>
                  <a:lnTo>
                    <a:pt x="1771650" y="2012950"/>
                  </a:lnTo>
                  <a:lnTo>
                    <a:pt x="1771650" y="2015578"/>
                  </a:lnTo>
                  <a:lnTo>
                    <a:pt x="1772107" y="2016696"/>
                  </a:lnTo>
                  <a:lnTo>
                    <a:pt x="1773974" y="2018563"/>
                  </a:lnTo>
                  <a:lnTo>
                    <a:pt x="1775091" y="2019020"/>
                  </a:lnTo>
                  <a:lnTo>
                    <a:pt x="1787245" y="2019020"/>
                  </a:lnTo>
                  <a:lnTo>
                    <a:pt x="1788375" y="2018563"/>
                  </a:lnTo>
                  <a:lnTo>
                    <a:pt x="1790230" y="2016696"/>
                  </a:lnTo>
                  <a:lnTo>
                    <a:pt x="1790700" y="2015578"/>
                  </a:lnTo>
                  <a:lnTo>
                    <a:pt x="1790700" y="2012950"/>
                  </a:lnTo>
                  <a:close/>
                </a:path>
                <a:path w="4293234" h="3023870">
                  <a:moveTo>
                    <a:pt x="1790700" y="1510576"/>
                  </a:moveTo>
                  <a:lnTo>
                    <a:pt x="1790230" y="1509458"/>
                  </a:lnTo>
                  <a:lnTo>
                    <a:pt x="1788375" y="1507591"/>
                  </a:lnTo>
                  <a:lnTo>
                    <a:pt x="1787245" y="1507134"/>
                  </a:lnTo>
                  <a:lnTo>
                    <a:pt x="1775091" y="1507134"/>
                  </a:lnTo>
                  <a:lnTo>
                    <a:pt x="1773974" y="1507591"/>
                  </a:lnTo>
                  <a:lnTo>
                    <a:pt x="1772107" y="1509458"/>
                  </a:lnTo>
                  <a:lnTo>
                    <a:pt x="1771650" y="1510576"/>
                  </a:lnTo>
                  <a:lnTo>
                    <a:pt x="1771650" y="1513205"/>
                  </a:lnTo>
                  <a:lnTo>
                    <a:pt x="1772107" y="1514335"/>
                  </a:lnTo>
                  <a:lnTo>
                    <a:pt x="1773974" y="1516189"/>
                  </a:lnTo>
                  <a:lnTo>
                    <a:pt x="1775091" y="1516659"/>
                  </a:lnTo>
                  <a:lnTo>
                    <a:pt x="1787245" y="1516659"/>
                  </a:lnTo>
                  <a:lnTo>
                    <a:pt x="1788375" y="1516189"/>
                  </a:lnTo>
                  <a:lnTo>
                    <a:pt x="1790230" y="1514335"/>
                  </a:lnTo>
                  <a:lnTo>
                    <a:pt x="1790700" y="1513205"/>
                  </a:lnTo>
                  <a:lnTo>
                    <a:pt x="1790700" y="1510576"/>
                  </a:lnTo>
                  <a:close/>
                </a:path>
                <a:path w="4293234" h="3023870">
                  <a:moveTo>
                    <a:pt x="1790700" y="1008202"/>
                  </a:moveTo>
                  <a:lnTo>
                    <a:pt x="1790230" y="1007084"/>
                  </a:lnTo>
                  <a:lnTo>
                    <a:pt x="1788375" y="1005230"/>
                  </a:lnTo>
                  <a:lnTo>
                    <a:pt x="1787245" y="1004760"/>
                  </a:lnTo>
                  <a:lnTo>
                    <a:pt x="1775091" y="1004760"/>
                  </a:lnTo>
                  <a:lnTo>
                    <a:pt x="1773974" y="1005230"/>
                  </a:lnTo>
                  <a:lnTo>
                    <a:pt x="1772107" y="1007084"/>
                  </a:lnTo>
                  <a:lnTo>
                    <a:pt x="1771650" y="1008202"/>
                  </a:lnTo>
                  <a:lnTo>
                    <a:pt x="1771650" y="1010831"/>
                  </a:lnTo>
                  <a:lnTo>
                    <a:pt x="1772107" y="1011961"/>
                  </a:lnTo>
                  <a:lnTo>
                    <a:pt x="1773974" y="1013815"/>
                  </a:lnTo>
                  <a:lnTo>
                    <a:pt x="1775091" y="1014285"/>
                  </a:lnTo>
                  <a:lnTo>
                    <a:pt x="1787245" y="1014285"/>
                  </a:lnTo>
                  <a:lnTo>
                    <a:pt x="1788375" y="1013815"/>
                  </a:lnTo>
                  <a:lnTo>
                    <a:pt x="1790230" y="1011961"/>
                  </a:lnTo>
                  <a:lnTo>
                    <a:pt x="1790700" y="1010831"/>
                  </a:lnTo>
                  <a:lnTo>
                    <a:pt x="1790700" y="1008202"/>
                  </a:lnTo>
                  <a:close/>
                </a:path>
                <a:path w="4293234" h="3023870">
                  <a:moveTo>
                    <a:pt x="1790700" y="505815"/>
                  </a:moveTo>
                  <a:lnTo>
                    <a:pt x="1790230" y="504698"/>
                  </a:lnTo>
                  <a:lnTo>
                    <a:pt x="1788375" y="502831"/>
                  </a:lnTo>
                  <a:lnTo>
                    <a:pt x="1787245" y="502373"/>
                  </a:lnTo>
                  <a:lnTo>
                    <a:pt x="1775091" y="502373"/>
                  </a:lnTo>
                  <a:lnTo>
                    <a:pt x="1773974" y="502831"/>
                  </a:lnTo>
                  <a:lnTo>
                    <a:pt x="1772107" y="504698"/>
                  </a:lnTo>
                  <a:lnTo>
                    <a:pt x="1771650" y="505815"/>
                  </a:lnTo>
                  <a:lnTo>
                    <a:pt x="1771650" y="508444"/>
                  </a:lnTo>
                  <a:lnTo>
                    <a:pt x="1772107" y="509574"/>
                  </a:lnTo>
                  <a:lnTo>
                    <a:pt x="1773974" y="511429"/>
                  </a:lnTo>
                  <a:lnTo>
                    <a:pt x="1775091" y="511898"/>
                  </a:lnTo>
                  <a:lnTo>
                    <a:pt x="1787245" y="511898"/>
                  </a:lnTo>
                  <a:lnTo>
                    <a:pt x="1788375" y="511429"/>
                  </a:lnTo>
                  <a:lnTo>
                    <a:pt x="1790230" y="509574"/>
                  </a:lnTo>
                  <a:lnTo>
                    <a:pt x="1790700" y="508444"/>
                  </a:lnTo>
                  <a:lnTo>
                    <a:pt x="1790700" y="505815"/>
                  </a:lnTo>
                  <a:close/>
                </a:path>
                <a:path w="4293234" h="3023870">
                  <a:moveTo>
                    <a:pt x="1790700" y="3441"/>
                  </a:moveTo>
                  <a:lnTo>
                    <a:pt x="1790230" y="2324"/>
                  </a:lnTo>
                  <a:lnTo>
                    <a:pt x="1788375" y="457"/>
                  </a:lnTo>
                  <a:lnTo>
                    <a:pt x="1787245" y="0"/>
                  </a:lnTo>
                  <a:lnTo>
                    <a:pt x="1775091" y="0"/>
                  </a:lnTo>
                  <a:lnTo>
                    <a:pt x="1773974" y="457"/>
                  </a:lnTo>
                  <a:lnTo>
                    <a:pt x="1772107" y="2324"/>
                  </a:lnTo>
                  <a:lnTo>
                    <a:pt x="1771650" y="3441"/>
                  </a:lnTo>
                  <a:lnTo>
                    <a:pt x="1771650" y="6070"/>
                  </a:lnTo>
                  <a:lnTo>
                    <a:pt x="1772107" y="7200"/>
                  </a:lnTo>
                  <a:lnTo>
                    <a:pt x="1773974" y="9055"/>
                  </a:lnTo>
                  <a:lnTo>
                    <a:pt x="1775091" y="9525"/>
                  </a:lnTo>
                  <a:lnTo>
                    <a:pt x="1787245" y="9525"/>
                  </a:lnTo>
                  <a:lnTo>
                    <a:pt x="1788375" y="9055"/>
                  </a:lnTo>
                  <a:lnTo>
                    <a:pt x="1790230" y="7200"/>
                  </a:lnTo>
                  <a:lnTo>
                    <a:pt x="1790700" y="6070"/>
                  </a:lnTo>
                  <a:lnTo>
                    <a:pt x="1790700" y="3441"/>
                  </a:lnTo>
                  <a:close/>
                </a:path>
                <a:path w="4293234" h="3023870">
                  <a:moveTo>
                    <a:pt x="1847850" y="3017697"/>
                  </a:moveTo>
                  <a:lnTo>
                    <a:pt x="1847380" y="3016567"/>
                  </a:lnTo>
                  <a:lnTo>
                    <a:pt x="1845525" y="3014713"/>
                  </a:lnTo>
                  <a:lnTo>
                    <a:pt x="1844395" y="3014243"/>
                  </a:lnTo>
                  <a:lnTo>
                    <a:pt x="1832241" y="3014243"/>
                  </a:lnTo>
                  <a:lnTo>
                    <a:pt x="1831124" y="3014713"/>
                  </a:lnTo>
                  <a:lnTo>
                    <a:pt x="1829257" y="3016567"/>
                  </a:lnTo>
                  <a:lnTo>
                    <a:pt x="1828800" y="3017697"/>
                  </a:lnTo>
                  <a:lnTo>
                    <a:pt x="1828800" y="3020326"/>
                  </a:lnTo>
                  <a:lnTo>
                    <a:pt x="1829257" y="3021444"/>
                  </a:lnTo>
                  <a:lnTo>
                    <a:pt x="1831124" y="3023298"/>
                  </a:lnTo>
                  <a:lnTo>
                    <a:pt x="1832241" y="3023768"/>
                  </a:lnTo>
                  <a:lnTo>
                    <a:pt x="1844395" y="3023768"/>
                  </a:lnTo>
                  <a:lnTo>
                    <a:pt x="1845525" y="3023298"/>
                  </a:lnTo>
                  <a:lnTo>
                    <a:pt x="1847380" y="3021444"/>
                  </a:lnTo>
                  <a:lnTo>
                    <a:pt x="1847850" y="3020326"/>
                  </a:lnTo>
                  <a:lnTo>
                    <a:pt x="1847850" y="3017697"/>
                  </a:lnTo>
                  <a:close/>
                </a:path>
                <a:path w="4293234" h="3023870">
                  <a:moveTo>
                    <a:pt x="1847850" y="2515324"/>
                  </a:moveTo>
                  <a:lnTo>
                    <a:pt x="1847380" y="2514193"/>
                  </a:lnTo>
                  <a:lnTo>
                    <a:pt x="1845525" y="2512339"/>
                  </a:lnTo>
                  <a:lnTo>
                    <a:pt x="1844395" y="2511869"/>
                  </a:lnTo>
                  <a:lnTo>
                    <a:pt x="1832241" y="2511869"/>
                  </a:lnTo>
                  <a:lnTo>
                    <a:pt x="1831124" y="2512339"/>
                  </a:lnTo>
                  <a:lnTo>
                    <a:pt x="1829257" y="2514193"/>
                  </a:lnTo>
                  <a:lnTo>
                    <a:pt x="1828800" y="2515324"/>
                  </a:lnTo>
                  <a:lnTo>
                    <a:pt x="1828800" y="2517952"/>
                  </a:lnTo>
                  <a:lnTo>
                    <a:pt x="1829257" y="2519070"/>
                  </a:lnTo>
                  <a:lnTo>
                    <a:pt x="1831124" y="2520937"/>
                  </a:lnTo>
                  <a:lnTo>
                    <a:pt x="1832241" y="2521394"/>
                  </a:lnTo>
                  <a:lnTo>
                    <a:pt x="1844395" y="2521394"/>
                  </a:lnTo>
                  <a:lnTo>
                    <a:pt x="1845525" y="2520937"/>
                  </a:lnTo>
                  <a:lnTo>
                    <a:pt x="1847380" y="2519070"/>
                  </a:lnTo>
                  <a:lnTo>
                    <a:pt x="1847850" y="2517952"/>
                  </a:lnTo>
                  <a:lnTo>
                    <a:pt x="1847850" y="2515324"/>
                  </a:lnTo>
                  <a:close/>
                </a:path>
                <a:path w="4293234" h="3023870">
                  <a:moveTo>
                    <a:pt x="1847850" y="2012950"/>
                  </a:moveTo>
                  <a:lnTo>
                    <a:pt x="1847380" y="2011832"/>
                  </a:lnTo>
                  <a:lnTo>
                    <a:pt x="1845525" y="2009965"/>
                  </a:lnTo>
                  <a:lnTo>
                    <a:pt x="1844395" y="2009495"/>
                  </a:lnTo>
                  <a:lnTo>
                    <a:pt x="1832241" y="2009495"/>
                  </a:lnTo>
                  <a:lnTo>
                    <a:pt x="1831124" y="2009965"/>
                  </a:lnTo>
                  <a:lnTo>
                    <a:pt x="1829257" y="2011832"/>
                  </a:lnTo>
                  <a:lnTo>
                    <a:pt x="1828800" y="2012950"/>
                  </a:lnTo>
                  <a:lnTo>
                    <a:pt x="1828800" y="2015578"/>
                  </a:lnTo>
                  <a:lnTo>
                    <a:pt x="1829257" y="2016696"/>
                  </a:lnTo>
                  <a:lnTo>
                    <a:pt x="1831124" y="2018563"/>
                  </a:lnTo>
                  <a:lnTo>
                    <a:pt x="1832241" y="2019020"/>
                  </a:lnTo>
                  <a:lnTo>
                    <a:pt x="1844395" y="2019020"/>
                  </a:lnTo>
                  <a:lnTo>
                    <a:pt x="1845525" y="2018563"/>
                  </a:lnTo>
                  <a:lnTo>
                    <a:pt x="1847380" y="2016696"/>
                  </a:lnTo>
                  <a:lnTo>
                    <a:pt x="1847850" y="2015578"/>
                  </a:lnTo>
                  <a:lnTo>
                    <a:pt x="1847850" y="2012950"/>
                  </a:lnTo>
                  <a:close/>
                </a:path>
                <a:path w="4293234" h="3023870">
                  <a:moveTo>
                    <a:pt x="1847850" y="1510576"/>
                  </a:moveTo>
                  <a:lnTo>
                    <a:pt x="1847380" y="1509458"/>
                  </a:lnTo>
                  <a:lnTo>
                    <a:pt x="1845525" y="1507591"/>
                  </a:lnTo>
                  <a:lnTo>
                    <a:pt x="1844395" y="1507134"/>
                  </a:lnTo>
                  <a:lnTo>
                    <a:pt x="1832241" y="1507134"/>
                  </a:lnTo>
                  <a:lnTo>
                    <a:pt x="1831124" y="1507591"/>
                  </a:lnTo>
                  <a:lnTo>
                    <a:pt x="1829257" y="1509458"/>
                  </a:lnTo>
                  <a:lnTo>
                    <a:pt x="1828800" y="1510576"/>
                  </a:lnTo>
                  <a:lnTo>
                    <a:pt x="1828800" y="1513205"/>
                  </a:lnTo>
                  <a:lnTo>
                    <a:pt x="1829257" y="1514335"/>
                  </a:lnTo>
                  <a:lnTo>
                    <a:pt x="1831124" y="1516189"/>
                  </a:lnTo>
                  <a:lnTo>
                    <a:pt x="1832241" y="1516659"/>
                  </a:lnTo>
                  <a:lnTo>
                    <a:pt x="1844395" y="1516659"/>
                  </a:lnTo>
                  <a:lnTo>
                    <a:pt x="1845525" y="1516189"/>
                  </a:lnTo>
                  <a:lnTo>
                    <a:pt x="1847380" y="1514335"/>
                  </a:lnTo>
                  <a:lnTo>
                    <a:pt x="1847850" y="1513205"/>
                  </a:lnTo>
                  <a:lnTo>
                    <a:pt x="1847850" y="1510576"/>
                  </a:lnTo>
                  <a:close/>
                </a:path>
                <a:path w="4293234" h="3023870">
                  <a:moveTo>
                    <a:pt x="1847850" y="1008202"/>
                  </a:moveTo>
                  <a:lnTo>
                    <a:pt x="1847380" y="1007084"/>
                  </a:lnTo>
                  <a:lnTo>
                    <a:pt x="1845525" y="1005230"/>
                  </a:lnTo>
                  <a:lnTo>
                    <a:pt x="1844395" y="1004760"/>
                  </a:lnTo>
                  <a:lnTo>
                    <a:pt x="1832241" y="1004760"/>
                  </a:lnTo>
                  <a:lnTo>
                    <a:pt x="1831124" y="1005230"/>
                  </a:lnTo>
                  <a:lnTo>
                    <a:pt x="1829257" y="1007084"/>
                  </a:lnTo>
                  <a:lnTo>
                    <a:pt x="1828800" y="1008202"/>
                  </a:lnTo>
                  <a:lnTo>
                    <a:pt x="1828800" y="1010831"/>
                  </a:lnTo>
                  <a:lnTo>
                    <a:pt x="1829257" y="1011961"/>
                  </a:lnTo>
                  <a:lnTo>
                    <a:pt x="1831124" y="1013815"/>
                  </a:lnTo>
                  <a:lnTo>
                    <a:pt x="1832241" y="1014285"/>
                  </a:lnTo>
                  <a:lnTo>
                    <a:pt x="1844395" y="1014285"/>
                  </a:lnTo>
                  <a:lnTo>
                    <a:pt x="1845525" y="1013815"/>
                  </a:lnTo>
                  <a:lnTo>
                    <a:pt x="1847380" y="1011961"/>
                  </a:lnTo>
                  <a:lnTo>
                    <a:pt x="1847850" y="1010831"/>
                  </a:lnTo>
                  <a:lnTo>
                    <a:pt x="1847850" y="1008202"/>
                  </a:lnTo>
                  <a:close/>
                </a:path>
                <a:path w="4293234" h="3023870">
                  <a:moveTo>
                    <a:pt x="1847850" y="505815"/>
                  </a:moveTo>
                  <a:lnTo>
                    <a:pt x="1847380" y="504698"/>
                  </a:lnTo>
                  <a:lnTo>
                    <a:pt x="1845525" y="502831"/>
                  </a:lnTo>
                  <a:lnTo>
                    <a:pt x="1844395" y="502373"/>
                  </a:lnTo>
                  <a:lnTo>
                    <a:pt x="1832241" y="502373"/>
                  </a:lnTo>
                  <a:lnTo>
                    <a:pt x="1831124" y="502831"/>
                  </a:lnTo>
                  <a:lnTo>
                    <a:pt x="1829257" y="504698"/>
                  </a:lnTo>
                  <a:lnTo>
                    <a:pt x="1828800" y="505815"/>
                  </a:lnTo>
                  <a:lnTo>
                    <a:pt x="1828800" y="508444"/>
                  </a:lnTo>
                  <a:lnTo>
                    <a:pt x="1829257" y="509574"/>
                  </a:lnTo>
                  <a:lnTo>
                    <a:pt x="1831124" y="511429"/>
                  </a:lnTo>
                  <a:lnTo>
                    <a:pt x="1832241" y="511898"/>
                  </a:lnTo>
                  <a:lnTo>
                    <a:pt x="1844395" y="511898"/>
                  </a:lnTo>
                  <a:lnTo>
                    <a:pt x="1845525" y="511429"/>
                  </a:lnTo>
                  <a:lnTo>
                    <a:pt x="1847380" y="509574"/>
                  </a:lnTo>
                  <a:lnTo>
                    <a:pt x="1847850" y="508444"/>
                  </a:lnTo>
                  <a:lnTo>
                    <a:pt x="1847850" y="505815"/>
                  </a:lnTo>
                  <a:close/>
                </a:path>
                <a:path w="4293234" h="3023870">
                  <a:moveTo>
                    <a:pt x="1847850" y="3441"/>
                  </a:moveTo>
                  <a:lnTo>
                    <a:pt x="1847380" y="2324"/>
                  </a:lnTo>
                  <a:lnTo>
                    <a:pt x="1845525" y="457"/>
                  </a:lnTo>
                  <a:lnTo>
                    <a:pt x="1844395" y="0"/>
                  </a:lnTo>
                  <a:lnTo>
                    <a:pt x="1832241" y="0"/>
                  </a:lnTo>
                  <a:lnTo>
                    <a:pt x="1831124" y="457"/>
                  </a:lnTo>
                  <a:lnTo>
                    <a:pt x="1829257" y="2324"/>
                  </a:lnTo>
                  <a:lnTo>
                    <a:pt x="1828800" y="3441"/>
                  </a:lnTo>
                  <a:lnTo>
                    <a:pt x="1828800" y="6070"/>
                  </a:lnTo>
                  <a:lnTo>
                    <a:pt x="1829257" y="7200"/>
                  </a:lnTo>
                  <a:lnTo>
                    <a:pt x="1831124" y="9055"/>
                  </a:lnTo>
                  <a:lnTo>
                    <a:pt x="1832241" y="9525"/>
                  </a:lnTo>
                  <a:lnTo>
                    <a:pt x="1844395" y="9525"/>
                  </a:lnTo>
                  <a:lnTo>
                    <a:pt x="1845525" y="9055"/>
                  </a:lnTo>
                  <a:lnTo>
                    <a:pt x="1847380" y="7200"/>
                  </a:lnTo>
                  <a:lnTo>
                    <a:pt x="1847850" y="6070"/>
                  </a:lnTo>
                  <a:lnTo>
                    <a:pt x="1847850" y="3441"/>
                  </a:lnTo>
                  <a:close/>
                </a:path>
                <a:path w="4293234" h="3023870">
                  <a:moveTo>
                    <a:pt x="1905000" y="3017697"/>
                  </a:moveTo>
                  <a:lnTo>
                    <a:pt x="1904530" y="3016567"/>
                  </a:lnTo>
                  <a:lnTo>
                    <a:pt x="1902675" y="3014713"/>
                  </a:lnTo>
                  <a:lnTo>
                    <a:pt x="1901545" y="3014243"/>
                  </a:lnTo>
                  <a:lnTo>
                    <a:pt x="1889391" y="3014243"/>
                  </a:lnTo>
                  <a:lnTo>
                    <a:pt x="1888274" y="3014713"/>
                  </a:lnTo>
                  <a:lnTo>
                    <a:pt x="1886407" y="3016567"/>
                  </a:lnTo>
                  <a:lnTo>
                    <a:pt x="1885950" y="3017697"/>
                  </a:lnTo>
                  <a:lnTo>
                    <a:pt x="1885950" y="3020326"/>
                  </a:lnTo>
                  <a:lnTo>
                    <a:pt x="1886407" y="3021444"/>
                  </a:lnTo>
                  <a:lnTo>
                    <a:pt x="1888274" y="3023298"/>
                  </a:lnTo>
                  <a:lnTo>
                    <a:pt x="1889391" y="3023768"/>
                  </a:lnTo>
                  <a:lnTo>
                    <a:pt x="1901545" y="3023768"/>
                  </a:lnTo>
                  <a:lnTo>
                    <a:pt x="1902675" y="3023298"/>
                  </a:lnTo>
                  <a:lnTo>
                    <a:pt x="1904530" y="3021444"/>
                  </a:lnTo>
                  <a:lnTo>
                    <a:pt x="1905000" y="3020326"/>
                  </a:lnTo>
                  <a:lnTo>
                    <a:pt x="1905000" y="3017697"/>
                  </a:lnTo>
                  <a:close/>
                </a:path>
                <a:path w="4293234" h="3023870">
                  <a:moveTo>
                    <a:pt x="1905000" y="2515324"/>
                  </a:moveTo>
                  <a:lnTo>
                    <a:pt x="1904530" y="2514193"/>
                  </a:lnTo>
                  <a:lnTo>
                    <a:pt x="1902675" y="2512339"/>
                  </a:lnTo>
                  <a:lnTo>
                    <a:pt x="1901545" y="2511869"/>
                  </a:lnTo>
                  <a:lnTo>
                    <a:pt x="1889391" y="2511869"/>
                  </a:lnTo>
                  <a:lnTo>
                    <a:pt x="1888274" y="2512339"/>
                  </a:lnTo>
                  <a:lnTo>
                    <a:pt x="1886407" y="2514193"/>
                  </a:lnTo>
                  <a:lnTo>
                    <a:pt x="1885950" y="2515324"/>
                  </a:lnTo>
                  <a:lnTo>
                    <a:pt x="1885950" y="2517952"/>
                  </a:lnTo>
                  <a:lnTo>
                    <a:pt x="1886407" y="2519070"/>
                  </a:lnTo>
                  <a:lnTo>
                    <a:pt x="1888274" y="2520937"/>
                  </a:lnTo>
                  <a:lnTo>
                    <a:pt x="1889391" y="2521394"/>
                  </a:lnTo>
                  <a:lnTo>
                    <a:pt x="1901545" y="2521394"/>
                  </a:lnTo>
                  <a:lnTo>
                    <a:pt x="1902675" y="2520937"/>
                  </a:lnTo>
                  <a:lnTo>
                    <a:pt x="1904530" y="2519070"/>
                  </a:lnTo>
                  <a:lnTo>
                    <a:pt x="1905000" y="2517952"/>
                  </a:lnTo>
                  <a:lnTo>
                    <a:pt x="1905000" y="2515324"/>
                  </a:lnTo>
                  <a:close/>
                </a:path>
                <a:path w="4293234" h="3023870">
                  <a:moveTo>
                    <a:pt x="1905000" y="2012950"/>
                  </a:moveTo>
                  <a:lnTo>
                    <a:pt x="1904530" y="2011832"/>
                  </a:lnTo>
                  <a:lnTo>
                    <a:pt x="1902675" y="2009965"/>
                  </a:lnTo>
                  <a:lnTo>
                    <a:pt x="1901545" y="2009495"/>
                  </a:lnTo>
                  <a:lnTo>
                    <a:pt x="1889391" y="2009495"/>
                  </a:lnTo>
                  <a:lnTo>
                    <a:pt x="1888274" y="2009965"/>
                  </a:lnTo>
                  <a:lnTo>
                    <a:pt x="1886407" y="2011832"/>
                  </a:lnTo>
                  <a:lnTo>
                    <a:pt x="1885950" y="2012950"/>
                  </a:lnTo>
                  <a:lnTo>
                    <a:pt x="1885950" y="2015578"/>
                  </a:lnTo>
                  <a:lnTo>
                    <a:pt x="1886407" y="2016696"/>
                  </a:lnTo>
                  <a:lnTo>
                    <a:pt x="1888274" y="2018563"/>
                  </a:lnTo>
                  <a:lnTo>
                    <a:pt x="1889391" y="2019020"/>
                  </a:lnTo>
                  <a:lnTo>
                    <a:pt x="1901545" y="2019020"/>
                  </a:lnTo>
                  <a:lnTo>
                    <a:pt x="1902675" y="2018563"/>
                  </a:lnTo>
                  <a:lnTo>
                    <a:pt x="1904530" y="2016696"/>
                  </a:lnTo>
                  <a:lnTo>
                    <a:pt x="1905000" y="2015578"/>
                  </a:lnTo>
                  <a:lnTo>
                    <a:pt x="1905000" y="2012950"/>
                  </a:lnTo>
                  <a:close/>
                </a:path>
                <a:path w="4293234" h="3023870">
                  <a:moveTo>
                    <a:pt x="1905000" y="1510576"/>
                  </a:moveTo>
                  <a:lnTo>
                    <a:pt x="1904530" y="1509458"/>
                  </a:lnTo>
                  <a:lnTo>
                    <a:pt x="1902675" y="1507591"/>
                  </a:lnTo>
                  <a:lnTo>
                    <a:pt x="1901545" y="1507134"/>
                  </a:lnTo>
                  <a:lnTo>
                    <a:pt x="1889391" y="1507134"/>
                  </a:lnTo>
                  <a:lnTo>
                    <a:pt x="1888274" y="1507591"/>
                  </a:lnTo>
                  <a:lnTo>
                    <a:pt x="1886407" y="1509458"/>
                  </a:lnTo>
                  <a:lnTo>
                    <a:pt x="1885950" y="1510576"/>
                  </a:lnTo>
                  <a:lnTo>
                    <a:pt x="1885950" y="1513205"/>
                  </a:lnTo>
                  <a:lnTo>
                    <a:pt x="1886407" y="1514335"/>
                  </a:lnTo>
                  <a:lnTo>
                    <a:pt x="1888274" y="1516189"/>
                  </a:lnTo>
                  <a:lnTo>
                    <a:pt x="1889391" y="1516659"/>
                  </a:lnTo>
                  <a:lnTo>
                    <a:pt x="1901545" y="1516659"/>
                  </a:lnTo>
                  <a:lnTo>
                    <a:pt x="1902675" y="1516189"/>
                  </a:lnTo>
                  <a:lnTo>
                    <a:pt x="1904530" y="1514335"/>
                  </a:lnTo>
                  <a:lnTo>
                    <a:pt x="1905000" y="1513205"/>
                  </a:lnTo>
                  <a:lnTo>
                    <a:pt x="1905000" y="1510576"/>
                  </a:lnTo>
                  <a:close/>
                </a:path>
                <a:path w="4293234" h="3023870">
                  <a:moveTo>
                    <a:pt x="1905000" y="1008202"/>
                  </a:moveTo>
                  <a:lnTo>
                    <a:pt x="1904530" y="1007084"/>
                  </a:lnTo>
                  <a:lnTo>
                    <a:pt x="1902675" y="1005230"/>
                  </a:lnTo>
                  <a:lnTo>
                    <a:pt x="1901545" y="1004760"/>
                  </a:lnTo>
                  <a:lnTo>
                    <a:pt x="1889391" y="1004760"/>
                  </a:lnTo>
                  <a:lnTo>
                    <a:pt x="1888274" y="1005230"/>
                  </a:lnTo>
                  <a:lnTo>
                    <a:pt x="1886407" y="1007084"/>
                  </a:lnTo>
                  <a:lnTo>
                    <a:pt x="1885950" y="1008202"/>
                  </a:lnTo>
                  <a:lnTo>
                    <a:pt x="1885950" y="1010831"/>
                  </a:lnTo>
                  <a:lnTo>
                    <a:pt x="1886407" y="1011961"/>
                  </a:lnTo>
                  <a:lnTo>
                    <a:pt x="1888274" y="1013815"/>
                  </a:lnTo>
                  <a:lnTo>
                    <a:pt x="1889391" y="1014285"/>
                  </a:lnTo>
                  <a:lnTo>
                    <a:pt x="1901545" y="1014285"/>
                  </a:lnTo>
                  <a:lnTo>
                    <a:pt x="1902675" y="1013815"/>
                  </a:lnTo>
                  <a:lnTo>
                    <a:pt x="1904530" y="1011961"/>
                  </a:lnTo>
                  <a:lnTo>
                    <a:pt x="1905000" y="1010831"/>
                  </a:lnTo>
                  <a:lnTo>
                    <a:pt x="1905000" y="1008202"/>
                  </a:lnTo>
                  <a:close/>
                </a:path>
                <a:path w="4293234" h="3023870">
                  <a:moveTo>
                    <a:pt x="1905000" y="505815"/>
                  </a:moveTo>
                  <a:lnTo>
                    <a:pt x="1904530" y="504698"/>
                  </a:lnTo>
                  <a:lnTo>
                    <a:pt x="1902675" y="502831"/>
                  </a:lnTo>
                  <a:lnTo>
                    <a:pt x="1901545" y="502373"/>
                  </a:lnTo>
                  <a:lnTo>
                    <a:pt x="1889391" y="502373"/>
                  </a:lnTo>
                  <a:lnTo>
                    <a:pt x="1888274" y="502831"/>
                  </a:lnTo>
                  <a:lnTo>
                    <a:pt x="1886407" y="504698"/>
                  </a:lnTo>
                  <a:lnTo>
                    <a:pt x="1885950" y="505815"/>
                  </a:lnTo>
                  <a:lnTo>
                    <a:pt x="1885950" y="508444"/>
                  </a:lnTo>
                  <a:lnTo>
                    <a:pt x="1886407" y="509574"/>
                  </a:lnTo>
                  <a:lnTo>
                    <a:pt x="1888274" y="511429"/>
                  </a:lnTo>
                  <a:lnTo>
                    <a:pt x="1889391" y="511898"/>
                  </a:lnTo>
                  <a:lnTo>
                    <a:pt x="1901545" y="511898"/>
                  </a:lnTo>
                  <a:lnTo>
                    <a:pt x="1902675" y="511429"/>
                  </a:lnTo>
                  <a:lnTo>
                    <a:pt x="1904530" y="509574"/>
                  </a:lnTo>
                  <a:lnTo>
                    <a:pt x="1905000" y="508444"/>
                  </a:lnTo>
                  <a:lnTo>
                    <a:pt x="1905000" y="505815"/>
                  </a:lnTo>
                  <a:close/>
                </a:path>
                <a:path w="4293234" h="3023870">
                  <a:moveTo>
                    <a:pt x="1905000" y="3441"/>
                  </a:moveTo>
                  <a:lnTo>
                    <a:pt x="1904530" y="2324"/>
                  </a:lnTo>
                  <a:lnTo>
                    <a:pt x="1902675" y="457"/>
                  </a:lnTo>
                  <a:lnTo>
                    <a:pt x="1901545" y="0"/>
                  </a:lnTo>
                  <a:lnTo>
                    <a:pt x="1889391" y="0"/>
                  </a:lnTo>
                  <a:lnTo>
                    <a:pt x="1888274" y="457"/>
                  </a:lnTo>
                  <a:lnTo>
                    <a:pt x="1886407" y="2324"/>
                  </a:lnTo>
                  <a:lnTo>
                    <a:pt x="1885950" y="3441"/>
                  </a:lnTo>
                  <a:lnTo>
                    <a:pt x="1885950" y="6070"/>
                  </a:lnTo>
                  <a:lnTo>
                    <a:pt x="1886407" y="7200"/>
                  </a:lnTo>
                  <a:lnTo>
                    <a:pt x="1888274" y="9055"/>
                  </a:lnTo>
                  <a:lnTo>
                    <a:pt x="1889391" y="9525"/>
                  </a:lnTo>
                  <a:lnTo>
                    <a:pt x="1901545" y="9525"/>
                  </a:lnTo>
                  <a:lnTo>
                    <a:pt x="1902675" y="9055"/>
                  </a:lnTo>
                  <a:lnTo>
                    <a:pt x="1904530" y="7200"/>
                  </a:lnTo>
                  <a:lnTo>
                    <a:pt x="1905000" y="6070"/>
                  </a:lnTo>
                  <a:lnTo>
                    <a:pt x="1905000" y="3441"/>
                  </a:lnTo>
                  <a:close/>
                </a:path>
                <a:path w="4293234" h="3023870">
                  <a:moveTo>
                    <a:pt x="1962150" y="3017697"/>
                  </a:moveTo>
                  <a:lnTo>
                    <a:pt x="1961680" y="3016567"/>
                  </a:lnTo>
                  <a:lnTo>
                    <a:pt x="1959825" y="3014713"/>
                  </a:lnTo>
                  <a:lnTo>
                    <a:pt x="1958695" y="3014243"/>
                  </a:lnTo>
                  <a:lnTo>
                    <a:pt x="1946541" y="3014243"/>
                  </a:lnTo>
                  <a:lnTo>
                    <a:pt x="1945424" y="3014713"/>
                  </a:lnTo>
                  <a:lnTo>
                    <a:pt x="1943557" y="3016567"/>
                  </a:lnTo>
                  <a:lnTo>
                    <a:pt x="1943100" y="3017697"/>
                  </a:lnTo>
                  <a:lnTo>
                    <a:pt x="1943100" y="3020326"/>
                  </a:lnTo>
                  <a:lnTo>
                    <a:pt x="1943557" y="3021444"/>
                  </a:lnTo>
                  <a:lnTo>
                    <a:pt x="1945424" y="3023298"/>
                  </a:lnTo>
                  <a:lnTo>
                    <a:pt x="1946541" y="3023768"/>
                  </a:lnTo>
                  <a:lnTo>
                    <a:pt x="1958695" y="3023768"/>
                  </a:lnTo>
                  <a:lnTo>
                    <a:pt x="1959825" y="3023298"/>
                  </a:lnTo>
                  <a:lnTo>
                    <a:pt x="1961680" y="3021444"/>
                  </a:lnTo>
                  <a:lnTo>
                    <a:pt x="1962150" y="3020326"/>
                  </a:lnTo>
                  <a:lnTo>
                    <a:pt x="1962150" y="3017697"/>
                  </a:lnTo>
                  <a:close/>
                </a:path>
                <a:path w="4293234" h="3023870">
                  <a:moveTo>
                    <a:pt x="1962150" y="2515324"/>
                  </a:moveTo>
                  <a:lnTo>
                    <a:pt x="1961680" y="2514193"/>
                  </a:lnTo>
                  <a:lnTo>
                    <a:pt x="1959825" y="2512339"/>
                  </a:lnTo>
                  <a:lnTo>
                    <a:pt x="1958695" y="2511869"/>
                  </a:lnTo>
                  <a:lnTo>
                    <a:pt x="1946541" y="2511869"/>
                  </a:lnTo>
                  <a:lnTo>
                    <a:pt x="1945424" y="2512339"/>
                  </a:lnTo>
                  <a:lnTo>
                    <a:pt x="1943557" y="2514193"/>
                  </a:lnTo>
                  <a:lnTo>
                    <a:pt x="1943100" y="2515324"/>
                  </a:lnTo>
                  <a:lnTo>
                    <a:pt x="1943100" y="2517952"/>
                  </a:lnTo>
                  <a:lnTo>
                    <a:pt x="1943557" y="2519070"/>
                  </a:lnTo>
                  <a:lnTo>
                    <a:pt x="1945424" y="2520937"/>
                  </a:lnTo>
                  <a:lnTo>
                    <a:pt x="1946541" y="2521394"/>
                  </a:lnTo>
                  <a:lnTo>
                    <a:pt x="1958695" y="2521394"/>
                  </a:lnTo>
                  <a:lnTo>
                    <a:pt x="1959825" y="2520937"/>
                  </a:lnTo>
                  <a:lnTo>
                    <a:pt x="1961680" y="2519070"/>
                  </a:lnTo>
                  <a:lnTo>
                    <a:pt x="1962150" y="2517952"/>
                  </a:lnTo>
                  <a:lnTo>
                    <a:pt x="1962150" y="2515324"/>
                  </a:lnTo>
                  <a:close/>
                </a:path>
                <a:path w="4293234" h="3023870">
                  <a:moveTo>
                    <a:pt x="1962150" y="2012950"/>
                  </a:moveTo>
                  <a:lnTo>
                    <a:pt x="1961680" y="2011832"/>
                  </a:lnTo>
                  <a:lnTo>
                    <a:pt x="1959825" y="2009965"/>
                  </a:lnTo>
                  <a:lnTo>
                    <a:pt x="1958695" y="2009495"/>
                  </a:lnTo>
                  <a:lnTo>
                    <a:pt x="1946541" y="2009495"/>
                  </a:lnTo>
                  <a:lnTo>
                    <a:pt x="1945424" y="2009965"/>
                  </a:lnTo>
                  <a:lnTo>
                    <a:pt x="1943557" y="2011832"/>
                  </a:lnTo>
                  <a:lnTo>
                    <a:pt x="1943100" y="2012950"/>
                  </a:lnTo>
                  <a:lnTo>
                    <a:pt x="1943100" y="2015578"/>
                  </a:lnTo>
                  <a:lnTo>
                    <a:pt x="1943557" y="2016696"/>
                  </a:lnTo>
                  <a:lnTo>
                    <a:pt x="1945424" y="2018563"/>
                  </a:lnTo>
                  <a:lnTo>
                    <a:pt x="1946541" y="2019020"/>
                  </a:lnTo>
                  <a:lnTo>
                    <a:pt x="1958695" y="2019020"/>
                  </a:lnTo>
                  <a:lnTo>
                    <a:pt x="1959825" y="2018563"/>
                  </a:lnTo>
                  <a:lnTo>
                    <a:pt x="1961680" y="2016696"/>
                  </a:lnTo>
                  <a:lnTo>
                    <a:pt x="1962150" y="2015578"/>
                  </a:lnTo>
                  <a:lnTo>
                    <a:pt x="1962150" y="2012950"/>
                  </a:lnTo>
                  <a:close/>
                </a:path>
                <a:path w="4293234" h="3023870">
                  <a:moveTo>
                    <a:pt x="1962150" y="1510576"/>
                  </a:moveTo>
                  <a:lnTo>
                    <a:pt x="1961680" y="1509458"/>
                  </a:lnTo>
                  <a:lnTo>
                    <a:pt x="1959825" y="1507591"/>
                  </a:lnTo>
                  <a:lnTo>
                    <a:pt x="1958695" y="1507134"/>
                  </a:lnTo>
                  <a:lnTo>
                    <a:pt x="1946541" y="1507134"/>
                  </a:lnTo>
                  <a:lnTo>
                    <a:pt x="1945424" y="1507591"/>
                  </a:lnTo>
                  <a:lnTo>
                    <a:pt x="1943557" y="1509458"/>
                  </a:lnTo>
                  <a:lnTo>
                    <a:pt x="1943100" y="1510576"/>
                  </a:lnTo>
                  <a:lnTo>
                    <a:pt x="1943100" y="1513205"/>
                  </a:lnTo>
                  <a:lnTo>
                    <a:pt x="1943557" y="1514335"/>
                  </a:lnTo>
                  <a:lnTo>
                    <a:pt x="1945424" y="1516189"/>
                  </a:lnTo>
                  <a:lnTo>
                    <a:pt x="1946541" y="1516659"/>
                  </a:lnTo>
                  <a:lnTo>
                    <a:pt x="1958695" y="1516659"/>
                  </a:lnTo>
                  <a:lnTo>
                    <a:pt x="1959825" y="1516189"/>
                  </a:lnTo>
                  <a:lnTo>
                    <a:pt x="1961680" y="1514335"/>
                  </a:lnTo>
                  <a:lnTo>
                    <a:pt x="1962150" y="1513205"/>
                  </a:lnTo>
                  <a:lnTo>
                    <a:pt x="1962150" y="1510576"/>
                  </a:lnTo>
                  <a:close/>
                </a:path>
                <a:path w="4293234" h="3023870">
                  <a:moveTo>
                    <a:pt x="1962150" y="1008202"/>
                  </a:moveTo>
                  <a:lnTo>
                    <a:pt x="1961680" y="1007084"/>
                  </a:lnTo>
                  <a:lnTo>
                    <a:pt x="1959825" y="1005230"/>
                  </a:lnTo>
                  <a:lnTo>
                    <a:pt x="1958695" y="1004760"/>
                  </a:lnTo>
                  <a:lnTo>
                    <a:pt x="1946541" y="1004760"/>
                  </a:lnTo>
                  <a:lnTo>
                    <a:pt x="1945424" y="1005230"/>
                  </a:lnTo>
                  <a:lnTo>
                    <a:pt x="1943557" y="1007084"/>
                  </a:lnTo>
                  <a:lnTo>
                    <a:pt x="1943100" y="1008202"/>
                  </a:lnTo>
                  <a:lnTo>
                    <a:pt x="1943100" y="1010831"/>
                  </a:lnTo>
                  <a:lnTo>
                    <a:pt x="1943557" y="1011961"/>
                  </a:lnTo>
                  <a:lnTo>
                    <a:pt x="1945424" y="1013815"/>
                  </a:lnTo>
                  <a:lnTo>
                    <a:pt x="1946541" y="1014285"/>
                  </a:lnTo>
                  <a:lnTo>
                    <a:pt x="1958695" y="1014285"/>
                  </a:lnTo>
                  <a:lnTo>
                    <a:pt x="1959825" y="1013815"/>
                  </a:lnTo>
                  <a:lnTo>
                    <a:pt x="1961680" y="1011961"/>
                  </a:lnTo>
                  <a:lnTo>
                    <a:pt x="1962150" y="1010831"/>
                  </a:lnTo>
                  <a:lnTo>
                    <a:pt x="1962150" y="1008202"/>
                  </a:lnTo>
                  <a:close/>
                </a:path>
                <a:path w="4293234" h="3023870">
                  <a:moveTo>
                    <a:pt x="1962150" y="505815"/>
                  </a:moveTo>
                  <a:lnTo>
                    <a:pt x="1961680" y="504698"/>
                  </a:lnTo>
                  <a:lnTo>
                    <a:pt x="1959825" y="502831"/>
                  </a:lnTo>
                  <a:lnTo>
                    <a:pt x="1958695" y="502373"/>
                  </a:lnTo>
                  <a:lnTo>
                    <a:pt x="1946541" y="502373"/>
                  </a:lnTo>
                  <a:lnTo>
                    <a:pt x="1945424" y="502831"/>
                  </a:lnTo>
                  <a:lnTo>
                    <a:pt x="1943557" y="504698"/>
                  </a:lnTo>
                  <a:lnTo>
                    <a:pt x="1943100" y="505815"/>
                  </a:lnTo>
                  <a:lnTo>
                    <a:pt x="1943100" y="508444"/>
                  </a:lnTo>
                  <a:lnTo>
                    <a:pt x="1943557" y="509574"/>
                  </a:lnTo>
                  <a:lnTo>
                    <a:pt x="1945424" y="511429"/>
                  </a:lnTo>
                  <a:lnTo>
                    <a:pt x="1946541" y="511898"/>
                  </a:lnTo>
                  <a:lnTo>
                    <a:pt x="1958695" y="511898"/>
                  </a:lnTo>
                  <a:lnTo>
                    <a:pt x="1959825" y="511429"/>
                  </a:lnTo>
                  <a:lnTo>
                    <a:pt x="1961680" y="509574"/>
                  </a:lnTo>
                  <a:lnTo>
                    <a:pt x="1962150" y="508444"/>
                  </a:lnTo>
                  <a:lnTo>
                    <a:pt x="1962150" y="505815"/>
                  </a:lnTo>
                  <a:close/>
                </a:path>
                <a:path w="4293234" h="3023870">
                  <a:moveTo>
                    <a:pt x="1962150" y="3441"/>
                  </a:moveTo>
                  <a:lnTo>
                    <a:pt x="1961680" y="2324"/>
                  </a:lnTo>
                  <a:lnTo>
                    <a:pt x="1959825" y="457"/>
                  </a:lnTo>
                  <a:lnTo>
                    <a:pt x="1958695" y="0"/>
                  </a:lnTo>
                  <a:lnTo>
                    <a:pt x="1946541" y="0"/>
                  </a:lnTo>
                  <a:lnTo>
                    <a:pt x="1945424" y="457"/>
                  </a:lnTo>
                  <a:lnTo>
                    <a:pt x="1943557" y="2324"/>
                  </a:lnTo>
                  <a:lnTo>
                    <a:pt x="1943100" y="3441"/>
                  </a:lnTo>
                  <a:lnTo>
                    <a:pt x="1943100" y="6070"/>
                  </a:lnTo>
                  <a:lnTo>
                    <a:pt x="1943557" y="7200"/>
                  </a:lnTo>
                  <a:lnTo>
                    <a:pt x="1945424" y="9055"/>
                  </a:lnTo>
                  <a:lnTo>
                    <a:pt x="1946541" y="9525"/>
                  </a:lnTo>
                  <a:lnTo>
                    <a:pt x="1958695" y="9525"/>
                  </a:lnTo>
                  <a:lnTo>
                    <a:pt x="1959825" y="9055"/>
                  </a:lnTo>
                  <a:lnTo>
                    <a:pt x="1961680" y="7200"/>
                  </a:lnTo>
                  <a:lnTo>
                    <a:pt x="1962150" y="6070"/>
                  </a:lnTo>
                  <a:lnTo>
                    <a:pt x="1962150" y="3441"/>
                  </a:lnTo>
                  <a:close/>
                </a:path>
                <a:path w="4293234" h="3023870">
                  <a:moveTo>
                    <a:pt x="2019300" y="3017697"/>
                  </a:moveTo>
                  <a:lnTo>
                    <a:pt x="2018830" y="3016567"/>
                  </a:lnTo>
                  <a:lnTo>
                    <a:pt x="2016975" y="3014713"/>
                  </a:lnTo>
                  <a:lnTo>
                    <a:pt x="2015845" y="3014243"/>
                  </a:lnTo>
                  <a:lnTo>
                    <a:pt x="2003691" y="3014243"/>
                  </a:lnTo>
                  <a:lnTo>
                    <a:pt x="2002574" y="3014713"/>
                  </a:lnTo>
                  <a:lnTo>
                    <a:pt x="2000707" y="3016567"/>
                  </a:lnTo>
                  <a:lnTo>
                    <a:pt x="2000250" y="3017697"/>
                  </a:lnTo>
                  <a:lnTo>
                    <a:pt x="2000250" y="3020326"/>
                  </a:lnTo>
                  <a:lnTo>
                    <a:pt x="2000707" y="3021444"/>
                  </a:lnTo>
                  <a:lnTo>
                    <a:pt x="2002574" y="3023298"/>
                  </a:lnTo>
                  <a:lnTo>
                    <a:pt x="2003691" y="3023768"/>
                  </a:lnTo>
                  <a:lnTo>
                    <a:pt x="2015845" y="3023768"/>
                  </a:lnTo>
                  <a:lnTo>
                    <a:pt x="2016975" y="3023298"/>
                  </a:lnTo>
                  <a:lnTo>
                    <a:pt x="2018830" y="3021444"/>
                  </a:lnTo>
                  <a:lnTo>
                    <a:pt x="2019300" y="3020326"/>
                  </a:lnTo>
                  <a:lnTo>
                    <a:pt x="2019300" y="3017697"/>
                  </a:lnTo>
                  <a:close/>
                </a:path>
                <a:path w="4293234" h="3023870">
                  <a:moveTo>
                    <a:pt x="2019300" y="2515324"/>
                  </a:moveTo>
                  <a:lnTo>
                    <a:pt x="2018830" y="2514193"/>
                  </a:lnTo>
                  <a:lnTo>
                    <a:pt x="2016975" y="2512339"/>
                  </a:lnTo>
                  <a:lnTo>
                    <a:pt x="2015845" y="2511869"/>
                  </a:lnTo>
                  <a:lnTo>
                    <a:pt x="2003691" y="2511869"/>
                  </a:lnTo>
                  <a:lnTo>
                    <a:pt x="2002574" y="2512339"/>
                  </a:lnTo>
                  <a:lnTo>
                    <a:pt x="2000707" y="2514193"/>
                  </a:lnTo>
                  <a:lnTo>
                    <a:pt x="2000250" y="2515324"/>
                  </a:lnTo>
                  <a:lnTo>
                    <a:pt x="2000250" y="2517952"/>
                  </a:lnTo>
                  <a:lnTo>
                    <a:pt x="2000707" y="2519070"/>
                  </a:lnTo>
                  <a:lnTo>
                    <a:pt x="2002574" y="2520937"/>
                  </a:lnTo>
                  <a:lnTo>
                    <a:pt x="2003691" y="2521394"/>
                  </a:lnTo>
                  <a:lnTo>
                    <a:pt x="2015845" y="2521394"/>
                  </a:lnTo>
                  <a:lnTo>
                    <a:pt x="2016975" y="2520937"/>
                  </a:lnTo>
                  <a:lnTo>
                    <a:pt x="2018830" y="2519070"/>
                  </a:lnTo>
                  <a:lnTo>
                    <a:pt x="2019300" y="2517952"/>
                  </a:lnTo>
                  <a:lnTo>
                    <a:pt x="2019300" y="2515324"/>
                  </a:lnTo>
                  <a:close/>
                </a:path>
                <a:path w="4293234" h="3023870">
                  <a:moveTo>
                    <a:pt x="2019300" y="2012950"/>
                  </a:moveTo>
                  <a:lnTo>
                    <a:pt x="2018830" y="2011832"/>
                  </a:lnTo>
                  <a:lnTo>
                    <a:pt x="2016975" y="2009965"/>
                  </a:lnTo>
                  <a:lnTo>
                    <a:pt x="2015845" y="2009495"/>
                  </a:lnTo>
                  <a:lnTo>
                    <a:pt x="2003691" y="2009495"/>
                  </a:lnTo>
                  <a:lnTo>
                    <a:pt x="2002574" y="2009965"/>
                  </a:lnTo>
                  <a:lnTo>
                    <a:pt x="2000707" y="2011832"/>
                  </a:lnTo>
                  <a:lnTo>
                    <a:pt x="2000250" y="2012950"/>
                  </a:lnTo>
                  <a:lnTo>
                    <a:pt x="2000250" y="2015578"/>
                  </a:lnTo>
                  <a:lnTo>
                    <a:pt x="2000707" y="2016696"/>
                  </a:lnTo>
                  <a:lnTo>
                    <a:pt x="2002574" y="2018563"/>
                  </a:lnTo>
                  <a:lnTo>
                    <a:pt x="2003691" y="2019020"/>
                  </a:lnTo>
                  <a:lnTo>
                    <a:pt x="2015845" y="2019020"/>
                  </a:lnTo>
                  <a:lnTo>
                    <a:pt x="2016975" y="2018563"/>
                  </a:lnTo>
                  <a:lnTo>
                    <a:pt x="2018830" y="2016696"/>
                  </a:lnTo>
                  <a:lnTo>
                    <a:pt x="2019300" y="2015578"/>
                  </a:lnTo>
                  <a:lnTo>
                    <a:pt x="2019300" y="2012950"/>
                  </a:lnTo>
                  <a:close/>
                </a:path>
                <a:path w="4293234" h="3023870">
                  <a:moveTo>
                    <a:pt x="2019300" y="1510576"/>
                  </a:moveTo>
                  <a:lnTo>
                    <a:pt x="2018830" y="1509458"/>
                  </a:lnTo>
                  <a:lnTo>
                    <a:pt x="2016975" y="1507591"/>
                  </a:lnTo>
                  <a:lnTo>
                    <a:pt x="2015845" y="1507134"/>
                  </a:lnTo>
                  <a:lnTo>
                    <a:pt x="2003691" y="1507134"/>
                  </a:lnTo>
                  <a:lnTo>
                    <a:pt x="2002574" y="1507591"/>
                  </a:lnTo>
                  <a:lnTo>
                    <a:pt x="2000707" y="1509458"/>
                  </a:lnTo>
                  <a:lnTo>
                    <a:pt x="2000250" y="1510576"/>
                  </a:lnTo>
                  <a:lnTo>
                    <a:pt x="2000250" y="1513205"/>
                  </a:lnTo>
                  <a:lnTo>
                    <a:pt x="2000707" y="1514335"/>
                  </a:lnTo>
                  <a:lnTo>
                    <a:pt x="2002574" y="1516189"/>
                  </a:lnTo>
                  <a:lnTo>
                    <a:pt x="2003691" y="1516659"/>
                  </a:lnTo>
                  <a:lnTo>
                    <a:pt x="2015845" y="1516659"/>
                  </a:lnTo>
                  <a:lnTo>
                    <a:pt x="2016975" y="1516189"/>
                  </a:lnTo>
                  <a:lnTo>
                    <a:pt x="2018830" y="1514335"/>
                  </a:lnTo>
                  <a:lnTo>
                    <a:pt x="2019300" y="1513205"/>
                  </a:lnTo>
                  <a:lnTo>
                    <a:pt x="2019300" y="1510576"/>
                  </a:lnTo>
                  <a:close/>
                </a:path>
                <a:path w="4293234" h="3023870">
                  <a:moveTo>
                    <a:pt x="2019300" y="1008202"/>
                  </a:moveTo>
                  <a:lnTo>
                    <a:pt x="2018830" y="1007084"/>
                  </a:lnTo>
                  <a:lnTo>
                    <a:pt x="2016975" y="1005230"/>
                  </a:lnTo>
                  <a:lnTo>
                    <a:pt x="2015845" y="1004760"/>
                  </a:lnTo>
                  <a:lnTo>
                    <a:pt x="2003691" y="1004760"/>
                  </a:lnTo>
                  <a:lnTo>
                    <a:pt x="2002574" y="1005230"/>
                  </a:lnTo>
                  <a:lnTo>
                    <a:pt x="2000707" y="1007084"/>
                  </a:lnTo>
                  <a:lnTo>
                    <a:pt x="2000250" y="1008202"/>
                  </a:lnTo>
                  <a:lnTo>
                    <a:pt x="2000250" y="1010831"/>
                  </a:lnTo>
                  <a:lnTo>
                    <a:pt x="2000707" y="1011961"/>
                  </a:lnTo>
                  <a:lnTo>
                    <a:pt x="2002574" y="1013815"/>
                  </a:lnTo>
                  <a:lnTo>
                    <a:pt x="2003691" y="1014285"/>
                  </a:lnTo>
                  <a:lnTo>
                    <a:pt x="2015845" y="1014285"/>
                  </a:lnTo>
                  <a:lnTo>
                    <a:pt x="2016975" y="1013815"/>
                  </a:lnTo>
                  <a:lnTo>
                    <a:pt x="2018830" y="1011961"/>
                  </a:lnTo>
                  <a:lnTo>
                    <a:pt x="2019300" y="1010831"/>
                  </a:lnTo>
                  <a:lnTo>
                    <a:pt x="2019300" y="1008202"/>
                  </a:lnTo>
                  <a:close/>
                </a:path>
                <a:path w="4293234" h="3023870">
                  <a:moveTo>
                    <a:pt x="2019300" y="505815"/>
                  </a:moveTo>
                  <a:lnTo>
                    <a:pt x="2018830" y="504698"/>
                  </a:lnTo>
                  <a:lnTo>
                    <a:pt x="2016975" y="502831"/>
                  </a:lnTo>
                  <a:lnTo>
                    <a:pt x="2015845" y="502373"/>
                  </a:lnTo>
                  <a:lnTo>
                    <a:pt x="2003691" y="502373"/>
                  </a:lnTo>
                  <a:lnTo>
                    <a:pt x="2002574" y="502831"/>
                  </a:lnTo>
                  <a:lnTo>
                    <a:pt x="2000707" y="504698"/>
                  </a:lnTo>
                  <a:lnTo>
                    <a:pt x="2000250" y="505815"/>
                  </a:lnTo>
                  <a:lnTo>
                    <a:pt x="2000250" y="508444"/>
                  </a:lnTo>
                  <a:lnTo>
                    <a:pt x="2000707" y="509574"/>
                  </a:lnTo>
                  <a:lnTo>
                    <a:pt x="2002574" y="511429"/>
                  </a:lnTo>
                  <a:lnTo>
                    <a:pt x="2003691" y="511898"/>
                  </a:lnTo>
                  <a:lnTo>
                    <a:pt x="2015845" y="511898"/>
                  </a:lnTo>
                  <a:lnTo>
                    <a:pt x="2016975" y="511429"/>
                  </a:lnTo>
                  <a:lnTo>
                    <a:pt x="2018830" y="509574"/>
                  </a:lnTo>
                  <a:lnTo>
                    <a:pt x="2019300" y="508444"/>
                  </a:lnTo>
                  <a:lnTo>
                    <a:pt x="2019300" y="505815"/>
                  </a:lnTo>
                  <a:close/>
                </a:path>
                <a:path w="4293234" h="3023870">
                  <a:moveTo>
                    <a:pt x="2019300" y="3441"/>
                  </a:moveTo>
                  <a:lnTo>
                    <a:pt x="2018830" y="2324"/>
                  </a:lnTo>
                  <a:lnTo>
                    <a:pt x="2016975" y="457"/>
                  </a:lnTo>
                  <a:lnTo>
                    <a:pt x="2015845" y="0"/>
                  </a:lnTo>
                  <a:lnTo>
                    <a:pt x="2003691" y="0"/>
                  </a:lnTo>
                  <a:lnTo>
                    <a:pt x="2002574" y="457"/>
                  </a:lnTo>
                  <a:lnTo>
                    <a:pt x="2000707" y="2324"/>
                  </a:lnTo>
                  <a:lnTo>
                    <a:pt x="2000250" y="3441"/>
                  </a:lnTo>
                  <a:lnTo>
                    <a:pt x="2000250" y="6070"/>
                  </a:lnTo>
                  <a:lnTo>
                    <a:pt x="2000707" y="7200"/>
                  </a:lnTo>
                  <a:lnTo>
                    <a:pt x="2002574" y="9055"/>
                  </a:lnTo>
                  <a:lnTo>
                    <a:pt x="2003691" y="9525"/>
                  </a:lnTo>
                  <a:lnTo>
                    <a:pt x="2015845" y="9525"/>
                  </a:lnTo>
                  <a:lnTo>
                    <a:pt x="2016975" y="9055"/>
                  </a:lnTo>
                  <a:lnTo>
                    <a:pt x="2018830" y="7200"/>
                  </a:lnTo>
                  <a:lnTo>
                    <a:pt x="2019300" y="6070"/>
                  </a:lnTo>
                  <a:lnTo>
                    <a:pt x="2019300" y="3441"/>
                  </a:lnTo>
                  <a:close/>
                </a:path>
                <a:path w="4293234" h="3023870">
                  <a:moveTo>
                    <a:pt x="2076450" y="3017697"/>
                  </a:moveTo>
                  <a:lnTo>
                    <a:pt x="2075980" y="3016567"/>
                  </a:lnTo>
                  <a:lnTo>
                    <a:pt x="2074125" y="3014713"/>
                  </a:lnTo>
                  <a:lnTo>
                    <a:pt x="2072995" y="3014243"/>
                  </a:lnTo>
                  <a:lnTo>
                    <a:pt x="2060841" y="3014243"/>
                  </a:lnTo>
                  <a:lnTo>
                    <a:pt x="2059724" y="3014713"/>
                  </a:lnTo>
                  <a:lnTo>
                    <a:pt x="2057857" y="3016567"/>
                  </a:lnTo>
                  <a:lnTo>
                    <a:pt x="2057400" y="3017697"/>
                  </a:lnTo>
                  <a:lnTo>
                    <a:pt x="2057400" y="3020326"/>
                  </a:lnTo>
                  <a:lnTo>
                    <a:pt x="2057857" y="3021444"/>
                  </a:lnTo>
                  <a:lnTo>
                    <a:pt x="2059724" y="3023298"/>
                  </a:lnTo>
                  <a:lnTo>
                    <a:pt x="2060841" y="3023768"/>
                  </a:lnTo>
                  <a:lnTo>
                    <a:pt x="2072995" y="3023768"/>
                  </a:lnTo>
                  <a:lnTo>
                    <a:pt x="2074125" y="3023298"/>
                  </a:lnTo>
                  <a:lnTo>
                    <a:pt x="2075980" y="3021444"/>
                  </a:lnTo>
                  <a:lnTo>
                    <a:pt x="2076450" y="3020326"/>
                  </a:lnTo>
                  <a:lnTo>
                    <a:pt x="2076450" y="3017697"/>
                  </a:lnTo>
                  <a:close/>
                </a:path>
                <a:path w="4293234" h="3023870">
                  <a:moveTo>
                    <a:pt x="2076450" y="2515324"/>
                  </a:moveTo>
                  <a:lnTo>
                    <a:pt x="2075980" y="2514193"/>
                  </a:lnTo>
                  <a:lnTo>
                    <a:pt x="2074125" y="2512339"/>
                  </a:lnTo>
                  <a:lnTo>
                    <a:pt x="2072995" y="2511869"/>
                  </a:lnTo>
                  <a:lnTo>
                    <a:pt x="2060841" y="2511869"/>
                  </a:lnTo>
                  <a:lnTo>
                    <a:pt x="2059724" y="2512339"/>
                  </a:lnTo>
                  <a:lnTo>
                    <a:pt x="2057857" y="2514193"/>
                  </a:lnTo>
                  <a:lnTo>
                    <a:pt x="2057400" y="2515324"/>
                  </a:lnTo>
                  <a:lnTo>
                    <a:pt x="2057400" y="2517952"/>
                  </a:lnTo>
                  <a:lnTo>
                    <a:pt x="2057857" y="2519070"/>
                  </a:lnTo>
                  <a:lnTo>
                    <a:pt x="2059724" y="2520937"/>
                  </a:lnTo>
                  <a:lnTo>
                    <a:pt x="2060841" y="2521394"/>
                  </a:lnTo>
                  <a:lnTo>
                    <a:pt x="2072995" y="2521394"/>
                  </a:lnTo>
                  <a:lnTo>
                    <a:pt x="2074125" y="2520937"/>
                  </a:lnTo>
                  <a:lnTo>
                    <a:pt x="2075980" y="2519070"/>
                  </a:lnTo>
                  <a:lnTo>
                    <a:pt x="2076450" y="2517952"/>
                  </a:lnTo>
                  <a:lnTo>
                    <a:pt x="2076450" y="2515324"/>
                  </a:lnTo>
                  <a:close/>
                </a:path>
                <a:path w="4293234" h="3023870">
                  <a:moveTo>
                    <a:pt x="2076450" y="2012950"/>
                  </a:moveTo>
                  <a:lnTo>
                    <a:pt x="2075980" y="2011832"/>
                  </a:lnTo>
                  <a:lnTo>
                    <a:pt x="2074125" y="2009965"/>
                  </a:lnTo>
                  <a:lnTo>
                    <a:pt x="2072995" y="2009495"/>
                  </a:lnTo>
                  <a:lnTo>
                    <a:pt x="2060841" y="2009495"/>
                  </a:lnTo>
                  <a:lnTo>
                    <a:pt x="2059724" y="2009965"/>
                  </a:lnTo>
                  <a:lnTo>
                    <a:pt x="2057857" y="2011832"/>
                  </a:lnTo>
                  <a:lnTo>
                    <a:pt x="2057400" y="2012950"/>
                  </a:lnTo>
                  <a:lnTo>
                    <a:pt x="2057400" y="2015578"/>
                  </a:lnTo>
                  <a:lnTo>
                    <a:pt x="2057857" y="2016696"/>
                  </a:lnTo>
                  <a:lnTo>
                    <a:pt x="2059724" y="2018563"/>
                  </a:lnTo>
                  <a:lnTo>
                    <a:pt x="2060841" y="2019020"/>
                  </a:lnTo>
                  <a:lnTo>
                    <a:pt x="2072995" y="2019020"/>
                  </a:lnTo>
                  <a:lnTo>
                    <a:pt x="2074125" y="2018563"/>
                  </a:lnTo>
                  <a:lnTo>
                    <a:pt x="2075980" y="2016696"/>
                  </a:lnTo>
                  <a:lnTo>
                    <a:pt x="2076450" y="2015578"/>
                  </a:lnTo>
                  <a:lnTo>
                    <a:pt x="2076450" y="2012950"/>
                  </a:lnTo>
                  <a:close/>
                </a:path>
                <a:path w="4293234" h="3023870">
                  <a:moveTo>
                    <a:pt x="2076450" y="1510576"/>
                  </a:moveTo>
                  <a:lnTo>
                    <a:pt x="2075980" y="1509458"/>
                  </a:lnTo>
                  <a:lnTo>
                    <a:pt x="2074125" y="1507591"/>
                  </a:lnTo>
                  <a:lnTo>
                    <a:pt x="2072995" y="1507134"/>
                  </a:lnTo>
                  <a:lnTo>
                    <a:pt x="2060841" y="1507134"/>
                  </a:lnTo>
                  <a:lnTo>
                    <a:pt x="2059724" y="1507591"/>
                  </a:lnTo>
                  <a:lnTo>
                    <a:pt x="2057857" y="1509458"/>
                  </a:lnTo>
                  <a:lnTo>
                    <a:pt x="2057400" y="1510576"/>
                  </a:lnTo>
                  <a:lnTo>
                    <a:pt x="2057400" y="1513205"/>
                  </a:lnTo>
                  <a:lnTo>
                    <a:pt x="2057857" y="1514335"/>
                  </a:lnTo>
                  <a:lnTo>
                    <a:pt x="2059724" y="1516189"/>
                  </a:lnTo>
                  <a:lnTo>
                    <a:pt x="2060841" y="1516659"/>
                  </a:lnTo>
                  <a:lnTo>
                    <a:pt x="2072995" y="1516659"/>
                  </a:lnTo>
                  <a:lnTo>
                    <a:pt x="2074125" y="1516189"/>
                  </a:lnTo>
                  <a:lnTo>
                    <a:pt x="2075980" y="1514335"/>
                  </a:lnTo>
                  <a:lnTo>
                    <a:pt x="2076450" y="1513205"/>
                  </a:lnTo>
                  <a:lnTo>
                    <a:pt x="2076450" y="1510576"/>
                  </a:lnTo>
                  <a:close/>
                </a:path>
                <a:path w="4293234" h="3023870">
                  <a:moveTo>
                    <a:pt x="2076450" y="1008202"/>
                  </a:moveTo>
                  <a:lnTo>
                    <a:pt x="2075980" y="1007084"/>
                  </a:lnTo>
                  <a:lnTo>
                    <a:pt x="2074125" y="1005230"/>
                  </a:lnTo>
                  <a:lnTo>
                    <a:pt x="2072995" y="1004760"/>
                  </a:lnTo>
                  <a:lnTo>
                    <a:pt x="2060841" y="1004760"/>
                  </a:lnTo>
                  <a:lnTo>
                    <a:pt x="2059724" y="1005230"/>
                  </a:lnTo>
                  <a:lnTo>
                    <a:pt x="2057857" y="1007084"/>
                  </a:lnTo>
                  <a:lnTo>
                    <a:pt x="2057400" y="1008202"/>
                  </a:lnTo>
                  <a:lnTo>
                    <a:pt x="2057400" y="1010831"/>
                  </a:lnTo>
                  <a:lnTo>
                    <a:pt x="2057857" y="1011961"/>
                  </a:lnTo>
                  <a:lnTo>
                    <a:pt x="2059724" y="1013815"/>
                  </a:lnTo>
                  <a:lnTo>
                    <a:pt x="2060841" y="1014285"/>
                  </a:lnTo>
                  <a:lnTo>
                    <a:pt x="2072995" y="1014285"/>
                  </a:lnTo>
                  <a:lnTo>
                    <a:pt x="2074125" y="1013815"/>
                  </a:lnTo>
                  <a:lnTo>
                    <a:pt x="2075980" y="1011961"/>
                  </a:lnTo>
                  <a:lnTo>
                    <a:pt x="2076450" y="1010831"/>
                  </a:lnTo>
                  <a:lnTo>
                    <a:pt x="2076450" y="1008202"/>
                  </a:lnTo>
                  <a:close/>
                </a:path>
                <a:path w="4293234" h="3023870">
                  <a:moveTo>
                    <a:pt x="2076450" y="505815"/>
                  </a:moveTo>
                  <a:lnTo>
                    <a:pt x="2075980" y="504698"/>
                  </a:lnTo>
                  <a:lnTo>
                    <a:pt x="2074125" y="502831"/>
                  </a:lnTo>
                  <a:lnTo>
                    <a:pt x="2072995" y="502373"/>
                  </a:lnTo>
                  <a:lnTo>
                    <a:pt x="2060841" y="502373"/>
                  </a:lnTo>
                  <a:lnTo>
                    <a:pt x="2059724" y="502831"/>
                  </a:lnTo>
                  <a:lnTo>
                    <a:pt x="2057857" y="504698"/>
                  </a:lnTo>
                  <a:lnTo>
                    <a:pt x="2057400" y="505815"/>
                  </a:lnTo>
                  <a:lnTo>
                    <a:pt x="2057400" y="508444"/>
                  </a:lnTo>
                  <a:lnTo>
                    <a:pt x="2057857" y="509574"/>
                  </a:lnTo>
                  <a:lnTo>
                    <a:pt x="2059724" y="511429"/>
                  </a:lnTo>
                  <a:lnTo>
                    <a:pt x="2060841" y="511898"/>
                  </a:lnTo>
                  <a:lnTo>
                    <a:pt x="2072995" y="511898"/>
                  </a:lnTo>
                  <a:lnTo>
                    <a:pt x="2074125" y="511429"/>
                  </a:lnTo>
                  <a:lnTo>
                    <a:pt x="2075980" y="509574"/>
                  </a:lnTo>
                  <a:lnTo>
                    <a:pt x="2076450" y="508444"/>
                  </a:lnTo>
                  <a:lnTo>
                    <a:pt x="2076450" y="505815"/>
                  </a:lnTo>
                  <a:close/>
                </a:path>
                <a:path w="4293234" h="3023870">
                  <a:moveTo>
                    <a:pt x="2076450" y="3441"/>
                  </a:moveTo>
                  <a:lnTo>
                    <a:pt x="2075980" y="2324"/>
                  </a:lnTo>
                  <a:lnTo>
                    <a:pt x="2074125" y="457"/>
                  </a:lnTo>
                  <a:lnTo>
                    <a:pt x="2072995" y="0"/>
                  </a:lnTo>
                  <a:lnTo>
                    <a:pt x="2060841" y="0"/>
                  </a:lnTo>
                  <a:lnTo>
                    <a:pt x="2059724" y="457"/>
                  </a:lnTo>
                  <a:lnTo>
                    <a:pt x="2057857" y="2324"/>
                  </a:lnTo>
                  <a:lnTo>
                    <a:pt x="2057400" y="3441"/>
                  </a:lnTo>
                  <a:lnTo>
                    <a:pt x="2057400" y="6070"/>
                  </a:lnTo>
                  <a:lnTo>
                    <a:pt x="2057857" y="7200"/>
                  </a:lnTo>
                  <a:lnTo>
                    <a:pt x="2059724" y="9055"/>
                  </a:lnTo>
                  <a:lnTo>
                    <a:pt x="2060841" y="9525"/>
                  </a:lnTo>
                  <a:lnTo>
                    <a:pt x="2072995" y="9525"/>
                  </a:lnTo>
                  <a:lnTo>
                    <a:pt x="2074125" y="9055"/>
                  </a:lnTo>
                  <a:lnTo>
                    <a:pt x="2075980" y="7200"/>
                  </a:lnTo>
                  <a:lnTo>
                    <a:pt x="2076450" y="6070"/>
                  </a:lnTo>
                  <a:lnTo>
                    <a:pt x="2076450" y="3441"/>
                  </a:lnTo>
                  <a:close/>
                </a:path>
                <a:path w="4293234" h="3023870">
                  <a:moveTo>
                    <a:pt x="2133600" y="3017697"/>
                  </a:moveTo>
                  <a:lnTo>
                    <a:pt x="2133130" y="3016567"/>
                  </a:lnTo>
                  <a:lnTo>
                    <a:pt x="2131276" y="3014713"/>
                  </a:lnTo>
                  <a:lnTo>
                    <a:pt x="2130145" y="3014243"/>
                  </a:lnTo>
                  <a:lnTo>
                    <a:pt x="2117991" y="3014243"/>
                  </a:lnTo>
                  <a:lnTo>
                    <a:pt x="2116874" y="3014713"/>
                  </a:lnTo>
                  <a:lnTo>
                    <a:pt x="2115007" y="3016567"/>
                  </a:lnTo>
                  <a:lnTo>
                    <a:pt x="2114550" y="3017697"/>
                  </a:lnTo>
                  <a:lnTo>
                    <a:pt x="2114550" y="3020326"/>
                  </a:lnTo>
                  <a:lnTo>
                    <a:pt x="2115007" y="3021444"/>
                  </a:lnTo>
                  <a:lnTo>
                    <a:pt x="2116874" y="3023298"/>
                  </a:lnTo>
                  <a:lnTo>
                    <a:pt x="2117991" y="3023768"/>
                  </a:lnTo>
                  <a:lnTo>
                    <a:pt x="2130145" y="3023768"/>
                  </a:lnTo>
                  <a:lnTo>
                    <a:pt x="2131276" y="3023298"/>
                  </a:lnTo>
                  <a:lnTo>
                    <a:pt x="2133130" y="3021444"/>
                  </a:lnTo>
                  <a:lnTo>
                    <a:pt x="2133600" y="3020326"/>
                  </a:lnTo>
                  <a:lnTo>
                    <a:pt x="2133600" y="3017697"/>
                  </a:lnTo>
                  <a:close/>
                </a:path>
                <a:path w="4293234" h="3023870">
                  <a:moveTo>
                    <a:pt x="2133600" y="2515324"/>
                  </a:moveTo>
                  <a:lnTo>
                    <a:pt x="2133130" y="2514193"/>
                  </a:lnTo>
                  <a:lnTo>
                    <a:pt x="2131276" y="2512339"/>
                  </a:lnTo>
                  <a:lnTo>
                    <a:pt x="2130145" y="2511869"/>
                  </a:lnTo>
                  <a:lnTo>
                    <a:pt x="2117991" y="2511869"/>
                  </a:lnTo>
                  <a:lnTo>
                    <a:pt x="2116874" y="2512339"/>
                  </a:lnTo>
                  <a:lnTo>
                    <a:pt x="2115007" y="2514193"/>
                  </a:lnTo>
                  <a:lnTo>
                    <a:pt x="2114550" y="2515324"/>
                  </a:lnTo>
                  <a:lnTo>
                    <a:pt x="2114550" y="2517952"/>
                  </a:lnTo>
                  <a:lnTo>
                    <a:pt x="2115007" y="2519070"/>
                  </a:lnTo>
                  <a:lnTo>
                    <a:pt x="2116874" y="2520937"/>
                  </a:lnTo>
                  <a:lnTo>
                    <a:pt x="2117991" y="2521394"/>
                  </a:lnTo>
                  <a:lnTo>
                    <a:pt x="2130145" y="2521394"/>
                  </a:lnTo>
                  <a:lnTo>
                    <a:pt x="2131276" y="2520937"/>
                  </a:lnTo>
                  <a:lnTo>
                    <a:pt x="2133130" y="2519070"/>
                  </a:lnTo>
                  <a:lnTo>
                    <a:pt x="2133600" y="2517952"/>
                  </a:lnTo>
                  <a:lnTo>
                    <a:pt x="2133600" y="2515324"/>
                  </a:lnTo>
                  <a:close/>
                </a:path>
                <a:path w="4293234" h="3023870">
                  <a:moveTo>
                    <a:pt x="2133600" y="2012950"/>
                  </a:moveTo>
                  <a:lnTo>
                    <a:pt x="2133130" y="2011832"/>
                  </a:lnTo>
                  <a:lnTo>
                    <a:pt x="2131276" y="2009965"/>
                  </a:lnTo>
                  <a:lnTo>
                    <a:pt x="2130145" y="2009495"/>
                  </a:lnTo>
                  <a:lnTo>
                    <a:pt x="2117991" y="2009495"/>
                  </a:lnTo>
                  <a:lnTo>
                    <a:pt x="2116874" y="2009965"/>
                  </a:lnTo>
                  <a:lnTo>
                    <a:pt x="2115007" y="2011832"/>
                  </a:lnTo>
                  <a:lnTo>
                    <a:pt x="2114550" y="2012950"/>
                  </a:lnTo>
                  <a:lnTo>
                    <a:pt x="2114550" y="2015578"/>
                  </a:lnTo>
                  <a:lnTo>
                    <a:pt x="2115007" y="2016696"/>
                  </a:lnTo>
                  <a:lnTo>
                    <a:pt x="2116874" y="2018563"/>
                  </a:lnTo>
                  <a:lnTo>
                    <a:pt x="2117991" y="2019020"/>
                  </a:lnTo>
                  <a:lnTo>
                    <a:pt x="2130145" y="2019020"/>
                  </a:lnTo>
                  <a:lnTo>
                    <a:pt x="2131276" y="2018563"/>
                  </a:lnTo>
                  <a:lnTo>
                    <a:pt x="2133130" y="2016696"/>
                  </a:lnTo>
                  <a:lnTo>
                    <a:pt x="2133600" y="2015578"/>
                  </a:lnTo>
                  <a:lnTo>
                    <a:pt x="2133600" y="2012950"/>
                  </a:lnTo>
                  <a:close/>
                </a:path>
                <a:path w="4293234" h="3023870">
                  <a:moveTo>
                    <a:pt x="2133600" y="1510576"/>
                  </a:moveTo>
                  <a:lnTo>
                    <a:pt x="2133130" y="1509458"/>
                  </a:lnTo>
                  <a:lnTo>
                    <a:pt x="2131276" y="1507591"/>
                  </a:lnTo>
                  <a:lnTo>
                    <a:pt x="2130145" y="1507134"/>
                  </a:lnTo>
                  <a:lnTo>
                    <a:pt x="2117991" y="1507134"/>
                  </a:lnTo>
                  <a:lnTo>
                    <a:pt x="2116874" y="1507591"/>
                  </a:lnTo>
                  <a:lnTo>
                    <a:pt x="2115007" y="1509458"/>
                  </a:lnTo>
                  <a:lnTo>
                    <a:pt x="2114550" y="1510576"/>
                  </a:lnTo>
                  <a:lnTo>
                    <a:pt x="2114550" y="1513205"/>
                  </a:lnTo>
                  <a:lnTo>
                    <a:pt x="2115007" y="1514335"/>
                  </a:lnTo>
                  <a:lnTo>
                    <a:pt x="2116874" y="1516189"/>
                  </a:lnTo>
                  <a:lnTo>
                    <a:pt x="2117991" y="1516659"/>
                  </a:lnTo>
                  <a:lnTo>
                    <a:pt x="2130145" y="1516659"/>
                  </a:lnTo>
                  <a:lnTo>
                    <a:pt x="2131276" y="1516189"/>
                  </a:lnTo>
                  <a:lnTo>
                    <a:pt x="2133130" y="1514335"/>
                  </a:lnTo>
                  <a:lnTo>
                    <a:pt x="2133600" y="1513205"/>
                  </a:lnTo>
                  <a:lnTo>
                    <a:pt x="2133600" y="1510576"/>
                  </a:lnTo>
                  <a:close/>
                </a:path>
                <a:path w="4293234" h="3023870">
                  <a:moveTo>
                    <a:pt x="2133600" y="1008202"/>
                  </a:moveTo>
                  <a:lnTo>
                    <a:pt x="2133130" y="1007084"/>
                  </a:lnTo>
                  <a:lnTo>
                    <a:pt x="2131276" y="1005230"/>
                  </a:lnTo>
                  <a:lnTo>
                    <a:pt x="2130145" y="1004760"/>
                  </a:lnTo>
                  <a:lnTo>
                    <a:pt x="2117991" y="1004760"/>
                  </a:lnTo>
                  <a:lnTo>
                    <a:pt x="2116874" y="1005230"/>
                  </a:lnTo>
                  <a:lnTo>
                    <a:pt x="2115007" y="1007084"/>
                  </a:lnTo>
                  <a:lnTo>
                    <a:pt x="2114550" y="1008202"/>
                  </a:lnTo>
                  <a:lnTo>
                    <a:pt x="2114550" y="1010831"/>
                  </a:lnTo>
                  <a:lnTo>
                    <a:pt x="2115007" y="1011961"/>
                  </a:lnTo>
                  <a:lnTo>
                    <a:pt x="2116874" y="1013815"/>
                  </a:lnTo>
                  <a:lnTo>
                    <a:pt x="2117991" y="1014285"/>
                  </a:lnTo>
                  <a:lnTo>
                    <a:pt x="2130145" y="1014285"/>
                  </a:lnTo>
                  <a:lnTo>
                    <a:pt x="2131276" y="1013815"/>
                  </a:lnTo>
                  <a:lnTo>
                    <a:pt x="2133130" y="1011961"/>
                  </a:lnTo>
                  <a:lnTo>
                    <a:pt x="2133600" y="1010831"/>
                  </a:lnTo>
                  <a:lnTo>
                    <a:pt x="2133600" y="1008202"/>
                  </a:lnTo>
                  <a:close/>
                </a:path>
                <a:path w="4293234" h="3023870">
                  <a:moveTo>
                    <a:pt x="2133600" y="505815"/>
                  </a:moveTo>
                  <a:lnTo>
                    <a:pt x="2133130" y="504698"/>
                  </a:lnTo>
                  <a:lnTo>
                    <a:pt x="2131276" y="502831"/>
                  </a:lnTo>
                  <a:lnTo>
                    <a:pt x="2130145" y="502373"/>
                  </a:lnTo>
                  <a:lnTo>
                    <a:pt x="2117991" y="502373"/>
                  </a:lnTo>
                  <a:lnTo>
                    <a:pt x="2116874" y="502831"/>
                  </a:lnTo>
                  <a:lnTo>
                    <a:pt x="2115007" y="504698"/>
                  </a:lnTo>
                  <a:lnTo>
                    <a:pt x="2114550" y="505815"/>
                  </a:lnTo>
                  <a:lnTo>
                    <a:pt x="2114550" y="508444"/>
                  </a:lnTo>
                  <a:lnTo>
                    <a:pt x="2115007" y="509574"/>
                  </a:lnTo>
                  <a:lnTo>
                    <a:pt x="2116874" y="511429"/>
                  </a:lnTo>
                  <a:lnTo>
                    <a:pt x="2117991" y="511898"/>
                  </a:lnTo>
                  <a:lnTo>
                    <a:pt x="2130145" y="511898"/>
                  </a:lnTo>
                  <a:lnTo>
                    <a:pt x="2131276" y="511429"/>
                  </a:lnTo>
                  <a:lnTo>
                    <a:pt x="2133130" y="509574"/>
                  </a:lnTo>
                  <a:lnTo>
                    <a:pt x="2133600" y="508444"/>
                  </a:lnTo>
                  <a:lnTo>
                    <a:pt x="2133600" y="505815"/>
                  </a:lnTo>
                  <a:close/>
                </a:path>
                <a:path w="4293234" h="3023870">
                  <a:moveTo>
                    <a:pt x="2133600" y="3441"/>
                  </a:moveTo>
                  <a:lnTo>
                    <a:pt x="2133130" y="2324"/>
                  </a:lnTo>
                  <a:lnTo>
                    <a:pt x="2131276" y="457"/>
                  </a:lnTo>
                  <a:lnTo>
                    <a:pt x="2130145" y="0"/>
                  </a:lnTo>
                  <a:lnTo>
                    <a:pt x="2117991" y="0"/>
                  </a:lnTo>
                  <a:lnTo>
                    <a:pt x="2116874" y="457"/>
                  </a:lnTo>
                  <a:lnTo>
                    <a:pt x="2115007" y="2324"/>
                  </a:lnTo>
                  <a:lnTo>
                    <a:pt x="2114550" y="3441"/>
                  </a:lnTo>
                  <a:lnTo>
                    <a:pt x="2114550" y="6070"/>
                  </a:lnTo>
                  <a:lnTo>
                    <a:pt x="2115007" y="7200"/>
                  </a:lnTo>
                  <a:lnTo>
                    <a:pt x="2116874" y="9055"/>
                  </a:lnTo>
                  <a:lnTo>
                    <a:pt x="2117991" y="9525"/>
                  </a:lnTo>
                  <a:lnTo>
                    <a:pt x="2130145" y="9525"/>
                  </a:lnTo>
                  <a:lnTo>
                    <a:pt x="2131276" y="9055"/>
                  </a:lnTo>
                  <a:lnTo>
                    <a:pt x="2133130" y="7200"/>
                  </a:lnTo>
                  <a:lnTo>
                    <a:pt x="2133600" y="6070"/>
                  </a:lnTo>
                  <a:lnTo>
                    <a:pt x="2133600" y="3441"/>
                  </a:lnTo>
                  <a:close/>
                </a:path>
                <a:path w="4293234" h="3023870">
                  <a:moveTo>
                    <a:pt x="2190750" y="3017697"/>
                  </a:moveTo>
                  <a:lnTo>
                    <a:pt x="2190280" y="3016567"/>
                  </a:lnTo>
                  <a:lnTo>
                    <a:pt x="2188426" y="3014713"/>
                  </a:lnTo>
                  <a:lnTo>
                    <a:pt x="2187295" y="3014243"/>
                  </a:lnTo>
                  <a:lnTo>
                    <a:pt x="2175141" y="3014243"/>
                  </a:lnTo>
                  <a:lnTo>
                    <a:pt x="2174024" y="3014713"/>
                  </a:lnTo>
                  <a:lnTo>
                    <a:pt x="2172157" y="3016567"/>
                  </a:lnTo>
                  <a:lnTo>
                    <a:pt x="2171700" y="3017697"/>
                  </a:lnTo>
                  <a:lnTo>
                    <a:pt x="2171700" y="3020326"/>
                  </a:lnTo>
                  <a:lnTo>
                    <a:pt x="2172157" y="3021444"/>
                  </a:lnTo>
                  <a:lnTo>
                    <a:pt x="2174024" y="3023298"/>
                  </a:lnTo>
                  <a:lnTo>
                    <a:pt x="2175141" y="3023768"/>
                  </a:lnTo>
                  <a:lnTo>
                    <a:pt x="2187295" y="3023768"/>
                  </a:lnTo>
                  <a:lnTo>
                    <a:pt x="2188426" y="3023298"/>
                  </a:lnTo>
                  <a:lnTo>
                    <a:pt x="2190280" y="3021444"/>
                  </a:lnTo>
                  <a:lnTo>
                    <a:pt x="2190750" y="3020326"/>
                  </a:lnTo>
                  <a:lnTo>
                    <a:pt x="2190750" y="3017697"/>
                  </a:lnTo>
                  <a:close/>
                </a:path>
                <a:path w="4293234" h="3023870">
                  <a:moveTo>
                    <a:pt x="2190750" y="2515324"/>
                  </a:moveTo>
                  <a:lnTo>
                    <a:pt x="2190280" y="2514193"/>
                  </a:lnTo>
                  <a:lnTo>
                    <a:pt x="2188426" y="2512339"/>
                  </a:lnTo>
                  <a:lnTo>
                    <a:pt x="2187295" y="2511869"/>
                  </a:lnTo>
                  <a:lnTo>
                    <a:pt x="2175141" y="2511869"/>
                  </a:lnTo>
                  <a:lnTo>
                    <a:pt x="2174024" y="2512339"/>
                  </a:lnTo>
                  <a:lnTo>
                    <a:pt x="2172157" y="2514193"/>
                  </a:lnTo>
                  <a:lnTo>
                    <a:pt x="2171700" y="2515324"/>
                  </a:lnTo>
                  <a:lnTo>
                    <a:pt x="2171700" y="2517952"/>
                  </a:lnTo>
                  <a:lnTo>
                    <a:pt x="2172157" y="2519070"/>
                  </a:lnTo>
                  <a:lnTo>
                    <a:pt x="2174024" y="2520937"/>
                  </a:lnTo>
                  <a:lnTo>
                    <a:pt x="2175141" y="2521394"/>
                  </a:lnTo>
                  <a:lnTo>
                    <a:pt x="2187295" y="2521394"/>
                  </a:lnTo>
                  <a:lnTo>
                    <a:pt x="2188426" y="2520937"/>
                  </a:lnTo>
                  <a:lnTo>
                    <a:pt x="2190280" y="2519070"/>
                  </a:lnTo>
                  <a:lnTo>
                    <a:pt x="2190750" y="2517952"/>
                  </a:lnTo>
                  <a:lnTo>
                    <a:pt x="2190750" y="2515324"/>
                  </a:lnTo>
                  <a:close/>
                </a:path>
                <a:path w="4293234" h="3023870">
                  <a:moveTo>
                    <a:pt x="2190750" y="2012950"/>
                  </a:moveTo>
                  <a:lnTo>
                    <a:pt x="2190280" y="2011832"/>
                  </a:lnTo>
                  <a:lnTo>
                    <a:pt x="2188426" y="2009965"/>
                  </a:lnTo>
                  <a:lnTo>
                    <a:pt x="2187295" y="2009495"/>
                  </a:lnTo>
                  <a:lnTo>
                    <a:pt x="2175141" y="2009495"/>
                  </a:lnTo>
                  <a:lnTo>
                    <a:pt x="2174024" y="2009965"/>
                  </a:lnTo>
                  <a:lnTo>
                    <a:pt x="2172157" y="2011832"/>
                  </a:lnTo>
                  <a:lnTo>
                    <a:pt x="2171700" y="2012950"/>
                  </a:lnTo>
                  <a:lnTo>
                    <a:pt x="2171700" y="2015578"/>
                  </a:lnTo>
                  <a:lnTo>
                    <a:pt x="2172157" y="2016696"/>
                  </a:lnTo>
                  <a:lnTo>
                    <a:pt x="2174024" y="2018563"/>
                  </a:lnTo>
                  <a:lnTo>
                    <a:pt x="2175141" y="2019020"/>
                  </a:lnTo>
                  <a:lnTo>
                    <a:pt x="2187295" y="2019020"/>
                  </a:lnTo>
                  <a:lnTo>
                    <a:pt x="2188426" y="2018563"/>
                  </a:lnTo>
                  <a:lnTo>
                    <a:pt x="2190280" y="2016696"/>
                  </a:lnTo>
                  <a:lnTo>
                    <a:pt x="2190750" y="2015578"/>
                  </a:lnTo>
                  <a:lnTo>
                    <a:pt x="2190750" y="2012950"/>
                  </a:lnTo>
                  <a:close/>
                </a:path>
                <a:path w="4293234" h="3023870">
                  <a:moveTo>
                    <a:pt x="2190750" y="1510576"/>
                  </a:moveTo>
                  <a:lnTo>
                    <a:pt x="2190280" y="1509458"/>
                  </a:lnTo>
                  <a:lnTo>
                    <a:pt x="2188426" y="1507591"/>
                  </a:lnTo>
                  <a:lnTo>
                    <a:pt x="2187295" y="1507134"/>
                  </a:lnTo>
                  <a:lnTo>
                    <a:pt x="2175141" y="1507134"/>
                  </a:lnTo>
                  <a:lnTo>
                    <a:pt x="2174024" y="1507591"/>
                  </a:lnTo>
                  <a:lnTo>
                    <a:pt x="2172157" y="1509458"/>
                  </a:lnTo>
                  <a:lnTo>
                    <a:pt x="2171700" y="1510576"/>
                  </a:lnTo>
                  <a:lnTo>
                    <a:pt x="2171700" y="1513205"/>
                  </a:lnTo>
                  <a:lnTo>
                    <a:pt x="2172157" y="1514335"/>
                  </a:lnTo>
                  <a:lnTo>
                    <a:pt x="2174024" y="1516189"/>
                  </a:lnTo>
                  <a:lnTo>
                    <a:pt x="2175141" y="1516659"/>
                  </a:lnTo>
                  <a:lnTo>
                    <a:pt x="2187295" y="1516659"/>
                  </a:lnTo>
                  <a:lnTo>
                    <a:pt x="2188426" y="1516189"/>
                  </a:lnTo>
                  <a:lnTo>
                    <a:pt x="2190280" y="1514335"/>
                  </a:lnTo>
                  <a:lnTo>
                    <a:pt x="2190750" y="1513205"/>
                  </a:lnTo>
                  <a:lnTo>
                    <a:pt x="2190750" y="1510576"/>
                  </a:lnTo>
                  <a:close/>
                </a:path>
                <a:path w="4293234" h="3023870">
                  <a:moveTo>
                    <a:pt x="2190750" y="1008202"/>
                  </a:moveTo>
                  <a:lnTo>
                    <a:pt x="2190280" y="1007084"/>
                  </a:lnTo>
                  <a:lnTo>
                    <a:pt x="2188426" y="1005230"/>
                  </a:lnTo>
                  <a:lnTo>
                    <a:pt x="2187295" y="1004760"/>
                  </a:lnTo>
                  <a:lnTo>
                    <a:pt x="2175141" y="1004760"/>
                  </a:lnTo>
                  <a:lnTo>
                    <a:pt x="2174024" y="1005230"/>
                  </a:lnTo>
                  <a:lnTo>
                    <a:pt x="2172157" y="1007084"/>
                  </a:lnTo>
                  <a:lnTo>
                    <a:pt x="2171700" y="1008202"/>
                  </a:lnTo>
                  <a:lnTo>
                    <a:pt x="2171700" y="1010831"/>
                  </a:lnTo>
                  <a:lnTo>
                    <a:pt x="2172157" y="1011961"/>
                  </a:lnTo>
                  <a:lnTo>
                    <a:pt x="2174024" y="1013815"/>
                  </a:lnTo>
                  <a:lnTo>
                    <a:pt x="2175141" y="1014285"/>
                  </a:lnTo>
                  <a:lnTo>
                    <a:pt x="2187295" y="1014285"/>
                  </a:lnTo>
                  <a:lnTo>
                    <a:pt x="2188426" y="1013815"/>
                  </a:lnTo>
                  <a:lnTo>
                    <a:pt x="2190280" y="1011961"/>
                  </a:lnTo>
                  <a:lnTo>
                    <a:pt x="2190750" y="1010831"/>
                  </a:lnTo>
                  <a:lnTo>
                    <a:pt x="2190750" y="1008202"/>
                  </a:lnTo>
                  <a:close/>
                </a:path>
                <a:path w="4293234" h="3023870">
                  <a:moveTo>
                    <a:pt x="2190750" y="505815"/>
                  </a:moveTo>
                  <a:lnTo>
                    <a:pt x="2190280" y="504698"/>
                  </a:lnTo>
                  <a:lnTo>
                    <a:pt x="2188426" y="502831"/>
                  </a:lnTo>
                  <a:lnTo>
                    <a:pt x="2187295" y="502373"/>
                  </a:lnTo>
                  <a:lnTo>
                    <a:pt x="2175141" y="502373"/>
                  </a:lnTo>
                  <a:lnTo>
                    <a:pt x="2174024" y="502831"/>
                  </a:lnTo>
                  <a:lnTo>
                    <a:pt x="2172157" y="504698"/>
                  </a:lnTo>
                  <a:lnTo>
                    <a:pt x="2171700" y="505815"/>
                  </a:lnTo>
                  <a:lnTo>
                    <a:pt x="2171700" y="508444"/>
                  </a:lnTo>
                  <a:lnTo>
                    <a:pt x="2172157" y="509574"/>
                  </a:lnTo>
                  <a:lnTo>
                    <a:pt x="2174024" y="511429"/>
                  </a:lnTo>
                  <a:lnTo>
                    <a:pt x="2175141" y="511898"/>
                  </a:lnTo>
                  <a:lnTo>
                    <a:pt x="2187295" y="511898"/>
                  </a:lnTo>
                  <a:lnTo>
                    <a:pt x="2188426" y="511429"/>
                  </a:lnTo>
                  <a:lnTo>
                    <a:pt x="2190280" y="509574"/>
                  </a:lnTo>
                  <a:lnTo>
                    <a:pt x="2190750" y="508444"/>
                  </a:lnTo>
                  <a:lnTo>
                    <a:pt x="2190750" y="505815"/>
                  </a:lnTo>
                  <a:close/>
                </a:path>
                <a:path w="4293234" h="3023870">
                  <a:moveTo>
                    <a:pt x="2190750" y="3441"/>
                  </a:moveTo>
                  <a:lnTo>
                    <a:pt x="2190280" y="2324"/>
                  </a:lnTo>
                  <a:lnTo>
                    <a:pt x="2188426" y="457"/>
                  </a:lnTo>
                  <a:lnTo>
                    <a:pt x="2187295" y="0"/>
                  </a:lnTo>
                  <a:lnTo>
                    <a:pt x="2175141" y="0"/>
                  </a:lnTo>
                  <a:lnTo>
                    <a:pt x="2174024" y="457"/>
                  </a:lnTo>
                  <a:lnTo>
                    <a:pt x="2172157" y="2324"/>
                  </a:lnTo>
                  <a:lnTo>
                    <a:pt x="2171700" y="3441"/>
                  </a:lnTo>
                  <a:lnTo>
                    <a:pt x="2171700" y="6070"/>
                  </a:lnTo>
                  <a:lnTo>
                    <a:pt x="2172157" y="7200"/>
                  </a:lnTo>
                  <a:lnTo>
                    <a:pt x="2174024" y="9055"/>
                  </a:lnTo>
                  <a:lnTo>
                    <a:pt x="2175141" y="9525"/>
                  </a:lnTo>
                  <a:lnTo>
                    <a:pt x="2187295" y="9525"/>
                  </a:lnTo>
                  <a:lnTo>
                    <a:pt x="2188426" y="9055"/>
                  </a:lnTo>
                  <a:lnTo>
                    <a:pt x="2190280" y="7200"/>
                  </a:lnTo>
                  <a:lnTo>
                    <a:pt x="2190750" y="6070"/>
                  </a:lnTo>
                  <a:lnTo>
                    <a:pt x="2190750" y="3441"/>
                  </a:lnTo>
                  <a:close/>
                </a:path>
                <a:path w="4293234" h="3023870">
                  <a:moveTo>
                    <a:pt x="2247900" y="3017697"/>
                  </a:moveTo>
                  <a:lnTo>
                    <a:pt x="2247430" y="3016567"/>
                  </a:lnTo>
                  <a:lnTo>
                    <a:pt x="2245576" y="3014713"/>
                  </a:lnTo>
                  <a:lnTo>
                    <a:pt x="2244445" y="3014243"/>
                  </a:lnTo>
                  <a:lnTo>
                    <a:pt x="2232291" y="3014243"/>
                  </a:lnTo>
                  <a:lnTo>
                    <a:pt x="2231174" y="3014713"/>
                  </a:lnTo>
                  <a:lnTo>
                    <a:pt x="2229307" y="3016567"/>
                  </a:lnTo>
                  <a:lnTo>
                    <a:pt x="2228850" y="3017697"/>
                  </a:lnTo>
                  <a:lnTo>
                    <a:pt x="2228850" y="3020326"/>
                  </a:lnTo>
                  <a:lnTo>
                    <a:pt x="2229307" y="3021444"/>
                  </a:lnTo>
                  <a:lnTo>
                    <a:pt x="2231174" y="3023298"/>
                  </a:lnTo>
                  <a:lnTo>
                    <a:pt x="2232291" y="3023768"/>
                  </a:lnTo>
                  <a:lnTo>
                    <a:pt x="2244445" y="3023768"/>
                  </a:lnTo>
                  <a:lnTo>
                    <a:pt x="2245576" y="3023298"/>
                  </a:lnTo>
                  <a:lnTo>
                    <a:pt x="2247430" y="3021444"/>
                  </a:lnTo>
                  <a:lnTo>
                    <a:pt x="2247900" y="3020326"/>
                  </a:lnTo>
                  <a:lnTo>
                    <a:pt x="2247900" y="3017697"/>
                  </a:lnTo>
                  <a:close/>
                </a:path>
                <a:path w="4293234" h="3023870">
                  <a:moveTo>
                    <a:pt x="2247900" y="2515324"/>
                  </a:moveTo>
                  <a:lnTo>
                    <a:pt x="2247430" y="2514193"/>
                  </a:lnTo>
                  <a:lnTo>
                    <a:pt x="2245576" y="2512339"/>
                  </a:lnTo>
                  <a:lnTo>
                    <a:pt x="2244445" y="2511869"/>
                  </a:lnTo>
                  <a:lnTo>
                    <a:pt x="2232291" y="2511869"/>
                  </a:lnTo>
                  <a:lnTo>
                    <a:pt x="2231174" y="2512339"/>
                  </a:lnTo>
                  <a:lnTo>
                    <a:pt x="2229307" y="2514193"/>
                  </a:lnTo>
                  <a:lnTo>
                    <a:pt x="2228850" y="2515324"/>
                  </a:lnTo>
                  <a:lnTo>
                    <a:pt x="2228850" y="2517952"/>
                  </a:lnTo>
                  <a:lnTo>
                    <a:pt x="2229307" y="2519070"/>
                  </a:lnTo>
                  <a:lnTo>
                    <a:pt x="2231174" y="2520937"/>
                  </a:lnTo>
                  <a:lnTo>
                    <a:pt x="2232291" y="2521394"/>
                  </a:lnTo>
                  <a:lnTo>
                    <a:pt x="2244445" y="2521394"/>
                  </a:lnTo>
                  <a:lnTo>
                    <a:pt x="2245576" y="2520937"/>
                  </a:lnTo>
                  <a:lnTo>
                    <a:pt x="2247430" y="2519070"/>
                  </a:lnTo>
                  <a:lnTo>
                    <a:pt x="2247900" y="2517952"/>
                  </a:lnTo>
                  <a:lnTo>
                    <a:pt x="2247900" y="2515324"/>
                  </a:lnTo>
                  <a:close/>
                </a:path>
                <a:path w="4293234" h="3023870">
                  <a:moveTo>
                    <a:pt x="2247900" y="2012950"/>
                  </a:moveTo>
                  <a:lnTo>
                    <a:pt x="2247430" y="2011832"/>
                  </a:lnTo>
                  <a:lnTo>
                    <a:pt x="2245576" y="2009965"/>
                  </a:lnTo>
                  <a:lnTo>
                    <a:pt x="2244445" y="2009495"/>
                  </a:lnTo>
                  <a:lnTo>
                    <a:pt x="2232291" y="2009495"/>
                  </a:lnTo>
                  <a:lnTo>
                    <a:pt x="2231174" y="2009965"/>
                  </a:lnTo>
                  <a:lnTo>
                    <a:pt x="2229307" y="2011832"/>
                  </a:lnTo>
                  <a:lnTo>
                    <a:pt x="2228850" y="2012950"/>
                  </a:lnTo>
                  <a:lnTo>
                    <a:pt x="2228850" y="2015578"/>
                  </a:lnTo>
                  <a:lnTo>
                    <a:pt x="2229307" y="2016696"/>
                  </a:lnTo>
                  <a:lnTo>
                    <a:pt x="2231174" y="2018563"/>
                  </a:lnTo>
                  <a:lnTo>
                    <a:pt x="2232291" y="2019020"/>
                  </a:lnTo>
                  <a:lnTo>
                    <a:pt x="2244445" y="2019020"/>
                  </a:lnTo>
                  <a:lnTo>
                    <a:pt x="2245576" y="2018563"/>
                  </a:lnTo>
                  <a:lnTo>
                    <a:pt x="2247430" y="2016696"/>
                  </a:lnTo>
                  <a:lnTo>
                    <a:pt x="2247900" y="2015578"/>
                  </a:lnTo>
                  <a:lnTo>
                    <a:pt x="2247900" y="2012950"/>
                  </a:lnTo>
                  <a:close/>
                </a:path>
                <a:path w="4293234" h="3023870">
                  <a:moveTo>
                    <a:pt x="2247900" y="1510576"/>
                  </a:moveTo>
                  <a:lnTo>
                    <a:pt x="2247430" y="1509458"/>
                  </a:lnTo>
                  <a:lnTo>
                    <a:pt x="2245576" y="1507591"/>
                  </a:lnTo>
                  <a:lnTo>
                    <a:pt x="2244445" y="1507134"/>
                  </a:lnTo>
                  <a:lnTo>
                    <a:pt x="2232291" y="1507134"/>
                  </a:lnTo>
                  <a:lnTo>
                    <a:pt x="2231174" y="1507591"/>
                  </a:lnTo>
                  <a:lnTo>
                    <a:pt x="2229307" y="1509458"/>
                  </a:lnTo>
                  <a:lnTo>
                    <a:pt x="2228850" y="1510576"/>
                  </a:lnTo>
                  <a:lnTo>
                    <a:pt x="2228850" y="1513205"/>
                  </a:lnTo>
                  <a:lnTo>
                    <a:pt x="2229307" y="1514335"/>
                  </a:lnTo>
                  <a:lnTo>
                    <a:pt x="2231174" y="1516189"/>
                  </a:lnTo>
                  <a:lnTo>
                    <a:pt x="2232291" y="1516659"/>
                  </a:lnTo>
                  <a:lnTo>
                    <a:pt x="2244445" y="1516659"/>
                  </a:lnTo>
                  <a:lnTo>
                    <a:pt x="2245576" y="1516189"/>
                  </a:lnTo>
                  <a:lnTo>
                    <a:pt x="2247430" y="1514335"/>
                  </a:lnTo>
                  <a:lnTo>
                    <a:pt x="2247900" y="1513205"/>
                  </a:lnTo>
                  <a:lnTo>
                    <a:pt x="2247900" y="1510576"/>
                  </a:lnTo>
                  <a:close/>
                </a:path>
                <a:path w="4293234" h="3023870">
                  <a:moveTo>
                    <a:pt x="2247900" y="1008202"/>
                  </a:moveTo>
                  <a:lnTo>
                    <a:pt x="2247430" y="1007084"/>
                  </a:lnTo>
                  <a:lnTo>
                    <a:pt x="2245576" y="1005230"/>
                  </a:lnTo>
                  <a:lnTo>
                    <a:pt x="2244445" y="1004760"/>
                  </a:lnTo>
                  <a:lnTo>
                    <a:pt x="2232291" y="1004760"/>
                  </a:lnTo>
                  <a:lnTo>
                    <a:pt x="2231174" y="1005230"/>
                  </a:lnTo>
                  <a:lnTo>
                    <a:pt x="2229307" y="1007084"/>
                  </a:lnTo>
                  <a:lnTo>
                    <a:pt x="2228850" y="1008202"/>
                  </a:lnTo>
                  <a:lnTo>
                    <a:pt x="2228850" y="1010831"/>
                  </a:lnTo>
                  <a:lnTo>
                    <a:pt x="2229307" y="1011961"/>
                  </a:lnTo>
                  <a:lnTo>
                    <a:pt x="2231174" y="1013815"/>
                  </a:lnTo>
                  <a:lnTo>
                    <a:pt x="2232291" y="1014285"/>
                  </a:lnTo>
                  <a:lnTo>
                    <a:pt x="2244445" y="1014285"/>
                  </a:lnTo>
                  <a:lnTo>
                    <a:pt x="2245576" y="1013815"/>
                  </a:lnTo>
                  <a:lnTo>
                    <a:pt x="2247430" y="1011961"/>
                  </a:lnTo>
                  <a:lnTo>
                    <a:pt x="2247900" y="1010831"/>
                  </a:lnTo>
                  <a:lnTo>
                    <a:pt x="2247900" y="1008202"/>
                  </a:lnTo>
                  <a:close/>
                </a:path>
                <a:path w="4293234" h="3023870">
                  <a:moveTo>
                    <a:pt x="2247900" y="505815"/>
                  </a:moveTo>
                  <a:lnTo>
                    <a:pt x="2247430" y="504698"/>
                  </a:lnTo>
                  <a:lnTo>
                    <a:pt x="2245576" y="502831"/>
                  </a:lnTo>
                  <a:lnTo>
                    <a:pt x="2244445" y="502373"/>
                  </a:lnTo>
                  <a:lnTo>
                    <a:pt x="2232291" y="502373"/>
                  </a:lnTo>
                  <a:lnTo>
                    <a:pt x="2231174" y="502831"/>
                  </a:lnTo>
                  <a:lnTo>
                    <a:pt x="2229307" y="504698"/>
                  </a:lnTo>
                  <a:lnTo>
                    <a:pt x="2228850" y="505815"/>
                  </a:lnTo>
                  <a:lnTo>
                    <a:pt x="2228850" y="508444"/>
                  </a:lnTo>
                  <a:lnTo>
                    <a:pt x="2229307" y="509574"/>
                  </a:lnTo>
                  <a:lnTo>
                    <a:pt x="2231174" y="511429"/>
                  </a:lnTo>
                  <a:lnTo>
                    <a:pt x="2232291" y="511898"/>
                  </a:lnTo>
                  <a:lnTo>
                    <a:pt x="2244445" y="511898"/>
                  </a:lnTo>
                  <a:lnTo>
                    <a:pt x="2245576" y="511429"/>
                  </a:lnTo>
                  <a:lnTo>
                    <a:pt x="2247430" y="509574"/>
                  </a:lnTo>
                  <a:lnTo>
                    <a:pt x="2247900" y="508444"/>
                  </a:lnTo>
                  <a:lnTo>
                    <a:pt x="2247900" y="505815"/>
                  </a:lnTo>
                  <a:close/>
                </a:path>
                <a:path w="4293234" h="3023870">
                  <a:moveTo>
                    <a:pt x="2247900" y="3441"/>
                  </a:moveTo>
                  <a:lnTo>
                    <a:pt x="2247430" y="2324"/>
                  </a:lnTo>
                  <a:lnTo>
                    <a:pt x="2245576" y="457"/>
                  </a:lnTo>
                  <a:lnTo>
                    <a:pt x="2244445" y="0"/>
                  </a:lnTo>
                  <a:lnTo>
                    <a:pt x="2232291" y="0"/>
                  </a:lnTo>
                  <a:lnTo>
                    <a:pt x="2231174" y="457"/>
                  </a:lnTo>
                  <a:lnTo>
                    <a:pt x="2229307" y="2324"/>
                  </a:lnTo>
                  <a:lnTo>
                    <a:pt x="2228850" y="3441"/>
                  </a:lnTo>
                  <a:lnTo>
                    <a:pt x="2228850" y="6070"/>
                  </a:lnTo>
                  <a:lnTo>
                    <a:pt x="2229307" y="7200"/>
                  </a:lnTo>
                  <a:lnTo>
                    <a:pt x="2231174" y="9055"/>
                  </a:lnTo>
                  <a:lnTo>
                    <a:pt x="2232291" y="9525"/>
                  </a:lnTo>
                  <a:lnTo>
                    <a:pt x="2244445" y="9525"/>
                  </a:lnTo>
                  <a:lnTo>
                    <a:pt x="2245576" y="9055"/>
                  </a:lnTo>
                  <a:lnTo>
                    <a:pt x="2247430" y="7200"/>
                  </a:lnTo>
                  <a:lnTo>
                    <a:pt x="2247900" y="6070"/>
                  </a:lnTo>
                  <a:lnTo>
                    <a:pt x="2247900" y="3441"/>
                  </a:lnTo>
                  <a:close/>
                </a:path>
                <a:path w="4293234" h="3023870">
                  <a:moveTo>
                    <a:pt x="2305050" y="3017697"/>
                  </a:moveTo>
                  <a:lnTo>
                    <a:pt x="2304580" y="3016567"/>
                  </a:lnTo>
                  <a:lnTo>
                    <a:pt x="2302726" y="3014713"/>
                  </a:lnTo>
                  <a:lnTo>
                    <a:pt x="2301595" y="3014243"/>
                  </a:lnTo>
                  <a:lnTo>
                    <a:pt x="2289441" y="3014243"/>
                  </a:lnTo>
                  <a:lnTo>
                    <a:pt x="2288324" y="3014713"/>
                  </a:lnTo>
                  <a:lnTo>
                    <a:pt x="2286457" y="3016567"/>
                  </a:lnTo>
                  <a:lnTo>
                    <a:pt x="2286000" y="3017697"/>
                  </a:lnTo>
                  <a:lnTo>
                    <a:pt x="2286000" y="3020326"/>
                  </a:lnTo>
                  <a:lnTo>
                    <a:pt x="2286457" y="3021444"/>
                  </a:lnTo>
                  <a:lnTo>
                    <a:pt x="2288324" y="3023298"/>
                  </a:lnTo>
                  <a:lnTo>
                    <a:pt x="2289441" y="3023768"/>
                  </a:lnTo>
                  <a:lnTo>
                    <a:pt x="2301595" y="3023768"/>
                  </a:lnTo>
                  <a:lnTo>
                    <a:pt x="2302726" y="3023298"/>
                  </a:lnTo>
                  <a:lnTo>
                    <a:pt x="2304580" y="3021444"/>
                  </a:lnTo>
                  <a:lnTo>
                    <a:pt x="2305050" y="3020326"/>
                  </a:lnTo>
                  <a:lnTo>
                    <a:pt x="2305050" y="3017697"/>
                  </a:lnTo>
                  <a:close/>
                </a:path>
                <a:path w="4293234" h="3023870">
                  <a:moveTo>
                    <a:pt x="2305050" y="2515324"/>
                  </a:moveTo>
                  <a:lnTo>
                    <a:pt x="2304580" y="2514193"/>
                  </a:lnTo>
                  <a:lnTo>
                    <a:pt x="2302726" y="2512339"/>
                  </a:lnTo>
                  <a:lnTo>
                    <a:pt x="2301595" y="2511869"/>
                  </a:lnTo>
                  <a:lnTo>
                    <a:pt x="2289441" y="2511869"/>
                  </a:lnTo>
                  <a:lnTo>
                    <a:pt x="2288324" y="2512339"/>
                  </a:lnTo>
                  <a:lnTo>
                    <a:pt x="2286457" y="2514193"/>
                  </a:lnTo>
                  <a:lnTo>
                    <a:pt x="2286000" y="2515324"/>
                  </a:lnTo>
                  <a:lnTo>
                    <a:pt x="2286000" y="2517952"/>
                  </a:lnTo>
                  <a:lnTo>
                    <a:pt x="2286457" y="2519070"/>
                  </a:lnTo>
                  <a:lnTo>
                    <a:pt x="2288324" y="2520937"/>
                  </a:lnTo>
                  <a:lnTo>
                    <a:pt x="2289441" y="2521394"/>
                  </a:lnTo>
                  <a:lnTo>
                    <a:pt x="2301595" y="2521394"/>
                  </a:lnTo>
                  <a:lnTo>
                    <a:pt x="2302726" y="2520937"/>
                  </a:lnTo>
                  <a:lnTo>
                    <a:pt x="2304580" y="2519070"/>
                  </a:lnTo>
                  <a:lnTo>
                    <a:pt x="2305050" y="2517952"/>
                  </a:lnTo>
                  <a:lnTo>
                    <a:pt x="2305050" y="2515324"/>
                  </a:lnTo>
                  <a:close/>
                </a:path>
                <a:path w="4293234" h="3023870">
                  <a:moveTo>
                    <a:pt x="2305050" y="2012950"/>
                  </a:moveTo>
                  <a:lnTo>
                    <a:pt x="2304580" y="2011832"/>
                  </a:lnTo>
                  <a:lnTo>
                    <a:pt x="2302726" y="2009965"/>
                  </a:lnTo>
                  <a:lnTo>
                    <a:pt x="2301595" y="2009495"/>
                  </a:lnTo>
                  <a:lnTo>
                    <a:pt x="2289441" y="2009495"/>
                  </a:lnTo>
                  <a:lnTo>
                    <a:pt x="2288324" y="2009965"/>
                  </a:lnTo>
                  <a:lnTo>
                    <a:pt x="2286457" y="2011832"/>
                  </a:lnTo>
                  <a:lnTo>
                    <a:pt x="2286000" y="2012950"/>
                  </a:lnTo>
                  <a:lnTo>
                    <a:pt x="2286000" y="2015578"/>
                  </a:lnTo>
                  <a:lnTo>
                    <a:pt x="2286457" y="2016696"/>
                  </a:lnTo>
                  <a:lnTo>
                    <a:pt x="2288324" y="2018563"/>
                  </a:lnTo>
                  <a:lnTo>
                    <a:pt x="2289441" y="2019020"/>
                  </a:lnTo>
                  <a:lnTo>
                    <a:pt x="2301595" y="2019020"/>
                  </a:lnTo>
                  <a:lnTo>
                    <a:pt x="2302726" y="2018563"/>
                  </a:lnTo>
                  <a:lnTo>
                    <a:pt x="2304580" y="2016696"/>
                  </a:lnTo>
                  <a:lnTo>
                    <a:pt x="2305050" y="2015578"/>
                  </a:lnTo>
                  <a:lnTo>
                    <a:pt x="2305050" y="2012950"/>
                  </a:lnTo>
                  <a:close/>
                </a:path>
                <a:path w="4293234" h="3023870">
                  <a:moveTo>
                    <a:pt x="2305050" y="1510576"/>
                  </a:moveTo>
                  <a:lnTo>
                    <a:pt x="2304580" y="1509458"/>
                  </a:lnTo>
                  <a:lnTo>
                    <a:pt x="2302726" y="1507591"/>
                  </a:lnTo>
                  <a:lnTo>
                    <a:pt x="2301595" y="1507134"/>
                  </a:lnTo>
                  <a:lnTo>
                    <a:pt x="2289441" y="1507134"/>
                  </a:lnTo>
                  <a:lnTo>
                    <a:pt x="2288324" y="1507591"/>
                  </a:lnTo>
                  <a:lnTo>
                    <a:pt x="2286457" y="1509458"/>
                  </a:lnTo>
                  <a:lnTo>
                    <a:pt x="2286000" y="1510576"/>
                  </a:lnTo>
                  <a:lnTo>
                    <a:pt x="2286000" y="1513205"/>
                  </a:lnTo>
                  <a:lnTo>
                    <a:pt x="2286457" y="1514335"/>
                  </a:lnTo>
                  <a:lnTo>
                    <a:pt x="2288324" y="1516189"/>
                  </a:lnTo>
                  <a:lnTo>
                    <a:pt x="2289441" y="1516659"/>
                  </a:lnTo>
                  <a:lnTo>
                    <a:pt x="2301595" y="1516659"/>
                  </a:lnTo>
                  <a:lnTo>
                    <a:pt x="2302726" y="1516189"/>
                  </a:lnTo>
                  <a:lnTo>
                    <a:pt x="2304580" y="1514335"/>
                  </a:lnTo>
                  <a:lnTo>
                    <a:pt x="2305050" y="1513205"/>
                  </a:lnTo>
                  <a:lnTo>
                    <a:pt x="2305050" y="1510576"/>
                  </a:lnTo>
                  <a:close/>
                </a:path>
                <a:path w="4293234" h="3023870">
                  <a:moveTo>
                    <a:pt x="2305050" y="1008202"/>
                  </a:moveTo>
                  <a:lnTo>
                    <a:pt x="2304580" y="1007084"/>
                  </a:lnTo>
                  <a:lnTo>
                    <a:pt x="2302726" y="1005230"/>
                  </a:lnTo>
                  <a:lnTo>
                    <a:pt x="2301595" y="1004760"/>
                  </a:lnTo>
                  <a:lnTo>
                    <a:pt x="2289441" y="1004760"/>
                  </a:lnTo>
                  <a:lnTo>
                    <a:pt x="2288324" y="1005230"/>
                  </a:lnTo>
                  <a:lnTo>
                    <a:pt x="2286457" y="1007084"/>
                  </a:lnTo>
                  <a:lnTo>
                    <a:pt x="2286000" y="1008202"/>
                  </a:lnTo>
                  <a:lnTo>
                    <a:pt x="2286000" y="1010831"/>
                  </a:lnTo>
                  <a:lnTo>
                    <a:pt x="2286457" y="1011961"/>
                  </a:lnTo>
                  <a:lnTo>
                    <a:pt x="2288324" y="1013815"/>
                  </a:lnTo>
                  <a:lnTo>
                    <a:pt x="2289441" y="1014285"/>
                  </a:lnTo>
                  <a:lnTo>
                    <a:pt x="2301595" y="1014285"/>
                  </a:lnTo>
                  <a:lnTo>
                    <a:pt x="2302726" y="1013815"/>
                  </a:lnTo>
                  <a:lnTo>
                    <a:pt x="2304580" y="1011961"/>
                  </a:lnTo>
                  <a:lnTo>
                    <a:pt x="2305050" y="1010831"/>
                  </a:lnTo>
                  <a:lnTo>
                    <a:pt x="2305050" y="1008202"/>
                  </a:lnTo>
                  <a:close/>
                </a:path>
                <a:path w="4293234" h="3023870">
                  <a:moveTo>
                    <a:pt x="2305050" y="505815"/>
                  </a:moveTo>
                  <a:lnTo>
                    <a:pt x="2304580" y="504698"/>
                  </a:lnTo>
                  <a:lnTo>
                    <a:pt x="2302726" y="502831"/>
                  </a:lnTo>
                  <a:lnTo>
                    <a:pt x="2301595" y="502373"/>
                  </a:lnTo>
                  <a:lnTo>
                    <a:pt x="2289441" y="502373"/>
                  </a:lnTo>
                  <a:lnTo>
                    <a:pt x="2288324" y="502831"/>
                  </a:lnTo>
                  <a:lnTo>
                    <a:pt x="2286457" y="504698"/>
                  </a:lnTo>
                  <a:lnTo>
                    <a:pt x="2286000" y="505815"/>
                  </a:lnTo>
                  <a:lnTo>
                    <a:pt x="2286000" y="508444"/>
                  </a:lnTo>
                  <a:lnTo>
                    <a:pt x="2286457" y="509574"/>
                  </a:lnTo>
                  <a:lnTo>
                    <a:pt x="2288324" y="511429"/>
                  </a:lnTo>
                  <a:lnTo>
                    <a:pt x="2289441" y="511898"/>
                  </a:lnTo>
                  <a:lnTo>
                    <a:pt x="2301595" y="511898"/>
                  </a:lnTo>
                  <a:lnTo>
                    <a:pt x="2302726" y="511429"/>
                  </a:lnTo>
                  <a:lnTo>
                    <a:pt x="2304580" y="509574"/>
                  </a:lnTo>
                  <a:lnTo>
                    <a:pt x="2305050" y="508444"/>
                  </a:lnTo>
                  <a:lnTo>
                    <a:pt x="2305050" y="505815"/>
                  </a:lnTo>
                  <a:close/>
                </a:path>
                <a:path w="4293234" h="3023870">
                  <a:moveTo>
                    <a:pt x="2305050" y="3441"/>
                  </a:moveTo>
                  <a:lnTo>
                    <a:pt x="2304580" y="2324"/>
                  </a:lnTo>
                  <a:lnTo>
                    <a:pt x="2302726" y="457"/>
                  </a:lnTo>
                  <a:lnTo>
                    <a:pt x="2301595" y="0"/>
                  </a:lnTo>
                  <a:lnTo>
                    <a:pt x="2289441" y="0"/>
                  </a:lnTo>
                  <a:lnTo>
                    <a:pt x="2288324" y="457"/>
                  </a:lnTo>
                  <a:lnTo>
                    <a:pt x="2286457" y="2324"/>
                  </a:lnTo>
                  <a:lnTo>
                    <a:pt x="2286000" y="3441"/>
                  </a:lnTo>
                  <a:lnTo>
                    <a:pt x="2286000" y="6070"/>
                  </a:lnTo>
                  <a:lnTo>
                    <a:pt x="2286457" y="7200"/>
                  </a:lnTo>
                  <a:lnTo>
                    <a:pt x="2288324" y="9055"/>
                  </a:lnTo>
                  <a:lnTo>
                    <a:pt x="2289441" y="9525"/>
                  </a:lnTo>
                  <a:lnTo>
                    <a:pt x="2301595" y="9525"/>
                  </a:lnTo>
                  <a:lnTo>
                    <a:pt x="2302726" y="9055"/>
                  </a:lnTo>
                  <a:lnTo>
                    <a:pt x="2304580" y="7200"/>
                  </a:lnTo>
                  <a:lnTo>
                    <a:pt x="2305050" y="6070"/>
                  </a:lnTo>
                  <a:lnTo>
                    <a:pt x="2305050" y="3441"/>
                  </a:lnTo>
                  <a:close/>
                </a:path>
                <a:path w="4293234" h="3023870">
                  <a:moveTo>
                    <a:pt x="2362200" y="3017697"/>
                  </a:moveTo>
                  <a:lnTo>
                    <a:pt x="2361730" y="3016567"/>
                  </a:lnTo>
                  <a:lnTo>
                    <a:pt x="2359876" y="3014713"/>
                  </a:lnTo>
                  <a:lnTo>
                    <a:pt x="2358745" y="3014243"/>
                  </a:lnTo>
                  <a:lnTo>
                    <a:pt x="2346591" y="3014243"/>
                  </a:lnTo>
                  <a:lnTo>
                    <a:pt x="2345474" y="3014713"/>
                  </a:lnTo>
                  <a:lnTo>
                    <a:pt x="2343607" y="3016567"/>
                  </a:lnTo>
                  <a:lnTo>
                    <a:pt x="2343150" y="3017697"/>
                  </a:lnTo>
                  <a:lnTo>
                    <a:pt x="2343150" y="3020326"/>
                  </a:lnTo>
                  <a:lnTo>
                    <a:pt x="2343607" y="3021444"/>
                  </a:lnTo>
                  <a:lnTo>
                    <a:pt x="2345474" y="3023298"/>
                  </a:lnTo>
                  <a:lnTo>
                    <a:pt x="2346591" y="3023768"/>
                  </a:lnTo>
                  <a:lnTo>
                    <a:pt x="2358745" y="3023768"/>
                  </a:lnTo>
                  <a:lnTo>
                    <a:pt x="2359876" y="3023298"/>
                  </a:lnTo>
                  <a:lnTo>
                    <a:pt x="2361730" y="3021444"/>
                  </a:lnTo>
                  <a:lnTo>
                    <a:pt x="2362200" y="3020326"/>
                  </a:lnTo>
                  <a:lnTo>
                    <a:pt x="2362200" y="3017697"/>
                  </a:lnTo>
                  <a:close/>
                </a:path>
                <a:path w="4293234" h="3023870">
                  <a:moveTo>
                    <a:pt x="2362200" y="2515324"/>
                  </a:moveTo>
                  <a:lnTo>
                    <a:pt x="2361730" y="2514193"/>
                  </a:lnTo>
                  <a:lnTo>
                    <a:pt x="2359876" y="2512339"/>
                  </a:lnTo>
                  <a:lnTo>
                    <a:pt x="2358745" y="2511869"/>
                  </a:lnTo>
                  <a:lnTo>
                    <a:pt x="2346591" y="2511869"/>
                  </a:lnTo>
                  <a:lnTo>
                    <a:pt x="2345474" y="2512339"/>
                  </a:lnTo>
                  <a:lnTo>
                    <a:pt x="2343607" y="2514193"/>
                  </a:lnTo>
                  <a:lnTo>
                    <a:pt x="2343150" y="2515324"/>
                  </a:lnTo>
                  <a:lnTo>
                    <a:pt x="2343150" y="2517952"/>
                  </a:lnTo>
                  <a:lnTo>
                    <a:pt x="2343607" y="2519070"/>
                  </a:lnTo>
                  <a:lnTo>
                    <a:pt x="2345474" y="2520937"/>
                  </a:lnTo>
                  <a:lnTo>
                    <a:pt x="2346591" y="2521394"/>
                  </a:lnTo>
                  <a:lnTo>
                    <a:pt x="2358745" y="2521394"/>
                  </a:lnTo>
                  <a:lnTo>
                    <a:pt x="2359876" y="2520937"/>
                  </a:lnTo>
                  <a:lnTo>
                    <a:pt x="2361730" y="2519070"/>
                  </a:lnTo>
                  <a:lnTo>
                    <a:pt x="2362200" y="2517952"/>
                  </a:lnTo>
                  <a:lnTo>
                    <a:pt x="2362200" y="2515324"/>
                  </a:lnTo>
                  <a:close/>
                </a:path>
                <a:path w="4293234" h="3023870">
                  <a:moveTo>
                    <a:pt x="2362200" y="2012950"/>
                  </a:moveTo>
                  <a:lnTo>
                    <a:pt x="2361730" y="2011832"/>
                  </a:lnTo>
                  <a:lnTo>
                    <a:pt x="2359876" y="2009965"/>
                  </a:lnTo>
                  <a:lnTo>
                    <a:pt x="2358745" y="2009495"/>
                  </a:lnTo>
                  <a:lnTo>
                    <a:pt x="2346591" y="2009495"/>
                  </a:lnTo>
                  <a:lnTo>
                    <a:pt x="2345474" y="2009965"/>
                  </a:lnTo>
                  <a:lnTo>
                    <a:pt x="2343607" y="2011832"/>
                  </a:lnTo>
                  <a:lnTo>
                    <a:pt x="2343150" y="2012950"/>
                  </a:lnTo>
                  <a:lnTo>
                    <a:pt x="2343150" y="2015578"/>
                  </a:lnTo>
                  <a:lnTo>
                    <a:pt x="2343607" y="2016696"/>
                  </a:lnTo>
                  <a:lnTo>
                    <a:pt x="2345474" y="2018563"/>
                  </a:lnTo>
                  <a:lnTo>
                    <a:pt x="2346591" y="2019020"/>
                  </a:lnTo>
                  <a:lnTo>
                    <a:pt x="2358745" y="2019020"/>
                  </a:lnTo>
                  <a:lnTo>
                    <a:pt x="2359876" y="2018563"/>
                  </a:lnTo>
                  <a:lnTo>
                    <a:pt x="2361730" y="2016696"/>
                  </a:lnTo>
                  <a:lnTo>
                    <a:pt x="2362200" y="2015578"/>
                  </a:lnTo>
                  <a:lnTo>
                    <a:pt x="2362200" y="2012950"/>
                  </a:lnTo>
                  <a:close/>
                </a:path>
                <a:path w="4293234" h="3023870">
                  <a:moveTo>
                    <a:pt x="2362200" y="1510576"/>
                  </a:moveTo>
                  <a:lnTo>
                    <a:pt x="2361730" y="1509458"/>
                  </a:lnTo>
                  <a:lnTo>
                    <a:pt x="2359876" y="1507591"/>
                  </a:lnTo>
                  <a:lnTo>
                    <a:pt x="2358745" y="1507134"/>
                  </a:lnTo>
                  <a:lnTo>
                    <a:pt x="2346591" y="1507134"/>
                  </a:lnTo>
                  <a:lnTo>
                    <a:pt x="2345474" y="1507591"/>
                  </a:lnTo>
                  <a:lnTo>
                    <a:pt x="2343607" y="1509458"/>
                  </a:lnTo>
                  <a:lnTo>
                    <a:pt x="2343150" y="1510576"/>
                  </a:lnTo>
                  <a:lnTo>
                    <a:pt x="2343150" y="1513205"/>
                  </a:lnTo>
                  <a:lnTo>
                    <a:pt x="2343607" y="1514335"/>
                  </a:lnTo>
                  <a:lnTo>
                    <a:pt x="2345474" y="1516189"/>
                  </a:lnTo>
                  <a:lnTo>
                    <a:pt x="2346591" y="1516659"/>
                  </a:lnTo>
                  <a:lnTo>
                    <a:pt x="2358745" y="1516659"/>
                  </a:lnTo>
                  <a:lnTo>
                    <a:pt x="2359876" y="1516189"/>
                  </a:lnTo>
                  <a:lnTo>
                    <a:pt x="2361730" y="1514335"/>
                  </a:lnTo>
                  <a:lnTo>
                    <a:pt x="2362200" y="1513205"/>
                  </a:lnTo>
                  <a:lnTo>
                    <a:pt x="2362200" y="1510576"/>
                  </a:lnTo>
                  <a:close/>
                </a:path>
                <a:path w="4293234" h="3023870">
                  <a:moveTo>
                    <a:pt x="2362200" y="1008202"/>
                  </a:moveTo>
                  <a:lnTo>
                    <a:pt x="2361730" y="1007084"/>
                  </a:lnTo>
                  <a:lnTo>
                    <a:pt x="2359876" y="1005230"/>
                  </a:lnTo>
                  <a:lnTo>
                    <a:pt x="2358745" y="1004760"/>
                  </a:lnTo>
                  <a:lnTo>
                    <a:pt x="2346591" y="1004760"/>
                  </a:lnTo>
                  <a:lnTo>
                    <a:pt x="2345474" y="1005230"/>
                  </a:lnTo>
                  <a:lnTo>
                    <a:pt x="2343607" y="1007084"/>
                  </a:lnTo>
                  <a:lnTo>
                    <a:pt x="2343150" y="1008202"/>
                  </a:lnTo>
                  <a:lnTo>
                    <a:pt x="2343150" y="1010831"/>
                  </a:lnTo>
                  <a:lnTo>
                    <a:pt x="2343607" y="1011961"/>
                  </a:lnTo>
                  <a:lnTo>
                    <a:pt x="2345474" y="1013815"/>
                  </a:lnTo>
                  <a:lnTo>
                    <a:pt x="2346591" y="1014285"/>
                  </a:lnTo>
                  <a:lnTo>
                    <a:pt x="2358745" y="1014285"/>
                  </a:lnTo>
                  <a:lnTo>
                    <a:pt x="2359876" y="1013815"/>
                  </a:lnTo>
                  <a:lnTo>
                    <a:pt x="2361730" y="1011961"/>
                  </a:lnTo>
                  <a:lnTo>
                    <a:pt x="2362200" y="1010831"/>
                  </a:lnTo>
                  <a:lnTo>
                    <a:pt x="2362200" y="1008202"/>
                  </a:lnTo>
                  <a:close/>
                </a:path>
                <a:path w="4293234" h="3023870">
                  <a:moveTo>
                    <a:pt x="2362200" y="505815"/>
                  </a:moveTo>
                  <a:lnTo>
                    <a:pt x="2361730" y="504698"/>
                  </a:lnTo>
                  <a:lnTo>
                    <a:pt x="2359876" y="502831"/>
                  </a:lnTo>
                  <a:lnTo>
                    <a:pt x="2358745" y="502373"/>
                  </a:lnTo>
                  <a:lnTo>
                    <a:pt x="2346591" y="502373"/>
                  </a:lnTo>
                  <a:lnTo>
                    <a:pt x="2345474" y="502831"/>
                  </a:lnTo>
                  <a:lnTo>
                    <a:pt x="2343607" y="504698"/>
                  </a:lnTo>
                  <a:lnTo>
                    <a:pt x="2343150" y="505815"/>
                  </a:lnTo>
                  <a:lnTo>
                    <a:pt x="2343150" y="508444"/>
                  </a:lnTo>
                  <a:lnTo>
                    <a:pt x="2343607" y="509574"/>
                  </a:lnTo>
                  <a:lnTo>
                    <a:pt x="2345474" y="511429"/>
                  </a:lnTo>
                  <a:lnTo>
                    <a:pt x="2346591" y="511898"/>
                  </a:lnTo>
                  <a:lnTo>
                    <a:pt x="2358745" y="511898"/>
                  </a:lnTo>
                  <a:lnTo>
                    <a:pt x="2359876" y="511429"/>
                  </a:lnTo>
                  <a:lnTo>
                    <a:pt x="2361730" y="509574"/>
                  </a:lnTo>
                  <a:lnTo>
                    <a:pt x="2362200" y="508444"/>
                  </a:lnTo>
                  <a:lnTo>
                    <a:pt x="2362200" y="505815"/>
                  </a:lnTo>
                  <a:close/>
                </a:path>
                <a:path w="4293234" h="3023870">
                  <a:moveTo>
                    <a:pt x="2362200" y="3441"/>
                  </a:moveTo>
                  <a:lnTo>
                    <a:pt x="2361730" y="2324"/>
                  </a:lnTo>
                  <a:lnTo>
                    <a:pt x="2359876" y="457"/>
                  </a:lnTo>
                  <a:lnTo>
                    <a:pt x="2358745" y="0"/>
                  </a:lnTo>
                  <a:lnTo>
                    <a:pt x="2346591" y="0"/>
                  </a:lnTo>
                  <a:lnTo>
                    <a:pt x="2345474" y="457"/>
                  </a:lnTo>
                  <a:lnTo>
                    <a:pt x="2343607" y="2324"/>
                  </a:lnTo>
                  <a:lnTo>
                    <a:pt x="2343150" y="3441"/>
                  </a:lnTo>
                  <a:lnTo>
                    <a:pt x="2343150" y="6070"/>
                  </a:lnTo>
                  <a:lnTo>
                    <a:pt x="2343607" y="7200"/>
                  </a:lnTo>
                  <a:lnTo>
                    <a:pt x="2345474" y="9055"/>
                  </a:lnTo>
                  <a:lnTo>
                    <a:pt x="2346591" y="9525"/>
                  </a:lnTo>
                  <a:lnTo>
                    <a:pt x="2358745" y="9525"/>
                  </a:lnTo>
                  <a:lnTo>
                    <a:pt x="2359876" y="9055"/>
                  </a:lnTo>
                  <a:lnTo>
                    <a:pt x="2361730" y="7200"/>
                  </a:lnTo>
                  <a:lnTo>
                    <a:pt x="2362200" y="6070"/>
                  </a:lnTo>
                  <a:lnTo>
                    <a:pt x="2362200" y="3441"/>
                  </a:lnTo>
                  <a:close/>
                </a:path>
                <a:path w="4293234" h="3023870">
                  <a:moveTo>
                    <a:pt x="2419350" y="3017697"/>
                  </a:moveTo>
                  <a:lnTo>
                    <a:pt x="2418880" y="3016567"/>
                  </a:lnTo>
                  <a:lnTo>
                    <a:pt x="2417026" y="3014713"/>
                  </a:lnTo>
                  <a:lnTo>
                    <a:pt x="2415895" y="3014243"/>
                  </a:lnTo>
                  <a:lnTo>
                    <a:pt x="2403741" y="3014243"/>
                  </a:lnTo>
                  <a:lnTo>
                    <a:pt x="2402624" y="3014713"/>
                  </a:lnTo>
                  <a:lnTo>
                    <a:pt x="2400757" y="3016567"/>
                  </a:lnTo>
                  <a:lnTo>
                    <a:pt x="2400300" y="3017697"/>
                  </a:lnTo>
                  <a:lnTo>
                    <a:pt x="2400300" y="3020326"/>
                  </a:lnTo>
                  <a:lnTo>
                    <a:pt x="2400757" y="3021444"/>
                  </a:lnTo>
                  <a:lnTo>
                    <a:pt x="2402624" y="3023298"/>
                  </a:lnTo>
                  <a:lnTo>
                    <a:pt x="2403741" y="3023768"/>
                  </a:lnTo>
                  <a:lnTo>
                    <a:pt x="2415895" y="3023768"/>
                  </a:lnTo>
                  <a:lnTo>
                    <a:pt x="2417026" y="3023298"/>
                  </a:lnTo>
                  <a:lnTo>
                    <a:pt x="2418880" y="3021444"/>
                  </a:lnTo>
                  <a:lnTo>
                    <a:pt x="2419350" y="3020326"/>
                  </a:lnTo>
                  <a:lnTo>
                    <a:pt x="2419350" y="3017697"/>
                  </a:lnTo>
                  <a:close/>
                </a:path>
                <a:path w="4293234" h="3023870">
                  <a:moveTo>
                    <a:pt x="2419350" y="2515324"/>
                  </a:moveTo>
                  <a:lnTo>
                    <a:pt x="2418880" y="2514193"/>
                  </a:lnTo>
                  <a:lnTo>
                    <a:pt x="2417026" y="2512339"/>
                  </a:lnTo>
                  <a:lnTo>
                    <a:pt x="2415895" y="2511869"/>
                  </a:lnTo>
                  <a:lnTo>
                    <a:pt x="2403741" y="2511869"/>
                  </a:lnTo>
                  <a:lnTo>
                    <a:pt x="2402624" y="2512339"/>
                  </a:lnTo>
                  <a:lnTo>
                    <a:pt x="2400757" y="2514193"/>
                  </a:lnTo>
                  <a:lnTo>
                    <a:pt x="2400300" y="2515324"/>
                  </a:lnTo>
                  <a:lnTo>
                    <a:pt x="2400300" y="2517952"/>
                  </a:lnTo>
                  <a:lnTo>
                    <a:pt x="2400757" y="2519070"/>
                  </a:lnTo>
                  <a:lnTo>
                    <a:pt x="2402624" y="2520937"/>
                  </a:lnTo>
                  <a:lnTo>
                    <a:pt x="2403741" y="2521394"/>
                  </a:lnTo>
                  <a:lnTo>
                    <a:pt x="2415895" y="2521394"/>
                  </a:lnTo>
                  <a:lnTo>
                    <a:pt x="2417026" y="2520937"/>
                  </a:lnTo>
                  <a:lnTo>
                    <a:pt x="2418880" y="2519070"/>
                  </a:lnTo>
                  <a:lnTo>
                    <a:pt x="2419350" y="2517952"/>
                  </a:lnTo>
                  <a:lnTo>
                    <a:pt x="2419350" y="2515324"/>
                  </a:lnTo>
                  <a:close/>
                </a:path>
                <a:path w="4293234" h="3023870">
                  <a:moveTo>
                    <a:pt x="2419350" y="2012950"/>
                  </a:moveTo>
                  <a:lnTo>
                    <a:pt x="2418880" y="2011832"/>
                  </a:lnTo>
                  <a:lnTo>
                    <a:pt x="2417026" y="2009965"/>
                  </a:lnTo>
                  <a:lnTo>
                    <a:pt x="2415895" y="2009495"/>
                  </a:lnTo>
                  <a:lnTo>
                    <a:pt x="2403741" y="2009495"/>
                  </a:lnTo>
                  <a:lnTo>
                    <a:pt x="2402624" y="2009965"/>
                  </a:lnTo>
                  <a:lnTo>
                    <a:pt x="2400757" y="2011832"/>
                  </a:lnTo>
                  <a:lnTo>
                    <a:pt x="2400300" y="2012950"/>
                  </a:lnTo>
                  <a:lnTo>
                    <a:pt x="2400300" y="2015578"/>
                  </a:lnTo>
                  <a:lnTo>
                    <a:pt x="2400757" y="2016696"/>
                  </a:lnTo>
                  <a:lnTo>
                    <a:pt x="2402624" y="2018563"/>
                  </a:lnTo>
                  <a:lnTo>
                    <a:pt x="2403741" y="2019020"/>
                  </a:lnTo>
                  <a:lnTo>
                    <a:pt x="2415895" y="2019020"/>
                  </a:lnTo>
                  <a:lnTo>
                    <a:pt x="2417026" y="2018563"/>
                  </a:lnTo>
                  <a:lnTo>
                    <a:pt x="2418880" y="2016696"/>
                  </a:lnTo>
                  <a:lnTo>
                    <a:pt x="2419350" y="2015578"/>
                  </a:lnTo>
                  <a:lnTo>
                    <a:pt x="2419350" y="2012950"/>
                  </a:lnTo>
                  <a:close/>
                </a:path>
                <a:path w="4293234" h="3023870">
                  <a:moveTo>
                    <a:pt x="2419350" y="1510576"/>
                  </a:moveTo>
                  <a:lnTo>
                    <a:pt x="2418880" y="1509458"/>
                  </a:lnTo>
                  <a:lnTo>
                    <a:pt x="2417026" y="1507591"/>
                  </a:lnTo>
                  <a:lnTo>
                    <a:pt x="2415895" y="1507134"/>
                  </a:lnTo>
                  <a:lnTo>
                    <a:pt x="2403741" y="1507134"/>
                  </a:lnTo>
                  <a:lnTo>
                    <a:pt x="2402624" y="1507591"/>
                  </a:lnTo>
                  <a:lnTo>
                    <a:pt x="2400757" y="1509458"/>
                  </a:lnTo>
                  <a:lnTo>
                    <a:pt x="2400300" y="1510576"/>
                  </a:lnTo>
                  <a:lnTo>
                    <a:pt x="2400300" y="1513205"/>
                  </a:lnTo>
                  <a:lnTo>
                    <a:pt x="2400757" y="1514335"/>
                  </a:lnTo>
                  <a:lnTo>
                    <a:pt x="2402624" y="1516189"/>
                  </a:lnTo>
                  <a:lnTo>
                    <a:pt x="2403741" y="1516659"/>
                  </a:lnTo>
                  <a:lnTo>
                    <a:pt x="2415895" y="1516659"/>
                  </a:lnTo>
                  <a:lnTo>
                    <a:pt x="2417026" y="1516189"/>
                  </a:lnTo>
                  <a:lnTo>
                    <a:pt x="2418880" y="1514335"/>
                  </a:lnTo>
                  <a:lnTo>
                    <a:pt x="2419350" y="1513205"/>
                  </a:lnTo>
                  <a:lnTo>
                    <a:pt x="2419350" y="1510576"/>
                  </a:lnTo>
                  <a:close/>
                </a:path>
                <a:path w="4293234" h="3023870">
                  <a:moveTo>
                    <a:pt x="2419350" y="1008202"/>
                  </a:moveTo>
                  <a:lnTo>
                    <a:pt x="2418880" y="1007084"/>
                  </a:lnTo>
                  <a:lnTo>
                    <a:pt x="2417026" y="1005230"/>
                  </a:lnTo>
                  <a:lnTo>
                    <a:pt x="2415895" y="1004760"/>
                  </a:lnTo>
                  <a:lnTo>
                    <a:pt x="2403741" y="1004760"/>
                  </a:lnTo>
                  <a:lnTo>
                    <a:pt x="2402624" y="1005230"/>
                  </a:lnTo>
                  <a:lnTo>
                    <a:pt x="2400757" y="1007084"/>
                  </a:lnTo>
                  <a:lnTo>
                    <a:pt x="2400300" y="1008202"/>
                  </a:lnTo>
                  <a:lnTo>
                    <a:pt x="2400300" y="1010831"/>
                  </a:lnTo>
                  <a:lnTo>
                    <a:pt x="2400757" y="1011961"/>
                  </a:lnTo>
                  <a:lnTo>
                    <a:pt x="2402624" y="1013815"/>
                  </a:lnTo>
                  <a:lnTo>
                    <a:pt x="2403741" y="1014285"/>
                  </a:lnTo>
                  <a:lnTo>
                    <a:pt x="2415895" y="1014285"/>
                  </a:lnTo>
                  <a:lnTo>
                    <a:pt x="2417026" y="1013815"/>
                  </a:lnTo>
                  <a:lnTo>
                    <a:pt x="2418880" y="1011961"/>
                  </a:lnTo>
                  <a:lnTo>
                    <a:pt x="2419350" y="1010831"/>
                  </a:lnTo>
                  <a:lnTo>
                    <a:pt x="2419350" y="1008202"/>
                  </a:lnTo>
                  <a:close/>
                </a:path>
                <a:path w="4293234" h="3023870">
                  <a:moveTo>
                    <a:pt x="2419350" y="505815"/>
                  </a:moveTo>
                  <a:lnTo>
                    <a:pt x="2418880" y="504698"/>
                  </a:lnTo>
                  <a:lnTo>
                    <a:pt x="2417026" y="502831"/>
                  </a:lnTo>
                  <a:lnTo>
                    <a:pt x="2415895" y="502373"/>
                  </a:lnTo>
                  <a:lnTo>
                    <a:pt x="2403741" y="502373"/>
                  </a:lnTo>
                  <a:lnTo>
                    <a:pt x="2402624" y="502831"/>
                  </a:lnTo>
                  <a:lnTo>
                    <a:pt x="2400757" y="504698"/>
                  </a:lnTo>
                  <a:lnTo>
                    <a:pt x="2400300" y="505815"/>
                  </a:lnTo>
                  <a:lnTo>
                    <a:pt x="2400300" y="508444"/>
                  </a:lnTo>
                  <a:lnTo>
                    <a:pt x="2400757" y="509574"/>
                  </a:lnTo>
                  <a:lnTo>
                    <a:pt x="2402624" y="511429"/>
                  </a:lnTo>
                  <a:lnTo>
                    <a:pt x="2403741" y="511898"/>
                  </a:lnTo>
                  <a:lnTo>
                    <a:pt x="2415895" y="511898"/>
                  </a:lnTo>
                  <a:lnTo>
                    <a:pt x="2417026" y="511429"/>
                  </a:lnTo>
                  <a:lnTo>
                    <a:pt x="2418880" y="509574"/>
                  </a:lnTo>
                  <a:lnTo>
                    <a:pt x="2419350" y="508444"/>
                  </a:lnTo>
                  <a:lnTo>
                    <a:pt x="2419350" y="505815"/>
                  </a:lnTo>
                  <a:close/>
                </a:path>
                <a:path w="4293234" h="3023870">
                  <a:moveTo>
                    <a:pt x="2419350" y="3441"/>
                  </a:moveTo>
                  <a:lnTo>
                    <a:pt x="2418880" y="2324"/>
                  </a:lnTo>
                  <a:lnTo>
                    <a:pt x="2417026" y="457"/>
                  </a:lnTo>
                  <a:lnTo>
                    <a:pt x="2415895" y="0"/>
                  </a:lnTo>
                  <a:lnTo>
                    <a:pt x="2403741" y="0"/>
                  </a:lnTo>
                  <a:lnTo>
                    <a:pt x="2402624" y="457"/>
                  </a:lnTo>
                  <a:lnTo>
                    <a:pt x="2400757" y="2324"/>
                  </a:lnTo>
                  <a:lnTo>
                    <a:pt x="2400300" y="3441"/>
                  </a:lnTo>
                  <a:lnTo>
                    <a:pt x="2400300" y="6070"/>
                  </a:lnTo>
                  <a:lnTo>
                    <a:pt x="2400757" y="7200"/>
                  </a:lnTo>
                  <a:lnTo>
                    <a:pt x="2402624" y="9055"/>
                  </a:lnTo>
                  <a:lnTo>
                    <a:pt x="2403741" y="9525"/>
                  </a:lnTo>
                  <a:lnTo>
                    <a:pt x="2415895" y="9525"/>
                  </a:lnTo>
                  <a:lnTo>
                    <a:pt x="2417026" y="9055"/>
                  </a:lnTo>
                  <a:lnTo>
                    <a:pt x="2418880" y="7200"/>
                  </a:lnTo>
                  <a:lnTo>
                    <a:pt x="2419350" y="6070"/>
                  </a:lnTo>
                  <a:lnTo>
                    <a:pt x="2419350" y="3441"/>
                  </a:lnTo>
                  <a:close/>
                </a:path>
                <a:path w="4293234" h="3023870">
                  <a:moveTo>
                    <a:pt x="2476500" y="3017697"/>
                  </a:moveTo>
                  <a:lnTo>
                    <a:pt x="2476030" y="3016567"/>
                  </a:lnTo>
                  <a:lnTo>
                    <a:pt x="2474176" y="3014713"/>
                  </a:lnTo>
                  <a:lnTo>
                    <a:pt x="2473045" y="3014243"/>
                  </a:lnTo>
                  <a:lnTo>
                    <a:pt x="2460891" y="3014243"/>
                  </a:lnTo>
                  <a:lnTo>
                    <a:pt x="2459774" y="3014713"/>
                  </a:lnTo>
                  <a:lnTo>
                    <a:pt x="2457907" y="3016567"/>
                  </a:lnTo>
                  <a:lnTo>
                    <a:pt x="2457450" y="3017697"/>
                  </a:lnTo>
                  <a:lnTo>
                    <a:pt x="2457450" y="3020326"/>
                  </a:lnTo>
                  <a:lnTo>
                    <a:pt x="2457907" y="3021444"/>
                  </a:lnTo>
                  <a:lnTo>
                    <a:pt x="2459774" y="3023298"/>
                  </a:lnTo>
                  <a:lnTo>
                    <a:pt x="2460891" y="3023768"/>
                  </a:lnTo>
                  <a:lnTo>
                    <a:pt x="2473045" y="3023768"/>
                  </a:lnTo>
                  <a:lnTo>
                    <a:pt x="2474176" y="3023298"/>
                  </a:lnTo>
                  <a:lnTo>
                    <a:pt x="2476030" y="3021444"/>
                  </a:lnTo>
                  <a:lnTo>
                    <a:pt x="2476500" y="3020326"/>
                  </a:lnTo>
                  <a:lnTo>
                    <a:pt x="2476500" y="3017697"/>
                  </a:lnTo>
                  <a:close/>
                </a:path>
                <a:path w="4293234" h="3023870">
                  <a:moveTo>
                    <a:pt x="2476500" y="2515324"/>
                  </a:moveTo>
                  <a:lnTo>
                    <a:pt x="2476030" y="2514193"/>
                  </a:lnTo>
                  <a:lnTo>
                    <a:pt x="2474176" y="2512339"/>
                  </a:lnTo>
                  <a:lnTo>
                    <a:pt x="2473045" y="2511869"/>
                  </a:lnTo>
                  <a:lnTo>
                    <a:pt x="2460891" y="2511869"/>
                  </a:lnTo>
                  <a:lnTo>
                    <a:pt x="2459774" y="2512339"/>
                  </a:lnTo>
                  <a:lnTo>
                    <a:pt x="2457907" y="2514193"/>
                  </a:lnTo>
                  <a:lnTo>
                    <a:pt x="2457450" y="2515324"/>
                  </a:lnTo>
                  <a:lnTo>
                    <a:pt x="2457450" y="2517952"/>
                  </a:lnTo>
                  <a:lnTo>
                    <a:pt x="2457907" y="2519070"/>
                  </a:lnTo>
                  <a:lnTo>
                    <a:pt x="2459774" y="2520937"/>
                  </a:lnTo>
                  <a:lnTo>
                    <a:pt x="2460891" y="2521394"/>
                  </a:lnTo>
                  <a:lnTo>
                    <a:pt x="2473045" y="2521394"/>
                  </a:lnTo>
                  <a:lnTo>
                    <a:pt x="2474176" y="2520937"/>
                  </a:lnTo>
                  <a:lnTo>
                    <a:pt x="2476030" y="2519070"/>
                  </a:lnTo>
                  <a:lnTo>
                    <a:pt x="2476500" y="2517952"/>
                  </a:lnTo>
                  <a:lnTo>
                    <a:pt x="2476500" y="2515324"/>
                  </a:lnTo>
                  <a:close/>
                </a:path>
                <a:path w="4293234" h="3023870">
                  <a:moveTo>
                    <a:pt x="2476500" y="2012950"/>
                  </a:moveTo>
                  <a:lnTo>
                    <a:pt x="2476030" y="2011832"/>
                  </a:lnTo>
                  <a:lnTo>
                    <a:pt x="2474176" y="2009965"/>
                  </a:lnTo>
                  <a:lnTo>
                    <a:pt x="2473045" y="2009495"/>
                  </a:lnTo>
                  <a:lnTo>
                    <a:pt x="2460891" y="2009495"/>
                  </a:lnTo>
                  <a:lnTo>
                    <a:pt x="2459774" y="2009965"/>
                  </a:lnTo>
                  <a:lnTo>
                    <a:pt x="2457907" y="2011832"/>
                  </a:lnTo>
                  <a:lnTo>
                    <a:pt x="2457450" y="2012950"/>
                  </a:lnTo>
                  <a:lnTo>
                    <a:pt x="2457450" y="2015578"/>
                  </a:lnTo>
                  <a:lnTo>
                    <a:pt x="2457907" y="2016696"/>
                  </a:lnTo>
                  <a:lnTo>
                    <a:pt x="2459774" y="2018563"/>
                  </a:lnTo>
                  <a:lnTo>
                    <a:pt x="2460891" y="2019020"/>
                  </a:lnTo>
                  <a:lnTo>
                    <a:pt x="2473045" y="2019020"/>
                  </a:lnTo>
                  <a:lnTo>
                    <a:pt x="2474176" y="2018563"/>
                  </a:lnTo>
                  <a:lnTo>
                    <a:pt x="2476030" y="2016696"/>
                  </a:lnTo>
                  <a:lnTo>
                    <a:pt x="2476500" y="2015578"/>
                  </a:lnTo>
                  <a:lnTo>
                    <a:pt x="2476500" y="2012950"/>
                  </a:lnTo>
                  <a:close/>
                </a:path>
                <a:path w="4293234" h="3023870">
                  <a:moveTo>
                    <a:pt x="2476500" y="1510576"/>
                  </a:moveTo>
                  <a:lnTo>
                    <a:pt x="2476030" y="1509458"/>
                  </a:lnTo>
                  <a:lnTo>
                    <a:pt x="2474176" y="1507591"/>
                  </a:lnTo>
                  <a:lnTo>
                    <a:pt x="2473045" y="1507134"/>
                  </a:lnTo>
                  <a:lnTo>
                    <a:pt x="2460891" y="1507134"/>
                  </a:lnTo>
                  <a:lnTo>
                    <a:pt x="2459774" y="1507591"/>
                  </a:lnTo>
                  <a:lnTo>
                    <a:pt x="2457907" y="1509458"/>
                  </a:lnTo>
                  <a:lnTo>
                    <a:pt x="2457450" y="1510576"/>
                  </a:lnTo>
                  <a:lnTo>
                    <a:pt x="2457450" y="1513205"/>
                  </a:lnTo>
                  <a:lnTo>
                    <a:pt x="2457907" y="1514335"/>
                  </a:lnTo>
                  <a:lnTo>
                    <a:pt x="2459774" y="1516189"/>
                  </a:lnTo>
                  <a:lnTo>
                    <a:pt x="2460891" y="1516659"/>
                  </a:lnTo>
                  <a:lnTo>
                    <a:pt x="2473045" y="1516659"/>
                  </a:lnTo>
                  <a:lnTo>
                    <a:pt x="2474176" y="1516189"/>
                  </a:lnTo>
                  <a:lnTo>
                    <a:pt x="2476030" y="1514335"/>
                  </a:lnTo>
                  <a:lnTo>
                    <a:pt x="2476500" y="1513205"/>
                  </a:lnTo>
                  <a:lnTo>
                    <a:pt x="2476500" y="1510576"/>
                  </a:lnTo>
                  <a:close/>
                </a:path>
                <a:path w="4293234" h="3023870">
                  <a:moveTo>
                    <a:pt x="2476500" y="1008202"/>
                  </a:moveTo>
                  <a:lnTo>
                    <a:pt x="2476030" y="1007084"/>
                  </a:lnTo>
                  <a:lnTo>
                    <a:pt x="2474176" y="1005230"/>
                  </a:lnTo>
                  <a:lnTo>
                    <a:pt x="2473045" y="1004760"/>
                  </a:lnTo>
                  <a:lnTo>
                    <a:pt x="2460891" y="1004760"/>
                  </a:lnTo>
                  <a:lnTo>
                    <a:pt x="2459774" y="1005230"/>
                  </a:lnTo>
                  <a:lnTo>
                    <a:pt x="2457907" y="1007084"/>
                  </a:lnTo>
                  <a:lnTo>
                    <a:pt x="2457450" y="1008202"/>
                  </a:lnTo>
                  <a:lnTo>
                    <a:pt x="2457450" y="1010831"/>
                  </a:lnTo>
                  <a:lnTo>
                    <a:pt x="2457907" y="1011961"/>
                  </a:lnTo>
                  <a:lnTo>
                    <a:pt x="2459774" y="1013815"/>
                  </a:lnTo>
                  <a:lnTo>
                    <a:pt x="2460891" y="1014285"/>
                  </a:lnTo>
                  <a:lnTo>
                    <a:pt x="2473045" y="1014285"/>
                  </a:lnTo>
                  <a:lnTo>
                    <a:pt x="2474176" y="1013815"/>
                  </a:lnTo>
                  <a:lnTo>
                    <a:pt x="2476030" y="1011961"/>
                  </a:lnTo>
                  <a:lnTo>
                    <a:pt x="2476500" y="1010831"/>
                  </a:lnTo>
                  <a:lnTo>
                    <a:pt x="2476500" y="1008202"/>
                  </a:lnTo>
                  <a:close/>
                </a:path>
                <a:path w="4293234" h="3023870">
                  <a:moveTo>
                    <a:pt x="2476500" y="505815"/>
                  </a:moveTo>
                  <a:lnTo>
                    <a:pt x="2476030" y="504698"/>
                  </a:lnTo>
                  <a:lnTo>
                    <a:pt x="2474176" y="502831"/>
                  </a:lnTo>
                  <a:lnTo>
                    <a:pt x="2473045" y="502373"/>
                  </a:lnTo>
                  <a:lnTo>
                    <a:pt x="2460891" y="502373"/>
                  </a:lnTo>
                  <a:lnTo>
                    <a:pt x="2459774" y="502831"/>
                  </a:lnTo>
                  <a:lnTo>
                    <a:pt x="2457907" y="504698"/>
                  </a:lnTo>
                  <a:lnTo>
                    <a:pt x="2457450" y="505815"/>
                  </a:lnTo>
                  <a:lnTo>
                    <a:pt x="2457450" y="508444"/>
                  </a:lnTo>
                  <a:lnTo>
                    <a:pt x="2457907" y="509574"/>
                  </a:lnTo>
                  <a:lnTo>
                    <a:pt x="2459774" y="511429"/>
                  </a:lnTo>
                  <a:lnTo>
                    <a:pt x="2460891" y="511898"/>
                  </a:lnTo>
                  <a:lnTo>
                    <a:pt x="2473045" y="511898"/>
                  </a:lnTo>
                  <a:lnTo>
                    <a:pt x="2474176" y="511429"/>
                  </a:lnTo>
                  <a:lnTo>
                    <a:pt x="2476030" y="509574"/>
                  </a:lnTo>
                  <a:lnTo>
                    <a:pt x="2476500" y="508444"/>
                  </a:lnTo>
                  <a:lnTo>
                    <a:pt x="2476500" y="505815"/>
                  </a:lnTo>
                  <a:close/>
                </a:path>
                <a:path w="4293234" h="3023870">
                  <a:moveTo>
                    <a:pt x="2476500" y="3441"/>
                  </a:moveTo>
                  <a:lnTo>
                    <a:pt x="2476030" y="2324"/>
                  </a:lnTo>
                  <a:lnTo>
                    <a:pt x="2474176" y="457"/>
                  </a:lnTo>
                  <a:lnTo>
                    <a:pt x="2473045" y="0"/>
                  </a:lnTo>
                  <a:lnTo>
                    <a:pt x="2460891" y="0"/>
                  </a:lnTo>
                  <a:lnTo>
                    <a:pt x="2459774" y="457"/>
                  </a:lnTo>
                  <a:lnTo>
                    <a:pt x="2457907" y="2324"/>
                  </a:lnTo>
                  <a:lnTo>
                    <a:pt x="2457450" y="3441"/>
                  </a:lnTo>
                  <a:lnTo>
                    <a:pt x="2457450" y="6070"/>
                  </a:lnTo>
                  <a:lnTo>
                    <a:pt x="2457907" y="7200"/>
                  </a:lnTo>
                  <a:lnTo>
                    <a:pt x="2459774" y="9055"/>
                  </a:lnTo>
                  <a:lnTo>
                    <a:pt x="2460891" y="9525"/>
                  </a:lnTo>
                  <a:lnTo>
                    <a:pt x="2473045" y="9525"/>
                  </a:lnTo>
                  <a:lnTo>
                    <a:pt x="2474176" y="9055"/>
                  </a:lnTo>
                  <a:lnTo>
                    <a:pt x="2476030" y="7200"/>
                  </a:lnTo>
                  <a:lnTo>
                    <a:pt x="2476500" y="6070"/>
                  </a:lnTo>
                  <a:lnTo>
                    <a:pt x="2476500" y="3441"/>
                  </a:lnTo>
                  <a:close/>
                </a:path>
                <a:path w="4293234" h="3023870">
                  <a:moveTo>
                    <a:pt x="2533650" y="3017697"/>
                  </a:moveTo>
                  <a:lnTo>
                    <a:pt x="2533180" y="3016567"/>
                  </a:lnTo>
                  <a:lnTo>
                    <a:pt x="2531326" y="3014713"/>
                  </a:lnTo>
                  <a:lnTo>
                    <a:pt x="2530195" y="3014243"/>
                  </a:lnTo>
                  <a:lnTo>
                    <a:pt x="2518041" y="3014243"/>
                  </a:lnTo>
                  <a:lnTo>
                    <a:pt x="2516924" y="3014713"/>
                  </a:lnTo>
                  <a:lnTo>
                    <a:pt x="2515057" y="3016567"/>
                  </a:lnTo>
                  <a:lnTo>
                    <a:pt x="2514600" y="3017697"/>
                  </a:lnTo>
                  <a:lnTo>
                    <a:pt x="2514600" y="3020326"/>
                  </a:lnTo>
                  <a:lnTo>
                    <a:pt x="2515057" y="3021444"/>
                  </a:lnTo>
                  <a:lnTo>
                    <a:pt x="2516924" y="3023298"/>
                  </a:lnTo>
                  <a:lnTo>
                    <a:pt x="2518041" y="3023768"/>
                  </a:lnTo>
                  <a:lnTo>
                    <a:pt x="2530195" y="3023768"/>
                  </a:lnTo>
                  <a:lnTo>
                    <a:pt x="2531326" y="3023298"/>
                  </a:lnTo>
                  <a:lnTo>
                    <a:pt x="2533180" y="3021444"/>
                  </a:lnTo>
                  <a:lnTo>
                    <a:pt x="2533650" y="3020326"/>
                  </a:lnTo>
                  <a:lnTo>
                    <a:pt x="2533650" y="3017697"/>
                  </a:lnTo>
                  <a:close/>
                </a:path>
                <a:path w="4293234" h="3023870">
                  <a:moveTo>
                    <a:pt x="2533650" y="2515324"/>
                  </a:moveTo>
                  <a:lnTo>
                    <a:pt x="2533180" y="2514193"/>
                  </a:lnTo>
                  <a:lnTo>
                    <a:pt x="2531326" y="2512339"/>
                  </a:lnTo>
                  <a:lnTo>
                    <a:pt x="2530195" y="2511869"/>
                  </a:lnTo>
                  <a:lnTo>
                    <a:pt x="2518041" y="2511869"/>
                  </a:lnTo>
                  <a:lnTo>
                    <a:pt x="2516924" y="2512339"/>
                  </a:lnTo>
                  <a:lnTo>
                    <a:pt x="2515057" y="2514193"/>
                  </a:lnTo>
                  <a:lnTo>
                    <a:pt x="2514600" y="2515324"/>
                  </a:lnTo>
                  <a:lnTo>
                    <a:pt x="2514600" y="2517952"/>
                  </a:lnTo>
                  <a:lnTo>
                    <a:pt x="2515057" y="2519070"/>
                  </a:lnTo>
                  <a:lnTo>
                    <a:pt x="2516924" y="2520937"/>
                  </a:lnTo>
                  <a:lnTo>
                    <a:pt x="2518041" y="2521394"/>
                  </a:lnTo>
                  <a:lnTo>
                    <a:pt x="2530195" y="2521394"/>
                  </a:lnTo>
                  <a:lnTo>
                    <a:pt x="2531326" y="2520937"/>
                  </a:lnTo>
                  <a:lnTo>
                    <a:pt x="2533180" y="2519070"/>
                  </a:lnTo>
                  <a:lnTo>
                    <a:pt x="2533650" y="2517952"/>
                  </a:lnTo>
                  <a:lnTo>
                    <a:pt x="2533650" y="2515324"/>
                  </a:lnTo>
                  <a:close/>
                </a:path>
                <a:path w="4293234" h="3023870">
                  <a:moveTo>
                    <a:pt x="2533650" y="2012950"/>
                  </a:moveTo>
                  <a:lnTo>
                    <a:pt x="2533180" y="2011832"/>
                  </a:lnTo>
                  <a:lnTo>
                    <a:pt x="2531326" y="2009965"/>
                  </a:lnTo>
                  <a:lnTo>
                    <a:pt x="2530195" y="2009495"/>
                  </a:lnTo>
                  <a:lnTo>
                    <a:pt x="2518041" y="2009495"/>
                  </a:lnTo>
                  <a:lnTo>
                    <a:pt x="2516924" y="2009965"/>
                  </a:lnTo>
                  <a:lnTo>
                    <a:pt x="2515057" y="2011832"/>
                  </a:lnTo>
                  <a:lnTo>
                    <a:pt x="2514600" y="2012950"/>
                  </a:lnTo>
                  <a:lnTo>
                    <a:pt x="2514600" y="2015578"/>
                  </a:lnTo>
                  <a:lnTo>
                    <a:pt x="2515057" y="2016696"/>
                  </a:lnTo>
                  <a:lnTo>
                    <a:pt x="2516924" y="2018563"/>
                  </a:lnTo>
                  <a:lnTo>
                    <a:pt x="2518041" y="2019020"/>
                  </a:lnTo>
                  <a:lnTo>
                    <a:pt x="2530195" y="2019020"/>
                  </a:lnTo>
                  <a:lnTo>
                    <a:pt x="2531326" y="2018563"/>
                  </a:lnTo>
                  <a:lnTo>
                    <a:pt x="2533180" y="2016696"/>
                  </a:lnTo>
                  <a:lnTo>
                    <a:pt x="2533650" y="2015578"/>
                  </a:lnTo>
                  <a:lnTo>
                    <a:pt x="2533650" y="2012950"/>
                  </a:lnTo>
                  <a:close/>
                </a:path>
                <a:path w="4293234" h="3023870">
                  <a:moveTo>
                    <a:pt x="2533650" y="1510576"/>
                  </a:moveTo>
                  <a:lnTo>
                    <a:pt x="2533180" y="1509458"/>
                  </a:lnTo>
                  <a:lnTo>
                    <a:pt x="2531326" y="1507591"/>
                  </a:lnTo>
                  <a:lnTo>
                    <a:pt x="2530195" y="1507134"/>
                  </a:lnTo>
                  <a:lnTo>
                    <a:pt x="2518041" y="1507134"/>
                  </a:lnTo>
                  <a:lnTo>
                    <a:pt x="2516924" y="1507591"/>
                  </a:lnTo>
                  <a:lnTo>
                    <a:pt x="2515057" y="1509458"/>
                  </a:lnTo>
                  <a:lnTo>
                    <a:pt x="2514600" y="1510576"/>
                  </a:lnTo>
                  <a:lnTo>
                    <a:pt x="2514600" y="1513205"/>
                  </a:lnTo>
                  <a:lnTo>
                    <a:pt x="2515057" y="1514335"/>
                  </a:lnTo>
                  <a:lnTo>
                    <a:pt x="2516924" y="1516189"/>
                  </a:lnTo>
                  <a:lnTo>
                    <a:pt x="2518041" y="1516659"/>
                  </a:lnTo>
                  <a:lnTo>
                    <a:pt x="2530195" y="1516659"/>
                  </a:lnTo>
                  <a:lnTo>
                    <a:pt x="2531326" y="1516189"/>
                  </a:lnTo>
                  <a:lnTo>
                    <a:pt x="2533180" y="1514335"/>
                  </a:lnTo>
                  <a:lnTo>
                    <a:pt x="2533650" y="1513205"/>
                  </a:lnTo>
                  <a:lnTo>
                    <a:pt x="2533650" y="1510576"/>
                  </a:lnTo>
                  <a:close/>
                </a:path>
                <a:path w="4293234" h="3023870">
                  <a:moveTo>
                    <a:pt x="2533650" y="1008202"/>
                  </a:moveTo>
                  <a:lnTo>
                    <a:pt x="2533180" y="1007084"/>
                  </a:lnTo>
                  <a:lnTo>
                    <a:pt x="2531326" y="1005230"/>
                  </a:lnTo>
                  <a:lnTo>
                    <a:pt x="2530195" y="1004760"/>
                  </a:lnTo>
                  <a:lnTo>
                    <a:pt x="2518041" y="1004760"/>
                  </a:lnTo>
                  <a:lnTo>
                    <a:pt x="2516924" y="1005230"/>
                  </a:lnTo>
                  <a:lnTo>
                    <a:pt x="2515057" y="1007084"/>
                  </a:lnTo>
                  <a:lnTo>
                    <a:pt x="2514600" y="1008202"/>
                  </a:lnTo>
                  <a:lnTo>
                    <a:pt x="2514600" y="1010831"/>
                  </a:lnTo>
                  <a:lnTo>
                    <a:pt x="2515057" y="1011961"/>
                  </a:lnTo>
                  <a:lnTo>
                    <a:pt x="2516924" y="1013815"/>
                  </a:lnTo>
                  <a:lnTo>
                    <a:pt x="2518041" y="1014285"/>
                  </a:lnTo>
                  <a:lnTo>
                    <a:pt x="2530195" y="1014285"/>
                  </a:lnTo>
                  <a:lnTo>
                    <a:pt x="2531326" y="1013815"/>
                  </a:lnTo>
                  <a:lnTo>
                    <a:pt x="2533180" y="1011961"/>
                  </a:lnTo>
                  <a:lnTo>
                    <a:pt x="2533650" y="1010831"/>
                  </a:lnTo>
                  <a:lnTo>
                    <a:pt x="2533650" y="1008202"/>
                  </a:lnTo>
                  <a:close/>
                </a:path>
                <a:path w="4293234" h="3023870">
                  <a:moveTo>
                    <a:pt x="2533650" y="505815"/>
                  </a:moveTo>
                  <a:lnTo>
                    <a:pt x="2533180" y="504698"/>
                  </a:lnTo>
                  <a:lnTo>
                    <a:pt x="2531326" y="502831"/>
                  </a:lnTo>
                  <a:lnTo>
                    <a:pt x="2530195" y="502373"/>
                  </a:lnTo>
                  <a:lnTo>
                    <a:pt x="2518041" y="502373"/>
                  </a:lnTo>
                  <a:lnTo>
                    <a:pt x="2516924" y="502831"/>
                  </a:lnTo>
                  <a:lnTo>
                    <a:pt x="2515057" y="504698"/>
                  </a:lnTo>
                  <a:lnTo>
                    <a:pt x="2514600" y="505815"/>
                  </a:lnTo>
                  <a:lnTo>
                    <a:pt x="2514600" y="508444"/>
                  </a:lnTo>
                  <a:lnTo>
                    <a:pt x="2515057" y="509574"/>
                  </a:lnTo>
                  <a:lnTo>
                    <a:pt x="2516924" y="511429"/>
                  </a:lnTo>
                  <a:lnTo>
                    <a:pt x="2518041" y="511898"/>
                  </a:lnTo>
                  <a:lnTo>
                    <a:pt x="2530195" y="511898"/>
                  </a:lnTo>
                  <a:lnTo>
                    <a:pt x="2531326" y="511429"/>
                  </a:lnTo>
                  <a:lnTo>
                    <a:pt x="2533180" y="509574"/>
                  </a:lnTo>
                  <a:lnTo>
                    <a:pt x="2533650" y="508444"/>
                  </a:lnTo>
                  <a:lnTo>
                    <a:pt x="2533650" y="505815"/>
                  </a:lnTo>
                  <a:close/>
                </a:path>
                <a:path w="4293234" h="3023870">
                  <a:moveTo>
                    <a:pt x="2533650" y="3441"/>
                  </a:moveTo>
                  <a:lnTo>
                    <a:pt x="2533180" y="2324"/>
                  </a:lnTo>
                  <a:lnTo>
                    <a:pt x="2531326" y="457"/>
                  </a:lnTo>
                  <a:lnTo>
                    <a:pt x="2530195" y="0"/>
                  </a:lnTo>
                  <a:lnTo>
                    <a:pt x="2518041" y="0"/>
                  </a:lnTo>
                  <a:lnTo>
                    <a:pt x="2516924" y="457"/>
                  </a:lnTo>
                  <a:lnTo>
                    <a:pt x="2515057" y="2324"/>
                  </a:lnTo>
                  <a:lnTo>
                    <a:pt x="2514600" y="3441"/>
                  </a:lnTo>
                  <a:lnTo>
                    <a:pt x="2514600" y="6070"/>
                  </a:lnTo>
                  <a:lnTo>
                    <a:pt x="2515057" y="7200"/>
                  </a:lnTo>
                  <a:lnTo>
                    <a:pt x="2516924" y="9055"/>
                  </a:lnTo>
                  <a:lnTo>
                    <a:pt x="2518041" y="9525"/>
                  </a:lnTo>
                  <a:lnTo>
                    <a:pt x="2530195" y="9525"/>
                  </a:lnTo>
                  <a:lnTo>
                    <a:pt x="2531326" y="9055"/>
                  </a:lnTo>
                  <a:lnTo>
                    <a:pt x="2533180" y="7200"/>
                  </a:lnTo>
                  <a:lnTo>
                    <a:pt x="2533650" y="6070"/>
                  </a:lnTo>
                  <a:lnTo>
                    <a:pt x="2533650" y="3441"/>
                  </a:lnTo>
                  <a:close/>
                </a:path>
                <a:path w="4293234" h="3023870">
                  <a:moveTo>
                    <a:pt x="2590800" y="3017697"/>
                  </a:moveTo>
                  <a:lnTo>
                    <a:pt x="2590330" y="3016567"/>
                  </a:lnTo>
                  <a:lnTo>
                    <a:pt x="2588476" y="3014713"/>
                  </a:lnTo>
                  <a:lnTo>
                    <a:pt x="2587345" y="3014243"/>
                  </a:lnTo>
                  <a:lnTo>
                    <a:pt x="2575191" y="3014243"/>
                  </a:lnTo>
                  <a:lnTo>
                    <a:pt x="2574074" y="3014713"/>
                  </a:lnTo>
                  <a:lnTo>
                    <a:pt x="2572207" y="3016567"/>
                  </a:lnTo>
                  <a:lnTo>
                    <a:pt x="2571750" y="3017697"/>
                  </a:lnTo>
                  <a:lnTo>
                    <a:pt x="2571750" y="3020326"/>
                  </a:lnTo>
                  <a:lnTo>
                    <a:pt x="2572207" y="3021444"/>
                  </a:lnTo>
                  <a:lnTo>
                    <a:pt x="2574074" y="3023298"/>
                  </a:lnTo>
                  <a:lnTo>
                    <a:pt x="2575191" y="3023768"/>
                  </a:lnTo>
                  <a:lnTo>
                    <a:pt x="2587345" y="3023768"/>
                  </a:lnTo>
                  <a:lnTo>
                    <a:pt x="2588476" y="3023298"/>
                  </a:lnTo>
                  <a:lnTo>
                    <a:pt x="2590330" y="3021444"/>
                  </a:lnTo>
                  <a:lnTo>
                    <a:pt x="2590800" y="3020326"/>
                  </a:lnTo>
                  <a:lnTo>
                    <a:pt x="2590800" y="3017697"/>
                  </a:lnTo>
                  <a:close/>
                </a:path>
                <a:path w="4293234" h="3023870">
                  <a:moveTo>
                    <a:pt x="2590800" y="2515324"/>
                  </a:moveTo>
                  <a:lnTo>
                    <a:pt x="2590330" y="2514193"/>
                  </a:lnTo>
                  <a:lnTo>
                    <a:pt x="2588476" y="2512339"/>
                  </a:lnTo>
                  <a:lnTo>
                    <a:pt x="2587345" y="2511869"/>
                  </a:lnTo>
                  <a:lnTo>
                    <a:pt x="2575191" y="2511869"/>
                  </a:lnTo>
                  <a:lnTo>
                    <a:pt x="2574074" y="2512339"/>
                  </a:lnTo>
                  <a:lnTo>
                    <a:pt x="2572207" y="2514193"/>
                  </a:lnTo>
                  <a:lnTo>
                    <a:pt x="2571750" y="2515324"/>
                  </a:lnTo>
                  <a:lnTo>
                    <a:pt x="2571750" y="2517952"/>
                  </a:lnTo>
                  <a:lnTo>
                    <a:pt x="2572207" y="2519070"/>
                  </a:lnTo>
                  <a:lnTo>
                    <a:pt x="2574074" y="2520937"/>
                  </a:lnTo>
                  <a:lnTo>
                    <a:pt x="2575191" y="2521394"/>
                  </a:lnTo>
                  <a:lnTo>
                    <a:pt x="2587345" y="2521394"/>
                  </a:lnTo>
                  <a:lnTo>
                    <a:pt x="2588476" y="2520937"/>
                  </a:lnTo>
                  <a:lnTo>
                    <a:pt x="2590330" y="2519070"/>
                  </a:lnTo>
                  <a:lnTo>
                    <a:pt x="2590800" y="2517952"/>
                  </a:lnTo>
                  <a:lnTo>
                    <a:pt x="2590800" y="2515324"/>
                  </a:lnTo>
                  <a:close/>
                </a:path>
                <a:path w="4293234" h="3023870">
                  <a:moveTo>
                    <a:pt x="2590800" y="2012950"/>
                  </a:moveTo>
                  <a:lnTo>
                    <a:pt x="2590330" y="2011832"/>
                  </a:lnTo>
                  <a:lnTo>
                    <a:pt x="2588476" y="2009965"/>
                  </a:lnTo>
                  <a:lnTo>
                    <a:pt x="2587345" y="2009495"/>
                  </a:lnTo>
                  <a:lnTo>
                    <a:pt x="2575191" y="2009495"/>
                  </a:lnTo>
                  <a:lnTo>
                    <a:pt x="2574074" y="2009965"/>
                  </a:lnTo>
                  <a:lnTo>
                    <a:pt x="2572207" y="2011832"/>
                  </a:lnTo>
                  <a:lnTo>
                    <a:pt x="2571750" y="2012950"/>
                  </a:lnTo>
                  <a:lnTo>
                    <a:pt x="2571750" y="2015578"/>
                  </a:lnTo>
                  <a:lnTo>
                    <a:pt x="2572207" y="2016696"/>
                  </a:lnTo>
                  <a:lnTo>
                    <a:pt x="2574074" y="2018563"/>
                  </a:lnTo>
                  <a:lnTo>
                    <a:pt x="2575191" y="2019020"/>
                  </a:lnTo>
                  <a:lnTo>
                    <a:pt x="2587345" y="2019020"/>
                  </a:lnTo>
                  <a:lnTo>
                    <a:pt x="2588476" y="2018563"/>
                  </a:lnTo>
                  <a:lnTo>
                    <a:pt x="2590330" y="2016696"/>
                  </a:lnTo>
                  <a:lnTo>
                    <a:pt x="2590800" y="2015578"/>
                  </a:lnTo>
                  <a:lnTo>
                    <a:pt x="2590800" y="2012950"/>
                  </a:lnTo>
                  <a:close/>
                </a:path>
                <a:path w="4293234" h="3023870">
                  <a:moveTo>
                    <a:pt x="2590800" y="1510576"/>
                  </a:moveTo>
                  <a:lnTo>
                    <a:pt x="2590330" y="1509458"/>
                  </a:lnTo>
                  <a:lnTo>
                    <a:pt x="2588476" y="1507591"/>
                  </a:lnTo>
                  <a:lnTo>
                    <a:pt x="2587345" y="1507134"/>
                  </a:lnTo>
                  <a:lnTo>
                    <a:pt x="2575191" y="1507134"/>
                  </a:lnTo>
                  <a:lnTo>
                    <a:pt x="2574074" y="1507591"/>
                  </a:lnTo>
                  <a:lnTo>
                    <a:pt x="2572207" y="1509458"/>
                  </a:lnTo>
                  <a:lnTo>
                    <a:pt x="2571750" y="1510576"/>
                  </a:lnTo>
                  <a:lnTo>
                    <a:pt x="2571750" y="1513205"/>
                  </a:lnTo>
                  <a:lnTo>
                    <a:pt x="2572207" y="1514335"/>
                  </a:lnTo>
                  <a:lnTo>
                    <a:pt x="2574074" y="1516189"/>
                  </a:lnTo>
                  <a:lnTo>
                    <a:pt x="2575191" y="1516659"/>
                  </a:lnTo>
                  <a:lnTo>
                    <a:pt x="2587345" y="1516659"/>
                  </a:lnTo>
                  <a:lnTo>
                    <a:pt x="2588476" y="1516189"/>
                  </a:lnTo>
                  <a:lnTo>
                    <a:pt x="2590330" y="1514335"/>
                  </a:lnTo>
                  <a:lnTo>
                    <a:pt x="2590800" y="1513205"/>
                  </a:lnTo>
                  <a:lnTo>
                    <a:pt x="2590800" y="1510576"/>
                  </a:lnTo>
                  <a:close/>
                </a:path>
                <a:path w="4293234" h="3023870">
                  <a:moveTo>
                    <a:pt x="2590800" y="1008202"/>
                  </a:moveTo>
                  <a:lnTo>
                    <a:pt x="2590330" y="1007084"/>
                  </a:lnTo>
                  <a:lnTo>
                    <a:pt x="2588476" y="1005230"/>
                  </a:lnTo>
                  <a:lnTo>
                    <a:pt x="2587345" y="1004760"/>
                  </a:lnTo>
                  <a:lnTo>
                    <a:pt x="2575191" y="1004760"/>
                  </a:lnTo>
                  <a:lnTo>
                    <a:pt x="2574074" y="1005230"/>
                  </a:lnTo>
                  <a:lnTo>
                    <a:pt x="2572207" y="1007084"/>
                  </a:lnTo>
                  <a:lnTo>
                    <a:pt x="2571750" y="1008202"/>
                  </a:lnTo>
                  <a:lnTo>
                    <a:pt x="2571750" y="1010831"/>
                  </a:lnTo>
                  <a:lnTo>
                    <a:pt x="2572207" y="1011961"/>
                  </a:lnTo>
                  <a:lnTo>
                    <a:pt x="2574074" y="1013815"/>
                  </a:lnTo>
                  <a:lnTo>
                    <a:pt x="2575191" y="1014285"/>
                  </a:lnTo>
                  <a:lnTo>
                    <a:pt x="2587345" y="1014285"/>
                  </a:lnTo>
                  <a:lnTo>
                    <a:pt x="2588476" y="1013815"/>
                  </a:lnTo>
                  <a:lnTo>
                    <a:pt x="2590330" y="1011961"/>
                  </a:lnTo>
                  <a:lnTo>
                    <a:pt x="2590800" y="1010831"/>
                  </a:lnTo>
                  <a:lnTo>
                    <a:pt x="2590800" y="1008202"/>
                  </a:lnTo>
                  <a:close/>
                </a:path>
                <a:path w="4293234" h="3023870">
                  <a:moveTo>
                    <a:pt x="2590800" y="505815"/>
                  </a:moveTo>
                  <a:lnTo>
                    <a:pt x="2590330" y="504698"/>
                  </a:lnTo>
                  <a:lnTo>
                    <a:pt x="2588476" y="502831"/>
                  </a:lnTo>
                  <a:lnTo>
                    <a:pt x="2587345" y="502373"/>
                  </a:lnTo>
                  <a:lnTo>
                    <a:pt x="2575191" y="502373"/>
                  </a:lnTo>
                  <a:lnTo>
                    <a:pt x="2574074" y="502831"/>
                  </a:lnTo>
                  <a:lnTo>
                    <a:pt x="2572207" y="504698"/>
                  </a:lnTo>
                  <a:lnTo>
                    <a:pt x="2571750" y="505815"/>
                  </a:lnTo>
                  <a:lnTo>
                    <a:pt x="2571750" y="508444"/>
                  </a:lnTo>
                  <a:lnTo>
                    <a:pt x="2572207" y="509574"/>
                  </a:lnTo>
                  <a:lnTo>
                    <a:pt x="2574074" y="511429"/>
                  </a:lnTo>
                  <a:lnTo>
                    <a:pt x="2575191" y="511898"/>
                  </a:lnTo>
                  <a:lnTo>
                    <a:pt x="2587345" y="511898"/>
                  </a:lnTo>
                  <a:lnTo>
                    <a:pt x="2588476" y="511429"/>
                  </a:lnTo>
                  <a:lnTo>
                    <a:pt x="2590330" y="509574"/>
                  </a:lnTo>
                  <a:lnTo>
                    <a:pt x="2590800" y="508444"/>
                  </a:lnTo>
                  <a:lnTo>
                    <a:pt x="2590800" y="505815"/>
                  </a:lnTo>
                  <a:close/>
                </a:path>
                <a:path w="4293234" h="3023870">
                  <a:moveTo>
                    <a:pt x="2590800" y="3441"/>
                  </a:moveTo>
                  <a:lnTo>
                    <a:pt x="2590330" y="2324"/>
                  </a:lnTo>
                  <a:lnTo>
                    <a:pt x="2588476" y="457"/>
                  </a:lnTo>
                  <a:lnTo>
                    <a:pt x="2587345" y="0"/>
                  </a:lnTo>
                  <a:lnTo>
                    <a:pt x="2575191" y="0"/>
                  </a:lnTo>
                  <a:lnTo>
                    <a:pt x="2574074" y="457"/>
                  </a:lnTo>
                  <a:lnTo>
                    <a:pt x="2572207" y="2324"/>
                  </a:lnTo>
                  <a:lnTo>
                    <a:pt x="2571750" y="3441"/>
                  </a:lnTo>
                  <a:lnTo>
                    <a:pt x="2571750" y="6070"/>
                  </a:lnTo>
                  <a:lnTo>
                    <a:pt x="2572207" y="7200"/>
                  </a:lnTo>
                  <a:lnTo>
                    <a:pt x="2574074" y="9055"/>
                  </a:lnTo>
                  <a:lnTo>
                    <a:pt x="2575191" y="9525"/>
                  </a:lnTo>
                  <a:lnTo>
                    <a:pt x="2587345" y="9525"/>
                  </a:lnTo>
                  <a:lnTo>
                    <a:pt x="2588476" y="9055"/>
                  </a:lnTo>
                  <a:lnTo>
                    <a:pt x="2590330" y="7200"/>
                  </a:lnTo>
                  <a:lnTo>
                    <a:pt x="2590800" y="6070"/>
                  </a:lnTo>
                  <a:lnTo>
                    <a:pt x="2590800" y="3441"/>
                  </a:lnTo>
                  <a:close/>
                </a:path>
                <a:path w="4293234" h="3023870">
                  <a:moveTo>
                    <a:pt x="2647950" y="3017697"/>
                  </a:moveTo>
                  <a:lnTo>
                    <a:pt x="2647480" y="3016567"/>
                  </a:lnTo>
                  <a:lnTo>
                    <a:pt x="2645626" y="3014713"/>
                  </a:lnTo>
                  <a:lnTo>
                    <a:pt x="2644495" y="3014243"/>
                  </a:lnTo>
                  <a:lnTo>
                    <a:pt x="2632341" y="3014243"/>
                  </a:lnTo>
                  <a:lnTo>
                    <a:pt x="2631224" y="3014713"/>
                  </a:lnTo>
                  <a:lnTo>
                    <a:pt x="2629357" y="3016567"/>
                  </a:lnTo>
                  <a:lnTo>
                    <a:pt x="2628900" y="3017697"/>
                  </a:lnTo>
                  <a:lnTo>
                    <a:pt x="2628900" y="3020326"/>
                  </a:lnTo>
                  <a:lnTo>
                    <a:pt x="2629357" y="3021444"/>
                  </a:lnTo>
                  <a:lnTo>
                    <a:pt x="2631224" y="3023298"/>
                  </a:lnTo>
                  <a:lnTo>
                    <a:pt x="2632341" y="3023768"/>
                  </a:lnTo>
                  <a:lnTo>
                    <a:pt x="2644495" y="3023768"/>
                  </a:lnTo>
                  <a:lnTo>
                    <a:pt x="2645626" y="3023298"/>
                  </a:lnTo>
                  <a:lnTo>
                    <a:pt x="2647480" y="3021444"/>
                  </a:lnTo>
                  <a:lnTo>
                    <a:pt x="2647950" y="3020326"/>
                  </a:lnTo>
                  <a:lnTo>
                    <a:pt x="2647950" y="3017697"/>
                  </a:lnTo>
                  <a:close/>
                </a:path>
                <a:path w="4293234" h="3023870">
                  <a:moveTo>
                    <a:pt x="2647950" y="2515324"/>
                  </a:moveTo>
                  <a:lnTo>
                    <a:pt x="2647480" y="2514193"/>
                  </a:lnTo>
                  <a:lnTo>
                    <a:pt x="2645626" y="2512339"/>
                  </a:lnTo>
                  <a:lnTo>
                    <a:pt x="2644495" y="2511869"/>
                  </a:lnTo>
                  <a:lnTo>
                    <a:pt x="2632341" y="2511869"/>
                  </a:lnTo>
                  <a:lnTo>
                    <a:pt x="2631224" y="2512339"/>
                  </a:lnTo>
                  <a:lnTo>
                    <a:pt x="2629357" y="2514193"/>
                  </a:lnTo>
                  <a:lnTo>
                    <a:pt x="2628900" y="2515324"/>
                  </a:lnTo>
                  <a:lnTo>
                    <a:pt x="2628900" y="2517952"/>
                  </a:lnTo>
                  <a:lnTo>
                    <a:pt x="2629357" y="2519070"/>
                  </a:lnTo>
                  <a:lnTo>
                    <a:pt x="2631224" y="2520937"/>
                  </a:lnTo>
                  <a:lnTo>
                    <a:pt x="2632341" y="2521394"/>
                  </a:lnTo>
                  <a:lnTo>
                    <a:pt x="2644495" y="2521394"/>
                  </a:lnTo>
                  <a:lnTo>
                    <a:pt x="2645626" y="2520937"/>
                  </a:lnTo>
                  <a:lnTo>
                    <a:pt x="2647480" y="2519070"/>
                  </a:lnTo>
                  <a:lnTo>
                    <a:pt x="2647950" y="2517952"/>
                  </a:lnTo>
                  <a:lnTo>
                    <a:pt x="2647950" y="2515324"/>
                  </a:lnTo>
                  <a:close/>
                </a:path>
                <a:path w="4293234" h="3023870">
                  <a:moveTo>
                    <a:pt x="2647950" y="2012950"/>
                  </a:moveTo>
                  <a:lnTo>
                    <a:pt x="2647480" y="2011832"/>
                  </a:lnTo>
                  <a:lnTo>
                    <a:pt x="2645626" y="2009965"/>
                  </a:lnTo>
                  <a:lnTo>
                    <a:pt x="2644495" y="2009495"/>
                  </a:lnTo>
                  <a:lnTo>
                    <a:pt x="2632341" y="2009495"/>
                  </a:lnTo>
                  <a:lnTo>
                    <a:pt x="2631224" y="2009965"/>
                  </a:lnTo>
                  <a:lnTo>
                    <a:pt x="2629357" y="2011832"/>
                  </a:lnTo>
                  <a:lnTo>
                    <a:pt x="2628900" y="2012950"/>
                  </a:lnTo>
                  <a:lnTo>
                    <a:pt x="2628900" y="2015578"/>
                  </a:lnTo>
                  <a:lnTo>
                    <a:pt x="2629357" y="2016696"/>
                  </a:lnTo>
                  <a:lnTo>
                    <a:pt x="2631224" y="2018563"/>
                  </a:lnTo>
                  <a:lnTo>
                    <a:pt x="2632341" y="2019020"/>
                  </a:lnTo>
                  <a:lnTo>
                    <a:pt x="2644495" y="2019020"/>
                  </a:lnTo>
                  <a:lnTo>
                    <a:pt x="2645626" y="2018563"/>
                  </a:lnTo>
                  <a:lnTo>
                    <a:pt x="2647480" y="2016696"/>
                  </a:lnTo>
                  <a:lnTo>
                    <a:pt x="2647950" y="2015578"/>
                  </a:lnTo>
                  <a:lnTo>
                    <a:pt x="2647950" y="2012950"/>
                  </a:lnTo>
                  <a:close/>
                </a:path>
                <a:path w="4293234" h="3023870">
                  <a:moveTo>
                    <a:pt x="2647950" y="1510576"/>
                  </a:moveTo>
                  <a:lnTo>
                    <a:pt x="2647480" y="1509458"/>
                  </a:lnTo>
                  <a:lnTo>
                    <a:pt x="2645626" y="1507591"/>
                  </a:lnTo>
                  <a:lnTo>
                    <a:pt x="2644495" y="1507134"/>
                  </a:lnTo>
                  <a:lnTo>
                    <a:pt x="2632341" y="1507134"/>
                  </a:lnTo>
                  <a:lnTo>
                    <a:pt x="2631224" y="1507591"/>
                  </a:lnTo>
                  <a:lnTo>
                    <a:pt x="2629357" y="1509458"/>
                  </a:lnTo>
                  <a:lnTo>
                    <a:pt x="2628900" y="1510576"/>
                  </a:lnTo>
                  <a:lnTo>
                    <a:pt x="2628900" y="1513205"/>
                  </a:lnTo>
                  <a:lnTo>
                    <a:pt x="2629357" y="1514335"/>
                  </a:lnTo>
                  <a:lnTo>
                    <a:pt x="2631224" y="1516189"/>
                  </a:lnTo>
                  <a:lnTo>
                    <a:pt x="2632341" y="1516659"/>
                  </a:lnTo>
                  <a:lnTo>
                    <a:pt x="2644495" y="1516659"/>
                  </a:lnTo>
                  <a:lnTo>
                    <a:pt x="2645626" y="1516189"/>
                  </a:lnTo>
                  <a:lnTo>
                    <a:pt x="2647480" y="1514335"/>
                  </a:lnTo>
                  <a:lnTo>
                    <a:pt x="2647950" y="1513205"/>
                  </a:lnTo>
                  <a:lnTo>
                    <a:pt x="2647950" y="1510576"/>
                  </a:lnTo>
                  <a:close/>
                </a:path>
                <a:path w="4293234" h="3023870">
                  <a:moveTo>
                    <a:pt x="2647950" y="1008202"/>
                  </a:moveTo>
                  <a:lnTo>
                    <a:pt x="2647480" y="1007084"/>
                  </a:lnTo>
                  <a:lnTo>
                    <a:pt x="2645626" y="1005230"/>
                  </a:lnTo>
                  <a:lnTo>
                    <a:pt x="2644495" y="1004760"/>
                  </a:lnTo>
                  <a:lnTo>
                    <a:pt x="2632341" y="1004760"/>
                  </a:lnTo>
                  <a:lnTo>
                    <a:pt x="2631224" y="1005230"/>
                  </a:lnTo>
                  <a:lnTo>
                    <a:pt x="2629357" y="1007084"/>
                  </a:lnTo>
                  <a:lnTo>
                    <a:pt x="2628900" y="1008202"/>
                  </a:lnTo>
                  <a:lnTo>
                    <a:pt x="2628900" y="1010831"/>
                  </a:lnTo>
                  <a:lnTo>
                    <a:pt x="2629357" y="1011961"/>
                  </a:lnTo>
                  <a:lnTo>
                    <a:pt x="2631224" y="1013815"/>
                  </a:lnTo>
                  <a:lnTo>
                    <a:pt x="2632341" y="1014285"/>
                  </a:lnTo>
                  <a:lnTo>
                    <a:pt x="2644495" y="1014285"/>
                  </a:lnTo>
                  <a:lnTo>
                    <a:pt x="2645626" y="1013815"/>
                  </a:lnTo>
                  <a:lnTo>
                    <a:pt x="2647480" y="1011961"/>
                  </a:lnTo>
                  <a:lnTo>
                    <a:pt x="2647950" y="1010831"/>
                  </a:lnTo>
                  <a:lnTo>
                    <a:pt x="2647950" y="1008202"/>
                  </a:lnTo>
                  <a:close/>
                </a:path>
                <a:path w="4293234" h="3023870">
                  <a:moveTo>
                    <a:pt x="2647950" y="505815"/>
                  </a:moveTo>
                  <a:lnTo>
                    <a:pt x="2647480" y="504698"/>
                  </a:lnTo>
                  <a:lnTo>
                    <a:pt x="2645626" y="502831"/>
                  </a:lnTo>
                  <a:lnTo>
                    <a:pt x="2644495" y="502373"/>
                  </a:lnTo>
                  <a:lnTo>
                    <a:pt x="2632341" y="502373"/>
                  </a:lnTo>
                  <a:lnTo>
                    <a:pt x="2631224" y="502831"/>
                  </a:lnTo>
                  <a:lnTo>
                    <a:pt x="2629357" y="504698"/>
                  </a:lnTo>
                  <a:lnTo>
                    <a:pt x="2628900" y="505815"/>
                  </a:lnTo>
                  <a:lnTo>
                    <a:pt x="2628900" y="508444"/>
                  </a:lnTo>
                  <a:lnTo>
                    <a:pt x="2629357" y="509574"/>
                  </a:lnTo>
                  <a:lnTo>
                    <a:pt x="2631224" y="511429"/>
                  </a:lnTo>
                  <a:lnTo>
                    <a:pt x="2632341" y="511898"/>
                  </a:lnTo>
                  <a:lnTo>
                    <a:pt x="2644495" y="511898"/>
                  </a:lnTo>
                  <a:lnTo>
                    <a:pt x="2645626" y="511429"/>
                  </a:lnTo>
                  <a:lnTo>
                    <a:pt x="2647480" y="509574"/>
                  </a:lnTo>
                  <a:lnTo>
                    <a:pt x="2647950" y="508444"/>
                  </a:lnTo>
                  <a:lnTo>
                    <a:pt x="2647950" y="505815"/>
                  </a:lnTo>
                  <a:close/>
                </a:path>
                <a:path w="4293234" h="3023870">
                  <a:moveTo>
                    <a:pt x="2647950" y="3441"/>
                  </a:moveTo>
                  <a:lnTo>
                    <a:pt x="2647480" y="2324"/>
                  </a:lnTo>
                  <a:lnTo>
                    <a:pt x="2645626" y="457"/>
                  </a:lnTo>
                  <a:lnTo>
                    <a:pt x="2644495" y="0"/>
                  </a:lnTo>
                  <a:lnTo>
                    <a:pt x="2632341" y="0"/>
                  </a:lnTo>
                  <a:lnTo>
                    <a:pt x="2631224" y="457"/>
                  </a:lnTo>
                  <a:lnTo>
                    <a:pt x="2629357" y="2324"/>
                  </a:lnTo>
                  <a:lnTo>
                    <a:pt x="2628900" y="3441"/>
                  </a:lnTo>
                  <a:lnTo>
                    <a:pt x="2628900" y="6070"/>
                  </a:lnTo>
                  <a:lnTo>
                    <a:pt x="2629357" y="7200"/>
                  </a:lnTo>
                  <a:lnTo>
                    <a:pt x="2631224" y="9055"/>
                  </a:lnTo>
                  <a:lnTo>
                    <a:pt x="2632341" y="9525"/>
                  </a:lnTo>
                  <a:lnTo>
                    <a:pt x="2644495" y="9525"/>
                  </a:lnTo>
                  <a:lnTo>
                    <a:pt x="2645626" y="9055"/>
                  </a:lnTo>
                  <a:lnTo>
                    <a:pt x="2647480" y="7200"/>
                  </a:lnTo>
                  <a:lnTo>
                    <a:pt x="2647950" y="6070"/>
                  </a:lnTo>
                  <a:lnTo>
                    <a:pt x="2647950" y="3441"/>
                  </a:lnTo>
                  <a:close/>
                </a:path>
                <a:path w="4293234" h="3023870">
                  <a:moveTo>
                    <a:pt x="2705100" y="3017697"/>
                  </a:moveTo>
                  <a:lnTo>
                    <a:pt x="2704630" y="3016567"/>
                  </a:lnTo>
                  <a:lnTo>
                    <a:pt x="2702776" y="3014713"/>
                  </a:lnTo>
                  <a:lnTo>
                    <a:pt x="2701645" y="3014243"/>
                  </a:lnTo>
                  <a:lnTo>
                    <a:pt x="2689491" y="3014243"/>
                  </a:lnTo>
                  <a:lnTo>
                    <a:pt x="2688374" y="3014713"/>
                  </a:lnTo>
                  <a:lnTo>
                    <a:pt x="2686507" y="3016567"/>
                  </a:lnTo>
                  <a:lnTo>
                    <a:pt x="2686050" y="3017697"/>
                  </a:lnTo>
                  <a:lnTo>
                    <a:pt x="2686050" y="3020326"/>
                  </a:lnTo>
                  <a:lnTo>
                    <a:pt x="2686507" y="3021444"/>
                  </a:lnTo>
                  <a:lnTo>
                    <a:pt x="2688374" y="3023298"/>
                  </a:lnTo>
                  <a:lnTo>
                    <a:pt x="2689491" y="3023768"/>
                  </a:lnTo>
                  <a:lnTo>
                    <a:pt x="2701645" y="3023768"/>
                  </a:lnTo>
                  <a:lnTo>
                    <a:pt x="2702776" y="3023298"/>
                  </a:lnTo>
                  <a:lnTo>
                    <a:pt x="2704630" y="3021444"/>
                  </a:lnTo>
                  <a:lnTo>
                    <a:pt x="2705100" y="3020326"/>
                  </a:lnTo>
                  <a:lnTo>
                    <a:pt x="2705100" y="3017697"/>
                  </a:lnTo>
                  <a:close/>
                </a:path>
                <a:path w="4293234" h="3023870">
                  <a:moveTo>
                    <a:pt x="2705100" y="2515324"/>
                  </a:moveTo>
                  <a:lnTo>
                    <a:pt x="2704630" y="2514193"/>
                  </a:lnTo>
                  <a:lnTo>
                    <a:pt x="2702776" y="2512339"/>
                  </a:lnTo>
                  <a:lnTo>
                    <a:pt x="2701645" y="2511869"/>
                  </a:lnTo>
                  <a:lnTo>
                    <a:pt x="2689491" y="2511869"/>
                  </a:lnTo>
                  <a:lnTo>
                    <a:pt x="2688374" y="2512339"/>
                  </a:lnTo>
                  <a:lnTo>
                    <a:pt x="2686507" y="2514193"/>
                  </a:lnTo>
                  <a:lnTo>
                    <a:pt x="2686050" y="2515324"/>
                  </a:lnTo>
                  <a:lnTo>
                    <a:pt x="2686050" y="2517952"/>
                  </a:lnTo>
                  <a:lnTo>
                    <a:pt x="2686507" y="2519070"/>
                  </a:lnTo>
                  <a:lnTo>
                    <a:pt x="2688374" y="2520937"/>
                  </a:lnTo>
                  <a:lnTo>
                    <a:pt x="2689491" y="2521394"/>
                  </a:lnTo>
                  <a:lnTo>
                    <a:pt x="2701645" y="2521394"/>
                  </a:lnTo>
                  <a:lnTo>
                    <a:pt x="2702776" y="2520937"/>
                  </a:lnTo>
                  <a:lnTo>
                    <a:pt x="2704630" y="2519070"/>
                  </a:lnTo>
                  <a:lnTo>
                    <a:pt x="2705100" y="2517952"/>
                  </a:lnTo>
                  <a:lnTo>
                    <a:pt x="2705100" y="2515324"/>
                  </a:lnTo>
                  <a:close/>
                </a:path>
                <a:path w="4293234" h="3023870">
                  <a:moveTo>
                    <a:pt x="2705100" y="2012950"/>
                  </a:moveTo>
                  <a:lnTo>
                    <a:pt x="2704630" y="2011832"/>
                  </a:lnTo>
                  <a:lnTo>
                    <a:pt x="2702776" y="2009965"/>
                  </a:lnTo>
                  <a:lnTo>
                    <a:pt x="2701645" y="2009495"/>
                  </a:lnTo>
                  <a:lnTo>
                    <a:pt x="2689491" y="2009495"/>
                  </a:lnTo>
                  <a:lnTo>
                    <a:pt x="2688374" y="2009965"/>
                  </a:lnTo>
                  <a:lnTo>
                    <a:pt x="2686507" y="2011832"/>
                  </a:lnTo>
                  <a:lnTo>
                    <a:pt x="2686050" y="2012950"/>
                  </a:lnTo>
                  <a:lnTo>
                    <a:pt x="2686050" y="2015578"/>
                  </a:lnTo>
                  <a:lnTo>
                    <a:pt x="2686507" y="2016696"/>
                  </a:lnTo>
                  <a:lnTo>
                    <a:pt x="2688374" y="2018563"/>
                  </a:lnTo>
                  <a:lnTo>
                    <a:pt x="2689491" y="2019020"/>
                  </a:lnTo>
                  <a:lnTo>
                    <a:pt x="2701645" y="2019020"/>
                  </a:lnTo>
                  <a:lnTo>
                    <a:pt x="2702776" y="2018563"/>
                  </a:lnTo>
                  <a:lnTo>
                    <a:pt x="2704630" y="2016696"/>
                  </a:lnTo>
                  <a:lnTo>
                    <a:pt x="2705100" y="2015578"/>
                  </a:lnTo>
                  <a:lnTo>
                    <a:pt x="2705100" y="2012950"/>
                  </a:lnTo>
                  <a:close/>
                </a:path>
                <a:path w="4293234" h="3023870">
                  <a:moveTo>
                    <a:pt x="2705100" y="1510576"/>
                  </a:moveTo>
                  <a:lnTo>
                    <a:pt x="2704630" y="1509458"/>
                  </a:lnTo>
                  <a:lnTo>
                    <a:pt x="2702776" y="1507591"/>
                  </a:lnTo>
                  <a:lnTo>
                    <a:pt x="2701645" y="1507134"/>
                  </a:lnTo>
                  <a:lnTo>
                    <a:pt x="2689491" y="1507134"/>
                  </a:lnTo>
                  <a:lnTo>
                    <a:pt x="2688374" y="1507591"/>
                  </a:lnTo>
                  <a:lnTo>
                    <a:pt x="2686507" y="1509458"/>
                  </a:lnTo>
                  <a:lnTo>
                    <a:pt x="2686050" y="1510576"/>
                  </a:lnTo>
                  <a:lnTo>
                    <a:pt x="2686050" y="1513205"/>
                  </a:lnTo>
                  <a:lnTo>
                    <a:pt x="2686507" y="1514335"/>
                  </a:lnTo>
                  <a:lnTo>
                    <a:pt x="2688374" y="1516189"/>
                  </a:lnTo>
                  <a:lnTo>
                    <a:pt x="2689491" y="1516659"/>
                  </a:lnTo>
                  <a:lnTo>
                    <a:pt x="2701645" y="1516659"/>
                  </a:lnTo>
                  <a:lnTo>
                    <a:pt x="2702776" y="1516189"/>
                  </a:lnTo>
                  <a:lnTo>
                    <a:pt x="2704630" y="1514335"/>
                  </a:lnTo>
                  <a:lnTo>
                    <a:pt x="2705100" y="1513205"/>
                  </a:lnTo>
                  <a:lnTo>
                    <a:pt x="2705100" y="1510576"/>
                  </a:lnTo>
                  <a:close/>
                </a:path>
                <a:path w="4293234" h="3023870">
                  <a:moveTo>
                    <a:pt x="2705100" y="1008202"/>
                  </a:moveTo>
                  <a:lnTo>
                    <a:pt x="2704630" y="1007084"/>
                  </a:lnTo>
                  <a:lnTo>
                    <a:pt x="2702776" y="1005230"/>
                  </a:lnTo>
                  <a:lnTo>
                    <a:pt x="2701645" y="1004760"/>
                  </a:lnTo>
                  <a:lnTo>
                    <a:pt x="2689491" y="1004760"/>
                  </a:lnTo>
                  <a:lnTo>
                    <a:pt x="2688374" y="1005230"/>
                  </a:lnTo>
                  <a:lnTo>
                    <a:pt x="2686507" y="1007084"/>
                  </a:lnTo>
                  <a:lnTo>
                    <a:pt x="2686050" y="1008202"/>
                  </a:lnTo>
                  <a:lnTo>
                    <a:pt x="2686050" y="1010831"/>
                  </a:lnTo>
                  <a:lnTo>
                    <a:pt x="2686507" y="1011961"/>
                  </a:lnTo>
                  <a:lnTo>
                    <a:pt x="2688374" y="1013815"/>
                  </a:lnTo>
                  <a:lnTo>
                    <a:pt x="2689491" y="1014285"/>
                  </a:lnTo>
                  <a:lnTo>
                    <a:pt x="2701645" y="1014285"/>
                  </a:lnTo>
                  <a:lnTo>
                    <a:pt x="2702776" y="1013815"/>
                  </a:lnTo>
                  <a:lnTo>
                    <a:pt x="2704630" y="1011961"/>
                  </a:lnTo>
                  <a:lnTo>
                    <a:pt x="2705100" y="1010831"/>
                  </a:lnTo>
                  <a:lnTo>
                    <a:pt x="2705100" y="1008202"/>
                  </a:lnTo>
                  <a:close/>
                </a:path>
                <a:path w="4293234" h="3023870">
                  <a:moveTo>
                    <a:pt x="2705100" y="505815"/>
                  </a:moveTo>
                  <a:lnTo>
                    <a:pt x="2704630" y="504698"/>
                  </a:lnTo>
                  <a:lnTo>
                    <a:pt x="2702776" y="502831"/>
                  </a:lnTo>
                  <a:lnTo>
                    <a:pt x="2701645" y="502373"/>
                  </a:lnTo>
                  <a:lnTo>
                    <a:pt x="2689491" y="502373"/>
                  </a:lnTo>
                  <a:lnTo>
                    <a:pt x="2688374" y="502831"/>
                  </a:lnTo>
                  <a:lnTo>
                    <a:pt x="2686507" y="504698"/>
                  </a:lnTo>
                  <a:lnTo>
                    <a:pt x="2686050" y="505815"/>
                  </a:lnTo>
                  <a:lnTo>
                    <a:pt x="2686050" y="508444"/>
                  </a:lnTo>
                  <a:lnTo>
                    <a:pt x="2686507" y="509574"/>
                  </a:lnTo>
                  <a:lnTo>
                    <a:pt x="2688374" y="511429"/>
                  </a:lnTo>
                  <a:lnTo>
                    <a:pt x="2689491" y="511898"/>
                  </a:lnTo>
                  <a:lnTo>
                    <a:pt x="2701645" y="511898"/>
                  </a:lnTo>
                  <a:lnTo>
                    <a:pt x="2702776" y="511429"/>
                  </a:lnTo>
                  <a:lnTo>
                    <a:pt x="2704630" y="509574"/>
                  </a:lnTo>
                  <a:lnTo>
                    <a:pt x="2705100" y="508444"/>
                  </a:lnTo>
                  <a:lnTo>
                    <a:pt x="2705100" y="505815"/>
                  </a:lnTo>
                  <a:close/>
                </a:path>
                <a:path w="4293234" h="3023870">
                  <a:moveTo>
                    <a:pt x="2705100" y="3441"/>
                  </a:moveTo>
                  <a:lnTo>
                    <a:pt x="2704630" y="2324"/>
                  </a:lnTo>
                  <a:lnTo>
                    <a:pt x="2702776" y="457"/>
                  </a:lnTo>
                  <a:lnTo>
                    <a:pt x="2701645" y="0"/>
                  </a:lnTo>
                  <a:lnTo>
                    <a:pt x="2689491" y="0"/>
                  </a:lnTo>
                  <a:lnTo>
                    <a:pt x="2688374" y="457"/>
                  </a:lnTo>
                  <a:lnTo>
                    <a:pt x="2686507" y="2324"/>
                  </a:lnTo>
                  <a:lnTo>
                    <a:pt x="2686050" y="3441"/>
                  </a:lnTo>
                  <a:lnTo>
                    <a:pt x="2686050" y="6070"/>
                  </a:lnTo>
                  <a:lnTo>
                    <a:pt x="2686507" y="7200"/>
                  </a:lnTo>
                  <a:lnTo>
                    <a:pt x="2688374" y="9055"/>
                  </a:lnTo>
                  <a:lnTo>
                    <a:pt x="2689491" y="9525"/>
                  </a:lnTo>
                  <a:lnTo>
                    <a:pt x="2701645" y="9525"/>
                  </a:lnTo>
                  <a:lnTo>
                    <a:pt x="2702776" y="9055"/>
                  </a:lnTo>
                  <a:lnTo>
                    <a:pt x="2704630" y="7200"/>
                  </a:lnTo>
                  <a:lnTo>
                    <a:pt x="2705100" y="6070"/>
                  </a:lnTo>
                  <a:lnTo>
                    <a:pt x="2705100" y="3441"/>
                  </a:lnTo>
                  <a:close/>
                </a:path>
                <a:path w="4293234" h="3023870">
                  <a:moveTo>
                    <a:pt x="2762250" y="3017697"/>
                  </a:moveTo>
                  <a:lnTo>
                    <a:pt x="2761780" y="3016567"/>
                  </a:lnTo>
                  <a:lnTo>
                    <a:pt x="2759926" y="3014713"/>
                  </a:lnTo>
                  <a:lnTo>
                    <a:pt x="2758795" y="3014243"/>
                  </a:lnTo>
                  <a:lnTo>
                    <a:pt x="2746641" y="3014243"/>
                  </a:lnTo>
                  <a:lnTo>
                    <a:pt x="2745524" y="3014713"/>
                  </a:lnTo>
                  <a:lnTo>
                    <a:pt x="2743657" y="3016567"/>
                  </a:lnTo>
                  <a:lnTo>
                    <a:pt x="2743200" y="3017697"/>
                  </a:lnTo>
                  <a:lnTo>
                    <a:pt x="2743200" y="3020326"/>
                  </a:lnTo>
                  <a:lnTo>
                    <a:pt x="2743657" y="3021444"/>
                  </a:lnTo>
                  <a:lnTo>
                    <a:pt x="2745524" y="3023298"/>
                  </a:lnTo>
                  <a:lnTo>
                    <a:pt x="2746641" y="3023768"/>
                  </a:lnTo>
                  <a:lnTo>
                    <a:pt x="2758795" y="3023768"/>
                  </a:lnTo>
                  <a:lnTo>
                    <a:pt x="2759926" y="3023298"/>
                  </a:lnTo>
                  <a:lnTo>
                    <a:pt x="2761780" y="3021444"/>
                  </a:lnTo>
                  <a:lnTo>
                    <a:pt x="2762250" y="3020326"/>
                  </a:lnTo>
                  <a:lnTo>
                    <a:pt x="2762250" y="3017697"/>
                  </a:lnTo>
                  <a:close/>
                </a:path>
                <a:path w="4293234" h="3023870">
                  <a:moveTo>
                    <a:pt x="2762250" y="2515324"/>
                  </a:moveTo>
                  <a:lnTo>
                    <a:pt x="2761780" y="2514193"/>
                  </a:lnTo>
                  <a:lnTo>
                    <a:pt x="2759926" y="2512339"/>
                  </a:lnTo>
                  <a:lnTo>
                    <a:pt x="2758795" y="2511869"/>
                  </a:lnTo>
                  <a:lnTo>
                    <a:pt x="2746641" y="2511869"/>
                  </a:lnTo>
                  <a:lnTo>
                    <a:pt x="2745524" y="2512339"/>
                  </a:lnTo>
                  <a:lnTo>
                    <a:pt x="2743657" y="2514193"/>
                  </a:lnTo>
                  <a:lnTo>
                    <a:pt x="2743200" y="2515324"/>
                  </a:lnTo>
                  <a:lnTo>
                    <a:pt x="2743200" y="2517952"/>
                  </a:lnTo>
                  <a:lnTo>
                    <a:pt x="2743657" y="2519070"/>
                  </a:lnTo>
                  <a:lnTo>
                    <a:pt x="2745524" y="2520937"/>
                  </a:lnTo>
                  <a:lnTo>
                    <a:pt x="2746641" y="2521394"/>
                  </a:lnTo>
                  <a:lnTo>
                    <a:pt x="2758795" y="2521394"/>
                  </a:lnTo>
                  <a:lnTo>
                    <a:pt x="2759926" y="2520937"/>
                  </a:lnTo>
                  <a:lnTo>
                    <a:pt x="2761780" y="2519070"/>
                  </a:lnTo>
                  <a:lnTo>
                    <a:pt x="2762250" y="2517952"/>
                  </a:lnTo>
                  <a:lnTo>
                    <a:pt x="2762250" y="2515324"/>
                  </a:lnTo>
                  <a:close/>
                </a:path>
                <a:path w="4293234" h="3023870">
                  <a:moveTo>
                    <a:pt x="2762250" y="2012950"/>
                  </a:moveTo>
                  <a:lnTo>
                    <a:pt x="2761780" y="2011832"/>
                  </a:lnTo>
                  <a:lnTo>
                    <a:pt x="2759926" y="2009965"/>
                  </a:lnTo>
                  <a:lnTo>
                    <a:pt x="2758795" y="2009495"/>
                  </a:lnTo>
                  <a:lnTo>
                    <a:pt x="2746641" y="2009495"/>
                  </a:lnTo>
                  <a:lnTo>
                    <a:pt x="2745524" y="2009965"/>
                  </a:lnTo>
                  <a:lnTo>
                    <a:pt x="2743657" y="2011832"/>
                  </a:lnTo>
                  <a:lnTo>
                    <a:pt x="2743200" y="2012950"/>
                  </a:lnTo>
                  <a:lnTo>
                    <a:pt x="2743200" y="2015578"/>
                  </a:lnTo>
                  <a:lnTo>
                    <a:pt x="2743657" y="2016696"/>
                  </a:lnTo>
                  <a:lnTo>
                    <a:pt x="2745524" y="2018563"/>
                  </a:lnTo>
                  <a:lnTo>
                    <a:pt x="2746641" y="2019020"/>
                  </a:lnTo>
                  <a:lnTo>
                    <a:pt x="2758795" y="2019020"/>
                  </a:lnTo>
                  <a:lnTo>
                    <a:pt x="2759926" y="2018563"/>
                  </a:lnTo>
                  <a:lnTo>
                    <a:pt x="2761780" y="2016696"/>
                  </a:lnTo>
                  <a:lnTo>
                    <a:pt x="2762250" y="2015578"/>
                  </a:lnTo>
                  <a:lnTo>
                    <a:pt x="2762250" y="2012950"/>
                  </a:lnTo>
                  <a:close/>
                </a:path>
                <a:path w="4293234" h="3023870">
                  <a:moveTo>
                    <a:pt x="2762250" y="1510576"/>
                  </a:moveTo>
                  <a:lnTo>
                    <a:pt x="2761780" y="1509458"/>
                  </a:lnTo>
                  <a:lnTo>
                    <a:pt x="2759926" y="1507591"/>
                  </a:lnTo>
                  <a:lnTo>
                    <a:pt x="2758795" y="1507134"/>
                  </a:lnTo>
                  <a:lnTo>
                    <a:pt x="2746641" y="1507134"/>
                  </a:lnTo>
                  <a:lnTo>
                    <a:pt x="2745524" y="1507591"/>
                  </a:lnTo>
                  <a:lnTo>
                    <a:pt x="2743657" y="1509458"/>
                  </a:lnTo>
                  <a:lnTo>
                    <a:pt x="2743200" y="1510576"/>
                  </a:lnTo>
                  <a:lnTo>
                    <a:pt x="2743200" y="1513205"/>
                  </a:lnTo>
                  <a:lnTo>
                    <a:pt x="2743657" y="1514335"/>
                  </a:lnTo>
                  <a:lnTo>
                    <a:pt x="2745524" y="1516189"/>
                  </a:lnTo>
                  <a:lnTo>
                    <a:pt x="2746641" y="1516659"/>
                  </a:lnTo>
                  <a:lnTo>
                    <a:pt x="2758795" y="1516659"/>
                  </a:lnTo>
                  <a:lnTo>
                    <a:pt x="2759926" y="1516189"/>
                  </a:lnTo>
                  <a:lnTo>
                    <a:pt x="2761780" y="1514335"/>
                  </a:lnTo>
                  <a:lnTo>
                    <a:pt x="2762250" y="1513205"/>
                  </a:lnTo>
                  <a:lnTo>
                    <a:pt x="2762250" y="1510576"/>
                  </a:lnTo>
                  <a:close/>
                </a:path>
                <a:path w="4293234" h="3023870">
                  <a:moveTo>
                    <a:pt x="2762250" y="1008202"/>
                  </a:moveTo>
                  <a:lnTo>
                    <a:pt x="2761780" y="1007084"/>
                  </a:lnTo>
                  <a:lnTo>
                    <a:pt x="2759926" y="1005230"/>
                  </a:lnTo>
                  <a:lnTo>
                    <a:pt x="2758795" y="1004760"/>
                  </a:lnTo>
                  <a:lnTo>
                    <a:pt x="2746641" y="1004760"/>
                  </a:lnTo>
                  <a:lnTo>
                    <a:pt x="2745524" y="1005230"/>
                  </a:lnTo>
                  <a:lnTo>
                    <a:pt x="2743657" y="1007084"/>
                  </a:lnTo>
                  <a:lnTo>
                    <a:pt x="2743200" y="1008202"/>
                  </a:lnTo>
                  <a:lnTo>
                    <a:pt x="2743200" y="1010831"/>
                  </a:lnTo>
                  <a:lnTo>
                    <a:pt x="2743657" y="1011961"/>
                  </a:lnTo>
                  <a:lnTo>
                    <a:pt x="2745524" y="1013815"/>
                  </a:lnTo>
                  <a:lnTo>
                    <a:pt x="2746641" y="1014285"/>
                  </a:lnTo>
                  <a:lnTo>
                    <a:pt x="2758795" y="1014285"/>
                  </a:lnTo>
                  <a:lnTo>
                    <a:pt x="2759926" y="1013815"/>
                  </a:lnTo>
                  <a:lnTo>
                    <a:pt x="2761780" y="1011961"/>
                  </a:lnTo>
                  <a:lnTo>
                    <a:pt x="2762250" y="1010831"/>
                  </a:lnTo>
                  <a:lnTo>
                    <a:pt x="2762250" y="1008202"/>
                  </a:lnTo>
                  <a:close/>
                </a:path>
                <a:path w="4293234" h="3023870">
                  <a:moveTo>
                    <a:pt x="2762250" y="505815"/>
                  </a:moveTo>
                  <a:lnTo>
                    <a:pt x="2761780" y="504698"/>
                  </a:lnTo>
                  <a:lnTo>
                    <a:pt x="2759926" y="502831"/>
                  </a:lnTo>
                  <a:lnTo>
                    <a:pt x="2758795" y="502373"/>
                  </a:lnTo>
                  <a:lnTo>
                    <a:pt x="2746641" y="502373"/>
                  </a:lnTo>
                  <a:lnTo>
                    <a:pt x="2745524" y="502831"/>
                  </a:lnTo>
                  <a:lnTo>
                    <a:pt x="2743657" y="504698"/>
                  </a:lnTo>
                  <a:lnTo>
                    <a:pt x="2743200" y="505815"/>
                  </a:lnTo>
                  <a:lnTo>
                    <a:pt x="2743200" y="508444"/>
                  </a:lnTo>
                  <a:lnTo>
                    <a:pt x="2743657" y="509574"/>
                  </a:lnTo>
                  <a:lnTo>
                    <a:pt x="2745524" y="511429"/>
                  </a:lnTo>
                  <a:lnTo>
                    <a:pt x="2746641" y="511898"/>
                  </a:lnTo>
                  <a:lnTo>
                    <a:pt x="2758795" y="511898"/>
                  </a:lnTo>
                  <a:lnTo>
                    <a:pt x="2759926" y="511429"/>
                  </a:lnTo>
                  <a:lnTo>
                    <a:pt x="2761780" y="509574"/>
                  </a:lnTo>
                  <a:lnTo>
                    <a:pt x="2762250" y="508444"/>
                  </a:lnTo>
                  <a:lnTo>
                    <a:pt x="2762250" y="505815"/>
                  </a:lnTo>
                  <a:close/>
                </a:path>
                <a:path w="4293234" h="3023870">
                  <a:moveTo>
                    <a:pt x="2762250" y="3441"/>
                  </a:moveTo>
                  <a:lnTo>
                    <a:pt x="2761780" y="2324"/>
                  </a:lnTo>
                  <a:lnTo>
                    <a:pt x="2759926" y="457"/>
                  </a:lnTo>
                  <a:lnTo>
                    <a:pt x="2758795" y="0"/>
                  </a:lnTo>
                  <a:lnTo>
                    <a:pt x="2746641" y="0"/>
                  </a:lnTo>
                  <a:lnTo>
                    <a:pt x="2745524" y="457"/>
                  </a:lnTo>
                  <a:lnTo>
                    <a:pt x="2743657" y="2324"/>
                  </a:lnTo>
                  <a:lnTo>
                    <a:pt x="2743200" y="3441"/>
                  </a:lnTo>
                  <a:lnTo>
                    <a:pt x="2743200" y="6070"/>
                  </a:lnTo>
                  <a:lnTo>
                    <a:pt x="2743657" y="7200"/>
                  </a:lnTo>
                  <a:lnTo>
                    <a:pt x="2745524" y="9055"/>
                  </a:lnTo>
                  <a:lnTo>
                    <a:pt x="2746641" y="9525"/>
                  </a:lnTo>
                  <a:lnTo>
                    <a:pt x="2758795" y="9525"/>
                  </a:lnTo>
                  <a:lnTo>
                    <a:pt x="2759926" y="9055"/>
                  </a:lnTo>
                  <a:lnTo>
                    <a:pt x="2761780" y="7200"/>
                  </a:lnTo>
                  <a:lnTo>
                    <a:pt x="2762250" y="6070"/>
                  </a:lnTo>
                  <a:lnTo>
                    <a:pt x="2762250" y="3441"/>
                  </a:lnTo>
                  <a:close/>
                </a:path>
                <a:path w="4293234" h="3023870">
                  <a:moveTo>
                    <a:pt x="2819400" y="3017697"/>
                  </a:moveTo>
                  <a:lnTo>
                    <a:pt x="2818930" y="3016567"/>
                  </a:lnTo>
                  <a:lnTo>
                    <a:pt x="2817076" y="3014713"/>
                  </a:lnTo>
                  <a:lnTo>
                    <a:pt x="2815945" y="3014243"/>
                  </a:lnTo>
                  <a:lnTo>
                    <a:pt x="2803791" y="3014243"/>
                  </a:lnTo>
                  <a:lnTo>
                    <a:pt x="2802674" y="3014713"/>
                  </a:lnTo>
                  <a:lnTo>
                    <a:pt x="2800807" y="3016567"/>
                  </a:lnTo>
                  <a:lnTo>
                    <a:pt x="2800350" y="3017697"/>
                  </a:lnTo>
                  <a:lnTo>
                    <a:pt x="2800350" y="3020326"/>
                  </a:lnTo>
                  <a:lnTo>
                    <a:pt x="2800807" y="3021444"/>
                  </a:lnTo>
                  <a:lnTo>
                    <a:pt x="2802674" y="3023298"/>
                  </a:lnTo>
                  <a:lnTo>
                    <a:pt x="2803791" y="3023768"/>
                  </a:lnTo>
                  <a:lnTo>
                    <a:pt x="2815945" y="3023768"/>
                  </a:lnTo>
                  <a:lnTo>
                    <a:pt x="2817076" y="3023298"/>
                  </a:lnTo>
                  <a:lnTo>
                    <a:pt x="2818930" y="3021444"/>
                  </a:lnTo>
                  <a:lnTo>
                    <a:pt x="2819400" y="3020326"/>
                  </a:lnTo>
                  <a:lnTo>
                    <a:pt x="2819400" y="3017697"/>
                  </a:lnTo>
                  <a:close/>
                </a:path>
                <a:path w="4293234" h="3023870">
                  <a:moveTo>
                    <a:pt x="2819400" y="2515324"/>
                  </a:moveTo>
                  <a:lnTo>
                    <a:pt x="2818930" y="2514193"/>
                  </a:lnTo>
                  <a:lnTo>
                    <a:pt x="2817076" y="2512339"/>
                  </a:lnTo>
                  <a:lnTo>
                    <a:pt x="2815945" y="2511869"/>
                  </a:lnTo>
                  <a:lnTo>
                    <a:pt x="2803791" y="2511869"/>
                  </a:lnTo>
                  <a:lnTo>
                    <a:pt x="2802674" y="2512339"/>
                  </a:lnTo>
                  <a:lnTo>
                    <a:pt x="2800807" y="2514193"/>
                  </a:lnTo>
                  <a:lnTo>
                    <a:pt x="2800350" y="2515324"/>
                  </a:lnTo>
                  <a:lnTo>
                    <a:pt x="2800350" y="2517952"/>
                  </a:lnTo>
                  <a:lnTo>
                    <a:pt x="2800807" y="2519070"/>
                  </a:lnTo>
                  <a:lnTo>
                    <a:pt x="2802674" y="2520937"/>
                  </a:lnTo>
                  <a:lnTo>
                    <a:pt x="2803791" y="2521394"/>
                  </a:lnTo>
                  <a:lnTo>
                    <a:pt x="2815945" y="2521394"/>
                  </a:lnTo>
                  <a:lnTo>
                    <a:pt x="2817076" y="2520937"/>
                  </a:lnTo>
                  <a:lnTo>
                    <a:pt x="2818930" y="2519070"/>
                  </a:lnTo>
                  <a:lnTo>
                    <a:pt x="2819400" y="2517952"/>
                  </a:lnTo>
                  <a:lnTo>
                    <a:pt x="2819400" y="2515324"/>
                  </a:lnTo>
                  <a:close/>
                </a:path>
                <a:path w="4293234" h="3023870">
                  <a:moveTo>
                    <a:pt x="2819400" y="2012950"/>
                  </a:moveTo>
                  <a:lnTo>
                    <a:pt x="2818930" y="2011832"/>
                  </a:lnTo>
                  <a:lnTo>
                    <a:pt x="2817076" y="2009965"/>
                  </a:lnTo>
                  <a:lnTo>
                    <a:pt x="2815945" y="2009495"/>
                  </a:lnTo>
                  <a:lnTo>
                    <a:pt x="2803791" y="2009495"/>
                  </a:lnTo>
                  <a:lnTo>
                    <a:pt x="2802674" y="2009965"/>
                  </a:lnTo>
                  <a:lnTo>
                    <a:pt x="2800807" y="2011832"/>
                  </a:lnTo>
                  <a:lnTo>
                    <a:pt x="2800350" y="2012950"/>
                  </a:lnTo>
                  <a:lnTo>
                    <a:pt x="2800350" y="2015578"/>
                  </a:lnTo>
                  <a:lnTo>
                    <a:pt x="2800807" y="2016696"/>
                  </a:lnTo>
                  <a:lnTo>
                    <a:pt x="2802674" y="2018563"/>
                  </a:lnTo>
                  <a:lnTo>
                    <a:pt x="2803791" y="2019020"/>
                  </a:lnTo>
                  <a:lnTo>
                    <a:pt x="2815945" y="2019020"/>
                  </a:lnTo>
                  <a:lnTo>
                    <a:pt x="2817076" y="2018563"/>
                  </a:lnTo>
                  <a:lnTo>
                    <a:pt x="2818930" y="2016696"/>
                  </a:lnTo>
                  <a:lnTo>
                    <a:pt x="2819400" y="2015578"/>
                  </a:lnTo>
                  <a:lnTo>
                    <a:pt x="2819400" y="2012950"/>
                  </a:lnTo>
                  <a:close/>
                </a:path>
                <a:path w="4293234" h="3023870">
                  <a:moveTo>
                    <a:pt x="2819400" y="1510576"/>
                  </a:moveTo>
                  <a:lnTo>
                    <a:pt x="2818930" y="1509458"/>
                  </a:lnTo>
                  <a:lnTo>
                    <a:pt x="2817076" y="1507591"/>
                  </a:lnTo>
                  <a:lnTo>
                    <a:pt x="2815945" y="1507134"/>
                  </a:lnTo>
                  <a:lnTo>
                    <a:pt x="2803791" y="1507134"/>
                  </a:lnTo>
                  <a:lnTo>
                    <a:pt x="2802674" y="1507591"/>
                  </a:lnTo>
                  <a:lnTo>
                    <a:pt x="2800807" y="1509458"/>
                  </a:lnTo>
                  <a:lnTo>
                    <a:pt x="2800350" y="1510576"/>
                  </a:lnTo>
                  <a:lnTo>
                    <a:pt x="2800350" y="1513205"/>
                  </a:lnTo>
                  <a:lnTo>
                    <a:pt x="2800807" y="1514335"/>
                  </a:lnTo>
                  <a:lnTo>
                    <a:pt x="2802674" y="1516189"/>
                  </a:lnTo>
                  <a:lnTo>
                    <a:pt x="2803791" y="1516659"/>
                  </a:lnTo>
                  <a:lnTo>
                    <a:pt x="2815945" y="1516659"/>
                  </a:lnTo>
                  <a:lnTo>
                    <a:pt x="2817076" y="1516189"/>
                  </a:lnTo>
                  <a:lnTo>
                    <a:pt x="2818930" y="1514335"/>
                  </a:lnTo>
                  <a:lnTo>
                    <a:pt x="2819400" y="1513205"/>
                  </a:lnTo>
                  <a:lnTo>
                    <a:pt x="2819400" y="1510576"/>
                  </a:lnTo>
                  <a:close/>
                </a:path>
                <a:path w="4293234" h="3023870">
                  <a:moveTo>
                    <a:pt x="2819400" y="1008202"/>
                  </a:moveTo>
                  <a:lnTo>
                    <a:pt x="2818930" y="1007084"/>
                  </a:lnTo>
                  <a:lnTo>
                    <a:pt x="2817076" y="1005230"/>
                  </a:lnTo>
                  <a:lnTo>
                    <a:pt x="2815945" y="1004760"/>
                  </a:lnTo>
                  <a:lnTo>
                    <a:pt x="2803791" y="1004760"/>
                  </a:lnTo>
                  <a:lnTo>
                    <a:pt x="2802674" y="1005230"/>
                  </a:lnTo>
                  <a:lnTo>
                    <a:pt x="2800807" y="1007084"/>
                  </a:lnTo>
                  <a:lnTo>
                    <a:pt x="2800350" y="1008202"/>
                  </a:lnTo>
                  <a:lnTo>
                    <a:pt x="2800350" y="1010831"/>
                  </a:lnTo>
                  <a:lnTo>
                    <a:pt x="2800807" y="1011961"/>
                  </a:lnTo>
                  <a:lnTo>
                    <a:pt x="2802674" y="1013815"/>
                  </a:lnTo>
                  <a:lnTo>
                    <a:pt x="2803791" y="1014285"/>
                  </a:lnTo>
                  <a:lnTo>
                    <a:pt x="2815945" y="1014285"/>
                  </a:lnTo>
                  <a:lnTo>
                    <a:pt x="2817076" y="1013815"/>
                  </a:lnTo>
                  <a:lnTo>
                    <a:pt x="2818930" y="1011961"/>
                  </a:lnTo>
                  <a:lnTo>
                    <a:pt x="2819400" y="1010831"/>
                  </a:lnTo>
                  <a:lnTo>
                    <a:pt x="2819400" y="1008202"/>
                  </a:lnTo>
                  <a:close/>
                </a:path>
                <a:path w="4293234" h="3023870">
                  <a:moveTo>
                    <a:pt x="2819400" y="505815"/>
                  </a:moveTo>
                  <a:lnTo>
                    <a:pt x="2818930" y="504698"/>
                  </a:lnTo>
                  <a:lnTo>
                    <a:pt x="2817076" y="502831"/>
                  </a:lnTo>
                  <a:lnTo>
                    <a:pt x="2815945" y="502373"/>
                  </a:lnTo>
                  <a:lnTo>
                    <a:pt x="2803791" y="502373"/>
                  </a:lnTo>
                  <a:lnTo>
                    <a:pt x="2802674" y="502831"/>
                  </a:lnTo>
                  <a:lnTo>
                    <a:pt x="2800807" y="504698"/>
                  </a:lnTo>
                  <a:lnTo>
                    <a:pt x="2800350" y="505815"/>
                  </a:lnTo>
                  <a:lnTo>
                    <a:pt x="2800350" y="508444"/>
                  </a:lnTo>
                  <a:lnTo>
                    <a:pt x="2800807" y="509574"/>
                  </a:lnTo>
                  <a:lnTo>
                    <a:pt x="2802674" y="511429"/>
                  </a:lnTo>
                  <a:lnTo>
                    <a:pt x="2803791" y="511898"/>
                  </a:lnTo>
                  <a:lnTo>
                    <a:pt x="2815945" y="511898"/>
                  </a:lnTo>
                  <a:lnTo>
                    <a:pt x="2817076" y="511429"/>
                  </a:lnTo>
                  <a:lnTo>
                    <a:pt x="2818930" y="509574"/>
                  </a:lnTo>
                  <a:lnTo>
                    <a:pt x="2819400" y="508444"/>
                  </a:lnTo>
                  <a:lnTo>
                    <a:pt x="2819400" y="505815"/>
                  </a:lnTo>
                  <a:close/>
                </a:path>
                <a:path w="4293234" h="3023870">
                  <a:moveTo>
                    <a:pt x="2819400" y="3441"/>
                  </a:moveTo>
                  <a:lnTo>
                    <a:pt x="2818930" y="2324"/>
                  </a:lnTo>
                  <a:lnTo>
                    <a:pt x="2817076" y="457"/>
                  </a:lnTo>
                  <a:lnTo>
                    <a:pt x="2815945" y="0"/>
                  </a:lnTo>
                  <a:lnTo>
                    <a:pt x="2803791" y="0"/>
                  </a:lnTo>
                  <a:lnTo>
                    <a:pt x="2802674" y="457"/>
                  </a:lnTo>
                  <a:lnTo>
                    <a:pt x="2800807" y="2324"/>
                  </a:lnTo>
                  <a:lnTo>
                    <a:pt x="2800350" y="3441"/>
                  </a:lnTo>
                  <a:lnTo>
                    <a:pt x="2800350" y="6070"/>
                  </a:lnTo>
                  <a:lnTo>
                    <a:pt x="2800807" y="7200"/>
                  </a:lnTo>
                  <a:lnTo>
                    <a:pt x="2802674" y="9055"/>
                  </a:lnTo>
                  <a:lnTo>
                    <a:pt x="2803791" y="9525"/>
                  </a:lnTo>
                  <a:lnTo>
                    <a:pt x="2815945" y="9525"/>
                  </a:lnTo>
                  <a:lnTo>
                    <a:pt x="2817076" y="9055"/>
                  </a:lnTo>
                  <a:lnTo>
                    <a:pt x="2818930" y="7200"/>
                  </a:lnTo>
                  <a:lnTo>
                    <a:pt x="2819400" y="6070"/>
                  </a:lnTo>
                  <a:lnTo>
                    <a:pt x="2819400" y="3441"/>
                  </a:lnTo>
                  <a:close/>
                </a:path>
                <a:path w="4293234" h="3023870">
                  <a:moveTo>
                    <a:pt x="2876550" y="3017697"/>
                  </a:moveTo>
                  <a:lnTo>
                    <a:pt x="2876080" y="3016567"/>
                  </a:lnTo>
                  <a:lnTo>
                    <a:pt x="2874226" y="3014713"/>
                  </a:lnTo>
                  <a:lnTo>
                    <a:pt x="2873095" y="3014243"/>
                  </a:lnTo>
                  <a:lnTo>
                    <a:pt x="2860941" y="3014243"/>
                  </a:lnTo>
                  <a:lnTo>
                    <a:pt x="2859824" y="3014713"/>
                  </a:lnTo>
                  <a:lnTo>
                    <a:pt x="2857957" y="3016567"/>
                  </a:lnTo>
                  <a:lnTo>
                    <a:pt x="2857500" y="3017697"/>
                  </a:lnTo>
                  <a:lnTo>
                    <a:pt x="2857500" y="3020326"/>
                  </a:lnTo>
                  <a:lnTo>
                    <a:pt x="2857957" y="3021444"/>
                  </a:lnTo>
                  <a:lnTo>
                    <a:pt x="2859824" y="3023298"/>
                  </a:lnTo>
                  <a:lnTo>
                    <a:pt x="2860941" y="3023768"/>
                  </a:lnTo>
                  <a:lnTo>
                    <a:pt x="2873095" y="3023768"/>
                  </a:lnTo>
                  <a:lnTo>
                    <a:pt x="2874226" y="3023298"/>
                  </a:lnTo>
                  <a:lnTo>
                    <a:pt x="2876080" y="3021444"/>
                  </a:lnTo>
                  <a:lnTo>
                    <a:pt x="2876550" y="3020326"/>
                  </a:lnTo>
                  <a:lnTo>
                    <a:pt x="2876550" y="3017697"/>
                  </a:lnTo>
                  <a:close/>
                </a:path>
                <a:path w="4293234" h="3023870">
                  <a:moveTo>
                    <a:pt x="2876550" y="2515324"/>
                  </a:moveTo>
                  <a:lnTo>
                    <a:pt x="2876080" y="2514193"/>
                  </a:lnTo>
                  <a:lnTo>
                    <a:pt x="2874226" y="2512339"/>
                  </a:lnTo>
                  <a:lnTo>
                    <a:pt x="2873095" y="2511869"/>
                  </a:lnTo>
                  <a:lnTo>
                    <a:pt x="2860941" y="2511869"/>
                  </a:lnTo>
                  <a:lnTo>
                    <a:pt x="2859824" y="2512339"/>
                  </a:lnTo>
                  <a:lnTo>
                    <a:pt x="2857957" y="2514193"/>
                  </a:lnTo>
                  <a:lnTo>
                    <a:pt x="2857500" y="2515324"/>
                  </a:lnTo>
                  <a:lnTo>
                    <a:pt x="2857500" y="2517952"/>
                  </a:lnTo>
                  <a:lnTo>
                    <a:pt x="2857957" y="2519070"/>
                  </a:lnTo>
                  <a:lnTo>
                    <a:pt x="2859824" y="2520937"/>
                  </a:lnTo>
                  <a:lnTo>
                    <a:pt x="2860941" y="2521394"/>
                  </a:lnTo>
                  <a:lnTo>
                    <a:pt x="2873095" y="2521394"/>
                  </a:lnTo>
                  <a:lnTo>
                    <a:pt x="2874226" y="2520937"/>
                  </a:lnTo>
                  <a:lnTo>
                    <a:pt x="2876080" y="2519070"/>
                  </a:lnTo>
                  <a:lnTo>
                    <a:pt x="2876550" y="2517952"/>
                  </a:lnTo>
                  <a:lnTo>
                    <a:pt x="2876550" y="2515324"/>
                  </a:lnTo>
                  <a:close/>
                </a:path>
                <a:path w="4293234" h="3023870">
                  <a:moveTo>
                    <a:pt x="2876550" y="2012950"/>
                  </a:moveTo>
                  <a:lnTo>
                    <a:pt x="2876080" y="2011832"/>
                  </a:lnTo>
                  <a:lnTo>
                    <a:pt x="2874226" y="2009965"/>
                  </a:lnTo>
                  <a:lnTo>
                    <a:pt x="2873095" y="2009495"/>
                  </a:lnTo>
                  <a:lnTo>
                    <a:pt x="2860941" y="2009495"/>
                  </a:lnTo>
                  <a:lnTo>
                    <a:pt x="2859824" y="2009965"/>
                  </a:lnTo>
                  <a:lnTo>
                    <a:pt x="2857957" y="2011832"/>
                  </a:lnTo>
                  <a:lnTo>
                    <a:pt x="2857500" y="2012950"/>
                  </a:lnTo>
                  <a:lnTo>
                    <a:pt x="2857500" y="2015578"/>
                  </a:lnTo>
                  <a:lnTo>
                    <a:pt x="2857957" y="2016696"/>
                  </a:lnTo>
                  <a:lnTo>
                    <a:pt x="2859824" y="2018563"/>
                  </a:lnTo>
                  <a:lnTo>
                    <a:pt x="2860941" y="2019020"/>
                  </a:lnTo>
                  <a:lnTo>
                    <a:pt x="2873095" y="2019020"/>
                  </a:lnTo>
                  <a:lnTo>
                    <a:pt x="2874226" y="2018563"/>
                  </a:lnTo>
                  <a:lnTo>
                    <a:pt x="2876080" y="2016696"/>
                  </a:lnTo>
                  <a:lnTo>
                    <a:pt x="2876550" y="2015578"/>
                  </a:lnTo>
                  <a:lnTo>
                    <a:pt x="2876550" y="2012950"/>
                  </a:lnTo>
                  <a:close/>
                </a:path>
                <a:path w="4293234" h="3023870">
                  <a:moveTo>
                    <a:pt x="2876550" y="1510576"/>
                  </a:moveTo>
                  <a:lnTo>
                    <a:pt x="2876080" y="1509458"/>
                  </a:lnTo>
                  <a:lnTo>
                    <a:pt x="2874226" y="1507591"/>
                  </a:lnTo>
                  <a:lnTo>
                    <a:pt x="2873095" y="1507134"/>
                  </a:lnTo>
                  <a:lnTo>
                    <a:pt x="2860941" y="1507134"/>
                  </a:lnTo>
                  <a:lnTo>
                    <a:pt x="2859824" y="1507591"/>
                  </a:lnTo>
                  <a:lnTo>
                    <a:pt x="2857957" y="1509458"/>
                  </a:lnTo>
                  <a:lnTo>
                    <a:pt x="2857500" y="1510576"/>
                  </a:lnTo>
                  <a:lnTo>
                    <a:pt x="2857500" y="1513205"/>
                  </a:lnTo>
                  <a:lnTo>
                    <a:pt x="2857957" y="1514335"/>
                  </a:lnTo>
                  <a:lnTo>
                    <a:pt x="2859824" y="1516189"/>
                  </a:lnTo>
                  <a:lnTo>
                    <a:pt x="2860941" y="1516659"/>
                  </a:lnTo>
                  <a:lnTo>
                    <a:pt x="2873095" y="1516659"/>
                  </a:lnTo>
                  <a:lnTo>
                    <a:pt x="2874226" y="1516189"/>
                  </a:lnTo>
                  <a:lnTo>
                    <a:pt x="2876080" y="1514335"/>
                  </a:lnTo>
                  <a:lnTo>
                    <a:pt x="2876550" y="1513205"/>
                  </a:lnTo>
                  <a:lnTo>
                    <a:pt x="2876550" y="1510576"/>
                  </a:lnTo>
                  <a:close/>
                </a:path>
                <a:path w="4293234" h="3023870">
                  <a:moveTo>
                    <a:pt x="2876550" y="1008202"/>
                  </a:moveTo>
                  <a:lnTo>
                    <a:pt x="2876080" y="1007084"/>
                  </a:lnTo>
                  <a:lnTo>
                    <a:pt x="2874226" y="1005230"/>
                  </a:lnTo>
                  <a:lnTo>
                    <a:pt x="2873095" y="1004760"/>
                  </a:lnTo>
                  <a:lnTo>
                    <a:pt x="2860941" y="1004760"/>
                  </a:lnTo>
                  <a:lnTo>
                    <a:pt x="2859824" y="1005230"/>
                  </a:lnTo>
                  <a:lnTo>
                    <a:pt x="2857957" y="1007084"/>
                  </a:lnTo>
                  <a:lnTo>
                    <a:pt x="2857500" y="1008202"/>
                  </a:lnTo>
                  <a:lnTo>
                    <a:pt x="2857500" y="1010831"/>
                  </a:lnTo>
                  <a:lnTo>
                    <a:pt x="2857957" y="1011961"/>
                  </a:lnTo>
                  <a:lnTo>
                    <a:pt x="2859824" y="1013815"/>
                  </a:lnTo>
                  <a:lnTo>
                    <a:pt x="2860941" y="1014285"/>
                  </a:lnTo>
                  <a:lnTo>
                    <a:pt x="2873095" y="1014285"/>
                  </a:lnTo>
                  <a:lnTo>
                    <a:pt x="2874226" y="1013815"/>
                  </a:lnTo>
                  <a:lnTo>
                    <a:pt x="2876080" y="1011961"/>
                  </a:lnTo>
                  <a:lnTo>
                    <a:pt x="2876550" y="1010831"/>
                  </a:lnTo>
                  <a:lnTo>
                    <a:pt x="2876550" y="1008202"/>
                  </a:lnTo>
                  <a:close/>
                </a:path>
                <a:path w="4293234" h="3023870">
                  <a:moveTo>
                    <a:pt x="2876550" y="505815"/>
                  </a:moveTo>
                  <a:lnTo>
                    <a:pt x="2876080" y="504698"/>
                  </a:lnTo>
                  <a:lnTo>
                    <a:pt x="2874226" y="502831"/>
                  </a:lnTo>
                  <a:lnTo>
                    <a:pt x="2873095" y="502373"/>
                  </a:lnTo>
                  <a:lnTo>
                    <a:pt x="2860941" y="502373"/>
                  </a:lnTo>
                  <a:lnTo>
                    <a:pt x="2859824" y="502831"/>
                  </a:lnTo>
                  <a:lnTo>
                    <a:pt x="2857957" y="504698"/>
                  </a:lnTo>
                  <a:lnTo>
                    <a:pt x="2857500" y="505815"/>
                  </a:lnTo>
                  <a:lnTo>
                    <a:pt x="2857500" y="508444"/>
                  </a:lnTo>
                  <a:lnTo>
                    <a:pt x="2857957" y="509574"/>
                  </a:lnTo>
                  <a:lnTo>
                    <a:pt x="2859824" y="511429"/>
                  </a:lnTo>
                  <a:lnTo>
                    <a:pt x="2860941" y="511898"/>
                  </a:lnTo>
                  <a:lnTo>
                    <a:pt x="2873095" y="511898"/>
                  </a:lnTo>
                  <a:lnTo>
                    <a:pt x="2874226" y="511429"/>
                  </a:lnTo>
                  <a:lnTo>
                    <a:pt x="2876080" y="509574"/>
                  </a:lnTo>
                  <a:lnTo>
                    <a:pt x="2876550" y="508444"/>
                  </a:lnTo>
                  <a:lnTo>
                    <a:pt x="2876550" y="505815"/>
                  </a:lnTo>
                  <a:close/>
                </a:path>
                <a:path w="4293234" h="3023870">
                  <a:moveTo>
                    <a:pt x="2876550" y="3441"/>
                  </a:moveTo>
                  <a:lnTo>
                    <a:pt x="2876080" y="2324"/>
                  </a:lnTo>
                  <a:lnTo>
                    <a:pt x="2874226" y="457"/>
                  </a:lnTo>
                  <a:lnTo>
                    <a:pt x="2873095" y="0"/>
                  </a:lnTo>
                  <a:lnTo>
                    <a:pt x="2860941" y="0"/>
                  </a:lnTo>
                  <a:lnTo>
                    <a:pt x="2859824" y="457"/>
                  </a:lnTo>
                  <a:lnTo>
                    <a:pt x="2857957" y="2324"/>
                  </a:lnTo>
                  <a:lnTo>
                    <a:pt x="2857500" y="3441"/>
                  </a:lnTo>
                  <a:lnTo>
                    <a:pt x="2857500" y="6070"/>
                  </a:lnTo>
                  <a:lnTo>
                    <a:pt x="2857957" y="7200"/>
                  </a:lnTo>
                  <a:lnTo>
                    <a:pt x="2859824" y="9055"/>
                  </a:lnTo>
                  <a:lnTo>
                    <a:pt x="2860941" y="9525"/>
                  </a:lnTo>
                  <a:lnTo>
                    <a:pt x="2873095" y="9525"/>
                  </a:lnTo>
                  <a:lnTo>
                    <a:pt x="2874226" y="9055"/>
                  </a:lnTo>
                  <a:lnTo>
                    <a:pt x="2876080" y="7200"/>
                  </a:lnTo>
                  <a:lnTo>
                    <a:pt x="2876550" y="6070"/>
                  </a:lnTo>
                  <a:lnTo>
                    <a:pt x="2876550" y="3441"/>
                  </a:lnTo>
                  <a:close/>
                </a:path>
                <a:path w="4293234" h="3023870">
                  <a:moveTo>
                    <a:pt x="2933700" y="3017697"/>
                  </a:moveTo>
                  <a:lnTo>
                    <a:pt x="2933230" y="3016567"/>
                  </a:lnTo>
                  <a:lnTo>
                    <a:pt x="2931376" y="3014713"/>
                  </a:lnTo>
                  <a:lnTo>
                    <a:pt x="2930245" y="3014243"/>
                  </a:lnTo>
                  <a:lnTo>
                    <a:pt x="2918091" y="3014243"/>
                  </a:lnTo>
                  <a:lnTo>
                    <a:pt x="2916974" y="3014713"/>
                  </a:lnTo>
                  <a:lnTo>
                    <a:pt x="2915107" y="3016567"/>
                  </a:lnTo>
                  <a:lnTo>
                    <a:pt x="2914650" y="3017697"/>
                  </a:lnTo>
                  <a:lnTo>
                    <a:pt x="2914650" y="3020326"/>
                  </a:lnTo>
                  <a:lnTo>
                    <a:pt x="2915107" y="3021444"/>
                  </a:lnTo>
                  <a:lnTo>
                    <a:pt x="2916974" y="3023298"/>
                  </a:lnTo>
                  <a:lnTo>
                    <a:pt x="2918091" y="3023768"/>
                  </a:lnTo>
                  <a:lnTo>
                    <a:pt x="2930245" y="3023768"/>
                  </a:lnTo>
                  <a:lnTo>
                    <a:pt x="2931376" y="3023298"/>
                  </a:lnTo>
                  <a:lnTo>
                    <a:pt x="2933230" y="3021444"/>
                  </a:lnTo>
                  <a:lnTo>
                    <a:pt x="2933700" y="3020326"/>
                  </a:lnTo>
                  <a:lnTo>
                    <a:pt x="2933700" y="3017697"/>
                  </a:lnTo>
                  <a:close/>
                </a:path>
                <a:path w="4293234" h="3023870">
                  <a:moveTo>
                    <a:pt x="2933700" y="2515324"/>
                  </a:moveTo>
                  <a:lnTo>
                    <a:pt x="2933230" y="2514193"/>
                  </a:lnTo>
                  <a:lnTo>
                    <a:pt x="2931376" y="2512339"/>
                  </a:lnTo>
                  <a:lnTo>
                    <a:pt x="2930245" y="2511869"/>
                  </a:lnTo>
                  <a:lnTo>
                    <a:pt x="2918091" y="2511869"/>
                  </a:lnTo>
                  <a:lnTo>
                    <a:pt x="2916974" y="2512339"/>
                  </a:lnTo>
                  <a:lnTo>
                    <a:pt x="2915107" y="2514193"/>
                  </a:lnTo>
                  <a:lnTo>
                    <a:pt x="2914650" y="2515324"/>
                  </a:lnTo>
                  <a:lnTo>
                    <a:pt x="2914650" y="2517952"/>
                  </a:lnTo>
                  <a:lnTo>
                    <a:pt x="2915107" y="2519070"/>
                  </a:lnTo>
                  <a:lnTo>
                    <a:pt x="2916974" y="2520937"/>
                  </a:lnTo>
                  <a:lnTo>
                    <a:pt x="2918091" y="2521394"/>
                  </a:lnTo>
                  <a:lnTo>
                    <a:pt x="2930245" y="2521394"/>
                  </a:lnTo>
                  <a:lnTo>
                    <a:pt x="2931376" y="2520937"/>
                  </a:lnTo>
                  <a:lnTo>
                    <a:pt x="2933230" y="2519070"/>
                  </a:lnTo>
                  <a:lnTo>
                    <a:pt x="2933700" y="2517952"/>
                  </a:lnTo>
                  <a:lnTo>
                    <a:pt x="2933700" y="2515324"/>
                  </a:lnTo>
                  <a:close/>
                </a:path>
                <a:path w="4293234" h="3023870">
                  <a:moveTo>
                    <a:pt x="2933700" y="2012950"/>
                  </a:moveTo>
                  <a:lnTo>
                    <a:pt x="2933230" y="2011832"/>
                  </a:lnTo>
                  <a:lnTo>
                    <a:pt x="2931376" y="2009965"/>
                  </a:lnTo>
                  <a:lnTo>
                    <a:pt x="2930245" y="2009495"/>
                  </a:lnTo>
                  <a:lnTo>
                    <a:pt x="2918091" y="2009495"/>
                  </a:lnTo>
                  <a:lnTo>
                    <a:pt x="2916974" y="2009965"/>
                  </a:lnTo>
                  <a:lnTo>
                    <a:pt x="2915107" y="2011832"/>
                  </a:lnTo>
                  <a:lnTo>
                    <a:pt x="2914650" y="2012950"/>
                  </a:lnTo>
                  <a:lnTo>
                    <a:pt x="2914650" y="2015578"/>
                  </a:lnTo>
                  <a:lnTo>
                    <a:pt x="2915107" y="2016696"/>
                  </a:lnTo>
                  <a:lnTo>
                    <a:pt x="2916974" y="2018563"/>
                  </a:lnTo>
                  <a:lnTo>
                    <a:pt x="2918091" y="2019020"/>
                  </a:lnTo>
                  <a:lnTo>
                    <a:pt x="2930245" y="2019020"/>
                  </a:lnTo>
                  <a:lnTo>
                    <a:pt x="2931376" y="2018563"/>
                  </a:lnTo>
                  <a:lnTo>
                    <a:pt x="2933230" y="2016696"/>
                  </a:lnTo>
                  <a:lnTo>
                    <a:pt x="2933700" y="2015578"/>
                  </a:lnTo>
                  <a:lnTo>
                    <a:pt x="2933700" y="2012950"/>
                  </a:lnTo>
                  <a:close/>
                </a:path>
                <a:path w="4293234" h="3023870">
                  <a:moveTo>
                    <a:pt x="2933700" y="1510576"/>
                  </a:moveTo>
                  <a:lnTo>
                    <a:pt x="2933230" y="1509458"/>
                  </a:lnTo>
                  <a:lnTo>
                    <a:pt x="2931376" y="1507591"/>
                  </a:lnTo>
                  <a:lnTo>
                    <a:pt x="2930245" y="1507134"/>
                  </a:lnTo>
                  <a:lnTo>
                    <a:pt x="2918091" y="1507134"/>
                  </a:lnTo>
                  <a:lnTo>
                    <a:pt x="2916974" y="1507591"/>
                  </a:lnTo>
                  <a:lnTo>
                    <a:pt x="2915107" y="1509458"/>
                  </a:lnTo>
                  <a:lnTo>
                    <a:pt x="2914650" y="1510576"/>
                  </a:lnTo>
                  <a:lnTo>
                    <a:pt x="2914650" y="1513205"/>
                  </a:lnTo>
                  <a:lnTo>
                    <a:pt x="2915107" y="1514335"/>
                  </a:lnTo>
                  <a:lnTo>
                    <a:pt x="2916974" y="1516189"/>
                  </a:lnTo>
                  <a:lnTo>
                    <a:pt x="2918091" y="1516659"/>
                  </a:lnTo>
                  <a:lnTo>
                    <a:pt x="2930245" y="1516659"/>
                  </a:lnTo>
                  <a:lnTo>
                    <a:pt x="2931376" y="1516189"/>
                  </a:lnTo>
                  <a:lnTo>
                    <a:pt x="2933230" y="1514335"/>
                  </a:lnTo>
                  <a:lnTo>
                    <a:pt x="2933700" y="1513205"/>
                  </a:lnTo>
                  <a:lnTo>
                    <a:pt x="2933700" y="1510576"/>
                  </a:lnTo>
                  <a:close/>
                </a:path>
                <a:path w="4293234" h="3023870">
                  <a:moveTo>
                    <a:pt x="2933700" y="1008202"/>
                  </a:moveTo>
                  <a:lnTo>
                    <a:pt x="2933230" y="1007084"/>
                  </a:lnTo>
                  <a:lnTo>
                    <a:pt x="2931376" y="1005230"/>
                  </a:lnTo>
                  <a:lnTo>
                    <a:pt x="2930245" y="1004760"/>
                  </a:lnTo>
                  <a:lnTo>
                    <a:pt x="2918091" y="1004760"/>
                  </a:lnTo>
                  <a:lnTo>
                    <a:pt x="2916974" y="1005230"/>
                  </a:lnTo>
                  <a:lnTo>
                    <a:pt x="2915107" y="1007084"/>
                  </a:lnTo>
                  <a:lnTo>
                    <a:pt x="2914650" y="1008202"/>
                  </a:lnTo>
                  <a:lnTo>
                    <a:pt x="2914650" y="1010831"/>
                  </a:lnTo>
                  <a:lnTo>
                    <a:pt x="2915107" y="1011961"/>
                  </a:lnTo>
                  <a:lnTo>
                    <a:pt x="2916974" y="1013815"/>
                  </a:lnTo>
                  <a:lnTo>
                    <a:pt x="2918091" y="1014285"/>
                  </a:lnTo>
                  <a:lnTo>
                    <a:pt x="2930245" y="1014285"/>
                  </a:lnTo>
                  <a:lnTo>
                    <a:pt x="2931376" y="1013815"/>
                  </a:lnTo>
                  <a:lnTo>
                    <a:pt x="2933230" y="1011961"/>
                  </a:lnTo>
                  <a:lnTo>
                    <a:pt x="2933700" y="1010831"/>
                  </a:lnTo>
                  <a:lnTo>
                    <a:pt x="2933700" y="1008202"/>
                  </a:lnTo>
                  <a:close/>
                </a:path>
                <a:path w="4293234" h="3023870">
                  <a:moveTo>
                    <a:pt x="2933700" y="505815"/>
                  </a:moveTo>
                  <a:lnTo>
                    <a:pt x="2933230" y="504698"/>
                  </a:lnTo>
                  <a:lnTo>
                    <a:pt x="2931376" y="502831"/>
                  </a:lnTo>
                  <a:lnTo>
                    <a:pt x="2930245" y="502373"/>
                  </a:lnTo>
                  <a:lnTo>
                    <a:pt x="2918091" y="502373"/>
                  </a:lnTo>
                  <a:lnTo>
                    <a:pt x="2916974" y="502831"/>
                  </a:lnTo>
                  <a:lnTo>
                    <a:pt x="2915107" y="504698"/>
                  </a:lnTo>
                  <a:lnTo>
                    <a:pt x="2914650" y="505815"/>
                  </a:lnTo>
                  <a:lnTo>
                    <a:pt x="2914650" y="508444"/>
                  </a:lnTo>
                  <a:lnTo>
                    <a:pt x="2915107" y="509574"/>
                  </a:lnTo>
                  <a:lnTo>
                    <a:pt x="2916974" y="511429"/>
                  </a:lnTo>
                  <a:lnTo>
                    <a:pt x="2918091" y="511898"/>
                  </a:lnTo>
                  <a:lnTo>
                    <a:pt x="2930245" y="511898"/>
                  </a:lnTo>
                  <a:lnTo>
                    <a:pt x="2931376" y="511429"/>
                  </a:lnTo>
                  <a:lnTo>
                    <a:pt x="2933230" y="509574"/>
                  </a:lnTo>
                  <a:lnTo>
                    <a:pt x="2933700" y="508444"/>
                  </a:lnTo>
                  <a:lnTo>
                    <a:pt x="2933700" y="505815"/>
                  </a:lnTo>
                  <a:close/>
                </a:path>
                <a:path w="4293234" h="3023870">
                  <a:moveTo>
                    <a:pt x="2933700" y="3441"/>
                  </a:moveTo>
                  <a:lnTo>
                    <a:pt x="2933230" y="2324"/>
                  </a:lnTo>
                  <a:lnTo>
                    <a:pt x="2931376" y="457"/>
                  </a:lnTo>
                  <a:lnTo>
                    <a:pt x="2930245" y="0"/>
                  </a:lnTo>
                  <a:lnTo>
                    <a:pt x="2918091" y="0"/>
                  </a:lnTo>
                  <a:lnTo>
                    <a:pt x="2916974" y="457"/>
                  </a:lnTo>
                  <a:lnTo>
                    <a:pt x="2915107" y="2324"/>
                  </a:lnTo>
                  <a:lnTo>
                    <a:pt x="2914650" y="3441"/>
                  </a:lnTo>
                  <a:lnTo>
                    <a:pt x="2914650" y="6070"/>
                  </a:lnTo>
                  <a:lnTo>
                    <a:pt x="2915107" y="7200"/>
                  </a:lnTo>
                  <a:lnTo>
                    <a:pt x="2916974" y="9055"/>
                  </a:lnTo>
                  <a:lnTo>
                    <a:pt x="2918091" y="9525"/>
                  </a:lnTo>
                  <a:lnTo>
                    <a:pt x="2930245" y="9525"/>
                  </a:lnTo>
                  <a:lnTo>
                    <a:pt x="2931376" y="9055"/>
                  </a:lnTo>
                  <a:lnTo>
                    <a:pt x="2933230" y="7200"/>
                  </a:lnTo>
                  <a:lnTo>
                    <a:pt x="2933700" y="6070"/>
                  </a:lnTo>
                  <a:lnTo>
                    <a:pt x="2933700" y="3441"/>
                  </a:lnTo>
                  <a:close/>
                </a:path>
                <a:path w="4293234" h="3023870">
                  <a:moveTo>
                    <a:pt x="2990850" y="3017697"/>
                  </a:moveTo>
                  <a:lnTo>
                    <a:pt x="2990380" y="3016567"/>
                  </a:lnTo>
                  <a:lnTo>
                    <a:pt x="2988526" y="3014713"/>
                  </a:lnTo>
                  <a:lnTo>
                    <a:pt x="2987395" y="3014243"/>
                  </a:lnTo>
                  <a:lnTo>
                    <a:pt x="2975241" y="3014243"/>
                  </a:lnTo>
                  <a:lnTo>
                    <a:pt x="2974124" y="3014713"/>
                  </a:lnTo>
                  <a:lnTo>
                    <a:pt x="2972257" y="3016567"/>
                  </a:lnTo>
                  <a:lnTo>
                    <a:pt x="2971800" y="3017697"/>
                  </a:lnTo>
                  <a:lnTo>
                    <a:pt x="2971800" y="3020326"/>
                  </a:lnTo>
                  <a:lnTo>
                    <a:pt x="2972257" y="3021444"/>
                  </a:lnTo>
                  <a:lnTo>
                    <a:pt x="2974124" y="3023298"/>
                  </a:lnTo>
                  <a:lnTo>
                    <a:pt x="2975241" y="3023768"/>
                  </a:lnTo>
                  <a:lnTo>
                    <a:pt x="2987395" y="3023768"/>
                  </a:lnTo>
                  <a:lnTo>
                    <a:pt x="2988526" y="3023298"/>
                  </a:lnTo>
                  <a:lnTo>
                    <a:pt x="2990380" y="3021444"/>
                  </a:lnTo>
                  <a:lnTo>
                    <a:pt x="2990850" y="3020326"/>
                  </a:lnTo>
                  <a:lnTo>
                    <a:pt x="2990850" y="3017697"/>
                  </a:lnTo>
                  <a:close/>
                </a:path>
                <a:path w="4293234" h="3023870">
                  <a:moveTo>
                    <a:pt x="2990850" y="2515324"/>
                  </a:moveTo>
                  <a:lnTo>
                    <a:pt x="2990380" y="2514193"/>
                  </a:lnTo>
                  <a:lnTo>
                    <a:pt x="2988526" y="2512339"/>
                  </a:lnTo>
                  <a:lnTo>
                    <a:pt x="2987395" y="2511869"/>
                  </a:lnTo>
                  <a:lnTo>
                    <a:pt x="2975241" y="2511869"/>
                  </a:lnTo>
                  <a:lnTo>
                    <a:pt x="2974124" y="2512339"/>
                  </a:lnTo>
                  <a:lnTo>
                    <a:pt x="2972257" y="2514193"/>
                  </a:lnTo>
                  <a:lnTo>
                    <a:pt x="2971800" y="2515324"/>
                  </a:lnTo>
                  <a:lnTo>
                    <a:pt x="2971800" y="2517952"/>
                  </a:lnTo>
                  <a:lnTo>
                    <a:pt x="2972257" y="2519070"/>
                  </a:lnTo>
                  <a:lnTo>
                    <a:pt x="2974124" y="2520937"/>
                  </a:lnTo>
                  <a:lnTo>
                    <a:pt x="2975241" y="2521394"/>
                  </a:lnTo>
                  <a:lnTo>
                    <a:pt x="2987395" y="2521394"/>
                  </a:lnTo>
                  <a:lnTo>
                    <a:pt x="2988526" y="2520937"/>
                  </a:lnTo>
                  <a:lnTo>
                    <a:pt x="2990380" y="2519070"/>
                  </a:lnTo>
                  <a:lnTo>
                    <a:pt x="2990850" y="2517952"/>
                  </a:lnTo>
                  <a:lnTo>
                    <a:pt x="2990850" y="2515324"/>
                  </a:lnTo>
                  <a:close/>
                </a:path>
                <a:path w="4293234" h="3023870">
                  <a:moveTo>
                    <a:pt x="2990850" y="2012950"/>
                  </a:moveTo>
                  <a:lnTo>
                    <a:pt x="2990380" y="2011832"/>
                  </a:lnTo>
                  <a:lnTo>
                    <a:pt x="2988526" y="2009965"/>
                  </a:lnTo>
                  <a:lnTo>
                    <a:pt x="2987395" y="2009495"/>
                  </a:lnTo>
                  <a:lnTo>
                    <a:pt x="2975241" y="2009495"/>
                  </a:lnTo>
                  <a:lnTo>
                    <a:pt x="2974124" y="2009965"/>
                  </a:lnTo>
                  <a:lnTo>
                    <a:pt x="2972257" y="2011832"/>
                  </a:lnTo>
                  <a:lnTo>
                    <a:pt x="2971800" y="2012950"/>
                  </a:lnTo>
                  <a:lnTo>
                    <a:pt x="2971800" y="2015578"/>
                  </a:lnTo>
                  <a:lnTo>
                    <a:pt x="2972257" y="2016696"/>
                  </a:lnTo>
                  <a:lnTo>
                    <a:pt x="2974124" y="2018563"/>
                  </a:lnTo>
                  <a:lnTo>
                    <a:pt x="2975241" y="2019020"/>
                  </a:lnTo>
                  <a:lnTo>
                    <a:pt x="2987395" y="2019020"/>
                  </a:lnTo>
                  <a:lnTo>
                    <a:pt x="2988526" y="2018563"/>
                  </a:lnTo>
                  <a:lnTo>
                    <a:pt x="2990380" y="2016696"/>
                  </a:lnTo>
                  <a:lnTo>
                    <a:pt x="2990850" y="2015578"/>
                  </a:lnTo>
                  <a:lnTo>
                    <a:pt x="2990850" y="2012950"/>
                  </a:lnTo>
                  <a:close/>
                </a:path>
                <a:path w="4293234" h="3023870">
                  <a:moveTo>
                    <a:pt x="2990850" y="1510576"/>
                  </a:moveTo>
                  <a:lnTo>
                    <a:pt x="2990380" y="1509458"/>
                  </a:lnTo>
                  <a:lnTo>
                    <a:pt x="2988526" y="1507591"/>
                  </a:lnTo>
                  <a:lnTo>
                    <a:pt x="2987395" y="1507134"/>
                  </a:lnTo>
                  <a:lnTo>
                    <a:pt x="2975241" y="1507134"/>
                  </a:lnTo>
                  <a:lnTo>
                    <a:pt x="2974124" y="1507591"/>
                  </a:lnTo>
                  <a:lnTo>
                    <a:pt x="2972257" y="1509458"/>
                  </a:lnTo>
                  <a:lnTo>
                    <a:pt x="2971800" y="1510576"/>
                  </a:lnTo>
                  <a:lnTo>
                    <a:pt x="2971800" y="1513205"/>
                  </a:lnTo>
                  <a:lnTo>
                    <a:pt x="2972257" y="1514335"/>
                  </a:lnTo>
                  <a:lnTo>
                    <a:pt x="2974124" y="1516189"/>
                  </a:lnTo>
                  <a:lnTo>
                    <a:pt x="2975241" y="1516659"/>
                  </a:lnTo>
                  <a:lnTo>
                    <a:pt x="2987395" y="1516659"/>
                  </a:lnTo>
                  <a:lnTo>
                    <a:pt x="2988526" y="1516189"/>
                  </a:lnTo>
                  <a:lnTo>
                    <a:pt x="2990380" y="1514335"/>
                  </a:lnTo>
                  <a:lnTo>
                    <a:pt x="2990850" y="1513205"/>
                  </a:lnTo>
                  <a:lnTo>
                    <a:pt x="2990850" y="1510576"/>
                  </a:lnTo>
                  <a:close/>
                </a:path>
                <a:path w="4293234" h="3023870">
                  <a:moveTo>
                    <a:pt x="2990850" y="1008202"/>
                  </a:moveTo>
                  <a:lnTo>
                    <a:pt x="2990380" y="1007084"/>
                  </a:lnTo>
                  <a:lnTo>
                    <a:pt x="2988526" y="1005230"/>
                  </a:lnTo>
                  <a:lnTo>
                    <a:pt x="2987395" y="1004760"/>
                  </a:lnTo>
                  <a:lnTo>
                    <a:pt x="2975241" y="1004760"/>
                  </a:lnTo>
                  <a:lnTo>
                    <a:pt x="2974124" y="1005230"/>
                  </a:lnTo>
                  <a:lnTo>
                    <a:pt x="2972257" y="1007084"/>
                  </a:lnTo>
                  <a:lnTo>
                    <a:pt x="2971800" y="1008202"/>
                  </a:lnTo>
                  <a:lnTo>
                    <a:pt x="2971800" y="1010831"/>
                  </a:lnTo>
                  <a:lnTo>
                    <a:pt x="2972257" y="1011961"/>
                  </a:lnTo>
                  <a:lnTo>
                    <a:pt x="2974124" y="1013815"/>
                  </a:lnTo>
                  <a:lnTo>
                    <a:pt x="2975241" y="1014285"/>
                  </a:lnTo>
                  <a:lnTo>
                    <a:pt x="2987395" y="1014285"/>
                  </a:lnTo>
                  <a:lnTo>
                    <a:pt x="2988526" y="1013815"/>
                  </a:lnTo>
                  <a:lnTo>
                    <a:pt x="2990380" y="1011961"/>
                  </a:lnTo>
                  <a:lnTo>
                    <a:pt x="2990850" y="1010831"/>
                  </a:lnTo>
                  <a:lnTo>
                    <a:pt x="2990850" y="1008202"/>
                  </a:lnTo>
                  <a:close/>
                </a:path>
                <a:path w="4293234" h="3023870">
                  <a:moveTo>
                    <a:pt x="2990850" y="505815"/>
                  </a:moveTo>
                  <a:lnTo>
                    <a:pt x="2990380" y="504698"/>
                  </a:lnTo>
                  <a:lnTo>
                    <a:pt x="2988526" y="502831"/>
                  </a:lnTo>
                  <a:lnTo>
                    <a:pt x="2987395" y="502373"/>
                  </a:lnTo>
                  <a:lnTo>
                    <a:pt x="2975241" y="502373"/>
                  </a:lnTo>
                  <a:lnTo>
                    <a:pt x="2974124" y="502831"/>
                  </a:lnTo>
                  <a:lnTo>
                    <a:pt x="2972257" y="504698"/>
                  </a:lnTo>
                  <a:lnTo>
                    <a:pt x="2971800" y="505815"/>
                  </a:lnTo>
                  <a:lnTo>
                    <a:pt x="2971800" y="508444"/>
                  </a:lnTo>
                  <a:lnTo>
                    <a:pt x="2972257" y="509574"/>
                  </a:lnTo>
                  <a:lnTo>
                    <a:pt x="2974124" y="511429"/>
                  </a:lnTo>
                  <a:lnTo>
                    <a:pt x="2975241" y="511898"/>
                  </a:lnTo>
                  <a:lnTo>
                    <a:pt x="2987395" y="511898"/>
                  </a:lnTo>
                  <a:lnTo>
                    <a:pt x="2988526" y="511429"/>
                  </a:lnTo>
                  <a:lnTo>
                    <a:pt x="2990380" y="509574"/>
                  </a:lnTo>
                  <a:lnTo>
                    <a:pt x="2990850" y="508444"/>
                  </a:lnTo>
                  <a:lnTo>
                    <a:pt x="2990850" y="505815"/>
                  </a:lnTo>
                  <a:close/>
                </a:path>
                <a:path w="4293234" h="3023870">
                  <a:moveTo>
                    <a:pt x="2990850" y="3441"/>
                  </a:moveTo>
                  <a:lnTo>
                    <a:pt x="2990380" y="2324"/>
                  </a:lnTo>
                  <a:lnTo>
                    <a:pt x="2988526" y="457"/>
                  </a:lnTo>
                  <a:lnTo>
                    <a:pt x="2987395" y="0"/>
                  </a:lnTo>
                  <a:lnTo>
                    <a:pt x="2975241" y="0"/>
                  </a:lnTo>
                  <a:lnTo>
                    <a:pt x="2974124" y="457"/>
                  </a:lnTo>
                  <a:lnTo>
                    <a:pt x="2972257" y="2324"/>
                  </a:lnTo>
                  <a:lnTo>
                    <a:pt x="2971800" y="3441"/>
                  </a:lnTo>
                  <a:lnTo>
                    <a:pt x="2971800" y="6070"/>
                  </a:lnTo>
                  <a:lnTo>
                    <a:pt x="2972257" y="7200"/>
                  </a:lnTo>
                  <a:lnTo>
                    <a:pt x="2974124" y="9055"/>
                  </a:lnTo>
                  <a:lnTo>
                    <a:pt x="2975241" y="9525"/>
                  </a:lnTo>
                  <a:lnTo>
                    <a:pt x="2987395" y="9525"/>
                  </a:lnTo>
                  <a:lnTo>
                    <a:pt x="2988526" y="9055"/>
                  </a:lnTo>
                  <a:lnTo>
                    <a:pt x="2990380" y="7200"/>
                  </a:lnTo>
                  <a:lnTo>
                    <a:pt x="2990850" y="6070"/>
                  </a:lnTo>
                  <a:lnTo>
                    <a:pt x="2990850" y="3441"/>
                  </a:lnTo>
                  <a:close/>
                </a:path>
                <a:path w="4293234" h="3023870">
                  <a:moveTo>
                    <a:pt x="3048000" y="3017697"/>
                  </a:moveTo>
                  <a:lnTo>
                    <a:pt x="3047530" y="3016567"/>
                  </a:lnTo>
                  <a:lnTo>
                    <a:pt x="3045676" y="3014713"/>
                  </a:lnTo>
                  <a:lnTo>
                    <a:pt x="3044545" y="3014243"/>
                  </a:lnTo>
                  <a:lnTo>
                    <a:pt x="3032391" y="3014243"/>
                  </a:lnTo>
                  <a:lnTo>
                    <a:pt x="3031274" y="3014713"/>
                  </a:lnTo>
                  <a:lnTo>
                    <a:pt x="3029407" y="3016567"/>
                  </a:lnTo>
                  <a:lnTo>
                    <a:pt x="3028950" y="3017697"/>
                  </a:lnTo>
                  <a:lnTo>
                    <a:pt x="3028950" y="3020326"/>
                  </a:lnTo>
                  <a:lnTo>
                    <a:pt x="3029407" y="3021444"/>
                  </a:lnTo>
                  <a:lnTo>
                    <a:pt x="3031274" y="3023298"/>
                  </a:lnTo>
                  <a:lnTo>
                    <a:pt x="3032391" y="3023768"/>
                  </a:lnTo>
                  <a:lnTo>
                    <a:pt x="3044545" y="3023768"/>
                  </a:lnTo>
                  <a:lnTo>
                    <a:pt x="3045676" y="3023298"/>
                  </a:lnTo>
                  <a:lnTo>
                    <a:pt x="3047530" y="3021444"/>
                  </a:lnTo>
                  <a:lnTo>
                    <a:pt x="3048000" y="3020326"/>
                  </a:lnTo>
                  <a:lnTo>
                    <a:pt x="3048000" y="3017697"/>
                  </a:lnTo>
                  <a:close/>
                </a:path>
                <a:path w="4293234" h="3023870">
                  <a:moveTo>
                    <a:pt x="3048000" y="2515324"/>
                  </a:moveTo>
                  <a:lnTo>
                    <a:pt x="3047530" y="2514193"/>
                  </a:lnTo>
                  <a:lnTo>
                    <a:pt x="3045676" y="2512339"/>
                  </a:lnTo>
                  <a:lnTo>
                    <a:pt x="3044545" y="2511869"/>
                  </a:lnTo>
                  <a:lnTo>
                    <a:pt x="3032391" y="2511869"/>
                  </a:lnTo>
                  <a:lnTo>
                    <a:pt x="3031274" y="2512339"/>
                  </a:lnTo>
                  <a:lnTo>
                    <a:pt x="3029407" y="2514193"/>
                  </a:lnTo>
                  <a:lnTo>
                    <a:pt x="3028950" y="2515324"/>
                  </a:lnTo>
                  <a:lnTo>
                    <a:pt x="3028950" y="2517952"/>
                  </a:lnTo>
                  <a:lnTo>
                    <a:pt x="3029407" y="2519070"/>
                  </a:lnTo>
                  <a:lnTo>
                    <a:pt x="3031274" y="2520937"/>
                  </a:lnTo>
                  <a:lnTo>
                    <a:pt x="3032391" y="2521394"/>
                  </a:lnTo>
                  <a:lnTo>
                    <a:pt x="3044545" y="2521394"/>
                  </a:lnTo>
                  <a:lnTo>
                    <a:pt x="3045676" y="2520937"/>
                  </a:lnTo>
                  <a:lnTo>
                    <a:pt x="3047530" y="2519070"/>
                  </a:lnTo>
                  <a:lnTo>
                    <a:pt x="3048000" y="2517952"/>
                  </a:lnTo>
                  <a:lnTo>
                    <a:pt x="3048000" y="2515324"/>
                  </a:lnTo>
                  <a:close/>
                </a:path>
                <a:path w="4293234" h="3023870">
                  <a:moveTo>
                    <a:pt x="3048000" y="2012950"/>
                  </a:moveTo>
                  <a:lnTo>
                    <a:pt x="3047530" y="2011832"/>
                  </a:lnTo>
                  <a:lnTo>
                    <a:pt x="3045676" y="2009965"/>
                  </a:lnTo>
                  <a:lnTo>
                    <a:pt x="3044545" y="2009495"/>
                  </a:lnTo>
                  <a:lnTo>
                    <a:pt x="3032391" y="2009495"/>
                  </a:lnTo>
                  <a:lnTo>
                    <a:pt x="3031274" y="2009965"/>
                  </a:lnTo>
                  <a:lnTo>
                    <a:pt x="3029407" y="2011832"/>
                  </a:lnTo>
                  <a:lnTo>
                    <a:pt x="3028950" y="2012950"/>
                  </a:lnTo>
                  <a:lnTo>
                    <a:pt x="3028950" y="2015578"/>
                  </a:lnTo>
                  <a:lnTo>
                    <a:pt x="3029407" y="2016696"/>
                  </a:lnTo>
                  <a:lnTo>
                    <a:pt x="3031274" y="2018563"/>
                  </a:lnTo>
                  <a:lnTo>
                    <a:pt x="3032391" y="2019020"/>
                  </a:lnTo>
                  <a:lnTo>
                    <a:pt x="3044545" y="2019020"/>
                  </a:lnTo>
                  <a:lnTo>
                    <a:pt x="3045676" y="2018563"/>
                  </a:lnTo>
                  <a:lnTo>
                    <a:pt x="3047530" y="2016696"/>
                  </a:lnTo>
                  <a:lnTo>
                    <a:pt x="3048000" y="2015578"/>
                  </a:lnTo>
                  <a:lnTo>
                    <a:pt x="3048000" y="2012950"/>
                  </a:lnTo>
                  <a:close/>
                </a:path>
                <a:path w="4293234" h="3023870">
                  <a:moveTo>
                    <a:pt x="3048000" y="1510576"/>
                  </a:moveTo>
                  <a:lnTo>
                    <a:pt x="3047530" y="1509458"/>
                  </a:lnTo>
                  <a:lnTo>
                    <a:pt x="3045676" y="1507591"/>
                  </a:lnTo>
                  <a:lnTo>
                    <a:pt x="3044545" y="1507134"/>
                  </a:lnTo>
                  <a:lnTo>
                    <a:pt x="3032391" y="1507134"/>
                  </a:lnTo>
                  <a:lnTo>
                    <a:pt x="3031274" y="1507591"/>
                  </a:lnTo>
                  <a:lnTo>
                    <a:pt x="3029407" y="1509458"/>
                  </a:lnTo>
                  <a:lnTo>
                    <a:pt x="3028950" y="1510576"/>
                  </a:lnTo>
                  <a:lnTo>
                    <a:pt x="3028950" y="1513205"/>
                  </a:lnTo>
                  <a:lnTo>
                    <a:pt x="3029407" y="1514335"/>
                  </a:lnTo>
                  <a:lnTo>
                    <a:pt x="3031274" y="1516189"/>
                  </a:lnTo>
                  <a:lnTo>
                    <a:pt x="3032391" y="1516659"/>
                  </a:lnTo>
                  <a:lnTo>
                    <a:pt x="3044545" y="1516659"/>
                  </a:lnTo>
                  <a:lnTo>
                    <a:pt x="3045676" y="1516189"/>
                  </a:lnTo>
                  <a:lnTo>
                    <a:pt x="3047530" y="1514335"/>
                  </a:lnTo>
                  <a:lnTo>
                    <a:pt x="3048000" y="1513205"/>
                  </a:lnTo>
                  <a:lnTo>
                    <a:pt x="3048000" y="1510576"/>
                  </a:lnTo>
                  <a:close/>
                </a:path>
                <a:path w="4293234" h="3023870">
                  <a:moveTo>
                    <a:pt x="3048000" y="1008202"/>
                  </a:moveTo>
                  <a:lnTo>
                    <a:pt x="3047530" y="1007084"/>
                  </a:lnTo>
                  <a:lnTo>
                    <a:pt x="3045676" y="1005230"/>
                  </a:lnTo>
                  <a:lnTo>
                    <a:pt x="3044545" y="1004760"/>
                  </a:lnTo>
                  <a:lnTo>
                    <a:pt x="3032391" y="1004760"/>
                  </a:lnTo>
                  <a:lnTo>
                    <a:pt x="3031274" y="1005230"/>
                  </a:lnTo>
                  <a:lnTo>
                    <a:pt x="3029407" y="1007084"/>
                  </a:lnTo>
                  <a:lnTo>
                    <a:pt x="3028950" y="1008202"/>
                  </a:lnTo>
                  <a:lnTo>
                    <a:pt x="3028950" y="1010831"/>
                  </a:lnTo>
                  <a:lnTo>
                    <a:pt x="3029407" y="1011961"/>
                  </a:lnTo>
                  <a:lnTo>
                    <a:pt x="3031274" y="1013815"/>
                  </a:lnTo>
                  <a:lnTo>
                    <a:pt x="3032391" y="1014285"/>
                  </a:lnTo>
                  <a:lnTo>
                    <a:pt x="3044545" y="1014285"/>
                  </a:lnTo>
                  <a:lnTo>
                    <a:pt x="3045676" y="1013815"/>
                  </a:lnTo>
                  <a:lnTo>
                    <a:pt x="3047530" y="1011961"/>
                  </a:lnTo>
                  <a:lnTo>
                    <a:pt x="3048000" y="1010831"/>
                  </a:lnTo>
                  <a:lnTo>
                    <a:pt x="3048000" y="1008202"/>
                  </a:lnTo>
                  <a:close/>
                </a:path>
                <a:path w="4293234" h="3023870">
                  <a:moveTo>
                    <a:pt x="3048000" y="505815"/>
                  </a:moveTo>
                  <a:lnTo>
                    <a:pt x="3047530" y="504698"/>
                  </a:lnTo>
                  <a:lnTo>
                    <a:pt x="3045676" y="502831"/>
                  </a:lnTo>
                  <a:lnTo>
                    <a:pt x="3044545" y="502373"/>
                  </a:lnTo>
                  <a:lnTo>
                    <a:pt x="3032391" y="502373"/>
                  </a:lnTo>
                  <a:lnTo>
                    <a:pt x="3031274" y="502831"/>
                  </a:lnTo>
                  <a:lnTo>
                    <a:pt x="3029407" y="504698"/>
                  </a:lnTo>
                  <a:lnTo>
                    <a:pt x="3028950" y="505815"/>
                  </a:lnTo>
                  <a:lnTo>
                    <a:pt x="3028950" y="508444"/>
                  </a:lnTo>
                  <a:lnTo>
                    <a:pt x="3029407" y="509574"/>
                  </a:lnTo>
                  <a:lnTo>
                    <a:pt x="3031274" y="511429"/>
                  </a:lnTo>
                  <a:lnTo>
                    <a:pt x="3032391" y="511898"/>
                  </a:lnTo>
                  <a:lnTo>
                    <a:pt x="3044545" y="511898"/>
                  </a:lnTo>
                  <a:lnTo>
                    <a:pt x="3045676" y="511429"/>
                  </a:lnTo>
                  <a:lnTo>
                    <a:pt x="3047530" y="509574"/>
                  </a:lnTo>
                  <a:lnTo>
                    <a:pt x="3048000" y="508444"/>
                  </a:lnTo>
                  <a:lnTo>
                    <a:pt x="3048000" y="505815"/>
                  </a:lnTo>
                  <a:close/>
                </a:path>
                <a:path w="4293234" h="3023870">
                  <a:moveTo>
                    <a:pt x="3048000" y="3441"/>
                  </a:moveTo>
                  <a:lnTo>
                    <a:pt x="3047530" y="2324"/>
                  </a:lnTo>
                  <a:lnTo>
                    <a:pt x="3045676" y="457"/>
                  </a:lnTo>
                  <a:lnTo>
                    <a:pt x="3044545" y="0"/>
                  </a:lnTo>
                  <a:lnTo>
                    <a:pt x="3032391" y="0"/>
                  </a:lnTo>
                  <a:lnTo>
                    <a:pt x="3031274" y="457"/>
                  </a:lnTo>
                  <a:lnTo>
                    <a:pt x="3029407" y="2324"/>
                  </a:lnTo>
                  <a:lnTo>
                    <a:pt x="3028950" y="3441"/>
                  </a:lnTo>
                  <a:lnTo>
                    <a:pt x="3028950" y="6070"/>
                  </a:lnTo>
                  <a:lnTo>
                    <a:pt x="3029407" y="7200"/>
                  </a:lnTo>
                  <a:lnTo>
                    <a:pt x="3031274" y="9055"/>
                  </a:lnTo>
                  <a:lnTo>
                    <a:pt x="3032391" y="9525"/>
                  </a:lnTo>
                  <a:lnTo>
                    <a:pt x="3044545" y="9525"/>
                  </a:lnTo>
                  <a:lnTo>
                    <a:pt x="3045676" y="9055"/>
                  </a:lnTo>
                  <a:lnTo>
                    <a:pt x="3047530" y="7200"/>
                  </a:lnTo>
                  <a:lnTo>
                    <a:pt x="3048000" y="6070"/>
                  </a:lnTo>
                  <a:lnTo>
                    <a:pt x="3048000" y="3441"/>
                  </a:lnTo>
                  <a:close/>
                </a:path>
                <a:path w="4293234" h="3023870">
                  <a:moveTo>
                    <a:pt x="3105150" y="3017697"/>
                  </a:moveTo>
                  <a:lnTo>
                    <a:pt x="3104680" y="3016567"/>
                  </a:lnTo>
                  <a:lnTo>
                    <a:pt x="3102826" y="3014713"/>
                  </a:lnTo>
                  <a:lnTo>
                    <a:pt x="3101695" y="3014243"/>
                  </a:lnTo>
                  <a:lnTo>
                    <a:pt x="3089541" y="3014243"/>
                  </a:lnTo>
                  <a:lnTo>
                    <a:pt x="3088424" y="3014713"/>
                  </a:lnTo>
                  <a:lnTo>
                    <a:pt x="3086557" y="3016567"/>
                  </a:lnTo>
                  <a:lnTo>
                    <a:pt x="3086100" y="3017697"/>
                  </a:lnTo>
                  <a:lnTo>
                    <a:pt x="3086100" y="3020326"/>
                  </a:lnTo>
                  <a:lnTo>
                    <a:pt x="3086557" y="3021444"/>
                  </a:lnTo>
                  <a:lnTo>
                    <a:pt x="3088424" y="3023298"/>
                  </a:lnTo>
                  <a:lnTo>
                    <a:pt x="3089541" y="3023768"/>
                  </a:lnTo>
                  <a:lnTo>
                    <a:pt x="3101695" y="3023768"/>
                  </a:lnTo>
                  <a:lnTo>
                    <a:pt x="3102826" y="3023298"/>
                  </a:lnTo>
                  <a:lnTo>
                    <a:pt x="3104680" y="3021444"/>
                  </a:lnTo>
                  <a:lnTo>
                    <a:pt x="3105150" y="3020326"/>
                  </a:lnTo>
                  <a:lnTo>
                    <a:pt x="3105150" y="3017697"/>
                  </a:lnTo>
                  <a:close/>
                </a:path>
                <a:path w="4293234" h="3023870">
                  <a:moveTo>
                    <a:pt x="3105150" y="2515324"/>
                  </a:moveTo>
                  <a:lnTo>
                    <a:pt x="3104680" y="2514193"/>
                  </a:lnTo>
                  <a:lnTo>
                    <a:pt x="3102826" y="2512339"/>
                  </a:lnTo>
                  <a:lnTo>
                    <a:pt x="3101695" y="2511869"/>
                  </a:lnTo>
                  <a:lnTo>
                    <a:pt x="3089541" y="2511869"/>
                  </a:lnTo>
                  <a:lnTo>
                    <a:pt x="3088424" y="2512339"/>
                  </a:lnTo>
                  <a:lnTo>
                    <a:pt x="3086557" y="2514193"/>
                  </a:lnTo>
                  <a:lnTo>
                    <a:pt x="3086100" y="2515324"/>
                  </a:lnTo>
                  <a:lnTo>
                    <a:pt x="3086100" y="2517952"/>
                  </a:lnTo>
                  <a:lnTo>
                    <a:pt x="3086557" y="2519070"/>
                  </a:lnTo>
                  <a:lnTo>
                    <a:pt x="3088424" y="2520937"/>
                  </a:lnTo>
                  <a:lnTo>
                    <a:pt x="3089541" y="2521394"/>
                  </a:lnTo>
                  <a:lnTo>
                    <a:pt x="3101695" y="2521394"/>
                  </a:lnTo>
                  <a:lnTo>
                    <a:pt x="3102826" y="2520937"/>
                  </a:lnTo>
                  <a:lnTo>
                    <a:pt x="3104680" y="2519070"/>
                  </a:lnTo>
                  <a:lnTo>
                    <a:pt x="3105150" y="2517952"/>
                  </a:lnTo>
                  <a:lnTo>
                    <a:pt x="3105150" y="2515324"/>
                  </a:lnTo>
                  <a:close/>
                </a:path>
                <a:path w="4293234" h="3023870">
                  <a:moveTo>
                    <a:pt x="3105150" y="2012950"/>
                  </a:moveTo>
                  <a:lnTo>
                    <a:pt x="3104680" y="2011832"/>
                  </a:lnTo>
                  <a:lnTo>
                    <a:pt x="3102826" y="2009965"/>
                  </a:lnTo>
                  <a:lnTo>
                    <a:pt x="3101695" y="2009495"/>
                  </a:lnTo>
                  <a:lnTo>
                    <a:pt x="3089541" y="2009495"/>
                  </a:lnTo>
                  <a:lnTo>
                    <a:pt x="3088424" y="2009965"/>
                  </a:lnTo>
                  <a:lnTo>
                    <a:pt x="3086557" y="2011832"/>
                  </a:lnTo>
                  <a:lnTo>
                    <a:pt x="3086100" y="2012950"/>
                  </a:lnTo>
                  <a:lnTo>
                    <a:pt x="3086100" y="2015578"/>
                  </a:lnTo>
                  <a:lnTo>
                    <a:pt x="3086557" y="2016696"/>
                  </a:lnTo>
                  <a:lnTo>
                    <a:pt x="3088424" y="2018563"/>
                  </a:lnTo>
                  <a:lnTo>
                    <a:pt x="3089541" y="2019020"/>
                  </a:lnTo>
                  <a:lnTo>
                    <a:pt x="3101695" y="2019020"/>
                  </a:lnTo>
                  <a:lnTo>
                    <a:pt x="3102826" y="2018563"/>
                  </a:lnTo>
                  <a:lnTo>
                    <a:pt x="3104680" y="2016696"/>
                  </a:lnTo>
                  <a:lnTo>
                    <a:pt x="3105150" y="2015578"/>
                  </a:lnTo>
                  <a:lnTo>
                    <a:pt x="3105150" y="2012950"/>
                  </a:lnTo>
                  <a:close/>
                </a:path>
                <a:path w="4293234" h="3023870">
                  <a:moveTo>
                    <a:pt x="3105150" y="1510576"/>
                  </a:moveTo>
                  <a:lnTo>
                    <a:pt x="3104680" y="1509458"/>
                  </a:lnTo>
                  <a:lnTo>
                    <a:pt x="3102826" y="1507591"/>
                  </a:lnTo>
                  <a:lnTo>
                    <a:pt x="3101695" y="1507134"/>
                  </a:lnTo>
                  <a:lnTo>
                    <a:pt x="3089541" y="1507134"/>
                  </a:lnTo>
                  <a:lnTo>
                    <a:pt x="3088424" y="1507591"/>
                  </a:lnTo>
                  <a:lnTo>
                    <a:pt x="3086557" y="1509458"/>
                  </a:lnTo>
                  <a:lnTo>
                    <a:pt x="3086100" y="1510576"/>
                  </a:lnTo>
                  <a:lnTo>
                    <a:pt x="3086100" y="1513205"/>
                  </a:lnTo>
                  <a:lnTo>
                    <a:pt x="3086557" y="1514335"/>
                  </a:lnTo>
                  <a:lnTo>
                    <a:pt x="3088424" y="1516189"/>
                  </a:lnTo>
                  <a:lnTo>
                    <a:pt x="3089541" y="1516659"/>
                  </a:lnTo>
                  <a:lnTo>
                    <a:pt x="3101695" y="1516659"/>
                  </a:lnTo>
                  <a:lnTo>
                    <a:pt x="3102826" y="1516189"/>
                  </a:lnTo>
                  <a:lnTo>
                    <a:pt x="3104680" y="1514335"/>
                  </a:lnTo>
                  <a:lnTo>
                    <a:pt x="3105150" y="1513205"/>
                  </a:lnTo>
                  <a:lnTo>
                    <a:pt x="3105150" y="1510576"/>
                  </a:lnTo>
                  <a:close/>
                </a:path>
                <a:path w="4293234" h="3023870">
                  <a:moveTo>
                    <a:pt x="3105150" y="1008202"/>
                  </a:moveTo>
                  <a:lnTo>
                    <a:pt x="3104680" y="1007084"/>
                  </a:lnTo>
                  <a:lnTo>
                    <a:pt x="3102826" y="1005230"/>
                  </a:lnTo>
                  <a:lnTo>
                    <a:pt x="3101695" y="1004760"/>
                  </a:lnTo>
                  <a:lnTo>
                    <a:pt x="3089541" y="1004760"/>
                  </a:lnTo>
                  <a:lnTo>
                    <a:pt x="3088424" y="1005230"/>
                  </a:lnTo>
                  <a:lnTo>
                    <a:pt x="3086557" y="1007084"/>
                  </a:lnTo>
                  <a:lnTo>
                    <a:pt x="3086100" y="1008202"/>
                  </a:lnTo>
                  <a:lnTo>
                    <a:pt x="3086100" y="1010831"/>
                  </a:lnTo>
                  <a:lnTo>
                    <a:pt x="3086557" y="1011961"/>
                  </a:lnTo>
                  <a:lnTo>
                    <a:pt x="3088424" y="1013815"/>
                  </a:lnTo>
                  <a:lnTo>
                    <a:pt x="3089541" y="1014285"/>
                  </a:lnTo>
                  <a:lnTo>
                    <a:pt x="3101695" y="1014285"/>
                  </a:lnTo>
                  <a:lnTo>
                    <a:pt x="3102826" y="1013815"/>
                  </a:lnTo>
                  <a:lnTo>
                    <a:pt x="3104680" y="1011961"/>
                  </a:lnTo>
                  <a:lnTo>
                    <a:pt x="3105150" y="1010831"/>
                  </a:lnTo>
                  <a:lnTo>
                    <a:pt x="3105150" y="1008202"/>
                  </a:lnTo>
                  <a:close/>
                </a:path>
                <a:path w="4293234" h="3023870">
                  <a:moveTo>
                    <a:pt x="3105150" y="505815"/>
                  </a:moveTo>
                  <a:lnTo>
                    <a:pt x="3104680" y="504698"/>
                  </a:lnTo>
                  <a:lnTo>
                    <a:pt x="3102826" y="502831"/>
                  </a:lnTo>
                  <a:lnTo>
                    <a:pt x="3101695" y="502373"/>
                  </a:lnTo>
                  <a:lnTo>
                    <a:pt x="3089541" y="502373"/>
                  </a:lnTo>
                  <a:lnTo>
                    <a:pt x="3088424" y="502831"/>
                  </a:lnTo>
                  <a:lnTo>
                    <a:pt x="3086557" y="504698"/>
                  </a:lnTo>
                  <a:lnTo>
                    <a:pt x="3086100" y="505815"/>
                  </a:lnTo>
                  <a:lnTo>
                    <a:pt x="3086100" y="508444"/>
                  </a:lnTo>
                  <a:lnTo>
                    <a:pt x="3086557" y="509574"/>
                  </a:lnTo>
                  <a:lnTo>
                    <a:pt x="3088424" y="511429"/>
                  </a:lnTo>
                  <a:lnTo>
                    <a:pt x="3089541" y="511898"/>
                  </a:lnTo>
                  <a:lnTo>
                    <a:pt x="3101695" y="511898"/>
                  </a:lnTo>
                  <a:lnTo>
                    <a:pt x="3102826" y="511429"/>
                  </a:lnTo>
                  <a:lnTo>
                    <a:pt x="3104680" y="509574"/>
                  </a:lnTo>
                  <a:lnTo>
                    <a:pt x="3105150" y="508444"/>
                  </a:lnTo>
                  <a:lnTo>
                    <a:pt x="3105150" y="505815"/>
                  </a:lnTo>
                  <a:close/>
                </a:path>
                <a:path w="4293234" h="3023870">
                  <a:moveTo>
                    <a:pt x="3105150" y="3441"/>
                  </a:moveTo>
                  <a:lnTo>
                    <a:pt x="3104680" y="2324"/>
                  </a:lnTo>
                  <a:lnTo>
                    <a:pt x="3102826" y="457"/>
                  </a:lnTo>
                  <a:lnTo>
                    <a:pt x="3101695" y="0"/>
                  </a:lnTo>
                  <a:lnTo>
                    <a:pt x="3089541" y="0"/>
                  </a:lnTo>
                  <a:lnTo>
                    <a:pt x="3088424" y="457"/>
                  </a:lnTo>
                  <a:lnTo>
                    <a:pt x="3086557" y="2324"/>
                  </a:lnTo>
                  <a:lnTo>
                    <a:pt x="3086100" y="3441"/>
                  </a:lnTo>
                  <a:lnTo>
                    <a:pt x="3086100" y="6070"/>
                  </a:lnTo>
                  <a:lnTo>
                    <a:pt x="3086557" y="7200"/>
                  </a:lnTo>
                  <a:lnTo>
                    <a:pt x="3088424" y="9055"/>
                  </a:lnTo>
                  <a:lnTo>
                    <a:pt x="3089541" y="9525"/>
                  </a:lnTo>
                  <a:lnTo>
                    <a:pt x="3101695" y="9525"/>
                  </a:lnTo>
                  <a:lnTo>
                    <a:pt x="3102826" y="9055"/>
                  </a:lnTo>
                  <a:lnTo>
                    <a:pt x="3104680" y="7200"/>
                  </a:lnTo>
                  <a:lnTo>
                    <a:pt x="3105150" y="6070"/>
                  </a:lnTo>
                  <a:lnTo>
                    <a:pt x="3105150" y="3441"/>
                  </a:lnTo>
                  <a:close/>
                </a:path>
                <a:path w="4293234" h="3023870">
                  <a:moveTo>
                    <a:pt x="3162300" y="3017697"/>
                  </a:moveTo>
                  <a:lnTo>
                    <a:pt x="3161830" y="3016567"/>
                  </a:lnTo>
                  <a:lnTo>
                    <a:pt x="3159976" y="3014713"/>
                  </a:lnTo>
                  <a:lnTo>
                    <a:pt x="3158845" y="3014243"/>
                  </a:lnTo>
                  <a:lnTo>
                    <a:pt x="3146691" y="3014243"/>
                  </a:lnTo>
                  <a:lnTo>
                    <a:pt x="3145574" y="3014713"/>
                  </a:lnTo>
                  <a:lnTo>
                    <a:pt x="3143707" y="3016567"/>
                  </a:lnTo>
                  <a:lnTo>
                    <a:pt x="3143250" y="3017697"/>
                  </a:lnTo>
                  <a:lnTo>
                    <a:pt x="3143250" y="3020326"/>
                  </a:lnTo>
                  <a:lnTo>
                    <a:pt x="3143707" y="3021444"/>
                  </a:lnTo>
                  <a:lnTo>
                    <a:pt x="3145574" y="3023298"/>
                  </a:lnTo>
                  <a:lnTo>
                    <a:pt x="3146691" y="3023768"/>
                  </a:lnTo>
                  <a:lnTo>
                    <a:pt x="3158845" y="3023768"/>
                  </a:lnTo>
                  <a:lnTo>
                    <a:pt x="3159976" y="3023298"/>
                  </a:lnTo>
                  <a:lnTo>
                    <a:pt x="3161830" y="3021444"/>
                  </a:lnTo>
                  <a:lnTo>
                    <a:pt x="3162300" y="3020326"/>
                  </a:lnTo>
                  <a:lnTo>
                    <a:pt x="3162300" y="3017697"/>
                  </a:lnTo>
                  <a:close/>
                </a:path>
                <a:path w="4293234" h="3023870">
                  <a:moveTo>
                    <a:pt x="3162300" y="2515324"/>
                  </a:moveTo>
                  <a:lnTo>
                    <a:pt x="3161830" y="2514193"/>
                  </a:lnTo>
                  <a:lnTo>
                    <a:pt x="3159976" y="2512339"/>
                  </a:lnTo>
                  <a:lnTo>
                    <a:pt x="3158845" y="2511869"/>
                  </a:lnTo>
                  <a:lnTo>
                    <a:pt x="3146691" y="2511869"/>
                  </a:lnTo>
                  <a:lnTo>
                    <a:pt x="3145574" y="2512339"/>
                  </a:lnTo>
                  <a:lnTo>
                    <a:pt x="3143707" y="2514193"/>
                  </a:lnTo>
                  <a:lnTo>
                    <a:pt x="3143250" y="2515324"/>
                  </a:lnTo>
                  <a:lnTo>
                    <a:pt x="3143250" y="2517952"/>
                  </a:lnTo>
                  <a:lnTo>
                    <a:pt x="3143707" y="2519070"/>
                  </a:lnTo>
                  <a:lnTo>
                    <a:pt x="3145574" y="2520937"/>
                  </a:lnTo>
                  <a:lnTo>
                    <a:pt x="3146691" y="2521394"/>
                  </a:lnTo>
                  <a:lnTo>
                    <a:pt x="3158845" y="2521394"/>
                  </a:lnTo>
                  <a:lnTo>
                    <a:pt x="3159976" y="2520937"/>
                  </a:lnTo>
                  <a:lnTo>
                    <a:pt x="3161830" y="2519070"/>
                  </a:lnTo>
                  <a:lnTo>
                    <a:pt x="3162300" y="2517952"/>
                  </a:lnTo>
                  <a:lnTo>
                    <a:pt x="3162300" y="2515324"/>
                  </a:lnTo>
                  <a:close/>
                </a:path>
                <a:path w="4293234" h="3023870">
                  <a:moveTo>
                    <a:pt x="3162300" y="2012950"/>
                  </a:moveTo>
                  <a:lnTo>
                    <a:pt x="3161830" y="2011832"/>
                  </a:lnTo>
                  <a:lnTo>
                    <a:pt x="3159976" y="2009965"/>
                  </a:lnTo>
                  <a:lnTo>
                    <a:pt x="3158845" y="2009495"/>
                  </a:lnTo>
                  <a:lnTo>
                    <a:pt x="3146691" y="2009495"/>
                  </a:lnTo>
                  <a:lnTo>
                    <a:pt x="3145574" y="2009965"/>
                  </a:lnTo>
                  <a:lnTo>
                    <a:pt x="3143707" y="2011832"/>
                  </a:lnTo>
                  <a:lnTo>
                    <a:pt x="3143250" y="2012950"/>
                  </a:lnTo>
                  <a:lnTo>
                    <a:pt x="3143250" y="2015578"/>
                  </a:lnTo>
                  <a:lnTo>
                    <a:pt x="3143707" y="2016696"/>
                  </a:lnTo>
                  <a:lnTo>
                    <a:pt x="3145574" y="2018563"/>
                  </a:lnTo>
                  <a:lnTo>
                    <a:pt x="3146691" y="2019020"/>
                  </a:lnTo>
                  <a:lnTo>
                    <a:pt x="3158845" y="2019020"/>
                  </a:lnTo>
                  <a:lnTo>
                    <a:pt x="3159976" y="2018563"/>
                  </a:lnTo>
                  <a:lnTo>
                    <a:pt x="3161830" y="2016696"/>
                  </a:lnTo>
                  <a:lnTo>
                    <a:pt x="3162300" y="2015578"/>
                  </a:lnTo>
                  <a:lnTo>
                    <a:pt x="3162300" y="2012950"/>
                  </a:lnTo>
                  <a:close/>
                </a:path>
                <a:path w="4293234" h="3023870">
                  <a:moveTo>
                    <a:pt x="3162300" y="1510576"/>
                  </a:moveTo>
                  <a:lnTo>
                    <a:pt x="3161830" y="1509458"/>
                  </a:lnTo>
                  <a:lnTo>
                    <a:pt x="3159976" y="1507591"/>
                  </a:lnTo>
                  <a:lnTo>
                    <a:pt x="3158845" y="1507134"/>
                  </a:lnTo>
                  <a:lnTo>
                    <a:pt x="3146691" y="1507134"/>
                  </a:lnTo>
                  <a:lnTo>
                    <a:pt x="3145574" y="1507591"/>
                  </a:lnTo>
                  <a:lnTo>
                    <a:pt x="3143707" y="1509458"/>
                  </a:lnTo>
                  <a:lnTo>
                    <a:pt x="3143250" y="1510576"/>
                  </a:lnTo>
                  <a:lnTo>
                    <a:pt x="3143250" y="1513205"/>
                  </a:lnTo>
                  <a:lnTo>
                    <a:pt x="3143707" y="1514335"/>
                  </a:lnTo>
                  <a:lnTo>
                    <a:pt x="3145574" y="1516189"/>
                  </a:lnTo>
                  <a:lnTo>
                    <a:pt x="3146691" y="1516659"/>
                  </a:lnTo>
                  <a:lnTo>
                    <a:pt x="3158845" y="1516659"/>
                  </a:lnTo>
                  <a:lnTo>
                    <a:pt x="3159976" y="1516189"/>
                  </a:lnTo>
                  <a:lnTo>
                    <a:pt x="3161830" y="1514335"/>
                  </a:lnTo>
                  <a:lnTo>
                    <a:pt x="3162300" y="1513205"/>
                  </a:lnTo>
                  <a:lnTo>
                    <a:pt x="3162300" y="1510576"/>
                  </a:lnTo>
                  <a:close/>
                </a:path>
                <a:path w="4293234" h="3023870">
                  <a:moveTo>
                    <a:pt x="3162300" y="1008202"/>
                  </a:moveTo>
                  <a:lnTo>
                    <a:pt x="3161830" y="1007084"/>
                  </a:lnTo>
                  <a:lnTo>
                    <a:pt x="3159976" y="1005230"/>
                  </a:lnTo>
                  <a:lnTo>
                    <a:pt x="3158845" y="1004760"/>
                  </a:lnTo>
                  <a:lnTo>
                    <a:pt x="3146691" y="1004760"/>
                  </a:lnTo>
                  <a:lnTo>
                    <a:pt x="3145574" y="1005230"/>
                  </a:lnTo>
                  <a:lnTo>
                    <a:pt x="3143707" y="1007084"/>
                  </a:lnTo>
                  <a:lnTo>
                    <a:pt x="3143250" y="1008202"/>
                  </a:lnTo>
                  <a:lnTo>
                    <a:pt x="3143250" y="1010831"/>
                  </a:lnTo>
                  <a:lnTo>
                    <a:pt x="3143707" y="1011961"/>
                  </a:lnTo>
                  <a:lnTo>
                    <a:pt x="3145574" y="1013815"/>
                  </a:lnTo>
                  <a:lnTo>
                    <a:pt x="3146691" y="1014285"/>
                  </a:lnTo>
                  <a:lnTo>
                    <a:pt x="3158845" y="1014285"/>
                  </a:lnTo>
                  <a:lnTo>
                    <a:pt x="3159976" y="1013815"/>
                  </a:lnTo>
                  <a:lnTo>
                    <a:pt x="3161830" y="1011961"/>
                  </a:lnTo>
                  <a:lnTo>
                    <a:pt x="3162300" y="1010831"/>
                  </a:lnTo>
                  <a:lnTo>
                    <a:pt x="3162300" y="1008202"/>
                  </a:lnTo>
                  <a:close/>
                </a:path>
                <a:path w="4293234" h="3023870">
                  <a:moveTo>
                    <a:pt x="3162300" y="505815"/>
                  </a:moveTo>
                  <a:lnTo>
                    <a:pt x="3161830" y="504698"/>
                  </a:lnTo>
                  <a:lnTo>
                    <a:pt x="3159976" y="502831"/>
                  </a:lnTo>
                  <a:lnTo>
                    <a:pt x="3158845" y="502373"/>
                  </a:lnTo>
                  <a:lnTo>
                    <a:pt x="3146691" y="502373"/>
                  </a:lnTo>
                  <a:lnTo>
                    <a:pt x="3145574" y="502831"/>
                  </a:lnTo>
                  <a:lnTo>
                    <a:pt x="3143707" y="504698"/>
                  </a:lnTo>
                  <a:lnTo>
                    <a:pt x="3143250" y="505815"/>
                  </a:lnTo>
                  <a:lnTo>
                    <a:pt x="3143250" y="508444"/>
                  </a:lnTo>
                  <a:lnTo>
                    <a:pt x="3143707" y="509574"/>
                  </a:lnTo>
                  <a:lnTo>
                    <a:pt x="3145574" y="511429"/>
                  </a:lnTo>
                  <a:lnTo>
                    <a:pt x="3146691" y="511898"/>
                  </a:lnTo>
                  <a:lnTo>
                    <a:pt x="3158845" y="511898"/>
                  </a:lnTo>
                  <a:lnTo>
                    <a:pt x="3159976" y="511429"/>
                  </a:lnTo>
                  <a:lnTo>
                    <a:pt x="3161830" y="509574"/>
                  </a:lnTo>
                  <a:lnTo>
                    <a:pt x="3162300" y="508444"/>
                  </a:lnTo>
                  <a:lnTo>
                    <a:pt x="3162300" y="505815"/>
                  </a:lnTo>
                  <a:close/>
                </a:path>
                <a:path w="4293234" h="3023870">
                  <a:moveTo>
                    <a:pt x="3162300" y="3441"/>
                  </a:moveTo>
                  <a:lnTo>
                    <a:pt x="3161830" y="2324"/>
                  </a:lnTo>
                  <a:lnTo>
                    <a:pt x="3159976" y="457"/>
                  </a:lnTo>
                  <a:lnTo>
                    <a:pt x="3158845" y="0"/>
                  </a:lnTo>
                  <a:lnTo>
                    <a:pt x="3146691" y="0"/>
                  </a:lnTo>
                  <a:lnTo>
                    <a:pt x="3145574" y="457"/>
                  </a:lnTo>
                  <a:lnTo>
                    <a:pt x="3143707" y="2324"/>
                  </a:lnTo>
                  <a:lnTo>
                    <a:pt x="3143250" y="3441"/>
                  </a:lnTo>
                  <a:lnTo>
                    <a:pt x="3143250" y="6070"/>
                  </a:lnTo>
                  <a:lnTo>
                    <a:pt x="3143707" y="7200"/>
                  </a:lnTo>
                  <a:lnTo>
                    <a:pt x="3145574" y="9055"/>
                  </a:lnTo>
                  <a:lnTo>
                    <a:pt x="3146691" y="9525"/>
                  </a:lnTo>
                  <a:lnTo>
                    <a:pt x="3158845" y="9525"/>
                  </a:lnTo>
                  <a:lnTo>
                    <a:pt x="3159976" y="9055"/>
                  </a:lnTo>
                  <a:lnTo>
                    <a:pt x="3161830" y="7200"/>
                  </a:lnTo>
                  <a:lnTo>
                    <a:pt x="3162300" y="6070"/>
                  </a:lnTo>
                  <a:lnTo>
                    <a:pt x="3162300" y="3441"/>
                  </a:lnTo>
                  <a:close/>
                </a:path>
                <a:path w="4293234" h="3023870">
                  <a:moveTo>
                    <a:pt x="3219450" y="3017697"/>
                  </a:moveTo>
                  <a:lnTo>
                    <a:pt x="3218980" y="3016567"/>
                  </a:lnTo>
                  <a:lnTo>
                    <a:pt x="3217126" y="3014713"/>
                  </a:lnTo>
                  <a:lnTo>
                    <a:pt x="3215995" y="3014243"/>
                  </a:lnTo>
                  <a:lnTo>
                    <a:pt x="3203841" y="3014243"/>
                  </a:lnTo>
                  <a:lnTo>
                    <a:pt x="3202724" y="3014713"/>
                  </a:lnTo>
                  <a:lnTo>
                    <a:pt x="3200857" y="3016567"/>
                  </a:lnTo>
                  <a:lnTo>
                    <a:pt x="3200400" y="3017697"/>
                  </a:lnTo>
                  <a:lnTo>
                    <a:pt x="3200400" y="3020326"/>
                  </a:lnTo>
                  <a:lnTo>
                    <a:pt x="3200857" y="3021444"/>
                  </a:lnTo>
                  <a:lnTo>
                    <a:pt x="3202724" y="3023298"/>
                  </a:lnTo>
                  <a:lnTo>
                    <a:pt x="3203841" y="3023768"/>
                  </a:lnTo>
                  <a:lnTo>
                    <a:pt x="3215995" y="3023768"/>
                  </a:lnTo>
                  <a:lnTo>
                    <a:pt x="3217126" y="3023298"/>
                  </a:lnTo>
                  <a:lnTo>
                    <a:pt x="3218980" y="3021444"/>
                  </a:lnTo>
                  <a:lnTo>
                    <a:pt x="3219450" y="3020326"/>
                  </a:lnTo>
                  <a:lnTo>
                    <a:pt x="3219450" y="3017697"/>
                  </a:lnTo>
                  <a:close/>
                </a:path>
                <a:path w="4293234" h="3023870">
                  <a:moveTo>
                    <a:pt x="3219450" y="2515324"/>
                  </a:moveTo>
                  <a:lnTo>
                    <a:pt x="3218980" y="2514193"/>
                  </a:lnTo>
                  <a:lnTo>
                    <a:pt x="3217126" y="2512339"/>
                  </a:lnTo>
                  <a:lnTo>
                    <a:pt x="3215995" y="2511869"/>
                  </a:lnTo>
                  <a:lnTo>
                    <a:pt x="3203841" y="2511869"/>
                  </a:lnTo>
                  <a:lnTo>
                    <a:pt x="3202724" y="2512339"/>
                  </a:lnTo>
                  <a:lnTo>
                    <a:pt x="3200857" y="2514193"/>
                  </a:lnTo>
                  <a:lnTo>
                    <a:pt x="3200400" y="2515324"/>
                  </a:lnTo>
                  <a:lnTo>
                    <a:pt x="3200400" y="2517952"/>
                  </a:lnTo>
                  <a:lnTo>
                    <a:pt x="3200857" y="2519070"/>
                  </a:lnTo>
                  <a:lnTo>
                    <a:pt x="3202724" y="2520937"/>
                  </a:lnTo>
                  <a:lnTo>
                    <a:pt x="3203841" y="2521394"/>
                  </a:lnTo>
                  <a:lnTo>
                    <a:pt x="3215995" y="2521394"/>
                  </a:lnTo>
                  <a:lnTo>
                    <a:pt x="3217126" y="2520937"/>
                  </a:lnTo>
                  <a:lnTo>
                    <a:pt x="3218980" y="2519070"/>
                  </a:lnTo>
                  <a:lnTo>
                    <a:pt x="3219450" y="2517952"/>
                  </a:lnTo>
                  <a:lnTo>
                    <a:pt x="3219450" y="2515324"/>
                  </a:lnTo>
                  <a:close/>
                </a:path>
                <a:path w="4293234" h="3023870">
                  <a:moveTo>
                    <a:pt x="3219450" y="2012950"/>
                  </a:moveTo>
                  <a:lnTo>
                    <a:pt x="3218980" y="2011832"/>
                  </a:lnTo>
                  <a:lnTo>
                    <a:pt x="3217126" y="2009965"/>
                  </a:lnTo>
                  <a:lnTo>
                    <a:pt x="3215995" y="2009495"/>
                  </a:lnTo>
                  <a:lnTo>
                    <a:pt x="3203841" y="2009495"/>
                  </a:lnTo>
                  <a:lnTo>
                    <a:pt x="3202724" y="2009965"/>
                  </a:lnTo>
                  <a:lnTo>
                    <a:pt x="3200857" y="2011832"/>
                  </a:lnTo>
                  <a:lnTo>
                    <a:pt x="3200400" y="2012950"/>
                  </a:lnTo>
                  <a:lnTo>
                    <a:pt x="3200400" y="2015578"/>
                  </a:lnTo>
                  <a:lnTo>
                    <a:pt x="3200857" y="2016696"/>
                  </a:lnTo>
                  <a:lnTo>
                    <a:pt x="3202724" y="2018563"/>
                  </a:lnTo>
                  <a:lnTo>
                    <a:pt x="3203841" y="2019020"/>
                  </a:lnTo>
                  <a:lnTo>
                    <a:pt x="3215995" y="2019020"/>
                  </a:lnTo>
                  <a:lnTo>
                    <a:pt x="3217126" y="2018563"/>
                  </a:lnTo>
                  <a:lnTo>
                    <a:pt x="3218980" y="2016696"/>
                  </a:lnTo>
                  <a:lnTo>
                    <a:pt x="3219450" y="2015578"/>
                  </a:lnTo>
                  <a:lnTo>
                    <a:pt x="3219450" y="2012950"/>
                  </a:lnTo>
                  <a:close/>
                </a:path>
                <a:path w="4293234" h="3023870">
                  <a:moveTo>
                    <a:pt x="3219450" y="1510576"/>
                  </a:moveTo>
                  <a:lnTo>
                    <a:pt x="3218980" y="1509458"/>
                  </a:lnTo>
                  <a:lnTo>
                    <a:pt x="3217126" y="1507591"/>
                  </a:lnTo>
                  <a:lnTo>
                    <a:pt x="3215995" y="1507134"/>
                  </a:lnTo>
                  <a:lnTo>
                    <a:pt x="3203841" y="1507134"/>
                  </a:lnTo>
                  <a:lnTo>
                    <a:pt x="3202724" y="1507591"/>
                  </a:lnTo>
                  <a:lnTo>
                    <a:pt x="3200857" y="1509458"/>
                  </a:lnTo>
                  <a:lnTo>
                    <a:pt x="3200400" y="1510576"/>
                  </a:lnTo>
                  <a:lnTo>
                    <a:pt x="3200400" y="1513205"/>
                  </a:lnTo>
                  <a:lnTo>
                    <a:pt x="3200857" y="1514335"/>
                  </a:lnTo>
                  <a:lnTo>
                    <a:pt x="3202724" y="1516189"/>
                  </a:lnTo>
                  <a:lnTo>
                    <a:pt x="3203841" y="1516659"/>
                  </a:lnTo>
                  <a:lnTo>
                    <a:pt x="3215995" y="1516659"/>
                  </a:lnTo>
                  <a:lnTo>
                    <a:pt x="3217126" y="1516189"/>
                  </a:lnTo>
                  <a:lnTo>
                    <a:pt x="3218980" y="1514335"/>
                  </a:lnTo>
                  <a:lnTo>
                    <a:pt x="3219450" y="1513205"/>
                  </a:lnTo>
                  <a:lnTo>
                    <a:pt x="3219450" y="1510576"/>
                  </a:lnTo>
                  <a:close/>
                </a:path>
                <a:path w="4293234" h="3023870">
                  <a:moveTo>
                    <a:pt x="3219450" y="1008202"/>
                  </a:moveTo>
                  <a:lnTo>
                    <a:pt x="3218980" y="1007084"/>
                  </a:lnTo>
                  <a:lnTo>
                    <a:pt x="3217126" y="1005230"/>
                  </a:lnTo>
                  <a:lnTo>
                    <a:pt x="3215995" y="1004760"/>
                  </a:lnTo>
                  <a:lnTo>
                    <a:pt x="3203841" y="1004760"/>
                  </a:lnTo>
                  <a:lnTo>
                    <a:pt x="3202724" y="1005230"/>
                  </a:lnTo>
                  <a:lnTo>
                    <a:pt x="3200857" y="1007084"/>
                  </a:lnTo>
                  <a:lnTo>
                    <a:pt x="3200400" y="1008202"/>
                  </a:lnTo>
                  <a:lnTo>
                    <a:pt x="3200400" y="1010831"/>
                  </a:lnTo>
                  <a:lnTo>
                    <a:pt x="3200857" y="1011961"/>
                  </a:lnTo>
                  <a:lnTo>
                    <a:pt x="3202724" y="1013815"/>
                  </a:lnTo>
                  <a:lnTo>
                    <a:pt x="3203841" y="1014285"/>
                  </a:lnTo>
                  <a:lnTo>
                    <a:pt x="3215995" y="1014285"/>
                  </a:lnTo>
                  <a:lnTo>
                    <a:pt x="3217126" y="1013815"/>
                  </a:lnTo>
                  <a:lnTo>
                    <a:pt x="3218980" y="1011961"/>
                  </a:lnTo>
                  <a:lnTo>
                    <a:pt x="3219450" y="1010831"/>
                  </a:lnTo>
                  <a:lnTo>
                    <a:pt x="3219450" y="1008202"/>
                  </a:lnTo>
                  <a:close/>
                </a:path>
                <a:path w="4293234" h="3023870">
                  <a:moveTo>
                    <a:pt x="3219450" y="505815"/>
                  </a:moveTo>
                  <a:lnTo>
                    <a:pt x="3218980" y="504698"/>
                  </a:lnTo>
                  <a:lnTo>
                    <a:pt x="3217126" y="502831"/>
                  </a:lnTo>
                  <a:lnTo>
                    <a:pt x="3215995" y="502373"/>
                  </a:lnTo>
                  <a:lnTo>
                    <a:pt x="3203841" y="502373"/>
                  </a:lnTo>
                  <a:lnTo>
                    <a:pt x="3202724" y="502831"/>
                  </a:lnTo>
                  <a:lnTo>
                    <a:pt x="3200857" y="504698"/>
                  </a:lnTo>
                  <a:lnTo>
                    <a:pt x="3200400" y="505815"/>
                  </a:lnTo>
                  <a:lnTo>
                    <a:pt x="3200400" y="508444"/>
                  </a:lnTo>
                  <a:lnTo>
                    <a:pt x="3200857" y="509574"/>
                  </a:lnTo>
                  <a:lnTo>
                    <a:pt x="3202724" y="511429"/>
                  </a:lnTo>
                  <a:lnTo>
                    <a:pt x="3203841" y="511898"/>
                  </a:lnTo>
                  <a:lnTo>
                    <a:pt x="3215995" y="511898"/>
                  </a:lnTo>
                  <a:lnTo>
                    <a:pt x="3217126" y="511429"/>
                  </a:lnTo>
                  <a:lnTo>
                    <a:pt x="3218980" y="509574"/>
                  </a:lnTo>
                  <a:lnTo>
                    <a:pt x="3219450" y="508444"/>
                  </a:lnTo>
                  <a:lnTo>
                    <a:pt x="3219450" y="505815"/>
                  </a:lnTo>
                  <a:close/>
                </a:path>
                <a:path w="4293234" h="3023870">
                  <a:moveTo>
                    <a:pt x="3219450" y="3441"/>
                  </a:moveTo>
                  <a:lnTo>
                    <a:pt x="3218980" y="2324"/>
                  </a:lnTo>
                  <a:lnTo>
                    <a:pt x="3217126" y="457"/>
                  </a:lnTo>
                  <a:lnTo>
                    <a:pt x="3215995" y="0"/>
                  </a:lnTo>
                  <a:lnTo>
                    <a:pt x="3203841" y="0"/>
                  </a:lnTo>
                  <a:lnTo>
                    <a:pt x="3202724" y="457"/>
                  </a:lnTo>
                  <a:lnTo>
                    <a:pt x="3200857" y="2324"/>
                  </a:lnTo>
                  <a:lnTo>
                    <a:pt x="3200400" y="3441"/>
                  </a:lnTo>
                  <a:lnTo>
                    <a:pt x="3200400" y="6070"/>
                  </a:lnTo>
                  <a:lnTo>
                    <a:pt x="3200857" y="7200"/>
                  </a:lnTo>
                  <a:lnTo>
                    <a:pt x="3202724" y="9055"/>
                  </a:lnTo>
                  <a:lnTo>
                    <a:pt x="3203841" y="9525"/>
                  </a:lnTo>
                  <a:lnTo>
                    <a:pt x="3215995" y="9525"/>
                  </a:lnTo>
                  <a:lnTo>
                    <a:pt x="3217126" y="9055"/>
                  </a:lnTo>
                  <a:lnTo>
                    <a:pt x="3218980" y="7200"/>
                  </a:lnTo>
                  <a:lnTo>
                    <a:pt x="3219450" y="6070"/>
                  </a:lnTo>
                  <a:lnTo>
                    <a:pt x="3219450" y="3441"/>
                  </a:lnTo>
                  <a:close/>
                </a:path>
                <a:path w="4293234" h="3023870">
                  <a:moveTo>
                    <a:pt x="3276600" y="3017697"/>
                  </a:moveTo>
                  <a:lnTo>
                    <a:pt x="3276130" y="3016567"/>
                  </a:lnTo>
                  <a:lnTo>
                    <a:pt x="3274276" y="3014713"/>
                  </a:lnTo>
                  <a:lnTo>
                    <a:pt x="3273145" y="3014243"/>
                  </a:lnTo>
                  <a:lnTo>
                    <a:pt x="3260991" y="3014243"/>
                  </a:lnTo>
                  <a:lnTo>
                    <a:pt x="3259874" y="3014713"/>
                  </a:lnTo>
                  <a:lnTo>
                    <a:pt x="3258007" y="3016567"/>
                  </a:lnTo>
                  <a:lnTo>
                    <a:pt x="3257550" y="3017697"/>
                  </a:lnTo>
                  <a:lnTo>
                    <a:pt x="3257550" y="3020326"/>
                  </a:lnTo>
                  <a:lnTo>
                    <a:pt x="3258007" y="3021444"/>
                  </a:lnTo>
                  <a:lnTo>
                    <a:pt x="3259874" y="3023298"/>
                  </a:lnTo>
                  <a:lnTo>
                    <a:pt x="3260991" y="3023768"/>
                  </a:lnTo>
                  <a:lnTo>
                    <a:pt x="3273145" y="3023768"/>
                  </a:lnTo>
                  <a:lnTo>
                    <a:pt x="3274276" y="3023298"/>
                  </a:lnTo>
                  <a:lnTo>
                    <a:pt x="3276130" y="3021444"/>
                  </a:lnTo>
                  <a:lnTo>
                    <a:pt x="3276600" y="3020326"/>
                  </a:lnTo>
                  <a:lnTo>
                    <a:pt x="3276600" y="3017697"/>
                  </a:lnTo>
                  <a:close/>
                </a:path>
                <a:path w="4293234" h="3023870">
                  <a:moveTo>
                    <a:pt x="3276600" y="2515324"/>
                  </a:moveTo>
                  <a:lnTo>
                    <a:pt x="3276130" y="2514193"/>
                  </a:lnTo>
                  <a:lnTo>
                    <a:pt x="3274276" y="2512339"/>
                  </a:lnTo>
                  <a:lnTo>
                    <a:pt x="3273145" y="2511869"/>
                  </a:lnTo>
                  <a:lnTo>
                    <a:pt x="3260991" y="2511869"/>
                  </a:lnTo>
                  <a:lnTo>
                    <a:pt x="3259874" y="2512339"/>
                  </a:lnTo>
                  <a:lnTo>
                    <a:pt x="3258007" y="2514193"/>
                  </a:lnTo>
                  <a:lnTo>
                    <a:pt x="3257550" y="2515324"/>
                  </a:lnTo>
                  <a:lnTo>
                    <a:pt x="3257550" y="2517952"/>
                  </a:lnTo>
                  <a:lnTo>
                    <a:pt x="3258007" y="2519070"/>
                  </a:lnTo>
                  <a:lnTo>
                    <a:pt x="3259874" y="2520937"/>
                  </a:lnTo>
                  <a:lnTo>
                    <a:pt x="3260991" y="2521394"/>
                  </a:lnTo>
                  <a:lnTo>
                    <a:pt x="3273145" y="2521394"/>
                  </a:lnTo>
                  <a:lnTo>
                    <a:pt x="3274276" y="2520937"/>
                  </a:lnTo>
                  <a:lnTo>
                    <a:pt x="3276130" y="2519070"/>
                  </a:lnTo>
                  <a:lnTo>
                    <a:pt x="3276600" y="2517952"/>
                  </a:lnTo>
                  <a:lnTo>
                    <a:pt x="3276600" y="2515324"/>
                  </a:lnTo>
                  <a:close/>
                </a:path>
                <a:path w="4293234" h="3023870">
                  <a:moveTo>
                    <a:pt x="3276600" y="2012950"/>
                  </a:moveTo>
                  <a:lnTo>
                    <a:pt x="3276130" y="2011832"/>
                  </a:lnTo>
                  <a:lnTo>
                    <a:pt x="3274276" y="2009965"/>
                  </a:lnTo>
                  <a:lnTo>
                    <a:pt x="3273145" y="2009495"/>
                  </a:lnTo>
                  <a:lnTo>
                    <a:pt x="3260991" y="2009495"/>
                  </a:lnTo>
                  <a:lnTo>
                    <a:pt x="3259874" y="2009965"/>
                  </a:lnTo>
                  <a:lnTo>
                    <a:pt x="3258007" y="2011832"/>
                  </a:lnTo>
                  <a:lnTo>
                    <a:pt x="3257550" y="2012950"/>
                  </a:lnTo>
                  <a:lnTo>
                    <a:pt x="3257550" y="2015578"/>
                  </a:lnTo>
                  <a:lnTo>
                    <a:pt x="3258007" y="2016696"/>
                  </a:lnTo>
                  <a:lnTo>
                    <a:pt x="3259874" y="2018563"/>
                  </a:lnTo>
                  <a:lnTo>
                    <a:pt x="3260991" y="2019020"/>
                  </a:lnTo>
                  <a:lnTo>
                    <a:pt x="3273145" y="2019020"/>
                  </a:lnTo>
                  <a:lnTo>
                    <a:pt x="3274276" y="2018563"/>
                  </a:lnTo>
                  <a:lnTo>
                    <a:pt x="3276130" y="2016696"/>
                  </a:lnTo>
                  <a:lnTo>
                    <a:pt x="3276600" y="2015578"/>
                  </a:lnTo>
                  <a:lnTo>
                    <a:pt x="3276600" y="2012950"/>
                  </a:lnTo>
                  <a:close/>
                </a:path>
                <a:path w="4293234" h="3023870">
                  <a:moveTo>
                    <a:pt x="3276600" y="1510576"/>
                  </a:moveTo>
                  <a:lnTo>
                    <a:pt x="3276130" y="1509458"/>
                  </a:lnTo>
                  <a:lnTo>
                    <a:pt x="3274276" y="1507591"/>
                  </a:lnTo>
                  <a:lnTo>
                    <a:pt x="3273145" y="1507134"/>
                  </a:lnTo>
                  <a:lnTo>
                    <a:pt x="3260991" y="1507134"/>
                  </a:lnTo>
                  <a:lnTo>
                    <a:pt x="3259874" y="1507591"/>
                  </a:lnTo>
                  <a:lnTo>
                    <a:pt x="3258007" y="1509458"/>
                  </a:lnTo>
                  <a:lnTo>
                    <a:pt x="3257550" y="1510576"/>
                  </a:lnTo>
                  <a:lnTo>
                    <a:pt x="3257550" y="1513205"/>
                  </a:lnTo>
                  <a:lnTo>
                    <a:pt x="3258007" y="1514335"/>
                  </a:lnTo>
                  <a:lnTo>
                    <a:pt x="3259874" y="1516189"/>
                  </a:lnTo>
                  <a:lnTo>
                    <a:pt x="3260991" y="1516659"/>
                  </a:lnTo>
                  <a:lnTo>
                    <a:pt x="3273145" y="1516659"/>
                  </a:lnTo>
                  <a:lnTo>
                    <a:pt x="3274276" y="1516189"/>
                  </a:lnTo>
                  <a:lnTo>
                    <a:pt x="3276130" y="1514335"/>
                  </a:lnTo>
                  <a:lnTo>
                    <a:pt x="3276600" y="1513205"/>
                  </a:lnTo>
                  <a:lnTo>
                    <a:pt x="3276600" y="1510576"/>
                  </a:lnTo>
                  <a:close/>
                </a:path>
                <a:path w="4293234" h="3023870">
                  <a:moveTo>
                    <a:pt x="3276600" y="1008202"/>
                  </a:moveTo>
                  <a:lnTo>
                    <a:pt x="3276130" y="1007084"/>
                  </a:lnTo>
                  <a:lnTo>
                    <a:pt x="3274276" y="1005230"/>
                  </a:lnTo>
                  <a:lnTo>
                    <a:pt x="3273145" y="1004760"/>
                  </a:lnTo>
                  <a:lnTo>
                    <a:pt x="3260991" y="1004760"/>
                  </a:lnTo>
                  <a:lnTo>
                    <a:pt x="3259874" y="1005230"/>
                  </a:lnTo>
                  <a:lnTo>
                    <a:pt x="3258007" y="1007084"/>
                  </a:lnTo>
                  <a:lnTo>
                    <a:pt x="3257550" y="1008202"/>
                  </a:lnTo>
                  <a:lnTo>
                    <a:pt x="3257550" y="1010831"/>
                  </a:lnTo>
                  <a:lnTo>
                    <a:pt x="3258007" y="1011961"/>
                  </a:lnTo>
                  <a:lnTo>
                    <a:pt x="3259874" y="1013815"/>
                  </a:lnTo>
                  <a:lnTo>
                    <a:pt x="3260991" y="1014285"/>
                  </a:lnTo>
                  <a:lnTo>
                    <a:pt x="3273145" y="1014285"/>
                  </a:lnTo>
                  <a:lnTo>
                    <a:pt x="3274276" y="1013815"/>
                  </a:lnTo>
                  <a:lnTo>
                    <a:pt x="3276130" y="1011961"/>
                  </a:lnTo>
                  <a:lnTo>
                    <a:pt x="3276600" y="1010831"/>
                  </a:lnTo>
                  <a:lnTo>
                    <a:pt x="3276600" y="1008202"/>
                  </a:lnTo>
                  <a:close/>
                </a:path>
                <a:path w="4293234" h="3023870">
                  <a:moveTo>
                    <a:pt x="3276600" y="505815"/>
                  </a:moveTo>
                  <a:lnTo>
                    <a:pt x="3276130" y="504698"/>
                  </a:lnTo>
                  <a:lnTo>
                    <a:pt x="3274276" y="502831"/>
                  </a:lnTo>
                  <a:lnTo>
                    <a:pt x="3273145" y="502373"/>
                  </a:lnTo>
                  <a:lnTo>
                    <a:pt x="3260991" y="502373"/>
                  </a:lnTo>
                  <a:lnTo>
                    <a:pt x="3259874" y="502831"/>
                  </a:lnTo>
                  <a:lnTo>
                    <a:pt x="3258007" y="504698"/>
                  </a:lnTo>
                  <a:lnTo>
                    <a:pt x="3257550" y="505815"/>
                  </a:lnTo>
                  <a:lnTo>
                    <a:pt x="3257550" y="508444"/>
                  </a:lnTo>
                  <a:lnTo>
                    <a:pt x="3258007" y="509574"/>
                  </a:lnTo>
                  <a:lnTo>
                    <a:pt x="3259874" y="511429"/>
                  </a:lnTo>
                  <a:lnTo>
                    <a:pt x="3260991" y="511898"/>
                  </a:lnTo>
                  <a:lnTo>
                    <a:pt x="3273145" y="511898"/>
                  </a:lnTo>
                  <a:lnTo>
                    <a:pt x="3274276" y="511429"/>
                  </a:lnTo>
                  <a:lnTo>
                    <a:pt x="3276130" y="509574"/>
                  </a:lnTo>
                  <a:lnTo>
                    <a:pt x="3276600" y="508444"/>
                  </a:lnTo>
                  <a:lnTo>
                    <a:pt x="3276600" y="505815"/>
                  </a:lnTo>
                  <a:close/>
                </a:path>
                <a:path w="4293234" h="3023870">
                  <a:moveTo>
                    <a:pt x="3276600" y="3441"/>
                  </a:moveTo>
                  <a:lnTo>
                    <a:pt x="3276130" y="2324"/>
                  </a:lnTo>
                  <a:lnTo>
                    <a:pt x="3274276" y="457"/>
                  </a:lnTo>
                  <a:lnTo>
                    <a:pt x="3273145" y="0"/>
                  </a:lnTo>
                  <a:lnTo>
                    <a:pt x="3260991" y="0"/>
                  </a:lnTo>
                  <a:lnTo>
                    <a:pt x="3259874" y="457"/>
                  </a:lnTo>
                  <a:lnTo>
                    <a:pt x="3258007" y="2324"/>
                  </a:lnTo>
                  <a:lnTo>
                    <a:pt x="3257550" y="3441"/>
                  </a:lnTo>
                  <a:lnTo>
                    <a:pt x="3257550" y="6070"/>
                  </a:lnTo>
                  <a:lnTo>
                    <a:pt x="3258007" y="7200"/>
                  </a:lnTo>
                  <a:lnTo>
                    <a:pt x="3259874" y="9055"/>
                  </a:lnTo>
                  <a:lnTo>
                    <a:pt x="3260991" y="9525"/>
                  </a:lnTo>
                  <a:lnTo>
                    <a:pt x="3273145" y="9525"/>
                  </a:lnTo>
                  <a:lnTo>
                    <a:pt x="3274276" y="9055"/>
                  </a:lnTo>
                  <a:lnTo>
                    <a:pt x="3276130" y="7200"/>
                  </a:lnTo>
                  <a:lnTo>
                    <a:pt x="3276600" y="6070"/>
                  </a:lnTo>
                  <a:lnTo>
                    <a:pt x="3276600" y="3441"/>
                  </a:lnTo>
                  <a:close/>
                </a:path>
                <a:path w="4293234" h="3023870">
                  <a:moveTo>
                    <a:pt x="3333750" y="3017697"/>
                  </a:moveTo>
                  <a:lnTo>
                    <a:pt x="3333280" y="3016567"/>
                  </a:lnTo>
                  <a:lnTo>
                    <a:pt x="3331426" y="3014713"/>
                  </a:lnTo>
                  <a:lnTo>
                    <a:pt x="3330295" y="3014243"/>
                  </a:lnTo>
                  <a:lnTo>
                    <a:pt x="3318141" y="3014243"/>
                  </a:lnTo>
                  <a:lnTo>
                    <a:pt x="3317024" y="3014713"/>
                  </a:lnTo>
                  <a:lnTo>
                    <a:pt x="3315157" y="3016567"/>
                  </a:lnTo>
                  <a:lnTo>
                    <a:pt x="3314700" y="3017697"/>
                  </a:lnTo>
                  <a:lnTo>
                    <a:pt x="3314700" y="3020326"/>
                  </a:lnTo>
                  <a:lnTo>
                    <a:pt x="3315157" y="3021444"/>
                  </a:lnTo>
                  <a:lnTo>
                    <a:pt x="3317024" y="3023298"/>
                  </a:lnTo>
                  <a:lnTo>
                    <a:pt x="3318141" y="3023768"/>
                  </a:lnTo>
                  <a:lnTo>
                    <a:pt x="3330295" y="3023768"/>
                  </a:lnTo>
                  <a:lnTo>
                    <a:pt x="3331426" y="3023298"/>
                  </a:lnTo>
                  <a:lnTo>
                    <a:pt x="3333280" y="3021444"/>
                  </a:lnTo>
                  <a:lnTo>
                    <a:pt x="3333750" y="3020326"/>
                  </a:lnTo>
                  <a:lnTo>
                    <a:pt x="3333750" y="3017697"/>
                  </a:lnTo>
                  <a:close/>
                </a:path>
                <a:path w="4293234" h="3023870">
                  <a:moveTo>
                    <a:pt x="3333750" y="2515324"/>
                  </a:moveTo>
                  <a:lnTo>
                    <a:pt x="3333280" y="2514193"/>
                  </a:lnTo>
                  <a:lnTo>
                    <a:pt x="3331426" y="2512339"/>
                  </a:lnTo>
                  <a:lnTo>
                    <a:pt x="3330295" y="2511869"/>
                  </a:lnTo>
                  <a:lnTo>
                    <a:pt x="3318141" y="2511869"/>
                  </a:lnTo>
                  <a:lnTo>
                    <a:pt x="3317024" y="2512339"/>
                  </a:lnTo>
                  <a:lnTo>
                    <a:pt x="3315157" y="2514193"/>
                  </a:lnTo>
                  <a:lnTo>
                    <a:pt x="3314700" y="2515324"/>
                  </a:lnTo>
                  <a:lnTo>
                    <a:pt x="3314700" y="2517952"/>
                  </a:lnTo>
                  <a:lnTo>
                    <a:pt x="3315157" y="2519070"/>
                  </a:lnTo>
                  <a:lnTo>
                    <a:pt x="3317024" y="2520937"/>
                  </a:lnTo>
                  <a:lnTo>
                    <a:pt x="3318141" y="2521394"/>
                  </a:lnTo>
                  <a:lnTo>
                    <a:pt x="3330295" y="2521394"/>
                  </a:lnTo>
                  <a:lnTo>
                    <a:pt x="3331426" y="2520937"/>
                  </a:lnTo>
                  <a:lnTo>
                    <a:pt x="3333280" y="2519070"/>
                  </a:lnTo>
                  <a:lnTo>
                    <a:pt x="3333750" y="2517952"/>
                  </a:lnTo>
                  <a:lnTo>
                    <a:pt x="3333750" y="2515324"/>
                  </a:lnTo>
                  <a:close/>
                </a:path>
                <a:path w="4293234" h="3023870">
                  <a:moveTo>
                    <a:pt x="3333750" y="2012950"/>
                  </a:moveTo>
                  <a:lnTo>
                    <a:pt x="3333280" y="2011832"/>
                  </a:lnTo>
                  <a:lnTo>
                    <a:pt x="3331426" y="2009965"/>
                  </a:lnTo>
                  <a:lnTo>
                    <a:pt x="3330295" y="2009495"/>
                  </a:lnTo>
                  <a:lnTo>
                    <a:pt x="3318141" y="2009495"/>
                  </a:lnTo>
                  <a:lnTo>
                    <a:pt x="3317024" y="2009965"/>
                  </a:lnTo>
                  <a:lnTo>
                    <a:pt x="3315157" y="2011832"/>
                  </a:lnTo>
                  <a:lnTo>
                    <a:pt x="3314700" y="2012950"/>
                  </a:lnTo>
                  <a:lnTo>
                    <a:pt x="3314700" y="2015578"/>
                  </a:lnTo>
                  <a:lnTo>
                    <a:pt x="3315157" y="2016696"/>
                  </a:lnTo>
                  <a:lnTo>
                    <a:pt x="3317024" y="2018563"/>
                  </a:lnTo>
                  <a:lnTo>
                    <a:pt x="3318141" y="2019020"/>
                  </a:lnTo>
                  <a:lnTo>
                    <a:pt x="3330295" y="2019020"/>
                  </a:lnTo>
                  <a:lnTo>
                    <a:pt x="3331426" y="2018563"/>
                  </a:lnTo>
                  <a:lnTo>
                    <a:pt x="3333280" y="2016696"/>
                  </a:lnTo>
                  <a:lnTo>
                    <a:pt x="3333750" y="2015578"/>
                  </a:lnTo>
                  <a:lnTo>
                    <a:pt x="3333750" y="2012950"/>
                  </a:lnTo>
                  <a:close/>
                </a:path>
                <a:path w="4293234" h="3023870">
                  <a:moveTo>
                    <a:pt x="3333750" y="1510576"/>
                  </a:moveTo>
                  <a:lnTo>
                    <a:pt x="3333280" y="1509458"/>
                  </a:lnTo>
                  <a:lnTo>
                    <a:pt x="3331426" y="1507591"/>
                  </a:lnTo>
                  <a:lnTo>
                    <a:pt x="3330295" y="1507134"/>
                  </a:lnTo>
                  <a:lnTo>
                    <a:pt x="3318141" y="1507134"/>
                  </a:lnTo>
                  <a:lnTo>
                    <a:pt x="3317024" y="1507591"/>
                  </a:lnTo>
                  <a:lnTo>
                    <a:pt x="3315157" y="1509458"/>
                  </a:lnTo>
                  <a:lnTo>
                    <a:pt x="3314700" y="1510576"/>
                  </a:lnTo>
                  <a:lnTo>
                    <a:pt x="3314700" y="1513205"/>
                  </a:lnTo>
                  <a:lnTo>
                    <a:pt x="3315157" y="1514335"/>
                  </a:lnTo>
                  <a:lnTo>
                    <a:pt x="3317024" y="1516189"/>
                  </a:lnTo>
                  <a:lnTo>
                    <a:pt x="3318141" y="1516659"/>
                  </a:lnTo>
                  <a:lnTo>
                    <a:pt x="3330295" y="1516659"/>
                  </a:lnTo>
                  <a:lnTo>
                    <a:pt x="3331426" y="1516189"/>
                  </a:lnTo>
                  <a:lnTo>
                    <a:pt x="3333280" y="1514335"/>
                  </a:lnTo>
                  <a:lnTo>
                    <a:pt x="3333750" y="1513205"/>
                  </a:lnTo>
                  <a:lnTo>
                    <a:pt x="3333750" y="1510576"/>
                  </a:lnTo>
                  <a:close/>
                </a:path>
                <a:path w="4293234" h="3023870">
                  <a:moveTo>
                    <a:pt x="3333750" y="1008202"/>
                  </a:moveTo>
                  <a:lnTo>
                    <a:pt x="3333280" y="1007084"/>
                  </a:lnTo>
                  <a:lnTo>
                    <a:pt x="3331426" y="1005230"/>
                  </a:lnTo>
                  <a:lnTo>
                    <a:pt x="3330295" y="1004760"/>
                  </a:lnTo>
                  <a:lnTo>
                    <a:pt x="3318141" y="1004760"/>
                  </a:lnTo>
                  <a:lnTo>
                    <a:pt x="3317024" y="1005230"/>
                  </a:lnTo>
                  <a:lnTo>
                    <a:pt x="3315157" y="1007084"/>
                  </a:lnTo>
                  <a:lnTo>
                    <a:pt x="3314700" y="1008202"/>
                  </a:lnTo>
                  <a:lnTo>
                    <a:pt x="3314700" y="1010831"/>
                  </a:lnTo>
                  <a:lnTo>
                    <a:pt x="3315157" y="1011961"/>
                  </a:lnTo>
                  <a:lnTo>
                    <a:pt x="3317024" y="1013815"/>
                  </a:lnTo>
                  <a:lnTo>
                    <a:pt x="3318141" y="1014285"/>
                  </a:lnTo>
                  <a:lnTo>
                    <a:pt x="3330295" y="1014285"/>
                  </a:lnTo>
                  <a:lnTo>
                    <a:pt x="3331426" y="1013815"/>
                  </a:lnTo>
                  <a:lnTo>
                    <a:pt x="3333280" y="1011961"/>
                  </a:lnTo>
                  <a:lnTo>
                    <a:pt x="3333750" y="1010831"/>
                  </a:lnTo>
                  <a:lnTo>
                    <a:pt x="3333750" y="1008202"/>
                  </a:lnTo>
                  <a:close/>
                </a:path>
                <a:path w="4293234" h="3023870">
                  <a:moveTo>
                    <a:pt x="3333750" y="505815"/>
                  </a:moveTo>
                  <a:lnTo>
                    <a:pt x="3333280" y="504698"/>
                  </a:lnTo>
                  <a:lnTo>
                    <a:pt x="3331426" y="502831"/>
                  </a:lnTo>
                  <a:lnTo>
                    <a:pt x="3330295" y="502373"/>
                  </a:lnTo>
                  <a:lnTo>
                    <a:pt x="3318141" y="502373"/>
                  </a:lnTo>
                  <a:lnTo>
                    <a:pt x="3317024" y="502831"/>
                  </a:lnTo>
                  <a:lnTo>
                    <a:pt x="3315157" y="504698"/>
                  </a:lnTo>
                  <a:lnTo>
                    <a:pt x="3314700" y="505815"/>
                  </a:lnTo>
                  <a:lnTo>
                    <a:pt x="3314700" y="508444"/>
                  </a:lnTo>
                  <a:lnTo>
                    <a:pt x="3315157" y="509574"/>
                  </a:lnTo>
                  <a:lnTo>
                    <a:pt x="3317024" y="511429"/>
                  </a:lnTo>
                  <a:lnTo>
                    <a:pt x="3318141" y="511898"/>
                  </a:lnTo>
                  <a:lnTo>
                    <a:pt x="3330295" y="511898"/>
                  </a:lnTo>
                  <a:lnTo>
                    <a:pt x="3331426" y="511429"/>
                  </a:lnTo>
                  <a:lnTo>
                    <a:pt x="3333280" y="509574"/>
                  </a:lnTo>
                  <a:lnTo>
                    <a:pt x="3333750" y="508444"/>
                  </a:lnTo>
                  <a:lnTo>
                    <a:pt x="3333750" y="505815"/>
                  </a:lnTo>
                  <a:close/>
                </a:path>
                <a:path w="4293234" h="3023870">
                  <a:moveTo>
                    <a:pt x="3333750" y="3441"/>
                  </a:moveTo>
                  <a:lnTo>
                    <a:pt x="3333280" y="2324"/>
                  </a:lnTo>
                  <a:lnTo>
                    <a:pt x="3331426" y="457"/>
                  </a:lnTo>
                  <a:lnTo>
                    <a:pt x="3330295" y="0"/>
                  </a:lnTo>
                  <a:lnTo>
                    <a:pt x="3318141" y="0"/>
                  </a:lnTo>
                  <a:lnTo>
                    <a:pt x="3317024" y="457"/>
                  </a:lnTo>
                  <a:lnTo>
                    <a:pt x="3315157" y="2324"/>
                  </a:lnTo>
                  <a:lnTo>
                    <a:pt x="3314700" y="3441"/>
                  </a:lnTo>
                  <a:lnTo>
                    <a:pt x="3314700" y="6070"/>
                  </a:lnTo>
                  <a:lnTo>
                    <a:pt x="3315157" y="7200"/>
                  </a:lnTo>
                  <a:lnTo>
                    <a:pt x="3317024" y="9055"/>
                  </a:lnTo>
                  <a:lnTo>
                    <a:pt x="3318141" y="9525"/>
                  </a:lnTo>
                  <a:lnTo>
                    <a:pt x="3330295" y="9525"/>
                  </a:lnTo>
                  <a:lnTo>
                    <a:pt x="3331426" y="9055"/>
                  </a:lnTo>
                  <a:lnTo>
                    <a:pt x="3333280" y="7200"/>
                  </a:lnTo>
                  <a:lnTo>
                    <a:pt x="3333750" y="6070"/>
                  </a:lnTo>
                  <a:lnTo>
                    <a:pt x="3333750" y="3441"/>
                  </a:lnTo>
                  <a:close/>
                </a:path>
                <a:path w="4293234" h="3023870">
                  <a:moveTo>
                    <a:pt x="3390900" y="3017697"/>
                  </a:moveTo>
                  <a:lnTo>
                    <a:pt x="3390430" y="3016567"/>
                  </a:lnTo>
                  <a:lnTo>
                    <a:pt x="3388576" y="3014713"/>
                  </a:lnTo>
                  <a:lnTo>
                    <a:pt x="3387445" y="3014243"/>
                  </a:lnTo>
                  <a:lnTo>
                    <a:pt x="3375291" y="3014243"/>
                  </a:lnTo>
                  <a:lnTo>
                    <a:pt x="3374174" y="3014713"/>
                  </a:lnTo>
                  <a:lnTo>
                    <a:pt x="3372307" y="3016567"/>
                  </a:lnTo>
                  <a:lnTo>
                    <a:pt x="3371850" y="3017697"/>
                  </a:lnTo>
                  <a:lnTo>
                    <a:pt x="3371850" y="3020326"/>
                  </a:lnTo>
                  <a:lnTo>
                    <a:pt x="3372307" y="3021444"/>
                  </a:lnTo>
                  <a:lnTo>
                    <a:pt x="3374174" y="3023298"/>
                  </a:lnTo>
                  <a:lnTo>
                    <a:pt x="3375291" y="3023768"/>
                  </a:lnTo>
                  <a:lnTo>
                    <a:pt x="3387445" y="3023768"/>
                  </a:lnTo>
                  <a:lnTo>
                    <a:pt x="3388576" y="3023298"/>
                  </a:lnTo>
                  <a:lnTo>
                    <a:pt x="3390430" y="3021444"/>
                  </a:lnTo>
                  <a:lnTo>
                    <a:pt x="3390900" y="3020326"/>
                  </a:lnTo>
                  <a:lnTo>
                    <a:pt x="3390900" y="3017697"/>
                  </a:lnTo>
                  <a:close/>
                </a:path>
                <a:path w="4293234" h="3023870">
                  <a:moveTo>
                    <a:pt x="3390900" y="2515324"/>
                  </a:moveTo>
                  <a:lnTo>
                    <a:pt x="3390430" y="2514193"/>
                  </a:lnTo>
                  <a:lnTo>
                    <a:pt x="3388576" y="2512339"/>
                  </a:lnTo>
                  <a:lnTo>
                    <a:pt x="3387445" y="2511869"/>
                  </a:lnTo>
                  <a:lnTo>
                    <a:pt x="3375291" y="2511869"/>
                  </a:lnTo>
                  <a:lnTo>
                    <a:pt x="3374174" y="2512339"/>
                  </a:lnTo>
                  <a:lnTo>
                    <a:pt x="3372307" y="2514193"/>
                  </a:lnTo>
                  <a:lnTo>
                    <a:pt x="3371850" y="2515324"/>
                  </a:lnTo>
                  <a:lnTo>
                    <a:pt x="3371850" y="2517952"/>
                  </a:lnTo>
                  <a:lnTo>
                    <a:pt x="3372307" y="2519070"/>
                  </a:lnTo>
                  <a:lnTo>
                    <a:pt x="3374174" y="2520937"/>
                  </a:lnTo>
                  <a:lnTo>
                    <a:pt x="3375291" y="2521394"/>
                  </a:lnTo>
                  <a:lnTo>
                    <a:pt x="3387445" y="2521394"/>
                  </a:lnTo>
                  <a:lnTo>
                    <a:pt x="3388576" y="2520937"/>
                  </a:lnTo>
                  <a:lnTo>
                    <a:pt x="3390430" y="2519070"/>
                  </a:lnTo>
                  <a:lnTo>
                    <a:pt x="3390900" y="2517952"/>
                  </a:lnTo>
                  <a:lnTo>
                    <a:pt x="3390900" y="2515324"/>
                  </a:lnTo>
                  <a:close/>
                </a:path>
                <a:path w="4293234" h="3023870">
                  <a:moveTo>
                    <a:pt x="3390900" y="2012950"/>
                  </a:moveTo>
                  <a:lnTo>
                    <a:pt x="3390430" y="2011832"/>
                  </a:lnTo>
                  <a:lnTo>
                    <a:pt x="3388576" y="2009965"/>
                  </a:lnTo>
                  <a:lnTo>
                    <a:pt x="3387445" y="2009495"/>
                  </a:lnTo>
                  <a:lnTo>
                    <a:pt x="3375291" y="2009495"/>
                  </a:lnTo>
                  <a:lnTo>
                    <a:pt x="3374174" y="2009965"/>
                  </a:lnTo>
                  <a:lnTo>
                    <a:pt x="3372307" y="2011832"/>
                  </a:lnTo>
                  <a:lnTo>
                    <a:pt x="3371850" y="2012950"/>
                  </a:lnTo>
                  <a:lnTo>
                    <a:pt x="3371850" y="2015578"/>
                  </a:lnTo>
                  <a:lnTo>
                    <a:pt x="3372307" y="2016696"/>
                  </a:lnTo>
                  <a:lnTo>
                    <a:pt x="3374174" y="2018563"/>
                  </a:lnTo>
                  <a:lnTo>
                    <a:pt x="3375291" y="2019020"/>
                  </a:lnTo>
                  <a:lnTo>
                    <a:pt x="3387445" y="2019020"/>
                  </a:lnTo>
                  <a:lnTo>
                    <a:pt x="3388576" y="2018563"/>
                  </a:lnTo>
                  <a:lnTo>
                    <a:pt x="3390430" y="2016696"/>
                  </a:lnTo>
                  <a:lnTo>
                    <a:pt x="3390900" y="2015578"/>
                  </a:lnTo>
                  <a:lnTo>
                    <a:pt x="3390900" y="2012950"/>
                  </a:lnTo>
                  <a:close/>
                </a:path>
                <a:path w="4293234" h="3023870">
                  <a:moveTo>
                    <a:pt x="3390900" y="1510576"/>
                  </a:moveTo>
                  <a:lnTo>
                    <a:pt x="3390430" y="1509458"/>
                  </a:lnTo>
                  <a:lnTo>
                    <a:pt x="3388576" y="1507591"/>
                  </a:lnTo>
                  <a:lnTo>
                    <a:pt x="3387445" y="1507134"/>
                  </a:lnTo>
                  <a:lnTo>
                    <a:pt x="3375291" y="1507134"/>
                  </a:lnTo>
                  <a:lnTo>
                    <a:pt x="3374174" y="1507591"/>
                  </a:lnTo>
                  <a:lnTo>
                    <a:pt x="3372307" y="1509458"/>
                  </a:lnTo>
                  <a:lnTo>
                    <a:pt x="3371850" y="1510576"/>
                  </a:lnTo>
                  <a:lnTo>
                    <a:pt x="3371850" y="1513205"/>
                  </a:lnTo>
                  <a:lnTo>
                    <a:pt x="3372307" y="1514335"/>
                  </a:lnTo>
                  <a:lnTo>
                    <a:pt x="3374174" y="1516189"/>
                  </a:lnTo>
                  <a:lnTo>
                    <a:pt x="3375291" y="1516659"/>
                  </a:lnTo>
                  <a:lnTo>
                    <a:pt x="3387445" y="1516659"/>
                  </a:lnTo>
                  <a:lnTo>
                    <a:pt x="3388576" y="1516189"/>
                  </a:lnTo>
                  <a:lnTo>
                    <a:pt x="3390430" y="1514335"/>
                  </a:lnTo>
                  <a:lnTo>
                    <a:pt x="3390900" y="1513205"/>
                  </a:lnTo>
                  <a:lnTo>
                    <a:pt x="3390900" y="1510576"/>
                  </a:lnTo>
                  <a:close/>
                </a:path>
                <a:path w="4293234" h="3023870">
                  <a:moveTo>
                    <a:pt x="3390900" y="1008202"/>
                  </a:moveTo>
                  <a:lnTo>
                    <a:pt x="3390430" y="1007084"/>
                  </a:lnTo>
                  <a:lnTo>
                    <a:pt x="3388576" y="1005230"/>
                  </a:lnTo>
                  <a:lnTo>
                    <a:pt x="3387445" y="1004760"/>
                  </a:lnTo>
                  <a:lnTo>
                    <a:pt x="3375291" y="1004760"/>
                  </a:lnTo>
                  <a:lnTo>
                    <a:pt x="3374174" y="1005230"/>
                  </a:lnTo>
                  <a:lnTo>
                    <a:pt x="3372307" y="1007084"/>
                  </a:lnTo>
                  <a:lnTo>
                    <a:pt x="3371850" y="1008202"/>
                  </a:lnTo>
                  <a:lnTo>
                    <a:pt x="3371850" y="1010831"/>
                  </a:lnTo>
                  <a:lnTo>
                    <a:pt x="3372307" y="1011961"/>
                  </a:lnTo>
                  <a:lnTo>
                    <a:pt x="3374174" y="1013815"/>
                  </a:lnTo>
                  <a:lnTo>
                    <a:pt x="3375291" y="1014285"/>
                  </a:lnTo>
                  <a:lnTo>
                    <a:pt x="3387445" y="1014285"/>
                  </a:lnTo>
                  <a:lnTo>
                    <a:pt x="3388576" y="1013815"/>
                  </a:lnTo>
                  <a:lnTo>
                    <a:pt x="3390430" y="1011961"/>
                  </a:lnTo>
                  <a:lnTo>
                    <a:pt x="3390900" y="1010831"/>
                  </a:lnTo>
                  <a:lnTo>
                    <a:pt x="3390900" y="1008202"/>
                  </a:lnTo>
                  <a:close/>
                </a:path>
                <a:path w="4293234" h="3023870">
                  <a:moveTo>
                    <a:pt x="3390900" y="505815"/>
                  </a:moveTo>
                  <a:lnTo>
                    <a:pt x="3390430" y="504698"/>
                  </a:lnTo>
                  <a:lnTo>
                    <a:pt x="3388576" y="502831"/>
                  </a:lnTo>
                  <a:lnTo>
                    <a:pt x="3387445" y="502373"/>
                  </a:lnTo>
                  <a:lnTo>
                    <a:pt x="3375291" y="502373"/>
                  </a:lnTo>
                  <a:lnTo>
                    <a:pt x="3374174" y="502831"/>
                  </a:lnTo>
                  <a:lnTo>
                    <a:pt x="3372307" y="504698"/>
                  </a:lnTo>
                  <a:lnTo>
                    <a:pt x="3371850" y="505815"/>
                  </a:lnTo>
                  <a:lnTo>
                    <a:pt x="3371850" y="508444"/>
                  </a:lnTo>
                  <a:lnTo>
                    <a:pt x="3372307" y="509574"/>
                  </a:lnTo>
                  <a:lnTo>
                    <a:pt x="3374174" y="511429"/>
                  </a:lnTo>
                  <a:lnTo>
                    <a:pt x="3375291" y="511898"/>
                  </a:lnTo>
                  <a:lnTo>
                    <a:pt x="3387445" y="511898"/>
                  </a:lnTo>
                  <a:lnTo>
                    <a:pt x="3388576" y="511429"/>
                  </a:lnTo>
                  <a:lnTo>
                    <a:pt x="3390430" y="509574"/>
                  </a:lnTo>
                  <a:lnTo>
                    <a:pt x="3390900" y="508444"/>
                  </a:lnTo>
                  <a:lnTo>
                    <a:pt x="3390900" y="505815"/>
                  </a:lnTo>
                  <a:close/>
                </a:path>
                <a:path w="4293234" h="3023870">
                  <a:moveTo>
                    <a:pt x="3390900" y="3441"/>
                  </a:moveTo>
                  <a:lnTo>
                    <a:pt x="3390430" y="2324"/>
                  </a:lnTo>
                  <a:lnTo>
                    <a:pt x="3388576" y="457"/>
                  </a:lnTo>
                  <a:lnTo>
                    <a:pt x="3387445" y="0"/>
                  </a:lnTo>
                  <a:lnTo>
                    <a:pt x="3375291" y="0"/>
                  </a:lnTo>
                  <a:lnTo>
                    <a:pt x="3374174" y="457"/>
                  </a:lnTo>
                  <a:lnTo>
                    <a:pt x="3372307" y="2324"/>
                  </a:lnTo>
                  <a:lnTo>
                    <a:pt x="3371850" y="3441"/>
                  </a:lnTo>
                  <a:lnTo>
                    <a:pt x="3371850" y="6070"/>
                  </a:lnTo>
                  <a:lnTo>
                    <a:pt x="3372307" y="7200"/>
                  </a:lnTo>
                  <a:lnTo>
                    <a:pt x="3374174" y="9055"/>
                  </a:lnTo>
                  <a:lnTo>
                    <a:pt x="3375291" y="9525"/>
                  </a:lnTo>
                  <a:lnTo>
                    <a:pt x="3387445" y="9525"/>
                  </a:lnTo>
                  <a:lnTo>
                    <a:pt x="3388576" y="9055"/>
                  </a:lnTo>
                  <a:lnTo>
                    <a:pt x="3390430" y="7200"/>
                  </a:lnTo>
                  <a:lnTo>
                    <a:pt x="3390900" y="6070"/>
                  </a:lnTo>
                  <a:lnTo>
                    <a:pt x="3390900" y="3441"/>
                  </a:lnTo>
                  <a:close/>
                </a:path>
                <a:path w="4293234" h="3023870">
                  <a:moveTo>
                    <a:pt x="3448050" y="3017697"/>
                  </a:moveTo>
                  <a:lnTo>
                    <a:pt x="3447580" y="3016567"/>
                  </a:lnTo>
                  <a:lnTo>
                    <a:pt x="3445726" y="3014713"/>
                  </a:lnTo>
                  <a:lnTo>
                    <a:pt x="3444595" y="3014243"/>
                  </a:lnTo>
                  <a:lnTo>
                    <a:pt x="3432441" y="3014243"/>
                  </a:lnTo>
                  <a:lnTo>
                    <a:pt x="3431324" y="3014713"/>
                  </a:lnTo>
                  <a:lnTo>
                    <a:pt x="3429457" y="3016567"/>
                  </a:lnTo>
                  <a:lnTo>
                    <a:pt x="3429000" y="3017697"/>
                  </a:lnTo>
                  <a:lnTo>
                    <a:pt x="3429000" y="3020326"/>
                  </a:lnTo>
                  <a:lnTo>
                    <a:pt x="3429457" y="3021444"/>
                  </a:lnTo>
                  <a:lnTo>
                    <a:pt x="3431324" y="3023298"/>
                  </a:lnTo>
                  <a:lnTo>
                    <a:pt x="3432441" y="3023768"/>
                  </a:lnTo>
                  <a:lnTo>
                    <a:pt x="3444595" y="3023768"/>
                  </a:lnTo>
                  <a:lnTo>
                    <a:pt x="3445726" y="3023298"/>
                  </a:lnTo>
                  <a:lnTo>
                    <a:pt x="3447580" y="3021444"/>
                  </a:lnTo>
                  <a:lnTo>
                    <a:pt x="3448050" y="3020326"/>
                  </a:lnTo>
                  <a:lnTo>
                    <a:pt x="3448050" y="3017697"/>
                  </a:lnTo>
                  <a:close/>
                </a:path>
                <a:path w="4293234" h="3023870">
                  <a:moveTo>
                    <a:pt x="3448050" y="2515324"/>
                  </a:moveTo>
                  <a:lnTo>
                    <a:pt x="3447580" y="2514193"/>
                  </a:lnTo>
                  <a:lnTo>
                    <a:pt x="3445726" y="2512339"/>
                  </a:lnTo>
                  <a:lnTo>
                    <a:pt x="3444595" y="2511869"/>
                  </a:lnTo>
                  <a:lnTo>
                    <a:pt x="3432441" y="2511869"/>
                  </a:lnTo>
                  <a:lnTo>
                    <a:pt x="3431324" y="2512339"/>
                  </a:lnTo>
                  <a:lnTo>
                    <a:pt x="3429457" y="2514193"/>
                  </a:lnTo>
                  <a:lnTo>
                    <a:pt x="3429000" y="2515324"/>
                  </a:lnTo>
                  <a:lnTo>
                    <a:pt x="3429000" y="2517952"/>
                  </a:lnTo>
                  <a:lnTo>
                    <a:pt x="3429457" y="2519070"/>
                  </a:lnTo>
                  <a:lnTo>
                    <a:pt x="3431324" y="2520937"/>
                  </a:lnTo>
                  <a:lnTo>
                    <a:pt x="3432441" y="2521394"/>
                  </a:lnTo>
                  <a:lnTo>
                    <a:pt x="3444595" y="2521394"/>
                  </a:lnTo>
                  <a:lnTo>
                    <a:pt x="3445726" y="2520937"/>
                  </a:lnTo>
                  <a:lnTo>
                    <a:pt x="3447580" y="2519070"/>
                  </a:lnTo>
                  <a:lnTo>
                    <a:pt x="3448050" y="2517952"/>
                  </a:lnTo>
                  <a:lnTo>
                    <a:pt x="3448050" y="2515324"/>
                  </a:lnTo>
                  <a:close/>
                </a:path>
                <a:path w="4293234" h="3023870">
                  <a:moveTo>
                    <a:pt x="3448050" y="2012950"/>
                  </a:moveTo>
                  <a:lnTo>
                    <a:pt x="3447580" y="2011832"/>
                  </a:lnTo>
                  <a:lnTo>
                    <a:pt x="3445726" y="2009965"/>
                  </a:lnTo>
                  <a:lnTo>
                    <a:pt x="3444595" y="2009495"/>
                  </a:lnTo>
                  <a:lnTo>
                    <a:pt x="3432441" y="2009495"/>
                  </a:lnTo>
                  <a:lnTo>
                    <a:pt x="3431324" y="2009965"/>
                  </a:lnTo>
                  <a:lnTo>
                    <a:pt x="3429457" y="2011832"/>
                  </a:lnTo>
                  <a:lnTo>
                    <a:pt x="3429000" y="2012950"/>
                  </a:lnTo>
                  <a:lnTo>
                    <a:pt x="3429000" y="2015578"/>
                  </a:lnTo>
                  <a:lnTo>
                    <a:pt x="3429457" y="2016696"/>
                  </a:lnTo>
                  <a:lnTo>
                    <a:pt x="3431324" y="2018563"/>
                  </a:lnTo>
                  <a:lnTo>
                    <a:pt x="3432441" y="2019020"/>
                  </a:lnTo>
                  <a:lnTo>
                    <a:pt x="3444595" y="2019020"/>
                  </a:lnTo>
                  <a:lnTo>
                    <a:pt x="3445726" y="2018563"/>
                  </a:lnTo>
                  <a:lnTo>
                    <a:pt x="3447580" y="2016696"/>
                  </a:lnTo>
                  <a:lnTo>
                    <a:pt x="3448050" y="2015578"/>
                  </a:lnTo>
                  <a:lnTo>
                    <a:pt x="3448050" y="2012950"/>
                  </a:lnTo>
                  <a:close/>
                </a:path>
                <a:path w="4293234" h="3023870">
                  <a:moveTo>
                    <a:pt x="3448050" y="1510576"/>
                  </a:moveTo>
                  <a:lnTo>
                    <a:pt x="3447580" y="1509458"/>
                  </a:lnTo>
                  <a:lnTo>
                    <a:pt x="3445726" y="1507591"/>
                  </a:lnTo>
                  <a:lnTo>
                    <a:pt x="3444595" y="1507134"/>
                  </a:lnTo>
                  <a:lnTo>
                    <a:pt x="3432441" y="1507134"/>
                  </a:lnTo>
                  <a:lnTo>
                    <a:pt x="3431324" y="1507591"/>
                  </a:lnTo>
                  <a:lnTo>
                    <a:pt x="3429457" y="1509458"/>
                  </a:lnTo>
                  <a:lnTo>
                    <a:pt x="3429000" y="1510576"/>
                  </a:lnTo>
                  <a:lnTo>
                    <a:pt x="3429000" y="1513205"/>
                  </a:lnTo>
                  <a:lnTo>
                    <a:pt x="3429457" y="1514335"/>
                  </a:lnTo>
                  <a:lnTo>
                    <a:pt x="3431324" y="1516189"/>
                  </a:lnTo>
                  <a:lnTo>
                    <a:pt x="3432441" y="1516659"/>
                  </a:lnTo>
                  <a:lnTo>
                    <a:pt x="3444595" y="1516659"/>
                  </a:lnTo>
                  <a:lnTo>
                    <a:pt x="3445726" y="1516189"/>
                  </a:lnTo>
                  <a:lnTo>
                    <a:pt x="3447580" y="1514335"/>
                  </a:lnTo>
                  <a:lnTo>
                    <a:pt x="3448050" y="1513205"/>
                  </a:lnTo>
                  <a:lnTo>
                    <a:pt x="3448050" y="1510576"/>
                  </a:lnTo>
                  <a:close/>
                </a:path>
                <a:path w="4293234" h="3023870">
                  <a:moveTo>
                    <a:pt x="3448050" y="1008202"/>
                  </a:moveTo>
                  <a:lnTo>
                    <a:pt x="3447580" y="1007084"/>
                  </a:lnTo>
                  <a:lnTo>
                    <a:pt x="3445726" y="1005230"/>
                  </a:lnTo>
                  <a:lnTo>
                    <a:pt x="3444595" y="1004760"/>
                  </a:lnTo>
                  <a:lnTo>
                    <a:pt x="3432441" y="1004760"/>
                  </a:lnTo>
                  <a:lnTo>
                    <a:pt x="3431324" y="1005230"/>
                  </a:lnTo>
                  <a:lnTo>
                    <a:pt x="3429457" y="1007084"/>
                  </a:lnTo>
                  <a:lnTo>
                    <a:pt x="3429000" y="1008202"/>
                  </a:lnTo>
                  <a:lnTo>
                    <a:pt x="3429000" y="1010831"/>
                  </a:lnTo>
                  <a:lnTo>
                    <a:pt x="3429457" y="1011961"/>
                  </a:lnTo>
                  <a:lnTo>
                    <a:pt x="3431324" y="1013815"/>
                  </a:lnTo>
                  <a:lnTo>
                    <a:pt x="3432441" y="1014285"/>
                  </a:lnTo>
                  <a:lnTo>
                    <a:pt x="3444595" y="1014285"/>
                  </a:lnTo>
                  <a:lnTo>
                    <a:pt x="3445726" y="1013815"/>
                  </a:lnTo>
                  <a:lnTo>
                    <a:pt x="3447580" y="1011961"/>
                  </a:lnTo>
                  <a:lnTo>
                    <a:pt x="3448050" y="1010831"/>
                  </a:lnTo>
                  <a:lnTo>
                    <a:pt x="3448050" y="1008202"/>
                  </a:lnTo>
                  <a:close/>
                </a:path>
                <a:path w="4293234" h="3023870">
                  <a:moveTo>
                    <a:pt x="3448050" y="505815"/>
                  </a:moveTo>
                  <a:lnTo>
                    <a:pt x="3447580" y="504698"/>
                  </a:lnTo>
                  <a:lnTo>
                    <a:pt x="3445726" y="502831"/>
                  </a:lnTo>
                  <a:lnTo>
                    <a:pt x="3444595" y="502373"/>
                  </a:lnTo>
                  <a:lnTo>
                    <a:pt x="3432441" y="502373"/>
                  </a:lnTo>
                  <a:lnTo>
                    <a:pt x="3431324" y="502831"/>
                  </a:lnTo>
                  <a:lnTo>
                    <a:pt x="3429457" y="504698"/>
                  </a:lnTo>
                  <a:lnTo>
                    <a:pt x="3429000" y="505815"/>
                  </a:lnTo>
                  <a:lnTo>
                    <a:pt x="3429000" y="508444"/>
                  </a:lnTo>
                  <a:lnTo>
                    <a:pt x="3429457" y="509574"/>
                  </a:lnTo>
                  <a:lnTo>
                    <a:pt x="3431324" y="511429"/>
                  </a:lnTo>
                  <a:lnTo>
                    <a:pt x="3432441" y="511898"/>
                  </a:lnTo>
                  <a:lnTo>
                    <a:pt x="3444595" y="511898"/>
                  </a:lnTo>
                  <a:lnTo>
                    <a:pt x="3445726" y="511429"/>
                  </a:lnTo>
                  <a:lnTo>
                    <a:pt x="3447580" y="509574"/>
                  </a:lnTo>
                  <a:lnTo>
                    <a:pt x="3448050" y="508444"/>
                  </a:lnTo>
                  <a:lnTo>
                    <a:pt x="3448050" y="505815"/>
                  </a:lnTo>
                  <a:close/>
                </a:path>
                <a:path w="4293234" h="3023870">
                  <a:moveTo>
                    <a:pt x="3448050" y="3441"/>
                  </a:moveTo>
                  <a:lnTo>
                    <a:pt x="3447580" y="2324"/>
                  </a:lnTo>
                  <a:lnTo>
                    <a:pt x="3445726" y="457"/>
                  </a:lnTo>
                  <a:lnTo>
                    <a:pt x="3444595" y="0"/>
                  </a:lnTo>
                  <a:lnTo>
                    <a:pt x="3432441" y="0"/>
                  </a:lnTo>
                  <a:lnTo>
                    <a:pt x="3431324" y="457"/>
                  </a:lnTo>
                  <a:lnTo>
                    <a:pt x="3429457" y="2324"/>
                  </a:lnTo>
                  <a:lnTo>
                    <a:pt x="3429000" y="3441"/>
                  </a:lnTo>
                  <a:lnTo>
                    <a:pt x="3429000" y="6070"/>
                  </a:lnTo>
                  <a:lnTo>
                    <a:pt x="3429457" y="7200"/>
                  </a:lnTo>
                  <a:lnTo>
                    <a:pt x="3431324" y="9055"/>
                  </a:lnTo>
                  <a:lnTo>
                    <a:pt x="3432441" y="9525"/>
                  </a:lnTo>
                  <a:lnTo>
                    <a:pt x="3444595" y="9525"/>
                  </a:lnTo>
                  <a:lnTo>
                    <a:pt x="3445726" y="9055"/>
                  </a:lnTo>
                  <a:lnTo>
                    <a:pt x="3447580" y="7200"/>
                  </a:lnTo>
                  <a:lnTo>
                    <a:pt x="3448050" y="6070"/>
                  </a:lnTo>
                  <a:lnTo>
                    <a:pt x="3448050" y="3441"/>
                  </a:lnTo>
                  <a:close/>
                </a:path>
                <a:path w="4293234" h="3023870">
                  <a:moveTo>
                    <a:pt x="3505200" y="3017697"/>
                  </a:moveTo>
                  <a:lnTo>
                    <a:pt x="3504730" y="3016567"/>
                  </a:lnTo>
                  <a:lnTo>
                    <a:pt x="3502876" y="3014713"/>
                  </a:lnTo>
                  <a:lnTo>
                    <a:pt x="3501745" y="3014243"/>
                  </a:lnTo>
                  <a:lnTo>
                    <a:pt x="3489591" y="3014243"/>
                  </a:lnTo>
                  <a:lnTo>
                    <a:pt x="3488474" y="3014713"/>
                  </a:lnTo>
                  <a:lnTo>
                    <a:pt x="3486607" y="3016567"/>
                  </a:lnTo>
                  <a:lnTo>
                    <a:pt x="3486150" y="3017697"/>
                  </a:lnTo>
                  <a:lnTo>
                    <a:pt x="3486150" y="3020326"/>
                  </a:lnTo>
                  <a:lnTo>
                    <a:pt x="3486607" y="3021444"/>
                  </a:lnTo>
                  <a:lnTo>
                    <a:pt x="3488474" y="3023298"/>
                  </a:lnTo>
                  <a:lnTo>
                    <a:pt x="3489591" y="3023768"/>
                  </a:lnTo>
                  <a:lnTo>
                    <a:pt x="3501745" y="3023768"/>
                  </a:lnTo>
                  <a:lnTo>
                    <a:pt x="3502876" y="3023298"/>
                  </a:lnTo>
                  <a:lnTo>
                    <a:pt x="3504730" y="3021444"/>
                  </a:lnTo>
                  <a:lnTo>
                    <a:pt x="3505200" y="3020326"/>
                  </a:lnTo>
                  <a:lnTo>
                    <a:pt x="3505200" y="3017697"/>
                  </a:lnTo>
                  <a:close/>
                </a:path>
                <a:path w="4293234" h="3023870">
                  <a:moveTo>
                    <a:pt x="3505200" y="2515324"/>
                  </a:moveTo>
                  <a:lnTo>
                    <a:pt x="3504730" y="2514193"/>
                  </a:lnTo>
                  <a:lnTo>
                    <a:pt x="3502876" y="2512339"/>
                  </a:lnTo>
                  <a:lnTo>
                    <a:pt x="3501745" y="2511869"/>
                  </a:lnTo>
                  <a:lnTo>
                    <a:pt x="3489591" y="2511869"/>
                  </a:lnTo>
                  <a:lnTo>
                    <a:pt x="3488474" y="2512339"/>
                  </a:lnTo>
                  <a:lnTo>
                    <a:pt x="3486607" y="2514193"/>
                  </a:lnTo>
                  <a:lnTo>
                    <a:pt x="3486150" y="2515324"/>
                  </a:lnTo>
                  <a:lnTo>
                    <a:pt x="3486150" y="2517952"/>
                  </a:lnTo>
                  <a:lnTo>
                    <a:pt x="3486607" y="2519070"/>
                  </a:lnTo>
                  <a:lnTo>
                    <a:pt x="3488474" y="2520937"/>
                  </a:lnTo>
                  <a:lnTo>
                    <a:pt x="3489591" y="2521394"/>
                  </a:lnTo>
                  <a:lnTo>
                    <a:pt x="3501745" y="2521394"/>
                  </a:lnTo>
                  <a:lnTo>
                    <a:pt x="3502876" y="2520937"/>
                  </a:lnTo>
                  <a:lnTo>
                    <a:pt x="3504730" y="2519070"/>
                  </a:lnTo>
                  <a:lnTo>
                    <a:pt x="3505200" y="2517952"/>
                  </a:lnTo>
                  <a:lnTo>
                    <a:pt x="3505200" y="2515324"/>
                  </a:lnTo>
                  <a:close/>
                </a:path>
                <a:path w="4293234" h="3023870">
                  <a:moveTo>
                    <a:pt x="3505200" y="2012950"/>
                  </a:moveTo>
                  <a:lnTo>
                    <a:pt x="3504730" y="2011832"/>
                  </a:lnTo>
                  <a:lnTo>
                    <a:pt x="3502876" y="2009965"/>
                  </a:lnTo>
                  <a:lnTo>
                    <a:pt x="3501745" y="2009495"/>
                  </a:lnTo>
                  <a:lnTo>
                    <a:pt x="3489591" y="2009495"/>
                  </a:lnTo>
                  <a:lnTo>
                    <a:pt x="3488474" y="2009965"/>
                  </a:lnTo>
                  <a:lnTo>
                    <a:pt x="3486607" y="2011832"/>
                  </a:lnTo>
                  <a:lnTo>
                    <a:pt x="3486150" y="2012950"/>
                  </a:lnTo>
                  <a:lnTo>
                    <a:pt x="3486150" y="2015578"/>
                  </a:lnTo>
                  <a:lnTo>
                    <a:pt x="3486607" y="2016696"/>
                  </a:lnTo>
                  <a:lnTo>
                    <a:pt x="3488474" y="2018563"/>
                  </a:lnTo>
                  <a:lnTo>
                    <a:pt x="3489591" y="2019020"/>
                  </a:lnTo>
                  <a:lnTo>
                    <a:pt x="3501745" y="2019020"/>
                  </a:lnTo>
                  <a:lnTo>
                    <a:pt x="3502876" y="2018563"/>
                  </a:lnTo>
                  <a:lnTo>
                    <a:pt x="3504730" y="2016696"/>
                  </a:lnTo>
                  <a:lnTo>
                    <a:pt x="3505200" y="2015578"/>
                  </a:lnTo>
                  <a:lnTo>
                    <a:pt x="3505200" y="2012950"/>
                  </a:lnTo>
                  <a:close/>
                </a:path>
                <a:path w="4293234" h="3023870">
                  <a:moveTo>
                    <a:pt x="3505200" y="1510576"/>
                  </a:moveTo>
                  <a:lnTo>
                    <a:pt x="3504730" y="1509458"/>
                  </a:lnTo>
                  <a:lnTo>
                    <a:pt x="3502876" y="1507591"/>
                  </a:lnTo>
                  <a:lnTo>
                    <a:pt x="3501745" y="1507134"/>
                  </a:lnTo>
                  <a:lnTo>
                    <a:pt x="3489591" y="1507134"/>
                  </a:lnTo>
                  <a:lnTo>
                    <a:pt x="3488474" y="1507591"/>
                  </a:lnTo>
                  <a:lnTo>
                    <a:pt x="3486607" y="1509458"/>
                  </a:lnTo>
                  <a:lnTo>
                    <a:pt x="3486150" y="1510576"/>
                  </a:lnTo>
                  <a:lnTo>
                    <a:pt x="3486150" y="1513205"/>
                  </a:lnTo>
                  <a:lnTo>
                    <a:pt x="3486607" y="1514335"/>
                  </a:lnTo>
                  <a:lnTo>
                    <a:pt x="3488474" y="1516189"/>
                  </a:lnTo>
                  <a:lnTo>
                    <a:pt x="3489591" y="1516659"/>
                  </a:lnTo>
                  <a:lnTo>
                    <a:pt x="3501745" y="1516659"/>
                  </a:lnTo>
                  <a:lnTo>
                    <a:pt x="3502876" y="1516189"/>
                  </a:lnTo>
                  <a:lnTo>
                    <a:pt x="3504730" y="1514335"/>
                  </a:lnTo>
                  <a:lnTo>
                    <a:pt x="3505200" y="1513205"/>
                  </a:lnTo>
                  <a:lnTo>
                    <a:pt x="3505200" y="1510576"/>
                  </a:lnTo>
                  <a:close/>
                </a:path>
                <a:path w="4293234" h="3023870">
                  <a:moveTo>
                    <a:pt x="3505200" y="1008202"/>
                  </a:moveTo>
                  <a:lnTo>
                    <a:pt x="3504730" y="1007084"/>
                  </a:lnTo>
                  <a:lnTo>
                    <a:pt x="3502876" y="1005230"/>
                  </a:lnTo>
                  <a:lnTo>
                    <a:pt x="3501745" y="1004760"/>
                  </a:lnTo>
                  <a:lnTo>
                    <a:pt x="3489591" y="1004760"/>
                  </a:lnTo>
                  <a:lnTo>
                    <a:pt x="3488474" y="1005230"/>
                  </a:lnTo>
                  <a:lnTo>
                    <a:pt x="3486607" y="1007084"/>
                  </a:lnTo>
                  <a:lnTo>
                    <a:pt x="3486150" y="1008202"/>
                  </a:lnTo>
                  <a:lnTo>
                    <a:pt x="3486150" y="1010831"/>
                  </a:lnTo>
                  <a:lnTo>
                    <a:pt x="3486607" y="1011961"/>
                  </a:lnTo>
                  <a:lnTo>
                    <a:pt x="3488474" y="1013815"/>
                  </a:lnTo>
                  <a:lnTo>
                    <a:pt x="3489591" y="1014285"/>
                  </a:lnTo>
                  <a:lnTo>
                    <a:pt x="3501745" y="1014285"/>
                  </a:lnTo>
                  <a:lnTo>
                    <a:pt x="3502876" y="1013815"/>
                  </a:lnTo>
                  <a:lnTo>
                    <a:pt x="3504730" y="1011961"/>
                  </a:lnTo>
                  <a:lnTo>
                    <a:pt x="3505200" y="1010831"/>
                  </a:lnTo>
                  <a:lnTo>
                    <a:pt x="3505200" y="1008202"/>
                  </a:lnTo>
                  <a:close/>
                </a:path>
                <a:path w="4293234" h="3023870">
                  <a:moveTo>
                    <a:pt x="3505200" y="505815"/>
                  </a:moveTo>
                  <a:lnTo>
                    <a:pt x="3504730" y="504698"/>
                  </a:lnTo>
                  <a:lnTo>
                    <a:pt x="3502876" y="502831"/>
                  </a:lnTo>
                  <a:lnTo>
                    <a:pt x="3501745" y="502373"/>
                  </a:lnTo>
                  <a:lnTo>
                    <a:pt x="3489591" y="502373"/>
                  </a:lnTo>
                  <a:lnTo>
                    <a:pt x="3488474" y="502831"/>
                  </a:lnTo>
                  <a:lnTo>
                    <a:pt x="3486607" y="504698"/>
                  </a:lnTo>
                  <a:lnTo>
                    <a:pt x="3486150" y="505815"/>
                  </a:lnTo>
                  <a:lnTo>
                    <a:pt x="3486150" y="508444"/>
                  </a:lnTo>
                  <a:lnTo>
                    <a:pt x="3486607" y="509574"/>
                  </a:lnTo>
                  <a:lnTo>
                    <a:pt x="3488474" y="511429"/>
                  </a:lnTo>
                  <a:lnTo>
                    <a:pt x="3489591" y="511898"/>
                  </a:lnTo>
                  <a:lnTo>
                    <a:pt x="3501745" y="511898"/>
                  </a:lnTo>
                  <a:lnTo>
                    <a:pt x="3502876" y="511429"/>
                  </a:lnTo>
                  <a:lnTo>
                    <a:pt x="3504730" y="509574"/>
                  </a:lnTo>
                  <a:lnTo>
                    <a:pt x="3505200" y="508444"/>
                  </a:lnTo>
                  <a:lnTo>
                    <a:pt x="3505200" y="505815"/>
                  </a:lnTo>
                  <a:close/>
                </a:path>
                <a:path w="4293234" h="3023870">
                  <a:moveTo>
                    <a:pt x="3505200" y="3441"/>
                  </a:moveTo>
                  <a:lnTo>
                    <a:pt x="3504730" y="2324"/>
                  </a:lnTo>
                  <a:lnTo>
                    <a:pt x="3502876" y="457"/>
                  </a:lnTo>
                  <a:lnTo>
                    <a:pt x="3501745" y="0"/>
                  </a:lnTo>
                  <a:lnTo>
                    <a:pt x="3489591" y="0"/>
                  </a:lnTo>
                  <a:lnTo>
                    <a:pt x="3488474" y="457"/>
                  </a:lnTo>
                  <a:lnTo>
                    <a:pt x="3486607" y="2324"/>
                  </a:lnTo>
                  <a:lnTo>
                    <a:pt x="3486150" y="3441"/>
                  </a:lnTo>
                  <a:lnTo>
                    <a:pt x="3486150" y="6070"/>
                  </a:lnTo>
                  <a:lnTo>
                    <a:pt x="3486607" y="7200"/>
                  </a:lnTo>
                  <a:lnTo>
                    <a:pt x="3488474" y="9055"/>
                  </a:lnTo>
                  <a:lnTo>
                    <a:pt x="3489591" y="9525"/>
                  </a:lnTo>
                  <a:lnTo>
                    <a:pt x="3501745" y="9525"/>
                  </a:lnTo>
                  <a:lnTo>
                    <a:pt x="3502876" y="9055"/>
                  </a:lnTo>
                  <a:lnTo>
                    <a:pt x="3504730" y="7200"/>
                  </a:lnTo>
                  <a:lnTo>
                    <a:pt x="3505200" y="6070"/>
                  </a:lnTo>
                  <a:lnTo>
                    <a:pt x="3505200" y="3441"/>
                  </a:lnTo>
                  <a:close/>
                </a:path>
                <a:path w="4293234" h="3023870">
                  <a:moveTo>
                    <a:pt x="3562350" y="3017697"/>
                  </a:moveTo>
                  <a:lnTo>
                    <a:pt x="3561880" y="3016567"/>
                  </a:lnTo>
                  <a:lnTo>
                    <a:pt x="3560026" y="3014713"/>
                  </a:lnTo>
                  <a:lnTo>
                    <a:pt x="3558895" y="3014243"/>
                  </a:lnTo>
                  <a:lnTo>
                    <a:pt x="3546741" y="3014243"/>
                  </a:lnTo>
                  <a:lnTo>
                    <a:pt x="3545624" y="3014713"/>
                  </a:lnTo>
                  <a:lnTo>
                    <a:pt x="3543757" y="3016567"/>
                  </a:lnTo>
                  <a:lnTo>
                    <a:pt x="3543300" y="3017697"/>
                  </a:lnTo>
                  <a:lnTo>
                    <a:pt x="3543300" y="3020326"/>
                  </a:lnTo>
                  <a:lnTo>
                    <a:pt x="3543757" y="3021444"/>
                  </a:lnTo>
                  <a:lnTo>
                    <a:pt x="3545624" y="3023298"/>
                  </a:lnTo>
                  <a:lnTo>
                    <a:pt x="3546741" y="3023768"/>
                  </a:lnTo>
                  <a:lnTo>
                    <a:pt x="3558895" y="3023768"/>
                  </a:lnTo>
                  <a:lnTo>
                    <a:pt x="3560026" y="3023298"/>
                  </a:lnTo>
                  <a:lnTo>
                    <a:pt x="3561880" y="3021444"/>
                  </a:lnTo>
                  <a:lnTo>
                    <a:pt x="3562350" y="3020326"/>
                  </a:lnTo>
                  <a:lnTo>
                    <a:pt x="3562350" y="3017697"/>
                  </a:lnTo>
                  <a:close/>
                </a:path>
                <a:path w="4293234" h="3023870">
                  <a:moveTo>
                    <a:pt x="3562350" y="2515324"/>
                  </a:moveTo>
                  <a:lnTo>
                    <a:pt x="3561880" y="2514193"/>
                  </a:lnTo>
                  <a:lnTo>
                    <a:pt x="3560026" y="2512339"/>
                  </a:lnTo>
                  <a:lnTo>
                    <a:pt x="3558895" y="2511869"/>
                  </a:lnTo>
                  <a:lnTo>
                    <a:pt x="3546741" y="2511869"/>
                  </a:lnTo>
                  <a:lnTo>
                    <a:pt x="3545624" y="2512339"/>
                  </a:lnTo>
                  <a:lnTo>
                    <a:pt x="3543757" y="2514193"/>
                  </a:lnTo>
                  <a:lnTo>
                    <a:pt x="3543300" y="2515324"/>
                  </a:lnTo>
                  <a:lnTo>
                    <a:pt x="3543300" y="2517952"/>
                  </a:lnTo>
                  <a:lnTo>
                    <a:pt x="3543757" y="2519070"/>
                  </a:lnTo>
                  <a:lnTo>
                    <a:pt x="3545624" y="2520937"/>
                  </a:lnTo>
                  <a:lnTo>
                    <a:pt x="3546741" y="2521394"/>
                  </a:lnTo>
                  <a:lnTo>
                    <a:pt x="3558895" y="2521394"/>
                  </a:lnTo>
                  <a:lnTo>
                    <a:pt x="3560026" y="2520937"/>
                  </a:lnTo>
                  <a:lnTo>
                    <a:pt x="3561880" y="2519070"/>
                  </a:lnTo>
                  <a:lnTo>
                    <a:pt x="3562350" y="2517952"/>
                  </a:lnTo>
                  <a:lnTo>
                    <a:pt x="3562350" y="2515324"/>
                  </a:lnTo>
                  <a:close/>
                </a:path>
                <a:path w="4293234" h="3023870">
                  <a:moveTo>
                    <a:pt x="3562350" y="2012950"/>
                  </a:moveTo>
                  <a:lnTo>
                    <a:pt x="3561880" y="2011832"/>
                  </a:lnTo>
                  <a:lnTo>
                    <a:pt x="3560026" y="2009965"/>
                  </a:lnTo>
                  <a:lnTo>
                    <a:pt x="3558895" y="2009495"/>
                  </a:lnTo>
                  <a:lnTo>
                    <a:pt x="3546741" y="2009495"/>
                  </a:lnTo>
                  <a:lnTo>
                    <a:pt x="3545624" y="2009965"/>
                  </a:lnTo>
                  <a:lnTo>
                    <a:pt x="3543757" y="2011832"/>
                  </a:lnTo>
                  <a:lnTo>
                    <a:pt x="3543300" y="2012950"/>
                  </a:lnTo>
                  <a:lnTo>
                    <a:pt x="3543300" y="2015578"/>
                  </a:lnTo>
                  <a:lnTo>
                    <a:pt x="3543757" y="2016696"/>
                  </a:lnTo>
                  <a:lnTo>
                    <a:pt x="3545624" y="2018563"/>
                  </a:lnTo>
                  <a:lnTo>
                    <a:pt x="3546741" y="2019020"/>
                  </a:lnTo>
                  <a:lnTo>
                    <a:pt x="3558895" y="2019020"/>
                  </a:lnTo>
                  <a:lnTo>
                    <a:pt x="3560026" y="2018563"/>
                  </a:lnTo>
                  <a:lnTo>
                    <a:pt x="3561880" y="2016696"/>
                  </a:lnTo>
                  <a:lnTo>
                    <a:pt x="3562350" y="2015578"/>
                  </a:lnTo>
                  <a:lnTo>
                    <a:pt x="3562350" y="2012950"/>
                  </a:lnTo>
                  <a:close/>
                </a:path>
                <a:path w="4293234" h="3023870">
                  <a:moveTo>
                    <a:pt x="3562350" y="1510576"/>
                  </a:moveTo>
                  <a:lnTo>
                    <a:pt x="3561880" y="1509458"/>
                  </a:lnTo>
                  <a:lnTo>
                    <a:pt x="3560026" y="1507591"/>
                  </a:lnTo>
                  <a:lnTo>
                    <a:pt x="3558895" y="1507134"/>
                  </a:lnTo>
                  <a:lnTo>
                    <a:pt x="3546741" y="1507134"/>
                  </a:lnTo>
                  <a:lnTo>
                    <a:pt x="3545624" y="1507591"/>
                  </a:lnTo>
                  <a:lnTo>
                    <a:pt x="3543757" y="1509458"/>
                  </a:lnTo>
                  <a:lnTo>
                    <a:pt x="3543300" y="1510576"/>
                  </a:lnTo>
                  <a:lnTo>
                    <a:pt x="3543300" y="1513205"/>
                  </a:lnTo>
                  <a:lnTo>
                    <a:pt x="3543757" y="1514335"/>
                  </a:lnTo>
                  <a:lnTo>
                    <a:pt x="3545624" y="1516189"/>
                  </a:lnTo>
                  <a:lnTo>
                    <a:pt x="3546741" y="1516659"/>
                  </a:lnTo>
                  <a:lnTo>
                    <a:pt x="3558895" y="1516659"/>
                  </a:lnTo>
                  <a:lnTo>
                    <a:pt x="3560026" y="1516189"/>
                  </a:lnTo>
                  <a:lnTo>
                    <a:pt x="3561880" y="1514335"/>
                  </a:lnTo>
                  <a:lnTo>
                    <a:pt x="3562350" y="1513205"/>
                  </a:lnTo>
                  <a:lnTo>
                    <a:pt x="3562350" y="1510576"/>
                  </a:lnTo>
                  <a:close/>
                </a:path>
                <a:path w="4293234" h="3023870">
                  <a:moveTo>
                    <a:pt x="3562350" y="1008202"/>
                  </a:moveTo>
                  <a:lnTo>
                    <a:pt x="3561880" y="1007084"/>
                  </a:lnTo>
                  <a:lnTo>
                    <a:pt x="3560026" y="1005230"/>
                  </a:lnTo>
                  <a:lnTo>
                    <a:pt x="3558895" y="1004760"/>
                  </a:lnTo>
                  <a:lnTo>
                    <a:pt x="3546741" y="1004760"/>
                  </a:lnTo>
                  <a:lnTo>
                    <a:pt x="3545624" y="1005230"/>
                  </a:lnTo>
                  <a:lnTo>
                    <a:pt x="3543757" y="1007084"/>
                  </a:lnTo>
                  <a:lnTo>
                    <a:pt x="3543300" y="1008202"/>
                  </a:lnTo>
                  <a:lnTo>
                    <a:pt x="3543300" y="1010831"/>
                  </a:lnTo>
                  <a:lnTo>
                    <a:pt x="3543757" y="1011961"/>
                  </a:lnTo>
                  <a:lnTo>
                    <a:pt x="3545624" y="1013815"/>
                  </a:lnTo>
                  <a:lnTo>
                    <a:pt x="3546741" y="1014285"/>
                  </a:lnTo>
                  <a:lnTo>
                    <a:pt x="3558895" y="1014285"/>
                  </a:lnTo>
                  <a:lnTo>
                    <a:pt x="3560026" y="1013815"/>
                  </a:lnTo>
                  <a:lnTo>
                    <a:pt x="3561880" y="1011961"/>
                  </a:lnTo>
                  <a:lnTo>
                    <a:pt x="3562350" y="1010831"/>
                  </a:lnTo>
                  <a:lnTo>
                    <a:pt x="3562350" y="1008202"/>
                  </a:lnTo>
                  <a:close/>
                </a:path>
                <a:path w="4293234" h="3023870">
                  <a:moveTo>
                    <a:pt x="3562350" y="505815"/>
                  </a:moveTo>
                  <a:lnTo>
                    <a:pt x="3561880" y="504698"/>
                  </a:lnTo>
                  <a:lnTo>
                    <a:pt x="3560026" y="502831"/>
                  </a:lnTo>
                  <a:lnTo>
                    <a:pt x="3558895" y="502373"/>
                  </a:lnTo>
                  <a:lnTo>
                    <a:pt x="3546741" y="502373"/>
                  </a:lnTo>
                  <a:lnTo>
                    <a:pt x="3545624" y="502831"/>
                  </a:lnTo>
                  <a:lnTo>
                    <a:pt x="3543757" y="504698"/>
                  </a:lnTo>
                  <a:lnTo>
                    <a:pt x="3543300" y="505815"/>
                  </a:lnTo>
                  <a:lnTo>
                    <a:pt x="3543300" y="508444"/>
                  </a:lnTo>
                  <a:lnTo>
                    <a:pt x="3543757" y="509574"/>
                  </a:lnTo>
                  <a:lnTo>
                    <a:pt x="3545624" y="511429"/>
                  </a:lnTo>
                  <a:lnTo>
                    <a:pt x="3546741" y="511898"/>
                  </a:lnTo>
                  <a:lnTo>
                    <a:pt x="3558895" y="511898"/>
                  </a:lnTo>
                  <a:lnTo>
                    <a:pt x="3560026" y="511429"/>
                  </a:lnTo>
                  <a:lnTo>
                    <a:pt x="3561880" y="509574"/>
                  </a:lnTo>
                  <a:lnTo>
                    <a:pt x="3562350" y="508444"/>
                  </a:lnTo>
                  <a:lnTo>
                    <a:pt x="3562350" y="505815"/>
                  </a:lnTo>
                  <a:close/>
                </a:path>
                <a:path w="4293234" h="3023870">
                  <a:moveTo>
                    <a:pt x="3562350" y="3441"/>
                  </a:moveTo>
                  <a:lnTo>
                    <a:pt x="3561880" y="2324"/>
                  </a:lnTo>
                  <a:lnTo>
                    <a:pt x="3560026" y="457"/>
                  </a:lnTo>
                  <a:lnTo>
                    <a:pt x="3558895" y="0"/>
                  </a:lnTo>
                  <a:lnTo>
                    <a:pt x="3546741" y="0"/>
                  </a:lnTo>
                  <a:lnTo>
                    <a:pt x="3545624" y="457"/>
                  </a:lnTo>
                  <a:lnTo>
                    <a:pt x="3543757" y="2324"/>
                  </a:lnTo>
                  <a:lnTo>
                    <a:pt x="3543300" y="3441"/>
                  </a:lnTo>
                  <a:lnTo>
                    <a:pt x="3543300" y="6070"/>
                  </a:lnTo>
                  <a:lnTo>
                    <a:pt x="3543757" y="7200"/>
                  </a:lnTo>
                  <a:lnTo>
                    <a:pt x="3545624" y="9055"/>
                  </a:lnTo>
                  <a:lnTo>
                    <a:pt x="3546741" y="9525"/>
                  </a:lnTo>
                  <a:lnTo>
                    <a:pt x="3558895" y="9525"/>
                  </a:lnTo>
                  <a:lnTo>
                    <a:pt x="3560026" y="9055"/>
                  </a:lnTo>
                  <a:lnTo>
                    <a:pt x="3561880" y="7200"/>
                  </a:lnTo>
                  <a:lnTo>
                    <a:pt x="3562350" y="6070"/>
                  </a:lnTo>
                  <a:lnTo>
                    <a:pt x="3562350" y="3441"/>
                  </a:lnTo>
                  <a:close/>
                </a:path>
                <a:path w="4293234" h="3023870">
                  <a:moveTo>
                    <a:pt x="3619500" y="3017697"/>
                  </a:moveTo>
                  <a:lnTo>
                    <a:pt x="3619030" y="3016567"/>
                  </a:lnTo>
                  <a:lnTo>
                    <a:pt x="3617176" y="3014713"/>
                  </a:lnTo>
                  <a:lnTo>
                    <a:pt x="3616045" y="3014243"/>
                  </a:lnTo>
                  <a:lnTo>
                    <a:pt x="3603891" y="3014243"/>
                  </a:lnTo>
                  <a:lnTo>
                    <a:pt x="3602774" y="3014713"/>
                  </a:lnTo>
                  <a:lnTo>
                    <a:pt x="3600907" y="3016567"/>
                  </a:lnTo>
                  <a:lnTo>
                    <a:pt x="3600450" y="3017697"/>
                  </a:lnTo>
                  <a:lnTo>
                    <a:pt x="3600450" y="3020326"/>
                  </a:lnTo>
                  <a:lnTo>
                    <a:pt x="3600907" y="3021444"/>
                  </a:lnTo>
                  <a:lnTo>
                    <a:pt x="3602774" y="3023298"/>
                  </a:lnTo>
                  <a:lnTo>
                    <a:pt x="3603891" y="3023768"/>
                  </a:lnTo>
                  <a:lnTo>
                    <a:pt x="3616045" y="3023768"/>
                  </a:lnTo>
                  <a:lnTo>
                    <a:pt x="3617176" y="3023298"/>
                  </a:lnTo>
                  <a:lnTo>
                    <a:pt x="3619030" y="3021444"/>
                  </a:lnTo>
                  <a:lnTo>
                    <a:pt x="3619500" y="3020326"/>
                  </a:lnTo>
                  <a:lnTo>
                    <a:pt x="3619500" y="3017697"/>
                  </a:lnTo>
                  <a:close/>
                </a:path>
                <a:path w="4293234" h="3023870">
                  <a:moveTo>
                    <a:pt x="3619500" y="2515324"/>
                  </a:moveTo>
                  <a:lnTo>
                    <a:pt x="3619030" y="2514193"/>
                  </a:lnTo>
                  <a:lnTo>
                    <a:pt x="3617176" y="2512339"/>
                  </a:lnTo>
                  <a:lnTo>
                    <a:pt x="3616045" y="2511869"/>
                  </a:lnTo>
                  <a:lnTo>
                    <a:pt x="3603891" y="2511869"/>
                  </a:lnTo>
                  <a:lnTo>
                    <a:pt x="3602774" y="2512339"/>
                  </a:lnTo>
                  <a:lnTo>
                    <a:pt x="3600907" y="2514193"/>
                  </a:lnTo>
                  <a:lnTo>
                    <a:pt x="3600450" y="2515324"/>
                  </a:lnTo>
                  <a:lnTo>
                    <a:pt x="3600450" y="2517952"/>
                  </a:lnTo>
                  <a:lnTo>
                    <a:pt x="3600907" y="2519070"/>
                  </a:lnTo>
                  <a:lnTo>
                    <a:pt x="3602774" y="2520937"/>
                  </a:lnTo>
                  <a:lnTo>
                    <a:pt x="3603891" y="2521394"/>
                  </a:lnTo>
                  <a:lnTo>
                    <a:pt x="3616045" y="2521394"/>
                  </a:lnTo>
                  <a:lnTo>
                    <a:pt x="3617176" y="2520937"/>
                  </a:lnTo>
                  <a:lnTo>
                    <a:pt x="3619030" y="2519070"/>
                  </a:lnTo>
                  <a:lnTo>
                    <a:pt x="3619500" y="2517952"/>
                  </a:lnTo>
                  <a:lnTo>
                    <a:pt x="3619500" y="2515324"/>
                  </a:lnTo>
                  <a:close/>
                </a:path>
                <a:path w="4293234" h="3023870">
                  <a:moveTo>
                    <a:pt x="3619500" y="2012950"/>
                  </a:moveTo>
                  <a:lnTo>
                    <a:pt x="3619030" y="2011832"/>
                  </a:lnTo>
                  <a:lnTo>
                    <a:pt x="3617176" y="2009965"/>
                  </a:lnTo>
                  <a:lnTo>
                    <a:pt x="3616045" y="2009495"/>
                  </a:lnTo>
                  <a:lnTo>
                    <a:pt x="3603891" y="2009495"/>
                  </a:lnTo>
                  <a:lnTo>
                    <a:pt x="3602774" y="2009965"/>
                  </a:lnTo>
                  <a:lnTo>
                    <a:pt x="3600907" y="2011832"/>
                  </a:lnTo>
                  <a:lnTo>
                    <a:pt x="3600450" y="2012950"/>
                  </a:lnTo>
                  <a:lnTo>
                    <a:pt x="3600450" y="2015578"/>
                  </a:lnTo>
                  <a:lnTo>
                    <a:pt x="3600907" y="2016696"/>
                  </a:lnTo>
                  <a:lnTo>
                    <a:pt x="3602774" y="2018563"/>
                  </a:lnTo>
                  <a:lnTo>
                    <a:pt x="3603891" y="2019020"/>
                  </a:lnTo>
                  <a:lnTo>
                    <a:pt x="3616045" y="2019020"/>
                  </a:lnTo>
                  <a:lnTo>
                    <a:pt x="3617176" y="2018563"/>
                  </a:lnTo>
                  <a:lnTo>
                    <a:pt x="3619030" y="2016696"/>
                  </a:lnTo>
                  <a:lnTo>
                    <a:pt x="3619500" y="2015578"/>
                  </a:lnTo>
                  <a:lnTo>
                    <a:pt x="3619500" y="2012950"/>
                  </a:lnTo>
                  <a:close/>
                </a:path>
                <a:path w="4293234" h="3023870">
                  <a:moveTo>
                    <a:pt x="3619500" y="1510576"/>
                  </a:moveTo>
                  <a:lnTo>
                    <a:pt x="3619030" y="1509458"/>
                  </a:lnTo>
                  <a:lnTo>
                    <a:pt x="3617176" y="1507591"/>
                  </a:lnTo>
                  <a:lnTo>
                    <a:pt x="3616045" y="1507134"/>
                  </a:lnTo>
                  <a:lnTo>
                    <a:pt x="3603891" y="1507134"/>
                  </a:lnTo>
                  <a:lnTo>
                    <a:pt x="3602774" y="1507591"/>
                  </a:lnTo>
                  <a:lnTo>
                    <a:pt x="3600907" y="1509458"/>
                  </a:lnTo>
                  <a:lnTo>
                    <a:pt x="3600450" y="1510576"/>
                  </a:lnTo>
                  <a:lnTo>
                    <a:pt x="3600450" y="1513205"/>
                  </a:lnTo>
                  <a:lnTo>
                    <a:pt x="3600907" y="1514335"/>
                  </a:lnTo>
                  <a:lnTo>
                    <a:pt x="3602774" y="1516189"/>
                  </a:lnTo>
                  <a:lnTo>
                    <a:pt x="3603891" y="1516659"/>
                  </a:lnTo>
                  <a:lnTo>
                    <a:pt x="3616045" y="1516659"/>
                  </a:lnTo>
                  <a:lnTo>
                    <a:pt x="3617176" y="1516189"/>
                  </a:lnTo>
                  <a:lnTo>
                    <a:pt x="3619030" y="1514335"/>
                  </a:lnTo>
                  <a:lnTo>
                    <a:pt x="3619500" y="1513205"/>
                  </a:lnTo>
                  <a:lnTo>
                    <a:pt x="3619500" y="1510576"/>
                  </a:lnTo>
                  <a:close/>
                </a:path>
                <a:path w="4293234" h="3023870">
                  <a:moveTo>
                    <a:pt x="3619500" y="1008202"/>
                  </a:moveTo>
                  <a:lnTo>
                    <a:pt x="3619030" y="1007084"/>
                  </a:lnTo>
                  <a:lnTo>
                    <a:pt x="3617176" y="1005230"/>
                  </a:lnTo>
                  <a:lnTo>
                    <a:pt x="3616045" y="1004760"/>
                  </a:lnTo>
                  <a:lnTo>
                    <a:pt x="3603891" y="1004760"/>
                  </a:lnTo>
                  <a:lnTo>
                    <a:pt x="3602774" y="1005230"/>
                  </a:lnTo>
                  <a:lnTo>
                    <a:pt x="3600907" y="1007084"/>
                  </a:lnTo>
                  <a:lnTo>
                    <a:pt x="3600450" y="1008202"/>
                  </a:lnTo>
                  <a:lnTo>
                    <a:pt x="3600450" y="1010831"/>
                  </a:lnTo>
                  <a:lnTo>
                    <a:pt x="3600907" y="1011961"/>
                  </a:lnTo>
                  <a:lnTo>
                    <a:pt x="3602774" y="1013815"/>
                  </a:lnTo>
                  <a:lnTo>
                    <a:pt x="3603891" y="1014285"/>
                  </a:lnTo>
                  <a:lnTo>
                    <a:pt x="3616045" y="1014285"/>
                  </a:lnTo>
                  <a:lnTo>
                    <a:pt x="3617176" y="1013815"/>
                  </a:lnTo>
                  <a:lnTo>
                    <a:pt x="3619030" y="1011961"/>
                  </a:lnTo>
                  <a:lnTo>
                    <a:pt x="3619500" y="1010831"/>
                  </a:lnTo>
                  <a:lnTo>
                    <a:pt x="3619500" y="1008202"/>
                  </a:lnTo>
                  <a:close/>
                </a:path>
                <a:path w="4293234" h="3023870">
                  <a:moveTo>
                    <a:pt x="3619500" y="505815"/>
                  </a:moveTo>
                  <a:lnTo>
                    <a:pt x="3619030" y="504698"/>
                  </a:lnTo>
                  <a:lnTo>
                    <a:pt x="3617176" y="502831"/>
                  </a:lnTo>
                  <a:lnTo>
                    <a:pt x="3616045" y="502373"/>
                  </a:lnTo>
                  <a:lnTo>
                    <a:pt x="3603891" y="502373"/>
                  </a:lnTo>
                  <a:lnTo>
                    <a:pt x="3602774" y="502831"/>
                  </a:lnTo>
                  <a:lnTo>
                    <a:pt x="3600907" y="504698"/>
                  </a:lnTo>
                  <a:lnTo>
                    <a:pt x="3600450" y="505815"/>
                  </a:lnTo>
                  <a:lnTo>
                    <a:pt x="3600450" y="508444"/>
                  </a:lnTo>
                  <a:lnTo>
                    <a:pt x="3600907" y="509574"/>
                  </a:lnTo>
                  <a:lnTo>
                    <a:pt x="3602774" y="511429"/>
                  </a:lnTo>
                  <a:lnTo>
                    <a:pt x="3603891" y="511898"/>
                  </a:lnTo>
                  <a:lnTo>
                    <a:pt x="3616045" y="511898"/>
                  </a:lnTo>
                  <a:lnTo>
                    <a:pt x="3617176" y="511429"/>
                  </a:lnTo>
                  <a:lnTo>
                    <a:pt x="3619030" y="509574"/>
                  </a:lnTo>
                  <a:lnTo>
                    <a:pt x="3619500" y="508444"/>
                  </a:lnTo>
                  <a:lnTo>
                    <a:pt x="3619500" y="505815"/>
                  </a:lnTo>
                  <a:close/>
                </a:path>
                <a:path w="4293234" h="3023870">
                  <a:moveTo>
                    <a:pt x="3619500" y="3441"/>
                  </a:moveTo>
                  <a:lnTo>
                    <a:pt x="3619030" y="2324"/>
                  </a:lnTo>
                  <a:lnTo>
                    <a:pt x="3617176" y="457"/>
                  </a:lnTo>
                  <a:lnTo>
                    <a:pt x="3616045" y="0"/>
                  </a:lnTo>
                  <a:lnTo>
                    <a:pt x="3603891" y="0"/>
                  </a:lnTo>
                  <a:lnTo>
                    <a:pt x="3602774" y="457"/>
                  </a:lnTo>
                  <a:lnTo>
                    <a:pt x="3600907" y="2324"/>
                  </a:lnTo>
                  <a:lnTo>
                    <a:pt x="3600450" y="3441"/>
                  </a:lnTo>
                  <a:lnTo>
                    <a:pt x="3600450" y="6070"/>
                  </a:lnTo>
                  <a:lnTo>
                    <a:pt x="3600907" y="7200"/>
                  </a:lnTo>
                  <a:lnTo>
                    <a:pt x="3602774" y="9055"/>
                  </a:lnTo>
                  <a:lnTo>
                    <a:pt x="3603891" y="9525"/>
                  </a:lnTo>
                  <a:lnTo>
                    <a:pt x="3616045" y="9525"/>
                  </a:lnTo>
                  <a:lnTo>
                    <a:pt x="3617176" y="9055"/>
                  </a:lnTo>
                  <a:lnTo>
                    <a:pt x="3619030" y="7200"/>
                  </a:lnTo>
                  <a:lnTo>
                    <a:pt x="3619500" y="6070"/>
                  </a:lnTo>
                  <a:lnTo>
                    <a:pt x="3619500" y="3441"/>
                  </a:lnTo>
                  <a:close/>
                </a:path>
                <a:path w="4293234" h="3023870">
                  <a:moveTo>
                    <a:pt x="3676650" y="3017697"/>
                  </a:moveTo>
                  <a:lnTo>
                    <a:pt x="3676180" y="3016567"/>
                  </a:lnTo>
                  <a:lnTo>
                    <a:pt x="3674326" y="3014713"/>
                  </a:lnTo>
                  <a:lnTo>
                    <a:pt x="3673195" y="3014243"/>
                  </a:lnTo>
                  <a:lnTo>
                    <a:pt x="3661041" y="3014243"/>
                  </a:lnTo>
                  <a:lnTo>
                    <a:pt x="3659924" y="3014713"/>
                  </a:lnTo>
                  <a:lnTo>
                    <a:pt x="3658057" y="3016567"/>
                  </a:lnTo>
                  <a:lnTo>
                    <a:pt x="3657600" y="3017697"/>
                  </a:lnTo>
                  <a:lnTo>
                    <a:pt x="3657600" y="3020326"/>
                  </a:lnTo>
                  <a:lnTo>
                    <a:pt x="3658057" y="3021444"/>
                  </a:lnTo>
                  <a:lnTo>
                    <a:pt x="3659924" y="3023298"/>
                  </a:lnTo>
                  <a:lnTo>
                    <a:pt x="3661041" y="3023768"/>
                  </a:lnTo>
                  <a:lnTo>
                    <a:pt x="3673195" y="3023768"/>
                  </a:lnTo>
                  <a:lnTo>
                    <a:pt x="3674326" y="3023298"/>
                  </a:lnTo>
                  <a:lnTo>
                    <a:pt x="3676180" y="3021444"/>
                  </a:lnTo>
                  <a:lnTo>
                    <a:pt x="3676650" y="3020326"/>
                  </a:lnTo>
                  <a:lnTo>
                    <a:pt x="3676650" y="3017697"/>
                  </a:lnTo>
                  <a:close/>
                </a:path>
                <a:path w="4293234" h="3023870">
                  <a:moveTo>
                    <a:pt x="3676650" y="2515324"/>
                  </a:moveTo>
                  <a:lnTo>
                    <a:pt x="3676180" y="2514193"/>
                  </a:lnTo>
                  <a:lnTo>
                    <a:pt x="3674326" y="2512339"/>
                  </a:lnTo>
                  <a:lnTo>
                    <a:pt x="3673195" y="2511869"/>
                  </a:lnTo>
                  <a:lnTo>
                    <a:pt x="3661041" y="2511869"/>
                  </a:lnTo>
                  <a:lnTo>
                    <a:pt x="3659924" y="2512339"/>
                  </a:lnTo>
                  <a:lnTo>
                    <a:pt x="3658057" y="2514193"/>
                  </a:lnTo>
                  <a:lnTo>
                    <a:pt x="3657600" y="2515324"/>
                  </a:lnTo>
                  <a:lnTo>
                    <a:pt x="3657600" y="2517952"/>
                  </a:lnTo>
                  <a:lnTo>
                    <a:pt x="3658057" y="2519070"/>
                  </a:lnTo>
                  <a:lnTo>
                    <a:pt x="3659924" y="2520937"/>
                  </a:lnTo>
                  <a:lnTo>
                    <a:pt x="3661041" y="2521394"/>
                  </a:lnTo>
                  <a:lnTo>
                    <a:pt x="3673195" y="2521394"/>
                  </a:lnTo>
                  <a:lnTo>
                    <a:pt x="3674326" y="2520937"/>
                  </a:lnTo>
                  <a:lnTo>
                    <a:pt x="3676180" y="2519070"/>
                  </a:lnTo>
                  <a:lnTo>
                    <a:pt x="3676650" y="2517952"/>
                  </a:lnTo>
                  <a:lnTo>
                    <a:pt x="3676650" y="2515324"/>
                  </a:lnTo>
                  <a:close/>
                </a:path>
                <a:path w="4293234" h="3023870">
                  <a:moveTo>
                    <a:pt x="3676650" y="2012950"/>
                  </a:moveTo>
                  <a:lnTo>
                    <a:pt x="3676180" y="2011832"/>
                  </a:lnTo>
                  <a:lnTo>
                    <a:pt x="3674326" y="2009965"/>
                  </a:lnTo>
                  <a:lnTo>
                    <a:pt x="3673195" y="2009495"/>
                  </a:lnTo>
                  <a:lnTo>
                    <a:pt x="3661041" y="2009495"/>
                  </a:lnTo>
                  <a:lnTo>
                    <a:pt x="3659924" y="2009965"/>
                  </a:lnTo>
                  <a:lnTo>
                    <a:pt x="3658057" y="2011832"/>
                  </a:lnTo>
                  <a:lnTo>
                    <a:pt x="3657600" y="2012950"/>
                  </a:lnTo>
                  <a:lnTo>
                    <a:pt x="3657600" y="2015578"/>
                  </a:lnTo>
                  <a:lnTo>
                    <a:pt x="3658057" y="2016696"/>
                  </a:lnTo>
                  <a:lnTo>
                    <a:pt x="3659924" y="2018563"/>
                  </a:lnTo>
                  <a:lnTo>
                    <a:pt x="3661041" y="2019020"/>
                  </a:lnTo>
                  <a:lnTo>
                    <a:pt x="3673195" y="2019020"/>
                  </a:lnTo>
                  <a:lnTo>
                    <a:pt x="3674326" y="2018563"/>
                  </a:lnTo>
                  <a:lnTo>
                    <a:pt x="3676180" y="2016696"/>
                  </a:lnTo>
                  <a:lnTo>
                    <a:pt x="3676650" y="2015578"/>
                  </a:lnTo>
                  <a:lnTo>
                    <a:pt x="3676650" y="2012950"/>
                  </a:lnTo>
                  <a:close/>
                </a:path>
                <a:path w="4293234" h="3023870">
                  <a:moveTo>
                    <a:pt x="3676650" y="1510576"/>
                  </a:moveTo>
                  <a:lnTo>
                    <a:pt x="3676180" y="1509458"/>
                  </a:lnTo>
                  <a:lnTo>
                    <a:pt x="3674326" y="1507591"/>
                  </a:lnTo>
                  <a:lnTo>
                    <a:pt x="3673195" y="1507134"/>
                  </a:lnTo>
                  <a:lnTo>
                    <a:pt x="3661041" y="1507134"/>
                  </a:lnTo>
                  <a:lnTo>
                    <a:pt x="3659924" y="1507591"/>
                  </a:lnTo>
                  <a:lnTo>
                    <a:pt x="3658057" y="1509458"/>
                  </a:lnTo>
                  <a:lnTo>
                    <a:pt x="3657600" y="1510576"/>
                  </a:lnTo>
                  <a:lnTo>
                    <a:pt x="3657600" y="1513205"/>
                  </a:lnTo>
                  <a:lnTo>
                    <a:pt x="3658057" y="1514335"/>
                  </a:lnTo>
                  <a:lnTo>
                    <a:pt x="3659924" y="1516189"/>
                  </a:lnTo>
                  <a:lnTo>
                    <a:pt x="3661041" y="1516659"/>
                  </a:lnTo>
                  <a:lnTo>
                    <a:pt x="3673195" y="1516659"/>
                  </a:lnTo>
                  <a:lnTo>
                    <a:pt x="3674326" y="1516189"/>
                  </a:lnTo>
                  <a:lnTo>
                    <a:pt x="3676180" y="1514335"/>
                  </a:lnTo>
                  <a:lnTo>
                    <a:pt x="3676650" y="1513205"/>
                  </a:lnTo>
                  <a:lnTo>
                    <a:pt x="3676650" y="1510576"/>
                  </a:lnTo>
                  <a:close/>
                </a:path>
                <a:path w="4293234" h="3023870">
                  <a:moveTo>
                    <a:pt x="3676650" y="1008202"/>
                  </a:moveTo>
                  <a:lnTo>
                    <a:pt x="3676180" y="1007084"/>
                  </a:lnTo>
                  <a:lnTo>
                    <a:pt x="3674326" y="1005230"/>
                  </a:lnTo>
                  <a:lnTo>
                    <a:pt x="3673195" y="1004760"/>
                  </a:lnTo>
                  <a:lnTo>
                    <a:pt x="3661041" y="1004760"/>
                  </a:lnTo>
                  <a:lnTo>
                    <a:pt x="3659924" y="1005230"/>
                  </a:lnTo>
                  <a:lnTo>
                    <a:pt x="3658057" y="1007084"/>
                  </a:lnTo>
                  <a:lnTo>
                    <a:pt x="3657600" y="1008202"/>
                  </a:lnTo>
                  <a:lnTo>
                    <a:pt x="3657600" y="1010831"/>
                  </a:lnTo>
                  <a:lnTo>
                    <a:pt x="3658057" y="1011961"/>
                  </a:lnTo>
                  <a:lnTo>
                    <a:pt x="3659924" y="1013815"/>
                  </a:lnTo>
                  <a:lnTo>
                    <a:pt x="3661041" y="1014285"/>
                  </a:lnTo>
                  <a:lnTo>
                    <a:pt x="3673195" y="1014285"/>
                  </a:lnTo>
                  <a:lnTo>
                    <a:pt x="3674326" y="1013815"/>
                  </a:lnTo>
                  <a:lnTo>
                    <a:pt x="3676180" y="1011961"/>
                  </a:lnTo>
                  <a:lnTo>
                    <a:pt x="3676650" y="1010831"/>
                  </a:lnTo>
                  <a:lnTo>
                    <a:pt x="3676650" y="1008202"/>
                  </a:lnTo>
                  <a:close/>
                </a:path>
                <a:path w="4293234" h="3023870">
                  <a:moveTo>
                    <a:pt x="3676650" y="505815"/>
                  </a:moveTo>
                  <a:lnTo>
                    <a:pt x="3676180" y="504698"/>
                  </a:lnTo>
                  <a:lnTo>
                    <a:pt x="3674326" y="502831"/>
                  </a:lnTo>
                  <a:lnTo>
                    <a:pt x="3673195" y="502373"/>
                  </a:lnTo>
                  <a:lnTo>
                    <a:pt x="3661041" y="502373"/>
                  </a:lnTo>
                  <a:lnTo>
                    <a:pt x="3659924" y="502831"/>
                  </a:lnTo>
                  <a:lnTo>
                    <a:pt x="3658057" y="504698"/>
                  </a:lnTo>
                  <a:lnTo>
                    <a:pt x="3657600" y="505815"/>
                  </a:lnTo>
                  <a:lnTo>
                    <a:pt x="3657600" y="508444"/>
                  </a:lnTo>
                  <a:lnTo>
                    <a:pt x="3658057" y="509574"/>
                  </a:lnTo>
                  <a:lnTo>
                    <a:pt x="3659924" y="511429"/>
                  </a:lnTo>
                  <a:lnTo>
                    <a:pt x="3661041" y="511898"/>
                  </a:lnTo>
                  <a:lnTo>
                    <a:pt x="3673195" y="511898"/>
                  </a:lnTo>
                  <a:lnTo>
                    <a:pt x="3674326" y="511429"/>
                  </a:lnTo>
                  <a:lnTo>
                    <a:pt x="3676180" y="509574"/>
                  </a:lnTo>
                  <a:lnTo>
                    <a:pt x="3676650" y="508444"/>
                  </a:lnTo>
                  <a:lnTo>
                    <a:pt x="3676650" y="505815"/>
                  </a:lnTo>
                  <a:close/>
                </a:path>
                <a:path w="4293234" h="3023870">
                  <a:moveTo>
                    <a:pt x="3676650" y="3441"/>
                  </a:moveTo>
                  <a:lnTo>
                    <a:pt x="3676180" y="2324"/>
                  </a:lnTo>
                  <a:lnTo>
                    <a:pt x="3674326" y="457"/>
                  </a:lnTo>
                  <a:lnTo>
                    <a:pt x="3673195" y="0"/>
                  </a:lnTo>
                  <a:lnTo>
                    <a:pt x="3661041" y="0"/>
                  </a:lnTo>
                  <a:lnTo>
                    <a:pt x="3659924" y="457"/>
                  </a:lnTo>
                  <a:lnTo>
                    <a:pt x="3658057" y="2324"/>
                  </a:lnTo>
                  <a:lnTo>
                    <a:pt x="3657600" y="3441"/>
                  </a:lnTo>
                  <a:lnTo>
                    <a:pt x="3657600" y="6070"/>
                  </a:lnTo>
                  <a:lnTo>
                    <a:pt x="3658057" y="7200"/>
                  </a:lnTo>
                  <a:lnTo>
                    <a:pt x="3659924" y="9055"/>
                  </a:lnTo>
                  <a:lnTo>
                    <a:pt x="3661041" y="9525"/>
                  </a:lnTo>
                  <a:lnTo>
                    <a:pt x="3673195" y="9525"/>
                  </a:lnTo>
                  <a:lnTo>
                    <a:pt x="3674326" y="9055"/>
                  </a:lnTo>
                  <a:lnTo>
                    <a:pt x="3676180" y="7200"/>
                  </a:lnTo>
                  <a:lnTo>
                    <a:pt x="3676650" y="6070"/>
                  </a:lnTo>
                  <a:lnTo>
                    <a:pt x="3676650" y="3441"/>
                  </a:lnTo>
                  <a:close/>
                </a:path>
                <a:path w="4293234" h="3023870">
                  <a:moveTo>
                    <a:pt x="3733800" y="3017697"/>
                  </a:moveTo>
                  <a:lnTo>
                    <a:pt x="3733330" y="3016567"/>
                  </a:lnTo>
                  <a:lnTo>
                    <a:pt x="3731476" y="3014713"/>
                  </a:lnTo>
                  <a:lnTo>
                    <a:pt x="3730345" y="3014243"/>
                  </a:lnTo>
                  <a:lnTo>
                    <a:pt x="3718191" y="3014243"/>
                  </a:lnTo>
                  <a:lnTo>
                    <a:pt x="3717074" y="3014713"/>
                  </a:lnTo>
                  <a:lnTo>
                    <a:pt x="3715207" y="3016567"/>
                  </a:lnTo>
                  <a:lnTo>
                    <a:pt x="3714750" y="3017697"/>
                  </a:lnTo>
                  <a:lnTo>
                    <a:pt x="3714750" y="3020326"/>
                  </a:lnTo>
                  <a:lnTo>
                    <a:pt x="3715207" y="3021444"/>
                  </a:lnTo>
                  <a:lnTo>
                    <a:pt x="3717074" y="3023298"/>
                  </a:lnTo>
                  <a:lnTo>
                    <a:pt x="3718191" y="3023768"/>
                  </a:lnTo>
                  <a:lnTo>
                    <a:pt x="3730345" y="3023768"/>
                  </a:lnTo>
                  <a:lnTo>
                    <a:pt x="3731476" y="3023298"/>
                  </a:lnTo>
                  <a:lnTo>
                    <a:pt x="3733330" y="3021444"/>
                  </a:lnTo>
                  <a:lnTo>
                    <a:pt x="3733800" y="3020326"/>
                  </a:lnTo>
                  <a:lnTo>
                    <a:pt x="3733800" y="3017697"/>
                  </a:lnTo>
                  <a:close/>
                </a:path>
                <a:path w="4293234" h="3023870">
                  <a:moveTo>
                    <a:pt x="3733800" y="2515324"/>
                  </a:moveTo>
                  <a:lnTo>
                    <a:pt x="3733330" y="2514193"/>
                  </a:lnTo>
                  <a:lnTo>
                    <a:pt x="3731476" y="2512339"/>
                  </a:lnTo>
                  <a:lnTo>
                    <a:pt x="3730345" y="2511869"/>
                  </a:lnTo>
                  <a:lnTo>
                    <a:pt x="3718191" y="2511869"/>
                  </a:lnTo>
                  <a:lnTo>
                    <a:pt x="3717074" y="2512339"/>
                  </a:lnTo>
                  <a:lnTo>
                    <a:pt x="3715207" y="2514193"/>
                  </a:lnTo>
                  <a:lnTo>
                    <a:pt x="3714750" y="2515324"/>
                  </a:lnTo>
                  <a:lnTo>
                    <a:pt x="3714750" y="2517952"/>
                  </a:lnTo>
                  <a:lnTo>
                    <a:pt x="3715207" y="2519070"/>
                  </a:lnTo>
                  <a:lnTo>
                    <a:pt x="3717074" y="2520937"/>
                  </a:lnTo>
                  <a:lnTo>
                    <a:pt x="3718191" y="2521394"/>
                  </a:lnTo>
                  <a:lnTo>
                    <a:pt x="3730345" y="2521394"/>
                  </a:lnTo>
                  <a:lnTo>
                    <a:pt x="3731476" y="2520937"/>
                  </a:lnTo>
                  <a:lnTo>
                    <a:pt x="3733330" y="2519070"/>
                  </a:lnTo>
                  <a:lnTo>
                    <a:pt x="3733800" y="2517952"/>
                  </a:lnTo>
                  <a:lnTo>
                    <a:pt x="3733800" y="2515324"/>
                  </a:lnTo>
                  <a:close/>
                </a:path>
                <a:path w="4293234" h="3023870">
                  <a:moveTo>
                    <a:pt x="3733800" y="2012950"/>
                  </a:moveTo>
                  <a:lnTo>
                    <a:pt x="3733330" y="2011832"/>
                  </a:lnTo>
                  <a:lnTo>
                    <a:pt x="3731476" y="2009965"/>
                  </a:lnTo>
                  <a:lnTo>
                    <a:pt x="3730345" y="2009495"/>
                  </a:lnTo>
                  <a:lnTo>
                    <a:pt x="3718191" y="2009495"/>
                  </a:lnTo>
                  <a:lnTo>
                    <a:pt x="3717074" y="2009965"/>
                  </a:lnTo>
                  <a:lnTo>
                    <a:pt x="3715207" y="2011832"/>
                  </a:lnTo>
                  <a:lnTo>
                    <a:pt x="3714750" y="2012950"/>
                  </a:lnTo>
                  <a:lnTo>
                    <a:pt x="3714750" y="2015578"/>
                  </a:lnTo>
                  <a:lnTo>
                    <a:pt x="3715207" y="2016696"/>
                  </a:lnTo>
                  <a:lnTo>
                    <a:pt x="3717074" y="2018563"/>
                  </a:lnTo>
                  <a:lnTo>
                    <a:pt x="3718191" y="2019020"/>
                  </a:lnTo>
                  <a:lnTo>
                    <a:pt x="3730345" y="2019020"/>
                  </a:lnTo>
                  <a:lnTo>
                    <a:pt x="3731476" y="2018563"/>
                  </a:lnTo>
                  <a:lnTo>
                    <a:pt x="3733330" y="2016696"/>
                  </a:lnTo>
                  <a:lnTo>
                    <a:pt x="3733800" y="2015578"/>
                  </a:lnTo>
                  <a:lnTo>
                    <a:pt x="3733800" y="2012950"/>
                  </a:lnTo>
                  <a:close/>
                </a:path>
                <a:path w="4293234" h="3023870">
                  <a:moveTo>
                    <a:pt x="3733800" y="1510576"/>
                  </a:moveTo>
                  <a:lnTo>
                    <a:pt x="3733330" y="1509458"/>
                  </a:lnTo>
                  <a:lnTo>
                    <a:pt x="3731476" y="1507591"/>
                  </a:lnTo>
                  <a:lnTo>
                    <a:pt x="3730345" y="1507134"/>
                  </a:lnTo>
                  <a:lnTo>
                    <a:pt x="3718191" y="1507134"/>
                  </a:lnTo>
                  <a:lnTo>
                    <a:pt x="3717074" y="1507591"/>
                  </a:lnTo>
                  <a:lnTo>
                    <a:pt x="3715207" y="1509458"/>
                  </a:lnTo>
                  <a:lnTo>
                    <a:pt x="3714750" y="1510576"/>
                  </a:lnTo>
                  <a:lnTo>
                    <a:pt x="3714750" y="1513205"/>
                  </a:lnTo>
                  <a:lnTo>
                    <a:pt x="3715207" y="1514335"/>
                  </a:lnTo>
                  <a:lnTo>
                    <a:pt x="3717074" y="1516189"/>
                  </a:lnTo>
                  <a:lnTo>
                    <a:pt x="3718191" y="1516659"/>
                  </a:lnTo>
                  <a:lnTo>
                    <a:pt x="3730345" y="1516659"/>
                  </a:lnTo>
                  <a:lnTo>
                    <a:pt x="3731476" y="1516189"/>
                  </a:lnTo>
                  <a:lnTo>
                    <a:pt x="3733330" y="1514335"/>
                  </a:lnTo>
                  <a:lnTo>
                    <a:pt x="3733800" y="1513205"/>
                  </a:lnTo>
                  <a:lnTo>
                    <a:pt x="3733800" y="1510576"/>
                  </a:lnTo>
                  <a:close/>
                </a:path>
                <a:path w="4293234" h="3023870">
                  <a:moveTo>
                    <a:pt x="3733800" y="1008202"/>
                  </a:moveTo>
                  <a:lnTo>
                    <a:pt x="3733330" y="1007084"/>
                  </a:lnTo>
                  <a:lnTo>
                    <a:pt x="3731476" y="1005230"/>
                  </a:lnTo>
                  <a:lnTo>
                    <a:pt x="3730345" y="1004760"/>
                  </a:lnTo>
                  <a:lnTo>
                    <a:pt x="3718191" y="1004760"/>
                  </a:lnTo>
                  <a:lnTo>
                    <a:pt x="3717074" y="1005230"/>
                  </a:lnTo>
                  <a:lnTo>
                    <a:pt x="3715207" y="1007084"/>
                  </a:lnTo>
                  <a:lnTo>
                    <a:pt x="3714750" y="1008202"/>
                  </a:lnTo>
                  <a:lnTo>
                    <a:pt x="3714750" y="1010831"/>
                  </a:lnTo>
                  <a:lnTo>
                    <a:pt x="3715207" y="1011961"/>
                  </a:lnTo>
                  <a:lnTo>
                    <a:pt x="3717074" y="1013815"/>
                  </a:lnTo>
                  <a:lnTo>
                    <a:pt x="3718191" y="1014285"/>
                  </a:lnTo>
                  <a:lnTo>
                    <a:pt x="3730345" y="1014285"/>
                  </a:lnTo>
                  <a:lnTo>
                    <a:pt x="3731476" y="1013815"/>
                  </a:lnTo>
                  <a:lnTo>
                    <a:pt x="3733330" y="1011961"/>
                  </a:lnTo>
                  <a:lnTo>
                    <a:pt x="3733800" y="1010831"/>
                  </a:lnTo>
                  <a:lnTo>
                    <a:pt x="3733800" y="1008202"/>
                  </a:lnTo>
                  <a:close/>
                </a:path>
                <a:path w="4293234" h="3023870">
                  <a:moveTo>
                    <a:pt x="3733800" y="505815"/>
                  </a:moveTo>
                  <a:lnTo>
                    <a:pt x="3733330" y="504698"/>
                  </a:lnTo>
                  <a:lnTo>
                    <a:pt x="3731476" y="502831"/>
                  </a:lnTo>
                  <a:lnTo>
                    <a:pt x="3730345" y="502373"/>
                  </a:lnTo>
                  <a:lnTo>
                    <a:pt x="3718191" y="502373"/>
                  </a:lnTo>
                  <a:lnTo>
                    <a:pt x="3717074" y="502831"/>
                  </a:lnTo>
                  <a:lnTo>
                    <a:pt x="3715207" y="504698"/>
                  </a:lnTo>
                  <a:lnTo>
                    <a:pt x="3714750" y="505815"/>
                  </a:lnTo>
                  <a:lnTo>
                    <a:pt x="3714750" y="508444"/>
                  </a:lnTo>
                  <a:lnTo>
                    <a:pt x="3715207" y="509574"/>
                  </a:lnTo>
                  <a:lnTo>
                    <a:pt x="3717074" y="511429"/>
                  </a:lnTo>
                  <a:lnTo>
                    <a:pt x="3718191" y="511898"/>
                  </a:lnTo>
                  <a:lnTo>
                    <a:pt x="3730345" y="511898"/>
                  </a:lnTo>
                  <a:lnTo>
                    <a:pt x="3731476" y="511429"/>
                  </a:lnTo>
                  <a:lnTo>
                    <a:pt x="3733330" y="509574"/>
                  </a:lnTo>
                  <a:lnTo>
                    <a:pt x="3733800" y="508444"/>
                  </a:lnTo>
                  <a:lnTo>
                    <a:pt x="3733800" y="505815"/>
                  </a:lnTo>
                  <a:close/>
                </a:path>
                <a:path w="4293234" h="3023870">
                  <a:moveTo>
                    <a:pt x="3733800" y="3441"/>
                  </a:moveTo>
                  <a:lnTo>
                    <a:pt x="3733330" y="2324"/>
                  </a:lnTo>
                  <a:lnTo>
                    <a:pt x="3731476" y="457"/>
                  </a:lnTo>
                  <a:lnTo>
                    <a:pt x="3730345" y="0"/>
                  </a:lnTo>
                  <a:lnTo>
                    <a:pt x="3718191" y="0"/>
                  </a:lnTo>
                  <a:lnTo>
                    <a:pt x="3717074" y="457"/>
                  </a:lnTo>
                  <a:lnTo>
                    <a:pt x="3715207" y="2324"/>
                  </a:lnTo>
                  <a:lnTo>
                    <a:pt x="3714750" y="3441"/>
                  </a:lnTo>
                  <a:lnTo>
                    <a:pt x="3714750" y="6070"/>
                  </a:lnTo>
                  <a:lnTo>
                    <a:pt x="3715207" y="7200"/>
                  </a:lnTo>
                  <a:lnTo>
                    <a:pt x="3717074" y="9055"/>
                  </a:lnTo>
                  <a:lnTo>
                    <a:pt x="3718191" y="9525"/>
                  </a:lnTo>
                  <a:lnTo>
                    <a:pt x="3730345" y="9525"/>
                  </a:lnTo>
                  <a:lnTo>
                    <a:pt x="3731476" y="9055"/>
                  </a:lnTo>
                  <a:lnTo>
                    <a:pt x="3733330" y="7200"/>
                  </a:lnTo>
                  <a:lnTo>
                    <a:pt x="3733800" y="6070"/>
                  </a:lnTo>
                  <a:lnTo>
                    <a:pt x="3733800" y="3441"/>
                  </a:lnTo>
                  <a:close/>
                </a:path>
                <a:path w="4293234" h="3023870">
                  <a:moveTo>
                    <a:pt x="3790950" y="3017697"/>
                  </a:moveTo>
                  <a:lnTo>
                    <a:pt x="3790480" y="3016567"/>
                  </a:lnTo>
                  <a:lnTo>
                    <a:pt x="3788626" y="3014713"/>
                  </a:lnTo>
                  <a:lnTo>
                    <a:pt x="3787495" y="3014243"/>
                  </a:lnTo>
                  <a:lnTo>
                    <a:pt x="3775341" y="3014243"/>
                  </a:lnTo>
                  <a:lnTo>
                    <a:pt x="3774224" y="3014713"/>
                  </a:lnTo>
                  <a:lnTo>
                    <a:pt x="3772357" y="3016567"/>
                  </a:lnTo>
                  <a:lnTo>
                    <a:pt x="3771900" y="3017697"/>
                  </a:lnTo>
                  <a:lnTo>
                    <a:pt x="3771900" y="3020326"/>
                  </a:lnTo>
                  <a:lnTo>
                    <a:pt x="3772357" y="3021444"/>
                  </a:lnTo>
                  <a:lnTo>
                    <a:pt x="3774224" y="3023298"/>
                  </a:lnTo>
                  <a:lnTo>
                    <a:pt x="3775341" y="3023768"/>
                  </a:lnTo>
                  <a:lnTo>
                    <a:pt x="3787495" y="3023768"/>
                  </a:lnTo>
                  <a:lnTo>
                    <a:pt x="3788626" y="3023298"/>
                  </a:lnTo>
                  <a:lnTo>
                    <a:pt x="3790480" y="3021444"/>
                  </a:lnTo>
                  <a:lnTo>
                    <a:pt x="3790950" y="3020326"/>
                  </a:lnTo>
                  <a:lnTo>
                    <a:pt x="3790950" y="3017697"/>
                  </a:lnTo>
                  <a:close/>
                </a:path>
                <a:path w="4293234" h="3023870">
                  <a:moveTo>
                    <a:pt x="3790950" y="2515324"/>
                  </a:moveTo>
                  <a:lnTo>
                    <a:pt x="3790480" y="2514193"/>
                  </a:lnTo>
                  <a:lnTo>
                    <a:pt x="3788626" y="2512339"/>
                  </a:lnTo>
                  <a:lnTo>
                    <a:pt x="3787495" y="2511869"/>
                  </a:lnTo>
                  <a:lnTo>
                    <a:pt x="3775341" y="2511869"/>
                  </a:lnTo>
                  <a:lnTo>
                    <a:pt x="3774224" y="2512339"/>
                  </a:lnTo>
                  <a:lnTo>
                    <a:pt x="3772357" y="2514193"/>
                  </a:lnTo>
                  <a:lnTo>
                    <a:pt x="3771900" y="2515324"/>
                  </a:lnTo>
                  <a:lnTo>
                    <a:pt x="3771900" y="2517952"/>
                  </a:lnTo>
                  <a:lnTo>
                    <a:pt x="3772357" y="2519070"/>
                  </a:lnTo>
                  <a:lnTo>
                    <a:pt x="3774224" y="2520937"/>
                  </a:lnTo>
                  <a:lnTo>
                    <a:pt x="3775341" y="2521394"/>
                  </a:lnTo>
                  <a:lnTo>
                    <a:pt x="3787495" y="2521394"/>
                  </a:lnTo>
                  <a:lnTo>
                    <a:pt x="3788626" y="2520937"/>
                  </a:lnTo>
                  <a:lnTo>
                    <a:pt x="3790480" y="2519070"/>
                  </a:lnTo>
                  <a:lnTo>
                    <a:pt x="3790950" y="2517952"/>
                  </a:lnTo>
                  <a:lnTo>
                    <a:pt x="3790950" y="2515324"/>
                  </a:lnTo>
                  <a:close/>
                </a:path>
                <a:path w="4293234" h="3023870">
                  <a:moveTo>
                    <a:pt x="3790950" y="2012950"/>
                  </a:moveTo>
                  <a:lnTo>
                    <a:pt x="3790480" y="2011832"/>
                  </a:lnTo>
                  <a:lnTo>
                    <a:pt x="3788626" y="2009965"/>
                  </a:lnTo>
                  <a:lnTo>
                    <a:pt x="3787495" y="2009495"/>
                  </a:lnTo>
                  <a:lnTo>
                    <a:pt x="3775341" y="2009495"/>
                  </a:lnTo>
                  <a:lnTo>
                    <a:pt x="3774224" y="2009965"/>
                  </a:lnTo>
                  <a:lnTo>
                    <a:pt x="3772357" y="2011832"/>
                  </a:lnTo>
                  <a:lnTo>
                    <a:pt x="3771900" y="2012950"/>
                  </a:lnTo>
                  <a:lnTo>
                    <a:pt x="3771900" y="2015578"/>
                  </a:lnTo>
                  <a:lnTo>
                    <a:pt x="3772357" y="2016696"/>
                  </a:lnTo>
                  <a:lnTo>
                    <a:pt x="3774224" y="2018563"/>
                  </a:lnTo>
                  <a:lnTo>
                    <a:pt x="3775341" y="2019020"/>
                  </a:lnTo>
                  <a:lnTo>
                    <a:pt x="3787495" y="2019020"/>
                  </a:lnTo>
                  <a:lnTo>
                    <a:pt x="3788626" y="2018563"/>
                  </a:lnTo>
                  <a:lnTo>
                    <a:pt x="3790480" y="2016696"/>
                  </a:lnTo>
                  <a:lnTo>
                    <a:pt x="3790950" y="2015578"/>
                  </a:lnTo>
                  <a:lnTo>
                    <a:pt x="3790950" y="2012950"/>
                  </a:lnTo>
                  <a:close/>
                </a:path>
                <a:path w="4293234" h="3023870">
                  <a:moveTo>
                    <a:pt x="3790950" y="1510576"/>
                  </a:moveTo>
                  <a:lnTo>
                    <a:pt x="3790480" y="1509458"/>
                  </a:lnTo>
                  <a:lnTo>
                    <a:pt x="3788626" y="1507591"/>
                  </a:lnTo>
                  <a:lnTo>
                    <a:pt x="3787495" y="1507134"/>
                  </a:lnTo>
                  <a:lnTo>
                    <a:pt x="3775341" y="1507134"/>
                  </a:lnTo>
                  <a:lnTo>
                    <a:pt x="3774224" y="1507591"/>
                  </a:lnTo>
                  <a:lnTo>
                    <a:pt x="3772357" y="1509458"/>
                  </a:lnTo>
                  <a:lnTo>
                    <a:pt x="3771900" y="1510576"/>
                  </a:lnTo>
                  <a:lnTo>
                    <a:pt x="3771900" y="1513205"/>
                  </a:lnTo>
                  <a:lnTo>
                    <a:pt x="3772357" y="1514335"/>
                  </a:lnTo>
                  <a:lnTo>
                    <a:pt x="3774224" y="1516189"/>
                  </a:lnTo>
                  <a:lnTo>
                    <a:pt x="3775341" y="1516659"/>
                  </a:lnTo>
                  <a:lnTo>
                    <a:pt x="3787495" y="1516659"/>
                  </a:lnTo>
                  <a:lnTo>
                    <a:pt x="3788626" y="1516189"/>
                  </a:lnTo>
                  <a:lnTo>
                    <a:pt x="3790480" y="1514335"/>
                  </a:lnTo>
                  <a:lnTo>
                    <a:pt x="3790950" y="1513205"/>
                  </a:lnTo>
                  <a:lnTo>
                    <a:pt x="3790950" y="1510576"/>
                  </a:lnTo>
                  <a:close/>
                </a:path>
                <a:path w="4293234" h="3023870">
                  <a:moveTo>
                    <a:pt x="3790950" y="1008202"/>
                  </a:moveTo>
                  <a:lnTo>
                    <a:pt x="3790480" y="1007084"/>
                  </a:lnTo>
                  <a:lnTo>
                    <a:pt x="3788626" y="1005230"/>
                  </a:lnTo>
                  <a:lnTo>
                    <a:pt x="3787495" y="1004760"/>
                  </a:lnTo>
                  <a:lnTo>
                    <a:pt x="3775341" y="1004760"/>
                  </a:lnTo>
                  <a:lnTo>
                    <a:pt x="3774224" y="1005230"/>
                  </a:lnTo>
                  <a:lnTo>
                    <a:pt x="3772357" y="1007084"/>
                  </a:lnTo>
                  <a:lnTo>
                    <a:pt x="3771900" y="1008202"/>
                  </a:lnTo>
                  <a:lnTo>
                    <a:pt x="3771900" y="1010831"/>
                  </a:lnTo>
                  <a:lnTo>
                    <a:pt x="3772357" y="1011961"/>
                  </a:lnTo>
                  <a:lnTo>
                    <a:pt x="3774224" y="1013815"/>
                  </a:lnTo>
                  <a:lnTo>
                    <a:pt x="3775341" y="1014285"/>
                  </a:lnTo>
                  <a:lnTo>
                    <a:pt x="3787495" y="1014285"/>
                  </a:lnTo>
                  <a:lnTo>
                    <a:pt x="3788626" y="1013815"/>
                  </a:lnTo>
                  <a:lnTo>
                    <a:pt x="3790480" y="1011961"/>
                  </a:lnTo>
                  <a:lnTo>
                    <a:pt x="3790950" y="1010831"/>
                  </a:lnTo>
                  <a:lnTo>
                    <a:pt x="3790950" y="1008202"/>
                  </a:lnTo>
                  <a:close/>
                </a:path>
                <a:path w="4293234" h="3023870">
                  <a:moveTo>
                    <a:pt x="3790950" y="505815"/>
                  </a:moveTo>
                  <a:lnTo>
                    <a:pt x="3790480" y="504698"/>
                  </a:lnTo>
                  <a:lnTo>
                    <a:pt x="3788626" y="502831"/>
                  </a:lnTo>
                  <a:lnTo>
                    <a:pt x="3787495" y="502373"/>
                  </a:lnTo>
                  <a:lnTo>
                    <a:pt x="3775341" y="502373"/>
                  </a:lnTo>
                  <a:lnTo>
                    <a:pt x="3774224" y="502831"/>
                  </a:lnTo>
                  <a:lnTo>
                    <a:pt x="3772357" y="504698"/>
                  </a:lnTo>
                  <a:lnTo>
                    <a:pt x="3771900" y="505815"/>
                  </a:lnTo>
                  <a:lnTo>
                    <a:pt x="3771900" y="508444"/>
                  </a:lnTo>
                  <a:lnTo>
                    <a:pt x="3772357" y="509574"/>
                  </a:lnTo>
                  <a:lnTo>
                    <a:pt x="3774224" y="511429"/>
                  </a:lnTo>
                  <a:lnTo>
                    <a:pt x="3775341" y="511898"/>
                  </a:lnTo>
                  <a:lnTo>
                    <a:pt x="3787495" y="511898"/>
                  </a:lnTo>
                  <a:lnTo>
                    <a:pt x="3788626" y="511429"/>
                  </a:lnTo>
                  <a:lnTo>
                    <a:pt x="3790480" y="509574"/>
                  </a:lnTo>
                  <a:lnTo>
                    <a:pt x="3790950" y="508444"/>
                  </a:lnTo>
                  <a:lnTo>
                    <a:pt x="3790950" y="505815"/>
                  </a:lnTo>
                  <a:close/>
                </a:path>
                <a:path w="4293234" h="3023870">
                  <a:moveTo>
                    <a:pt x="3790950" y="3441"/>
                  </a:moveTo>
                  <a:lnTo>
                    <a:pt x="3790480" y="2324"/>
                  </a:lnTo>
                  <a:lnTo>
                    <a:pt x="3788626" y="457"/>
                  </a:lnTo>
                  <a:lnTo>
                    <a:pt x="3787495" y="0"/>
                  </a:lnTo>
                  <a:lnTo>
                    <a:pt x="3775341" y="0"/>
                  </a:lnTo>
                  <a:lnTo>
                    <a:pt x="3774224" y="457"/>
                  </a:lnTo>
                  <a:lnTo>
                    <a:pt x="3772357" y="2324"/>
                  </a:lnTo>
                  <a:lnTo>
                    <a:pt x="3771900" y="3441"/>
                  </a:lnTo>
                  <a:lnTo>
                    <a:pt x="3771900" y="6070"/>
                  </a:lnTo>
                  <a:lnTo>
                    <a:pt x="3772357" y="7200"/>
                  </a:lnTo>
                  <a:lnTo>
                    <a:pt x="3774224" y="9055"/>
                  </a:lnTo>
                  <a:lnTo>
                    <a:pt x="3775341" y="9525"/>
                  </a:lnTo>
                  <a:lnTo>
                    <a:pt x="3787495" y="9525"/>
                  </a:lnTo>
                  <a:lnTo>
                    <a:pt x="3788626" y="9055"/>
                  </a:lnTo>
                  <a:lnTo>
                    <a:pt x="3790480" y="7200"/>
                  </a:lnTo>
                  <a:lnTo>
                    <a:pt x="3790950" y="6070"/>
                  </a:lnTo>
                  <a:lnTo>
                    <a:pt x="3790950" y="3441"/>
                  </a:lnTo>
                  <a:close/>
                </a:path>
                <a:path w="4293234" h="3023870">
                  <a:moveTo>
                    <a:pt x="3848100" y="3017697"/>
                  </a:moveTo>
                  <a:lnTo>
                    <a:pt x="3847630" y="3016567"/>
                  </a:lnTo>
                  <a:lnTo>
                    <a:pt x="3845776" y="3014713"/>
                  </a:lnTo>
                  <a:lnTo>
                    <a:pt x="3844645" y="3014243"/>
                  </a:lnTo>
                  <a:lnTo>
                    <a:pt x="3832491" y="3014243"/>
                  </a:lnTo>
                  <a:lnTo>
                    <a:pt x="3831374" y="3014713"/>
                  </a:lnTo>
                  <a:lnTo>
                    <a:pt x="3829507" y="3016567"/>
                  </a:lnTo>
                  <a:lnTo>
                    <a:pt x="3829050" y="3017697"/>
                  </a:lnTo>
                  <a:lnTo>
                    <a:pt x="3829050" y="3020326"/>
                  </a:lnTo>
                  <a:lnTo>
                    <a:pt x="3829507" y="3021444"/>
                  </a:lnTo>
                  <a:lnTo>
                    <a:pt x="3831374" y="3023298"/>
                  </a:lnTo>
                  <a:lnTo>
                    <a:pt x="3832491" y="3023768"/>
                  </a:lnTo>
                  <a:lnTo>
                    <a:pt x="3844645" y="3023768"/>
                  </a:lnTo>
                  <a:lnTo>
                    <a:pt x="3845776" y="3023298"/>
                  </a:lnTo>
                  <a:lnTo>
                    <a:pt x="3847630" y="3021444"/>
                  </a:lnTo>
                  <a:lnTo>
                    <a:pt x="3848100" y="3020326"/>
                  </a:lnTo>
                  <a:lnTo>
                    <a:pt x="3848100" y="3017697"/>
                  </a:lnTo>
                  <a:close/>
                </a:path>
                <a:path w="4293234" h="3023870">
                  <a:moveTo>
                    <a:pt x="3848100" y="2515324"/>
                  </a:moveTo>
                  <a:lnTo>
                    <a:pt x="3847630" y="2514193"/>
                  </a:lnTo>
                  <a:lnTo>
                    <a:pt x="3845776" y="2512339"/>
                  </a:lnTo>
                  <a:lnTo>
                    <a:pt x="3844645" y="2511869"/>
                  </a:lnTo>
                  <a:lnTo>
                    <a:pt x="3832491" y="2511869"/>
                  </a:lnTo>
                  <a:lnTo>
                    <a:pt x="3831374" y="2512339"/>
                  </a:lnTo>
                  <a:lnTo>
                    <a:pt x="3829507" y="2514193"/>
                  </a:lnTo>
                  <a:lnTo>
                    <a:pt x="3829050" y="2515324"/>
                  </a:lnTo>
                  <a:lnTo>
                    <a:pt x="3829050" y="2517952"/>
                  </a:lnTo>
                  <a:lnTo>
                    <a:pt x="3829507" y="2519070"/>
                  </a:lnTo>
                  <a:lnTo>
                    <a:pt x="3831374" y="2520937"/>
                  </a:lnTo>
                  <a:lnTo>
                    <a:pt x="3832491" y="2521394"/>
                  </a:lnTo>
                  <a:lnTo>
                    <a:pt x="3844645" y="2521394"/>
                  </a:lnTo>
                  <a:lnTo>
                    <a:pt x="3845776" y="2520937"/>
                  </a:lnTo>
                  <a:lnTo>
                    <a:pt x="3847630" y="2519070"/>
                  </a:lnTo>
                  <a:lnTo>
                    <a:pt x="3848100" y="2517952"/>
                  </a:lnTo>
                  <a:lnTo>
                    <a:pt x="3848100" y="2515324"/>
                  </a:lnTo>
                  <a:close/>
                </a:path>
                <a:path w="4293234" h="3023870">
                  <a:moveTo>
                    <a:pt x="3848100" y="2012950"/>
                  </a:moveTo>
                  <a:lnTo>
                    <a:pt x="3847630" y="2011832"/>
                  </a:lnTo>
                  <a:lnTo>
                    <a:pt x="3845776" y="2009965"/>
                  </a:lnTo>
                  <a:lnTo>
                    <a:pt x="3844645" y="2009495"/>
                  </a:lnTo>
                  <a:lnTo>
                    <a:pt x="3832491" y="2009495"/>
                  </a:lnTo>
                  <a:lnTo>
                    <a:pt x="3831374" y="2009965"/>
                  </a:lnTo>
                  <a:lnTo>
                    <a:pt x="3829507" y="2011832"/>
                  </a:lnTo>
                  <a:lnTo>
                    <a:pt x="3829050" y="2012950"/>
                  </a:lnTo>
                  <a:lnTo>
                    <a:pt x="3829050" y="2015578"/>
                  </a:lnTo>
                  <a:lnTo>
                    <a:pt x="3829507" y="2016696"/>
                  </a:lnTo>
                  <a:lnTo>
                    <a:pt x="3831374" y="2018563"/>
                  </a:lnTo>
                  <a:lnTo>
                    <a:pt x="3832491" y="2019020"/>
                  </a:lnTo>
                  <a:lnTo>
                    <a:pt x="3844645" y="2019020"/>
                  </a:lnTo>
                  <a:lnTo>
                    <a:pt x="3845776" y="2018563"/>
                  </a:lnTo>
                  <a:lnTo>
                    <a:pt x="3847630" y="2016696"/>
                  </a:lnTo>
                  <a:lnTo>
                    <a:pt x="3848100" y="2015578"/>
                  </a:lnTo>
                  <a:lnTo>
                    <a:pt x="3848100" y="2012950"/>
                  </a:lnTo>
                  <a:close/>
                </a:path>
                <a:path w="4293234" h="3023870">
                  <a:moveTo>
                    <a:pt x="3848100" y="1510576"/>
                  </a:moveTo>
                  <a:lnTo>
                    <a:pt x="3847630" y="1509458"/>
                  </a:lnTo>
                  <a:lnTo>
                    <a:pt x="3845776" y="1507591"/>
                  </a:lnTo>
                  <a:lnTo>
                    <a:pt x="3844645" y="1507134"/>
                  </a:lnTo>
                  <a:lnTo>
                    <a:pt x="3832491" y="1507134"/>
                  </a:lnTo>
                  <a:lnTo>
                    <a:pt x="3831374" y="1507591"/>
                  </a:lnTo>
                  <a:lnTo>
                    <a:pt x="3829507" y="1509458"/>
                  </a:lnTo>
                  <a:lnTo>
                    <a:pt x="3829050" y="1510576"/>
                  </a:lnTo>
                  <a:lnTo>
                    <a:pt x="3829050" y="1513205"/>
                  </a:lnTo>
                  <a:lnTo>
                    <a:pt x="3829507" y="1514335"/>
                  </a:lnTo>
                  <a:lnTo>
                    <a:pt x="3831374" y="1516189"/>
                  </a:lnTo>
                  <a:lnTo>
                    <a:pt x="3832491" y="1516659"/>
                  </a:lnTo>
                  <a:lnTo>
                    <a:pt x="3844645" y="1516659"/>
                  </a:lnTo>
                  <a:lnTo>
                    <a:pt x="3845776" y="1516189"/>
                  </a:lnTo>
                  <a:lnTo>
                    <a:pt x="3847630" y="1514335"/>
                  </a:lnTo>
                  <a:lnTo>
                    <a:pt x="3848100" y="1513205"/>
                  </a:lnTo>
                  <a:lnTo>
                    <a:pt x="3848100" y="1510576"/>
                  </a:lnTo>
                  <a:close/>
                </a:path>
                <a:path w="4293234" h="3023870">
                  <a:moveTo>
                    <a:pt x="3848100" y="1008202"/>
                  </a:moveTo>
                  <a:lnTo>
                    <a:pt x="3847630" y="1007084"/>
                  </a:lnTo>
                  <a:lnTo>
                    <a:pt x="3845776" y="1005230"/>
                  </a:lnTo>
                  <a:lnTo>
                    <a:pt x="3844645" y="1004760"/>
                  </a:lnTo>
                  <a:lnTo>
                    <a:pt x="3832491" y="1004760"/>
                  </a:lnTo>
                  <a:lnTo>
                    <a:pt x="3831374" y="1005230"/>
                  </a:lnTo>
                  <a:lnTo>
                    <a:pt x="3829507" y="1007084"/>
                  </a:lnTo>
                  <a:lnTo>
                    <a:pt x="3829050" y="1008202"/>
                  </a:lnTo>
                  <a:lnTo>
                    <a:pt x="3829050" y="1010831"/>
                  </a:lnTo>
                  <a:lnTo>
                    <a:pt x="3829507" y="1011961"/>
                  </a:lnTo>
                  <a:lnTo>
                    <a:pt x="3831374" y="1013815"/>
                  </a:lnTo>
                  <a:lnTo>
                    <a:pt x="3832491" y="1014285"/>
                  </a:lnTo>
                  <a:lnTo>
                    <a:pt x="3844645" y="1014285"/>
                  </a:lnTo>
                  <a:lnTo>
                    <a:pt x="3845776" y="1013815"/>
                  </a:lnTo>
                  <a:lnTo>
                    <a:pt x="3847630" y="1011961"/>
                  </a:lnTo>
                  <a:lnTo>
                    <a:pt x="3848100" y="1010831"/>
                  </a:lnTo>
                  <a:lnTo>
                    <a:pt x="3848100" y="1008202"/>
                  </a:lnTo>
                  <a:close/>
                </a:path>
                <a:path w="4293234" h="3023870">
                  <a:moveTo>
                    <a:pt x="3848100" y="505815"/>
                  </a:moveTo>
                  <a:lnTo>
                    <a:pt x="3847630" y="504698"/>
                  </a:lnTo>
                  <a:lnTo>
                    <a:pt x="3845776" y="502831"/>
                  </a:lnTo>
                  <a:lnTo>
                    <a:pt x="3844645" y="502373"/>
                  </a:lnTo>
                  <a:lnTo>
                    <a:pt x="3832491" y="502373"/>
                  </a:lnTo>
                  <a:lnTo>
                    <a:pt x="3831374" y="502831"/>
                  </a:lnTo>
                  <a:lnTo>
                    <a:pt x="3829507" y="504698"/>
                  </a:lnTo>
                  <a:lnTo>
                    <a:pt x="3829050" y="505815"/>
                  </a:lnTo>
                  <a:lnTo>
                    <a:pt x="3829050" y="508444"/>
                  </a:lnTo>
                  <a:lnTo>
                    <a:pt x="3829507" y="509574"/>
                  </a:lnTo>
                  <a:lnTo>
                    <a:pt x="3831374" y="511429"/>
                  </a:lnTo>
                  <a:lnTo>
                    <a:pt x="3832491" y="511898"/>
                  </a:lnTo>
                  <a:lnTo>
                    <a:pt x="3844645" y="511898"/>
                  </a:lnTo>
                  <a:lnTo>
                    <a:pt x="3845776" y="511429"/>
                  </a:lnTo>
                  <a:lnTo>
                    <a:pt x="3847630" y="509574"/>
                  </a:lnTo>
                  <a:lnTo>
                    <a:pt x="3848100" y="508444"/>
                  </a:lnTo>
                  <a:lnTo>
                    <a:pt x="3848100" y="505815"/>
                  </a:lnTo>
                  <a:close/>
                </a:path>
                <a:path w="4293234" h="3023870">
                  <a:moveTo>
                    <a:pt x="3848100" y="3441"/>
                  </a:moveTo>
                  <a:lnTo>
                    <a:pt x="3847630" y="2324"/>
                  </a:lnTo>
                  <a:lnTo>
                    <a:pt x="3845776" y="457"/>
                  </a:lnTo>
                  <a:lnTo>
                    <a:pt x="3844645" y="0"/>
                  </a:lnTo>
                  <a:lnTo>
                    <a:pt x="3832491" y="0"/>
                  </a:lnTo>
                  <a:lnTo>
                    <a:pt x="3831374" y="457"/>
                  </a:lnTo>
                  <a:lnTo>
                    <a:pt x="3829507" y="2324"/>
                  </a:lnTo>
                  <a:lnTo>
                    <a:pt x="3829050" y="3441"/>
                  </a:lnTo>
                  <a:lnTo>
                    <a:pt x="3829050" y="6070"/>
                  </a:lnTo>
                  <a:lnTo>
                    <a:pt x="3829507" y="7200"/>
                  </a:lnTo>
                  <a:lnTo>
                    <a:pt x="3831374" y="9055"/>
                  </a:lnTo>
                  <a:lnTo>
                    <a:pt x="3832491" y="9525"/>
                  </a:lnTo>
                  <a:lnTo>
                    <a:pt x="3844645" y="9525"/>
                  </a:lnTo>
                  <a:lnTo>
                    <a:pt x="3845776" y="9055"/>
                  </a:lnTo>
                  <a:lnTo>
                    <a:pt x="3847630" y="7200"/>
                  </a:lnTo>
                  <a:lnTo>
                    <a:pt x="3848100" y="6070"/>
                  </a:lnTo>
                  <a:lnTo>
                    <a:pt x="3848100" y="3441"/>
                  </a:lnTo>
                  <a:close/>
                </a:path>
                <a:path w="4293234" h="3023870">
                  <a:moveTo>
                    <a:pt x="3905250" y="3017697"/>
                  </a:moveTo>
                  <a:lnTo>
                    <a:pt x="3904780" y="3016567"/>
                  </a:lnTo>
                  <a:lnTo>
                    <a:pt x="3902926" y="3014713"/>
                  </a:lnTo>
                  <a:lnTo>
                    <a:pt x="3901795" y="3014243"/>
                  </a:lnTo>
                  <a:lnTo>
                    <a:pt x="3889641" y="3014243"/>
                  </a:lnTo>
                  <a:lnTo>
                    <a:pt x="3888524" y="3014713"/>
                  </a:lnTo>
                  <a:lnTo>
                    <a:pt x="3886657" y="3016567"/>
                  </a:lnTo>
                  <a:lnTo>
                    <a:pt x="3886200" y="3017697"/>
                  </a:lnTo>
                  <a:lnTo>
                    <a:pt x="3886200" y="3020326"/>
                  </a:lnTo>
                  <a:lnTo>
                    <a:pt x="3886657" y="3021444"/>
                  </a:lnTo>
                  <a:lnTo>
                    <a:pt x="3888524" y="3023298"/>
                  </a:lnTo>
                  <a:lnTo>
                    <a:pt x="3889641" y="3023768"/>
                  </a:lnTo>
                  <a:lnTo>
                    <a:pt x="3901795" y="3023768"/>
                  </a:lnTo>
                  <a:lnTo>
                    <a:pt x="3902926" y="3023298"/>
                  </a:lnTo>
                  <a:lnTo>
                    <a:pt x="3904780" y="3021444"/>
                  </a:lnTo>
                  <a:lnTo>
                    <a:pt x="3905250" y="3020326"/>
                  </a:lnTo>
                  <a:lnTo>
                    <a:pt x="3905250" y="3017697"/>
                  </a:lnTo>
                  <a:close/>
                </a:path>
                <a:path w="4293234" h="3023870">
                  <a:moveTo>
                    <a:pt x="3905250" y="2515324"/>
                  </a:moveTo>
                  <a:lnTo>
                    <a:pt x="3904780" y="2514193"/>
                  </a:lnTo>
                  <a:lnTo>
                    <a:pt x="3902926" y="2512339"/>
                  </a:lnTo>
                  <a:lnTo>
                    <a:pt x="3901795" y="2511869"/>
                  </a:lnTo>
                  <a:lnTo>
                    <a:pt x="3889641" y="2511869"/>
                  </a:lnTo>
                  <a:lnTo>
                    <a:pt x="3888524" y="2512339"/>
                  </a:lnTo>
                  <a:lnTo>
                    <a:pt x="3886657" y="2514193"/>
                  </a:lnTo>
                  <a:lnTo>
                    <a:pt x="3886200" y="2515324"/>
                  </a:lnTo>
                  <a:lnTo>
                    <a:pt x="3886200" y="2517952"/>
                  </a:lnTo>
                  <a:lnTo>
                    <a:pt x="3886657" y="2519070"/>
                  </a:lnTo>
                  <a:lnTo>
                    <a:pt x="3888524" y="2520937"/>
                  </a:lnTo>
                  <a:lnTo>
                    <a:pt x="3889641" y="2521394"/>
                  </a:lnTo>
                  <a:lnTo>
                    <a:pt x="3901795" y="2521394"/>
                  </a:lnTo>
                  <a:lnTo>
                    <a:pt x="3902926" y="2520937"/>
                  </a:lnTo>
                  <a:lnTo>
                    <a:pt x="3904780" y="2519070"/>
                  </a:lnTo>
                  <a:lnTo>
                    <a:pt x="3905250" y="2517952"/>
                  </a:lnTo>
                  <a:lnTo>
                    <a:pt x="3905250" y="2515324"/>
                  </a:lnTo>
                  <a:close/>
                </a:path>
                <a:path w="4293234" h="3023870">
                  <a:moveTo>
                    <a:pt x="3905250" y="2012950"/>
                  </a:moveTo>
                  <a:lnTo>
                    <a:pt x="3904780" y="2011832"/>
                  </a:lnTo>
                  <a:lnTo>
                    <a:pt x="3902926" y="2009965"/>
                  </a:lnTo>
                  <a:lnTo>
                    <a:pt x="3901795" y="2009495"/>
                  </a:lnTo>
                  <a:lnTo>
                    <a:pt x="3889641" y="2009495"/>
                  </a:lnTo>
                  <a:lnTo>
                    <a:pt x="3888524" y="2009965"/>
                  </a:lnTo>
                  <a:lnTo>
                    <a:pt x="3886657" y="2011832"/>
                  </a:lnTo>
                  <a:lnTo>
                    <a:pt x="3886200" y="2012950"/>
                  </a:lnTo>
                  <a:lnTo>
                    <a:pt x="3886200" y="2015578"/>
                  </a:lnTo>
                  <a:lnTo>
                    <a:pt x="3886657" y="2016696"/>
                  </a:lnTo>
                  <a:lnTo>
                    <a:pt x="3888524" y="2018563"/>
                  </a:lnTo>
                  <a:lnTo>
                    <a:pt x="3889641" y="2019020"/>
                  </a:lnTo>
                  <a:lnTo>
                    <a:pt x="3901795" y="2019020"/>
                  </a:lnTo>
                  <a:lnTo>
                    <a:pt x="3902926" y="2018563"/>
                  </a:lnTo>
                  <a:lnTo>
                    <a:pt x="3904780" y="2016696"/>
                  </a:lnTo>
                  <a:lnTo>
                    <a:pt x="3905250" y="2015578"/>
                  </a:lnTo>
                  <a:lnTo>
                    <a:pt x="3905250" y="2012950"/>
                  </a:lnTo>
                  <a:close/>
                </a:path>
                <a:path w="4293234" h="3023870">
                  <a:moveTo>
                    <a:pt x="3905250" y="1510576"/>
                  </a:moveTo>
                  <a:lnTo>
                    <a:pt x="3904780" y="1509458"/>
                  </a:lnTo>
                  <a:lnTo>
                    <a:pt x="3902926" y="1507591"/>
                  </a:lnTo>
                  <a:lnTo>
                    <a:pt x="3901795" y="1507134"/>
                  </a:lnTo>
                  <a:lnTo>
                    <a:pt x="3889641" y="1507134"/>
                  </a:lnTo>
                  <a:lnTo>
                    <a:pt x="3888524" y="1507591"/>
                  </a:lnTo>
                  <a:lnTo>
                    <a:pt x="3886657" y="1509458"/>
                  </a:lnTo>
                  <a:lnTo>
                    <a:pt x="3886200" y="1510576"/>
                  </a:lnTo>
                  <a:lnTo>
                    <a:pt x="3886200" y="1513205"/>
                  </a:lnTo>
                  <a:lnTo>
                    <a:pt x="3886657" y="1514335"/>
                  </a:lnTo>
                  <a:lnTo>
                    <a:pt x="3888524" y="1516189"/>
                  </a:lnTo>
                  <a:lnTo>
                    <a:pt x="3889641" y="1516659"/>
                  </a:lnTo>
                  <a:lnTo>
                    <a:pt x="3901795" y="1516659"/>
                  </a:lnTo>
                  <a:lnTo>
                    <a:pt x="3902926" y="1516189"/>
                  </a:lnTo>
                  <a:lnTo>
                    <a:pt x="3904780" y="1514335"/>
                  </a:lnTo>
                  <a:lnTo>
                    <a:pt x="3905250" y="1513205"/>
                  </a:lnTo>
                  <a:lnTo>
                    <a:pt x="3905250" y="1510576"/>
                  </a:lnTo>
                  <a:close/>
                </a:path>
                <a:path w="4293234" h="3023870">
                  <a:moveTo>
                    <a:pt x="3905250" y="1008202"/>
                  </a:moveTo>
                  <a:lnTo>
                    <a:pt x="3904780" y="1007084"/>
                  </a:lnTo>
                  <a:lnTo>
                    <a:pt x="3902926" y="1005230"/>
                  </a:lnTo>
                  <a:lnTo>
                    <a:pt x="3901795" y="1004760"/>
                  </a:lnTo>
                  <a:lnTo>
                    <a:pt x="3889641" y="1004760"/>
                  </a:lnTo>
                  <a:lnTo>
                    <a:pt x="3888524" y="1005230"/>
                  </a:lnTo>
                  <a:lnTo>
                    <a:pt x="3886657" y="1007084"/>
                  </a:lnTo>
                  <a:lnTo>
                    <a:pt x="3886200" y="1008202"/>
                  </a:lnTo>
                  <a:lnTo>
                    <a:pt x="3886200" y="1010831"/>
                  </a:lnTo>
                  <a:lnTo>
                    <a:pt x="3886657" y="1011961"/>
                  </a:lnTo>
                  <a:lnTo>
                    <a:pt x="3888524" y="1013815"/>
                  </a:lnTo>
                  <a:lnTo>
                    <a:pt x="3889641" y="1014285"/>
                  </a:lnTo>
                  <a:lnTo>
                    <a:pt x="3901795" y="1014285"/>
                  </a:lnTo>
                  <a:lnTo>
                    <a:pt x="3902926" y="1013815"/>
                  </a:lnTo>
                  <a:lnTo>
                    <a:pt x="3904780" y="1011961"/>
                  </a:lnTo>
                  <a:lnTo>
                    <a:pt x="3905250" y="1010831"/>
                  </a:lnTo>
                  <a:lnTo>
                    <a:pt x="3905250" y="1008202"/>
                  </a:lnTo>
                  <a:close/>
                </a:path>
                <a:path w="4293234" h="3023870">
                  <a:moveTo>
                    <a:pt x="3905250" y="505815"/>
                  </a:moveTo>
                  <a:lnTo>
                    <a:pt x="3904780" y="504698"/>
                  </a:lnTo>
                  <a:lnTo>
                    <a:pt x="3902926" y="502831"/>
                  </a:lnTo>
                  <a:lnTo>
                    <a:pt x="3901795" y="502373"/>
                  </a:lnTo>
                  <a:lnTo>
                    <a:pt x="3889641" y="502373"/>
                  </a:lnTo>
                  <a:lnTo>
                    <a:pt x="3888524" y="502831"/>
                  </a:lnTo>
                  <a:lnTo>
                    <a:pt x="3886657" y="504698"/>
                  </a:lnTo>
                  <a:lnTo>
                    <a:pt x="3886200" y="505815"/>
                  </a:lnTo>
                  <a:lnTo>
                    <a:pt x="3886200" y="508444"/>
                  </a:lnTo>
                  <a:lnTo>
                    <a:pt x="3886657" y="509574"/>
                  </a:lnTo>
                  <a:lnTo>
                    <a:pt x="3888524" y="511429"/>
                  </a:lnTo>
                  <a:lnTo>
                    <a:pt x="3889641" y="511898"/>
                  </a:lnTo>
                  <a:lnTo>
                    <a:pt x="3901795" y="511898"/>
                  </a:lnTo>
                  <a:lnTo>
                    <a:pt x="3902926" y="511429"/>
                  </a:lnTo>
                  <a:lnTo>
                    <a:pt x="3904780" y="509574"/>
                  </a:lnTo>
                  <a:lnTo>
                    <a:pt x="3905250" y="508444"/>
                  </a:lnTo>
                  <a:lnTo>
                    <a:pt x="3905250" y="505815"/>
                  </a:lnTo>
                  <a:close/>
                </a:path>
                <a:path w="4293234" h="3023870">
                  <a:moveTo>
                    <a:pt x="3905250" y="3441"/>
                  </a:moveTo>
                  <a:lnTo>
                    <a:pt x="3904780" y="2324"/>
                  </a:lnTo>
                  <a:lnTo>
                    <a:pt x="3902926" y="457"/>
                  </a:lnTo>
                  <a:lnTo>
                    <a:pt x="3901795" y="0"/>
                  </a:lnTo>
                  <a:lnTo>
                    <a:pt x="3889641" y="0"/>
                  </a:lnTo>
                  <a:lnTo>
                    <a:pt x="3888524" y="457"/>
                  </a:lnTo>
                  <a:lnTo>
                    <a:pt x="3886657" y="2324"/>
                  </a:lnTo>
                  <a:lnTo>
                    <a:pt x="3886200" y="3441"/>
                  </a:lnTo>
                  <a:lnTo>
                    <a:pt x="3886200" y="6070"/>
                  </a:lnTo>
                  <a:lnTo>
                    <a:pt x="3886657" y="7200"/>
                  </a:lnTo>
                  <a:lnTo>
                    <a:pt x="3888524" y="9055"/>
                  </a:lnTo>
                  <a:lnTo>
                    <a:pt x="3889641" y="9525"/>
                  </a:lnTo>
                  <a:lnTo>
                    <a:pt x="3901795" y="9525"/>
                  </a:lnTo>
                  <a:lnTo>
                    <a:pt x="3902926" y="9055"/>
                  </a:lnTo>
                  <a:lnTo>
                    <a:pt x="3904780" y="7200"/>
                  </a:lnTo>
                  <a:lnTo>
                    <a:pt x="3905250" y="6070"/>
                  </a:lnTo>
                  <a:lnTo>
                    <a:pt x="3905250" y="3441"/>
                  </a:lnTo>
                  <a:close/>
                </a:path>
                <a:path w="4293234" h="3023870">
                  <a:moveTo>
                    <a:pt x="3962400" y="3017697"/>
                  </a:moveTo>
                  <a:lnTo>
                    <a:pt x="3961930" y="3016567"/>
                  </a:lnTo>
                  <a:lnTo>
                    <a:pt x="3960076" y="3014713"/>
                  </a:lnTo>
                  <a:lnTo>
                    <a:pt x="3958945" y="3014243"/>
                  </a:lnTo>
                  <a:lnTo>
                    <a:pt x="3946791" y="3014243"/>
                  </a:lnTo>
                  <a:lnTo>
                    <a:pt x="3945674" y="3014713"/>
                  </a:lnTo>
                  <a:lnTo>
                    <a:pt x="3943807" y="3016567"/>
                  </a:lnTo>
                  <a:lnTo>
                    <a:pt x="3943350" y="3017697"/>
                  </a:lnTo>
                  <a:lnTo>
                    <a:pt x="3943350" y="3020326"/>
                  </a:lnTo>
                  <a:lnTo>
                    <a:pt x="3943807" y="3021444"/>
                  </a:lnTo>
                  <a:lnTo>
                    <a:pt x="3945674" y="3023298"/>
                  </a:lnTo>
                  <a:lnTo>
                    <a:pt x="3946791" y="3023768"/>
                  </a:lnTo>
                  <a:lnTo>
                    <a:pt x="3958945" y="3023768"/>
                  </a:lnTo>
                  <a:lnTo>
                    <a:pt x="3960076" y="3023298"/>
                  </a:lnTo>
                  <a:lnTo>
                    <a:pt x="3961930" y="3021444"/>
                  </a:lnTo>
                  <a:lnTo>
                    <a:pt x="3962400" y="3020326"/>
                  </a:lnTo>
                  <a:lnTo>
                    <a:pt x="3962400" y="3017697"/>
                  </a:lnTo>
                  <a:close/>
                </a:path>
                <a:path w="4293234" h="3023870">
                  <a:moveTo>
                    <a:pt x="3962400" y="2515324"/>
                  </a:moveTo>
                  <a:lnTo>
                    <a:pt x="3961930" y="2514193"/>
                  </a:lnTo>
                  <a:lnTo>
                    <a:pt x="3960076" y="2512339"/>
                  </a:lnTo>
                  <a:lnTo>
                    <a:pt x="3958945" y="2511869"/>
                  </a:lnTo>
                  <a:lnTo>
                    <a:pt x="3946791" y="2511869"/>
                  </a:lnTo>
                  <a:lnTo>
                    <a:pt x="3945674" y="2512339"/>
                  </a:lnTo>
                  <a:lnTo>
                    <a:pt x="3943807" y="2514193"/>
                  </a:lnTo>
                  <a:lnTo>
                    <a:pt x="3943350" y="2515324"/>
                  </a:lnTo>
                  <a:lnTo>
                    <a:pt x="3943350" y="2517952"/>
                  </a:lnTo>
                  <a:lnTo>
                    <a:pt x="3943807" y="2519070"/>
                  </a:lnTo>
                  <a:lnTo>
                    <a:pt x="3945674" y="2520937"/>
                  </a:lnTo>
                  <a:lnTo>
                    <a:pt x="3946791" y="2521394"/>
                  </a:lnTo>
                  <a:lnTo>
                    <a:pt x="3958945" y="2521394"/>
                  </a:lnTo>
                  <a:lnTo>
                    <a:pt x="3960076" y="2520937"/>
                  </a:lnTo>
                  <a:lnTo>
                    <a:pt x="3961930" y="2519070"/>
                  </a:lnTo>
                  <a:lnTo>
                    <a:pt x="3962400" y="2517952"/>
                  </a:lnTo>
                  <a:lnTo>
                    <a:pt x="3962400" y="2515324"/>
                  </a:lnTo>
                  <a:close/>
                </a:path>
                <a:path w="4293234" h="3023870">
                  <a:moveTo>
                    <a:pt x="3962400" y="2012950"/>
                  </a:moveTo>
                  <a:lnTo>
                    <a:pt x="3961930" y="2011832"/>
                  </a:lnTo>
                  <a:lnTo>
                    <a:pt x="3960076" y="2009965"/>
                  </a:lnTo>
                  <a:lnTo>
                    <a:pt x="3958945" y="2009495"/>
                  </a:lnTo>
                  <a:lnTo>
                    <a:pt x="3946791" y="2009495"/>
                  </a:lnTo>
                  <a:lnTo>
                    <a:pt x="3945674" y="2009965"/>
                  </a:lnTo>
                  <a:lnTo>
                    <a:pt x="3943807" y="2011832"/>
                  </a:lnTo>
                  <a:lnTo>
                    <a:pt x="3943350" y="2012950"/>
                  </a:lnTo>
                  <a:lnTo>
                    <a:pt x="3943350" y="2015578"/>
                  </a:lnTo>
                  <a:lnTo>
                    <a:pt x="3943807" y="2016696"/>
                  </a:lnTo>
                  <a:lnTo>
                    <a:pt x="3945674" y="2018563"/>
                  </a:lnTo>
                  <a:lnTo>
                    <a:pt x="3946791" y="2019020"/>
                  </a:lnTo>
                  <a:lnTo>
                    <a:pt x="3958945" y="2019020"/>
                  </a:lnTo>
                  <a:lnTo>
                    <a:pt x="3960076" y="2018563"/>
                  </a:lnTo>
                  <a:lnTo>
                    <a:pt x="3961930" y="2016696"/>
                  </a:lnTo>
                  <a:lnTo>
                    <a:pt x="3962400" y="2015578"/>
                  </a:lnTo>
                  <a:lnTo>
                    <a:pt x="3962400" y="2012950"/>
                  </a:lnTo>
                  <a:close/>
                </a:path>
                <a:path w="4293234" h="3023870">
                  <a:moveTo>
                    <a:pt x="3962400" y="1510576"/>
                  </a:moveTo>
                  <a:lnTo>
                    <a:pt x="3961930" y="1509458"/>
                  </a:lnTo>
                  <a:lnTo>
                    <a:pt x="3960076" y="1507591"/>
                  </a:lnTo>
                  <a:lnTo>
                    <a:pt x="3958945" y="1507134"/>
                  </a:lnTo>
                  <a:lnTo>
                    <a:pt x="3946791" y="1507134"/>
                  </a:lnTo>
                  <a:lnTo>
                    <a:pt x="3945674" y="1507591"/>
                  </a:lnTo>
                  <a:lnTo>
                    <a:pt x="3943807" y="1509458"/>
                  </a:lnTo>
                  <a:lnTo>
                    <a:pt x="3943350" y="1510576"/>
                  </a:lnTo>
                  <a:lnTo>
                    <a:pt x="3943350" y="1513205"/>
                  </a:lnTo>
                  <a:lnTo>
                    <a:pt x="3943807" y="1514335"/>
                  </a:lnTo>
                  <a:lnTo>
                    <a:pt x="3945674" y="1516189"/>
                  </a:lnTo>
                  <a:lnTo>
                    <a:pt x="3946791" y="1516659"/>
                  </a:lnTo>
                  <a:lnTo>
                    <a:pt x="3958945" y="1516659"/>
                  </a:lnTo>
                  <a:lnTo>
                    <a:pt x="3960076" y="1516189"/>
                  </a:lnTo>
                  <a:lnTo>
                    <a:pt x="3961930" y="1514335"/>
                  </a:lnTo>
                  <a:lnTo>
                    <a:pt x="3962400" y="1513205"/>
                  </a:lnTo>
                  <a:lnTo>
                    <a:pt x="3962400" y="1510576"/>
                  </a:lnTo>
                  <a:close/>
                </a:path>
                <a:path w="4293234" h="3023870">
                  <a:moveTo>
                    <a:pt x="3962400" y="1008202"/>
                  </a:moveTo>
                  <a:lnTo>
                    <a:pt x="3961930" y="1007084"/>
                  </a:lnTo>
                  <a:lnTo>
                    <a:pt x="3960076" y="1005230"/>
                  </a:lnTo>
                  <a:lnTo>
                    <a:pt x="3958945" y="1004760"/>
                  </a:lnTo>
                  <a:lnTo>
                    <a:pt x="3946791" y="1004760"/>
                  </a:lnTo>
                  <a:lnTo>
                    <a:pt x="3945674" y="1005230"/>
                  </a:lnTo>
                  <a:lnTo>
                    <a:pt x="3943807" y="1007084"/>
                  </a:lnTo>
                  <a:lnTo>
                    <a:pt x="3943350" y="1008202"/>
                  </a:lnTo>
                  <a:lnTo>
                    <a:pt x="3943350" y="1010831"/>
                  </a:lnTo>
                  <a:lnTo>
                    <a:pt x="3943807" y="1011961"/>
                  </a:lnTo>
                  <a:lnTo>
                    <a:pt x="3945674" y="1013815"/>
                  </a:lnTo>
                  <a:lnTo>
                    <a:pt x="3946791" y="1014285"/>
                  </a:lnTo>
                  <a:lnTo>
                    <a:pt x="3958945" y="1014285"/>
                  </a:lnTo>
                  <a:lnTo>
                    <a:pt x="3960076" y="1013815"/>
                  </a:lnTo>
                  <a:lnTo>
                    <a:pt x="3961930" y="1011961"/>
                  </a:lnTo>
                  <a:lnTo>
                    <a:pt x="3962400" y="1010831"/>
                  </a:lnTo>
                  <a:lnTo>
                    <a:pt x="3962400" y="1008202"/>
                  </a:lnTo>
                  <a:close/>
                </a:path>
                <a:path w="4293234" h="3023870">
                  <a:moveTo>
                    <a:pt x="3962400" y="505815"/>
                  </a:moveTo>
                  <a:lnTo>
                    <a:pt x="3961930" y="504698"/>
                  </a:lnTo>
                  <a:lnTo>
                    <a:pt x="3960076" y="502831"/>
                  </a:lnTo>
                  <a:lnTo>
                    <a:pt x="3958945" y="502373"/>
                  </a:lnTo>
                  <a:lnTo>
                    <a:pt x="3946791" y="502373"/>
                  </a:lnTo>
                  <a:lnTo>
                    <a:pt x="3945674" y="502831"/>
                  </a:lnTo>
                  <a:lnTo>
                    <a:pt x="3943807" y="504698"/>
                  </a:lnTo>
                  <a:lnTo>
                    <a:pt x="3943350" y="505815"/>
                  </a:lnTo>
                  <a:lnTo>
                    <a:pt x="3943350" y="508444"/>
                  </a:lnTo>
                  <a:lnTo>
                    <a:pt x="3943807" y="509574"/>
                  </a:lnTo>
                  <a:lnTo>
                    <a:pt x="3945674" y="511429"/>
                  </a:lnTo>
                  <a:lnTo>
                    <a:pt x="3946791" y="511898"/>
                  </a:lnTo>
                  <a:lnTo>
                    <a:pt x="3958945" y="511898"/>
                  </a:lnTo>
                  <a:lnTo>
                    <a:pt x="3960076" y="511429"/>
                  </a:lnTo>
                  <a:lnTo>
                    <a:pt x="3961930" y="509574"/>
                  </a:lnTo>
                  <a:lnTo>
                    <a:pt x="3962400" y="508444"/>
                  </a:lnTo>
                  <a:lnTo>
                    <a:pt x="3962400" y="505815"/>
                  </a:lnTo>
                  <a:close/>
                </a:path>
                <a:path w="4293234" h="3023870">
                  <a:moveTo>
                    <a:pt x="3962400" y="3441"/>
                  </a:moveTo>
                  <a:lnTo>
                    <a:pt x="3961930" y="2324"/>
                  </a:lnTo>
                  <a:lnTo>
                    <a:pt x="3960076" y="457"/>
                  </a:lnTo>
                  <a:lnTo>
                    <a:pt x="3958945" y="0"/>
                  </a:lnTo>
                  <a:lnTo>
                    <a:pt x="3946791" y="0"/>
                  </a:lnTo>
                  <a:lnTo>
                    <a:pt x="3945674" y="457"/>
                  </a:lnTo>
                  <a:lnTo>
                    <a:pt x="3943807" y="2324"/>
                  </a:lnTo>
                  <a:lnTo>
                    <a:pt x="3943350" y="3441"/>
                  </a:lnTo>
                  <a:lnTo>
                    <a:pt x="3943350" y="6070"/>
                  </a:lnTo>
                  <a:lnTo>
                    <a:pt x="3943807" y="7200"/>
                  </a:lnTo>
                  <a:lnTo>
                    <a:pt x="3945674" y="9055"/>
                  </a:lnTo>
                  <a:lnTo>
                    <a:pt x="3946791" y="9525"/>
                  </a:lnTo>
                  <a:lnTo>
                    <a:pt x="3958945" y="9525"/>
                  </a:lnTo>
                  <a:lnTo>
                    <a:pt x="3960076" y="9055"/>
                  </a:lnTo>
                  <a:lnTo>
                    <a:pt x="3961930" y="7200"/>
                  </a:lnTo>
                  <a:lnTo>
                    <a:pt x="3962400" y="6070"/>
                  </a:lnTo>
                  <a:lnTo>
                    <a:pt x="3962400" y="3441"/>
                  </a:lnTo>
                  <a:close/>
                </a:path>
                <a:path w="4293234" h="3023870">
                  <a:moveTo>
                    <a:pt x="4019550" y="3017697"/>
                  </a:moveTo>
                  <a:lnTo>
                    <a:pt x="4019080" y="3016567"/>
                  </a:lnTo>
                  <a:lnTo>
                    <a:pt x="4017226" y="3014713"/>
                  </a:lnTo>
                  <a:lnTo>
                    <a:pt x="4016095" y="3014243"/>
                  </a:lnTo>
                  <a:lnTo>
                    <a:pt x="4003941" y="3014243"/>
                  </a:lnTo>
                  <a:lnTo>
                    <a:pt x="4002824" y="3014713"/>
                  </a:lnTo>
                  <a:lnTo>
                    <a:pt x="4000957" y="3016567"/>
                  </a:lnTo>
                  <a:lnTo>
                    <a:pt x="4000500" y="3017697"/>
                  </a:lnTo>
                  <a:lnTo>
                    <a:pt x="4000500" y="3020326"/>
                  </a:lnTo>
                  <a:lnTo>
                    <a:pt x="4000957" y="3021444"/>
                  </a:lnTo>
                  <a:lnTo>
                    <a:pt x="4002824" y="3023298"/>
                  </a:lnTo>
                  <a:lnTo>
                    <a:pt x="4003941" y="3023768"/>
                  </a:lnTo>
                  <a:lnTo>
                    <a:pt x="4016095" y="3023768"/>
                  </a:lnTo>
                  <a:lnTo>
                    <a:pt x="4017226" y="3023298"/>
                  </a:lnTo>
                  <a:lnTo>
                    <a:pt x="4019080" y="3021444"/>
                  </a:lnTo>
                  <a:lnTo>
                    <a:pt x="4019550" y="3020326"/>
                  </a:lnTo>
                  <a:lnTo>
                    <a:pt x="4019550" y="3017697"/>
                  </a:lnTo>
                  <a:close/>
                </a:path>
                <a:path w="4293234" h="3023870">
                  <a:moveTo>
                    <a:pt x="4019550" y="2515324"/>
                  </a:moveTo>
                  <a:lnTo>
                    <a:pt x="4019080" y="2514193"/>
                  </a:lnTo>
                  <a:lnTo>
                    <a:pt x="4017226" y="2512339"/>
                  </a:lnTo>
                  <a:lnTo>
                    <a:pt x="4016095" y="2511869"/>
                  </a:lnTo>
                  <a:lnTo>
                    <a:pt x="4003941" y="2511869"/>
                  </a:lnTo>
                  <a:lnTo>
                    <a:pt x="4002824" y="2512339"/>
                  </a:lnTo>
                  <a:lnTo>
                    <a:pt x="4000957" y="2514193"/>
                  </a:lnTo>
                  <a:lnTo>
                    <a:pt x="4000500" y="2515324"/>
                  </a:lnTo>
                  <a:lnTo>
                    <a:pt x="4000500" y="2517952"/>
                  </a:lnTo>
                  <a:lnTo>
                    <a:pt x="4000957" y="2519070"/>
                  </a:lnTo>
                  <a:lnTo>
                    <a:pt x="4002824" y="2520937"/>
                  </a:lnTo>
                  <a:lnTo>
                    <a:pt x="4003941" y="2521394"/>
                  </a:lnTo>
                  <a:lnTo>
                    <a:pt x="4016095" y="2521394"/>
                  </a:lnTo>
                  <a:lnTo>
                    <a:pt x="4017226" y="2520937"/>
                  </a:lnTo>
                  <a:lnTo>
                    <a:pt x="4019080" y="2519070"/>
                  </a:lnTo>
                  <a:lnTo>
                    <a:pt x="4019550" y="2517952"/>
                  </a:lnTo>
                  <a:lnTo>
                    <a:pt x="4019550" y="2515324"/>
                  </a:lnTo>
                  <a:close/>
                </a:path>
                <a:path w="4293234" h="3023870">
                  <a:moveTo>
                    <a:pt x="4019550" y="2012950"/>
                  </a:moveTo>
                  <a:lnTo>
                    <a:pt x="4019080" y="2011832"/>
                  </a:lnTo>
                  <a:lnTo>
                    <a:pt x="4017226" y="2009965"/>
                  </a:lnTo>
                  <a:lnTo>
                    <a:pt x="4016095" y="2009495"/>
                  </a:lnTo>
                  <a:lnTo>
                    <a:pt x="4003941" y="2009495"/>
                  </a:lnTo>
                  <a:lnTo>
                    <a:pt x="4002824" y="2009965"/>
                  </a:lnTo>
                  <a:lnTo>
                    <a:pt x="4000957" y="2011832"/>
                  </a:lnTo>
                  <a:lnTo>
                    <a:pt x="4000500" y="2012950"/>
                  </a:lnTo>
                  <a:lnTo>
                    <a:pt x="4000500" y="2015578"/>
                  </a:lnTo>
                  <a:lnTo>
                    <a:pt x="4000957" y="2016696"/>
                  </a:lnTo>
                  <a:lnTo>
                    <a:pt x="4002824" y="2018563"/>
                  </a:lnTo>
                  <a:lnTo>
                    <a:pt x="4003941" y="2019020"/>
                  </a:lnTo>
                  <a:lnTo>
                    <a:pt x="4016095" y="2019020"/>
                  </a:lnTo>
                  <a:lnTo>
                    <a:pt x="4017226" y="2018563"/>
                  </a:lnTo>
                  <a:lnTo>
                    <a:pt x="4019080" y="2016696"/>
                  </a:lnTo>
                  <a:lnTo>
                    <a:pt x="4019550" y="2015578"/>
                  </a:lnTo>
                  <a:lnTo>
                    <a:pt x="4019550" y="2012950"/>
                  </a:lnTo>
                  <a:close/>
                </a:path>
                <a:path w="4293234" h="3023870">
                  <a:moveTo>
                    <a:pt x="4019550" y="1510576"/>
                  </a:moveTo>
                  <a:lnTo>
                    <a:pt x="4019080" y="1509458"/>
                  </a:lnTo>
                  <a:lnTo>
                    <a:pt x="4017226" y="1507591"/>
                  </a:lnTo>
                  <a:lnTo>
                    <a:pt x="4016095" y="1507134"/>
                  </a:lnTo>
                  <a:lnTo>
                    <a:pt x="4003941" y="1507134"/>
                  </a:lnTo>
                  <a:lnTo>
                    <a:pt x="4002824" y="1507591"/>
                  </a:lnTo>
                  <a:lnTo>
                    <a:pt x="4000957" y="1509458"/>
                  </a:lnTo>
                  <a:lnTo>
                    <a:pt x="4000500" y="1510576"/>
                  </a:lnTo>
                  <a:lnTo>
                    <a:pt x="4000500" y="1513205"/>
                  </a:lnTo>
                  <a:lnTo>
                    <a:pt x="4000957" y="1514335"/>
                  </a:lnTo>
                  <a:lnTo>
                    <a:pt x="4002824" y="1516189"/>
                  </a:lnTo>
                  <a:lnTo>
                    <a:pt x="4003941" y="1516659"/>
                  </a:lnTo>
                  <a:lnTo>
                    <a:pt x="4016095" y="1516659"/>
                  </a:lnTo>
                  <a:lnTo>
                    <a:pt x="4017226" y="1516189"/>
                  </a:lnTo>
                  <a:lnTo>
                    <a:pt x="4019080" y="1514335"/>
                  </a:lnTo>
                  <a:lnTo>
                    <a:pt x="4019550" y="1513205"/>
                  </a:lnTo>
                  <a:lnTo>
                    <a:pt x="4019550" y="1510576"/>
                  </a:lnTo>
                  <a:close/>
                </a:path>
                <a:path w="4293234" h="3023870">
                  <a:moveTo>
                    <a:pt x="4019550" y="1008202"/>
                  </a:moveTo>
                  <a:lnTo>
                    <a:pt x="4019080" y="1007084"/>
                  </a:lnTo>
                  <a:lnTo>
                    <a:pt x="4017226" y="1005230"/>
                  </a:lnTo>
                  <a:lnTo>
                    <a:pt x="4016095" y="1004760"/>
                  </a:lnTo>
                  <a:lnTo>
                    <a:pt x="4003941" y="1004760"/>
                  </a:lnTo>
                  <a:lnTo>
                    <a:pt x="4002824" y="1005230"/>
                  </a:lnTo>
                  <a:lnTo>
                    <a:pt x="4000957" y="1007084"/>
                  </a:lnTo>
                  <a:lnTo>
                    <a:pt x="4000500" y="1008202"/>
                  </a:lnTo>
                  <a:lnTo>
                    <a:pt x="4000500" y="1010831"/>
                  </a:lnTo>
                  <a:lnTo>
                    <a:pt x="4000957" y="1011961"/>
                  </a:lnTo>
                  <a:lnTo>
                    <a:pt x="4002824" y="1013815"/>
                  </a:lnTo>
                  <a:lnTo>
                    <a:pt x="4003941" y="1014285"/>
                  </a:lnTo>
                  <a:lnTo>
                    <a:pt x="4016095" y="1014285"/>
                  </a:lnTo>
                  <a:lnTo>
                    <a:pt x="4017226" y="1013815"/>
                  </a:lnTo>
                  <a:lnTo>
                    <a:pt x="4019080" y="1011961"/>
                  </a:lnTo>
                  <a:lnTo>
                    <a:pt x="4019550" y="1010831"/>
                  </a:lnTo>
                  <a:lnTo>
                    <a:pt x="4019550" y="1008202"/>
                  </a:lnTo>
                  <a:close/>
                </a:path>
                <a:path w="4293234" h="3023870">
                  <a:moveTo>
                    <a:pt x="4019550" y="505815"/>
                  </a:moveTo>
                  <a:lnTo>
                    <a:pt x="4019080" y="504698"/>
                  </a:lnTo>
                  <a:lnTo>
                    <a:pt x="4017226" y="502831"/>
                  </a:lnTo>
                  <a:lnTo>
                    <a:pt x="4016095" y="502373"/>
                  </a:lnTo>
                  <a:lnTo>
                    <a:pt x="4003941" y="502373"/>
                  </a:lnTo>
                  <a:lnTo>
                    <a:pt x="4002824" y="502831"/>
                  </a:lnTo>
                  <a:lnTo>
                    <a:pt x="4000957" y="504698"/>
                  </a:lnTo>
                  <a:lnTo>
                    <a:pt x="4000500" y="505815"/>
                  </a:lnTo>
                  <a:lnTo>
                    <a:pt x="4000500" y="508444"/>
                  </a:lnTo>
                  <a:lnTo>
                    <a:pt x="4000957" y="509574"/>
                  </a:lnTo>
                  <a:lnTo>
                    <a:pt x="4002824" y="511429"/>
                  </a:lnTo>
                  <a:lnTo>
                    <a:pt x="4003941" y="511898"/>
                  </a:lnTo>
                  <a:lnTo>
                    <a:pt x="4016095" y="511898"/>
                  </a:lnTo>
                  <a:lnTo>
                    <a:pt x="4017226" y="511429"/>
                  </a:lnTo>
                  <a:lnTo>
                    <a:pt x="4019080" y="509574"/>
                  </a:lnTo>
                  <a:lnTo>
                    <a:pt x="4019550" y="508444"/>
                  </a:lnTo>
                  <a:lnTo>
                    <a:pt x="4019550" y="505815"/>
                  </a:lnTo>
                  <a:close/>
                </a:path>
                <a:path w="4293234" h="3023870">
                  <a:moveTo>
                    <a:pt x="4019550" y="3441"/>
                  </a:moveTo>
                  <a:lnTo>
                    <a:pt x="4019080" y="2324"/>
                  </a:lnTo>
                  <a:lnTo>
                    <a:pt x="4017226" y="457"/>
                  </a:lnTo>
                  <a:lnTo>
                    <a:pt x="4016095" y="0"/>
                  </a:lnTo>
                  <a:lnTo>
                    <a:pt x="4003941" y="0"/>
                  </a:lnTo>
                  <a:lnTo>
                    <a:pt x="4002824" y="457"/>
                  </a:lnTo>
                  <a:lnTo>
                    <a:pt x="4000957" y="2324"/>
                  </a:lnTo>
                  <a:lnTo>
                    <a:pt x="4000500" y="3441"/>
                  </a:lnTo>
                  <a:lnTo>
                    <a:pt x="4000500" y="6070"/>
                  </a:lnTo>
                  <a:lnTo>
                    <a:pt x="4000957" y="7200"/>
                  </a:lnTo>
                  <a:lnTo>
                    <a:pt x="4002824" y="9055"/>
                  </a:lnTo>
                  <a:lnTo>
                    <a:pt x="4003941" y="9525"/>
                  </a:lnTo>
                  <a:lnTo>
                    <a:pt x="4016095" y="9525"/>
                  </a:lnTo>
                  <a:lnTo>
                    <a:pt x="4017226" y="9055"/>
                  </a:lnTo>
                  <a:lnTo>
                    <a:pt x="4019080" y="7200"/>
                  </a:lnTo>
                  <a:lnTo>
                    <a:pt x="4019550" y="6070"/>
                  </a:lnTo>
                  <a:lnTo>
                    <a:pt x="4019550" y="3441"/>
                  </a:lnTo>
                  <a:close/>
                </a:path>
                <a:path w="4293234" h="3023870">
                  <a:moveTo>
                    <a:pt x="4076700" y="3017697"/>
                  </a:moveTo>
                  <a:lnTo>
                    <a:pt x="4076230" y="3016567"/>
                  </a:lnTo>
                  <a:lnTo>
                    <a:pt x="4074376" y="3014713"/>
                  </a:lnTo>
                  <a:lnTo>
                    <a:pt x="4073245" y="3014243"/>
                  </a:lnTo>
                  <a:lnTo>
                    <a:pt x="4061091" y="3014243"/>
                  </a:lnTo>
                  <a:lnTo>
                    <a:pt x="4059974" y="3014713"/>
                  </a:lnTo>
                  <a:lnTo>
                    <a:pt x="4058107" y="3016567"/>
                  </a:lnTo>
                  <a:lnTo>
                    <a:pt x="4057650" y="3017697"/>
                  </a:lnTo>
                  <a:lnTo>
                    <a:pt x="4057650" y="3020326"/>
                  </a:lnTo>
                  <a:lnTo>
                    <a:pt x="4058107" y="3021444"/>
                  </a:lnTo>
                  <a:lnTo>
                    <a:pt x="4059974" y="3023298"/>
                  </a:lnTo>
                  <a:lnTo>
                    <a:pt x="4061091" y="3023768"/>
                  </a:lnTo>
                  <a:lnTo>
                    <a:pt x="4073245" y="3023768"/>
                  </a:lnTo>
                  <a:lnTo>
                    <a:pt x="4074376" y="3023298"/>
                  </a:lnTo>
                  <a:lnTo>
                    <a:pt x="4076230" y="3021444"/>
                  </a:lnTo>
                  <a:lnTo>
                    <a:pt x="4076700" y="3020326"/>
                  </a:lnTo>
                  <a:lnTo>
                    <a:pt x="4076700" y="3017697"/>
                  </a:lnTo>
                  <a:close/>
                </a:path>
                <a:path w="4293234" h="3023870">
                  <a:moveTo>
                    <a:pt x="4076700" y="2515324"/>
                  </a:moveTo>
                  <a:lnTo>
                    <a:pt x="4076230" y="2514193"/>
                  </a:lnTo>
                  <a:lnTo>
                    <a:pt x="4074376" y="2512339"/>
                  </a:lnTo>
                  <a:lnTo>
                    <a:pt x="4073245" y="2511869"/>
                  </a:lnTo>
                  <a:lnTo>
                    <a:pt x="4061091" y="2511869"/>
                  </a:lnTo>
                  <a:lnTo>
                    <a:pt x="4059974" y="2512339"/>
                  </a:lnTo>
                  <a:lnTo>
                    <a:pt x="4058107" y="2514193"/>
                  </a:lnTo>
                  <a:lnTo>
                    <a:pt x="4057650" y="2515324"/>
                  </a:lnTo>
                  <a:lnTo>
                    <a:pt x="4057650" y="2517952"/>
                  </a:lnTo>
                  <a:lnTo>
                    <a:pt x="4058107" y="2519070"/>
                  </a:lnTo>
                  <a:lnTo>
                    <a:pt x="4059974" y="2520937"/>
                  </a:lnTo>
                  <a:lnTo>
                    <a:pt x="4061091" y="2521394"/>
                  </a:lnTo>
                  <a:lnTo>
                    <a:pt x="4073245" y="2521394"/>
                  </a:lnTo>
                  <a:lnTo>
                    <a:pt x="4074376" y="2520937"/>
                  </a:lnTo>
                  <a:lnTo>
                    <a:pt x="4076230" y="2519070"/>
                  </a:lnTo>
                  <a:lnTo>
                    <a:pt x="4076700" y="2517952"/>
                  </a:lnTo>
                  <a:lnTo>
                    <a:pt x="4076700" y="2515324"/>
                  </a:lnTo>
                  <a:close/>
                </a:path>
                <a:path w="4293234" h="3023870">
                  <a:moveTo>
                    <a:pt x="4076700" y="2012950"/>
                  </a:moveTo>
                  <a:lnTo>
                    <a:pt x="4076230" y="2011832"/>
                  </a:lnTo>
                  <a:lnTo>
                    <a:pt x="4074376" y="2009965"/>
                  </a:lnTo>
                  <a:lnTo>
                    <a:pt x="4073245" y="2009495"/>
                  </a:lnTo>
                  <a:lnTo>
                    <a:pt x="4061091" y="2009495"/>
                  </a:lnTo>
                  <a:lnTo>
                    <a:pt x="4059974" y="2009965"/>
                  </a:lnTo>
                  <a:lnTo>
                    <a:pt x="4058107" y="2011832"/>
                  </a:lnTo>
                  <a:lnTo>
                    <a:pt x="4057650" y="2012950"/>
                  </a:lnTo>
                  <a:lnTo>
                    <a:pt x="4057650" y="2015578"/>
                  </a:lnTo>
                  <a:lnTo>
                    <a:pt x="4058107" y="2016696"/>
                  </a:lnTo>
                  <a:lnTo>
                    <a:pt x="4059974" y="2018563"/>
                  </a:lnTo>
                  <a:lnTo>
                    <a:pt x="4061091" y="2019020"/>
                  </a:lnTo>
                  <a:lnTo>
                    <a:pt x="4073245" y="2019020"/>
                  </a:lnTo>
                  <a:lnTo>
                    <a:pt x="4074376" y="2018563"/>
                  </a:lnTo>
                  <a:lnTo>
                    <a:pt x="4076230" y="2016696"/>
                  </a:lnTo>
                  <a:lnTo>
                    <a:pt x="4076700" y="2015578"/>
                  </a:lnTo>
                  <a:lnTo>
                    <a:pt x="4076700" y="2012950"/>
                  </a:lnTo>
                  <a:close/>
                </a:path>
                <a:path w="4293234" h="3023870">
                  <a:moveTo>
                    <a:pt x="4076700" y="1510576"/>
                  </a:moveTo>
                  <a:lnTo>
                    <a:pt x="4076230" y="1509458"/>
                  </a:lnTo>
                  <a:lnTo>
                    <a:pt x="4074376" y="1507591"/>
                  </a:lnTo>
                  <a:lnTo>
                    <a:pt x="4073245" y="1507134"/>
                  </a:lnTo>
                  <a:lnTo>
                    <a:pt x="4061091" y="1507134"/>
                  </a:lnTo>
                  <a:lnTo>
                    <a:pt x="4059974" y="1507591"/>
                  </a:lnTo>
                  <a:lnTo>
                    <a:pt x="4058107" y="1509458"/>
                  </a:lnTo>
                  <a:lnTo>
                    <a:pt x="4057650" y="1510576"/>
                  </a:lnTo>
                  <a:lnTo>
                    <a:pt x="4057650" y="1513205"/>
                  </a:lnTo>
                  <a:lnTo>
                    <a:pt x="4058107" y="1514335"/>
                  </a:lnTo>
                  <a:lnTo>
                    <a:pt x="4059974" y="1516189"/>
                  </a:lnTo>
                  <a:lnTo>
                    <a:pt x="4061091" y="1516659"/>
                  </a:lnTo>
                  <a:lnTo>
                    <a:pt x="4073245" y="1516659"/>
                  </a:lnTo>
                  <a:lnTo>
                    <a:pt x="4074376" y="1516189"/>
                  </a:lnTo>
                  <a:lnTo>
                    <a:pt x="4076230" y="1514335"/>
                  </a:lnTo>
                  <a:lnTo>
                    <a:pt x="4076700" y="1513205"/>
                  </a:lnTo>
                  <a:lnTo>
                    <a:pt x="4076700" y="1510576"/>
                  </a:lnTo>
                  <a:close/>
                </a:path>
                <a:path w="4293234" h="3023870">
                  <a:moveTo>
                    <a:pt x="4076700" y="1008202"/>
                  </a:moveTo>
                  <a:lnTo>
                    <a:pt x="4076230" y="1007084"/>
                  </a:lnTo>
                  <a:lnTo>
                    <a:pt x="4074376" y="1005230"/>
                  </a:lnTo>
                  <a:lnTo>
                    <a:pt x="4073245" y="1004760"/>
                  </a:lnTo>
                  <a:lnTo>
                    <a:pt x="4061091" y="1004760"/>
                  </a:lnTo>
                  <a:lnTo>
                    <a:pt x="4059974" y="1005230"/>
                  </a:lnTo>
                  <a:lnTo>
                    <a:pt x="4058107" y="1007084"/>
                  </a:lnTo>
                  <a:lnTo>
                    <a:pt x="4057650" y="1008202"/>
                  </a:lnTo>
                  <a:lnTo>
                    <a:pt x="4057650" y="1010831"/>
                  </a:lnTo>
                  <a:lnTo>
                    <a:pt x="4058107" y="1011961"/>
                  </a:lnTo>
                  <a:lnTo>
                    <a:pt x="4059974" y="1013815"/>
                  </a:lnTo>
                  <a:lnTo>
                    <a:pt x="4061091" y="1014285"/>
                  </a:lnTo>
                  <a:lnTo>
                    <a:pt x="4073245" y="1014285"/>
                  </a:lnTo>
                  <a:lnTo>
                    <a:pt x="4074376" y="1013815"/>
                  </a:lnTo>
                  <a:lnTo>
                    <a:pt x="4076230" y="1011961"/>
                  </a:lnTo>
                  <a:lnTo>
                    <a:pt x="4076700" y="1010831"/>
                  </a:lnTo>
                  <a:lnTo>
                    <a:pt x="4076700" y="1008202"/>
                  </a:lnTo>
                  <a:close/>
                </a:path>
                <a:path w="4293234" h="3023870">
                  <a:moveTo>
                    <a:pt x="4076700" y="505815"/>
                  </a:moveTo>
                  <a:lnTo>
                    <a:pt x="4076230" y="504698"/>
                  </a:lnTo>
                  <a:lnTo>
                    <a:pt x="4074376" y="502831"/>
                  </a:lnTo>
                  <a:lnTo>
                    <a:pt x="4073245" y="502373"/>
                  </a:lnTo>
                  <a:lnTo>
                    <a:pt x="4061091" y="502373"/>
                  </a:lnTo>
                  <a:lnTo>
                    <a:pt x="4059974" y="502831"/>
                  </a:lnTo>
                  <a:lnTo>
                    <a:pt x="4058107" y="504698"/>
                  </a:lnTo>
                  <a:lnTo>
                    <a:pt x="4057650" y="505815"/>
                  </a:lnTo>
                  <a:lnTo>
                    <a:pt x="4057650" y="508444"/>
                  </a:lnTo>
                  <a:lnTo>
                    <a:pt x="4058107" y="509574"/>
                  </a:lnTo>
                  <a:lnTo>
                    <a:pt x="4059974" y="511429"/>
                  </a:lnTo>
                  <a:lnTo>
                    <a:pt x="4061091" y="511898"/>
                  </a:lnTo>
                  <a:lnTo>
                    <a:pt x="4073245" y="511898"/>
                  </a:lnTo>
                  <a:lnTo>
                    <a:pt x="4074376" y="511429"/>
                  </a:lnTo>
                  <a:lnTo>
                    <a:pt x="4076230" y="509574"/>
                  </a:lnTo>
                  <a:lnTo>
                    <a:pt x="4076700" y="508444"/>
                  </a:lnTo>
                  <a:lnTo>
                    <a:pt x="4076700" y="505815"/>
                  </a:lnTo>
                  <a:close/>
                </a:path>
                <a:path w="4293234" h="3023870">
                  <a:moveTo>
                    <a:pt x="4076700" y="3441"/>
                  </a:moveTo>
                  <a:lnTo>
                    <a:pt x="4076230" y="2324"/>
                  </a:lnTo>
                  <a:lnTo>
                    <a:pt x="4074376" y="457"/>
                  </a:lnTo>
                  <a:lnTo>
                    <a:pt x="4073245" y="0"/>
                  </a:lnTo>
                  <a:lnTo>
                    <a:pt x="4061091" y="0"/>
                  </a:lnTo>
                  <a:lnTo>
                    <a:pt x="4059974" y="457"/>
                  </a:lnTo>
                  <a:lnTo>
                    <a:pt x="4058107" y="2324"/>
                  </a:lnTo>
                  <a:lnTo>
                    <a:pt x="4057650" y="3441"/>
                  </a:lnTo>
                  <a:lnTo>
                    <a:pt x="4057650" y="6070"/>
                  </a:lnTo>
                  <a:lnTo>
                    <a:pt x="4058107" y="7200"/>
                  </a:lnTo>
                  <a:lnTo>
                    <a:pt x="4059974" y="9055"/>
                  </a:lnTo>
                  <a:lnTo>
                    <a:pt x="4061091" y="9525"/>
                  </a:lnTo>
                  <a:lnTo>
                    <a:pt x="4073245" y="9525"/>
                  </a:lnTo>
                  <a:lnTo>
                    <a:pt x="4074376" y="9055"/>
                  </a:lnTo>
                  <a:lnTo>
                    <a:pt x="4076230" y="7200"/>
                  </a:lnTo>
                  <a:lnTo>
                    <a:pt x="4076700" y="6070"/>
                  </a:lnTo>
                  <a:lnTo>
                    <a:pt x="4076700" y="3441"/>
                  </a:lnTo>
                  <a:close/>
                </a:path>
                <a:path w="4293234" h="3023870">
                  <a:moveTo>
                    <a:pt x="4133850" y="3017697"/>
                  </a:moveTo>
                  <a:lnTo>
                    <a:pt x="4133380" y="3016567"/>
                  </a:lnTo>
                  <a:lnTo>
                    <a:pt x="4131526" y="3014713"/>
                  </a:lnTo>
                  <a:lnTo>
                    <a:pt x="4130395" y="3014243"/>
                  </a:lnTo>
                  <a:lnTo>
                    <a:pt x="4118241" y="3014243"/>
                  </a:lnTo>
                  <a:lnTo>
                    <a:pt x="4117124" y="3014713"/>
                  </a:lnTo>
                  <a:lnTo>
                    <a:pt x="4115257" y="3016567"/>
                  </a:lnTo>
                  <a:lnTo>
                    <a:pt x="4114800" y="3017697"/>
                  </a:lnTo>
                  <a:lnTo>
                    <a:pt x="4114800" y="3020326"/>
                  </a:lnTo>
                  <a:lnTo>
                    <a:pt x="4115257" y="3021444"/>
                  </a:lnTo>
                  <a:lnTo>
                    <a:pt x="4117124" y="3023298"/>
                  </a:lnTo>
                  <a:lnTo>
                    <a:pt x="4118241" y="3023768"/>
                  </a:lnTo>
                  <a:lnTo>
                    <a:pt x="4130395" y="3023768"/>
                  </a:lnTo>
                  <a:lnTo>
                    <a:pt x="4131526" y="3023298"/>
                  </a:lnTo>
                  <a:lnTo>
                    <a:pt x="4133380" y="3021444"/>
                  </a:lnTo>
                  <a:lnTo>
                    <a:pt x="4133850" y="3020326"/>
                  </a:lnTo>
                  <a:lnTo>
                    <a:pt x="4133850" y="3017697"/>
                  </a:lnTo>
                  <a:close/>
                </a:path>
                <a:path w="4293234" h="3023870">
                  <a:moveTo>
                    <a:pt x="4133850" y="2515324"/>
                  </a:moveTo>
                  <a:lnTo>
                    <a:pt x="4133380" y="2514193"/>
                  </a:lnTo>
                  <a:lnTo>
                    <a:pt x="4131526" y="2512339"/>
                  </a:lnTo>
                  <a:lnTo>
                    <a:pt x="4130395" y="2511869"/>
                  </a:lnTo>
                  <a:lnTo>
                    <a:pt x="4118241" y="2511869"/>
                  </a:lnTo>
                  <a:lnTo>
                    <a:pt x="4117124" y="2512339"/>
                  </a:lnTo>
                  <a:lnTo>
                    <a:pt x="4115257" y="2514193"/>
                  </a:lnTo>
                  <a:lnTo>
                    <a:pt x="4114800" y="2515324"/>
                  </a:lnTo>
                  <a:lnTo>
                    <a:pt x="4114800" y="2517952"/>
                  </a:lnTo>
                  <a:lnTo>
                    <a:pt x="4115257" y="2519070"/>
                  </a:lnTo>
                  <a:lnTo>
                    <a:pt x="4117124" y="2520937"/>
                  </a:lnTo>
                  <a:lnTo>
                    <a:pt x="4118241" y="2521394"/>
                  </a:lnTo>
                  <a:lnTo>
                    <a:pt x="4130395" y="2521394"/>
                  </a:lnTo>
                  <a:lnTo>
                    <a:pt x="4131526" y="2520937"/>
                  </a:lnTo>
                  <a:lnTo>
                    <a:pt x="4133380" y="2519070"/>
                  </a:lnTo>
                  <a:lnTo>
                    <a:pt x="4133850" y="2517952"/>
                  </a:lnTo>
                  <a:lnTo>
                    <a:pt x="4133850" y="2515324"/>
                  </a:lnTo>
                  <a:close/>
                </a:path>
                <a:path w="4293234" h="3023870">
                  <a:moveTo>
                    <a:pt x="4133850" y="2012950"/>
                  </a:moveTo>
                  <a:lnTo>
                    <a:pt x="4133380" y="2011832"/>
                  </a:lnTo>
                  <a:lnTo>
                    <a:pt x="4131526" y="2009965"/>
                  </a:lnTo>
                  <a:lnTo>
                    <a:pt x="4130395" y="2009495"/>
                  </a:lnTo>
                  <a:lnTo>
                    <a:pt x="4118241" y="2009495"/>
                  </a:lnTo>
                  <a:lnTo>
                    <a:pt x="4117124" y="2009965"/>
                  </a:lnTo>
                  <a:lnTo>
                    <a:pt x="4115257" y="2011832"/>
                  </a:lnTo>
                  <a:lnTo>
                    <a:pt x="4114800" y="2012950"/>
                  </a:lnTo>
                  <a:lnTo>
                    <a:pt x="4114800" y="2015578"/>
                  </a:lnTo>
                  <a:lnTo>
                    <a:pt x="4115257" y="2016696"/>
                  </a:lnTo>
                  <a:lnTo>
                    <a:pt x="4117124" y="2018563"/>
                  </a:lnTo>
                  <a:lnTo>
                    <a:pt x="4118241" y="2019020"/>
                  </a:lnTo>
                  <a:lnTo>
                    <a:pt x="4130395" y="2019020"/>
                  </a:lnTo>
                  <a:lnTo>
                    <a:pt x="4131526" y="2018563"/>
                  </a:lnTo>
                  <a:lnTo>
                    <a:pt x="4133380" y="2016696"/>
                  </a:lnTo>
                  <a:lnTo>
                    <a:pt x="4133850" y="2015578"/>
                  </a:lnTo>
                  <a:lnTo>
                    <a:pt x="4133850" y="2012950"/>
                  </a:lnTo>
                  <a:close/>
                </a:path>
                <a:path w="4293234" h="3023870">
                  <a:moveTo>
                    <a:pt x="4133850" y="1510576"/>
                  </a:moveTo>
                  <a:lnTo>
                    <a:pt x="4133380" y="1509458"/>
                  </a:lnTo>
                  <a:lnTo>
                    <a:pt x="4131526" y="1507591"/>
                  </a:lnTo>
                  <a:lnTo>
                    <a:pt x="4130395" y="1507134"/>
                  </a:lnTo>
                  <a:lnTo>
                    <a:pt x="4118241" y="1507134"/>
                  </a:lnTo>
                  <a:lnTo>
                    <a:pt x="4117124" y="1507591"/>
                  </a:lnTo>
                  <a:lnTo>
                    <a:pt x="4115257" y="1509458"/>
                  </a:lnTo>
                  <a:lnTo>
                    <a:pt x="4114800" y="1510576"/>
                  </a:lnTo>
                  <a:lnTo>
                    <a:pt x="4114800" y="1513205"/>
                  </a:lnTo>
                  <a:lnTo>
                    <a:pt x="4115257" y="1514335"/>
                  </a:lnTo>
                  <a:lnTo>
                    <a:pt x="4117124" y="1516189"/>
                  </a:lnTo>
                  <a:lnTo>
                    <a:pt x="4118241" y="1516659"/>
                  </a:lnTo>
                  <a:lnTo>
                    <a:pt x="4130395" y="1516659"/>
                  </a:lnTo>
                  <a:lnTo>
                    <a:pt x="4131526" y="1516189"/>
                  </a:lnTo>
                  <a:lnTo>
                    <a:pt x="4133380" y="1514335"/>
                  </a:lnTo>
                  <a:lnTo>
                    <a:pt x="4133850" y="1513205"/>
                  </a:lnTo>
                  <a:lnTo>
                    <a:pt x="4133850" y="1510576"/>
                  </a:lnTo>
                  <a:close/>
                </a:path>
                <a:path w="4293234" h="3023870">
                  <a:moveTo>
                    <a:pt x="4133850" y="1008202"/>
                  </a:moveTo>
                  <a:lnTo>
                    <a:pt x="4133380" y="1007084"/>
                  </a:lnTo>
                  <a:lnTo>
                    <a:pt x="4131526" y="1005230"/>
                  </a:lnTo>
                  <a:lnTo>
                    <a:pt x="4130395" y="1004760"/>
                  </a:lnTo>
                  <a:lnTo>
                    <a:pt x="4118241" y="1004760"/>
                  </a:lnTo>
                  <a:lnTo>
                    <a:pt x="4117124" y="1005230"/>
                  </a:lnTo>
                  <a:lnTo>
                    <a:pt x="4115257" y="1007084"/>
                  </a:lnTo>
                  <a:lnTo>
                    <a:pt x="4114800" y="1008202"/>
                  </a:lnTo>
                  <a:lnTo>
                    <a:pt x="4114800" y="1010831"/>
                  </a:lnTo>
                  <a:lnTo>
                    <a:pt x="4115257" y="1011961"/>
                  </a:lnTo>
                  <a:lnTo>
                    <a:pt x="4117124" y="1013815"/>
                  </a:lnTo>
                  <a:lnTo>
                    <a:pt x="4118241" y="1014285"/>
                  </a:lnTo>
                  <a:lnTo>
                    <a:pt x="4130395" y="1014285"/>
                  </a:lnTo>
                  <a:lnTo>
                    <a:pt x="4131526" y="1013815"/>
                  </a:lnTo>
                  <a:lnTo>
                    <a:pt x="4133380" y="1011961"/>
                  </a:lnTo>
                  <a:lnTo>
                    <a:pt x="4133850" y="1010831"/>
                  </a:lnTo>
                  <a:lnTo>
                    <a:pt x="4133850" y="1008202"/>
                  </a:lnTo>
                  <a:close/>
                </a:path>
                <a:path w="4293234" h="3023870">
                  <a:moveTo>
                    <a:pt x="4133850" y="505815"/>
                  </a:moveTo>
                  <a:lnTo>
                    <a:pt x="4133380" y="504698"/>
                  </a:lnTo>
                  <a:lnTo>
                    <a:pt x="4131526" y="502831"/>
                  </a:lnTo>
                  <a:lnTo>
                    <a:pt x="4130395" y="502373"/>
                  </a:lnTo>
                  <a:lnTo>
                    <a:pt x="4118241" y="502373"/>
                  </a:lnTo>
                  <a:lnTo>
                    <a:pt x="4117124" y="502831"/>
                  </a:lnTo>
                  <a:lnTo>
                    <a:pt x="4115257" y="504698"/>
                  </a:lnTo>
                  <a:lnTo>
                    <a:pt x="4114800" y="505815"/>
                  </a:lnTo>
                  <a:lnTo>
                    <a:pt x="4114800" y="508444"/>
                  </a:lnTo>
                  <a:lnTo>
                    <a:pt x="4115257" y="509574"/>
                  </a:lnTo>
                  <a:lnTo>
                    <a:pt x="4117124" y="511429"/>
                  </a:lnTo>
                  <a:lnTo>
                    <a:pt x="4118241" y="511898"/>
                  </a:lnTo>
                  <a:lnTo>
                    <a:pt x="4130395" y="511898"/>
                  </a:lnTo>
                  <a:lnTo>
                    <a:pt x="4131526" y="511429"/>
                  </a:lnTo>
                  <a:lnTo>
                    <a:pt x="4133380" y="509574"/>
                  </a:lnTo>
                  <a:lnTo>
                    <a:pt x="4133850" y="508444"/>
                  </a:lnTo>
                  <a:lnTo>
                    <a:pt x="4133850" y="505815"/>
                  </a:lnTo>
                  <a:close/>
                </a:path>
                <a:path w="4293234" h="3023870">
                  <a:moveTo>
                    <a:pt x="4133850" y="3441"/>
                  </a:moveTo>
                  <a:lnTo>
                    <a:pt x="4133380" y="2324"/>
                  </a:lnTo>
                  <a:lnTo>
                    <a:pt x="4131526" y="457"/>
                  </a:lnTo>
                  <a:lnTo>
                    <a:pt x="4130395" y="0"/>
                  </a:lnTo>
                  <a:lnTo>
                    <a:pt x="4118241" y="0"/>
                  </a:lnTo>
                  <a:lnTo>
                    <a:pt x="4117124" y="457"/>
                  </a:lnTo>
                  <a:lnTo>
                    <a:pt x="4115257" y="2324"/>
                  </a:lnTo>
                  <a:lnTo>
                    <a:pt x="4114800" y="3441"/>
                  </a:lnTo>
                  <a:lnTo>
                    <a:pt x="4114800" y="6070"/>
                  </a:lnTo>
                  <a:lnTo>
                    <a:pt x="4115257" y="7200"/>
                  </a:lnTo>
                  <a:lnTo>
                    <a:pt x="4117124" y="9055"/>
                  </a:lnTo>
                  <a:lnTo>
                    <a:pt x="4118241" y="9525"/>
                  </a:lnTo>
                  <a:lnTo>
                    <a:pt x="4130395" y="9525"/>
                  </a:lnTo>
                  <a:lnTo>
                    <a:pt x="4131526" y="9055"/>
                  </a:lnTo>
                  <a:lnTo>
                    <a:pt x="4133380" y="7200"/>
                  </a:lnTo>
                  <a:lnTo>
                    <a:pt x="4133850" y="6070"/>
                  </a:lnTo>
                  <a:lnTo>
                    <a:pt x="4133850" y="3441"/>
                  </a:lnTo>
                  <a:close/>
                </a:path>
                <a:path w="4293234" h="3023870">
                  <a:moveTo>
                    <a:pt x="4191000" y="3017697"/>
                  </a:moveTo>
                  <a:lnTo>
                    <a:pt x="4190530" y="3016567"/>
                  </a:lnTo>
                  <a:lnTo>
                    <a:pt x="4188676" y="3014713"/>
                  </a:lnTo>
                  <a:lnTo>
                    <a:pt x="4187545" y="3014243"/>
                  </a:lnTo>
                  <a:lnTo>
                    <a:pt x="4175391" y="3014243"/>
                  </a:lnTo>
                  <a:lnTo>
                    <a:pt x="4174274" y="3014713"/>
                  </a:lnTo>
                  <a:lnTo>
                    <a:pt x="4172407" y="3016567"/>
                  </a:lnTo>
                  <a:lnTo>
                    <a:pt x="4171950" y="3017697"/>
                  </a:lnTo>
                  <a:lnTo>
                    <a:pt x="4171950" y="3020326"/>
                  </a:lnTo>
                  <a:lnTo>
                    <a:pt x="4172407" y="3021444"/>
                  </a:lnTo>
                  <a:lnTo>
                    <a:pt x="4174274" y="3023298"/>
                  </a:lnTo>
                  <a:lnTo>
                    <a:pt x="4175391" y="3023768"/>
                  </a:lnTo>
                  <a:lnTo>
                    <a:pt x="4187545" y="3023768"/>
                  </a:lnTo>
                  <a:lnTo>
                    <a:pt x="4188676" y="3023298"/>
                  </a:lnTo>
                  <a:lnTo>
                    <a:pt x="4190530" y="3021444"/>
                  </a:lnTo>
                  <a:lnTo>
                    <a:pt x="4191000" y="3020326"/>
                  </a:lnTo>
                  <a:lnTo>
                    <a:pt x="4191000" y="3017697"/>
                  </a:lnTo>
                  <a:close/>
                </a:path>
                <a:path w="4293234" h="3023870">
                  <a:moveTo>
                    <a:pt x="4191000" y="2515324"/>
                  </a:moveTo>
                  <a:lnTo>
                    <a:pt x="4190530" y="2514193"/>
                  </a:lnTo>
                  <a:lnTo>
                    <a:pt x="4188676" y="2512339"/>
                  </a:lnTo>
                  <a:lnTo>
                    <a:pt x="4187545" y="2511869"/>
                  </a:lnTo>
                  <a:lnTo>
                    <a:pt x="4175391" y="2511869"/>
                  </a:lnTo>
                  <a:lnTo>
                    <a:pt x="4174274" y="2512339"/>
                  </a:lnTo>
                  <a:lnTo>
                    <a:pt x="4172407" y="2514193"/>
                  </a:lnTo>
                  <a:lnTo>
                    <a:pt x="4171950" y="2515324"/>
                  </a:lnTo>
                  <a:lnTo>
                    <a:pt x="4171950" y="2517952"/>
                  </a:lnTo>
                  <a:lnTo>
                    <a:pt x="4172407" y="2519070"/>
                  </a:lnTo>
                  <a:lnTo>
                    <a:pt x="4174274" y="2520937"/>
                  </a:lnTo>
                  <a:lnTo>
                    <a:pt x="4175391" y="2521394"/>
                  </a:lnTo>
                  <a:lnTo>
                    <a:pt x="4187545" y="2521394"/>
                  </a:lnTo>
                  <a:lnTo>
                    <a:pt x="4188676" y="2520937"/>
                  </a:lnTo>
                  <a:lnTo>
                    <a:pt x="4190530" y="2519070"/>
                  </a:lnTo>
                  <a:lnTo>
                    <a:pt x="4191000" y="2517952"/>
                  </a:lnTo>
                  <a:lnTo>
                    <a:pt x="4191000" y="2515324"/>
                  </a:lnTo>
                  <a:close/>
                </a:path>
                <a:path w="4293234" h="3023870">
                  <a:moveTo>
                    <a:pt x="4191000" y="2012950"/>
                  </a:moveTo>
                  <a:lnTo>
                    <a:pt x="4190530" y="2011832"/>
                  </a:lnTo>
                  <a:lnTo>
                    <a:pt x="4188676" y="2009965"/>
                  </a:lnTo>
                  <a:lnTo>
                    <a:pt x="4187545" y="2009495"/>
                  </a:lnTo>
                  <a:lnTo>
                    <a:pt x="4175391" y="2009495"/>
                  </a:lnTo>
                  <a:lnTo>
                    <a:pt x="4174274" y="2009965"/>
                  </a:lnTo>
                  <a:lnTo>
                    <a:pt x="4172407" y="2011832"/>
                  </a:lnTo>
                  <a:lnTo>
                    <a:pt x="4171950" y="2012950"/>
                  </a:lnTo>
                  <a:lnTo>
                    <a:pt x="4171950" y="2015578"/>
                  </a:lnTo>
                  <a:lnTo>
                    <a:pt x="4172407" y="2016696"/>
                  </a:lnTo>
                  <a:lnTo>
                    <a:pt x="4174274" y="2018563"/>
                  </a:lnTo>
                  <a:lnTo>
                    <a:pt x="4175391" y="2019020"/>
                  </a:lnTo>
                  <a:lnTo>
                    <a:pt x="4187545" y="2019020"/>
                  </a:lnTo>
                  <a:lnTo>
                    <a:pt x="4188676" y="2018563"/>
                  </a:lnTo>
                  <a:lnTo>
                    <a:pt x="4190530" y="2016696"/>
                  </a:lnTo>
                  <a:lnTo>
                    <a:pt x="4191000" y="2015578"/>
                  </a:lnTo>
                  <a:lnTo>
                    <a:pt x="4191000" y="2012950"/>
                  </a:lnTo>
                  <a:close/>
                </a:path>
                <a:path w="4293234" h="3023870">
                  <a:moveTo>
                    <a:pt x="4191000" y="1510576"/>
                  </a:moveTo>
                  <a:lnTo>
                    <a:pt x="4190530" y="1509458"/>
                  </a:lnTo>
                  <a:lnTo>
                    <a:pt x="4188676" y="1507591"/>
                  </a:lnTo>
                  <a:lnTo>
                    <a:pt x="4187545" y="1507134"/>
                  </a:lnTo>
                  <a:lnTo>
                    <a:pt x="4175391" y="1507134"/>
                  </a:lnTo>
                  <a:lnTo>
                    <a:pt x="4174274" y="1507591"/>
                  </a:lnTo>
                  <a:lnTo>
                    <a:pt x="4172407" y="1509458"/>
                  </a:lnTo>
                  <a:lnTo>
                    <a:pt x="4171950" y="1510576"/>
                  </a:lnTo>
                  <a:lnTo>
                    <a:pt x="4171950" y="1513205"/>
                  </a:lnTo>
                  <a:lnTo>
                    <a:pt x="4172407" y="1514335"/>
                  </a:lnTo>
                  <a:lnTo>
                    <a:pt x="4174274" y="1516189"/>
                  </a:lnTo>
                  <a:lnTo>
                    <a:pt x="4175391" y="1516659"/>
                  </a:lnTo>
                  <a:lnTo>
                    <a:pt x="4187545" y="1516659"/>
                  </a:lnTo>
                  <a:lnTo>
                    <a:pt x="4188676" y="1516189"/>
                  </a:lnTo>
                  <a:lnTo>
                    <a:pt x="4190530" y="1514335"/>
                  </a:lnTo>
                  <a:lnTo>
                    <a:pt x="4191000" y="1513205"/>
                  </a:lnTo>
                  <a:lnTo>
                    <a:pt x="4191000" y="1510576"/>
                  </a:lnTo>
                  <a:close/>
                </a:path>
                <a:path w="4293234" h="3023870">
                  <a:moveTo>
                    <a:pt x="4191000" y="1008202"/>
                  </a:moveTo>
                  <a:lnTo>
                    <a:pt x="4190530" y="1007084"/>
                  </a:lnTo>
                  <a:lnTo>
                    <a:pt x="4188676" y="1005230"/>
                  </a:lnTo>
                  <a:lnTo>
                    <a:pt x="4187545" y="1004760"/>
                  </a:lnTo>
                  <a:lnTo>
                    <a:pt x="4175391" y="1004760"/>
                  </a:lnTo>
                  <a:lnTo>
                    <a:pt x="4174274" y="1005230"/>
                  </a:lnTo>
                  <a:lnTo>
                    <a:pt x="4172407" y="1007084"/>
                  </a:lnTo>
                  <a:lnTo>
                    <a:pt x="4171950" y="1008202"/>
                  </a:lnTo>
                  <a:lnTo>
                    <a:pt x="4171950" y="1010831"/>
                  </a:lnTo>
                  <a:lnTo>
                    <a:pt x="4172407" y="1011961"/>
                  </a:lnTo>
                  <a:lnTo>
                    <a:pt x="4174274" y="1013815"/>
                  </a:lnTo>
                  <a:lnTo>
                    <a:pt x="4175391" y="1014285"/>
                  </a:lnTo>
                  <a:lnTo>
                    <a:pt x="4187545" y="1014285"/>
                  </a:lnTo>
                  <a:lnTo>
                    <a:pt x="4188676" y="1013815"/>
                  </a:lnTo>
                  <a:lnTo>
                    <a:pt x="4190530" y="1011961"/>
                  </a:lnTo>
                  <a:lnTo>
                    <a:pt x="4191000" y="1010831"/>
                  </a:lnTo>
                  <a:lnTo>
                    <a:pt x="4191000" y="1008202"/>
                  </a:lnTo>
                  <a:close/>
                </a:path>
                <a:path w="4293234" h="3023870">
                  <a:moveTo>
                    <a:pt x="4191000" y="505815"/>
                  </a:moveTo>
                  <a:lnTo>
                    <a:pt x="4190530" y="504698"/>
                  </a:lnTo>
                  <a:lnTo>
                    <a:pt x="4188676" y="502831"/>
                  </a:lnTo>
                  <a:lnTo>
                    <a:pt x="4187545" y="502373"/>
                  </a:lnTo>
                  <a:lnTo>
                    <a:pt x="4175391" y="502373"/>
                  </a:lnTo>
                  <a:lnTo>
                    <a:pt x="4174274" y="502831"/>
                  </a:lnTo>
                  <a:lnTo>
                    <a:pt x="4172407" y="504698"/>
                  </a:lnTo>
                  <a:lnTo>
                    <a:pt x="4171950" y="505815"/>
                  </a:lnTo>
                  <a:lnTo>
                    <a:pt x="4171950" y="508444"/>
                  </a:lnTo>
                  <a:lnTo>
                    <a:pt x="4172407" y="509574"/>
                  </a:lnTo>
                  <a:lnTo>
                    <a:pt x="4174274" y="511429"/>
                  </a:lnTo>
                  <a:lnTo>
                    <a:pt x="4175391" y="511898"/>
                  </a:lnTo>
                  <a:lnTo>
                    <a:pt x="4187545" y="511898"/>
                  </a:lnTo>
                  <a:lnTo>
                    <a:pt x="4188676" y="511429"/>
                  </a:lnTo>
                  <a:lnTo>
                    <a:pt x="4190530" y="509574"/>
                  </a:lnTo>
                  <a:lnTo>
                    <a:pt x="4191000" y="508444"/>
                  </a:lnTo>
                  <a:lnTo>
                    <a:pt x="4191000" y="505815"/>
                  </a:lnTo>
                  <a:close/>
                </a:path>
                <a:path w="4293234" h="3023870">
                  <a:moveTo>
                    <a:pt x="4191000" y="3441"/>
                  </a:moveTo>
                  <a:lnTo>
                    <a:pt x="4190530" y="2324"/>
                  </a:lnTo>
                  <a:lnTo>
                    <a:pt x="4188676" y="457"/>
                  </a:lnTo>
                  <a:lnTo>
                    <a:pt x="4187545" y="0"/>
                  </a:lnTo>
                  <a:lnTo>
                    <a:pt x="4175391" y="0"/>
                  </a:lnTo>
                  <a:lnTo>
                    <a:pt x="4174274" y="457"/>
                  </a:lnTo>
                  <a:lnTo>
                    <a:pt x="4172407" y="2324"/>
                  </a:lnTo>
                  <a:lnTo>
                    <a:pt x="4171950" y="3441"/>
                  </a:lnTo>
                  <a:lnTo>
                    <a:pt x="4171950" y="6070"/>
                  </a:lnTo>
                  <a:lnTo>
                    <a:pt x="4172407" y="7200"/>
                  </a:lnTo>
                  <a:lnTo>
                    <a:pt x="4174274" y="9055"/>
                  </a:lnTo>
                  <a:lnTo>
                    <a:pt x="4175391" y="9525"/>
                  </a:lnTo>
                  <a:lnTo>
                    <a:pt x="4187545" y="9525"/>
                  </a:lnTo>
                  <a:lnTo>
                    <a:pt x="4188676" y="9055"/>
                  </a:lnTo>
                  <a:lnTo>
                    <a:pt x="4190530" y="7200"/>
                  </a:lnTo>
                  <a:lnTo>
                    <a:pt x="4191000" y="6070"/>
                  </a:lnTo>
                  <a:lnTo>
                    <a:pt x="4191000" y="3441"/>
                  </a:lnTo>
                  <a:close/>
                </a:path>
                <a:path w="4293234" h="3023870">
                  <a:moveTo>
                    <a:pt x="4248150" y="3017697"/>
                  </a:moveTo>
                  <a:lnTo>
                    <a:pt x="4247680" y="3016567"/>
                  </a:lnTo>
                  <a:lnTo>
                    <a:pt x="4245826" y="3014713"/>
                  </a:lnTo>
                  <a:lnTo>
                    <a:pt x="4244695" y="3014243"/>
                  </a:lnTo>
                  <a:lnTo>
                    <a:pt x="4232541" y="3014243"/>
                  </a:lnTo>
                  <a:lnTo>
                    <a:pt x="4231424" y="3014713"/>
                  </a:lnTo>
                  <a:lnTo>
                    <a:pt x="4229557" y="3016567"/>
                  </a:lnTo>
                  <a:lnTo>
                    <a:pt x="4229100" y="3017697"/>
                  </a:lnTo>
                  <a:lnTo>
                    <a:pt x="4229100" y="3020326"/>
                  </a:lnTo>
                  <a:lnTo>
                    <a:pt x="4229557" y="3021444"/>
                  </a:lnTo>
                  <a:lnTo>
                    <a:pt x="4231424" y="3023298"/>
                  </a:lnTo>
                  <a:lnTo>
                    <a:pt x="4232541" y="3023768"/>
                  </a:lnTo>
                  <a:lnTo>
                    <a:pt x="4244695" y="3023768"/>
                  </a:lnTo>
                  <a:lnTo>
                    <a:pt x="4245826" y="3023298"/>
                  </a:lnTo>
                  <a:lnTo>
                    <a:pt x="4247680" y="3021444"/>
                  </a:lnTo>
                  <a:lnTo>
                    <a:pt x="4248150" y="3020326"/>
                  </a:lnTo>
                  <a:lnTo>
                    <a:pt x="4248150" y="3017697"/>
                  </a:lnTo>
                  <a:close/>
                </a:path>
                <a:path w="4293234" h="3023870">
                  <a:moveTo>
                    <a:pt x="4248150" y="2515324"/>
                  </a:moveTo>
                  <a:lnTo>
                    <a:pt x="4247680" y="2514193"/>
                  </a:lnTo>
                  <a:lnTo>
                    <a:pt x="4245826" y="2512339"/>
                  </a:lnTo>
                  <a:lnTo>
                    <a:pt x="4244695" y="2511869"/>
                  </a:lnTo>
                  <a:lnTo>
                    <a:pt x="4232541" y="2511869"/>
                  </a:lnTo>
                  <a:lnTo>
                    <a:pt x="4231424" y="2512339"/>
                  </a:lnTo>
                  <a:lnTo>
                    <a:pt x="4229557" y="2514193"/>
                  </a:lnTo>
                  <a:lnTo>
                    <a:pt x="4229100" y="2515324"/>
                  </a:lnTo>
                  <a:lnTo>
                    <a:pt x="4229100" y="2517952"/>
                  </a:lnTo>
                  <a:lnTo>
                    <a:pt x="4229557" y="2519070"/>
                  </a:lnTo>
                  <a:lnTo>
                    <a:pt x="4231424" y="2520937"/>
                  </a:lnTo>
                  <a:lnTo>
                    <a:pt x="4232541" y="2521394"/>
                  </a:lnTo>
                  <a:lnTo>
                    <a:pt x="4244695" y="2521394"/>
                  </a:lnTo>
                  <a:lnTo>
                    <a:pt x="4245826" y="2520937"/>
                  </a:lnTo>
                  <a:lnTo>
                    <a:pt x="4247680" y="2519070"/>
                  </a:lnTo>
                  <a:lnTo>
                    <a:pt x="4248150" y="2517952"/>
                  </a:lnTo>
                  <a:lnTo>
                    <a:pt x="4248150" y="2515324"/>
                  </a:lnTo>
                  <a:close/>
                </a:path>
                <a:path w="4293234" h="3023870">
                  <a:moveTo>
                    <a:pt x="4248150" y="2012950"/>
                  </a:moveTo>
                  <a:lnTo>
                    <a:pt x="4247680" y="2011832"/>
                  </a:lnTo>
                  <a:lnTo>
                    <a:pt x="4245826" y="2009965"/>
                  </a:lnTo>
                  <a:lnTo>
                    <a:pt x="4244695" y="2009495"/>
                  </a:lnTo>
                  <a:lnTo>
                    <a:pt x="4232541" y="2009495"/>
                  </a:lnTo>
                  <a:lnTo>
                    <a:pt x="4231424" y="2009965"/>
                  </a:lnTo>
                  <a:lnTo>
                    <a:pt x="4229557" y="2011832"/>
                  </a:lnTo>
                  <a:lnTo>
                    <a:pt x="4229100" y="2012950"/>
                  </a:lnTo>
                  <a:lnTo>
                    <a:pt x="4229100" y="2015578"/>
                  </a:lnTo>
                  <a:lnTo>
                    <a:pt x="4229557" y="2016696"/>
                  </a:lnTo>
                  <a:lnTo>
                    <a:pt x="4231424" y="2018563"/>
                  </a:lnTo>
                  <a:lnTo>
                    <a:pt x="4232541" y="2019020"/>
                  </a:lnTo>
                  <a:lnTo>
                    <a:pt x="4244695" y="2019020"/>
                  </a:lnTo>
                  <a:lnTo>
                    <a:pt x="4245826" y="2018563"/>
                  </a:lnTo>
                  <a:lnTo>
                    <a:pt x="4247680" y="2016696"/>
                  </a:lnTo>
                  <a:lnTo>
                    <a:pt x="4248150" y="2015578"/>
                  </a:lnTo>
                  <a:lnTo>
                    <a:pt x="4248150" y="2012950"/>
                  </a:lnTo>
                  <a:close/>
                </a:path>
                <a:path w="4293234" h="3023870">
                  <a:moveTo>
                    <a:pt x="4248150" y="1510576"/>
                  </a:moveTo>
                  <a:lnTo>
                    <a:pt x="4247680" y="1509458"/>
                  </a:lnTo>
                  <a:lnTo>
                    <a:pt x="4245826" y="1507591"/>
                  </a:lnTo>
                  <a:lnTo>
                    <a:pt x="4244695" y="1507134"/>
                  </a:lnTo>
                  <a:lnTo>
                    <a:pt x="4232541" y="1507134"/>
                  </a:lnTo>
                  <a:lnTo>
                    <a:pt x="4231424" y="1507591"/>
                  </a:lnTo>
                  <a:lnTo>
                    <a:pt x="4229557" y="1509458"/>
                  </a:lnTo>
                  <a:lnTo>
                    <a:pt x="4229100" y="1510576"/>
                  </a:lnTo>
                  <a:lnTo>
                    <a:pt x="4229100" y="1513205"/>
                  </a:lnTo>
                  <a:lnTo>
                    <a:pt x="4229557" y="1514335"/>
                  </a:lnTo>
                  <a:lnTo>
                    <a:pt x="4231424" y="1516189"/>
                  </a:lnTo>
                  <a:lnTo>
                    <a:pt x="4232541" y="1516659"/>
                  </a:lnTo>
                  <a:lnTo>
                    <a:pt x="4244695" y="1516659"/>
                  </a:lnTo>
                  <a:lnTo>
                    <a:pt x="4245826" y="1516189"/>
                  </a:lnTo>
                  <a:lnTo>
                    <a:pt x="4247680" y="1514335"/>
                  </a:lnTo>
                  <a:lnTo>
                    <a:pt x="4248150" y="1513205"/>
                  </a:lnTo>
                  <a:lnTo>
                    <a:pt x="4248150" y="1510576"/>
                  </a:lnTo>
                  <a:close/>
                </a:path>
                <a:path w="4293234" h="3023870">
                  <a:moveTo>
                    <a:pt x="4248150" y="1008202"/>
                  </a:moveTo>
                  <a:lnTo>
                    <a:pt x="4247680" y="1007084"/>
                  </a:lnTo>
                  <a:lnTo>
                    <a:pt x="4245826" y="1005230"/>
                  </a:lnTo>
                  <a:lnTo>
                    <a:pt x="4244695" y="1004760"/>
                  </a:lnTo>
                  <a:lnTo>
                    <a:pt x="4232541" y="1004760"/>
                  </a:lnTo>
                  <a:lnTo>
                    <a:pt x="4231424" y="1005230"/>
                  </a:lnTo>
                  <a:lnTo>
                    <a:pt x="4229557" y="1007084"/>
                  </a:lnTo>
                  <a:lnTo>
                    <a:pt x="4229100" y="1008202"/>
                  </a:lnTo>
                  <a:lnTo>
                    <a:pt x="4229100" y="1010831"/>
                  </a:lnTo>
                  <a:lnTo>
                    <a:pt x="4229557" y="1011961"/>
                  </a:lnTo>
                  <a:lnTo>
                    <a:pt x="4231424" y="1013815"/>
                  </a:lnTo>
                  <a:lnTo>
                    <a:pt x="4232541" y="1014285"/>
                  </a:lnTo>
                  <a:lnTo>
                    <a:pt x="4244695" y="1014285"/>
                  </a:lnTo>
                  <a:lnTo>
                    <a:pt x="4245826" y="1013815"/>
                  </a:lnTo>
                  <a:lnTo>
                    <a:pt x="4247680" y="1011961"/>
                  </a:lnTo>
                  <a:lnTo>
                    <a:pt x="4248150" y="1010831"/>
                  </a:lnTo>
                  <a:lnTo>
                    <a:pt x="4248150" y="1008202"/>
                  </a:lnTo>
                  <a:close/>
                </a:path>
                <a:path w="4293234" h="3023870">
                  <a:moveTo>
                    <a:pt x="4248150" y="505815"/>
                  </a:moveTo>
                  <a:lnTo>
                    <a:pt x="4247680" y="504698"/>
                  </a:lnTo>
                  <a:lnTo>
                    <a:pt x="4245826" y="502831"/>
                  </a:lnTo>
                  <a:lnTo>
                    <a:pt x="4244695" y="502373"/>
                  </a:lnTo>
                  <a:lnTo>
                    <a:pt x="4232541" y="502373"/>
                  </a:lnTo>
                  <a:lnTo>
                    <a:pt x="4231424" y="502831"/>
                  </a:lnTo>
                  <a:lnTo>
                    <a:pt x="4229557" y="504698"/>
                  </a:lnTo>
                  <a:lnTo>
                    <a:pt x="4229100" y="505815"/>
                  </a:lnTo>
                  <a:lnTo>
                    <a:pt x="4229100" y="508444"/>
                  </a:lnTo>
                  <a:lnTo>
                    <a:pt x="4229557" y="509574"/>
                  </a:lnTo>
                  <a:lnTo>
                    <a:pt x="4231424" y="511429"/>
                  </a:lnTo>
                  <a:lnTo>
                    <a:pt x="4232541" y="511898"/>
                  </a:lnTo>
                  <a:lnTo>
                    <a:pt x="4244695" y="511898"/>
                  </a:lnTo>
                  <a:lnTo>
                    <a:pt x="4245826" y="511429"/>
                  </a:lnTo>
                  <a:lnTo>
                    <a:pt x="4247680" y="509574"/>
                  </a:lnTo>
                  <a:lnTo>
                    <a:pt x="4248150" y="508444"/>
                  </a:lnTo>
                  <a:lnTo>
                    <a:pt x="4248150" y="505815"/>
                  </a:lnTo>
                  <a:close/>
                </a:path>
                <a:path w="4293234" h="3023870">
                  <a:moveTo>
                    <a:pt x="4248150" y="3441"/>
                  </a:moveTo>
                  <a:lnTo>
                    <a:pt x="4247680" y="2324"/>
                  </a:lnTo>
                  <a:lnTo>
                    <a:pt x="4245826" y="457"/>
                  </a:lnTo>
                  <a:lnTo>
                    <a:pt x="4244695" y="0"/>
                  </a:lnTo>
                  <a:lnTo>
                    <a:pt x="4232541" y="0"/>
                  </a:lnTo>
                  <a:lnTo>
                    <a:pt x="4231424" y="457"/>
                  </a:lnTo>
                  <a:lnTo>
                    <a:pt x="4229557" y="2324"/>
                  </a:lnTo>
                  <a:lnTo>
                    <a:pt x="4229100" y="3441"/>
                  </a:lnTo>
                  <a:lnTo>
                    <a:pt x="4229100" y="6070"/>
                  </a:lnTo>
                  <a:lnTo>
                    <a:pt x="4229557" y="7200"/>
                  </a:lnTo>
                  <a:lnTo>
                    <a:pt x="4231424" y="9055"/>
                  </a:lnTo>
                  <a:lnTo>
                    <a:pt x="4232541" y="9525"/>
                  </a:lnTo>
                  <a:lnTo>
                    <a:pt x="4244695" y="9525"/>
                  </a:lnTo>
                  <a:lnTo>
                    <a:pt x="4245826" y="9055"/>
                  </a:lnTo>
                  <a:lnTo>
                    <a:pt x="4247680" y="7200"/>
                  </a:lnTo>
                  <a:lnTo>
                    <a:pt x="4248150" y="6070"/>
                  </a:lnTo>
                  <a:lnTo>
                    <a:pt x="4248150" y="3441"/>
                  </a:lnTo>
                  <a:close/>
                </a:path>
                <a:path w="4293234" h="3023870">
                  <a:moveTo>
                    <a:pt x="4292930" y="3014243"/>
                  </a:moveTo>
                  <a:lnTo>
                    <a:pt x="4289691" y="3014243"/>
                  </a:lnTo>
                  <a:lnTo>
                    <a:pt x="4288574" y="3014713"/>
                  </a:lnTo>
                  <a:lnTo>
                    <a:pt x="4286707" y="3016567"/>
                  </a:lnTo>
                  <a:lnTo>
                    <a:pt x="4286250" y="3017697"/>
                  </a:lnTo>
                  <a:lnTo>
                    <a:pt x="4286250" y="3020326"/>
                  </a:lnTo>
                  <a:lnTo>
                    <a:pt x="4286707" y="3021444"/>
                  </a:lnTo>
                  <a:lnTo>
                    <a:pt x="4288574" y="3023298"/>
                  </a:lnTo>
                  <a:lnTo>
                    <a:pt x="4289691" y="3023768"/>
                  </a:lnTo>
                  <a:lnTo>
                    <a:pt x="4292930" y="3023768"/>
                  </a:lnTo>
                  <a:lnTo>
                    <a:pt x="4292930" y="3014243"/>
                  </a:lnTo>
                  <a:close/>
                </a:path>
                <a:path w="4293234" h="3023870">
                  <a:moveTo>
                    <a:pt x="4292930" y="2511869"/>
                  </a:moveTo>
                  <a:lnTo>
                    <a:pt x="4289691" y="2511869"/>
                  </a:lnTo>
                  <a:lnTo>
                    <a:pt x="4288574" y="2512339"/>
                  </a:lnTo>
                  <a:lnTo>
                    <a:pt x="4286707" y="2514193"/>
                  </a:lnTo>
                  <a:lnTo>
                    <a:pt x="4286250" y="2515324"/>
                  </a:lnTo>
                  <a:lnTo>
                    <a:pt x="4286250" y="2517952"/>
                  </a:lnTo>
                  <a:lnTo>
                    <a:pt x="4286707" y="2519070"/>
                  </a:lnTo>
                  <a:lnTo>
                    <a:pt x="4288574" y="2520937"/>
                  </a:lnTo>
                  <a:lnTo>
                    <a:pt x="4289691" y="2521394"/>
                  </a:lnTo>
                  <a:lnTo>
                    <a:pt x="4292930" y="2521394"/>
                  </a:lnTo>
                  <a:lnTo>
                    <a:pt x="4292930" y="2511869"/>
                  </a:lnTo>
                  <a:close/>
                </a:path>
                <a:path w="4293234" h="3023870">
                  <a:moveTo>
                    <a:pt x="4292930" y="2009495"/>
                  </a:moveTo>
                  <a:lnTo>
                    <a:pt x="4289691" y="2009495"/>
                  </a:lnTo>
                  <a:lnTo>
                    <a:pt x="4288574" y="2009965"/>
                  </a:lnTo>
                  <a:lnTo>
                    <a:pt x="4286707" y="2011832"/>
                  </a:lnTo>
                  <a:lnTo>
                    <a:pt x="4286250" y="2012950"/>
                  </a:lnTo>
                  <a:lnTo>
                    <a:pt x="4286250" y="2015578"/>
                  </a:lnTo>
                  <a:lnTo>
                    <a:pt x="4286707" y="2016696"/>
                  </a:lnTo>
                  <a:lnTo>
                    <a:pt x="4288574" y="2018563"/>
                  </a:lnTo>
                  <a:lnTo>
                    <a:pt x="4289691" y="2019020"/>
                  </a:lnTo>
                  <a:lnTo>
                    <a:pt x="4292930" y="2019020"/>
                  </a:lnTo>
                  <a:lnTo>
                    <a:pt x="4292930" y="2009495"/>
                  </a:lnTo>
                  <a:close/>
                </a:path>
                <a:path w="4293234" h="3023870">
                  <a:moveTo>
                    <a:pt x="4292930" y="1507134"/>
                  </a:moveTo>
                  <a:lnTo>
                    <a:pt x="4289691" y="1507134"/>
                  </a:lnTo>
                  <a:lnTo>
                    <a:pt x="4288574" y="1507591"/>
                  </a:lnTo>
                  <a:lnTo>
                    <a:pt x="4286707" y="1509458"/>
                  </a:lnTo>
                  <a:lnTo>
                    <a:pt x="4286250" y="1510576"/>
                  </a:lnTo>
                  <a:lnTo>
                    <a:pt x="4286250" y="1513205"/>
                  </a:lnTo>
                  <a:lnTo>
                    <a:pt x="4286707" y="1514335"/>
                  </a:lnTo>
                  <a:lnTo>
                    <a:pt x="4288574" y="1516189"/>
                  </a:lnTo>
                  <a:lnTo>
                    <a:pt x="4289691" y="1516659"/>
                  </a:lnTo>
                  <a:lnTo>
                    <a:pt x="4292930" y="1516659"/>
                  </a:lnTo>
                  <a:lnTo>
                    <a:pt x="4292930" y="1507134"/>
                  </a:lnTo>
                  <a:close/>
                </a:path>
                <a:path w="4293234" h="3023870">
                  <a:moveTo>
                    <a:pt x="4292930" y="1004760"/>
                  </a:moveTo>
                  <a:lnTo>
                    <a:pt x="4289691" y="1004760"/>
                  </a:lnTo>
                  <a:lnTo>
                    <a:pt x="4288574" y="1005230"/>
                  </a:lnTo>
                  <a:lnTo>
                    <a:pt x="4286707" y="1007084"/>
                  </a:lnTo>
                  <a:lnTo>
                    <a:pt x="4286250" y="1008202"/>
                  </a:lnTo>
                  <a:lnTo>
                    <a:pt x="4286250" y="1010831"/>
                  </a:lnTo>
                  <a:lnTo>
                    <a:pt x="4286707" y="1011961"/>
                  </a:lnTo>
                  <a:lnTo>
                    <a:pt x="4288574" y="1013815"/>
                  </a:lnTo>
                  <a:lnTo>
                    <a:pt x="4289691" y="1014285"/>
                  </a:lnTo>
                  <a:lnTo>
                    <a:pt x="4292930" y="1014285"/>
                  </a:lnTo>
                  <a:lnTo>
                    <a:pt x="4292930" y="1004760"/>
                  </a:lnTo>
                  <a:close/>
                </a:path>
                <a:path w="4293234" h="3023870">
                  <a:moveTo>
                    <a:pt x="4292930" y="502373"/>
                  </a:moveTo>
                  <a:lnTo>
                    <a:pt x="4289691" y="502373"/>
                  </a:lnTo>
                  <a:lnTo>
                    <a:pt x="4288574" y="502831"/>
                  </a:lnTo>
                  <a:lnTo>
                    <a:pt x="4286707" y="504698"/>
                  </a:lnTo>
                  <a:lnTo>
                    <a:pt x="4286250" y="505815"/>
                  </a:lnTo>
                  <a:lnTo>
                    <a:pt x="4286250" y="508444"/>
                  </a:lnTo>
                  <a:lnTo>
                    <a:pt x="4286707" y="509574"/>
                  </a:lnTo>
                  <a:lnTo>
                    <a:pt x="4288574" y="511429"/>
                  </a:lnTo>
                  <a:lnTo>
                    <a:pt x="4289691" y="511898"/>
                  </a:lnTo>
                  <a:lnTo>
                    <a:pt x="4292930" y="511898"/>
                  </a:lnTo>
                  <a:lnTo>
                    <a:pt x="4292930" y="502373"/>
                  </a:lnTo>
                  <a:close/>
                </a:path>
                <a:path w="4293234" h="3023870">
                  <a:moveTo>
                    <a:pt x="4292930" y="0"/>
                  </a:moveTo>
                  <a:lnTo>
                    <a:pt x="4289691" y="0"/>
                  </a:lnTo>
                  <a:lnTo>
                    <a:pt x="4288574" y="457"/>
                  </a:lnTo>
                  <a:lnTo>
                    <a:pt x="4286707" y="2324"/>
                  </a:lnTo>
                  <a:lnTo>
                    <a:pt x="4286250" y="3441"/>
                  </a:lnTo>
                  <a:lnTo>
                    <a:pt x="4286250" y="6070"/>
                  </a:lnTo>
                  <a:lnTo>
                    <a:pt x="4286707" y="7200"/>
                  </a:lnTo>
                  <a:lnTo>
                    <a:pt x="4288574" y="9055"/>
                  </a:lnTo>
                  <a:lnTo>
                    <a:pt x="4289691" y="9525"/>
                  </a:lnTo>
                  <a:lnTo>
                    <a:pt x="4292930" y="9525"/>
                  </a:lnTo>
                  <a:lnTo>
                    <a:pt x="4292930" y="0"/>
                  </a:lnTo>
                  <a:close/>
                </a:path>
              </a:pathLst>
            </a:custGeom>
            <a:solidFill>
              <a:srgbClr val="C7C6C3"/>
            </a:solidFill>
          </p:spPr>
          <p:txBody>
            <a:bodyPr wrap="square" lIns="0" tIns="0" rIns="0" bIns="0" rtlCol="0"/>
            <a:lstStyle/>
            <a:p>
              <a:endParaRPr/>
            </a:p>
          </p:txBody>
        </p:sp>
        <p:pic>
          <p:nvPicPr>
            <p:cNvPr id="51" name="object 51"/>
            <p:cNvPicPr/>
            <p:nvPr/>
          </p:nvPicPr>
          <p:blipFill>
            <a:blip r:embed="rId6" cstate="print"/>
            <a:stretch>
              <a:fillRect/>
            </a:stretch>
          </p:blipFill>
          <p:spPr>
            <a:xfrm>
              <a:off x="9355194" y="6528167"/>
              <a:ext cx="587871" cy="129406"/>
            </a:xfrm>
            <a:prstGeom prst="rect">
              <a:avLst/>
            </a:prstGeom>
          </p:spPr>
        </p:pic>
        <p:pic>
          <p:nvPicPr>
            <p:cNvPr id="52" name="object 52"/>
            <p:cNvPicPr/>
            <p:nvPr/>
          </p:nvPicPr>
          <p:blipFill>
            <a:blip r:embed="rId7" cstate="print"/>
            <a:stretch>
              <a:fillRect/>
            </a:stretch>
          </p:blipFill>
          <p:spPr>
            <a:xfrm>
              <a:off x="6891308" y="3700338"/>
              <a:ext cx="103211" cy="952508"/>
            </a:xfrm>
            <a:prstGeom prst="rect">
              <a:avLst/>
            </a:prstGeom>
          </p:spPr>
        </p:pic>
      </p:grpSp>
      <p:sp>
        <p:nvSpPr>
          <p:cNvPr id="53" name="object 53"/>
          <p:cNvSpPr txBox="1"/>
          <p:nvPr/>
        </p:nvSpPr>
        <p:spPr>
          <a:xfrm>
            <a:off x="7189336" y="5339474"/>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150</a:t>
            </a:r>
            <a:endParaRPr sz="1000">
              <a:latin typeface="Trebuchet MS"/>
              <a:cs typeface="Trebuchet MS"/>
            </a:endParaRPr>
          </a:p>
        </p:txBody>
      </p:sp>
      <p:sp>
        <p:nvSpPr>
          <p:cNvPr id="54" name="object 54"/>
          <p:cNvSpPr txBox="1"/>
          <p:nvPr/>
        </p:nvSpPr>
        <p:spPr>
          <a:xfrm>
            <a:off x="7189336" y="4837102"/>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200</a:t>
            </a:r>
            <a:endParaRPr sz="1000">
              <a:latin typeface="Trebuchet MS"/>
              <a:cs typeface="Trebuchet MS"/>
            </a:endParaRPr>
          </a:p>
        </p:txBody>
      </p:sp>
      <p:sp>
        <p:nvSpPr>
          <p:cNvPr id="55" name="object 55"/>
          <p:cNvSpPr txBox="1"/>
          <p:nvPr/>
        </p:nvSpPr>
        <p:spPr>
          <a:xfrm>
            <a:off x="7189336" y="4334731"/>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250</a:t>
            </a:r>
            <a:endParaRPr sz="1000">
              <a:latin typeface="Trebuchet MS"/>
              <a:cs typeface="Trebuchet MS"/>
            </a:endParaRPr>
          </a:p>
        </p:txBody>
      </p:sp>
      <p:sp>
        <p:nvSpPr>
          <p:cNvPr id="56" name="object 56"/>
          <p:cNvSpPr txBox="1"/>
          <p:nvPr/>
        </p:nvSpPr>
        <p:spPr>
          <a:xfrm>
            <a:off x="7189336" y="3832360"/>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300</a:t>
            </a:r>
            <a:endParaRPr sz="1000">
              <a:latin typeface="Trebuchet MS"/>
              <a:cs typeface="Trebuchet MS"/>
            </a:endParaRPr>
          </a:p>
        </p:txBody>
      </p:sp>
      <p:sp>
        <p:nvSpPr>
          <p:cNvPr id="57" name="object 57"/>
          <p:cNvSpPr txBox="1"/>
          <p:nvPr/>
        </p:nvSpPr>
        <p:spPr>
          <a:xfrm>
            <a:off x="7189336" y="3329988"/>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350</a:t>
            </a:r>
            <a:endParaRPr sz="1000">
              <a:latin typeface="Trebuchet MS"/>
              <a:cs typeface="Trebuchet MS"/>
            </a:endParaRPr>
          </a:p>
        </p:txBody>
      </p:sp>
      <p:sp>
        <p:nvSpPr>
          <p:cNvPr id="58" name="object 58"/>
          <p:cNvSpPr txBox="1"/>
          <p:nvPr/>
        </p:nvSpPr>
        <p:spPr>
          <a:xfrm>
            <a:off x="7189336" y="2827599"/>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400</a:t>
            </a:r>
            <a:endParaRPr sz="1000">
              <a:latin typeface="Trebuchet MS"/>
              <a:cs typeface="Trebuchet MS"/>
            </a:endParaRPr>
          </a:p>
        </p:txBody>
      </p:sp>
      <p:sp>
        <p:nvSpPr>
          <p:cNvPr id="59" name="object 59"/>
          <p:cNvSpPr txBox="1"/>
          <p:nvPr/>
        </p:nvSpPr>
        <p:spPr>
          <a:xfrm>
            <a:off x="7189336" y="2325224"/>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450</a:t>
            </a:r>
            <a:endParaRPr sz="1000">
              <a:latin typeface="Trebuchet MS"/>
              <a:cs typeface="Trebuchet MS"/>
            </a:endParaRPr>
          </a:p>
        </p:txBody>
      </p:sp>
      <p:sp>
        <p:nvSpPr>
          <p:cNvPr id="60" name="object 60"/>
          <p:cNvSpPr txBox="1"/>
          <p:nvPr/>
        </p:nvSpPr>
        <p:spPr>
          <a:xfrm rot="19500000">
            <a:off x="7110654" y="6120676"/>
            <a:ext cx="569335" cy="127000"/>
          </a:xfrm>
          <a:prstGeom prst="rect">
            <a:avLst/>
          </a:prstGeom>
        </p:spPr>
        <p:txBody>
          <a:bodyPr vert="horz" wrap="square" lIns="0" tIns="0" rIns="0" bIns="0" rtlCol="0">
            <a:spAutoFit/>
          </a:bodyPr>
          <a:lstStyle/>
          <a:p>
            <a:pPr>
              <a:lnSpc>
                <a:spcPts val="1000"/>
              </a:lnSpc>
            </a:pPr>
            <a:r>
              <a:rPr sz="1000" b="1" spc="-10" dirty="0">
                <a:solidFill>
                  <a:srgbClr val="605D5C"/>
                </a:solidFill>
                <a:latin typeface="Trebuchet MS"/>
                <a:cs typeface="Trebuchet MS"/>
              </a:rPr>
              <a:t>Margaret</a:t>
            </a:r>
            <a:endParaRPr sz="1000">
              <a:latin typeface="Trebuchet MS"/>
              <a:cs typeface="Trebuchet MS"/>
            </a:endParaRPr>
          </a:p>
        </p:txBody>
      </p:sp>
      <p:sp>
        <p:nvSpPr>
          <p:cNvPr id="61" name="object 61"/>
          <p:cNvSpPr txBox="1"/>
          <p:nvPr/>
        </p:nvSpPr>
        <p:spPr>
          <a:xfrm rot="19500000">
            <a:off x="7758620" y="6068986"/>
            <a:ext cx="396191" cy="127000"/>
          </a:xfrm>
          <a:prstGeom prst="rect">
            <a:avLst/>
          </a:prstGeom>
        </p:spPr>
        <p:txBody>
          <a:bodyPr vert="horz" wrap="square" lIns="0" tIns="0" rIns="0" bIns="0" rtlCol="0">
            <a:spAutoFit/>
          </a:bodyPr>
          <a:lstStyle/>
          <a:p>
            <a:pPr>
              <a:lnSpc>
                <a:spcPts val="1000"/>
              </a:lnSpc>
            </a:pPr>
            <a:r>
              <a:rPr sz="1000" b="1" spc="-10" dirty="0">
                <a:solidFill>
                  <a:srgbClr val="605D5C"/>
                </a:solidFill>
                <a:latin typeface="Trebuchet MS"/>
                <a:cs typeface="Trebuchet MS"/>
              </a:rPr>
              <a:t>Nancy</a:t>
            </a:r>
            <a:endParaRPr sz="1000">
              <a:latin typeface="Trebuchet MS"/>
              <a:cs typeface="Trebuchet MS"/>
            </a:endParaRPr>
          </a:p>
        </p:txBody>
      </p:sp>
      <p:sp>
        <p:nvSpPr>
          <p:cNvPr id="62" name="object 62"/>
          <p:cNvSpPr txBox="1"/>
          <p:nvPr/>
        </p:nvSpPr>
        <p:spPr>
          <a:xfrm rot="19500000">
            <a:off x="8295213" y="6052912"/>
            <a:ext cx="343137" cy="127000"/>
          </a:xfrm>
          <a:prstGeom prst="rect">
            <a:avLst/>
          </a:prstGeom>
        </p:spPr>
        <p:txBody>
          <a:bodyPr vert="horz" wrap="square" lIns="0" tIns="0" rIns="0" bIns="0" rtlCol="0">
            <a:spAutoFit/>
          </a:bodyPr>
          <a:lstStyle/>
          <a:p>
            <a:pPr>
              <a:lnSpc>
                <a:spcPts val="1000"/>
              </a:lnSpc>
            </a:pPr>
            <a:r>
              <a:rPr sz="1000" b="1" spc="-45" dirty="0">
                <a:solidFill>
                  <a:srgbClr val="605D5C"/>
                </a:solidFill>
                <a:latin typeface="Trebuchet MS"/>
                <a:cs typeface="Trebuchet MS"/>
              </a:rPr>
              <a:t>Janet</a:t>
            </a:r>
            <a:endParaRPr sz="1000">
              <a:latin typeface="Trebuchet MS"/>
              <a:cs typeface="Trebuchet MS"/>
            </a:endParaRPr>
          </a:p>
        </p:txBody>
      </p:sp>
      <p:sp>
        <p:nvSpPr>
          <p:cNvPr id="63" name="object 63"/>
          <p:cNvSpPr txBox="1"/>
          <p:nvPr/>
        </p:nvSpPr>
        <p:spPr>
          <a:xfrm rot="19500000">
            <a:off x="8773499" y="6055833"/>
            <a:ext cx="352596" cy="127000"/>
          </a:xfrm>
          <a:prstGeom prst="rect">
            <a:avLst/>
          </a:prstGeom>
        </p:spPr>
        <p:txBody>
          <a:bodyPr vert="horz" wrap="square" lIns="0" tIns="0" rIns="0" bIns="0" rtlCol="0">
            <a:spAutoFit/>
          </a:bodyPr>
          <a:lstStyle/>
          <a:p>
            <a:pPr>
              <a:lnSpc>
                <a:spcPts val="1000"/>
              </a:lnSpc>
            </a:pPr>
            <a:r>
              <a:rPr sz="1000" b="1" spc="-25" dirty="0">
                <a:solidFill>
                  <a:srgbClr val="605D5C"/>
                </a:solidFill>
                <a:latin typeface="Trebuchet MS"/>
                <a:cs typeface="Trebuchet MS"/>
              </a:rPr>
              <a:t>Laura</a:t>
            </a:r>
            <a:endParaRPr sz="1000">
              <a:latin typeface="Trebuchet MS"/>
              <a:cs typeface="Trebuchet MS"/>
            </a:endParaRPr>
          </a:p>
        </p:txBody>
      </p:sp>
      <p:sp>
        <p:nvSpPr>
          <p:cNvPr id="64" name="object 64"/>
          <p:cNvSpPr txBox="1"/>
          <p:nvPr/>
        </p:nvSpPr>
        <p:spPr>
          <a:xfrm rot="19500000">
            <a:off x="9140515" y="6094833"/>
            <a:ext cx="481857" cy="127000"/>
          </a:xfrm>
          <a:prstGeom prst="rect">
            <a:avLst/>
          </a:prstGeom>
        </p:spPr>
        <p:txBody>
          <a:bodyPr vert="horz" wrap="square" lIns="0" tIns="0" rIns="0" bIns="0" rtlCol="0">
            <a:spAutoFit/>
          </a:bodyPr>
          <a:lstStyle/>
          <a:p>
            <a:pPr>
              <a:lnSpc>
                <a:spcPts val="1000"/>
              </a:lnSpc>
            </a:pPr>
            <a:r>
              <a:rPr sz="1000" b="1" spc="-10" dirty="0">
                <a:solidFill>
                  <a:srgbClr val="605D5C"/>
                </a:solidFill>
                <a:latin typeface="Trebuchet MS"/>
                <a:cs typeface="Trebuchet MS"/>
              </a:rPr>
              <a:t>Andrew</a:t>
            </a:r>
            <a:endParaRPr sz="1000">
              <a:latin typeface="Trebuchet MS"/>
              <a:cs typeface="Trebuchet MS"/>
            </a:endParaRPr>
          </a:p>
        </p:txBody>
      </p:sp>
      <p:sp>
        <p:nvSpPr>
          <p:cNvPr id="65" name="object 65"/>
          <p:cNvSpPr txBox="1"/>
          <p:nvPr/>
        </p:nvSpPr>
        <p:spPr>
          <a:xfrm rot="19500000">
            <a:off x="9678010" y="6078623"/>
            <a:ext cx="428206" cy="127000"/>
          </a:xfrm>
          <a:prstGeom prst="rect">
            <a:avLst/>
          </a:prstGeom>
        </p:spPr>
        <p:txBody>
          <a:bodyPr vert="horz" wrap="square" lIns="0" tIns="0" rIns="0" bIns="0" rtlCol="0">
            <a:spAutoFit/>
          </a:bodyPr>
          <a:lstStyle/>
          <a:p>
            <a:pPr>
              <a:lnSpc>
                <a:spcPts val="1000"/>
              </a:lnSpc>
            </a:pPr>
            <a:r>
              <a:rPr sz="1000" b="1" spc="-10" dirty="0">
                <a:solidFill>
                  <a:srgbClr val="605D5C"/>
                </a:solidFill>
                <a:latin typeface="Trebuchet MS"/>
                <a:cs typeface="Trebuchet MS"/>
              </a:rPr>
              <a:t>Robert</a:t>
            </a:r>
            <a:endParaRPr sz="1000">
              <a:latin typeface="Trebuchet MS"/>
              <a:cs typeface="Trebuchet MS"/>
            </a:endParaRPr>
          </a:p>
        </p:txBody>
      </p:sp>
      <p:sp>
        <p:nvSpPr>
          <p:cNvPr id="66" name="object 66"/>
          <p:cNvSpPr txBox="1"/>
          <p:nvPr/>
        </p:nvSpPr>
        <p:spPr>
          <a:xfrm rot="19500000">
            <a:off x="10112067" y="6095818"/>
            <a:ext cx="485533" cy="127000"/>
          </a:xfrm>
          <a:prstGeom prst="rect">
            <a:avLst/>
          </a:prstGeom>
        </p:spPr>
        <p:txBody>
          <a:bodyPr vert="horz" wrap="square" lIns="0" tIns="0" rIns="0" bIns="0" rtlCol="0">
            <a:spAutoFit/>
          </a:bodyPr>
          <a:lstStyle/>
          <a:p>
            <a:pPr>
              <a:lnSpc>
                <a:spcPts val="1000"/>
              </a:lnSpc>
            </a:pPr>
            <a:r>
              <a:rPr sz="1000" b="1" spc="-10" dirty="0">
                <a:solidFill>
                  <a:srgbClr val="605D5C"/>
                </a:solidFill>
                <a:latin typeface="Trebuchet MS"/>
                <a:cs typeface="Trebuchet MS"/>
              </a:rPr>
              <a:t>Michael</a:t>
            </a:r>
            <a:endParaRPr sz="1000">
              <a:latin typeface="Trebuchet MS"/>
              <a:cs typeface="Trebuchet MS"/>
            </a:endParaRPr>
          </a:p>
        </p:txBody>
      </p:sp>
      <p:sp>
        <p:nvSpPr>
          <p:cNvPr id="67" name="object 67"/>
          <p:cNvSpPr txBox="1"/>
          <p:nvPr/>
        </p:nvSpPr>
        <p:spPr>
          <a:xfrm rot="19500000">
            <a:off x="10661141" y="6075848"/>
            <a:ext cx="418514" cy="127000"/>
          </a:xfrm>
          <a:prstGeom prst="rect">
            <a:avLst/>
          </a:prstGeom>
        </p:spPr>
        <p:txBody>
          <a:bodyPr vert="horz" wrap="square" lIns="0" tIns="0" rIns="0" bIns="0" rtlCol="0">
            <a:spAutoFit/>
          </a:bodyPr>
          <a:lstStyle/>
          <a:p>
            <a:pPr>
              <a:lnSpc>
                <a:spcPts val="1000"/>
              </a:lnSpc>
            </a:pPr>
            <a:r>
              <a:rPr sz="1000" b="1" spc="-20" dirty="0">
                <a:solidFill>
                  <a:srgbClr val="605D5C"/>
                </a:solidFill>
                <a:latin typeface="Trebuchet MS"/>
                <a:cs typeface="Trebuchet MS"/>
              </a:rPr>
              <a:t>Steven</a:t>
            </a:r>
            <a:endParaRPr sz="1000">
              <a:latin typeface="Trebuchet MS"/>
              <a:cs typeface="Trebuchet MS"/>
            </a:endParaRPr>
          </a:p>
        </p:txBody>
      </p:sp>
      <p:sp>
        <p:nvSpPr>
          <p:cNvPr id="68" name="object 68"/>
          <p:cNvSpPr txBox="1"/>
          <p:nvPr/>
        </p:nvSpPr>
        <p:spPr>
          <a:xfrm rot="19500000">
            <a:off x="11225051" y="6050891"/>
            <a:ext cx="336658" cy="127000"/>
          </a:xfrm>
          <a:prstGeom prst="rect">
            <a:avLst/>
          </a:prstGeom>
        </p:spPr>
        <p:txBody>
          <a:bodyPr vert="horz" wrap="square" lIns="0" tIns="0" rIns="0" bIns="0" rtlCol="0">
            <a:spAutoFit/>
          </a:bodyPr>
          <a:lstStyle/>
          <a:p>
            <a:pPr>
              <a:lnSpc>
                <a:spcPts val="1000"/>
              </a:lnSpc>
            </a:pPr>
            <a:r>
              <a:rPr sz="1000" b="1" spc="-20" dirty="0">
                <a:solidFill>
                  <a:srgbClr val="605D5C"/>
                </a:solidFill>
                <a:latin typeface="Trebuchet MS"/>
                <a:cs typeface="Trebuchet MS"/>
              </a:rPr>
              <a:t>Anne</a:t>
            </a:r>
            <a:endParaRPr sz="1000">
              <a:latin typeface="Trebuchet MS"/>
              <a:cs typeface="Trebuchet MS"/>
            </a:endParaRPr>
          </a:p>
        </p:txBody>
      </p:sp>
      <p:sp>
        <p:nvSpPr>
          <p:cNvPr id="69" name="object 69"/>
          <p:cNvSpPr/>
          <p:nvPr/>
        </p:nvSpPr>
        <p:spPr>
          <a:xfrm>
            <a:off x="7698726" y="2720775"/>
            <a:ext cx="3898900" cy="3145155"/>
          </a:xfrm>
          <a:custGeom>
            <a:avLst/>
            <a:gdLst/>
            <a:ahLst/>
            <a:cxnLst/>
            <a:rect l="l" t="t" r="r" b="b"/>
            <a:pathLst>
              <a:path w="3898900" h="3145154">
                <a:moveTo>
                  <a:pt x="0" y="0"/>
                </a:moveTo>
                <a:lnTo>
                  <a:pt x="487290" y="753563"/>
                </a:lnTo>
                <a:lnTo>
                  <a:pt x="974582" y="994708"/>
                </a:lnTo>
                <a:lnTo>
                  <a:pt x="1461872" y="1607603"/>
                </a:lnTo>
                <a:lnTo>
                  <a:pt x="1949161" y="1798503"/>
                </a:lnTo>
                <a:lnTo>
                  <a:pt x="2436451" y="2451594"/>
                </a:lnTo>
                <a:lnTo>
                  <a:pt x="2923740" y="2531976"/>
                </a:lnTo>
                <a:lnTo>
                  <a:pt x="3411030" y="3044392"/>
                </a:lnTo>
                <a:lnTo>
                  <a:pt x="3898319" y="3144872"/>
                </a:lnTo>
              </a:path>
            </a:pathLst>
          </a:custGeom>
          <a:ln w="28575">
            <a:solidFill>
              <a:srgbClr val="E669B9"/>
            </a:solidFill>
          </a:ln>
        </p:spPr>
        <p:txBody>
          <a:bodyPr wrap="square" lIns="0" tIns="0" rIns="0" bIns="0" rtlCol="0"/>
          <a:lstStyle/>
          <a:p>
            <a:endParaRPr/>
          </a:p>
        </p:txBody>
      </p:sp>
      <p:sp>
        <p:nvSpPr>
          <p:cNvPr id="70" name="object 70"/>
          <p:cNvSpPr txBox="1"/>
          <p:nvPr/>
        </p:nvSpPr>
        <p:spPr>
          <a:xfrm>
            <a:off x="7589161" y="2490733"/>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420</a:t>
            </a:r>
            <a:endParaRPr sz="1000">
              <a:latin typeface="Trebuchet MS"/>
              <a:cs typeface="Trebuchet MS"/>
            </a:endParaRPr>
          </a:p>
        </p:txBody>
      </p:sp>
      <p:sp>
        <p:nvSpPr>
          <p:cNvPr id="71" name="object 71"/>
          <p:cNvSpPr txBox="1"/>
          <p:nvPr/>
        </p:nvSpPr>
        <p:spPr>
          <a:xfrm>
            <a:off x="11487492" y="5635619"/>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107</a:t>
            </a:r>
            <a:endParaRPr sz="1000">
              <a:latin typeface="Trebuchet MS"/>
              <a:cs typeface="Trebuchet MS"/>
            </a:endParaRPr>
          </a:p>
        </p:txBody>
      </p:sp>
      <p:sp>
        <p:nvSpPr>
          <p:cNvPr id="72" name="object 72"/>
          <p:cNvSpPr txBox="1"/>
          <p:nvPr/>
        </p:nvSpPr>
        <p:spPr>
          <a:xfrm>
            <a:off x="9538327" y="4289226"/>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241</a:t>
            </a:r>
            <a:endParaRPr sz="1000">
              <a:latin typeface="Trebuchet MS"/>
              <a:cs typeface="Trebuchet MS"/>
            </a:endParaRPr>
          </a:p>
        </p:txBody>
      </p:sp>
      <p:sp>
        <p:nvSpPr>
          <p:cNvPr id="73" name="object 73"/>
          <p:cNvSpPr txBox="1"/>
          <p:nvPr/>
        </p:nvSpPr>
        <p:spPr>
          <a:xfrm>
            <a:off x="8563760" y="3485438"/>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321</a:t>
            </a:r>
            <a:endParaRPr sz="1000">
              <a:latin typeface="Trebuchet MS"/>
              <a:cs typeface="Trebuchet MS"/>
            </a:endParaRPr>
          </a:p>
        </p:txBody>
      </p:sp>
      <p:sp>
        <p:nvSpPr>
          <p:cNvPr id="74" name="object 74"/>
          <p:cNvSpPr txBox="1"/>
          <p:nvPr/>
        </p:nvSpPr>
        <p:spPr>
          <a:xfrm>
            <a:off x="10512925" y="5022697"/>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168</a:t>
            </a:r>
            <a:endParaRPr sz="1000">
              <a:latin typeface="Trebuchet MS"/>
              <a:cs typeface="Trebuchet MS"/>
            </a:endParaRPr>
          </a:p>
        </p:txBody>
      </p:sp>
      <p:sp>
        <p:nvSpPr>
          <p:cNvPr id="75" name="object 75"/>
          <p:cNvSpPr txBox="1"/>
          <p:nvPr/>
        </p:nvSpPr>
        <p:spPr>
          <a:xfrm>
            <a:off x="8076476" y="3244311"/>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345</a:t>
            </a:r>
            <a:endParaRPr sz="1000">
              <a:latin typeface="Trebuchet MS"/>
              <a:cs typeface="Trebuchet MS"/>
            </a:endParaRPr>
          </a:p>
        </p:txBody>
      </p:sp>
      <p:sp>
        <p:nvSpPr>
          <p:cNvPr id="76" name="object 76"/>
          <p:cNvSpPr txBox="1"/>
          <p:nvPr/>
        </p:nvSpPr>
        <p:spPr>
          <a:xfrm>
            <a:off x="9051043" y="4098330"/>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260</a:t>
            </a:r>
            <a:endParaRPr sz="1000">
              <a:latin typeface="Trebuchet MS"/>
              <a:cs typeface="Trebuchet MS"/>
            </a:endParaRPr>
          </a:p>
        </p:txBody>
      </p:sp>
      <p:sp>
        <p:nvSpPr>
          <p:cNvPr id="77" name="object 77"/>
          <p:cNvSpPr txBox="1"/>
          <p:nvPr/>
        </p:nvSpPr>
        <p:spPr>
          <a:xfrm>
            <a:off x="10025641" y="4942321"/>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176</a:t>
            </a:r>
            <a:endParaRPr sz="1000">
              <a:latin typeface="Trebuchet MS"/>
              <a:cs typeface="Trebuchet MS"/>
            </a:endParaRPr>
          </a:p>
        </p:txBody>
      </p:sp>
      <p:sp>
        <p:nvSpPr>
          <p:cNvPr id="78" name="object 78"/>
          <p:cNvSpPr txBox="1"/>
          <p:nvPr/>
        </p:nvSpPr>
        <p:spPr>
          <a:xfrm>
            <a:off x="11000209" y="5535127"/>
            <a:ext cx="232410" cy="177800"/>
          </a:xfrm>
          <a:prstGeom prst="rect">
            <a:avLst/>
          </a:prstGeom>
        </p:spPr>
        <p:txBody>
          <a:bodyPr vert="horz" wrap="square" lIns="0" tIns="12700" rIns="0" bIns="0" rtlCol="0">
            <a:spAutoFit/>
          </a:bodyPr>
          <a:lstStyle/>
          <a:p>
            <a:pPr>
              <a:lnSpc>
                <a:spcPct val="100000"/>
              </a:lnSpc>
              <a:spcBef>
                <a:spcPts val="100"/>
              </a:spcBef>
            </a:pPr>
            <a:r>
              <a:rPr sz="1000" b="1" spc="-25" dirty="0">
                <a:solidFill>
                  <a:srgbClr val="605D5C"/>
                </a:solidFill>
                <a:latin typeface="Trebuchet MS"/>
                <a:cs typeface="Trebuchet MS"/>
              </a:rPr>
              <a:t>117</a:t>
            </a:r>
            <a:endParaRPr sz="1000">
              <a:latin typeface="Trebuchet MS"/>
              <a:cs typeface="Trebuchet MS"/>
            </a:endParaRPr>
          </a:p>
        </p:txBody>
      </p:sp>
      <p:sp>
        <p:nvSpPr>
          <p:cNvPr id="79" name="object 79"/>
          <p:cNvSpPr/>
          <p:nvPr/>
        </p:nvSpPr>
        <p:spPr>
          <a:xfrm>
            <a:off x="228600" y="228600"/>
            <a:ext cx="12192000" cy="542925"/>
          </a:xfrm>
          <a:custGeom>
            <a:avLst/>
            <a:gdLst/>
            <a:ahLst/>
            <a:cxnLst/>
            <a:rect l="l" t="t" r="r" b="b"/>
            <a:pathLst>
              <a:path w="12192000" h="542925">
                <a:moveTo>
                  <a:pt x="12192000" y="542925"/>
                </a:moveTo>
                <a:lnTo>
                  <a:pt x="0" y="542925"/>
                </a:lnTo>
                <a:lnTo>
                  <a:pt x="0" y="0"/>
                </a:lnTo>
                <a:lnTo>
                  <a:pt x="12192000" y="0"/>
                </a:lnTo>
                <a:lnTo>
                  <a:pt x="12192000" y="542925"/>
                </a:lnTo>
                <a:close/>
              </a:path>
            </a:pathLst>
          </a:custGeom>
          <a:solidFill>
            <a:srgbClr val="FFFFFF">
              <a:alpha val="96859"/>
            </a:srgbClr>
          </a:solidFill>
        </p:spPr>
        <p:txBody>
          <a:bodyPr wrap="square" lIns="0" tIns="0" rIns="0" bIns="0" rtlCol="0"/>
          <a:lstStyle/>
          <a:p>
            <a:endParaRPr/>
          </a:p>
        </p:txBody>
      </p:sp>
      <p:sp>
        <p:nvSpPr>
          <p:cNvPr id="80" name="object 80"/>
          <p:cNvSpPr txBox="1">
            <a:spLocks noGrp="1"/>
          </p:cNvSpPr>
          <p:nvPr>
            <p:ph type="title"/>
          </p:nvPr>
        </p:nvSpPr>
        <p:spPr>
          <a:xfrm>
            <a:off x="4795939" y="292100"/>
            <a:ext cx="3057525" cy="391160"/>
          </a:xfrm>
          <a:prstGeom prst="rect">
            <a:avLst/>
          </a:prstGeom>
        </p:spPr>
        <p:txBody>
          <a:bodyPr vert="horz" wrap="square" lIns="0" tIns="12700" rIns="0" bIns="0" rtlCol="0">
            <a:spAutoFit/>
          </a:bodyPr>
          <a:lstStyle/>
          <a:p>
            <a:pPr marL="12700">
              <a:lnSpc>
                <a:spcPct val="100000"/>
              </a:lnSpc>
              <a:spcBef>
                <a:spcPts val="100"/>
              </a:spcBef>
            </a:pPr>
            <a:r>
              <a:rPr dirty="0"/>
              <a:t>EMPLOYEE</a:t>
            </a:r>
            <a:r>
              <a:rPr spc="85" dirty="0"/>
              <a:t> </a:t>
            </a:r>
            <a:r>
              <a:rPr spc="60" dirty="0"/>
              <a:t>ANALYSIS</a:t>
            </a:r>
          </a:p>
        </p:txBody>
      </p:sp>
      <p:sp>
        <p:nvSpPr>
          <p:cNvPr id="81" name="object 81"/>
          <p:cNvSpPr/>
          <p:nvPr/>
        </p:nvSpPr>
        <p:spPr>
          <a:xfrm>
            <a:off x="6810390" y="952500"/>
            <a:ext cx="5019675" cy="1085850"/>
          </a:xfrm>
          <a:custGeom>
            <a:avLst/>
            <a:gdLst/>
            <a:ahLst/>
            <a:cxnLst/>
            <a:rect l="l" t="t" r="r" b="b"/>
            <a:pathLst>
              <a:path w="5019675" h="1085850">
                <a:moveTo>
                  <a:pt x="5019675" y="1085850"/>
                </a:moveTo>
                <a:lnTo>
                  <a:pt x="0" y="1085850"/>
                </a:lnTo>
                <a:lnTo>
                  <a:pt x="0" y="0"/>
                </a:lnTo>
                <a:lnTo>
                  <a:pt x="5019675" y="0"/>
                </a:lnTo>
                <a:lnTo>
                  <a:pt x="5019675" y="1085850"/>
                </a:lnTo>
                <a:close/>
              </a:path>
            </a:pathLst>
          </a:custGeom>
          <a:solidFill>
            <a:srgbClr val="FFFFFF"/>
          </a:solidFill>
        </p:spPr>
        <p:txBody>
          <a:bodyPr wrap="square" lIns="0" tIns="0" rIns="0" bIns="0" rtlCol="0"/>
          <a:lstStyle/>
          <a:p>
            <a:endParaRPr/>
          </a:p>
        </p:txBody>
      </p:sp>
      <p:sp>
        <p:nvSpPr>
          <p:cNvPr id="82" name="object 82"/>
          <p:cNvSpPr txBox="1"/>
          <p:nvPr/>
        </p:nvSpPr>
        <p:spPr>
          <a:xfrm>
            <a:off x="6845315" y="977252"/>
            <a:ext cx="4773295" cy="406400"/>
          </a:xfrm>
          <a:prstGeom prst="rect">
            <a:avLst/>
          </a:prstGeom>
        </p:spPr>
        <p:txBody>
          <a:bodyPr vert="horz" wrap="square" lIns="0" tIns="12700" rIns="0" bIns="0" rtlCol="0">
            <a:spAutoFit/>
          </a:bodyPr>
          <a:lstStyle/>
          <a:p>
            <a:pPr marL="12700" marR="5080">
              <a:lnSpc>
                <a:spcPct val="113599"/>
              </a:lnSpc>
              <a:spcBef>
                <a:spcPts val="100"/>
              </a:spcBef>
            </a:pPr>
            <a:r>
              <a:rPr sz="1100" dirty="0">
                <a:solidFill>
                  <a:srgbClr val="252423"/>
                </a:solidFill>
                <a:latin typeface="Trebuchet MS"/>
                <a:cs typeface="Trebuchet MS"/>
              </a:rPr>
              <a:t>Can</a:t>
            </a:r>
            <a:r>
              <a:rPr sz="1100" spc="-30" dirty="0">
                <a:solidFill>
                  <a:srgbClr val="252423"/>
                </a:solidFill>
                <a:latin typeface="Trebuchet MS"/>
                <a:cs typeface="Trebuchet MS"/>
              </a:rPr>
              <a:t> </a:t>
            </a:r>
            <a:r>
              <a:rPr sz="1100" spc="-10" dirty="0">
                <a:solidFill>
                  <a:srgbClr val="252423"/>
                </a:solidFill>
                <a:latin typeface="Trebuchet MS"/>
                <a:cs typeface="Trebuchet MS"/>
              </a:rPr>
              <a:t>we</a:t>
            </a:r>
            <a:r>
              <a:rPr sz="1100" spc="-25" dirty="0">
                <a:solidFill>
                  <a:srgbClr val="252423"/>
                </a:solidFill>
                <a:latin typeface="Trebuchet MS"/>
                <a:cs typeface="Trebuchet MS"/>
              </a:rPr>
              <a:t> visualize </a:t>
            </a:r>
            <a:r>
              <a:rPr sz="1100" dirty="0">
                <a:solidFill>
                  <a:srgbClr val="252423"/>
                </a:solidFill>
                <a:latin typeface="Trebuchet MS"/>
                <a:cs typeface="Trebuchet MS"/>
              </a:rPr>
              <a:t>employee</a:t>
            </a:r>
            <a:r>
              <a:rPr sz="1100" spc="-25" dirty="0">
                <a:solidFill>
                  <a:srgbClr val="252423"/>
                </a:solidFill>
                <a:latin typeface="Trebuchet MS"/>
                <a:cs typeface="Trebuchet MS"/>
              </a:rPr>
              <a:t> </a:t>
            </a:r>
            <a:r>
              <a:rPr sz="1100" spc="-20" dirty="0">
                <a:solidFill>
                  <a:srgbClr val="252423"/>
                </a:solidFill>
                <a:latin typeface="Trebuchet MS"/>
                <a:cs typeface="Trebuchet MS"/>
              </a:rPr>
              <a:t>performance</a:t>
            </a:r>
            <a:r>
              <a:rPr sz="1100" spc="-25" dirty="0">
                <a:solidFill>
                  <a:srgbClr val="252423"/>
                </a:solidFill>
                <a:latin typeface="Trebuchet MS"/>
                <a:cs typeface="Trebuchet MS"/>
              </a:rPr>
              <a:t> </a:t>
            </a:r>
            <a:r>
              <a:rPr sz="1100" spc="-10" dirty="0">
                <a:solidFill>
                  <a:srgbClr val="252423"/>
                </a:solidFill>
                <a:latin typeface="Trebuchet MS"/>
                <a:cs typeface="Trebuchet MS"/>
              </a:rPr>
              <a:t>ratings</a:t>
            </a:r>
            <a:r>
              <a:rPr sz="1100" spc="-25" dirty="0">
                <a:solidFill>
                  <a:srgbClr val="252423"/>
                </a:solidFill>
                <a:latin typeface="Trebuchet MS"/>
                <a:cs typeface="Trebuchet MS"/>
              </a:rPr>
              <a:t> </a:t>
            </a:r>
            <a:r>
              <a:rPr sz="1100" dirty="0">
                <a:solidFill>
                  <a:srgbClr val="252423"/>
                </a:solidFill>
                <a:latin typeface="Trebuchet MS"/>
                <a:cs typeface="Trebuchet MS"/>
              </a:rPr>
              <a:t>or</a:t>
            </a:r>
            <a:r>
              <a:rPr sz="1100" spc="-25" dirty="0">
                <a:solidFill>
                  <a:srgbClr val="252423"/>
                </a:solidFill>
                <a:latin typeface="Trebuchet MS"/>
                <a:cs typeface="Trebuchet MS"/>
              </a:rPr>
              <a:t> </a:t>
            </a:r>
            <a:r>
              <a:rPr sz="1100" dirty="0">
                <a:solidFill>
                  <a:srgbClr val="252423"/>
                </a:solidFill>
                <a:latin typeface="Trebuchet MS"/>
                <a:cs typeface="Trebuchet MS"/>
              </a:rPr>
              <a:t>KPIs</a:t>
            </a:r>
            <a:r>
              <a:rPr sz="1100" spc="-25" dirty="0">
                <a:solidFill>
                  <a:srgbClr val="252423"/>
                </a:solidFill>
                <a:latin typeface="Trebuchet MS"/>
                <a:cs typeface="Trebuchet MS"/>
              </a:rPr>
              <a:t> </a:t>
            </a:r>
            <a:r>
              <a:rPr sz="1100" dirty="0">
                <a:solidFill>
                  <a:srgbClr val="252423"/>
                </a:solidFill>
                <a:latin typeface="Trebuchet MS"/>
                <a:cs typeface="Trebuchet MS"/>
              </a:rPr>
              <a:t>using</a:t>
            </a:r>
            <a:r>
              <a:rPr sz="1100" spc="-25" dirty="0">
                <a:solidFill>
                  <a:srgbClr val="252423"/>
                </a:solidFill>
                <a:latin typeface="Trebuchet MS"/>
                <a:cs typeface="Trebuchet MS"/>
              </a:rPr>
              <a:t> </a:t>
            </a:r>
            <a:r>
              <a:rPr sz="1100" dirty="0">
                <a:solidFill>
                  <a:srgbClr val="252423"/>
                </a:solidFill>
                <a:latin typeface="Trebuchet MS"/>
                <a:cs typeface="Trebuchet MS"/>
              </a:rPr>
              <a:t>a</a:t>
            </a:r>
            <a:r>
              <a:rPr sz="1100" spc="-25" dirty="0">
                <a:solidFill>
                  <a:srgbClr val="252423"/>
                </a:solidFill>
                <a:latin typeface="Trebuchet MS"/>
                <a:cs typeface="Trebuchet MS"/>
              </a:rPr>
              <a:t> </a:t>
            </a:r>
            <a:r>
              <a:rPr sz="1100" spc="-20" dirty="0">
                <a:solidFill>
                  <a:srgbClr val="252423"/>
                </a:solidFill>
                <a:latin typeface="Trebuchet MS"/>
                <a:cs typeface="Trebuchet MS"/>
              </a:rPr>
              <a:t>radar</a:t>
            </a:r>
            <a:r>
              <a:rPr sz="1100" spc="-25" dirty="0">
                <a:solidFill>
                  <a:srgbClr val="252423"/>
                </a:solidFill>
                <a:latin typeface="Trebuchet MS"/>
                <a:cs typeface="Trebuchet MS"/>
              </a:rPr>
              <a:t> </a:t>
            </a:r>
            <a:r>
              <a:rPr sz="1100" spc="-30" dirty="0">
                <a:solidFill>
                  <a:srgbClr val="252423"/>
                </a:solidFill>
                <a:latin typeface="Trebuchet MS"/>
                <a:cs typeface="Trebuchet MS"/>
              </a:rPr>
              <a:t>chart</a:t>
            </a:r>
            <a:r>
              <a:rPr sz="1100" spc="-25" dirty="0">
                <a:solidFill>
                  <a:srgbClr val="252423"/>
                </a:solidFill>
                <a:latin typeface="Trebuchet MS"/>
                <a:cs typeface="Trebuchet MS"/>
              </a:rPr>
              <a:t> or </a:t>
            </a:r>
            <a:r>
              <a:rPr sz="1100" spc="-30" dirty="0">
                <a:solidFill>
                  <a:srgbClr val="252423"/>
                </a:solidFill>
                <a:latin typeface="Trebuchet MS"/>
                <a:cs typeface="Trebuchet MS"/>
              </a:rPr>
              <a:t>bullet </a:t>
            </a:r>
            <a:r>
              <a:rPr sz="1100" spc="-10" dirty="0">
                <a:solidFill>
                  <a:srgbClr val="252423"/>
                </a:solidFill>
                <a:latin typeface="Trebuchet MS"/>
                <a:cs typeface="Trebuchet MS"/>
              </a:rPr>
              <a:t>graph?</a:t>
            </a:r>
            <a:endParaRPr sz="1100">
              <a:latin typeface="Trebuchet MS"/>
              <a:cs typeface="Trebuchet MS"/>
            </a:endParaRPr>
          </a:p>
        </p:txBody>
      </p:sp>
      <p:sp>
        <p:nvSpPr>
          <p:cNvPr id="83" name="object 83"/>
          <p:cNvSpPr txBox="1"/>
          <p:nvPr/>
        </p:nvSpPr>
        <p:spPr>
          <a:xfrm>
            <a:off x="6845315" y="1358252"/>
            <a:ext cx="4792980" cy="406400"/>
          </a:xfrm>
          <a:prstGeom prst="rect">
            <a:avLst/>
          </a:prstGeom>
        </p:spPr>
        <p:txBody>
          <a:bodyPr vert="horz" wrap="square" lIns="0" tIns="12700" rIns="0" bIns="0" rtlCol="0">
            <a:spAutoFit/>
          </a:bodyPr>
          <a:lstStyle/>
          <a:p>
            <a:pPr marL="12700" marR="5080">
              <a:lnSpc>
                <a:spcPct val="113599"/>
              </a:lnSpc>
              <a:spcBef>
                <a:spcPts val="100"/>
              </a:spcBef>
            </a:pPr>
            <a:r>
              <a:rPr sz="1100" dirty="0">
                <a:solidFill>
                  <a:srgbClr val="252423"/>
                </a:solidFill>
                <a:latin typeface="Trebuchet MS"/>
                <a:cs typeface="Trebuchet MS"/>
              </a:rPr>
              <a:t>-</a:t>
            </a:r>
            <a:r>
              <a:rPr sz="1100" spc="170" dirty="0">
                <a:solidFill>
                  <a:srgbClr val="252423"/>
                </a:solidFill>
                <a:latin typeface="Trebuchet MS"/>
                <a:cs typeface="Trebuchet MS"/>
              </a:rPr>
              <a:t>&gt;</a:t>
            </a:r>
            <a:r>
              <a:rPr sz="1100" spc="-45" dirty="0">
                <a:solidFill>
                  <a:srgbClr val="252423"/>
                </a:solidFill>
                <a:latin typeface="Trebuchet MS"/>
                <a:cs typeface="Trebuchet MS"/>
              </a:rPr>
              <a:t> </a:t>
            </a:r>
            <a:r>
              <a:rPr sz="1100" dirty="0">
                <a:solidFill>
                  <a:srgbClr val="252423"/>
                </a:solidFill>
                <a:latin typeface="Trebuchet MS"/>
                <a:cs typeface="Trebuchet MS"/>
              </a:rPr>
              <a:t>We</a:t>
            </a:r>
            <a:r>
              <a:rPr sz="1100" spc="-45" dirty="0">
                <a:solidFill>
                  <a:srgbClr val="252423"/>
                </a:solidFill>
                <a:latin typeface="Trebuchet MS"/>
                <a:cs typeface="Trebuchet MS"/>
              </a:rPr>
              <a:t> </a:t>
            </a:r>
            <a:r>
              <a:rPr sz="1100" spc="-25" dirty="0">
                <a:solidFill>
                  <a:srgbClr val="252423"/>
                </a:solidFill>
                <a:latin typeface="Trebuchet MS"/>
                <a:cs typeface="Trebuchet MS"/>
              </a:rPr>
              <a:t>take</a:t>
            </a:r>
            <a:r>
              <a:rPr sz="1100" spc="-45" dirty="0">
                <a:solidFill>
                  <a:srgbClr val="252423"/>
                </a:solidFill>
                <a:latin typeface="Trebuchet MS"/>
                <a:cs typeface="Trebuchet MS"/>
              </a:rPr>
              <a:t> </a:t>
            </a:r>
            <a:r>
              <a:rPr sz="1100" dirty="0">
                <a:solidFill>
                  <a:srgbClr val="252423"/>
                </a:solidFill>
                <a:latin typeface="Trebuchet MS"/>
                <a:cs typeface="Trebuchet MS"/>
              </a:rPr>
              <a:t>count</a:t>
            </a:r>
            <a:r>
              <a:rPr sz="1100" spc="-45" dirty="0">
                <a:solidFill>
                  <a:srgbClr val="252423"/>
                </a:solidFill>
                <a:latin typeface="Trebuchet MS"/>
                <a:cs typeface="Trebuchet MS"/>
              </a:rPr>
              <a:t> </a:t>
            </a:r>
            <a:r>
              <a:rPr sz="1100" dirty="0">
                <a:solidFill>
                  <a:srgbClr val="252423"/>
                </a:solidFill>
                <a:latin typeface="Trebuchet MS"/>
                <a:cs typeface="Trebuchet MS"/>
              </a:rPr>
              <a:t>of</a:t>
            </a:r>
            <a:r>
              <a:rPr sz="1100" spc="-45" dirty="0">
                <a:solidFill>
                  <a:srgbClr val="252423"/>
                </a:solidFill>
                <a:latin typeface="Trebuchet MS"/>
                <a:cs typeface="Trebuchet MS"/>
              </a:rPr>
              <a:t> </a:t>
            </a:r>
            <a:r>
              <a:rPr sz="1100" dirty="0">
                <a:solidFill>
                  <a:srgbClr val="252423"/>
                </a:solidFill>
                <a:latin typeface="Trebuchet MS"/>
                <a:cs typeface="Trebuchet MS"/>
              </a:rPr>
              <a:t>orders</a:t>
            </a:r>
            <a:r>
              <a:rPr sz="1100" spc="-40" dirty="0">
                <a:solidFill>
                  <a:srgbClr val="252423"/>
                </a:solidFill>
                <a:latin typeface="Trebuchet MS"/>
                <a:cs typeface="Trebuchet MS"/>
              </a:rPr>
              <a:t> </a:t>
            </a:r>
            <a:r>
              <a:rPr sz="1100" dirty="0">
                <a:solidFill>
                  <a:srgbClr val="252423"/>
                </a:solidFill>
                <a:latin typeface="Trebuchet MS"/>
                <a:cs typeface="Trebuchet MS"/>
              </a:rPr>
              <a:t>sold</a:t>
            </a:r>
            <a:r>
              <a:rPr sz="1100" spc="-45" dirty="0">
                <a:solidFill>
                  <a:srgbClr val="252423"/>
                </a:solidFill>
                <a:latin typeface="Trebuchet MS"/>
                <a:cs typeface="Trebuchet MS"/>
              </a:rPr>
              <a:t> </a:t>
            </a:r>
            <a:r>
              <a:rPr sz="1100" dirty="0">
                <a:solidFill>
                  <a:srgbClr val="252423"/>
                </a:solidFill>
                <a:latin typeface="Trebuchet MS"/>
                <a:cs typeface="Trebuchet MS"/>
              </a:rPr>
              <a:t>by</a:t>
            </a:r>
            <a:r>
              <a:rPr sz="1100" spc="-45" dirty="0">
                <a:solidFill>
                  <a:srgbClr val="252423"/>
                </a:solidFill>
                <a:latin typeface="Trebuchet MS"/>
                <a:cs typeface="Trebuchet MS"/>
              </a:rPr>
              <a:t> </a:t>
            </a:r>
            <a:r>
              <a:rPr sz="1100" spc="-10" dirty="0">
                <a:solidFill>
                  <a:srgbClr val="252423"/>
                </a:solidFill>
                <a:latin typeface="Trebuchet MS"/>
                <a:cs typeface="Trebuchet MS"/>
              </a:rPr>
              <a:t>each</a:t>
            </a:r>
            <a:r>
              <a:rPr sz="1100" spc="-45" dirty="0">
                <a:solidFill>
                  <a:srgbClr val="252423"/>
                </a:solidFill>
                <a:latin typeface="Trebuchet MS"/>
                <a:cs typeface="Trebuchet MS"/>
              </a:rPr>
              <a:t> </a:t>
            </a:r>
            <a:r>
              <a:rPr sz="1100" dirty="0">
                <a:solidFill>
                  <a:srgbClr val="252423"/>
                </a:solidFill>
                <a:latin typeface="Trebuchet MS"/>
                <a:cs typeface="Trebuchet MS"/>
              </a:rPr>
              <a:t>employee</a:t>
            </a:r>
            <a:r>
              <a:rPr sz="1100" spc="-45" dirty="0">
                <a:solidFill>
                  <a:srgbClr val="252423"/>
                </a:solidFill>
                <a:latin typeface="Trebuchet MS"/>
                <a:cs typeface="Trebuchet MS"/>
              </a:rPr>
              <a:t> </a:t>
            </a:r>
            <a:r>
              <a:rPr sz="1100" dirty="0">
                <a:solidFill>
                  <a:srgbClr val="252423"/>
                </a:solidFill>
                <a:latin typeface="Trebuchet MS"/>
                <a:cs typeface="Trebuchet MS"/>
              </a:rPr>
              <a:t>as</a:t>
            </a:r>
            <a:r>
              <a:rPr sz="1100" spc="-40" dirty="0">
                <a:solidFill>
                  <a:srgbClr val="252423"/>
                </a:solidFill>
                <a:latin typeface="Trebuchet MS"/>
                <a:cs typeface="Trebuchet MS"/>
              </a:rPr>
              <a:t> </a:t>
            </a:r>
            <a:r>
              <a:rPr sz="1100" dirty="0">
                <a:solidFill>
                  <a:srgbClr val="252423"/>
                </a:solidFill>
                <a:latin typeface="Trebuchet MS"/>
                <a:cs typeface="Trebuchet MS"/>
              </a:rPr>
              <a:t>employee</a:t>
            </a:r>
            <a:r>
              <a:rPr sz="1100" spc="-45" dirty="0">
                <a:solidFill>
                  <a:srgbClr val="252423"/>
                </a:solidFill>
                <a:latin typeface="Trebuchet MS"/>
                <a:cs typeface="Trebuchet MS"/>
              </a:rPr>
              <a:t> </a:t>
            </a:r>
            <a:r>
              <a:rPr sz="1100" spc="-10" dirty="0">
                <a:solidFill>
                  <a:srgbClr val="252423"/>
                </a:solidFill>
                <a:latin typeface="Trebuchet MS"/>
                <a:cs typeface="Trebuchet MS"/>
              </a:rPr>
              <a:t>performance </a:t>
            </a:r>
            <a:r>
              <a:rPr sz="1100" spc="-20" dirty="0">
                <a:solidFill>
                  <a:srgbClr val="252423"/>
                </a:solidFill>
                <a:latin typeface="Trebuchet MS"/>
                <a:cs typeface="Trebuchet MS"/>
              </a:rPr>
              <a:t>indicator</a:t>
            </a:r>
            <a:r>
              <a:rPr sz="1100" spc="-35" dirty="0">
                <a:solidFill>
                  <a:srgbClr val="252423"/>
                </a:solidFill>
                <a:latin typeface="Trebuchet MS"/>
                <a:cs typeface="Trebuchet MS"/>
              </a:rPr>
              <a:t> </a:t>
            </a:r>
            <a:r>
              <a:rPr sz="1100" dirty="0">
                <a:solidFill>
                  <a:srgbClr val="252423"/>
                </a:solidFill>
                <a:latin typeface="Trebuchet MS"/>
                <a:cs typeface="Trebuchet MS"/>
              </a:rPr>
              <a:t>using</a:t>
            </a:r>
            <a:r>
              <a:rPr sz="1100" spc="-30" dirty="0">
                <a:solidFill>
                  <a:srgbClr val="252423"/>
                </a:solidFill>
                <a:latin typeface="Trebuchet MS"/>
                <a:cs typeface="Trebuchet MS"/>
              </a:rPr>
              <a:t> </a:t>
            </a:r>
            <a:r>
              <a:rPr sz="1100" spc="-25" dirty="0">
                <a:solidFill>
                  <a:srgbClr val="252423"/>
                </a:solidFill>
                <a:latin typeface="Trebuchet MS"/>
                <a:cs typeface="Trebuchet MS"/>
              </a:rPr>
              <a:t>line</a:t>
            </a:r>
            <a:r>
              <a:rPr sz="1100" spc="-30" dirty="0">
                <a:solidFill>
                  <a:srgbClr val="252423"/>
                </a:solidFill>
                <a:latin typeface="Trebuchet MS"/>
                <a:cs typeface="Trebuchet MS"/>
              </a:rPr>
              <a:t> </a:t>
            </a:r>
            <a:r>
              <a:rPr sz="1100" spc="-55" dirty="0">
                <a:solidFill>
                  <a:srgbClr val="252423"/>
                </a:solidFill>
                <a:latin typeface="Trebuchet MS"/>
                <a:cs typeface="Trebuchet MS"/>
              </a:rPr>
              <a:t>chart,</a:t>
            </a:r>
            <a:r>
              <a:rPr sz="1100" spc="-30" dirty="0">
                <a:solidFill>
                  <a:srgbClr val="252423"/>
                </a:solidFill>
                <a:latin typeface="Trebuchet MS"/>
                <a:cs typeface="Trebuchet MS"/>
              </a:rPr>
              <a:t> </a:t>
            </a:r>
            <a:r>
              <a:rPr sz="1100" dirty="0">
                <a:solidFill>
                  <a:srgbClr val="252423"/>
                </a:solidFill>
                <a:latin typeface="Trebuchet MS"/>
                <a:cs typeface="Trebuchet MS"/>
              </a:rPr>
              <a:t>as</a:t>
            </a:r>
            <a:r>
              <a:rPr sz="1100" spc="-30" dirty="0">
                <a:solidFill>
                  <a:srgbClr val="252423"/>
                </a:solidFill>
                <a:latin typeface="Trebuchet MS"/>
                <a:cs typeface="Trebuchet MS"/>
              </a:rPr>
              <a:t> bullet </a:t>
            </a:r>
            <a:r>
              <a:rPr sz="1100" dirty="0">
                <a:solidFill>
                  <a:srgbClr val="252423"/>
                </a:solidFill>
                <a:latin typeface="Trebuchet MS"/>
                <a:cs typeface="Trebuchet MS"/>
              </a:rPr>
              <a:t>or</a:t>
            </a:r>
            <a:r>
              <a:rPr sz="1100" spc="-30" dirty="0">
                <a:solidFill>
                  <a:srgbClr val="252423"/>
                </a:solidFill>
                <a:latin typeface="Trebuchet MS"/>
                <a:cs typeface="Trebuchet MS"/>
              </a:rPr>
              <a:t> </a:t>
            </a:r>
            <a:r>
              <a:rPr sz="1100" spc="-20" dirty="0">
                <a:solidFill>
                  <a:srgbClr val="252423"/>
                </a:solidFill>
                <a:latin typeface="Trebuchet MS"/>
                <a:cs typeface="Trebuchet MS"/>
              </a:rPr>
              <a:t>radar</a:t>
            </a:r>
            <a:r>
              <a:rPr sz="1100" spc="-30" dirty="0">
                <a:solidFill>
                  <a:srgbClr val="252423"/>
                </a:solidFill>
                <a:latin typeface="Trebuchet MS"/>
                <a:cs typeface="Trebuchet MS"/>
              </a:rPr>
              <a:t> </a:t>
            </a:r>
            <a:r>
              <a:rPr sz="1100" dirty="0">
                <a:solidFill>
                  <a:srgbClr val="252423"/>
                </a:solidFill>
                <a:latin typeface="Trebuchet MS"/>
                <a:cs typeface="Trebuchet MS"/>
              </a:rPr>
              <a:t>is</a:t>
            </a:r>
            <a:r>
              <a:rPr sz="1100" spc="-30" dirty="0">
                <a:solidFill>
                  <a:srgbClr val="252423"/>
                </a:solidFill>
                <a:latin typeface="Trebuchet MS"/>
                <a:cs typeface="Trebuchet MS"/>
              </a:rPr>
              <a:t> </a:t>
            </a:r>
            <a:r>
              <a:rPr sz="1100" dirty="0">
                <a:solidFill>
                  <a:srgbClr val="252423"/>
                </a:solidFill>
                <a:latin typeface="Trebuchet MS"/>
                <a:cs typeface="Trebuchet MS"/>
              </a:rPr>
              <a:t>not</a:t>
            </a:r>
            <a:r>
              <a:rPr sz="1100" spc="-30" dirty="0">
                <a:solidFill>
                  <a:srgbClr val="252423"/>
                </a:solidFill>
                <a:latin typeface="Trebuchet MS"/>
                <a:cs typeface="Trebuchet MS"/>
              </a:rPr>
              <a:t> available </a:t>
            </a:r>
            <a:r>
              <a:rPr sz="1100" spc="-10" dirty="0">
                <a:solidFill>
                  <a:srgbClr val="252423"/>
                </a:solidFill>
                <a:latin typeface="Trebuchet MS"/>
                <a:cs typeface="Trebuchet MS"/>
              </a:rPr>
              <a:t>for</a:t>
            </a:r>
            <a:r>
              <a:rPr sz="1100" spc="-30" dirty="0">
                <a:solidFill>
                  <a:srgbClr val="252423"/>
                </a:solidFill>
                <a:latin typeface="Trebuchet MS"/>
                <a:cs typeface="Trebuchet MS"/>
              </a:rPr>
              <a:t> </a:t>
            </a:r>
            <a:r>
              <a:rPr sz="1100" dirty="0">
                <a:solidFill>
                  <a:srgbClr val="252423"/>
                </a:solidFill>
                <a:latin typeface="Trebuchet MS"/>
                <a:cs typeface="Trebuchet MS"/>
              </a:rPr>
              <a:t>personal</a:t>
            </a:r>
            <a:r>
              <a:rPr sz="1100" spc="-30" dirty="0">
                <a:solidFill>
                  <a:srgbClr val="252423"/>
                </a:solidFill>
                <a:latin typeface="Trebuchet MS"/>
                <a:cs typeface="Trebuchet MS"/>
              </a:rPr>
              <a:t> </a:t>
            </a:r>
            <a:r>
              <a:rPr sz="1100" dirty="0">
                <a:solidFill>
                  <a:srgbClr val="252423"/>
                </a:solidFill>
                <a:latin typeface="Trebuchet MS"/>
                <a:cs typeface="Trebuchet MS"/>
              </a:rPr>
              <a:t>use</a:t>
            </a:r>
            <a:r>
              <a:rPr sz="1100" spc="-35" dirty="0">
                <a:solidFill>
                  <a:srgbClr val="252423"/>
                </a:solidFill>
                <a:latin typeface="Trebuchet MS"/>
                <a:cs typeface="Trebuchet MS"/>
              </a:rPr>
              <a:t> </a:t>
            </a:r>
            <a:r>
              <a:rPr sz="1100" spc="-25" dirty="0">
                <a:solidFill>
                  <a:srgbClr val="252423"/>
                </a:solidFill>
                <a:latin typeface="Trebuchet MS"/>
                <a:cs typeface="Trebuchet MS"/>
              </a:rPr>
              <a:t>in</a:t>
            </a:r>
            <a:endParaRPr sz="1100">
              <a:latin typeface="Trebuchet MS"/>
              <a:cs typeface="Trebuchet MS"/>
            </a:endParaRPr>
          </a:p>
        </p:txBody>
      </p:sp>
      <p:sp>
        <p:nvSpPr>
          <p:cNvPr id="84" name="object 84"/>
          <p:cNvSpPr txBox="1"/>
          <p:nvPr/>
        </p:nvSpPr>
        <p:spPr>
          <a:xfrm>
            <a:off x="6845315" y="1762188"/>
            <a:ext cx="59626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52423"/>
                </a:solidFill>
                <a:latin typeface="Trebuchet MS"/>
                <a:cs typeface="Trebuchet MS"/>
              </a:rPr>
              <a:t>power</a:t>
            </a:r>
            <a:r>
              <a:rPr sz="1100" spc="-55" dirty="0">
                <a:solidFill>
                  <a:srgbClr val="252423"/>
                </a:solidFill>
                <a:latin typeface="Trebuchet MS"/>
                <a:cs typeface="Trebuchet MS"/>
              </a:rPr>
              <a:t> </a:t>
            </a:r>
            <a:r>
              <a:rPr sz="1100" spc="-40" dirty="0">
                <a:solidFill>
                  <a:srgbClr val="252423"/>
                </a:solidFill>
                <a:latin typeface="Trebuchet MS"/>
                <a:cs typeface="Trebuchet MS"/>
              </a:rPr>
              <a:t>bi.</a:t>
            </a:r>
            <a:endParaRPr sz="1100">
              <a:latin typeface="Trebuchet MS"/>
              <a:cs typeface="Trebuchet MS"/>
            </a:endParaRPr>
          </a:p>
        </p:txBody>
      </p:sp>
    </p:spTree>
    <p:extLst>
      <p:ext uri="{BB962C8B-B14F-4D97-AF65-F5344CB8AC3E}">
        <p14:creationId xmlns:p14="http://schemas.microsoft.com/office/powerpoint/2010/main" val="2122630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C07235-E7B5-7BFE-0583-A13EE678AA12}"/>
              </a:ext>
            </a:extLst>
          </p:cNvPr>
          <p:cNvSpPr txBox="1"/>
          <p:nvPr/>
        </p:nvSpPr>
        <p:spPr>
          <a:xfrm>
            <a:off x="533400" y="2057400"/>
            <a:ext cx="10668000" cy="369332"/>
          </a:xfrm>
          <a:prstGeom prst="rect">
            <a:avLst/>
          </a:prstGeom>
          <a:noFill/>
        </p:spPr>
        <p:txBody>
          <a:bodyPr wrap="square" rtlCol="0">
            <a:spAutoFit/>
          </a:bodyPr>
          <a:lstStyle/>
          <a:p>
            <a:r>
              <a:rPr lang="en-US" b="0" i="0" dirty="0">
                <a:solidFill>
                  <a:srgbClr val="252423"/>
                </a:solidFill>
                <a:effectLst/>
                <a:highlight>
                  <a:srgbClr val="FFFFFF"/>
                </a:highlight>
                <a:latin typeface="Segoe UI" panose="020B0502040204020203" pitchFamily="34" charset="0"/>
              </a:rPr>
              <a:t>Q8. What is the distribution of employee tenure? Can we create a histogram or box plot to display it?</a:t>
            </a:r>
            <a:endParaRPr lang="en-IN" dirty="0"/>
          </a:p>
        </p:txBody>
      </p:sp>
      <p:pic>
        <p:nvPicPr>
          <p:cNvPr id="4" name="Picture 3">
            <a:extLst>
              <a:ext uri="{FF2B5EF4-FFF2-40B4-BE49-F238E27FC236}">
                <a16:creationId xmlns:a16="http://schemas.microsoft.com/office/drawing/2014/main" id="{AA787FB9-8442-FCCE-72AD-91FDEEDA7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526269"/>
            <a:ext cx="6553200" cy="4484131"/>
          </a:xfrm>
          <a:prstGeom prst="rect">
            <a:avLst/>
          </a:prstGeom>
        </p:spPr>
      </p:pic>
      <p:sp>
        <p:nvSpPr>
          <p:cNvPr id="5" name="TextBox 4">
            <a:extLst>
              <a:ext uri="{FF2B5EF4-FFF2-40B4-BE49-F238E27FC236}">
                <a16:creationId xmlns:a16="http://schemas.microsoft.com/office/drawing/2014/main" id="{1FBDD033-9353-A78E-D99D-AB6EE348E0FD}"/>
              </a:ext>
            </a:extLst>
          </p:cNvPr>
          <p:cNvSpPr txBox="1"/>
          <p:nvPr/>
        </p:nvSpPr>
        <p:spPr>
          <a:xfrm>
            <a:off x="7391401" y="2557800"/>
            <a:ext cx="3352799" cy="2308324"/>
          </a:xfrm>
          <a:prstGeom prst="rect">
            <a:avLst/>
          </a:prstGeom>
          <a:noFill/>
        </p:spPr>
        <p:txBody>
          <a:bodyPr wrap="square" rtlCol="0">
            <a:spAutoFit/>
          </a:bodyPr>
          <a:lstStyle/>
          <a:p>
            <a:pPr marL="285750" indent="-285750">
              <a:buFont typeface="Wingdings" panose="05000000000000000000" pitchFamily="2" charset="2"/>
              <a:buChar char="è"/>
            </a:pPr>
            <a:r>
              <a:rPr lang="en-IN" dirty="0"/>
              <a:t>Almost all the employees have been with the company for 30-32 years. This depicts that the employees at the company are satisfied working at the Northwind Traders.</a:t>
            </a:r>
          </a:p>
          <a:p>
            <a:pPr marL="285750" indent="-285750">
              <a:buFont typeface="Wingdings" panose="05000000000000000000" pitchFamily="2" charset="2"/>
              <a:buChar char="è"/>
            </a:pPr>
            <a:endParaRPr lang="en-IN" dirty="0"/>
          </a:p>
          <a:p>
            <a:endParaRPr lang="en-IN" dirty="0"/>
          </a:p>
        </p:txBody>
      </p:sp>
    </p:spTree>
    <p:extLst>
      <p:ext uri="{BB962C8B-B14F-4D97-AF65-F5344CB8AC3E}">
        <p14:creationId xmlns:p14="http://schemas.microsoft.com/office/powerpoint/2010/main" val="2453243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08CA2-B0A9-3C0B-215C-3D41CA67A222}"/>
              </a:ext>
            </a:extLst>
          </p:cNvPr>
          <p:cNvSpPr txBox="1"/>
          <p:nvPr/>
        </p:nvSpPr>
        <p:spPr>
          <a:xfrm>
            <a:off x="7239000" y="2133600"/>
            <a:ext cx="4953000" cy="4524315"/>
          </a:xfrm>
          <a:prstGeom prst="rect">
            <a:avLst/>
          </a:prstGeom>
          <a:noFill/>
        </p:spPr>
        <p:txBody>
          <a:bodyPr wrap="square" rtlCol="0">
            <a:spAutoFit/>
          </a:bodyPr>
          <a:lstStyle/>
          <a:p>
            <a:pPr algn="l"/>
            <a:r>
              <a:rPr lang="en-US" sz="1800" b="0" i="0" dirty="0">
                <a:solidFill>
                  <a:srgbClr val="252423"/>
                </a:solidFill>
                <a:effectLst/>
                <a:highlight>
                  <a:srgbClr val="FFFFFF"/>
                </a:highlight>
                <a:latin typeface="Segoe UI" panose="020B0502040204020203" pitchFamily="34" charset="0"/>
              </a:rPr>
              <a:t>Q9. Can we visualize employee performance ratings or KPIs using a radar chart or bullet graph?</a:t>
            </a:r>
          </a:p>
          <a:p>
            <a:pPr algn="l"/>
            <a:endParaRPr lang="en-US" dirty="0">
              <a:solidFill>
                <a:srgbClr val="252423"/>
              </a:solidFill>
              <a:highlight>
                <a:srgbClr val="FFFFFF"/>
              </a:highlight>
              <a:latin typeface="Segoe UI" panose="020B0502040204020203" pitchFamily="34" charset="0"/>
            </a:endParaRPr>
          </a:p>
          <a:p>
            <a:pPr algn="l"/>
            <a:endParaRPr lang="en-US" b="0" i="0" dirty="0">
              <a:solidFill>
                <a:srgbClr val="252423"/>
              </a:solidFill>
              <a:effectLst/>
              <a:highlight>
                <a:srgbClr val="FFFFFF"/>
              </a:highlight>
              <a:latin typeface="Segoe UI" panose="020B0502040204020203" pitchFamily="34" charset="0"/>
            </a:endParaRPr>
          </a:p>
          <a:p>
            <a:pPr marL="285750" indent="-285750" algn="l">
              <a:buFont typeface="Wingdings" panose="05000000000000000000" pitchFamily="2" charset="2"/>
              <a:buChar char="è"/>
            </a:pPr>
            <a:r>
              <a:rPr lang="en-US" sz="1800" b="0" i="0" dirty="0">
                <a:solidFill>
                  <a:srgbClr val="252423"/>
                </a:solidFill>
                <a:effectLst/>
                <a:highlight>
                  <a:srgbClr val="FFFFFF"/>
                </a:highlight>
                <a:latin typeface="Segoe UI" panose="020B0502040204020203" pitchFamily="34" charset="0"/>
              </a:rPr>
              <a:t>We take count of orders sold by each employee as employee performance indicator using line chart, as bullet or radar is not available for personal use in power bi.</a:t>
            </a:r>
          </a:p>
          <a:p>
            <a:pPr marL="285750" indent="-285750" algn="l">
              <a:buFont typeface="Wingdings" panose="05000000000000000000" pitchFamily="2" charset="2"/>
              <a:buChar char="è"/>
            </a:pPr>
            <a:endParaRPr lang="en-US" b="0" i="0" dirty="0">
              <a:solidFill>
                <a:srgbClr val="252423"/>
              </a:solidFill>
              <a:effectLst/>
              <a:highlight>
                <a:srgbClr val="FFFFFF"/>
              </a:highlight>
              <a:latin typeface="Segoe UI" panose="020B0502040204020203" pitchFamily="34" charset="0"/>
            </a:endParaRPr>
          </a:p>
          <a:p>
            <a:pPr marL="285750" indent="-285750" algn="l">
              <a:buFont typeface="Wingdings" panose="05000000000000000000" pitchFamily="2" charset="2"/>
              <a:buChar char="è"/>
            </a:pPr>
            <a:endParaRPr lang="en-US" dirty="0">
              <a:solidFill>
                <a:srgbClr val="252423"/>
              </a:solidFill>
              <a:highlight>
                <a:srgbClr val="FFFFFF"/>
              </a:highlight>
              <a:latin typeface="Segoe UI" panose="020B0502040204020203" pitchFamily="34" charset="0"/>
            </a:endParaRPr>
          </a:p>
          <a:p>
            <a:pPr marL="285750" indent="-285750" algn="l">
              <a:buFont typeface="Wingdings" panose="05000000000000000000" pitchFamily="2" charset="2"/>
              <a:buChar char="è"/>
            </a:pPr>
            <a:r>
              <a:rPr lang="en-US" b="0" i="0" dirty="0">
                <a:solidFill>
                  <a:srgbClr val="252423"/>
                </a:solidFill>
                <a:effectLst/>
                <a:highlight>
                  <a:srgbClr val="FFFFFF"/>
                </a:highlight>
                <a:latin typeface="Segoe UI" panose="020B0502040204020203" pitchFamily="34" charset="0"/>
              </a:rPr>
              <a:t>Gleaning from the chart, it becomes apparent that </a:t>
            </a:r>
            <a:r>
              <a:rPr lang="en-US" dirty="0">
                <a:solidFill>
                  <a:srgbClr val="252423"/>
                </a:solidFill>
                <a:highlight>
                  <a:srgbClr val="FFFFFF"/>
                </a:highlight>
                <a:latin typeface="Segoe UI" panose="020B0502040204020203" pitchFamily="34" charset="0"/>
              </a:rPr>
              <a:t>M</a:t>
            </a:r>
            <a:r>
              <a:rPr lang="en-US" b="0" i="0" dirty="0">
                <a:solidFill>
                  <a:srgbClr val="252423"/>
                </a:solidFill>
                <a:effectLst/>
                <a:highlight>
                  <a:srgbClr val="FFFFFF"/>
                </a:highlight>
                <a:latin typeface="Segoe UI" panose="020B0502040204020203" pitchFamily="34" charset="0"/>
              </a:rPr>
              <a:t>argaret has gotten the most amount of orders and Anne has the </a:t>
            </a:r>
            <a:r>
              <a:rPr lang="en-US" b="0" i="0" dirty="0" err="1">
                <a:solidFill>
                  <a:srgbClr val="252423"/>
                </a:solidFill>
                <a:effectLst/>
                <a:highlight>
                  <a:srgbClr val="FFFFFF"/>
                </a:highlight>
                <a:latin typeface="Segoe UI" panose="020B0502040204020203" pitchFamily="34" charset="0"/>
              </a:rPr>
              <a:t>the</a:t>
            </a:r>
            <a:r>
              <a:rPr lang="en-US" b="0" i="0" dirty="0">
                <a:solidFill>
                  <a:srgbClr val="252423"/>
                </a:solidFill>
                <a:effectLst/>
                <a:highlight>
                  <a:srgbClr val="FFFFFF"/>
                </a:highlight>
                <a:latin typeface="Segoe UI" panose="020B0502040204020203" pitchFamily="34" charset="0"/>
              </a:rPr>
              <a:t> lowest order count</a:t>
            </a:r>
          </a:p>
          <a:p>
            <a:endParaRPr lang="en-IN" dirty="0"/>
          </a:p>
        </p:txBody>
      </p:sp>
      <p:pic>
        <p:nvPicPr>
          <p:cNvPr id="5" name="Picture 4">
            <a:extLst>
              <a:ext uri="{FF2B5EF4-FFF2-40B4-BE49-F238E27FC236}">
                <a16:creationId xmlns:a16="http://schemas.microsoft.com/office/drawing/2014/main" id="{992E37C6-467B-A615-C326-E5DC38435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66" y="2133600"/>
            <a:ext cx="5964534" cy="4829849"/>
          </a:xfrm>
          <a:prstGeom prst="rect">
            <a:avLst/>
          </a:prstGeom>
        </p:spPr>
      </p:pic>
    </p:spTree>
    <p:extLst>
      <p:ext uri="{BB962C8B-B14F-4D97-AF65-F5344CB8AC3E}">
        <p14:creationId xmlns:p14="http://schemas.microsoft.com/office/powerpoint/2010/main" val="1650819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Trebuchet MS"/>
                <a:cs typeface="Trebuchet MS"/>
              </a:rPr>
              <a:t>Power</a:t>
            </a:r>
            <a:r>
              <a:rPr sz="900" spc="-45" dirty="0">
                <a:solidFill>
                  <a:srgbClr val="FFFFFF"/>
                </a:solidFill>
                <a:latin typeface="Trebuchet MS"/>
                <a:cs typeface="Trebuchet MS"/>
              </a:rPr>
              <a:t> </a:t>
            </a:r>
            <a:r>
              <a:rPr sz="900" dirty="0">
                <a:solidFill>
                  <a:srgbClr val="FFFFFF"/>
                </a:solidFill>
                <a:latin typeface="Trebuchet MS"/>
                <a:cs typeface="Trebuchet MS"/>
              </a:rPr>
              <a:t>BI</a:t>
            </a:r>
            <a:r>
              <a:rPr sz="900" spc="-40" dirty="0">
                <a:solidFill>
                  <a:srgbClr val="FFFFFF"/>
                </a:solidFill>
                <a:latin typeface="Trebuchet MS"/>
                <a:cs typeface="Trebuchet MS"/>
              </a:rPr>
              <a:t> </a:t>
            </a:r>
            <a:r>
              <a:rPr sz="900" spc="-10" dirty="0">
                <a:solidFill>
                  <a:srgbClr val="FFFFFF"/>
                </a:solidFill>
                <a:latin typeface="Trebuchet MS"/>
                <a:cs typeface="Trebuchet MS"/>
              </a:rPr>
              <a:t>Desktop</a:t>
            </a:r>
            <a:endParaRPr sz="900">
              <a:latin typeface="Trebuchet MS"/>
              <a:cs typeface="Trebuchet MS"/>
            </a:endParaRPr>
          </a:p>
        </p:txBody>
      </p:sp>
      <p:sp>
        <p:nvSpPr>
          <p:cNvPr id="3" name="object 3"/>
          <p:cNvSpPr/>
          <p:nvPr/>
        </p:nvSpPr>
        <p:spPr>
          <a:xfrm>
            <a:off x="228600" y="771525"/>
            <a:ext cx="12192000" cy="6315075"/>
          </a:xfrm>
          <a:custGeom>
            <a:avLst/>
            <a:gdLst/>
            <a:ahLst/>
            <a:cxnLst/>
            <a:rect l="l" t="t" r="r" b="b"/>
            <a:pathLst>
              <a:path w="12192000" h="6315075">
                <a:moveTo>
                  <a:pt x="0" y="6315075"/>
                </a:moveTo>
                <a:lnTo>
                  <a:pt x="12192000" y="6315075"/>
                </a:lnTo>
                <a:lnTo>
                  <a:pt x="12192000" y="0"/>
                </a:lnTo>
                <a:lnTo>
                  <a:pt x="0" y="0"/>
                </a:lnTo>
                <a:lnTo>
                  <a:pt x="0" y="6315075"/>
                </a:lnTo>
                <a:close/>
              </a:path>
            </a:pathLst>
          </a:custGeom>
          <a:solidFill>
            <a:srgbClr val="FFFFFF"/>
          </a:solidFill>
        </p:spPr>
        <p:txBody>
          <a:bodyPr wrap="square" lIns="0" tIns="0" rIns="0" bIns="0" rtlCol="0"/>
          <a:lstStyle/>
          <a:p>
            <a:endParaRPr/>
          </a:p>
        </p:txBody>
      </p:sp>
      <p:sp>
        <p:nvSpPr>
          <p:cNvPr id="4" name="object 4"/>
          <p:cNvSpPr txBox="1"/>
          <p:nvPr/>
        </p:nvSpPr>
        <p:spPr>
          <a:xfrm>
            <a:off x="434975" y="819213"/>
            <a:ext cx="569785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52423"/>
                </a:solidFill>
                <a:latin typeface="Trebuchet MS"/>
                <a:cs typeface="Trebuchet MS"/>
              </a:rPr>
              <a:t>What</a:t>
            </a:r>
            <a:r>
              <a:rPr sz="1100" spc="-45" dirty="0">
                <a:solidFill>
                  <a:srgbClr val="252423"/>
                </a:solidFill>
                <a:latin typeface="Trebuchet MS"/>
                <a:cs typeface="Trebuchet MS"/>
              </a:rPr>
              <a:t> </a:t>
            </a:r>
            <a:r>
              <a:rPr sz="1100" dirty="0">
                <a:solidFill>
                  <a:srgbClr val="252423"/>
                </a:solidFill>
                <a:latin typeface="Trebuchet MS"/>
                <a:cs typeface="Trebuchet MS"/>
              </a:rPr>
              <a:t>is</a:t>
            </a:r>
            <a:r>
              <a:rPr sz="1100" spc="-40" dirty="0">
                <a:solidFill>
                  <a:srgbClr val="252423"/>
                </a:solidFill>
                <a:latin typeface="Trebuchet MS"/>
                <a:cs typeface="Trebuchet MS"/>
              </a:rPr>
              <a:t> </a:t>
            </a:r>
            <a:r>
              <a:rPr sz="1100" spc="-20" dirty="0">
                <a:solidFill>
                  <a:srgbClr val="252423"/>
                </a:solidFill>
                <a:latin typeface="Trebuchet MS"/>
                <a:cs typeface="Trebuchet MS"/>
              </a:rPr>
              <a:t>the</a:t>
            </a:r>
            <a:r>
              <a:rPr sz="1100" spc="-40" dirty="0">
                <a:solidFill>
                  <a:srgbClr val="252423"/>
                </a:solidFill>
                <a:latin typeface="Trebuchet MS"/>
                <a:cs typeface="Trebuchet MS"/>
              </a:rPr>
              <a:t> </a:t>
            </a:r>
            <a:r>
              <a:rPr sz="1100" spc="-10" dirty="0">
                <a:solidFill>
                  <a:srgbClr val="252423"/>
                </a:solidFill>
                <a:latin typeface="Trebuchet MS"/>
                <a:cs typeface="Trebuchet MS"/>
              </a:rPr>
              <a:t>distribution</a:t>
            </a:r>
            <a:r>
              <a:rPr sz="1100" spc="-45" dirty="0">
                <a:solidFill>
                  <a:srgbClr val="252423"/>
                </a:solidFill>
                <a:latin typeface="Trebuchet MS"/>
                <a:cs typeface="Trebuchet MS"/>
              </a:rPr>
              <a:t> </a:t>
            </a:r>
            <a:r>
              <a:rPr sz="1100" dirty="0">
                <a:solidFill>
                  <a:srgbClr val="252423"/>
                </a:solidFill>
                <a:latin typeface="Trebuchet MS"/>
                <a:cs typeface="Trebuchet MS"/>
              </a:rPr>
              <a:t>of</a:t>
            </a:r>
            <a:r>
              <a:rPr sz="1100" spc="-40" dirty="0">
                <a:solidFill>
                  <a:srgbClr val="252423"/>
                </a:solidFill>
                <a:latin typeface="Trebuchet MS"/>
                <a:cs typeface="Trebuchet MS"/>
              </a:rPr>
              <a:t> </a:t>
            </a:r>
            <a:r>
              <a:rPr sz="1100" dirty="0">
                <a:solidFill>
                  <a:srgbClr val="252423"/>
                </a:solidFill>
                <a:latin typeface="Trebuchet MS"/>
                <a:cs typeface="Trebuchet MS"/>
              </a:rPr>
              <a:t>order</a:t>
            </a:r>
            <a:r>
              <a:rPr sz="1100" spc="-40" dirty="0">
                <a:solidFill>
                  <a:srgbClr val="252423"/>
                </a:solidFill>
                <a:latin typeface="Trebuchet MS"/>
                <a:cs typeface="Trebuchet MS"/>
              </a:rPr>
              <a:t> </a:t>
            </a:r>
            <a:r>
              <a:rPr sz="1100" dirty="0">
                <a:solidFill>
                  <a:srgbClr val="252423"/>
                </a:solidFill>
                <a:latin typeface="Trebuchet MS"/>
                <a:cs typeface="Trebuchet MS"/>
              </a:rPr>
              <a:t>values?</a:t>
            </a:r>
            <a:r>
              <a:rPr sz="1100" spc="-40" dirty="0">
                <a:solidFill>
                  <a:srgbClr val="252423"/>
                </a:solidFill>
                <a:latin typeface="Trebuchet MS"/>
                <a:cs typeface="Trebuchet MS"/>
              </a:rPr>
              <a:t> </a:t>
            </a:r>
            <a:r>
              <a:rPr sz="1100" dirty="0">
                <a:solidFill>
                  <a:srgbClr val="252423"/>
                </a:solidFill>
                <a:latin typeface="Trebuchet MS"/>
                <a:cs typeface="Trebuchet MS"/>
              </a:rPr>
              <a:t>Can</a:t>
            </a:r>
            <a:r>
              <a:rPr sz="1100" spc="-45" dirty="0">
                <a:solidFill>
                  <a:srgbClr val="252423"/>
                </a:solidFill>
                <a:latin typeface="Trebuchet MS"/>
                <a:cs typeface="Trebuchet MS"/>
              </a:rPr>
              <a:t> </a:t>
            </a:r>
            <a:r>
              <a:rPr sz="1100" spc="-10" dirty="0">
                <a:solidFill>
                  <a:srgbClr val="252423"/>
                </a:solidFill>
                <a:latin typeface="Trebuchet MS"/>
                <a:cs typeface="Trebuchet MS"/>
              </a:rPr>
              <a:t>we</a:t>
            </a:r>
            <a:r>
              <a:rPr sz="1100" spc="-40" dirty="0">
                <a:solidFill>
                  <a:srgbClr val="252423"/>
                </a:solidFill>
                <a:latin typeface="Trebuchet MS"/>
                <a:cs typeface="Trebuchet MS"/>
              </a:rPr>
              <a:t> create </a:t>
            </a:r>
            <a:r>
              <a:rPr sz="1100" dirty="0">
                <a:solidFill>
                  <a:srgbClr val="252423"/>
                </a:solidFill>
                <a:latin typeface="Trebuchet MS"/>
                <a:cs typeface="Trebuchet MS"/>
              </a:rPr>
              <a:t>a</a:t>
            </a:r>
            <a:r>
              <a:rPr sz="1100" spc="-40" dirty="0">
                <a:solidFill>
                  <a:srgbClr val="252423"/>
                </a:solidFill>
                <a:latin typeface="Trebuchet MS"/>
                <a:cs typeface="Trebuchet MS"/>
              </a:rPr>
              <a:t> </a:t>
            </a:r>
            <a:r>
              <a:rPr sz="1100" dirty="0">
                <a:solidFill>
                  <a:srgbClr val="252423"/>
                </a:solidFill>
                <a:latin typeface="Trebuchet MS"/>
                <a:cs typeface="Trebuchet MS"/>
              </a:rPr>
              <a:t>histogram</a:t>
            </a:r>
            <a:r>
              <a:rPr sz="1100" spc="-45" dirty="0">
                <a:solidFill>
                  <a:srgbClr val="252423"/>
                </a:solidFill>
                <a:latin typeface="Trebuchet MS"/>
                <a:cs typeface="Trebuchet MS"/>
              </a:rPr>
              <a:t> </a:t>
            </a:r>
            <a:r>
              <a:rPr sz="1100" dirty="0">
                <a:solidFill>
                  <a:srgbClr val="252423"/>
                </a:solidFill>
                <a:latin typeface="Trebuchet MS"/>
                <a:cs typeface="Trebuchet MS"/>
              </a:rPr>
              <a:t>or</a:t>
            </a:r>
            <a:r>
              <a:rPr sz="1100" spc="-40" dirty="0">
                <a:solidFill>
                  <a:srgbClr val="252423"/>
                </a:solidFill>
                <a:latin typeface="Trebuchet MS"/>
                <a:cs typeface="Trebuchet MS"/>
              </a:rPr>
              <a:t> </a:t>
            </a:r>
            <a:r>
              <a:rPr sz="1100" dirty="0">
                <a:solidFill>
                  <a:srgbClr val="252423"/>
                </a:solidFill>
                <a:latin typeface="Trebuchet MS"/>
                <a:cs typeface="Trebuchet MS"/>
              </a:rPr>
              <a:t>box</a:t>
            </a:r>
            <a:r>
              <a:rPr sz="1100" spc="-40" dirty="0">
                <a:solidFill>
                  <a:srgbClr val="252423"/>
                </a:solidFill>
                <a:latin typeface="Trebuchet MS"/>
                <a:cs typeface="Trebuchet MS"/>
              </a:rPr>
              <a:t> </a:t>
            </a:r>
            <a:r>
              <a:rPr sz="1100" dirty="0">
                <a:solidFill>
                  <a:srgbClr val="252423"/>
                </a:solidFill>
                <a:latin typeface="Trebuchet MS"/>
                <a:cs typeface="Trebuchet MS"/>
              </a:rPr>
              <a:t>plot</a:t>
            </a:r>
            <a:r>
              <a:rPr sz="1100" spc="-45" dirty="0">
                <a:solidFill>
                  <a:srgbClr val="252423"/>
                </a:solidFill>
                <a:latin typeface="Trebuchet MS"/>
                <a:cs typeface="Trebuchet MS"/>
              </a:rPr>
              <a:t> </a:t>
            </a:r>
            <a:r>
              <a:rPr sz="1100" dirty="0">
                <a:solidFill>
                  <a:srgbClr val="252423"/>
                </a:solidFill>
                <a:latin typeface="Trebuchet MS"/>
                <a:cs typeface="Trebuchet MS"/>
              </a:rPr>
              <a:t>to</a:t>
            </a:r>
            <a:r>
              <a:rPr sz="1100" spc="-40" dirty="0">
                <a:solidFill>
                  <a:srgbClr val="252423"/>
                </a:solidFill>
                <a:latin typeface="Trebuchet MS"/>
                <a:cs typeface="Trebuchet MS"/>
              </a:rPr>
              <a:t> </a:t>
            </a:r>
            <a:r>
              <a:rPr sz="1100" spc="-10" dirty="0">
                <a:solidFill>
                  <a:srgbClr val="252423"/>
                </a:solidFill>
                <a:latin typeface="Trebuchet MS"/>
                <a:cs typeface="Trebuchet MS"/>
              </a:rPr>
              <a:t>display</a:t>
            </a:r>
            <a:r>
              <a:rPr sz="1100" spc="-40" dirty="0">
                <a:solidFill>
                  <a:srgbClr val="252423"/>
                </a:solidFill>
                <a:latin typeface="Trebuchet MS"/>
                <a:cs typeface="Trebuchet MS"/>
              </a:rPr>
              <a:t> </a:t>
            </a:r>
            <a:r>
              <a:rPr sz="1100" spc="-25" dirty="0">
                <a:solidFill>
                  <a:srgbClr val="252423"/>
                </a:solidFill>
                <a:latin typeface="Trebuchet MS"/>
                <a:cs typeface="Trebuchet MS"/>
              </a:rPr>
              <a:t>it?</a:t>
            </a:r>
            <a:endParaRPr sz="1100">
              <a:latin typeface="Trebuchet MS"/>
              <a:cs typeface="Trebuchet MS"/>
            </a:endParaRPr>
          </a:p>
        </p:txBody>
      </p:sp>
      <p:grpSp>
        <p:nvGrpSpPr>
          <p:cNvPr id="5" name="object 5"/>
          <p:cNvGrpSpPr/>
          <p:nvPr/>
        </p:nvGrpSpPr>
        <p:grpSpPr>
          <a:xfrm>
            <a:off x="307847" y="1088389"/>
            <a:ext cx="7863840" cy="5998210"/>
            <a:chOff x="307847" y="1088389"/>
            <a:chExt cx="7863840" cy="5998210"/>
          </a:xfrm>
        </p:grpSpPr>
        <p:sp>
          <p:nvSpPr>
            <p:cNvPr id="6" name="object 6"/>
            <p:cNvSpPr/>
            <p:nvPr/>
          </p:nvSpPr>
          <p:spPr>
            <a:xfrm>
              <a:off x="307835" y="1088402"/>
              <a:ext cx="7863840" cy="5998210"/>
            </a:xfrm>
            <a:custGeom>
              <a:avLst/>
              <a:gdLst/>
              <a:ahLst/>
              <a:cxnLst/>
              <a:rect l="l" t="t" r="r" b="b"/>
              <a:pathLst>
                <a:path w="7863840" h="5998209">
                  <a:moveTo>
                    <a:pt x="7863840" y="102222"/>
                  </a:moveTo>
                  <a:lnTo>
                    <a:pt x="7636015" y="102222"/>
                  </a:lnTo>
                  <a:lnTo>
                    <a:pt x="7636015" y="5779147"/>
                  </a:lnTo>
                  <a:lnTo>
                    <a:pt x="7863840" y="5779147"/>
                  </a:lnTo>
                  <a:lnTo>
                    <a:pt x="7863840" y="102222"/>
                  </a:lnTo>
                  <a:close/>
                </a:path>
                <a:path w="7863840" h="5998209">
                  <a:moveTo>
                    <a:pt x="7863840" y="0"/>
                  </a:moveTo>
                  <a:lnTo>
                    <a:pt x="0" y="0"/>
                  </a:lnTo>
                  <a:lnTo>
                    <a:pt x="0" y="101600"/>
                  </a:lnTo>
                  <a:lnTo>
                    <a:pt x="0" y="5779770"/>
                  </a:lnTo>
                  <a:lnTo>
                    <a:pt x="0" y="5998210"/>
                  </a:lnTo>
                  <a:lnTo>
                    <a:pt x="7863840" y="5998210"/>
                  </a:lnTo>
                  <a:lnTo>
                    <a:pt x="7863840" y="5779770"/>
                  </a:lnTo>
                  <a:lnTo>
                    <a:pt x="92214" y="5779770"/>
                  </a:lnTo>
                  <a:lnTo>
                    <a:pt x="92214" y="101600"/>
                  </a:lnTo>
                  <a:lnTo>
                    <a:pt x="7863840" y="101600"/>
                  </a:lnTo>
                  <a:lnTo>
                    <a:pt x="7863840" y="0"/>
                  </a:lnTo>
                  <a:close/>
                </a:path>
              </a:pathLst>
            </a:custGeom>
            <a:solidFill>
              <a:srgbClr val="252423">
                <a:alpha val="30198"/>
              </a:srgbClr>
            </a:solidFill>
          </p:spPr>
          <p:txBody>
            <a:bodyPr wrap="square" lIns="0" tIns="0" rIns="0" bIns="0" rtlCol="0"/>
            <a:lstStyle/>
            <a:p>
              <a:endParaRPr/>
            </a:p>
          </p:txBody>
        </p:sp>
        <p:sp>
          <p:nvSpPr>
            <p:cNvPr id="7" name="object 7"/>
            <p:cNvSpPr/>
            <p:nvPr/>
          </p:nvSpPr>
          <p:spPr>
            <a:xfrm>
              <a:off x="404812" y="1185862"/>
              <a:ext cx="7534275" cy="5686425"/>
            </a:xfrm>
            <a:custGeom>
              <a:avLst/>
              <a:gdLst/>
              <a:ahLst/>
              <a:cxnLst/>
              <a:rect l="l" t="t" r="r" b="b"/>
              <a:pathLst>
                <a:path w="7534275" h="5686425">
                  <a:moveTo>
                    <a:pt x="0" y="0"/>
                  </a:moveTo>
                  <a:lnTo>
                    <a:pt x="7534275" y="0"/>
                  </a:lnTo>
                  <a:lnTo>
                    <a:pt x="7534275" y="5686425"/>
                  </a:lnTo>
                  <a:lnTo>
                    <a:pt x="0" y="5686425"/>
                  </a:lnTo>
                  <a:lnTo>
                    <a:pt x="0" y="0"/>
                  </a:lnTo>
                  <a:close/>
                </a:path>
              </a:pathLst>
            </a:custGeom>
            <a:ln w="9525">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2517791" y="1230994"/>
              <a:ext cx="3334150" cy="188230"/>
            </a:xfrm>
            <a:prstGeom prst="rect">
              <a:avLst/>
            </a:prstGeom>
          </p:spPr>
        </p:pic>
        <p:sp>
          <p:nvSpPr>
            <p:cNvPr id="9" name="object 9"/>
            <p:cNvSpPr/>
            <p:nvPr/>
          </p:nvSpPr>
          <p:spPr>
            <a:xfrm>
              <a:off x="1155382" y="6045212"/>
              <a:ext cx="6750684" cy="9525"/>
            </a:xfrm>
            <a:custGeom>
              <a:avLst/>
              <a:gdLst/>
              <a:ahLst/>
              <a:cxnLst/>
              <a:rect l="l" t="t" r="r" b="b"/>
              <a:pathLst>
                <a:path w="6750684" h="9525">
                  <a:moveTo>
                    <a:pt x="15602" y="9525"/>
                  </a:moveTo>
                  <a:lnTo>
                    <a:pt x="3447" y="9525"/>
                  </a:lnTo>
                  <a:lnTo>
                    <a:pt x="2324" y="9060"/>
                  </a:lnTo>
                  <a:lnTo>
                    <a:pt x="464" y="7200"/>
                  </a:lnTo>
                  <a:lnTo>
                    <a:pt x="0" y="6077"/>
                  </a:lnTo>
                  <a:lnTo>
                    <a:pt x="0" y="3447"/>
                  </a:lnTo>
                  <a:lnTo>
                    <a:pt x="464" y="2324"/>
                  </a:lnTo>
                  <a:lnTo>
                    <a:pt x="2324" y="464"/>
                  </a:lnTo>
                  <a:lnTo>
                    <a:pt x="3447" y="0"/>
                  </a:lnTo>
                  <a:lnTo>
                    <a:pt x="15602" y="0"/>
                  </a:lnTo>
                  <a:lnTo>
                    <a:pt x="16725" y="464"/>
                  </a:lnTo>
                  <a:lnTo>
                    <a:pt x="18584" y="2324"/>
                  </a:lnTo>
                  <a:lnTo>
                    <a:pt x="19050" y="3447"/>
                  </a:lnTo>
                  <a:lnTo>
                    <a:pt x="19050" y="6077"/>
                  </a:lnTo>
                  <a:lnTo>
                    <a:pt x="18584" y="7200"/>
                  </a:lnTo>
                  <a:lnTo>
                    <a:pt x="16725" y="9060"/>
                  </a:lnTo>
                  <a:lnTo>
                    <a:pt x="15602" y="9525"/>
                  </a:lnTo>
                  <a:close/>
                </a:path>
                <a:path w="6750684" h="9525">
                  <a:moveTo>
                    <a:pt x="72752" y="9525"/>
                  </a:moveTo>
                  <a:lnTo>
                    <a:pt x="60597" y="9525"/>
                  </a:lnTo>
                  <a:lnTo>
                    <a:pt x="59474" y="9060"/>
                  </a:lnTo>
                  <a:lnTo>
                    <a:pt x="57615" y="7200"/>
                  </a:lnTo>
                  <a:lnTo>
                    <a:pt x="57150" y="6077"/>
                  </a:lnTo>
                  <a:lnTo>
                    <a:pt x="57150" y="3447"/>
                  </a:lnTo>
                  <a:lnTo>
                    <a:pt x="57615" y="2324"/>
                  </a:lnTo>
                  <a:lnTo>
                    <a:pt x="59474" y="464"/>
                  </a:lnTo>
                  <a:lnTo>
                    <a:pt x="60597" y="0"/>
                  </a:lnTo>
                  <a:lnTo>
                    <a:pt x="72752" y="0"/>
                  </a:lnTo>
                  <a:lnTo>
                    <a:pt x="73875" y="464"/>
                  </a:lnTo>
                  <a:lnTo>
                    <a:pt x="75734" y="2324"/>
                  </a:lnTo>
                  <a:lnTo>
                    <a:pt x="76200" y="3447"/>
                  </a:lnTo>
                  <a:lnTo>
                    <a:pt x="76200" y="6077"/>
                  </a:lnTo>
                  <a:lnTo>
                    <a:pt x="75734" y="7200"/>
                  </a:lnTo>
                  <a:lnTo>
                    <a:pt x="73875" y="9060"/>
                  </a:lnTo>
                  <a:lnTo>
                    <a:pt x="72752" y="9525"/>
                  </a:lnTo>
                  <a:close/>
                </a:path>
                <a:path w="6750684" h="9525">
                  <a:moveTo>
                    <a:pt x="129902" y="9525"/>
                  </a:moveTo>
                  <a:lnTo>
                    <a:pt x="117747" y="9525"/>
                  </a:lnTo>
                  <a:lnTo>
                    <a:pt x="116625" y="9060"/>
                  </a:lnTo>
                  <a:lnTo>
                    <a:pt x="114764" y="7200"/>
                  </a:lnTo>
                  <a:lnTo>
                    <a:pt x="114300" y="6077"/>
                  </a:lnTo>
                  <a:lnTo>
                    <a:pt x="114300" y="3447"/>
                  </a:lnTo>
                  <a:lnTo>
                    <a:pt x="114764" y="2324"/>
                  </a:lnTo>
                  <a:lnTo>
                    <a:pt x="116625" y="464"/>
                  </a:lnTo>
                  <a:lnTo>
                    <a:pt x="117747" y="0"/>
                  </a:lnTo>
                  <a:lnTo>
                    <a:pt x="129902" y="0"/>
                  </a:lnTo>
                  <a:lnTo>
                    <a:pt x="131024" y="464"/>
                  </a:lnTo>
                  <a:lnTo>
                    <a:pt x="132885" y="2324"/>
                  </a:lnTo>
                  <a:lnTo>
                    <a:pt x="133350" y="3447"/>
                  </a:lnTo>
                  <a:lnTo>
                    <a:pt x="133350" y="6077"/>
                  </a:lnTo>
                  <a:lnTo>
                    <a:pt x="132885" y="7200"/>
                  </a:lnTo>
                  <a:lnTo>
                    <a:pt x="131024" y="9060"/>
                  </a:lnTo>
                  <a:lnTo>
                    <a:pt x="129902" y="9525"/>
                  </a:lnTo>
                  <a:close/>
                </a:path>
                <a:path w="6750684" h="9525">
                  <a:moveTo>
                    <a:pt x="187052" y="9525"/>
                  </a:moveTo>
                  <a:lnTo>
                    <a:pt x="174897" y="9525"/>
                  </a:lnTo>
                  <a:lnTo>
                    <a:pt x="173775" y="9060"/>
                  </a:lnTo>
                  <a:lnTo>
                    <a:pt x="171914" y="7200"/>
                  </a:lnTo>
                  <a:lnTo>
                    <a:pt x="171450" y="6077"/>
                  </a:lnTo>
                  <a:lnTo>
                    <a:pt x="171450" y="3447"/>
                  </a:lnTo>
                  <a:lnTo>
                    <a:pt x="171914" y="2324"/>
                  </a:lnTo>
                  <a:lnTo>
                    <a:pt x="173775" y="464"/>
                  </a:lnTo>
                  <a:lnTo>
                    <a:pt x="174897" y="0"/>
                  </a:lnTo>
                  <a:lnTo>
                    <a:pt x="187052" y="0"/>
                  </a:lnTo>
                  <a:lnTo>
                    <a:pt x="188174" y="464"/>
                  </a:lnTo>
                  <a:lnTo>
                    <a:pt x="190035" y="2324"/>
                  </a:lnTo>
                  <a:lnTo>
                    <a:pt x="190500" y="3447"/>
                  </a:lnTo>
                  <a:lnTo>
                    <a:pt x="190500" y="6077"/>
                  </a:lnTo>
                  <a:lnTo>
                    <a:pt x="190035" y="7200"/>
                  </a:lnTo>
                  <a:lnTo>
                    <a:pt x="188174" y="9060"/>
                  </a:lnTo>
                  <a:lnTo>
                    <a:pt x="187052" y="9525"/>
                  </a:lnTo>
                  <a:close/>
                </a:path>
                <a:path w="6750684" h="9525">
                  <a:moveTo>
                    <a:pt x="244202" y="9525"/>
                  </a:moveTo>
                  <a:lnTo>
                    <a:pt x="232047" y="9525"/>
                  </a:lnTo>
                  <a:lnTo>
                    <a:pt x="230925" y="9060"/>
                  </a:lnTo>
                  <a:lnTo>
                    <a:pt x="229064" y="7200"/>
                  </a:lnTo>
                  <a:lnTo>
                    <a:pt x="228600" y="6077"/>
                  </a:lnTo>
                  <a:lnTo>
                    <a:pt x="228600" y="3447"/>
                  </a:lnTo>
                  <a:lnTo>
                    <a:pt x="229064" y="2324"/>
                  </a:lnTo>
                  <a:lnTo>
                    <a:pt x="230925" y="464"/>
                  </a:lnTo>
                  <a:lnTo>
                    <a:pt x="232047" y="0"/>
                  </a:lnTo>
                  <a:lnTo>
                    <a:pt x="244202" y="0"/>
                  </a:lnTo>
                  <a:lnTo>
                    <a:pt x="245324" y="464"/>
                  </a:lnTo>
                  <a:lnTo>
                    <a:pt x="247185" y="2324"/>
                  </a:lnTo>
                  <a:lnTo>
                    <a:pt x="247650" y="3447"/>
                  </a:lnTo>
                  <a:lnTo>
                    <a:pt x="247650" y="6077"/>
                  </a:lnTo>
                  <a:lnTo>
                    <a:pt x="247185" y="7200"/>
                  </a:lnTo>
                  <a:lnTo>
                    <a:pt x="245324" y="9060"/>
                  </a:lnTo>
                  <a:lnTo>
                    <a:pt x="244202" y="9525"/>
                  </a:lnTo>
                  <a:close/>
                </a:path>
                <a:path w="6750684" h="9525">
                  <a:moveTo>
                    <a:pt x="301352" y="9525"/>
                  </a:moveTo>
                  <a:lnTo>
                    <a:pt x="289197" y="9525"/>
                  </a:lnTo>
                  <a:lnTo>
                    <a:pt x="288075" y="9060"/>
                  </a:lnTo>
                  <a:lnTo>
                    <a:pt x="286214" y="7200"/>
                  </a:lnTo>
                  <a:lnTo>
                    <a:pt x="285750" y="6077"/>
                  </a:lnTo>
                  <a:lnTo>
                    <a:pt x="285750" y="3447"/>
                  </a:lnTo>
                  <a:lnTo>
                    <a:pt x="286214" y="2324"/>
                  </a:lnTo>
                  <a:lnTo>
                    <a:pt x="288075" y="464"/>
                  </a:lnTo>
                  <a:lnTo>
                    <a:pt x="289197" y="0"/>
                  </a:lnTo>
                  <a:lnTo>
                    <a:pt x="301352" y="0"/>
                  </a:lnTo>
                  <a:lnTo>
                    <a:pt x="302474" y="464"/>
                  </a:lnTo>
                  <a:lnTo>
                    <a:pt x="304335" y="2324"/>
                  </a:lnTo>
                  <a:lnTo>
                    <a:pt x="304800" y="3447"/>
                  </a:lnTo>
                  <a:lnTo>
                    <a:pt x="304800" y="6077"/>
                  </a:lnTo>
                  <a:lnTo>
                    <a:pt x="304335" y="7200"/>
                  </a:lnTo>
                  <a:lnTo>
                    <a:pt x="302474" y="9060"/>
                  </a:lnTo>
                  <a:lnTo>
                    <a:pt x="301352" y="9525"/>
                  </a:lnTo>
                  <a:close/>
                </a:path>
                <a:path w="6750684" h="9525">
                  <a:moveTo>
                    <a:pt x="358502" y="9525"/>
                  </a:moveTo>
                  <a:lnTo>
                    <a:pt x="346347" y="9525"/>
                  </a:lnTo>
                  <a:lnTo>
                    <a:pt x="345225" y="9060"/>
                  </a:lnTo>
                  <a:lnTo>
                    <a:pt x="343364" y="7200"/>
                  </a:lnTo>
                  <a:lnTo>
                    <a:pt x="342900" y="6077"/>
                  </a:lnTo>
                  <a:lnTo>
                    <a:pt x="342900" y="3447"/>
                  </a:lnTo>
                  <a:lnTo>
                    <a:pt x="343364" y="2324"/>
                  </a:lnTo>
                  <a:lnTo>
                    <a:pt x="345225" y="464"/>
                  </a:lnTo>
                  <a:lnTo>
                    <a:pt x="346347" y="0"/>
                  </a:lnTo>
                  <a:lnTo>
                    <a:pt x="358502" y="0"/>
                  </a:lnTo>
                  <a:lnTo>
                    <a:pt x="359624" y="464"/>
                  </a:lnTo>
                  <a:lnTo>
                    <a:pt x="361485" y="2324"/>
                  </a:lnTo>
                  <a:lnTo>
                    <a:pt x="361950" y="3447"/>
                  </a:lnTo>
                  <a:lnTo>
                    <a:pt x="361950" y="6077"/>
                  </a:lnTo>
                  <a:lnTo>
                    <a:pt x="361485" y="7200"/>
                  </a:lnTo>
                  <a:lnTo>
                    <a:pt x="359624" y="9060"/>
                  </a:lnTo>
                  <a:lnTo>
                    <a:pt x="358502" y="9525"/>
                  </a:lnTo>
                  <a:close/>
                </a:path>
                <a:path w="6750684" h="9525">
                  <a:moveTo>
                    <a:pt x="415652" y="9525"/>
                  </a:moveTo>
                  <a:lnTo>
                    <a:pt x="403497" y="9525"/>
                  </a:lnTo>
                  <a:lnTo>
                    <a:pt x="402375" y="9060"/>
                  </a:lnTo>
                  <a:lnTo>
                    <a:pt x="400514" y="7200"/>
                  </a:lnTo>
                  <a:lnTo>
                    <a:pt x="400050" y="6077"/>
                  </a:lnTo>
                  <a:lnTo>
                    <a:pt x="400050" y="3447"/>
                  </a:lnTo>
                  <a:lnTo>
                    <a:pt x="400514" y="2324"/>
                  </a:lnTo>
                  <a:lnTo>
                    <a:pt x="402375" y="464"/>
                  </a:lnTo>
                  <a:lnTo>
                    <a:pt x="403497" y="0"/>
                  </a:lnTo>
                  <a:lnTo>
                    <a:pt x="415652" y="0"/>
                  </a:lnTo>
                  <a:lnTo>
                    <a:pt x="416774" y="464"/>
                  </a:lnTo>
                  <a:lnTo>
                    <a:pt x="418635" y="2324"/>
                  </a:lnTo>
                  <a:lnTo>
                    <a:pt x="419100" y="3447"/>
                  </a:lnTo>
                  <a:lnTo>
                    <a:pt x="419100" y="6077"/>
                  </a:lnTo>
                  <a:lnTo>
                    <a:pt x="418635" y="7200"/>
                  </a:lnTo>
                  <a:lnTo>
                    <a:pt x="416774" y="9060"/>
                  </a:lnTo>
                  <a:lnTo>
                    <a:pt x="415652" y="9525"/>
                  </a:lnTo>
                  <a:close/>
                </a:path>
                <a:path w="6750684" h="9525">
                  <a:moveTo>
                    <a:pt x="472802" y="9525"/>
                  </a:moveTo>
                  <a:lnTo>
                    <a:pt x="460647" y="9525"/>
                  </a:lnTo>
                  <a:lnTo>
                    <a:pt x="459525" y="9060"/>
                  </a:lnTo>
                  <a:lnTo>
                    <a:pt x="457664" y="7200"/>
                  </a:lnTo>
                  <a:lnTo>
                    <a:pt x="457200" y="6077"/>
                  </a:lnTo>
                  <a:lnTo>
                    <a:pt x="457200" y="3447"/>
                  </a:lnTo>
                  <a:lnTo>
                    <a:pt x="457664" y="2324"/>
                  </a:lnTo>
                  <a:lnTo>
                    <a:pt x="459525" y="464"/>
                  </a:lnTo>
                  <a:lnTo>
                    <a:pt x="460647" y="0"/>
                  </a:lnTo>
                  <a:lnTo>
                    <a:pt x="472802" y="0"/>
                  </a:lnTo>
                  <a:lnTo>
                    <a:pt x="473924" y="464"/>
                  </a:lnTo>
                  <a:lnTo>
                    <a:pt x="475785" y="2324"/>
                  </a:lnTo>
                  <a:lnTo>
                    <a:pt x="476250" y="3447"/>
                  </a:lnTo>
                  <a:lnTo>
                    <a:pt x="476250" y="6077"/>
                  </a:lnTo>
                  <a:lnTo>
                    <a:pt x="475785" y="7200"/>
                  </a:lnTo>
                  <a:lnTo>
                    <a:pt x="473924" y="9060"/>
                  </a:lnTo>
                  <a:lnTo>
                    <a:pt x="472802" y="9525"/>
                  </a:lnTo>
                  <a:close/>
                </a:path>
                <a:path w="6750684" h="9525">
                  <a:moveTo>
                    <a:pt x="529952" y="9525"/>
                  </a:moveTo>
                  <a:lnTo>
                    <a:pt x="517797" y="9525"/>
                  </a:lnTo>
                  <a:lnTo>
                    <a:pt x="516675" y="9060"/>
                  </a:lnTo>
                  <a:lnTo>
                    <a:pt x="514814" y="7200"/>
                  </a:lnTo>
                  <a:lnTo>
                    <a:pt x="514350" y="6077"/>
                  </a:lnTo>
                  <a:lnTo>
                    <a:pt x="514350" y="3447"/>
                  </a:lnTo>
                  <a:lnTo>
                    <a:pt x="514814" y="2324"/>
                  </a:lnTo>
                  <a:lnTo>
                    <a:pt x="516675" y="464"/>
                  </a:lnTo>
                  <a:lnTo>
                    <a:pt x="517797" y="0"/>
                  </a:lnTo>
                  <a:lnTo>
                    <a:pt x="529952" y="0"/>
                  </a:lnTo>
                  <a:lnTo>
                    <a:pt x="531074" y="464"/>
                  </a:lnTo>
                  <a:lnTo>
                    <a:pt x="532935" y="2324"/>
                  </a:lnTo>
                  <a:lnTo>
                    <a:pt x="533400" y="3447"/>
                  </a:lnTo>
                  <a:lnTo>
                    <a:pt x="533400" y="6077"/>
                  </a:lnTo>
                  <a:lnTo>
                    <a:pt x="532935" y="7200"/>
                  </a:lnTo>
                  <a:lnTo>
                    <a:pt x="531074" y="9060"/>
                  </a:lnTo>
                  <a:lnTo>
                    <a:pt x="529952" y="9525"/>
                  </a:lnTo>
                  <a:close/>
                </a:path>
                <a:path w="6750684" h="9525">
                  <a:moveTo>
                    <a:pt x="587102" y="9525"/>
                  </a:moveTo>
                  <a:lnTo>
                    <a:pt x="574947" y="9525"/>
                  </a:lnTo>
                  <a:lnTo>
                    <a:pt x="573825" y="9060"/>
                  </a:lnTo>
                  <a:lnTo>
                    <a:pt x="571964" y="7200"/>
                  </a:lnTo>
                  <a:lnTo>
                    <a:pt x="571500" y="6077"/>
                  </a:lnTo>
                  <a:lnTo>
                    <a:pt x="571500" y="3447"/>
                  </a:lnTo>
                  <a:lnTo>
                    <a:pt x="571964" y="2324"/>
                  </a:lnTo>
                  <a:lnTo>
                    <a:pt x="573825" y="464"/>
                  </a:lnTo>
                  <a:lnTo>
                    <a:pt x="574947" y="0"/>
                  </a:lnTo>
                  <a:lnTo>
                    <a:pt x="587102" y="0"/>
                  </a:lnTo>
                  <a:lnTo>
                    <a:pt x="588224" y="464"/>
                  </a:lnTo>
                  <a:lnTo>
                    <a:pt x="590085" y="2324"/>
                  </a:lnTo>
                  <a:lnTo>
                    <a:pt x="590550" y="3447"/>
                  </a:lnTo>
                  <a:lnTo>
                    <a:pt x="590550" y="6077"/>
                  </a:lnTo>
                  <a:lnTo>
                    <a:pt x="590085" y="7200"/>
                  </a:lnTo>
                  <a:lnTo>
                    <a:pt x="588224" y="9060"/>
                  </a:lnTo>
                  <a:lnTo>
                    <a:pt x="587102" y="9525"/>
                  </a:lnTo>
                  <a:close/>
                </a:path>
                <a:path w="6750684" h="9525">
                  <a:moveTo>
                    <a:pt x="644252" y="9525"/>
                  </a:moveTo>
                  <a:lnTo>
                    <a:pt x="632097" y="9525"/>
                  </a:lnTo>
                  <a:lnTo>
                    <a:pt x="630975" y="9060"/>
                  </a:lnTo>
                  <a:lnTo>
                    <a:pt x="629114" y="7200"/>
                  </a:lnTo>
                  <a:lnTo>
                    <a:pt x="628650" y="6077"/>
                  </a:lnTo>
                  <a:lnTo>
                    <a:pt x="628650" y="3447"/>
                  </a:lnTo>
                  <a:lnTo>
                    <a:pt x="629114" y="2324"/>
                  </a:lnTo>
                  <a:lnTo>
                    <a:pt x="630975" y="464"/>
                  </a:lnTo>
                  <a:lnTo>
                    <a:pt x="632097" y="0"/>
                  </a:lnTo>
                  <a:lnTo>
                    <a:pt x="644252" y="0"/>
                  </a:lnTo>
                  <a:lnTo>
                    <a:pt x="645374" y="464"/>
                  </a:lnTo>
                  <a:lnTo>
                    <a:pt x="647235" y="2324"/>
                  </a:lnTo>
                  <a:lnTo>
                    <a:pt x="647700" y="3447"/>
                  </a:lnTo>
                  <a:lnTo>
                    <a:pt x="647700" y="6077"/>
                  </a:lnTo>
                  <a:lnTo>
                    <a:pt x="647235" y="7200"/>
                  </a:lnTo>
                  <a:lnTo>
                    <a:pt x="645374" y="9060"/>
                  </a:lnTo>
                  <a:lnTo>
                    <a:pt x="644252" y="9525"/>
                  </a:lnTo>
                  <a:close/>
                </a:path>
                <a:path w="6750684" h="9525">
                  <a:moveTo>
                    <a:pt x="701402" y="9525"/>
                  </a:moveTo>
                  <a:lnTo>
                    <a:pt x="689247" y="9525"/>
                  </a:lnTo>
                  <a:lnTo>
                    <a:pt x="688125" y="9060"/>
                  </a:lnTo>
                  <a:lnTo>
                    <a:pt x="686264" y="7200"/>
                  </a:lnTo>
                  <a:lnTo>
                    <a:pt x="685800" y="6077"/>
                  </a:lnTo>
                  <a:lnTo>
                    <a:pt x="685800" y="3447"/>
                  </a:lnTo>
                  <a:lnTo>
                    <a:pt x="686264" y="2324"/>
                  </a:lnTo>
                  <a:lnTo>
                    <a:pt x="688125" y="464"/>
                  </a:lnTo>
                  <a:lnTo>
                    <a:pt x="689247" y="0"/>
                  </a:lnTo>
                  <a:lnTo>
                    <a:pt x="701402" y="0"/>
                  </a:lnTo>
                  <a:lnTo>
                    <a:pt x="702524" y="464"/>
                  </a:lnTo>
                  <a:lnTo>
                    <a:pt x="704385" y="2324"/>
                  </a:lnTo>
                  <a:lnTo>
                    <a:pt x="704850" y="3447"/>
                  </a:lnTo>
                  <a:lnTo>
                    <a:pt x="704850" y="6077"/>
                  </a:lnTo>
                  <a:lnTo>
                    <a:pt x="704385" y="7200"/>
                  </a:lnTo>
                  <a:lnTo>
                    <a:pt x="702524" y="9060"/>
                  </a:lnTo>
                  <a:lnTo>
                    <a:pt x="701402" y="9525"/>
                  </a:lnTo>
                  <a:close/>
                </a:path>
                <a:path w="6750684" h="9525">
                  <a:moveTo>
                    <a:pt x="758552" y="9525"/>
                  </a:moveTo>
                  <a:lnTo>
                    <a:pt x="746397" y="9525"/>
                  </a:lnTo>
                  <a:lnTo>
                    <a:pt x="745275" y="9060"/>
                  </a:lnTo>
                  <a:lnTo>
                    <a:pt x="743414" y="7200"/>
                  </a:lnTo>
                  <a:lnTo>
                    <a:pt x="742950" y="6077"/>
                  </a:lnTo>
                  <a:lnTo>
                    <a:pt x="742950" y="3447"/>
                  </a:lnTo>
                  <a:lnTo>
                    <a:pt x="743414" y="2324"/>
                  </a:lnTo>
                  <a:lnTo>
                    <a:pt x="745275" y="464"/>
                  </a:lnTo>
                  <a:lnTo>
                    <a:pt x="746397" y="0"/>
                  </a:lnTo>
                  <a:lnTo>
                    <a:pt x="758552" y="0"/>
                  </a:lnTo>
                  <a:lnTo>
                    <a:pt x="759674" y="464"/>
                  </a:lnTo>
                  <a:lnTo>
                    <a:pt x="761535" y="2324"/>
                  </a:lnTo>
                  <a:lnTo>
                    <a:pt x="762000" y="3447"/>
                  </a:lnTo>
                  <a:lnTo>
                    <a:pt x="762000" y="6077"/>
                  </a:lnTo>
                  <a:lnTo>
                    <a:pt x="761535" y="7200"/>
                  </a:lnTo>
                  <a:lnTo>
                    <a:pt x="759674" y="9060"/>
                  </a:lnTo>
                  <a:lnTo>
                    <a:pt x="758552" y="9525"/>
                  </a:lnTo>
                  <a:close/>
                </a:path>
                <a:path w="6750684" h="9525">
                  <a:moveTo>
                    <a:pt x="815702" y="9525"/>
                  </a:moveTo>
                  <a:lnTo>
                    <a:pt x="803547" y="9525"/>
                  </a:lnTo>
                  <a:lnTo>
                    <a:pt x="802425" y="9060"/>
                  </a:lnTo>
                  <a:lnTo>
                    <a:pt x="800564" y="7200"/>
                  </a:lnTo>
                  <a:lnTo>
                    <a:pt x="800100" y="6077"/>
                  </a:lnTo>
                  <a:lnTo>
                    <a:pt x="800100" y="3447"/>
                  </a:lnTo>
                  <a:lnTo>
                    <a:pt x="800564" y="2324"/>
                  </a:lnTo>
                  <a:lnTo>
                    <a:pt x="802425" y="464"/>
                  </a:lnTo>
                  <a:lnTo>
                    <a:pt x="803547" y="0"/>
                  </a:lnTo>
                  <a:lnTo>
                    <a:pt x="815702" y="0"/>
                  </a:lnTo>
                  <a:lnTo>
                    <a:pt x="816824" y="464"/>
                  </a:lnTo>
                  <a:lnTo>
                    <a:pt x="818685" y="2324"/>
                  </a:lnTo>
                  <a:lnTo>
                    <a:pt x="819150" y="3447"/>
                  </a:lnTo>
                  <a:lnTo>
                    <a:pt x="819150" y="6077"/>
                  </a:lnTo>
                  <a:lnTo>
                    <a:pt x="818685" y="7200"/>
                  </a:lnTo>
                  <a:lnTo>
                    <a:pt x="816824" y="9060"/>
                  </a:lnTo>
                  <a:lnTo>
                    <a:pt x="815702" y="9525"/>
                  </a:lnTo>
                  <a:close/>
                </a:path>
                <a:path w="6750684" h="9525">
                  <a:moveTo>
                    <a:pt x="872852" y="9525"/>
                  </a:moveTo>
                  <a:lnTo>
                    <a:pt x="860697" y="9525"/>
                  </a:lnTo>
                  <a:lnTo>
                    <a:pt x="859575" y="9060"/>
                  </a:lnTo>
                  <a:lnTo>
                    <a:pt x="857714" y="7200"/>
                  </a:lnTo>
                  <a:lnTo>
                    <a:pt x="857250" y="6077"/>
                  </a:lnTo>
                  <a:lnTo>
                    <a:pt x="857250" y="3447"/>
                  </a:lnTo>
                  <a:lnTo>
                    <a:pt x="857714" y="2324"/>
                  </a:lnTo>
                  <a:lnTo>
                    <a:pt x="859575" y="464"/>
                  </a:lnTo>
                  <a:lnTo>
                    <a:pt x="860697" y="0"/>
                  </a:lnTo>
                  <a:lnTo>
                    <a:pt x="872852" y="0"/>
                  </a:lnTo>
                  <a:lnTo>
                    <a:pt x="873974" y="464"/>
                  </a:lnTo>
                  <a:lnTo>
                    <a:pt x="875835" y="2324"/>
                  </a:lnTo>
                  <a:lnTo>
                    <a:pt x="876300" y="3447"/>
                  </a:lnTo>
                  <a:lnTo>
                    <a:pt x="876300" y="6077"/>
                  </a:lnTo>
                  <a:lnTo>
                    <a:pt x="875835" y="7200"/>
                  </a:lnTo>
                  <a:lnTo>
                    <a:pt x="873974" y="9060"/>
                  </a:lnTo>
                  <a:lnTo>
                    <a:pt x="872852" y="9525"/>
                  </a:lnTo>
                  <a:close/>
                </a:path>
                <a:path w="6750684" h="9525">
                  <a:moveTo>
                    <a:pt x="930002" y="9525"/>
                  </a:moveTo>
                  <a:lnTo>
                    <a:pt x="917847" y="9525"/>
                  </a:lnTo>
                  <a:lnTo>
                    <a:pt x="916725" y="9060"/>
                  </a:lnTo>
                  <a:lnTo>
                    <a:pt x="914864" y="7200"/>
                  </a:lnTo>
                  <a:lnTo>
                    <a:pt x="914400" y="6077"/>
                  </a:lnTo>
                  <a:lnTo>
                    <a:pt x="914400" y="3447"/>
                  </a:lnTo>
                  <a:lnTo>
                    <a:pt x="914864" y="2324"/>
                  </a:lnTo>
                  <a:lnTo>
                    <a:pt x="916725" y="464"/>
                  </a:lnTo>
                  <a:lnTo>
                    <a:pt x="917847" y="0"/>
                  </a:lnTo>
                  <a:lnTo>
                    <a:pt x="930002" y="0"/>
                  </a:lnTo>
                  <a:lnTo>
                    <a:pt x="931125" y="464"/>
                  </a:lnTo>
                  <a:lnTo>
                    <a:pt x="932985" y="2324"/>
                  </a:lnTo>
                  <a:lnTo>
                    <a:pt x="933450" y="3447"/>
                  </a:lnTo>
                  <a:lnTo>
                    <a:pt x="933450" y="6077"/>
                  </a:lnTo>
                  <a:lnTo>
                    <a:pt x="932985" y="7200"/>
                  </a:lnTo>
                  <a:lnTo>
                    <a:pt x="931125" y="9060"/>
                  </a:lnTo>
                  <a:lnTo>
                    <a:pt x="930002" y="9525"/>
                  </a:lnTo>
                  <a:close/>
                </a:path>
                <a:path w="6750684" h="9525">
                  <a:moveTo>
                    <a:pt x="987152" y="9525"/>
                  </a:moveTo>
                  <a:lnTo>
                    <a:pt x="974998" y="9525"/>
                  </a:lnTo>
                  <a:lnTo>
                    <a:pt x="973874" y="9060"/>
                  </a:lnTo>
                  <a:lnTo>
                    <a:pt x="972016" y="7200"/>
                  </a:lnTo>
                  <a:lnTo>
                    <a:pt x="971550" y="6077"/>
                  </a:lnTo>
                  <a:lnTo>
                    <a:pt x="971550" y="3447"/>
                  </a:lnTo>
                  <a:lnTo>
                    <a:pt x="972016" y="2324"/>
                  </a:lnTo>
                  <a:lnTo>
                    <a:pt x="973874" y="464"/>
                  </a:lnTo>
                  <a:lnTo>
                    <a:pt x="974998" y="0"/>
                  </a:lnTo>
                  <a:lnTo>
                    <a:pt x="987152" y="0"/>
                  </a:lnTo>
                  <a:lnTo>
                    <a:pt x="988275" y="464"/>
                  </a:lnTo>
                  <a:lnTo>
                    <a:pt x="990133" y="2324"/>
                  </a:lnTo>
                  <a:lnTo>
                    <a:pt x="990600" y="3447"/>
                  </a:lnTo>
                  <a:lnTo>
                    <a:pt x="990600" y="6077"/>
                  </a:lnTo>
                  <a:lnTo>
                    <a:pt x="990133" y="7200"/>
                  </a:lnTo>
                  <a:lnTo>
                    <a:pt x="988275" y="9060"/>
                  </a:lnTo>
                  <a:lnTo>
                    <a:pt x="987152" y="9525"/>
                  </a:lnTo>
                  <a:close/>
                </a:path>
                <a:path w="6750684" h="9525">
                  <a:moveTo>
                    <a:pt x="1044302" y="9525"/>
                  </a:moveTo>
                  <a:lnTo>
                    <a:pt x="1032148" y="9525"/>
                  </a:lnTo>
                  <a:lnTo>
                    <a:pt x="1031024" y="9060"/>
                  </a:lnTo>
                  <a:lnTo>
                    <a:pt x="1029166" y="7200"/>
                  </a:lnTo>
                  <a:lnTo>
                    <a:pt x="1028700" y="6077"/>
                  </a:lnTo>
                  <a:lnTo>
                    <a:pt x="1028700" y="3447"/>
                  </a:lnTo>
                  <a:lnTo>
                    <a:pt x="1029166" y="2324"/>
                  </a:lnTo>
                  <a:lnTo>
                    <a:pt x="1031024" y="464"/>
                  </a:lnTo>
                  <a:lnTo>
                    <a:pt x="1032148" y="0"/>
                  </a:lnTo>
                  <a:lnTo>
                    <a:pt x="1044302" y="0"/>
                  </a:lnTo>
                  <a:lnTo>
                    <a:pt x="1045425" y="464"/>
                  </a:lnTo>
                  <a:lnTo>
                    <a:pt x="1047283" y="2324"/>
                  </a:lnTo>
                  <a:lnTo>
                    <a:pt x="1047750" y="3447"/>
                  </a:lnTo>
                  <a:lnTo>
                    <a:pt x="1047750" y="6077"/>
                  </a:lnTo>
                  <a:lnTo>
                    <a:pt x="1047283" y="7200"/>
                  </a:lnTo>
                  <a:lnTo>
                    <a:pt x="1045425" y="9060"/>
                  </a:lnTo>
                  <a:lnTo>
                    <a:pt x="1044302" y="9525"/>
                  </a:lnTo>
                  <a:close/>
                </a:path>
                <a:path w="6750684" h="9525">
                  <a:moveTo>
                    <a:pt x="1101452" y="9525"/>
                  </a:moveTo>
                  <a:lnTo>
                    <a:pt x="1089298" y="9525"/>
                  </a:lnTo>
                  <a:lnTo>
                    <a:pt x="1088174" y="9060"/>
                  </a:lnTo>
                  <a:lnTo>
                    <a:pt x="1086316" y="7200"/>
                  </a:lnTo>
                  <a:lnTo>
                    <a:pt x="1085850" y="6077"/>
                  </a:lnTo>
                  <a:lnTo>
                    <a:pt x="1085850" y="3447"/>
                  </a:lnTo>
                  <a:lnTo>
                    <a:pt x="1086316" y="2324"/>
                  </a:lnTo>
                  <a:lnTo>
                    <a:pt x="1088174" y="464"/>
                  </a:lnTo>
                  <a:lnTo>
                    <a:pt x="1089298" y="0"/>
                  </a:lnTo>
                  <a:lnTo>
                    <a:pt x="1101452" y="0"/>
                  </a:lnTo>
                  <a:lnTo>
                    <a:pt x="1102575" y="464"/>
                  </a:lnTo>
                  <a:lnTo>
                    <a:pt x="1104433" y="2324"/>
                  </a:lnTo>
                  <a:lnTo>
                    <a:pt x="1104900" y="3447"/>
                  </a:lnTo>
                  <a:lnTo>
                    <a:pt x="1104900" y="6077"/>
                  </a:lnTo>
                  <a:lnTo>
                    <a:pt x="1104433" y="7200"/>
                  </a:lnTo>
                  <a:lnTo>
                    <a:pt x="1102575" y="9060"/>
                  </a:lnTo>
                  <a:lnTo>
                    <a:pt x="1101452" y="9525"/>
                  </a:lnTo>
                  <a:close/>
                </a:path>
                <a:path w="6750684" h="9525">
                  <a:moveTo>
                    <a:pt x="1158602" y="9525"/>
                  </a:moveTo>
                  <a:lnTo>
                    <a:pt x="1146448" y="9525"/>
                  </a:lnTo>
                  <a:lnTo>
                    <a:pt x="1145324" y="9060"/>
                  </a:lnTo>
                  <a:lnTo>
                    <a:pt x="1143466" y="7200"/>
                  </a:lnTo>
                  <a:lnTo>
                    <a:pt x="1143000" y="6077"/>
                  </a:lnTo>
                  <a:lnTo>
                    <a:pt x="1143000" y="3447"/>
                  </a:lnTo>
                  <a:lnTo>
                    <a:pt x="1143466" y="2324"/>
                  </a:lnTo>
                  <a:lnTo>
                    <a:pt x="1145324" y="464"/>
                  </a:lnTo>
                  <a:lnTo>
                    <a:pt x="1146448" y="0"/>
                  </a:lnTo>
                  <a:lnTo>
                    <a:pt x="1158602" y="0"/>
                  </a:lnTo>
                  <a:lnTo>
                    <a:pt x="1159725" y="464"/>
                  </a:lnTo>
                  <a:lnTo>
                    <a:pt x="1161583" y="2324"/>
                  </a:lnTo>
                  <a:lnTo>
                    <a:pt x="1162050" y="3447"/>
                  </a:lnTo>
                  <a:lnTo>
                    <a:pt x="1162050" y="6077"/>
                  </a:lnTo>
                  <a:lnTo>
                    <a:pt x="1161583" y="7200"/>
                  </a:lnTo>
                  <a:lnTo>
                    <a:pt x="1159725" y="9060"/>
                  </a:lnTo>
                  <a:lnTo>
                    <a:pt x="1158602" y="9525"/>
                  </a:lnTo>
                  <a:close/>
                </a:path>
                <a:path w="6750684" h="9525">
                  <a:moveTo>
                    <a:pt x="1215752" y="9525"/>
                  </a:moveTo>
                  <a:lnTo>
                    <a:pt x="1203598" y="9525"/>
                  </a:lnTo>
                  <a:lnTo>
                    <a:pt x="1202474" y="9060"/>
                  </a:lnTo>
                  <a:lnTo>
                    <a:pt x="1200616" y="7200"/>
                  </a:lnTo>
                  <a:lnTo>
                    <a:pt x="1200150" y="6077"/>
                  </a:lnTo>
                  <a:lnTo>
                    <a:pt x="1200150" y="3447"/>
                  </a:lnTo>
                  <a:lnTo>
                    <a:pt x="1200616" y="2324"/>
                  </a:lnTo>
                  <a:lnTo>
                    <a:pt x="1202474" y="464"/>
                  </a:lnTo>
                  <a:lnTo>
                    <a:pt x="1203598" y="0"/>
                  </a:lnTo>
                  <a:lnTo>
                    <a:pt x="1215752" y="0"/>
                  </a:lnTo>
                  <a:lnTo>
                    <a:pt x="1216875" y="464"/>
                  </a:lnTo>
                  <a:lnTo>
                    <a:pt x="1218733" y="2324"/>
                  </a:lnTo>
                  <a:lnTo>
                    <a:pt x="1219200" y="3447"/>
                  </a:lnTo>
                  <a:lnTo>
                    <a:pt x="1219200" y="6077"/>
                  </a:lnTo>
                  <a:lnTo>
                    <a:pt x="1218733" y="7200"/>
                  </a:lnTo>
                  <a:lnTo>
                    <a:pt x="1216875" y="9060"/>
                  </a:lnTo>
                  <a:lnTo>
                    <a:pt x="1215752" y="9525"/>
                  </a:lnTo>
                  <a:close/>
                </a:path>
                <a:path w="6750684" h="9525">
                  <a:moveTo>
                    <a:pt x="1272902" y="9525"/>
                  </a:moveTo>
                  <a:lnTo>
                    <a:pt x="1260748" y="9525"/>
                  </a:lnTo>
                  <a:lnTo>
                    <a:pt x="1259624" y="9060"/>
                  </a:lnTo>
                  <a:lnTo>
                    <a:pt x="1257766" y="7200"/>
                  </a:lnTo>
                  <a:lnTo>
                    <a:pt x="1257300" y="6077"/>
                  </a:lnTo>
                  <a:lnTo>
                    <a:pt x="1257300" y="3447"/>
                  </a:lnTo>
                  <a:lnTo>
                    <a:pt x="1257766" y="2324"/>
                  </a:lnTo>
                  <a:lnTo>
                    <a:pt x="1259624" y="464"/>
                  </a:lnTo>
                  <a:lnTo>
                    <a:pt x="1260748" y="0"/>
                  </a:lnTo>
                  <a:lnTo>
                    <a:pt x="1272902" y="0"/>
                  </a:lnTo>
                  <a:lnTo>
                    <a:pt x="1274025" y="464"/>
                  </a:lnTo>
                  <a:lnTo>
                    <a:pt x="1275883" y="2324"/>
                  </a:lnTo>
                  <a:lnTo>
                    <a:pt x="1276350" y="3447"/>
                  </a:lnTo>
                  <a:lnTo>
                    <a:pt x="1276350" y="6077"/>
                  </a:lnTo>
                  <a:lnTo>
                    <a:pt x="1275883" y="7200"/>
                  </a:lnTo>
                  <a:lnTo>
                    <a:pt x="1274025" y="9060"/>
                  </a:lnTo>
                  <a:lnTo>
                    <a:pt x="1272902" y="9525"/>
                  </a:lnTo>
                  <a:close/>
                </a:path>
                <a:path w="6750684" h="9525">
                  <a:moveTo>
                    <a:pt x="1330052" y="9525"/>
                  </a:moveTo>
                  <a:lnTo>
                    <a:pt x="1317898" y="9525"/>
                  </a:lnTo>
                  <a:lnTo>
                    <a:pt x="1316774" y="9060"/>
                  </a:lnTo>
                  <a:lnTo>
                    <a:pt x="1314916" y="7200"/>
                  </a:lnTo>
                  <a:lnTo>
                    <a:pt x="1314450" y="6077"/>
                  </a:lnTo>
                  <a:lnTo>
                    <a:pt x="1314450" y="3447"/>
                  </a:lnTo>
                  <a:lnTo>
                    <a:pt x="1314916" y="2324"/>
                  </a:lnTo>
                  <a:lnTo>
                    <a:pt x="1316774" y="464"/>
                  </a:lnTo>
                  <a:lnTo>
                    <a:pt x="1317898" y="0"/>
                  </a:lnTo>
                  <a:lnTo>
                    <a:pt x="1330052" y="0"/>
                  </a:lnTo>
                  <a:lnTo>
                    <a:pt x="1331175" y="464"/>
                  </a:lnTo>
                  <a:lnTo>
                    <a:pt x="1333033" y="2324"/>
                  </a:lnTo>
                  <a:lnTo>
                    <a:pt x="1333500" y="3447"/>
                  </a:lnTo>
                  <a:lnTo>
                    <a:pt x="1333500" y="6077"/>
                  </a:lnTo>
                  <a:lnTo>
                    <a:pt x="1333033" y="7200"/>
                  </a:lnTo>
                  <a:lnTo>
                    <a:pt x="1331175" y="9060"/>
                  </a:lnTo>
                  <a:lnTo>
                    <a:pt x="1330052" y="9525"/>
                  </a:lnTo>
                  <a:close/>
                </a:path>
                <a:path w="6750684" h="9525">
                  <a:moveTo>
                    <a:pt x="1387202" y="9525"/>
                  </a:moveTo>
                  <a:lnTo>
                    <a:pt x="1375048" y="9525"/>
                  </a:lnTo>
                  <a:lnTo>
                    <a:pt x="1373924" y="9060"/>
                  </a:lnTo>
                  <a:lnTo>
                    <a:pt x="1372066" y="7200"/>
                  </a:lnTo>
                  <a:lnTo>
                    <a:pt x="1371600" y="6077"/>
                  </a:lnTo>
                  <a:lnTo>
                    <a:pt x="1371600" y="3447"/>
                  </a:lnTo>
                  <a:lnTo>
                    <a:pt x="1372066" y="2324"/>
                  </a:lnTo>
                  <a:lnTo>
                    <a:pt x="1373924" y="464"/>
                  </a:lnTo>
                  <a:lnTo>
                    <a:pt x="1375048" y="0"/>
                  </a:lnTo>
                  <a:lnTo>
                    <a:pt x="1387202" y="0"/>
                  </a:lnTo>
                  <a:lnTo>
                    <a:pt x="1388325" y="464"/>
                  </a:lnTo>
                  <a:lnTo>
                    <a:pt x="1390183" y="2324"/>
                  </a:lnTo>
                  <a:lnTo>
                    <a:pt x="1390650" y="3447"/>
                  </a:lnTo>
                  <a:lnTo>
                    <a:pt x="1390650" y="6077"/>
                  </a:lnTo>
                  <a:lnTo>
                    <a:pt x="1390183" y="7200"/>
                  </a:lnTo>
                  <a:lnTo>
                    <a:pt x="1388325" y="9060"/>
                  </a:lnTo>
                  <a:lnTo>
                    <a:pt x="1387202" y="9525"/>
                  </a:lnTo>
                  <a:close/>
                </a:path>
                <a:path w="6750684" h="9525">
                  <a:moveTo>
                    <a:pt x="1444352" y="9525"/>
                  </a:moveTo>
                  <a:lnTo>
                    <a:pt x="1432198" y="9525"/>
                  </a:lnTo>
                  <a:lnTo>
                    <a:pt x="1431074" y="9060"/>
                  </a:lnTo>
                  <a:lnTo>
                    <a:pt x="1429216" y="7200"/>
                  </a:lnTo>
                  <a:lnTo>
                    <a:pt x="1428750" y="6077"/>
                  </a:lnTo>
                  <a:lnTo>
                    <a:pt x="1428750" y="3447"/>
                  </a:lnTo>
                  <a:lnTo>
                    <a:pt x="1429216" y="2324"/>
                  </a:lnTo>
                  <a:lnTo>
                    <a:pt x="1431074" y="464"/>
                  </a:lnTo>
                  <a:lnTo>
                    <a:pt x="1432198" y="0"/>
                  </a:lnTo>
                  <a:lnTo>
                    <a:pt x="1444352" y="0"/>
                  </a:lnTo>
                  <a:lnTo>
                    <a:pt x="1445475" y="464"/>
                  </a:lnTo>
                  <a:lnTo>
                    <a:pt x="1447333" y="2324"/>
                  </a:lnTo>
                  <a:lnTo>
                    <a:pt x="1447800" y="3447"/>
                  </a:lnTo>
                  <a:lnTo>
                    <a:pt x="1447800" y="6077"/>
                  </a:lnTo>
                  <a:lnTo>
                    <a:pt x="1447333" y="7200"/>
                  </a:lnTo>
                  <a:lnTo>
                    <a:pt x="1445475" y="9060"/>
                  </a:lnTo>
                  <a:lnTo>
                    <a:pt x="1444352" y="9525"/>
                  </a:lnTo>
                  <a:close/>
                </a:path>
                <a:path w="6750684" h="9525">
                  <a:moveTo>
                    <a:pt x="1501502" y="9525"/>
                  </a:moveTo>
                  <a:lnTo>
                    <a:pt x="1489348" y="9525"/>
                  </a:lnTo>
                  <a:lnTo>
                    <a:pt x="1488224" y="9060"/>
                  </a:lnTo>
                  <a:lnTo>
                    <a:pt x="1486366" y="7200"/>
                  </a:lnTo>
                  <a:lnTo>
                    <a:pt x="1485900" y="6077"/>
                  </a:lnTo>
                  <a:lnTo>
                    <a:pt x="1485900" y="3447"/>
                  </a:lnTo>
                  <a:lnTo>
                    <a:pt x="1486366" y="2324"/>
                  </a:lnTo>
                  <a:lnTo>
                    <a:pt x="1488224" y="464"/>
                  </a:lnTo>
                  <a:lnTo>
                    <a:pt x="1489348" y="0"/>
                  </a:lnTo>
                  <a:lnTo>
                    <a:pt x="1501502" y="0"/>
                  </a:lnTo>
                  <a:lnTo>
                    <a:pt x="1502625" y="464"/>
                  </a:lnTo>
                  <a:lnTo>
                    <a:pt x="1504483" y="2324"/>
                  </a:lnTo>
                  <a:lnTo>
                    <a:pt x="1504950" y="3447"/>
                  </a:lnTo>
                  <a:lnTo>
                    <a:pt x="1504950" y="6077"/>
                  </a:lnTo>
                  <a:lnTo>
                    <a:pt x="1504483" y="7200"/>
                  </a:lnTo>
                  <a:lnTo>
                    <a:pt x="1502625" y="9060"/>
                  </a:lnTo>
                  <a:lnTo>
                    <a:pt x="1501502" y="9525"/>
                  </a:lnTo>
                  <a:close/>
                </a:path>
                <a:path w="6750684" h="9525">
                  <a:moveTo>
                    <a:pt x="1558652" y="9525"/>
                  </a:moveTo>
                  <a:lnTo>
                    <a:pt x="1546498" y="9525"/>
                  </a:lnTo>
                  <a:lnTo>
                    <a:pt x="1545374" y="9060"/>
                  </a:lnTo>
                  <a:lnTo>
                    <a:pt x="1543516" y="7200"/>
                  </a:lnTo>
                  <a:lnTo>
                    <a:pt x="1543050" y="6077"/>
                  </a:lnTo>
                  <a:lnTo>
                    <a:pt x="1543050" y="3447"/>
                  </a:lnTo>
                  <a:lnTo>
                    <a:pt x="1543516" y="2324"/>
                  </a:lnTo>
                  <a:lnTo>
                    <a:pt x="1545374" y="464"/>
                  </a:lnTo>
                  <a:lnTo>
                    <a:pt x="1546498" y="0"/>
                  </a:lnTo>
                  <a:lnTo>
                    <a:pt x="1558652" y="0"/>
                  </a:lnTo>
                  <a:lnTo>
                    <a:pt x="1559775" y="464"/>
                  </a:lnTo>
                  <a:lnTo>
                    <a:pt x="1561633" y="2324"/>
                  </a:lnTo>
                  <a:lnTo>
                    <a:pt x="1562100" y="3447"/>
                  </a:lnTo>
                  <a:lnTo>
                    <a:pt x="1562100" y="6077"/>
                  </a:lnTo>
                  <a:lnTo>
                    <a:pt x="1561633" y="7200"/>
                  </a:lnTo>
                  <a:lnTo>
                    <a:pt x="1559775" y="9060"/>
                  </a:lnTo>
                  <a:lnTo>
                    <a:pt x="1558652" y="9525"/>
                  </a:lnTo>
                  <a:close/>
                </a:path>
                <a:path w="6750684" h="9525">
                  <a:moveTo>
                    <a:pt x="1615802" y="9525"/>
                  </a:moveTo>
                  <a:lnTo>
                    <a:pt x="1603648" y="9525"/>
                  </a:lnTo>
                  <a:lnTo>
                    <a:pt x="1602524" y="9060"/>
                  </a:lnTo>
                  <a:lnTo>
                    <a:pt x="1600666" y="7200"/>
                  </a:lnTo>
                  <a:lnTo>
                    <a:pt x="1600200" y="6077"/>
                  </a:lnTo>
                  <a:lnTo>
                    <a:pt x="1600200" y="3447"/>
                  </a:lnTo>
                  <a:lnTo>
                    <a:pt x="1600666" y="2324"/>
                  </a:lnTo>
                  <a:lnTo>
                    <a:pt x="1602524" y="464"/>
                  </a:lnTo>
                  <a:lnTo>
                    <a:pt x="1603648" y="0"/>
                  </a:lnTo>
                  <a:lnTo>
                    <a:pt x="1615802" y="0"/>
                  </a:lnTo>
                  <a:lnTo>
                    <a:pt x="1616925" y="464"/>
                  </a:lnTo>
                  <a:lnTo>
                    <a:pt x="1618783" y="2324"/>
                  </a:lnTo>
                  <a:lnTo>
                    <a:pt x="1619250" y="3447"/>
                  </a:lnTo>
                  <a:lnTo>
                    <a:pt x="1619250" y="6077"/>
                  </a:lnTo>
                  <a:lnTo>
                    <a:pt x="1618783" y="7200"/>
                  </a:lnTo>
                  <a:lnTo>
                    <a:pt x="1616925" y="9060"/>
                  </a:lnTo>
                  <a:lnTo>
                    <a:pt x="1615802" y="9525"/>
                  </a:lnTo>
                  <a:close/>
                </a:path>
                <a:path w="6750684" h="9525">
                  <a:moveTo>
                    <a:pt x="1672952" y="9525"/>
                  </a:moveTo>
                  <a:lnTo>
                    <a:pt x="1660798" y="9525"/>
                  </a:lnTo>
                  <a:lnTo>
                    <a:pt x="1659674" y="9060"/>
                  </a:lnTo>
                  <a:lnTo>
                    <a:pt x="1657816" y="7200"/>
                  </a:lnTo>
                  <a:lnTo>
                    <a:pt x="1657350" y="6077"/>
                  </a:lnTo>
                  <a:lnTo>
                    <a:pt x="1657350" y="3447"/>
                  </a:lnTo>
                  <a:lnTo>
                    <a:pt x="1657816" y="2324"/>
                  </a:lnTo>
                  <a:lnTo>
                    <a:pt x="1659674" y="464"/>
                  </a:lnTo>
                  <a:lnTo>
                    <a:pt x="1660798" y="0"/>
                  </a:lnTo>
                  <a:lnTo>
                    <a:pt x="1672952" y="0"/>
                  </a:lnTo>
                  <a:lnTo>
                    <a:pt x="1674075" y="464"/>
                  </a:lnTo>
                  <a:lnTo>
                    <a:pt x="1675933" y="2324"/>
                  </a:lnTo>
                  <a:lnTo>
                    <a:pt x="1676400" y="3447"/>
                  </a:lnTo>
                  <a:lnTo>
                    <a:pt x="1676400" y="6077"/>
                  </a:lnTo>
                  <a:lnTo>
                    <a:pt x="1675933" y="7200"/>
                  </a:lnTo>
                  <a:lnTo>
                    <a:pt x="1674075" y="9060"/>
                  </a:lnTo>
                  <a:lnTo>
                    <a:pt x="1672952" y="9525"/>
                  </a:lnTo>
                  <a:close/>
                </a:path>
                <a:path w="6750684" h="9525">
                  <a:moveTo>
                    <a:pt x="1730102" y="9525"/>
                  </a:moveTo>
                  <a:lnTo>
                    <a:pt x="1717948" y="9525"/>
                  </a:lnTo>
                  <a:lnTo>
                    <a:pt x="1716824" y="9060"/>
                  </a:lnTo>
                  <a:lnTo>
                    <a:pt x="1714966" y="7200"/>
                  </a:lnTo>
                  <a:lnTo>
                    <a:pt x="1714500" y="6077"/>
                  </a:lnTo>
                  <a:lnTo>
                    <a:pt x="1714500" y="3447"/>
                  </a:lnTo>
                  <a:lnTo>
                    <a:pt x="1714966" y="2324"/>
                  </a:lnTo>
                  <a:lnTo>
                    <a:pt x="1716824" y="464"/>
                  </a:lnTo>
                  <a:lnTo>
                    <a:pt x="1717948" y="0"/>
                  </a:lnTo>
                  <a:lnTo>
                    <a:pt x="1730102" y="0"/>
                  </a:lnTo>
                  <a:lnTo>
                    <a:pt x="1731226" y="464"/>
                  </a:lnTo>
                  <a:lnTo>
                    <a:pt x="1733083" y="2324"/>
                  </a:lnTo>
                  <a:lnTo>
                    <a:pt x="1733550" y="3447"/>
                  </a:lnTo>
                  <a:lnTo>
                    <a:pt x="1733550" y="6077"/>
                  </a:lnTo>
                  <a:lnTo>
                    <a:pt x="1733083" y="7200"/>
                  </a:lnTo>
                  <a:lnTo>
                    <a:pt x="1731226" y="9060"/>
                  </a:lnTo>
                  <a:lnTo>
                    <a:pt x="1730102" y="9525"/>
                  </a:lnTo>
                  <a:close/>
                </a:path>
                <a:path w="6750684" h="9525">
                  <a:moveTo>
                    <a:pt x="1787252" y="9525"/>
                  </a:moveTo>
                  <a:lnTo>
                    <a:pt x="1775098" y="9525"/>
                  </a:lnTo>
                  <a:lnTo>
                    <a:pt x="1773974" y="9060"/>
                  </a:lnTo>
                  <a:lnTo>
                    <a:pt x="1772116" y="7200"/>
                  </a:lnTo>
                  <a:lnTo>
                    <a:pt x="1771650" y="6077"/>
                  </a:lnTo>
                  <a:lnTo>
                    <a:pt x="1771650" y="3447"/>
                  </a:lnTo>
                  <a:lnTo>
                    <a:pt x="1772116" y="2324"/>
                  </a:lnTo>
                  <a:lnTo>
                    <a:pt x="1773974" y="464"/>
                  </a:lnTo>
                  <a:lnTo>
                    <a:pt x="1775098" y="0"/>
                  </a:lnTo>
                  <a:lnTo>
                    <a:pt x="1787252" y="0"/>
                  </a:lnTo>
                  <a:lnTo>
                    <a:pt x="1788376" y="464"/>
                  </a:lnTo>
                  <a:lnTo>
                    <a:pt x="1790233" y="2324"/>
                  </a:lnTo>
                  <a:lnTo>
                    <a:pt x="1790700" y="3447"/>
                  </a:lnTo>
                  <a:lnTo>
                    <a:pt x="1790700" y="6077"/>
                  </a:lnTo>
                  <a:lnTo>
                    <a:pt x="1790233" y="7200"/>
                  </a:lnTo>
                  <a:lnTo>
                    <a:pt x="1788376" y="9060"/>
                  </a:lnTo>
                  <a:lnTo>
                    <a:pt x="1787252" y="9525"/>
                  </a:lnTo>
                  <a:close/>
                </a:path>
                <a:path w="6750684" h="9525">
                  <a:moveTo>
                    <a:pt x="1844402" y="9525"/>
                  </a:moveTo>
                  <a:lnTo>
                    <a:pt x="1832248" y="9525"/>
                  </a:lnTo>
                  <a:lnTo>
                    <a:pt x="1831124" y="9060"/>
                  </a:lnTo>
                  <a:lnTo>
                    <a:pt x="1829266" y="7200"/>
                  </a:lnTo>
                  <a:lnTo>
                    <a:pt x="1828800" y="6077"/>
                  </a:lnTo>
                  <a:lnTo>
                    <a:pt x="1828800" y="3447"/>
                  </a:lnTo>
                  <a:lnTo>
                    <a:pt x="1829266" y="2324"/>
                  </a:lnTo>
                  <a:lnTo>
                    <a:pt x="1831124" y="464"/>
                  </a:lnTo>
                  <a:lnTo>
                    <a:pt x="1832248" y="0"/>
                  </a:lnTo>
                  <a:lnTo>
                    <a:pt x="1844402" y="0"/>
                  </a:lnTo>
                  <a:lnTo>
                    <a:pt x="1845526" y="464"/>
                  </a:lnTo>
                  <a:lnTo>
                    <a:pt x="1847383" y="2324"/>
                  </a:lnTo>
                  <a:lnTo>
                    <a:pt x="1847850" y="3447"/>
                  </a:lnTo>
                  <a:lnTo>
                    <a:pt x="1847850" y="6077"/>
                  </a:lnTo>
                  <a:lnTo>
                    <a:pt x="1847383" y="7200"/>
                  </a:lnTo>
                  <a:lnTo>
                    <a:pt x="1845526" y="9060"/>
                  </a:lnTo>
                  <a:lnTo>
                    <a:pt x="1844402" y="9525"/>
                  </a:lnTo>
                  <a:close/>
                </a:path>
                <a:path w="6750684" h="9525">
                  <a:moveTo>
                    <a:pt x="1901552" y="9525"/>
                  </a:moveTo>
                  <a:lnTo>
                    <a:pt x="1889398" y="9525"/>
                  </a:lnTo>
                  <a:lnTo>
                    <a:pt x="1888274" y="9060"/>
                  </a:lnTo>
                  <a:lnTo>
                    <a:pt x="1886416" y="7200"/>
                  </a:lnTo>
                  <a:lnTo>
                    <a:pt x="1885950" y="6077"/>
                  </a:lnTo>
                  <a:lnTo>
                    <a:pt x="1885950" y="3447"/>
                  </a:lnTo>
                  <a:lnTo>
                    <a:pt x="1886416" y="2324"/>
                  </a:lnTo>
                  <a:lnTo>
                    <a:pt x="1888274" y="464"/>
                  </a:lnTo>
                  <a:lnTo>
                    <a:pt x="1889398" y="0"/>
                  </a:lnTo>
                  <a:lnTo>
                    <a:pt x="1901552" y="0"/>
                  </a:lnTo>
                  <a:lnTo>
                    <a:pt x="1902676" y="464"/>
                  </a:lnTo>
                  <a:lnTo>
                    <a:pt x="1904533" y="2324"/>
                  </a:lnTo>
                  <a:lnTo>
                    <a:pt x="1905000" y="3447"/>
                  </a:lnTo>
                  <a:lnTo>
                    <a:pt x="1905000" y="6077"/>
                  </a:lnTo>
                  <a:lnTo>
                    <a:pt x="1904533" y="7200"/>
                  </a:lnTo>
                  <a:lnTo>
                    <a:pt x="1902676" y="9060"/>
                  </a:lnTo>
                  <a:lnTo>
                    <a:pt x="1901552" y="9525"/>
                  </a:lnTo>
                  <a:close/>
                </a:path>
                <a:path w="6750684" h="9525">
                  <a:moveTo>
                    <a:pt x="1958702" y="9525"/>
                  </a:moveTo>
                  <a:lnTo>
                    <a:pt x="1946548" y="9525"/>
                  </a:lnTo>
                  <a:lnTo>
                    <a:pt x="1945424" y="9060"/>
                  </a:lnTo>
                  <a:lnTo>
                    <a:pt x="1943566" y="7200"/>
                  </a:lnTo>
                  <a:lnTo>
                    <a:pt x="1943100" y="6077"/>
                  </a:lnTo>
                  <a:lnTo>
                    <a:pt x="1943100" y="3447"/>
                  </a:lnTo>
                  <a:lnTo>
                    <a:pt x="1943566" y="2324"/>
                  </a:lnTo>
                  <a:lnTo>
                    <a:pt x="1945424" y="464"/>
                  </a:lnTo>
                  <a:lnTo>
                    <a:pt x="1946548" y="0"/>
                  </a:lnTo>
                  <a:lnTo>
                    <a:pt x="1958702" y="0"/>
                  </a:lnTo>
                  <a:lnTo>
                    <a:pt x="1959826" y="464"/>
                  </a:lnTo>
                  <a:lnTo>
                    <a:pt x="1961683" y="2324"/>
                  </a:lnTo>
                  <a:lnTo>
                    <a:pt x="1962150" y="3447"/>
                  </a:lnTo>
                  <a:lnTo>
                    <a:pt x="1962150" y="6077"/>
                  </a:lnTo>
                  <a:lnTo>
                    <a:pt x="1961683" y="7200"/>
                  </a:lnTo>
                  <a:lnTo>
                    <a:pt x="1959826" y="9060"/>
                  </a:lnTo>
                  <a:lnTo>
                    <a:pt x="1958702" y="9525"/>
                  </a:lnTo>
                  <a:close/>
                </a:path>
                <a:path w="6750684" h="9525">
                  <a:moveTo>
                    <a:pt x="2015852" y="9525"/>
                  </a:moveTo>
                  <a:lnTo>
                    <a:pt x="2003698" y="9525"/>
                  </a:lnTo>
                  <a:lnTo>
                    <a:pt x="2002574" y="9060"/>
                  </a:lnTo>
                  <a:lnTo>
                    <a:pt x="2000716" y="7200"/>
                  </a:lnTo>
                  <a:lnTo>
                    <a:pt x="2000250" y="6077"/>
                  </a:lnTo>
                  <a:lnTo>
                    <a:pt x="2000250" y="3447"/>
                  </a:lnTo>
                  <a:lnTo>
                    <a:pt x="2000716" y="2324"/>
                  </a:lnTo>
                  <a:lnTo>
                    <a:pt x="2002574" y="464"/>
                  </a:lnTo>
                  <a:lnTo>
                    <a:pt x="2003698" y="0"/>
                  </a:lnTo>
                  <a:lnTo>
                    <a:pt x="2015852" y="0"/>
                  </a:lnTo>
                  <a:lnTo>
                    <a:pt x="2016976" y="464"/>
                  </a:lnTo>
                  <a:lnTo>
                    <a:pt x="2018833" y="2324"/>
                  </a:lnTo>
                  <a:lnTo>
                    <a:pt x="2019300" y="3447"/>
                  </a:lnTo>
                  <a:lnTo>
                    <a:pt x="2019300" y="6077"/>
                  </a:lnTo>
                  <a:lnTo>
                    <a:pt x="2018833" y="7200"/>
                  </a:lnTo>
                  <a:lnTo>
                    <a:pt x="2016976" y="9060"/>
                  </a:lnTo>
                  <a:lnTo>
                    <a:pt x="2015852" y="9525"/>
                  </a:lnTo>
                  <a:close/>
                </a:path>
                <a:path w="6750684" h="9525">
                  <a:moveTo>
                    <a:pt x="2073002" y="9525"/>
                  </a:moveTo>
                  <a:lnTo>
                    <a:pt x="2060848" y="9525"/>
                  </a:lnTo>
                  <a:lnTo>
                    <a:pt x="2059724" y="9060"/>
                  </a:lnTo>
                  <a:lnTo>
                    <a:pt x="2057866" y="7200"/>
                  </a:lnTo>
                  <a:lnTo>
                    <a:pt x="2057400" y="6077"/>
                  </a:lnTo>
                  <a:lnTo>
                    <a:pt x="2057400" y="3447"/>
                  </a:lnTo>
                  <a:lnTo>
                    <a:pt x="2057866" y="2324"/>
                  </a:lnTo>
                  <a:lnTo>
                    <a:pt x="2059724" y="464"/>
                  </a:lnTo>
                  <a:lnTo>
                    <a:pt x="2060848" y="0"/>
                  </a:lnTo>
                  <a:lnTo>
                    <a:pt x="2073002" y="0"/>
                  </a:lnTo>
                  <a:lnTo>
                    <a:pt x="2074126" y="464"/>
                  </a:lnTo>
                  <a:lnTo>
                    <a:pt x="2075983" y="2324"/>
                  </a:lnTo>
                  <a:lnTo>
                    <a:pt x="2076450" y="3447"/>
                  </a:lnTo>
                  <a:lnTo>
                    <a:pt x="2076450" y="6077"/>
                  </a:lnTo>
                  <a:lnTo>
                    <a:pt x="2075983" y="7200"/>
                  </a:lnTo>
                  <a:lnTo>
                    <a:pt x="2074126" y="9060"/>
                  </a:lnTo>
                  <a:lnTo>
                    <a:pt x="2073002" y="9525"/>
                  </a:lnTo>
                  <a:close/>
                </a:path>
                <a:path w="6750684" h="9525">
                  <a:moveTo>
                    <a:pt x="2130152" y="9525"/>
                  </a:moveTo>
                  <a:lnTo>
                    <a:pt x="2117998" y="9525"/>
                  </a:lnTo>
                  <a:lnTo>
                    <a:pt x="2116874" y="9060"/>
                  </a:lnTo>
                  <a:lnTo>
                    <a:pt x="2115016" y="7200"/>
                  </a:lnTo>
                  <a:lnTo>
                    <a:pt x="2114550" y="6077"/>
                  </a:lnTo>
                  <a:lnTo>
                    <a:pt x="2114550" y="3447"/>
                  </a:lnTo>
                  <a:lnTo>
                    <a:pt x="2115016" y="2324"/>
                  </a:lnTo>
                  <a:lnTo>
                    <a:pt x="2116874" y="464"/>
                  </a:lnTo>
                  <a:lnTo>
                    <a:pt x="2117998" y="0"/>
                  </a:lnTo>
                  <a:lnTo>
                    <a:pt x="2130152" y="0"/>
                  </a:lnTo>
                  <a:lnTo>
                    <a:pt x="2131276" y="464"/>
                  </a:lnTo>
                  <a:lnTo>
                    <a:pt x="2133133" y="2324"/>
                  </a:lnTo>
                  <a:lnTo>
                    <a:pt x="2133600" y="3447"/>
                  </a:lnTo>
                  <a:lnTo>
                    <a:pt x="2133600" y="6077"/>
                  </a:lnTo>
                  <a:lnTo>
                    <a:pt x="2133133" y="7200"/>
                  </a:lnTo>
                  <a:lnTo>
                    <a:pt x="2131276" y="9060"/>
                  </a:lnTo>
                  <a:lnTo>
                    <a:pt x="2130152" y="9525"/>
                  </a:lnTo>
                  <a:close/>
                </a:path>
                <a:path w="6750684" h="9525">
                  <a:moveTo>
                    <a:pt x="2187302" y="9525"/>
                  </a:moveTo>
                  <a:lnTo>
                    <a:pt x="2175148" y="9525"/>
                  </a:lnTo>
                  <a:lnTo>
                    <a:pt x="2174024" y="9060"/>
                  </a:lnTo>
                  <a:lnTo>
                    <a:pt x="2172166" y="7200"/>
                  </a:lnTo>
                  <a:lnTo>
                    <a:pt x="2171700" y="6077"/>
                  </a:lnTo>
                  <a:lnTo>
                    <a:pt x="2171700" y="3447"/>
                  </a:lnTo>
                  <a:lnTo>
                    <a:pt x="2172166" y="2324"/>
                  </a:lnTo>
                  <a:lnTo>
                    <a:pt x="2174024" y="464"/>
                  </a:lnTo>
                  <a:lnTo>
                    <a:pt x="2175148" y="0"/>
                  </a:lnTo>
                  <a:lnTo>
                    <a:pt x="2187302" y="0"/>
                  </a:lnTo>
                  <a:lnTo>
                    <a:pt x="2188426" y="464"/>
                  </a:lnTo>
                  <a:lnTo>
                    <a:pt x="2190283" y="2324"/>
                  </a:lnTo>
                  <a:lnTo>
                    <a:pt x="2190750" y="3447"/>
                  </a:lnTo>
                  <a:lnTo>
                    <a:pt x="2190750" y="6077"/>
                  </a:lnTo>
                  <a:lnTo>
                    <a:pt x="2190283" y="7200"/>
                  </a:lnTo>
                  <a:lnTo>
                    <a:pt x="2188426" y="9060"/>
                  </a:lnTo>
                  <a:lnTo>
                    <a:pt x="2187302" y="9525"/>
                  </a:lnTo>
                  <a:close/>
                </a:path>
                <a:path w="6750684" h="9525">
                  <a:moveTo>
                    <a:pt x="2244452" y="9525"/>
                  </a:moveTo>
                  <a:lnTo>
                    <a:pt x="2232298" y="9525"/>
                  </a:lnTo>
                  <a:lnTo>
                    <a:pt x="2231174" y="9060"/>
                  </a:lnTo>
                  <a:lnTo>
                    <a:pt x="2229316" y="7200"/>
                  </a:lnTo>
                  <a:lnTo>
                    <a:pt x="2228850" y="6077"/>
                  </a:lnTo>
                  <a:lnTo>
                    <a:pt x="2228850" y="3447"/>
                  </a:lnTo>
                  <a:lnTo>
                    <a:pt x="2229316" y="2324"/>
                  </a:lnTo>
                  <a:lnTo>
                    <a:pt x="2231174" y="464"/>
                  </a:lnTo>
                  <a:lnTo>
                    <a:pt x="2232298" y="0"/>
                  </a:lnTo>
                  <a:lnTo>
                    <a:pt x="2244452" y="0"/>
                  </a:lnTo>
                  <a:lnTo>
                    <a:pt x="2245576" y="464"/>
                  </a:lnTo>
                  <a:lnTo>
                    <a:pt x="2247433" y="2324"/>
                  </a:lnTo>
                  <a:lnTo>
                    <a:pt x="2247900" y="3447"/>
                  </a:lnTo>
                  <a:lnTo>
                    <a:pt x="2247900" y="6077"/>
                  </a:lnTo>
                  <a:lnTo>
                    <a:pt x="2247433" y="7200"/>
                  </a:lnTo>
                  <a:lnTo>
                    <a:pt x="2245576" y="9060"/>
                  </a:lnTo>
                  <a:lnTo>
                    <a:pt x="2244452" y="9525"/>
                  </a:lnTo>
                  <a:close/>
                </a:path>
                <a:path w="6750684" h="9525">
                  <a:moveTo>
                    <a:pt x="2301602" y="9525"/>
                  </a:moveTo>
                  <a:lnTo>
                    <a:pt x="2289448" y="9525"/>
                  </a:lnTo>
                  <a:lnTo>
                    <a:pt x="2288324" y="9060"/>
                  </a:lnTo>
                  <a:lnTo>
                    <a:pt x="2286466" y="7200"/>
                  </a:lnTo>
                  <a:lnTo>
                    <a:pt x="2286000" y="6077"/>
                  </a:lnTo>
                  <a:lnTo>
                    <a:pt x="2286000" y="3447"/>
                  </a:lnTo>
                  <a:lnTo>
                    <a:pt x="2286466" y="2324"/>
                  </a:lnTo>
                  <a:lnTo>
                    <a:pt x="2288324" y="464"/>
                  </a:lnTo>
                  <a:lnTo>
                    <a:pt x="2289448" y="0"/>
                  </a:lnTo>
                  <a:lnTo>
                    <a:pt x="2301602" y="0"/>
                  </a:lnTo>
                  <a:lnTo>
                    <a:pt x="2302726" y="464"/>
                  </a:lnTo>
                  <a:lnTo>
                    <a:pt x="2304583" y="2324"/>
                  </a:lnTo>
                  <a:lnTo>
                    <a:pt x="2305050" y="3447"/>
                  </a:lnTo>
                  <a:lnTo>
                    <a:pt x="2305050" y="6077"/>
                  </a:lnTo>
                  <a:lnTo>
                    <a:pt x="2304583" y="7200"/>
                  </a:lnTo>
                  <a:lnTo>
                    <a:pt x="2302726" y="9060"/>
                  </a:lnTo>
                  <a:lnTo>
                    <a:pt x="2301602" y="9525"/>
                  </a:lnTo>
                  <a:close/>
                </a:path>
                <a:path w="6750684" h="9525">
                  <a:moveTo>
                    <a:pt x="2358752" y="9525"/>
                  </a:moveTo>
                  <a:lnTo>
                    <a:pt x="2346598" y="9525"/>
                  </a:lnTo>
                  <a:lnTo>
                    <a:pt x="2345474" y="9060"/>
                  </a:lnTo>
                  <a:lnTo>
                    <a:pt x="2343616" y="7200"/>
                  </a:lnTo>
                  <a:lnTo>
                    <a:pt x="2343150" y="6077"/>
                  </a:lnTo>
                  <a:lnTo>
                    <a:pt x="2343150" y="3447"/>
                  </a:lnTo>
                  <a:lnTo>
                    <a:pt x="2343616" y="2324"/>
                  </a:lnTo>
                  <a:lnTo>
                    <a:pt x="2345474" y="464"/>
                  </a:lnTo>
                  <a:lnTo>
                    <a:pt x="2346598" y="0"/>
                  </a:lnTo>
                  <a:lnTo>
                    <a:pt x="2358752" y="0"/>
                  </a:lnTo>
                  <a:lnTo>
                    <a:pt x="2359876" y="464"/>
                  </a:lnTo>
                  <a:lnTo>
                    <a:pt x="2361733" y="2324"/>
                  </a:lnTo>
                  <a:lnTo>
                    <a:pt x="2362200" y="3447"/>
                  </a:lnTo>
                  <a:lnTo>
                    <a:pt x="2362200" y="6077"/>
                  </a:lnTo>
                  <a:lnTo>
                    <a:pt x="2361733" y="7200"/>
                  </a:lnTo>
                  <a:lnTo>
                    <a:pt x="2359876" y="9060"/>
                  </a:lnTo>
                  <a:lnTo>
                    <a:pt x="2358752" y="9525"/>
                  </a:lnTo>
                  <a:close/>
                </a:path>
                <a:path w="6750684" h="9525">
                  <a:moveTo>
                    <a:pt x="2415902" y="9525"/>
                  </a:moveTo>
                  <a:lnTo>
                    <a:pt x="2403748" y="9525"/>
                  </a:lnTo>
                  <a:lnTo>
                    <a:pt x="2402624" y="9060"/>
                  </a:lnTo>
                  <a:lnTo>
                    <a:pt x="2400766" y="7200"/>
                  </a:lnTo>
                  <a:lnTo>
                    <a:pt x="2400300" y="6077"/>
                  </a:lnTo>
                  <a:lnTo>
                    <a:pt x="2400300" y="3447"/>
                  </a:lnTo>
                  <a:lnTo>
                    <a:pt x="2400766" y="2324"/>
                  </a:lnTo>
                  <a:lnTo>
                    <a:pt x="2402624" y="464"/>
                  </a:lnTo>
                  <a:lnTo>
                    <a:pt x="2403748" y="0"/>
                  </a:lnTo>
                  <a:lnTo>
                    <a:pt x="2415902" y="0"/>
                  </a:lnTo>
                  <a:lnTo>
                    <a:pt x="2417026" y="464"/>
                  </a:lnTo>
                  <a:lnTo>
                    <a:pt x="2418883" y="2324"/>
                  </a:lnTo>
                  <a:lnTo>
                    <a:pt x="2419350" y="3447"/>
                  </a:lnTo>
                  <a:lnTo>
                    <a:pt x="2419350" y="6077"/>
                  </a:lnTo>
                  <a:lnTo>
                    <a:pt x="2418883" y="7200"/>
                  </a:lnTo>
                  <a:lnTo>
                    <a:pt x="2417026" y="9060"/>
                  </a:lnTo>
                  <a:lnTo>
                    <a:pt x="2415902" y="9525"/>
                  </a:lnTo>
                  <a:close/>
                </a:path>
                <a:path w="6750684" h="9525">
                  <a:moveTo>
                    <a:pt x="2473052" y="9525"/>
                  </a:moveTo>
                  <a:lnTo>
                    <a:pt x="2460898" y="9525"/>
                  </a:lnTo>
                  <a:lnTo>
                    <a:pt x="2459774" y="9060"/>
                  </a:lnTo>
                  <a:lnTo>
                    <a:pt x="2457916" y="7200"/>
                  </a:lnTo>
                  <a:lnTo>
                    <a:pt x="2457450" y="6077"/>
                  </a:lnTo>
                  <a:lnTo>
                    <a:pt x="2457450" y="3447"/>
                  </a:lnTo>
                  <a:lnTo>
                    <a:pt x="2457916" y="2324"/>
                  </a:lnTo>
                  <a:lnTo>
                    <a:pt x="2459774" y="464"/>
                  </a:lnTo>
                  <a:lnTo>
                    <a:pt x="2460898" y="0"/>
                  </a:lnTo>
                  <a:lnTo>
                    <a:pt x="2473052" y="0"/>
                  </a:lnTo>
                  <a:lnTo>
                    <a:pt x="2474176" y="464"/>
                  </a:lnTo>
                  <a:lnTo>
                    <a:pt x="2476033" y="2324"/>
                  </a:lnTo>
                  <a:lnTo>
                    <a:pt x="2476500" y="3447"/>
                  </a:lnTo>
                  <a:lnTo>
                    <a:pt x="2476500" y="6077"/>
                  </a:lnTo>
                  <a:lnTo>
                    <a:pt x="2476033" y="7200"/>
                  </a:lnTo>
                  <a:lnTo>
                    <a:pt x="2474176" y="9060"/>
                  </a:lnTo>
                  <a:lnTo>
                    <a:pt x="2473052" y="9525"/>
                  </a:lnTo>
                  <a:close/>
                </a:path>
                <a:path w="6750684" h="9525">
                  <a:moveTo>
                    <a:pt x="2530202" y="9525"/>
                  </a:moveTo>
                  <a:lnTo>
                    <a:pt x="2518048" y="9525"/>
                  </a:lnTo>
                  <a:lnTo>
                    <a:pt x="2516924" y="9060"/>
                  </a:lnTo>
                  <a:lnTo>
                    <a:pt x="2515066" y="7200"/>
                  </a:lnTo>
                  <a:lnTo>
                    <a:pt x="2514600" y="6077"/>
                  </a:lnTo>
                  <a:lnTo>
                    <a:pt x="2514600" y="3447"/>
                  </a:lnTo>
                  <a:lnTo>
                    <a:pt x="2515066" y="2324"/>
                  </a:lnTo>
                  <a:lnTo>
                    <a:pt x="2516924" y="464"/>
                  </a:lnTo>
                  <a:lnTo>
                    <a:pt x="2518048" y="0"/>
                  </a:lnTo>
                  <a:lnTo>
                    <a:pt x="2530202" y="0"/>
                  </a:lnTo>
                  <a:lnTo>
                    <a:pt x="2531326" y="464"/>
                  </a:lnTo>
                  <a:lnTo>
                    <a:pt x="2533183" y="2324"/>
                  </a:lnTo>
                  <a:lnTo>
                    <a:pt x="2533650" y="3447"/>
                  </a:lnTo>
                  <a:lnTo>
                    <a:pt x="2533650" y="6077"/>
                  </a:lnTo>
                  <a:lnTo>
                    <a:pt x="2533183" y="7200"/>
                  </a:lnTo>
                  <a:lnTo>
                    <a:pt x="2531326" y="9060"/>
                  </a:lnTo>
                  <a:lnTo>
                    <a:pt x="2530202" y="9525"/>
                  </a:lnTo>
                  <a:close/>
                </a:path>
                <a:path w="6750684" h="9525">
                  <a:moveTo>
                    <a:pt x="2587352" y="9525"/>
                  </a:moveTo>
                  <a:lnTo>
                    <a:pt x="2575198" y="9525"/>
                  </a:lnTo>
                  <a:lnTo>
                    <a:pt x="2574074" y="9060"/>
                  </a:lnTo>
                  <a:lnTo>
                    <a:pt x="2572216" y="7200"/>
                  </a:lnTo>
                  <a:lnTo>
                    <a:pt x="2571750" y="6077"/>
                  </a:lnTo>
                  <a:lnTo>
                    <a:pt x="2571750" y="3447"/>
                  </a:lnTo>
                  <a:lnTo>
                    <a:pt x="2572216" y="2324"/>
                  </a:lnTo>
                  <a:lnTo>
                    <a:pt x="2574074" y="464"/>
                  </a:lnTo>
                  <a:lnTo>
                    <a:pt x="2575198" y="0"/>
                  </a:lnTo>
                  <a:lnTo>
                    <a:pt x="2587352" y="0"/>
                  </a:lnTo>
                  <a:lnTo>
                    <a:pt x="2588476" y="464"/>
                  </a:lnTo>
                  <a:lnTo>
                    <a:pt x="2590333" y="2324"/>
                  </a:lnTo>
                  <a:lnTo>
                    <a:pt x="2590800" y="3447"/>
                  </a:lnTo>
                  <a:lnTo>
                    <a:pt x="2590800" y="6077"/>
                  </a:lnTo>
                  <a:lnTo>
                    <a:pt x="2590333" y="7200"/>
                  </a:lnTo>
                  <a:lnTo>
                    <a:pt x="2588476" y="9060"/>
                  </a:lnTo>
                  <a:lnTo>
                    <a:pt x="2587352" y="9525"/>
                  </a:lnTo>
                  <a:close/>
                </a:path>
                <a:path w="6750684" h="9525">
                  <a:moveTo>
                    <a:pt x="2644502" y="9525"/>
                  </a:moveTo>
                  <a:lnTo>
                    <a:pt x="2632348" y="9525"/>
                  </a:lnTo>
                  <a:lnTo>
                    <a:pt x="2631224" y="9060"/>
                  </a:lnTo>
                  <a:lnTo>
                    <a:pt x="2629366" y="7200"/>
                  </a:lnTo>
                  <a:lnTo>
                    <a:pt x="2628900" y="6077"/>
                  </a:lnTo>
                  <a:lnTo>
                    <a:pt x="2628900" y="3447"/>
                  </a:lnTo>
                  <a:lnTo>
                    <a:pt x="2629366" y="2324"/>
                  </a:lnTo>
                  <a:lnTo>
                    <a:pt x="2631224" y="464"/>
                  </a:lnTo>
                  <a:lnTo>
                    <a:pt x="2632348" y="0"/>
                  </a:lnTo>
                  <a:lnTo>
                    <a:pt x="2644502" y="0"/>
                  </a:lnTo>
                  <a:lnTo>
                    <a:pt x="2645626" y="464"/>
                  </a:lnTo>
                  <a:lnTo>
                    <a:pt x="2647483" y="2324"/>
                  </a:lnTo>
                  <a:lnTo>
                    <a:pt x="2647950" y="3447"/>
                  </a:lnTo>
                  <a:lnTo>
                    <a:pt x="2647950" y="6077"/>
                  </a:lnTo>
                  <a:lnTo>
                    <a:pt x="2647483" y="7200"/>
                  </a:lnTo>
                  <a:lnTo>
                    <a:pt x="2645626" y="9060"/>
                  </a:lnTo>
                  <a:lnTo>
                    <a:pt x="2644502" y="9525"/>
                  </a:lnTo>
                  <a:close/>
                </a:path>
                <a:path w="6750684" h="9525">
                  <a:moveTo>
                    <a:pt x="2701652" y="9525"/>
                  </a:moveTo>
                  <a:lnTo>
                    <a:pt x="2689498" y="9525"/>
                  </a:lnTo>
                  <a:lnTo>
                    <a:pt x="2688374" y="9060"/>
                  </a:lnTo>
                  <a:lnTo>
                    <a:pt x="2686516" y="7200"/>
                  </a:lnTo>
                  <a:lnTo>
                    <a:pt x="2686050" y="6077"/>
                  </a:lnTo>
                  <a:lnTo>
                    <a:pt x="2686050" y="3447"/>
                  </a:lnTo>
                  <a:lnTo>
                    <a:pt x="2686516" y="2324"/>
                  </a:lnTo>
                  <a:lnTo>
                    <a:pt x="2688374" y="464"/>
                  </a:lnTo>
                  <a:lnTo>
                    <a:pt x="2689498" y="0"/>
                  </a:lnTo>
                  <a:lnTo>
                    <a:pt x="2701652" y="0"/>
                  </a:lnTo>
                  <a:lnTo>
                    <a:pt x="2702776" y="464"/>
                  </a:lnTo>
                  <a:lnTo>
                    <a:pt x="2704633" y="2324"/>
                  </a:lnTo>
                  <a:lnTo>
                    <a:pt x="2705100" y="3447"/>
                  </a:lnTo>
                  <a:lnTo>
                    <a:pt x="2705100" y="6077"/>
                  </a:lnTo>
                  <a:lnTo>
                    <a:pt x="2704633" y="7200"/>
                  </a:lnTo>
                  <a:lnTo>
                    <a:pt x="2702776" y="9060"/>
                  </a:lnTo>
                  <a:lnTo>
                    <a:pt x="2701652" y="9525"/>
                  </a:lnTo>
                  <a:close/>
                </a:path>
                <a:path w="6750684" h="9525">
                  <a:moveTo>
                    <a:pt x="2758802" y="9525"/>
                  </a:moveTo>
                  <a:lnTo>
                    <a:pt x="2746648" y="9525"/>
                  </a:lnTo>
                  <a:lnTo>
                    <a:pt x="2745524" y="9060"/>
                  </a:lnTo>
                  <a:lnTo>
                    <a:pt x="2743666" y="7200"/>
                  </a:lnTo>
                  <a:lnTo>
                    <a:pt x="2743200" y="6077"/>
                  </a:lnTo>
                  <a:lnTo>
                    <a:pt x="2743200" y="3447"/>
                  </a:lnTo>
                  <a:lnTo>
                    <a:pt x="2743666" y="2324"/>
                  </a:lnTo>
                  <a:lnTo>
                    <a:pt x="2745524" y="464"/>
                  </a:lnTo>
                  <a:lnTo>
                    <a:pt x="2746648" y="0"/>
                  </a:lnTo>
                  <a:lnTo>
                    <a:pt x="2758802" y="0"/>
                  </a:lnTo>
                  <a:lnTo>
                    <a:pt x="2759926" y="464"/>
                  </a:lnTo>
                  <a:lnTo>
                    <a:pt x="2761783" y="2324"/>
                  </a:lnTo>
                  <a:lnTo>
                    <a:pt x="2762250" y="3447"/>
                  </a:lnTo>
                  <a:lnTo>
                    <a:pt x="2762250" y="6077"/>
                  </a:lnTo>
                  <a:lnTo>
                    <a:pt x="2761783" y="7200"/>
                  </a:lnTo>
                  <a:lnTo>
                    <a:pt x="2759926" y="9060"/>
                  </a:lnTo>
                  <a:lnTo>
                    <a:pt x="2758802" y="9525"/>
                  </a:lnTo>
                  <a:close/>
                </a:path>
                <a:path w="6750684" h="9525">
                  <a:moveTo>
                    <a:pt x="2815952" y="9525"/>
                  </a:moveTo>
                  <a:lnTo>
                    <a:pt x="2803798" y="9525"/>
                  </a:lnTo>
                  <a:lnTo>
                    <a:pt x="2802674" y="9060"/>
                  </a:lnTo>
                  <a:lnTo>
                    <a:pt x="2800816" y="7200"/>
                  </a:lnTo>
                  <a:lnTo>
                    <a:pt x="2800350" y="6077"/>
                  </a:lnTo>
                  <a:lnTo>
                    <a:pt x="2800350" y="3447"/>
                  </a:lnTo>
                  <a:lnTo>
                    <a:pt x="2800816" y="2324"/>
                  </a:lnTo>
                  <a:lnTo>
                    <a:pt x="2802674" y="464"/>
                  </a:lnTo>
                  <a:lnTo>
                    <a:pt x="2803798" y="0"/>
                  </a:lnTo>
                  <a:lnTo>
                    <a:pt x="2815952" y="0"/>
                  </a:lnTo>
                  <a:lnTo>
                    <a:pt x="2817076" y="464"/>
                  </a:lnTo>
                  <a:lnTo>
                    <a:pt x="2818933" y="2324"/>
                  </a:lnTo>
                  <a:lnTo>
                    <a:pt x="2819400" y="3447"/>
                  </a:lnTo>
                  <a:lnTo>
                    <a:pt x="2819400" y="6077"/>
                  </a:lnTo>
                  <a:lnTo>
                    <a:pt x="2818933" y="7200"/>
                  </a:lnTo>
                  <a:lnTo>
                    <a:pt x="2817076" y="9060"/>
                  </a:lnTo>
                  <a:lnTo>
                    <a:pt x="2815952" y="9525"/>
                  </a:lnTo>
                  <a:close/>
                </a:path>
                <a:path w="6750684" h="9525">
                  <a:moveTo>
                    <a:pt x="2873102" y="9525"/>
                  </a:moveTo>
                  <a:lnTo>
                    <a:pt x="2860948" y="9525"/>
                  </a:lnTo>
                  <a:lnTo>
                    <a:pt x="2859824" y="9060"/>
                  </a:lnTo>
                  <a:lnTo>
                    <a:pt x="2857966" y="7200"/>
                  </a:lnTo>
                  <a:lnTo>
                    <a:pt x="2857500" y="6077"/>
                  </a:lnTo>
                  <a:lnTo>
                    <a:pt x="2857500" y="3447"/>
                  </a:lnTo>
                  <a:lnTo>
                    <a:pt x="2857966" y="2324"/>
                  </a:lnTo>
                  <a:lnTo>
                    <a:pt x="2859824" y="464"/>
                  </a:lnTo>
                  <a:lnTo>
                    <a:pt x="2860948" y="0"/>
                  </a:lnTo>
                  <a:lnTo>
                    <a:pt x="2873102" y="0"/>
                  </a:lnTo>
                  <a:lnTo>
                    <a:pt x="2874226" y="464"/>
                  </a:lnTo>
                  <a:lnTo>
                    <a:pt x="2876083" y="2324"/>
                  </a:lnTo>
                  <a:lnTo>
                    <a:pt x="2876550" y="3447"/>
                  </a:lnTo>
                  <a:lnTo>
                    <a:pt x="2876550" y="6077"/>
                  </a:lnTo>
                  <a:lnTo>
                    <a:pt x="2876083" y="7200"/>
                  </a:lnTo>
                  <a:lnTo>
                    <a:pt x="2874226" y="9060"/>
                  </a:lnTo>
                  <a:lnTo>
                    <a:pt x="2873102" y="9525"/>
                  </a:lnTo>
                  <a:close/>
                </a:path>
                <a:path w="6750684" h="9525">
                  <a:moveTo>
                    <a:pt x="2930252" y="9525"/>
                  </a:moveTo>
                  <a:lnTo>
                    <a:pt x="2918098" y="9525"/>
                  </a:lnTo>
                  <a:lnTo>
                    <a:pt x="2916974" y="9060"/>
                  </a:lnTo>
                  <a:lnTo>
                    <a:pt x="2915116" y="7200"/>
                  </a:lnTo>
                  <a:lnTo>
                    <a:pt x="2914650" y="6077"/>
                  </a:lnTo>
                  <a:lnTo>
                    <a:pt x="2914650" y="3447"/>
                  </a:lnTo>
                  <a:lnTo>
                    <a:pt x="2915116" y="2324"/>
                  </a:lnTo>
                  <a:lnTo>
                    <a:pt x="2916974" y="464"/>
                  </a:lnTo>
                  <a:lnTo>
                    <a:pt x="2918098" y="0"/>
                  </a:lnTo>
                  <a:lnTo>
                    <a:pt x="2930252" y="0"/>
                  </a:lnTo>
                  <a:lnTo>
                    <a:pt x="2931376" y="464"/>
                  </a:lnTo>
                  <a:lnTo>
                    <a:pt x="2933233" y="2324"/>
                  </a:lnTo>
                  <a:lnTo>
                    <a:pt x="2933700" y="3447"/>
                  </a:lnTo>
                  <a:lnTo>
                    <a:pt x="2933700" y="6077"/>
                  </a:lnTo>
                  <a:lnTo>
                    <a:pt x="2933233" y="7200"/>
                  </a:lnTo>
                  <a:lnTo>
                    <a:pt x="2931376" y="9060"/>
                  </a:lnTo>
                  <a:lnTo>
                    <a:pt x="2930252" y="9525"/>
                  </a:lnTo>
                  <a:close/>
                </a:path>
                <a:path w="6750684" h="9525">
                  <a:moveTo>
                    <a:pt x="2987402" y="9525"/>
                  </a:moveTo>
                  <a:lnTo>
                    <a:pt x="2975248" y="9525"/>
                  </a:lnTo>
                  <a:lnTo>
                    <a:pt x="2974124" y="9060"/>
                  </a:lnTo>
                  <a:lnTo>
                    <a:pt x="2972266" y="7200"/>
                  </a:lnTo>
                  <a:lnTo>
                    <a:pt x="2971800" y="6077"/>
                  </a:lnTo>
                  <a:lnTo>
                    <a:pt x="2971800" y="3447"/>
                  </a:lnTo>
                  <a:lnTo>
                    <a:pt x="2972266" y="2324"/>
                  </a:lnTo>
                  <a:lnTo>
                    <a:pt x="2974124" y="464"/>
                  </a:lnTo>
                  <a:lnTo>
                    <a:pt x="2975248" y="0"/>
                  </a:lnTo>
                  <a:lnTo>
                    <a:pt x="2987402" y="0"/>
                  </a:lnTo>
                  <a:lnTo>
                    <a:pt x="2988526" y="464"/>
                  </a:lnTo>
                  <a:lnTo>
                    <a:pt x="2990383" y="2324"/>
                  </a:lnTo>
                  <a:lnTo>
                    <a:pt x="2990850" y="3447"/>
                  </a:lnTo>
                  <a:lnTo>
                    <a:pt x="2990850" y="6077"/>
                  </a:lnTo>
                  <a:lnTo>
                    <a:pt x="2990383" y="7200"/>
                  </a:lnTo>
                  <a:lnTo>
                    <a:pt x="2988526" y="9060"/>
                  </a:lnTo>
                  <a:lnTo>
                    <a:pt x="2987402" y="9525"/>
                  </a:lnTo>
                  <a:close/>
                </a:path>
                <a:path w="6750684" h="9525">
                  <a:moveTo>
                    <a:pt x="3044552" y="9525"/>
                  </a:moveTo>
                  <a:lnTo>
                    <a:pt x="3032398" y="9525"/>
                  </a:lnTo>
                  <a:lnTo>
                    <a:pt x="3031274" y="9060"/>
                  </a:lnTo>
                  <a:lnTo>
                    <a:pt x="3029416" y="7200"/>
                  </a:lnTo>
                  <a:lnTo>
                    <a:pt x="3028950" y="6077"/>
                  </a:lnTo>
                  <a:lnTo>
                    <a:pt x="3028950" y="3447"/>
                  </a:lnTo>
                  <a:lnTo>
                    <a:pt x="3029416" y="2324"/>
                  </a:lnTo>
                  <a:lnTo>
                    <a:pt x="3031274" y="464"/>
                  </a:lnTo>
                  <a:lnTo>
                    <a:pt x="3032398" y="0"/>
                  </a:lnTo>
                  <a:lnTo>
                    <a:pt x="3044552" y="0"/>
                  </a:lnTo>
                  <a:lnTo>
                    <a:pt x="3045676" y="464"/>
                  </a:lnTo>
                  <a:lnTo>
                    <a:pt x="3047533" y="2324"/>
                  </a:lnTo>
                  <a:lnTo>
                    <a:pt x="3048000" y="3447"/>
                  </a:lnTo>
                  <a:lnTo>
                    <a:pt x="3048000" y="6077"/>
                  </a:lnTo>
                  <a:lnTo>
                    <a:pt x="3047533" y="7200"/>
                  </a:lnTo>
                  <a:lnTo>
                    <a:pt x="3045676" y="9060"/>
                  </a:lnTo>
                  <a:lnTo>
                    <a:pt x="3044552" y="9525"/>
                  </a:lnTo>
                  <a:close/>
                </a:path>
                <a:path w="6750684" h="9525">
                  <a:moveTo>
                    <a:pt x="3101702" y="9525"/>
                  </a:moveTo>
                  <a:lnTo>
                    <a:pt x="3089548" y="9525"/>
                  </a:lnTo>
                  <a:lnTo>
                    <a:pt x="3088424" y="9060"/>
                  </a:lnTo>
                  <a:lnTo>
                    <a:pt x="3086566" y="7200"/>
                  </a:lnTo>
                  <a:lnTo>
                    <a:pt x="3086100" y="6077"/>
                  </a:lnTo>
                  <a:lnTo>
                    <a:pt x="3086100" y="3447"/>
                  </a:lnTo>
                  <a:lnTo>
                    <a:pt x="3086566" y="2324"/>
                  </a:lnTo>
                  <a:lnTo>
                    <a:pt x="3088424" y="464"/>
                  </a:lnTo>
                  <a:lnTo>
                    <a:pt x="3089548" y="0"/>
                  </a:lnTo>
                  <a:lnTo>
                    <a:pt x="3101702" y="0"/>
                  </a:lnTo>
                  <a:lnTo>
                    <a:pt x="3102826" y="464"/>
                  </a:lnTo>
                  <a:lnTo>
                    <a:pt x="3104683" y="2324"/>
                  </a:lnTo>
                  <a:lnTo>
                    <a:pt x="3105150" y="3447"/>
                  </a:lnTo>
                  <a:lnTo>
                    <a:pt x="3105150" y="6077"/>
                  </a:lnTo>
                  <a:lnTo>
                    <a:pt x="3104683" y="7200"/>
                  </a:lnTo>
                  <a:lnTo>
                    <a:pt x="3102826" y="9060"/>
                  </a:lnTo>
                  <a:lnTo>
                    <a:pt x="3101702" y="9525"/>
                  </a:lnTo>
                  <a:close/>
                </a:path>
                <a:path w="6750684" h="9525">
                  <a:moveTo>
                    <a:pt x="3158852" y="9525"/>
                  </a:moveTo>
                  <a:lnTo>
                    <a:pt x="3146698" y="9525"/>
                  </a:lnTo>
                  <a:lnTo>
                    <a:pt x="3145574" y="9060"/>
                  </a:lnTo>
                  <a:lnTo>
                    <a:pt x="3143716" y="7200"/>
                  </a:lnTo>
                  <a:lnTo>
                    <a:pt x="3143250" y="6077"/>
                  </a:lnTo>
                  <a:lnTo>
                    <a:pt x="3143250" y="3447"/>
                  </a:lnTo>
                  <a:lnTo>
                    <a:pt x="3143716" y="2324"/>
                  </a:lnTo>
                  <a:lnTo>
                    <a:pt x="3145574" y="464"/>
                  </a:lnTo>
                  <a:lnTo>
                    <a:pt x="3146698" y="0"/>
                  </a:lnTo>
                  <a:lnTo>
                    <a:pt x="3158852" y="0"/>
                  </a:lnTo>
                  <a:lnTo>
                    <a:pt x="3159976" y="464"/>
                  </a:lnTo>
                  <a:lnTo>
                    <a:pt x="3161833" y="2324"/>
                  </a:lnTo>
                  <a:lnTo>
                    <a:pt x="3162300" y="3447"/>
                  </a:lnTo>
                  <a:lnTo>
                    <a:pt x="3162300" y="6077"/>
                  </a:lnTo>
                  <a:lnTo>
                    <a:pt x="3161833" y="7200"/>
                  </a:lnTo>
                  <a:lnTo>
                    <a:pt x="3159976" y="9060"/>
                  </a:lnTo>
                  <a:lnTo>
                    <a:pt x="3158852" y="9525"/>
                  </a:lnTo>
                  <a:close/>
                </a:path>
                <a:path w="6750684" h="9525">
                  <a:moveTo>
                    <a:pt x="3216002" y="9525"/>
                  </a:moveTo>
                  <a:lnTo>
                    <a:pt x="3203848" y="9525"/>
                  </a:lnTo>
                  <a:lnTo>
                    <a:pt x="3202724" y="9060"/>
                  </a:lnTo>
                  <a:lnTo>
                    <a:pt x="3200866" y="7200"/>
                  </a:lnTo>
                  <a:lnTo>
                    <a:pt x="3200400" y="6077"/>
                  </a:lnTo>
                  <a:lnTo>
                    <a:pt x="3200400" y="3447"/>
                  </a:lnTo>
                  <a:lnTo>
                    <a:pt x="3200866" y="2324"/>
                  </a:lnTo>
                  <a:lnTo>
                    <a:pt x="3202724" y="464"/>
                  </a:lnTo>
                  <a:lnTo>
                    <a:pt x="3203848" y="0"/>
                  </a:lnTo>
                  <a:lnTo>
                    <a:pt x="3216002" y="0"/>
                  </a:lnTo>
                  <a:lnTo>
                    <a:pt x="3217126" y="464"/>
                  </a:lnTo>
                  <a:lnTo>
                    <a:pt x="3218983" y="2324"/>
                  </a:lnTo>
                  <a:lnTo>
                    <a:pt x="3219450" y="3447"/>
                  </a:lnTo>
                  <a:lnTo>
                    <a:pt x="3219450" y="6077"/>
                  </a:lnTo>
                  <a:lnTo>
                    <a:pt x="3218983" y="7200"/>
                  </a:lnTo>
                  <a:lnTo>
                    <a:pt x="3217126" y="9060"/>
                  </a:lnTo>
                  <a:lnTo>
                    <a:pt x="3216002" y="9525"/>
                  </a:lnTo>
                  <a:close/>
                </a:path>
                <a:path w="6750684" h="9525">
                  <a:moveTo>
                    <a:pt x="3273152" y="9525"/>
                  </a:moveTo>
                  <a:lnTo>
                    <a:pt x="3260998" y="9525"/>
                  </a:lnTo>
                  <a:lnTo>
                    <a:pt x="3259874" y="9060"/>
                  </a:lnTo>
                  <a:lnTo>
                    <a:pt x="3258016" y="7200"/>
                  </a:lnTo>
                  <a:lnTo>
                    <a:pt x="3257550" y="6077"/>
                  </a:lnTo>
                  <a:lnTo>
                    <a:pt x="3257550" y="3447"/>
                  </a:lnTo>
                  <a:lnTo>
                    <a:pt x="3258016" y="2324"/>
                  </a:lnTo>
                  <a:lnTo>
                    <a:pt x="3259874" y="464"/>
                  </a:lnTo>
                  <a:lnTo>
                    <a:pt x="3260998" y="0"/>
                  </a:lnTo>
                  <a:lnTo>
                    <a:pt x="3273152" y="0"/>
                  </a:lnTo>
                  <a:lnTo>
                    <a:pt x="3274276" y="464"/>
                  </a:lnTo>
                  <a:lnTo>
                    <a:pt x="3276133" y="2324"/>
                  </a:lnTo>
                  <a:lnTo>
                    <a:pt x="3276600" y="3447"/>
                  </a:lnTo>
                  <a:lnTo>
                    <a:pt x="3276600" y="6077"/>
                  </a:lnTo>
                  <a:lnTo>
                    <a:pt x="3276133" y="7200"/>
                  </a:lnTo>
                  <a:lnTo>
                    <a:pt x="3274276" y="9060"/>
                  </a:lnTo>
                  <a:lnTo>
                    <a:pt x="3273152" y="9525"/>
                  </a:lnTo>
                  <a:close/>
                </a:path>
                <a:path w="6750684" h="9525">
                  <a:moveTo>
                    <a:pt x="3330302" y="9525"/>
                  </a:moveTo>
                  <a:lnTo>
                    <a:pt x="3318148" y="9525"/>
                  </a:lnTo>
                  <a:lnTo>
                    <a:pt x="3317024" y="9060"/>
                  </a:lnTo>
                  <a:lnTo>
                    <a:pt x="3315166" y="7200"/>
                  </a:lnTo>
                  <a:lnTo>
                    <a:pt x="3314700" y="6077"/>
                  </a:lnTo>
                  <a:lnTo>
                    <a:pt x="3314700" y="3447"/>
                  </a:lnTo>
                  <a:lnTo>
                    <a:pt x="3315166" y="2324"/>
                  </a:lnTo>
                  <a:lnTo>
                    <a:pt x="3317024" y="464"/>
                  </a:lnTo>
                  <a:lnTo>
                    <a:pt x="3318148" y="0"/>
                  </a:lnTo>
                  <a:lnTo>
                    <a:pt x="3330302" y="0"/>
                  </a:lnTo>
                  <a:lnTo>
                    <a:pt x="3331426" y="464"/>
                  </a:lnTo>
                  <a:lnTo>
                    <a:pt x="3333283" y="2324"/>
                  </a:lnTo>
                  <a:lnTo>
                    <a:pt x="3333750" y="3447"/>
                  </a:lnTo>
                  <a:lnTo>
                    <a:pt x="3333750" y="6077"/>
                  </a:lnTo>
                  <a:lnTo>
                    <a:pt x="3333283" y="7200"/>
                  </a:lnTo>
                  <a:lnTo>
                    <a:pt x="3331426" y="9060"/>
                  </a:lnTo>
                  <a:lnTo>
                    <a:pt x="3330302" y="9525"/>
                  </a:lnTo>
                  <a:close/>
                </a:path>
                <a:path w="6750684" h="9525">
                  <a:moveTo>
                    <a:pt x="3387452" y="9525"/>
                  </a:moveTo>
                  <a:lnTo>
                    <a:pt x="3375298" y="9525"/>
                  </a:lnTo>
                  <a:lnTo>
                    <a:pt x="3374174" y="9060"/>
                  </a:lnTo>
                  <a:lnTo>
                    <a:pt x="3372316" y="7200"/>
                  </a:lnTo>
                  <a:lnTo>
                    <a:pt x="3371850" y="6077"/>
                  </a:lnTo>
                  <a:lnTo>
                    <a:pt x="3371850" y="3447"/>
                  </a:lnTo>
                  <a:lnTo>
                    <a:pt x="3372316" y="2324"/>
                  </a:lnTo>
                  <a:lnTo>
                    <a:pt x="3374174" y="464"/>
                  </a:lnTo>
                  <a:lnTo>
                    <a:pt x="3375298" y="0"/>
                  </a:lnTo>
                  <a:lnTo>
                    <a:pt x="3387452" y="0"/>
                  </a:lnTo>
                  <a:lnTo>
                    <a:pt x="3388576" y="464"/>
                  </a:lnTo>
                  <a:lnTo>
                    <a:pt x="3390433" y="2324"/>
                  </a:lnTo>
                  <a:lnTo>
                    <a:pt x="3390900" y="3447"/>
                  </a:lnTo>
                  <a:lnTo>
                    <a:pt x="3390900" y="6077"/>
                  </a:lnTo>
                  <a:lnTo>
                    <a:pt x="3390433" y="7200"/>
                  </a:lnTo>
                  <a:lnTo>
                    <a:pt x="3388576" y="9060"/>
                  </a:lnTo>
                  <a:lnTo>
                    <a:pt x="3387452" y="9525"/>
                  </a:lnTo>
                  <a:close/>
                </a:path>
                <a:path w="6750684" h="9525">
                  <a:moveTo>
                    <a:pt x="3444602" y="9525"/>
                  </a:moveTo>
                  <a:lnTo>
                    <a:pt x="3432448" y="9525"/>
                  </a:lnTo>
                  <a:lnTo>
                    <a:pt x="3431324" y="9060"/>
                  </a:lnTo>
                  <a:lnTo>
                    <a:pt x="3429466" y="7200"/>
                  </a:lnTo>
                  <a:lnTo>
                    <a:pt x="3429000" y="6077"/>
                  </a:lnTo>
                  <a:lnTo>
                    <a:pt x="3429000" y="3447"/>
                  </a:lnTo>
                  <a:lnTo>
                    <a:pt x="3429466" y="2324"/>
                  </a:lnTo>
                  <a:lnTo>
                    <a:pt x="3431324" y="464"/>
                  </a:lnTo>
                  <a:lnTo>
                    <a:pt x="3432448" y="0"/>
                  </a:lnTo>
                  <a:lnTo>
                    <a:pt x="3444602" y="0"/>
                  </a:lnTo>
                  <a:lnTo>
                    <a:pt x="3445726" y="464"/>
                  </a:lnTo>
                  <a:lnTo>
                    <a:pt x="3447583" y="2324"/>
                  </a:lnTo>
                  <a:lnTo>
                    <a:pt x="3448050" y="3447"/>
                  </a:lnTo>
                  <a:lnTo>
                    <a:pt x="3448050" y="6077"/>
                  </a:lnTo>
                  <a:lnTo>
                    <a:pt x="3447583" y="7200"/>
                  </a:lnTo>
                  <a:lnTo>
                    <a:pt x="3445726" y="9060"/>
                  </a:lnTo>
                  <a:lnTo>
                    <a:pt x="3444602" y="9525"/>
                  </a:lnTo>
                  <a:close/>
                </a:path>
                <a:path w="6750684" h="9525">
                  <a:moveTo>
                    <a:pt x="3501752" y="9525"/>
                  </a:moveTo>
                  <a:lnTo>
                    <a:pt x="3489598" y="9525"/>
                  </a:lnTo>
                  <a:lnTo>
                    <a:pt x="3488474" y="9060"/>
                  </a:lnTo>
                  <a:lnTo>
                    <a:pt x="3486616" y="7200"/>
                  </a:lnTo>
                  <a:lnTo>
                    <a:pt x="3486150" y="6077"/>
                  </a:lnTo>
                  <a:lnTo>
                    <a:pt x="3486150" y="3447"/>
                  </a:lnTo>
                  <a:lnTo>
                    <a:pt x="3486616" y="2324"/>
                  </a:lnTo>
                  <a:lnTo>
                    <a:pt x="3488474" y="464"/>
                  </a:lnTo>
                  <a:lnTo>
                    <a:pt x="3489598" y="0"/>
                  </a:lnTo>
                  <a:lnTo>
                    <a:pt x="3501752" y="0"/>
                  </a:lnTo>
                  <a:lnTo>
                    <a:pt x="3502876" y="464"/>
                  </a:lnTo>
                  <a:lnTo>
                    <a:pt x="3504733" y="2324"/>
                  </a:lnTo>
                  <a:lnTo>
                    <a:pt x="3505200" y="3447"/>
                  </a:lnTo>
                  <a:lnTo>
                    <a:pt x="3505200" y="6077"/>
                  </a:lnTo>
                  <a:lnTo>
                    <a:pt x="3504733" y="7200"/>
                  </a:lnTo>
                  <a:lnTo>
                    <a:pt x="3502876" y="9060"/>
                  </a:lnTo>
                  <a:lnTo>
                    <a:pt x="3501752" y="9525"/>
                  </a:lnTo>
                  <a:close/>
                </a:path>
                <a:path w="6750684" h="9525">
                  <a:moveTo>
                    <a:pt x="3558902" y="9525"/>
                  </a:moveTo>
                  <a:lnTo>
                    <a:pt x="3546748" y="9525"/>
                  </a:lnTo>
                  <a:lnTo>
                    <a:pt x="3545624" y="9060"/>
                  </a:lnTo>
                  <a:lnTo>
                    <a:pt x="3543766" y="7200"/>
                  </a:lnTo>
                  <a:lnTo>
                    <a:pt x="3543300" y="6077"/>
                  </a:lnTo>
                  <a:lnTo>
                    <a:pt x="3543300" y="3447"/>
                  </a:lnTo>
                  <a:lnTo>
                    <a:pt x="3543766" y="2324"/>
                  </a:lnTo>
                  <a:lnTo>
                    <a:pt x="3545624" y="464"/>
                  </a:lnTo>
                  <a:lnTo>
                    <a:pt x="3546748" y="0"/>
                  </a:lnTo>
                  <a:lnTo>
                    <a:pt x="3558902" y="0"/>
                  </a:lnTo>
                  <a:lnTo>
                    <a:pt x="3560026" y="464"/>
                  </a:lnTo>
                  <a:lnTo>
                    <a:pt x="3561883" y="2324"/>
                  </a:lnTo>
                  <a:lnTo>
                    <a:pt x="3562350" y="3447"/>
                  </a:lnTo>
                  <a:lnTo>
                    <a:pt x="3562350" y="6077"/>
                  </a:lnTo>
                  <a:lnTo>
                    <a:pt x="3561883" y="7200"/>
                  </a:lnTo>
                  <a:lnTo>
                    <a:pt x="3560026" y="9060"/>
                  </a:lnTo>
                  <a:lnTo>
                    <a:pt x="3558902" y="9525"/>
                  </a:lnTo>
                  <a:close/>
                </a:path>
                <a:path w="6750684" h="9525">
                  <a:moveTo>
                    <a:pt x="3616052" y="9525"/>
                  </a:moveTo>
                  <a:lnTo>
                    <a:pt x="3603898" y="9525"/>
                  </a:lnTo>
                  <a:lnTo>
                    <a:pt x="3602774" y="9060"/>
                  </a:lnTo>
                  <a:lnTo>
                    <a:pt x="3600916" y="7200"/>
                  </a:lnTo>
                  <a:lnTo>
                    <a:pt x="3600450" y="6077"/>
                  </a:lnTo>
                  <a:lnTo>
                    <a:pt x="3600450" y="3447"/>
                  </a:lnTo>
                  <a:lnTo>
                    <a:pt x="3600916" y="2324"/>
                  </a:lnTo>
                  <a:lnTo>
                    <a:pt x="3602774" y="464"/>
                  </a:lnTo>
                  <a:lnTo>
                    <a:pt x="3603898" y="0"/>
                  </a:lnTo>
                  <a:lnTo>
                    <a:pt x="3616052" y="0"/>
                  </a:lnTo>
                  <a:lnTo>
                    <a:pt x="3617176" y="464"/>
                  </a:lnTo>
                  <a:lnTo>
                    <a:pt x="3619033" y="2324"/>
                  </a:lnTo>
                  <a:lnTo>
                    <a:pt x="3619500" y="3447"/>
                  </a:lnTo>
                  <a:lnTo>
                    <a:pt x="3619500" y="6077"/>
                  </a:lnTo>
                  <a:lnTo>
                    <a:pt x="3619033" y="7200"/>
                  </a:lnTo>
                  <a:lnTo>
                    <a:pt x="3617176" y="9060"/>
                  </a:lnTo>
                  <a:lnTo>
                    <a:pt x="3616052" y="9525"/>
                  </a:lnTo>
                  <a:close/>
                </a:path>
                <a:path w="6750684" h="9525">
                  <a:moveTo>
                    <a:pt x="3673202" y="9525"/>
                  </a:moveTo>
                  <a:lnTo>
                    <a:pt x="3661048" y="9525"/>
                  </a:lnTo>
                  <a:lnTo>
                    <a:pt x="3659924" y="9060"/>
                  </a:lnTo>
                  <a:lnTo>
                    <a:pt x="3658066" y="7200"/>
                  </a:lnTo>
                  <a:lnTo>
                    <a:pt x="3657600" y="6077"/>
                  </a:lnTo>
                  <a:lnTo>
                    <a:pt x="3657600" y="3447"/>
                  </a:lnTo>
                  <a:lnTo>
                    <a:pt x="3658066" y="2324"/>
                  </a:lnTo>
                  <a:lnTo>
                    <a:pt x="3659924" y="464"/>
                  </a:lnTo>
                  <a:lnTo>
                    <a:pt x="3661048" y="0"/>
                  </a:lnTo>
                  <a:lnTo>
                    <a:pt x="3673202" y="0"/>
                  </a:lnTo>
                  <a:lnTo>
                    <a:pt x="3674326" y="464"/>
                  </a:lnTo>
                  <a:lnTo>
                    <a:pt x="3676183" y="2324"/>
                  </a:lnTo>
                  <a:lnTo>
                    <a:pt x="3676650" y="3447"/>
                  </a:lnTo>
                  <a:lnTo>
                    <a:pt x="3676650" y="6077"/>
                  </a:lnTo>
                  <a:lnTo>
                    <a:pt x="3676183" y="7200"/>
                  </a:lnTo>
                  <a:lnTo>
                    <a:pt x="3674326" y="9060"/>
                  </a:lnTo>
                  <a:lnTo>
                    <a:pt x="3673202" y="9525"/>
                  </a:lnTo>
                  <a:close/>
                </a:path>
                <a:path w="6750684" h="9525">
                  <a:moveTo>
                    <a:pt x="3730352" y="9525"/>
                  </a:moveTo>
                  <a:lnTo>
                    <a:pt x="3718198" y="9525"/>
                  </a:lnTo>
                  <a:lnTo>
                    <a:pt x="3717074" y="9060"/>
                  </a:lnTo>
                  <a:lnTo>
                    <a:pt x="3715216" y="7200"/>
                  </a:lnTo>
                  <a:lnTo>
                    <a:pt x="3714750" y="6077"/>
                  </a:lnTo>
                  <a:lnTo>
                    <a:pt x="3714750" y="3447"/>
                  </a:lnTo>
                  <a:lnTo>
                    <a:pt x="3715216" y="2324"/>
                  </a:lnTo>
                  <a:lnTo>
                    <a:pt x="3717074" y="464"/>
                  </a:lnTo>
                  <a:lnTo>
                    <a:pt x="3718198" y="0"/>
                  </a:lnTo>
                  <a:lnTo>
                    <a:pt x="3730352" y="0"/>
                  </a:lnTo>
                  <a:lnTo>
                    <a:pt x="3731476" y="464"/>
                  </a:lnTo>
                  <a:lnTo>
                    <a:pt x="3733333" y="2324"/>
                  </a:lnTo>
                  <a:lnTo>
                    <a:pt x="3733800" y="3447"/>
                  </a:lnTo>
                  <a:lnTo>
                    <a:pt x="3733800" y="6077"/>
                  </a:lnTo>
                  <a:lnTo>
                    <a:pt x="3733333" y="7200"/>
                  </a:lnTo>
                  <a:lnTo>
                    <a:pt x="3731476" y="9060"/>
                  </a:lnTo>
                  <a:lnTo>
                    <a:pt x="3730352" y="9525"/>
                  </a:lnTo>
                  <a:close/>
                </a:path>
                <a:path w="6750684" h="9525">
                  <a:moveTo>
                    <a:pt x="3787502" y="9525"/>
                  </a:moveTo>
                  <a:lnTo>
                    <a:pt x="3775348" y="9525"/>
                  </a:lnTo>
                  <a:lnTo>
                    <a:pt x="3774224" y="9060"/>
                  </a:lnTo>
                  <a:lnTo>
                    <a:pt x="3772366" y="7200"/>
                  </a:lnTo>
                  <a:lnTo>
                    <a:pt x="3771900" y="6077"/>
                  </a:lnTo>
                  <a:lnTo>
                    <a:pt x="3771900" y="3447"/>
                  </a:lnTo>
                  <a:lnTo>
                    <a:pt x="3772366" y="2324"/>
                  </a:lnTo>
                  <a:lnTo>
                    <a:pt x="3774224" y="464"/>
                  </a:lnTo>
                  <a:lnTo>
                    <a:pt x="3775348" y="0"/>
                  </a:lnTo>
                  <a:lnTo>
                    <a:pt x="3787502" y="0"/>
                  </a:lnTo>
                  <a:lnTo>
                    <a:pt x="3788626" y="464"/>
                  </a:lnTo>
                  <a:lnTo>
                    <a:pt x="3790483" y="2324"/>
                  </a:lnTo>
                  <a:lnTo>
                    <a:pt x="3790950" y="3447"/>
                  </a:lnTo>
                  <a:lnTo>
                    <a:pt x="3790950" y="6077"/>
                  </a:lnTo>
                  <a:lnTo>
                    <a:pt x="3790483" y="7200"/>
                  </a:lnTo>
                  <a:lnTo>
                    <a:pt x="3788626" y="9060"/>
                  </a:lnTo>
                  <a:lnTo>
                    <a:pt x="3787502" y="9525"/>
                  </a:lnTo>
                  <a:close/>
                </a:path>
                <a:path w="6750684" h="9525">
                  <a:moveTo>
                    <a:pt x="3844652" y="9525"/>
                  </a:moveTo>
                  <a:lnTo>
                    <a:pt x="3832498" y="9525"/>
                  </a:lnTo>
                  <a:lnTo>
                    <a:pt x="3831374" y="9060"/>
                  </a:lnTo>
                  <a:lnTo>
                    <a:pt x="3829516" y="7200"/>
                  </a:lnTo>
                  <a:lnTo>
                    <a:pt x="3829050" y="6077"/>
                  </a:lnTo>
                  <a:lnTo>
                    <a:pt x="3829050" y="3447"/>
                  </a:lnTo>
                  <a:lnTo>
                    <a:pt x="3829516" y="2324"/>
                  </a:lnTo>
                  <a:lnTo>
                    <a:pt x="3831374" y="464"/>
                  </a:lnTo>
                  <a:lnTo>
                    <a:pt x="3832498" y="0"/>
                  </a:lnTo>
                  <a:lnTo>
                    <a:pt x="3844652" y="0"/>
                  </a:lnTo>
                  <a:lnTo>
                    <a:pt x="3845776" y="464"/>
                  </a:lnTo>
                  <a:lnTo>
                    <a:pt x="3847633" y="2324"/>
                  </a:lnTo>
                  <a:lnTo>
                    <a:pt x="3848100" y="3447"/>
                  </a:lnTo>
                  <a:lnTo>
                    <a:pt x="3848100" y="6077"/>
                  </a:lnTo>
                  <a:lnTo>
                    <a:pt x="3847633" y="7200"/>
                  </a:lnTo>
                  <a:lnTo>
                    <a:pt x="3845776" y="9060"/>
                  </a:lnTo>
                  <a:lnTo>
                    <a:pt x="3844652" y="9525"/>
                  </a:lnTo>
                  <a:close/>
                </a:path>
                <a:path w="6750684" h="9525">
                  <a:moveTo>
                    <a:pt x="3901802" y="9525"/>
                  </a:moveTo>
                  <a:lnTo>
                    <a:pt x="3889648" y="9525"/>
                  </a:lnTo>
                  <a:lnTo>
                    <a:pt x="3888524" y="9060"/>
                  </a:lnTo>
                  <a:lnTo>
                    <a:pt x="3886666" y="7200"/>
                  </a:lnTo>
                  <a:lnTo>
                    <a:pt x="3886200" y="6077"/>
                  </a:lnTo>
                  <a:lnTo>
                    <a:pt x="3886200" y="3447"/>
                  </a:lnTo>
                  <a:lnTo>
                    <a:pt x="3886666" y="2324"/>
                  </a:lnTo>
                  <a:lnTo>
                    <a:pt x="3888524" y="464"/>
                  </a:lnTo>
                  <a:lnTo>
                    <a:pt x="3889648" y="0"/>
                  </a:lnTo>
                  <a:lnTo>
                    <a:pt x="3901802" y="0"/>
                  </a:lnTo>
                  <a:lnTo>
                    <a:pt x="3902926" y="464"/>
                  </a:lnTo>
                  <a:lnTo>
                    <a:pt x="3904783" y="2324"/>
                  </a:lnTo>
                  <a:lnTo>
                    <a:pt x="3905250" y="3447"/>
                  </a:lnTo>
                  <a:lnTo>
                    <a:pt x="3905250" y="6077"/>
                  </a:lnTo>
                  <a:lnTo>
                    <a:pt x="3904783" y="7200"/>
                  </a:lnTo>
                  <a:lnTo>
                    <a:pt x="3902926" y="9060"/>
                  </a:lnTo>
                  <a:lnTo>
                    <a:pt x="3901802" y="9525"/>
                  </a:lnTo>
                  <a:close/>
                </a:path>
                <a:path w="6750684" h="9525">
                  <a:moveTo>
                    <a:pt x="3958952" y="9525"/>
                  </a:moveTo>
                  <a:lnTo>
                    <a:pt x="3946798" y="9525"/>
                  </a:lnTo>
                  <a:lnTo>
                    <a:pt x="3945674" y="9060"/>
                  </a:lnTo>
                  <a:lnTo>
                    <a:pt x="3943816" y="7200"/>
                  </a:lnTo>
                  <a:lnTo>
                    <a:pt x="3943350" y="6077"/>
                  </a:lnTo>
                  <a:lnTo>
                    <a:pt x="3943350" y="3447"/>
                  </a:lnTo>
                  <a:lnTo>
                    <a:pt x="3943816" y="2324"/>
                  </a:lnTo>
                  <a:lnTo>
                    <a:pt x="3945674" y="464"/>
                  </a:lnTo>
                  <a:lnTo>
                    <a:pt x="3946798" y="0"/>
                  </a:lnTo>
                  <a:lnTo>
                    <a:pt x="3958952" y="0"/>
                  </a:lnTo>
                  <a:lnTo>
                    <a:pt x="3960076" y="464"/>
                  </a:lnTo>
                  <a:lnTo>
                    <a:pt x="3961933" y="2324"/>
                  </a:lnTo>
                  <a:lnTo>
                    <a:pt x="3962400" y="3447"/>
                  </a:lnTo>
                  <a:lnTo>
                    <a:pt x="3962400" y="6077"/>
                  </a:lnTo>
                  <a:lnTo>
                    <a:pt x="3961933" y="7200"/>
                  </a:lnTo>
                  <a:lnTo>
                    <a:pt x="3960076" y="9060"/>
                  </a:lnTo>
                  <a:lnTo>
                    <a:pt x="3958952" y="9525"/>
                  </a:lnTo>
                  <a:close/>
                </a:path>
                <a:path w="6750684" h="9525">
                  <a:moveTo>
                    <a:pt x="4016102" y="9525"/>
                  </a:moveTo>
                  <a:lnTo>
                    <a:pt x="4003948" y="9525"/>
                  </a:lnTo>
                  <a:lnTo>
                    <a:pt x="4002824" y="9060"/>
                  </a:lnTo>
                  <a:lnTo>
                    <a:pt x="4000966" y="7200"/>
                  </a:lnTo>
                  <a:lnTo>
                    <a:pt x="4000500" y="6077"/>
                  </a:lnTo>
                  <a:lnTo>
                    <a:pt x="4000500" y="3447"/>
                  </a:lnTo>
                  <a:lnTo>
                    <a:pt x="4000966" y="2324"/>
                  </a:lnTo>
                  <a:lnTo>
                    <a:pt x="4002824" y="464"/>
                  </a:lnTo>
                  <a:lnTo>
                    <a:pt x="4003948" y="0"/>
                  </a:lnTo>
                  <a:lnTo>
                    <a:pt x="4016102" y="0"/>
                  </a:lnTo>
                  <a:lnTo>
                    <a:pt x="4017226" y="464"/>
                  </a:lnTo>
                  <a:lnTo>
                    <a:pt x="4019083" y="2324"/>
                  </a:lnTo>
                  <a:lnTo>
                    <a:pt x="4019550" y="3447"/>
                  </a:lnTo>
                  <a:lnTo>
                    <a:pt x="4019550" y="6077"/>
                  </a:lnTo>
                  <a:lnTo>
                    <a:pt x="4019083" y="7200"/>
                  </a:lnTo>
                  <a:lnTo>
                    <a:pt x="4017226" y="9060"/>
                  </a:lnTo>
                  <a:lnTo>
                    <a:pt x="4016102" y="9525"/>
                  </a:lnTo>
                  <a:close/>
                </a:path>
                <a:path w="6750684" h="9525">
                  <a:moveTo>
                    <a:pt x="4073252" y="9525"/>
                  </a:moveTo>
                  <a:lnTo>
                    <a:pt x="4061098" y="9525"/>
                  </a:lnTo>
                  <a:lnTo>
                    <a:pt x="4059974" y="9060"/>
                  </a:lnTo>
                  <a:lnTo>
                    <a:pt x="4058116" y="7200"/>
                  </a:lnTo>
                  <a:lnTo>
                    <a:pt x="4057650" y="6077"/>
                  </a:lnTo>
                  <a:lnTo>
                    <a:pt x="4057650" y="3447"/>
                  </a:lnTo>
                  <a:lnTo>
                    <a:pt x="4058116" y="2324"/>
                  </a:lnTo>
                  <a:lnTo>
                    <a:pt x="4059974" y="464"/>
                  </a:lnTo>
                  <a:lnTo>
                    <a:pt x="4061098" y="0"/>
                  </a:lnTo>
                  <a:lnTo>
                    <a:pt x="4073252" y="0"/>
                  </a:lnTo>
                  <a:lnTo>
                    <a:pt x="4074376" y="464"/>
                  </a:lnTo>
                  <a:lnTo>
                    <a:pt x="4076233" y="2324"/>
                  </a:lnTo>
                  <a:lnTo>
                    <a:pt x="4076700" y="3447"/>
                  </a:lnTo>
                  <a:lnTo>
                    <a:pt x="4076700" y="6077"/>
                  </a:lnTo>
                  <a:lnTo>
                    <a:pt x="4076233" y="7200"/>
                  </a:lnTo>
                  <a:lnTo>
                    <a:pt x="4074376" y="9060"/>
                  </a:lnTo>
                  <a:lnTo>
                    <a:pt x="4073252" y="9525"/>
                  </a:lnTo>
                  <a:close/>
                </a:path>
                <a:path w="6750684" h="9525">
                  <a:moveTo>
                    <a:pt x="4130402" y="9525"/>
                  </a:moveTo>
                  <a:lnTo>
                    <a:pt x="4118248" y="9525"/>
                  </a:lnTo>
                  <a:lnTo>
                    <a:pt x="4117124" y="9060"/>
                  </a:lnTo>
                  <a:lnTo>
                    <a:pt x="4115266" y="7200"/>
                  </a:lnTo>
                  <a:lnTo>
                    <a:pt x="4114800" y="6077"/>
                  </a:lnTo>
                  <a:lnTo>
                    <a:pt x="4114800" y="3447"/>
                  </a:lnTo>
                  <a:lnTo>
                    <a:pt x="4115266" y="2324"/>
                  </a:lnTo>
                  <a:lnTo>
                    <a:pt x="4117124" y="464"/>
                  </a:lnTo>
                  <a:lnTo>
                    <a:pt x="4118248" y="0"/>
                  </a:lnTo>
                  <a:lnTo>
                    <a:pt x="4130402" y="0"/>
                  </a:lnTo>
                  <a:lnTo>
                    <a:pt x="4131526" y="464"/>
                  </a:lnTo>
                  <a:lnTo>
                    <a:pt x="4133383" y="2324"/>
                  </a:lnTo>
                  <a:lnTo>
                    <a:pt x="4133850" y="3447"/>
                  </a:lnTo>
                  <a:lnTo>
                    <a:pt x="4133850" y="6077"/>
                  </a:lnTo>
                  <a:lnTo>
                    <a:pt x="4133383" y="7200"/>
                  </a:lnTo>
                  <a:lnTo>
                    <a:pt x="4131526" y="9060"/>
                  </a:lnTo>
                  <a:lnTo>
                    <a:pt x="4130402" y="9525"/>
                  </a:lnTo>
                  <a:close/>
                </a:path>
                <a:path w="6750684" h="9525">
                  <a:moveTo>
                    <a:pt x="4187552" y="9525"/>
                  </a:moveTo>
                  <a:lnTo>
                    <a:pt x="4175398" y="9525"/>
                  </a:lnTo>
                  <a:lnTo>
                    <a:pt x="4174274" y="9060"/>
                  </a:lnTo>
                  <a:lnTo>
                    <a:pt x="4172416" y="7200"/>
                  </a:lnTo>
                  <a:lnTo>
                    <a:pt x="4171950" y="6077"/>
                  </a:lnTo>
                  <a:lnTo>
                    <a:pt x="4171950" y="3447"/>
                  </a:lnTo>
                  <a:lnTo>
                    <a:pt x="4172416" y="2324"/>
                  </a:lnTo>
                  <a:lnTo>
                    <a:pt x="4174274" y="464"/>
                  </a:lnTo>
                  <a:lnTo>
                    <a:pt x="4175398" y="0"/>
                  </a:lnTo>
                  <a:lnTo>
                    <a:pt x="4187552" y="0"/>
                  </a:lnTo>
                  <a:lnTo>
                    <a:pt x="4188676" y="464"/>
                  </a:lnTo>
                  <a:lnTo>
                    <a:pt x="4190533" y="2324"/>
                  </a:lnTo>
                  <a:lnTo>
                    <a:pt x="4191000" y="3447"/>
                  </a:lnTo>
                  <a:lnTo>
                    <a:pt x="4191000" y="6077"/>
                  </a:lnTo>
                  <a:lnTo>
                    <a:pt x="4190533" y="7200"/>
                  </a:lnTo>
                  <a:lnTo>
                    <a:pt x="4188676" y="9060"/>
                  </a:lnTo>
                  <a:lnTo>
                    <a:pt x="4187552" y="9525"/>
                  </a:lnTo>
                  <a:close/>
                </a:path>
                <a:path w="6750684" h="9525">
                  <a:moveTo>
                    <a:pt x="4244702" y="9525"/>
                  </a:moveTo>
                  <a:lnTo>
                    <a:pt x="4232548" y="9525"/>
                  </a:lnTo>
                  <a:lnTo>
                    <a:pt x="4231424" y="9060"/>
                  </a:lnTo>
                  <a:lnTo>
                    <a:pt x="4229566" y="7200"/>
                  </a:lnTo>
                  <a:lnTo>
                    <a:pt x="4229100" y="6077"/>
                  </a:lnTo>
                  <a:lnTo>
                    <a:pt x="4229100" y="3447"/>
                  </a:lnTo>
                  <a:lnTo>
                    <a:pt x="4229566" y="2324"/>
                  </a:lnTo>
                  <a:lnTo>
                    <a:pt x="4231424" y="464"/>
                  </a:lnTo>
                  <a:lnTo>
                    <a:pt x="4232548" y="0"/>
                  </a:lnTo>
                  <a:lnTo>
                    <a:pt x="4244702" y="0"/>
                  </a:lnTo>
                  <a:lnTo>
                    <a:pt x="4245826" y="464"/>
                  </a:lnTo>
                  <a:lnTo>
                    <a:pt x="4247683" y="2324"/>
                  </a:lnTo>
                  <a:lnTo>
                    <a:pt x="4248150" y="3447"/>
                  </a:lnTo>
                  <a:lnTo>
                    <a:pt x="4248150" y="6077"/>
                  </a:lnTo>
                  <a:lnTo>
                    <a:pt x="4247683" y="7200"/>
                  </a:lnTo>
                  <a:lnTo>
                    <a:pt x="4245826" y="9060"/>
                  </a:lnTo>
                  <a:lnTo>
                    <a:pt x="4244702" y="9525"/>
                  </a:lnTo>
                  <a:close/>
                </a:path>
                <a:path w="6750684" h="9525">
                  <a:moveTo>
                    <a:pt x="4301852" y="9525"/>
                  </a:moveTo>
                  <a:lnTo>
                    <a:pt x="4289698" y="9525"/>
                  </a:lnTo>
                  <a:lnTo>
                    <a:pt x="4288574" y="9060"/>
                  </a:lnTo>
                  <a:lnTo>
                    <a:pt x="4286716" y="7200"/>
                  </a:lnTo>
                  <a:lnTo>
                    <a:pt x="4286250" y="6077"/>
                  </a:lnTo>
                  <a:lnTo>
                    <a:pt x="4286250" y="3447"/>
                  </a:lnTo>
                  <a:lnTo>
                    <a:pt x="4286716" y="2324"/>
                  </a:lnTo>
                  <a:lnTo>
                    <a:pt x="4288574" y="464"/>
                  </a:lnTo>
                  <a:lnTo>
                    <a:pt x="4289698" y="0"/>
                  </a:lnTo>
                  <a:lnTo>
                    <a:pt x="4301852" y="0"/>
                  </a:lnTo>
                  <a:lnTo>
                    <a:pt x="4302976" y="464"/>
                  </a:lnTo>
                  <a:lnTo>
                    <a:pt x="4304833" y="2324"/>
                  </a:lnTo>
                  <a:lnTo>
                    <a:pt x="4305300" y="3447"/>
                  </a:lnTo>
                  <a:lnTo>
                    <a:pt x="4305300" y="6077"/>
                  </a:lnTo>
                  <a:lnTo>
                    <a:pt x="4304833" y="7200"/>
                  </a:lnTo>
                  <a:lnTo>
                    <a:pt x="4302976" y="9060"/>
                  </a:lnTo>
                  <a:lnTo>
                    <a:pt x="4301852" y="9525"/>
                  </a:lnTo>
                  <a:close/>
                </a:path>
                <a:path w="6750684" h="9525">
                  <a:moveTo>
                    <a:pt x="4359002" y="9525"/>
                  </a:moveTo>
                  <a:lnTo>
                    <a:pt x="4346848" y="9525"/>
                  </a:lnTo>
                  <a:lnTo>
                    <a:pt x="4345724" y="9060"/>
                  </a:lnTo>
                  <a:lnTo>
                    <a:pt x="4343866" y="7200"/>
                  </a:lnTo>
                  <a:lnTo>
                    <a:pt x="4343400" y="6077"/>
                  </a:lnTo>
                  <a:lnTo>
                    <a:pt x="4343400" y="3447"/>
                  </a:lnTo>
                  <a:lnTo>
                    <a:pt x="4343866" y="2324"/>
                  </a:lnTo>
                  <a:lnTo>
                    <a:pt x="4345724" y="464"/>
                  </a:lnTo>
                  <a:lnTo>
                    <a:pt x="4346848" y="0"/>
                  </a:lnTo>
                  <a:lnTo>
                    <a:pt x="4359002" y="0"/>
                  </a:lnTo>
                  <a:lnTo>
                    <a:pt x="4360126" y="464"/>
                  </a:lnTo>
                  <a:lnTo>
                    <a:pt x="4361983" y="2324"/>
                  </a:lnTo>
                  <a:lnTo>
                    <a:pt x="4362450" y="3447"/>
                  </a:lnTo>
                  <a:lnTo>
                    <a:pt x="4362450" y="6077"/>
                  </a:lnTo>
                  <a:lnTo>
                    <a:pt x="4361983" y="7200"/>
                  </a:lnTo>
                  <a:lnTo>
                    <a:pt x="4360126" y="9060"/>
                  </a:lnTo>
                  <a:lnTo>
                    <a:pt x="4359002" y="9525"/>
                  </a:lnTo>
                  <a:close/>
                </a:path>
                <a:path w="6750684" h="9525">
                  <a:moveTo>
                    <a:pt x="4416152" y="9525"/>
                  </a:moveTo>
                  <a:lnTo>
                    <a:pt x="4403998" y="9525"/>
                  </a:lnTo>
                  <a:lnTo>
                    <a:pt x="4402874" y="9060"/>
                  </a:lnTo>
                  <a:lnTo>
                    <a:pt x="4401016" y="7200"/>
                  </a:lnTo>
                  <a:lnTo>
                    <a:pt x="4400550" y="6077"/>
                  </a:lnTo>
                  <a:lnTo>
                    <a:pt x="4400550" y="3447"/>
                  </a:lnTo>
                  <a:lnTo>
                    <a:pt x="4401016" y="2324"/>
                  </a:lnTo>
                  <a:lnTo>
                    <a:pt x="4402874" y="464"/>
                  </a:lnTo>
                  <a:lnTo>
                    <a:pt x="4403998" y="0"/>
                  </a:lnTo>
                  <a:lnTo>
                    <a:pt x="4416152" y="0"/>
                  </a:lnTo>
                  <a:lnTo>
                    <a:pt x="4417276" y="464"/>
                  </a:lnTo>
                  <a:lnTo>
                    <a:pt x="4419133" y="2324"/>
                  </a:lnTo>
                  <a:lnTo>
                    <a:pt x="4419600" y="3447"/>
                  </a:lnTo>
                  <a:lnTo>
                    <a:pt x="4419600" y="6077"/>
                  </a:lnTo>
                  <a:lnTo>
                    <a:pt x="4419133" y="7200"/>
                  </a:lnTo>
                  <a:lnTo>
                    <a:pt x="4417276" y="9060"/>
                  </a:lnTo>
                  <a:lnTo>
                    <a:pt x="4416152" y="9525"/>
                  </a:lnTo>
                  <a:close/>
                </a:path>
                <a:path w="6750684" h="9525">
                  <a:moveTo>
                    <a:pt x="4473302" y="9525"/>
                  </a:moveTo>
                  <a:lnTo>
                    <a:pt x="4461148" y="9525"/>
                  </a:lnTo>
                  <a:lnTo>
                    <a:pt x="4460024" y="9060"/>
                  </a:lnTo>
                  <a:lnTo>
                    <a:pt x="4458166" y="7200"/>
                  </a:lnTo>
                  <a:lnTo>
                    <a:pt x="4457700" y="6077"/>
                  </a:lnTo>
                  <a:lnTo>
                    <a:pt x="4457700" y="3447"/>
                  </a:lnTo>
                  <a:lnTo>
                    <a:pt x="4458166" y="2324"/>
                  </a:lnTo>
                  <a:lnTo>
                    <a:pt x="4460024" y="464"/>
                  </a:lnTo>
                  <a:lnTo>
                    <a:pt x="4461148" y="0"/>
                  </a:lnTo>
                  <a:lnTo>
                    <a:pt x="4473302" y="0"/>
                  </a:lnTo>
                  <a:lnTo>
                    <a:pt x="4474426" y="464"/>
                  </a:lnTo>
                  <a:lnTo>
                    <a:pt x="4476283" y="2324"/>
                  </a:lnTo>
                  <a:lnTo>
                    <a:pt x="4476750" y="3447"/>
                  </a:lnTo>
                  <a:lnTo>
                    <a:pt x="4476750" y="6077"/>
                  </a:lnTo>
                  <a:lnTo>
                    <a:pt x="4476283" y="7200"/>
                  </a:lnTo>
                  <a:lnTo>
                    <a:pt x="4474426" y="9060"/>
                  </a:lnTo>
                  <a:lnTo>
                    <a:pt x="4473302" y="9525"/>
                  </a:lnTo>
                  <a:close/>
                </a:path>
                <a:path w="6750684" h="9525">
                  <a:moveTo>
                    <a:pt x="4530452" y="9525"/>
                  </a:moveTo>
                  <a:lnTo>
                    <a:pt x="4518298" y="9525"/>
                  </a:lnTo>
                  <a:lnTo>
                    <a:pt x="4517174" y="9060"/>
                  </a:lnTo>
                  <a:lnTo>
                    <a:pt x="4515316" y="7200"/>
                  </a:lnTo>
                  <a:lnTo>
                    <a:pt x="4514850" y="6077"/>
                  </a:lnTo>
                  <a:lnTo>
                    <a:pt x="4514850" y="3447"/>
                  </a:lnTo>
                  <a:lnTo>
                    <a:pt x="4515316" y="2324"/>
                  </a:lnTo>
                  <a:lnTo>
                    <a:pt x="4517174" y="464"/>
                  </a:lnTo>
                  <a:lnTo>
                    <a:pt x="4518298" y="0"/>
                  </a:lnTo>
                  <a:lnTo>
                    <a:pt x="4530452" y="0"/>
                  </a:lnTo>
                  <a:lnTo>
                    <a:pt x="4531576" y="464"/>
                  </a:lnTo>
                  <a:lnTo>
                    <a:pt x="4533433" y="2324"/>
                  </a:lnTo>
                  <a:lnTo>
                    <a:pt x="4533900" y="3447"/>
                  </a:lnTo>
                  <a:lnTo>
                    <a:pt x="4533900" y="6077"/>
                  </a:lnTo>
                  <a:lnTo>
                    <a:pt x="4533433" y="7200"/>
                  </a:lnTo>
                  <a:lnTo>
                    <a:pt x="4531576" y="9060"/>
                  </a:lnTo>
                  <a:lnTo>
                    <a:pt x="4530452" y="9525"/>
                  </a:lnTo>
                  <a:close/>
                </a:path>
                <a:path w="6750684" h="9525">
                  <a:moveTo>
                    <a:pt x="4587602" y="9525"/>
                  </a:moveTo>
                  <a:lnTo>
                    <a:pt x="4575448" y="9525"/>
                  </a:lnTo>
                  <a:lnTo>
                    <a:pt x="4574324" y="9060"/>
                  </a:lnTo>
                  <a:lnTo>
                    <a:pt x="4572466" y="7200"/>
                  </a:lnTo>
                  <a:lnTo>
                    <a:pt x="4572000" y="6077"/>
                  </a:lnTo>
                  <a:lnTo>
                    <a:pt x="4572000" y="3447"/>
                  </a:lnTo>
                  <a:lnTo>
                    <a:pt x="4572466" y="2324"/>
                  </a:lnTo>
                  <a:lnTo>
                    <a:pt x="4574324" y="464"/>
                  </a:lnTo>
                  <a:lnTo>
                    <a:pt x="4575448" y="0"/>
                  </a:lnTo>
                  <a:lnTo>
                    <a:pt x="4587602" y="0"/>
                  </a:lnTo>
                  <a:lnTo>
                    <a:pt x="4588726" y="464"/>
                  </a:lnTo>
                  <a:lnTo>
                    <a:pt x="4590583" y="2324"/>
                  </a:lnTo>
                  <a:lnTo>
                    <a:pt x="4591050" y="3447"/>
                  </a:lnTo>
                  <a:lnTo>
                    <a:pt x="4591050" y="6077"/>
                  </a:lnTo>
                  <a:lnTo>
                    <a:pt x="4590583" y="7200"/>
                  </a:lnTo>
                  <a:lnTo>
                    <a:pt x="4588726" y="9060"/>
                  </a:lnTo>
                  <a:lnTo>
                    <a:pt x="4587602" y="9525"/>
                  </a:lnTo>
                  <a:close/>
                </a:path>
                <a:path w="6750684" h="9525">
                  <a:moveTo>
                    <a:pt x="4644752" y="9525"/>
                  </a:moveTo>
                  <a:lnTo>
                    <a:pt x="4632598" y="9525"/>
                  </a:lnTo>
                  <a:lnTo>
                    <a:pt x="4631474" y="9060"/>
                  </a:lnTo>
                  <a:lnTo>
                    <a:pt x="4629617" y="7200"/>
                  </a:lnTo>
                  <a:lnTo>
                    <a:pt x="4629150" y="6077"/>
                  </a:lnTo>
                  <a:lnTo>
                    <a:pt x="4629150" y="3447"/>
                  </a:lnTo>
                  <a:lnTo>
                    <a:pt x="4629617" y="2324"/>
                  </a:lnTo>
                  <a:lnTo>
                    <a:pt x="4631474" y="464"/>
                  </a:lnTo>
                  <a:lnTo>
                    <a:pt x="4632598" y="0"/>
                  </a:lnTo>
                  <a:lnTo>
                    <a:pt x="4644752" y="0"/>
                  </a:lnTo>
                  <a:lnTo>
                    <a:pt x="4645876" y="464"/>
                  </a:lnTo>
                  <a:lnTo>
                    <a:pt x="4647733" y="2324"/>
                  </a:lnTo>
                  <a:lnTo>
                    <a:pt x="4648200" y="3447"/>
                  </a:lnTo>
                  <a:lnTo>
                    <a:pt x="4648200" y="6077"/>
                  </a:lnTo>
                  <a:lnTo>
                    <a:pt x="4647733" y="7200"/>
                  </a:lnTo>
                  <a:lnTo>
                    <a:pt x="4645876" y="9060"/>
                  </a:lnTo>
                  <a:lnTo>
                    <a:pt x="4644752" y="9525"/>
                  </a:lnTo>
                  <a:close/>
                </a:path>
                <a:path w="6750684" h="9525">
                  <a:moveTo>
                    <a:pt x="4701902" y="9525"/>
                  </a:moveTo>
                  <a:lnTo>
                    <a:pt x="4689748" y="9525"/>
                  </a:lnTo>
                  <a:lnTo>
                    <a:pt x="4688624" y="9060"/>
                  </a:lnTo>
                  <a:lnTo>
                    <a:pt x="4686767" y="7200"/>
                  </a:lnTo>
                  <a:lnTo>
                    <a:pt x="4686300" y="6077"/>
                  </a:lnTo>
                  <a:lnTo>
                    <a:pt x="4686300" y="3447"/>
                  </a:lnTo>
                  <a:lnTo>
                    <a:pt x="4686767" y="2324"/>
                  </a:lnTo>
                  <a:lnTo>
                    <a:pt x="4688624" y="464"/>
                  </a:lnTo>
                  <a:lnTo>
                    <a:pt x="4689748" y="0"/>
                  </a:lnTo>
                  <a:lnTo>
                    <a:pt x="4701902" y="0"/>
                  </a:lnTo>
                  <a:lnTo>
                    <a:pt x="4703026" y="464"/>
                  </a:lnTo>
                  <a:lnTo>
                    <a:pt x="4704883" y="2324"/>
                  </a:lnTo>
                  <a:lnTo>
                    <a:pt x="4705350" y="3447"/>
                  </a:lnTo>
                  <a:lnTo>
                    <a:pt x="4705350" y="6077"/>
                  </a:lnTo>
                  <a:lnTo>
                    <a:pt x="4704883" y="7200"/>
                  </a:lnTo>
                  <a:lnTo>
                    <a:pt x="4703026" y="9060"/>
                  </a:lnTo>
                  <a:lnTo>
                    <a:pt x="4701902" y="9525"/>
                  </a:lnTo>
                  <a:close/>
                </a:path>
                <a:path w="6750684" h="9525">
                  <a:moveTo>
                    <a:pt x="4759052" y="9525"/>
                  </a:moveTo>
                  <a:lnTo>
                    <a:pt x="4746898" y="9525"/>
                  </a:lnTo>
                  <a:lnTo>
                    <a:pt x="4745774" y="9060"/>
                  </a:lnTo>
                  <a:lnTo>
                    <a:pt x="4743917" y="7200"/>
                  </a:lnTo>
                  <a:lnTo>
                    <a:pt x="4743450" y="6077"/>
                  </a:lnTo>
                  <a:lnTo>
                    <a:pt x="4743450" y="3447"/>
                  </a:lnTo>
                  <a:lnTo>
                    <a:pt x="4743917" y="2324"/>
                  </a:lnTo>
                  <a:lnTo>
                    <a:pt x="4745774" y="464"/>
                  </a:lnTo>
                  <a:lnTo>
                    <a:pt x="4746898" y="0"/>
                  </a:lnTo>
                  <a:lnTo>
                    <a:pt x="4759052" y="0"/>
                  </a:lnTo>
                  <a:lnTo>
                    <a:pt x="4760176" y="464"/>
                  </a:lnTo>
                  <a:lnTo>
                    <a:pt x="4762033" y="2324"/>
                  </a:lnTo>
                  <a:lnTo>
                    <a:pt x="4762500" y="3447"/>
                  </a:lnTo>
                  <a:lnTo>
                    <a:pt x="4762500" y="6077"/>
                  </a:lnTo>
                  <a:lnTo>
                    <a:pt x="4762033" y="7200"/>
                  </a:lnTo>
                  <a:lnTo>
                    <a:pt x="4760176" y="9060"/>
                  </a:lnTo>
                  <a:lnTo>
                    <a:pt x="4759052" y="9525"/>
                  </a:lnTo>
                  <a:close/>
                </a:path>
                <a:path w="6750684" h="9525">
                  <a:moveTo>
                    <a:pt x="4816202" y="9525"/>
                  </a:moveTo>
                  <a:lnTo>
                    <a:pt x="4804048" y="9525"/>
                  </a:lnTo>
                  <a:lnTo>
                    <a:pt x="4802924" y="9060"/>
                  </a:lnTo>
                  <a:lnTo>
                    <a:pt x="4801067" y="7200"/>
                  </a:lnTo>
                  <a:lnTo>
                    <a:pt x="4800600" y="6077"/>
                  </a:lnTo>
                  <a:lnTo>
                    <a:pt x="4800600" y="3447"/>
                  </a:lnTo>
                  <a:lnTo>
                    <a:pt x="4801067" y="2324"/>
                  </a:lnTo>
                  <a:lnTo>
                    <a:pt x="4802924" y="464"/>
                  </a:lnTo>
                  <a:lnTo>
                    <a:pt x="4804048" y="0"/>
                  </a:lnTo>
                  <a:lnTo>
                    <a:pt x="4816202" y="0"/>
                  </a:lnTo>
                  <a:lnTo>
                    <a:pt x="4817326" y="464"/>
                  </a:lnTo>
                  <a:lnTo>
                    <a:pt x="4819183" y="2324"/>
                  </a:lnTo>
                  <a:lnTo>
                    <a:pt x="4819650" y="3447"/>
                  </a:lnTo>
                  <a:lnTo>
                    <a:pt x="4819650" y="6077"/>
                  </a:lnTo>
                  <a:lnTo>
                    <a:pt x="4819183" y="7200"/>
                  </a:lnTo>
                  <a:lnTo>
                    <a:pt x="4817326" y="9060"/>
                  </a:lnTo>
                  <a:lnTo>
                    <a:pt x="4816202" y="9525"/>
                  </a:lnTo>
                  <a:close/>
                </a:path>
                <a:path w="6750684" h="9525">
                  <a:moveTo>
                    <a:pt x="4873352" y="9525"/>
                  </a:moveTo>
                  <a:lnTo>
                    <a:pt x="4861198" y="9525"/>
                  </a:lnTo>
                  <a:lnTo>
                    <a:pt x="4860074" y="9060"/>
                  </a:lnTo>
                  <a:lnTo>
                    <a:pt x="4858217" y="7200"/>
                  </a:lnTo>
                  <a:lnTo>
                    <a:pt x="4857750" y="6077"/>
                  </a:lnTo>
                  <a:lnTo>
                    <a:pt x="4857750" y="3447"/>
                  </a:lnTo>
                  <a:lnTo>
                    <a:pt x="4858217" y="2324"/>
                  </a:lnTo>
                  <a:lnTo>
                    <a:pt x="4860074" y="464"/>
                  </a:lnTo>
                  <a:lnTo>
                    <a:pt x="4861198" y="0"/>
                  </a:lnTo>
                  <a:lnTo>
                    <a:pt x="4873352" y="0"/>
                  </a:lnTo>
                  <a:lnTo>
                    <a:pt x="4874476" y="464"/>
                  </a:lnTo>
                  <a:lnTo>
                    <a:pt x="4876333" y="2324"/>
                  </a:lnTo>
                  <a:lnTo>
                    <a:pt x="4876800" y="3447"/>
                  </a:lnTo>
                  <a:lnTo>
                    <a:pt x="4876800" y="6077"/>
                  </a:lnTo>
                  <a:lnTo>
                    <a:pt x="4876333" y="7200"/>
                  </a:lnTo>
                  <a:lnTo>
                    <a:pt x="4874476" y="9060"/>
                  </a:lnTo>
                  <a:lnTo>
                    <a:pt x="4873352" y="9525"/>
                  </a:lnTo>
                  <a:close/>
                </a:path>
                <a:path w="6750684" h="9525">
                  <a:moveTo>
                    <a:pt x="4930502" y="9525"/>
                  </a:moveTo>
                  <a:lnTo>
                    <a:pt x="4918348" y="9525"/>
                  </a:lnTo>
                  <a:lnTo>
                    <a:pt x="4917224" y="9060"/>
                  </a:lnTo>
                  <a:lnTo>
                    <a:pt x="4915367" y="7200"/>
                  </a:lnTo>
                  <a:lnTo>
                    <a:pt x="4914900" y="6077"/>
                  </a:lnTo>
                  <a:lnTo>
                    <a:pt x="4914900" y="3447"/>
                  </a:lnTo>
                  <a:lnTo>
                    <a:pt x="4915367" y="2324"/>
                  </a:lnTo>
                  <a:lnTo>
                    <a:pt x="4917224" y="464"/>
                  </a:lnTo>
                  <a:lnTo>
                    <a:pt x="4918348" y="0"/>
                  </a:lnTo>
                  <a:lnTo>
                    <a:pt x="4930502" y="0"/>
                  </a:lnTo>
                  <a:lnTo>
                    <a:pt x="4931626" y="464"/>
                  </a:lnTo>
                  <a:lnTo>
                    <a:pt x="4933483" y="2324"/>
                  </a:lnTo>
                  <a:lnTo>
                    <a:pt x="4933950" y="3447"/>
                  </a:lnTo>
                  <a:lnTo>
                    <a:pt x="4933950" y="6077"/>
                  </a:lnTo>
                  <a:lnTo>
                    <a:pt x="4933483" y="7200"/>
                  </a:lnTo>
                  <a:lnTo>
                    <a:pt x="4931626" y="9060"/>
                  </a:lnTo>
                  <a:lnTo>
                    <a:pt x="4930502" y="9525"/>
                  </a:lnTo>
                  <a:close/>
                </a:path>
                <a:path w="6750684" h="9525">
                  <a:moveTo>
                    <a:pt x="4987652" y="9525"/>
                  </a:moveTo>
                  <a:lnTo>
                    <a:pt x="4975498" y="9525"/>
                  </a:lnTo>
                  <a:lnTo>
                    <a:pt x="4974374" y="9060"/>
                  </a:lnTo>
                  <a:lnTo>
                    <a:pt x="4972517" y="7200"/>
                  </a:lnTo>
                  <a:lnTo>
                    <a:pt x="4972050" y="6077"/>
                  </a:lnTo>
                  <a:lnTo>
                    <a:pt x="4972050" y="3447"/>
                  </a:lnTo>
                  <a:lnTo>
                    <a:pt x="4972517" y="2324"/>
                  </a:lnTo>
                  <a:lnTo>
                    <a:pt x="4974374" y="464"/>
                  </a:lnTo>
                  <a:lnTo>
                    <a:pt x="4975498" y="0"/>
                  </a:lnTo>
                  <a:lnTo>
                    <a:pt x="4987652" y="0"/>
                  </a:lnTo>
                  <a:lnTo>
                    <a:pt x="4988776" y="464"/>
                  </a:lnTo>
                  <a:lnTo>
                    <a:pt x="4990633" y="2324"/>
                  </a:lnTo>
                  <a:lnTo>
                    <a:pt x="4991100" y="3447"/>
                  </a:lnTo>
                  <a:lnTo>
                    <a:pt x="4991100" y="6077"/>
                  </a:lnTo>
                  <a:lnTo>
                    <a:pt x="4990633" y="7200"/>
                  </a:lnTo>
                  <a:lnTo>
                    <a:pt x="4988776" y="9060"/>
                  </a:lnTo>
                  <a:lnTo>
                    <a:pt x="4987652" y="9525"/>
                  </a:lnTo>
                  <a:close/>
                </a:path>
                <a:path w="6750684" h="9525">
                  <a:moveTo>
                    <a:pt x="5044802" y="9525"/>
                  </a:moveTo>
                  <a:lnTo>
                    <a:pt x="5032648" y="9525"/>
                  </a:lnTo>
                  <a:lnTo>
                    <a:pt x="5031524" y="9060"/>
                  </a:lnTo>
                  <a:lnTo>
                    <a:pt x="5029667" y="7200"/>
                  </a:lnTo>
                  <a:lnTo>
                    <a:pt x="5029200" y="6077"/>
                  </a:lnTo>
                  <a:lnTo>
                    <a:pt x="5029200" y="3447"/>
                  </a:lnTo>
                  <a:lnTo>
                    <a:pt x="5029667" y="2324"/>
                  </a:lnTo>
                  <a:lnTo>
                    <a:pt x="5031524" y="464"/>
                  </a:lnTo>
                  <a:lnTo>
                    <a:pt x="5032648" y="0"/>
                  </a:lnTo>
                  <a:lnTo>
                    <a:pt x="5044802" y="0"/>
                  </a:lnTo>
                  <a:lnTo>
                    <a:pt x="5045926" y="464"/>
                  </a:lnTo>
                  <a:lnTo>
                    <a:pt x="5047783" y="2324"/>
                  </a:lnTo>
                  <a:lnTo>
                    <a:pt x="5048250" y="3447"/>
                  </a:lnTo>
                  <a:lnTo>
                    <a:pt x="5048250" y="6077"/>
                  </a:lnTo>
                  <a:lnTo>
                    <a:pt x="5047783" y="7200"/>
                  </a:lnTo>
                  <a:lnTo>
                    <a:pt x="5045926" y="9060"/>
                  </a:lnTo>
                  <a:lnTo>
                    <a:pt x="5044802" y="9525"/>
                  </a:lnTo>
                  <a:close/>
                </a:path>
                <a:path w="6750684" h="9525">
                  <a:moveTo>
                    <a:pt x="5101952" y="9525"/>
                  </a:moveTo>
                  <a:lnTo>
                    <a:pt x="5089798" y="9525"/>
                  </a:lnTo>
                  <a:lnTo>
                    <a:pt x="5088674" y="9060"/>
                  </a:lnTo>
                  <a:lnTo>
                    <a:pt x="5086817" y="7200"/>
                  </a:lnTo>
                  <a:lnTo>
                    <a:pt x="5086350" y="6077"/>
                  </a:lnTo>
                  <a:lnTo>
                    <a:pt x="5086350" y="3447"/>
                  </a:lnTo>
                  <a:lnTo>
                    <a:pt x="5086817" y="2324"/>
                  </a:lnTo>
                  <a:lnTo>
                    <a:pt x="5088674" y="464"/>
                  </a:lnTo>
                  <a:lnTo>
                    <a:pt x="5089798" y="0"/>
                  </a:lnTo>
                  <a:lnTo>
                    <a:pt x="5101952" y="0"/>
                  </a:lnTo>
                  <a:lnTo>
                    <a:pt x="5103076" y="464"/>
                  </a:lnTo>
                  <a:lnTo>
                    <a:pt x="5104933" y="2324"/>
                  </a:lnTo>
                  <a:lnTo>
                    <a:pt x="5105400" y="3447"/>
                  </a:lnTo>
                  <a:lnTo>
                    <a:pt x="5105400" y="6077"/>
                  </a:lnTo>
                  <a:lnTo>
                    <a:pt x="5104933" y="7200"/>
                  </a:lnTo>
                  <a:lnTo>
                    <a:pt x="5103076" y="9060"/>
                  </a:lnTo>
                  <a:lnTo>
                    <a:pt x="5101952" y="9525"/>
                  </a:lnTo>
                  <a:close/>
                </a:path>
                <a:path w="6750684" h="9525">
                  <a:moveTo>
                    <a:pt x="5159102" y="9525"/>
                  </a:moveTo>
                  <a:lnTo>
                    <a:pt x="5146948" y="9525"/>
                  </a:lnTo>
                  <a:lnTo>
                    <a:pt x="5145824" y="9060"/>
                  </a:lnTo>
                  <a:lnTo>
                    <a:pt x="5143967" y="7200"/>
                  </a:lnTo>
                  <a:lnTo>
                    <a:pt x="5143500" y="6077"/>
                  </a:lnTo>
                  <a:lnTo>
                    <a:pt x="5143500" y="3447"/>
                  </a:lnTo>
                  <a:lnTo>
                    <a:pt x="5143967" y="2324"/>
                  </a:lnTo>
                  <a:lnTo>
                    <a:pt x="5145824" y="464"/>
                  </a:lnTo>
                  <a:lnTo>
                    <a:pt x="5146948" y="0"/>
                  </a:lnTo>
                  <a:lnTo>
                    <a:pt x="5159102" y="0"/>
                  </a:lnTo>
                  <a:lnTo>
                    <a:pt x="5160226" y="464"/>
                  </a:lnTo>
                  <a:lnTo>
                    <a:pt x="5162083" y="2324"/>
                  </a:lnTo>
                  <a:lnTo>
                    <a:pt x="5162550" y="3447"/>
                  </a:lnTo>
                  <a:lnTo>
                    <a:pt x="5162550" y="6077"/>
                  </a:lnTo>
                  <a:lnTo>
                    <a:pt x="5162083" y="7200"/>
                  </a:lnTo>
                  <a:lnTo>
                    <a:pt x="5160226" y="9060"/>
                  </a:lnTo>
                  <a:lnTo>
                    <a:pt x="5159102" y="9525"/>
                  </a:lnTo>
                  <a:close/>
                </a:path>
                <a:path w="6750684" h="9525">
                  <a:moveTo>
                    <a:pt x="5216252" y="9525"/>
                  </a:moveTo>
                  <a:lnTo>
                    <a:pt x="5204098" y="9525"/>
                  </a:lnTo>
                  <a:lnTo>
                    <a:pt x="5202974" y="9060"/>
                  </a:lnTo>
                  <a:lnTo>
                    <a:pt x="5201117" y="7200"/>
                  </a:lnTo>
                  <a:lnTo>
                    <a:pt x="5200650" y="6077"/>
                  </a:lnTo>
                  <a:lnTo>
                    <a:pt x="5200650" y="3447"/>
                  </a:lnTo>
                  <a:lnTo>
                    <a:pt x="5201117" y="2324"/>
                  </a:lnTo>
                  <a:lnTo>
                    <a:pt x="5202974" y="464"/>
                  </a:lnTo>
                  <a:lnTo>
                    <a:pt x="5204098" y="0"/>
                  </a:lnTo>
                  <a:lnTo>
                    <a:pt x="5216252" y="0"/>
                  </a:lnTo>
                  <a:lnTo>
                    <a:pt x="5217376" y="464"/>
                  </a:lnTo>
                  <a:lnTo>
                    <a:pt x="5219233" y="2324"/>
                  </a:lnTo>
                  <a:lnTo>
                    <a:pt x="5219700" y="3447"/>
                  </a:lnTo>
                  <a:lnTo>
                    <a:pt x="5219700" y="6077"/>
                  </a:lnTo>
                  <a:lnTo>
                    <a:pt x="5219233" y="7200"/>
                  </a:lnTo>
                  <a:lnTo>
                    <a:pt x="5217376" y="9060"/>
                  </a:lnTo>
                  <a:lnTo>
                    <a:pt x="5216252" y="9525"/>
                  </a:lnTo>
                  <a:close/>
                </a:path>
                <a:path w="6750684" h="9525">
                  <a:moveTo>
                    <a:pt x="5273402" y="9525"/>
                  </a:moveTo>
                  <a:lnTo>
                    <a:pt x="5261248" y="9525"/>
                  </a:lnTo>
                  <a:lnTo>
                    <a:pt x="5260124" y="9060"/>
                  </a:lnTo>
                  <a:lnTo>
                    <a:pt x="5258267" y="7200"/>
                  </a:lnTo>
                  <a:lnTo>
                    <a:pt x="5257800" y="6077"/>
                  </a:lnTo>
                  <a:lnTo>
                    <a:pt x="5257800" y="3447"/>
                  </a:lnTo>
                  <a:lnTo>
                    <a:pt x="5258267" y="2324"/>
                  </a:lnTo>
                  <a:lnTo>
                    <a:pt x="5260124" y="464"/>
                  </a:lnTo>
                  <a:lnTo>
                    <a:pt x="5261248" y="0"/>
                  </a:lnTo>
                  <a:lnTo>
                    <a:pt x="5273402" y="0"/>
                  </a:lnTo>
                  <a:lnTo>
                    <a:pt x="5274526" y="464"/>
                  </a:lnTo>
                  <a:lnTo>
                    <a:pt x="5276383" y="2324"/>
                  </a:lnTo>
                  <a:lnTo>
                    <a:pt x="5276850" y="3447"/>
                  </a:lnTo>
                  <a:lnTo>
                    <a:pt x="5276850" y="6077"/>
                  </a:lnTo>
                  <a:lnTo>
                    <a:pt x="5276383" y="7200"/>
                  </a:lnTo>
                  <a:lnTo>
                    <a:pt x="5274526" y="9060"/>
                  </a:lnTo>
                  <a:lnTo>
                    <a:pt x="5273402" y="9525"/>
                  </a:lnTo>
                  <a:close/>
                </a:path>
                <a:path w="6750684" h="9525">
                  <a:moveTo>
                    <a:pt x="5330552" y="9525"/>
                  </a:moveTo>
                  <a:lnTo>
                    <a:pt x="5318398" y="9525"/>
                  </a:lnTo>
                  <a:lnTo>
                    <a:pt x="5317274" y="9060"/>
                  </a:lnTo>
                  <a:lnTo>
                    <a:pt x="5315417" y="7200"/>
                  </a:lnTo>
                  <a:lnTo>
                    <a:pt x="5314950" y="6077"/>
                  </a:lnTo>
                  <a:lnTo>
                    <a:pt x="5314950" y="3447"/>
                  </a:lnTo>
                  <a:lnTo>
                    <a:pt x="5315417" y="2324"/>
                  </a:lnTo>
                  <a:lnTo>
                    <a:pt x="5317274" y="464"/>
                  </a:lnTo>
                  <a:lnTo>
                    <a:pt x="5318398" y="0"/>
                  </a:lnTo>
                  <a:lnTo>
                    <a:pt x="5330552" y="0"/>
                  </a:lnTo>
                  <a:lnTo>
                    <a:pt x="5331676" y="464"/>
                  </a:lnTo>
                  <a:lnTo>
                    <a:pt x="5333533" y="2324"/>
                  </a:lnTo>
                  <a:lnTo>
                    <a:pt x="5334000" y="3447"/>
                  </a:lnTo>
                  <a:lnTo>
                    <a:pt x="5334000" y="6077"/>
                  </a:lnTo>
                  <a:lnTo>
                    <a:pt x="5333533" y="7200"/>
                  </a:lnTo>
                  <a:lnTo>
                    <a:pt x="5331676" y="9060"/>
                  </a:lnTo>
                  <a:lnTo>
                    <a:pt x="5330552" y="9525"/>
                  </a:lnTo>
                  <a:close/>
                </a:path>
                <a:path w="6750684" h="9525">
                  <a:moveTo>
                    <a:pt x="5387702" y="9525"/>
                  </a:moveTo>
                  <a:lnTo>
                    <a:pt x="5375548" y="9525"/>
                  </a:lnTo>
                  <a:lnTo>
                    <a:pt x="5374424" y="9060"/>
                  </a:lnTo>
                  <a:lnTo>
                    <a:pt x="5372567" y="7200"/>
                  </a:lnTo>
                  <a:lnTo>
                    <a:pt x="5372100" y="6077"/>
                  </a:lnTo>
                  <a:lnTo>
                    <a:pt x="5372100" y="3447"/>
                  </a:lnTo>
                  <a:lnTo>
                    <a:pt x="5372567" y="2324"/>
                  </a:lnTo>
                  <a:lnTo>
                    <a:pt x="5374424" y="464"/>
                  </a:lnTo>
                  <a:lnTo>
                    <a:pt x="5375548" y="0"/>
                  </a:lnTo>
                  <a:lnTo>
                    <a:pt x="5387702" y="0"/>
                  </a:lnTo>
                  <a:lnTo>
                    <a:pt x="5388826" y="464"/>
                  </a:lnTo>
                  <a:lnTo>
                    <a:pt x="5390683" y="2324"/>
                  </a:lnTo>
                  <a:lnTo>
                    <a:pt x="5391150" y="3447"/>
                  </a:lnTo>
                  <a:lnTo>
                    <a:pt x="5391150" y="6077"/>
                  </a:lnTo>
                  <a:lnTo>
                    <a:pt x="5390683" y="7200"/>
                  </a:lnTo>
                  <a:lnTo>
                    <a:pt x="5388826" y="9060"/>
                  </a:lnTo>
                  <a:lnTo>
                    <a:pt x="5387702" y="9525"/>
                  </a:lnTo>
                  <a:close/>
                </a:path>
                <a:path w="6750684" h="9525">
                  <a:moveTo>
                    <a:pt x="5444852" y="9525"/>
                  </a:moveTo>
                  <a:lnTo>
                    <a:pt x="5432698" y="9525"/>
                  </a:lnTo>
                  <a:lnTo>
                    <a:pt x="5431574" y="9060"/>
                  </a:lnTo>
                  <a:lnTo>
                    <a:pt x="5429717" y="7200"/>
                  </a:lnTo>
                  <a:lnTo>
                    <a:pt x="5429250" y="6077"/>
                  </a:lnTo>
                  <a:lnTo>
                    <a:pt x="5429250" y="3447"/>
                  </a:lnTo>
                  <a:lnTo>
                    <a:pt x="5429717" y="2324"/>
                  </a:lnTo>
                  <a:lnTo>
                    <a:pt x="5431574" y="464"/>
                  </a:lnTo>
                  <a:lnTo>
                    <a:pt x="5432698" y="0"/>
                  </a:lnTo>
                  <a:lnTo>
                    <a:pt x="5444852" y="0"/>
                  </a:lnTo>
                  <a:lnTo>
                    <a:pt x="5445976" y="464"/>
                  </a:lnTo>
                  <a:lnTo>
                    <a:pt x="5447833" y="2324"/>
                  </a:lnTo>
                  <a:lnTo>
                    <a:pt x="5448300" y="3447"/>
                  </a:lnTo>
                  <a:lnTo>
                    <a:pt x="5448300" y="6077"/>
                  </a:lnTo>
                  <a:lnTo>
                    <a:pt x="5447833" y="7200"/>
                  </a:lnTo>
                  <a:lnTo>
                    <a:pt x="5445976" y="9060"/>
                  </a:lnTo>
                  <a:lnTo>
                    <a:pt x="5444852" y="9525"/>
                  </a:lnTo>
                  <a:close/>
                </a:path>
                <a:path w="6750684" h="9525">
                  <a:moveTo>
                    <a:pt x="5502002" y="9525"/>
                  </a:moveTo>
                  <a:lnTo>
                    <a:pt x="5489848" y="9525"/>
                  </a:lnTo>
                  <a:lnTo>
                    <a:pt x="5488724" y="9060"/>
                  </a:lnTo>
                  <a:lnTo>
                    <a:pt x="5486867" y="7200"/>
                  </a:lnTo>
                  <a:lnTo>
                    <a:pt x="5486400" y="6077"/>
                  </a:lnTo>
                  <a:lnTo>
                    <a:pt x="5486400" y="3447"/>
                  </a:lnTo>
                  <a:lnTo>
                    <a:pt x="5486867" y="2324"/>
                  </a:lnTo>
                  <a:lnTo>
                    <a:pt x="5488724" y="464"/>
                  </a:lnTo>
                  <a:lnTo>
                    <a:pt x="5489848" y="0"/>
                  </a:lnTo>
                  <a:lnTo>
                    <a:pt x="5502002" y="0"/>
                  </a:lnTo>
                  <a:lnTo>
                    <a:pt x="5503126" y="464"/>
                  </a:lnTo>
                  <a:lnTo>
                    <a:pt x="5504983" y="2324"/>
                  </a:lnTo>
                  <a:lnTo>
                    <a:pt x="5505450" y="3447"/>
                  </a:lnTo>
                  <a:lnTo>
                    <a:pt x="5505450" y="6077"/>
                  </a:lnTo>
                  <a:lnTo>
                    <a:pt x="5504983" y="7200"/>
                  </a:lnTo>
                  <a:lnTo>
                    <a:pt x="5503126" y="9060"/>
                  </a:lnTo>
                  <a:lnTo>
                    <a:pt x="5502002" y="9525"/>
                  </a:lnTo>
                  <a:close/>
                </a:path>
                <a:path w="6750684" h="9525">
                  <a:moveTo>
                    <a:pt x="5559152" y="9525"/>
                  </a:moveTo>
                  <a:lnTo>
                    <a:pt x="5546998" y="9525"/>
                  </a:lnTo>
                  <a:lnTo>
                    <a:pt x="5545874" y="9060"/>
                  </a:lnTo>
                  <a:lnTo>
                    <a:pt x="5544017" y="7200"/>
                  </a:lnTo>
                  <a:lnTo>
                    <a:pt x="5543550" y="6077"/>
                  </a:lnTo>
                  <a:lnTo>
                    <a:pt x="5543550" y="3447"/>
                  </a:lnTo>
                  <a:lnTo>
                    <a:pt x="5544017" y="2324"/>
                  </a:lnTo>
                  <a:lnTo>
                    <a:pt x="5545874" y="464"/>
                  </a:lnTo>
                  <a:lnTo>
                    <a:pt x="5546998" y="0"/>
                  </a:lnTo>
                  <a:lnTo>
                    <a:pt x="5559152" y="0"/>
                  </a:lnTo>
                  <a:lnTo>
                    <a:pt x="5560276" y="464"/>
                  </a:lnTo>
                  <a:lnTo>
                    <a:pt x="5562133" y="2324"/>
                  </a:lnTo>
                  <a:lnTo>
                    <a:pt x="5562600" y="3447"/>
                  </a:lnTo>
                  <a:lnTo>
                    <a:pt x="5562600" y="6077"/>
                  </a:lnTo>
                  <a:lnTo>
                    <a:pt x="5562133" y="7200"/>
                  </a:lnTo>
                  <a:lnTo>
                    <a:pt x="5560276" y="9060"/>
                  </a:lnTo>
                  <a:lnTo>
                    <a:pt x="5559152" y="9525"/>
                  </a:lnTo>
                  <a:close/>
                </a:path>
                <a:path w="6750684" h="9525">
                  <a:moveTo>
                    <a:pt x="5616302" y="9525"/>
                  </a:moveTo>
                  <a:lnTo>
                    <a:pt x="5604148" y="9525"/>
                  </a:lnTo>
                  <a:lnTo>
                    <a:pt x="5603024" y="9060"/>
                  </a:lnTo>
                  <a:lnTo>
                    <a:pt x="5601167" y="7200"/>
                  </a:lnTo>
                  <a:lnTo>
                    <a:pt x="5600700" y="6077"/>
                  </a:lnTo>
                  <a:lnTo>
                    <a:pt x="5600700" y="3447"/>
                  </a:lnTo>
                  <a:lnTo>
                    <a:pt x="5601167" y="2324"/>
                  </a:lnTo>
                  <a:lnTo>
                    <a:pt x="5603024" y="464"/>
                  </a:lnTo>
                  <a:lnTo>
                    <a:pt x="5604148" y="0"/>
                  </a:lnTo>
                  <a:lnTo>
                    <a:pt x="5616302" y="0"/>
                  </a:lnTo>
                  <a:lnTo>
                    <a:pt x="5617426" y="464"/>
                  </a:lnTo>
                  <a:lnTo>
                    <a:pt x="5619283" y="2324"/>
                  </a:lnTo>
                  <a:lnTo>
                    <a:pt x="5619750" y="3447"/>
                  </a:lnTo>
                  <a:lnTo>
                    <a:pt x="5619750" y="6077"/>
                  </a:lnTo>
                  <a:lnTo>
                    <a:pt x="5619283" y="7200"/>
                  </a:lnTo>
                  <a:lnTo>
                    <a:pt x="5617426" y="9060"/>
                  </a:lnTo>
                  <a:lnTo>
                    <a:pt x="5616302" y="9525"/>
                  </a:lnTo>
                  <a:close/>
                </a:path>
                <a:path w="6750684" h="9525">
                  <a:moveTo>
                    <a:pt x="5673452" y="9525"/>
                  </a:moveTo>
                  <a:lnTo>
                    <a:pt x="5661298" y="9525"/>
                  </a:lnTo>
                  <a:lnTo>
                    <a:pt x="5660174" y="9060"/>
                  </a:lnTo>
                  <a:lnTo>
                    <a:pt x="5658317" y="7200"/>
                  </a:lnTo>
                  <a:lnTo>
                    <a:pt x="5657850" y="6077"/>
                  </a:lnTo>
                  <a:lnTo>
                    <a:pt x="5657850" y="3447"/>
                  </a:lnTo>
                  <a:lnTo>
                    <a:pt x="5658317" y="2324"/>
                  </a:lnTo>
                  <a:lnTo>
                    <a:pt x="5660174" y="464"/>
                  </a:lnTo>
                  <a:lnTo>
                    <a:pt x="5661298" y="0"/>
                  </a:lnTo>
                  <a:lnTo>
                    <a:pt x="5673452" y="0"/>
                  </a:lnTo>
                  <a:lnTo>
                    <a:pt x="5674576" y="464"/>
                  </a:lnTo>
                  <a:lnTo>
                    <a:pt x="5676433" y="2324"/>
                  </a:lnTo>
                  <a:lnTo>
                    <a:pt x="5676900" y="3447"/>
                  </a:lnTo>
                  <a:lnTo>
                    <a:pt x="5676900" y="6077"/>
                  </a:lnTo>
                  <a:lnTo>
                    <a:pt x="5676433" y="7200"/>
                  </a:lnTo>
                  <a:lnTo>
                    <a:pt x="5674576" y="9060"/>
                  </a:lnTo>
                  <a:lnTo>
                    <a:pt x="5673452" y="9525"/>
                  </a:lnTo>
                  <a:close/>
                </a:path>
                <a:path w="6750684" h="9525">
                  <a:moveTo>
                    <a:pt x="5730602" y="9525"/>
                  </a:moveTo>
                  <a:lnTo>
                    <a:pt x="5718448" y="9525"/>
                  </a:lnTo>
                  <a:lnTo>
                    <a:pt x="5717324" y="9060"/>
                  </a:lnTo>
                  <a:lnTo>
                    <a:pt x="5715467" y="7200"/>
                  </a:lnTo>
                  <a:lnTo>
                    <a:pt x="5715000" y="6077"/>
                  </a:lnTo>
                  <a:lnTo>
                    <a:pt x="5715000" y="3447"/>
                  </a:lnTo>
                  <a:lnTo>
                    <a:pt x="5715467" y="2324"/>
                  </a:lnTo>
                  <a:lnTo>
                    <a:pt x="5717324" y="464"/>
                  </a:lnTo>
                  <a:lnTo>
                    <a:pt x="5718448" y="0"/>
                  </a:lnTo>
                  <a:lnTo>
                    <a:pt x="5730602" y="0"/>
                  </a:lnTo>
                  <a:lnTo>
                    <a:pt x="5731726" y="464"/>
                  </a:lnTo>
                  <a:lnTo>
                    <a:pt x="5733583" y="2324"/>
                  </a:lnTo>
                  <a:lnTo>
                    <a:pt x="5734050" y="3447"/>
                  </a:lnTo>
                  <a:lnTo>
                    <a:pt x="5734050" y="6077"/>
                  </a:lnTo>
                  <a:lnTo>
                    <a:pt x="5733583" y="7200"/>
                  </a:lnTo>
                  <a:lnTo>
                    <a:pt x="5731726" y="9060"/>
                  </a:lnTo>
                  <a:lnTo>
                    <a:pt x="5730602" y="9525"/>
                  </a:lnTo>
                  <a:close/>
                </a:path>
                <a:path w="6750684" h="9525">
                  <a:moveTo>
                    <a:pt x="5787752" y="9525"/>
                  </a:moveTo>
                  <a:lnTo>
                    <a:pt x="5775598" y="9525"/>
                  </a:lnTo>
                  <a:lnTo>
                    <a:pt x="5774474" y="9060"/>
                  </a:lnTo>
                  <a:lnTo>
                    <a:pt x="5772617" y="7200"/>
                  </a:lnTo>
                  <a:lnTo>
                    <a:pt x="5772150" y="6077"/>
                  </a:lnTo>
                  <a:lnTo>
                    <a:pt x="5772150" y="3447"/>
                  </a:lnTo>
                  <a:lnTo>
                    <a:pt x="5772617" y="2324"/>
                  </a:lnTo>
                  <a:lnTo>
                    <a:pt x="5774474" y="464"/>
                  </a:lnTo>
                  <a:lnTo>
                    <a:pt x="5775598" y="0"/>
                  </a:lnTo>
                  <a:lnTo>
                    <a:pt x="5787752" y="0"/>
                  </a:lnTo>
                  <a:lnTo>
                    <a:pt x="5788876" y="464"/>
                  </a:lnTo>
                  <a:lnTo>
                    <a:pt x="5790733" y="2324"/>
                  </a:lnTo>
                  <a:lnTo>
                    <a:pt x="5791200" y="3447"/>
                  </a:lnTo>
                  <a:lnTo>
                    <a:pt x="5791200" y="6077"/>
                  </a:lnTo>
                  <a:lnTo>
                    <a:pt x="5790733" y="7200"/>
                  </a:lnTo>
                  <a:lnTo>
                    <a:pt x="5788876" y="9060"/>
                  </a:lnTo>
                  <a:lnTo>
                    <a:pt x="5787752" y="9525"/>
                  </a:lnTo>
                  <a:close/>
                </a:path>
                <a:path w="6750684" h="9525">
                  <a:moveTo>
                    <a:pt x="5844902" y="9525"/>
                  </a:moveTo>
                  <a:lnTo>
                    <a:pt x="5832748" y="9525"/>
                  </a:lnTo>
                  <a:lnTo>
                    <a:pt x="5831624" y="9060"/>
                  </a:lnTo>
                  <a:lnTo>
                    <a:pt x="5829767" y="7200"/>
                  </a:lnTo>
                  <a:lnTo>
                    <a:pt x="5829300" y="6077"/>
                  </a:lnTo>
                  <a:lnTo>
                    <a:pt x="5829300" y="3447"/>
                  </a:lnTo>
                  <a:lnTo>
                    <a:pt x="5829767" y="2324"/>
                  </a:lnTo>
                  <a:lnTo>
                    <a:pt x="5831624" y="464"/>
                  </a:lnTo>
                  <a:lnTo>
                    <a:pt x="5832748" y="0"/>
                  </a:lnTo>
                  <a:lnTo>
                    <a:pt x="5844902" y="0"/>
                  </a:lnTo>
                  <a:lnTo>
                    <a:pt x="5846026" y="464"/>
                  </a:lnTo>
                  <a:lnTo>
                    <a:pt x="5847883" y="2324"/>
                  </a:lnTo>
                  <a:lnTo>
                    <a:pt x="5848350" y="3447"/>
                  </a:lnTo>
                  <a:lnTo>
                    <a:pt x="5848350" y="6077"/>
                  </a:lnTo>
                  <a:lnTo>
                    <a:pt x="5847883" y="7200"/>
                  </a:lnTo>
                  <a:lnTo>
                    <a:pt x="5846026" y="9060"/>
                  </a:lnTo>
                  <a:lnTo>
                    <a:pt x="5844902" y="9525"/>
                  </a:lnTo>
                  <a:close/>
                </a:path>
                <a:path w="6750684" h="9525">
                  <a:moveTo>
                    <a:pt x="5902052" y="9525"/>
                  </a:moveTo>
                  <a:lnTo>
                    <a:pt x="5889898" y="9525"/>
                  </a:lnTo>
                  <a:lnTo>
                    <a:pt x="5888774" y="9060"/>
                  </a:lnTo>
                  <a:lnTo>
                    <a:pt x="5886917" y="7200"/>
                  </a:lnTo>
                  <a:lnTo>
                    <a:pt x="5886450" y="6077"/>
                  </a:lnTo>
                  <a:lnTo>
                    <a:pt x="5886450" y="3447"/>
                  </a:lnTo>
                  <a:lnTo>
                    <a:pt x="5886917" y="2324"/>
                  </a:lnTo>
                  <a:lnTo>
                    <a:pt x="5888774" y="464"/>
                  </a:lnTo>
                  <a:lnTo>
                    <a:pt x="5889898" y="0"/>
                  </a:lnTo>
                  <a:lnTo>
                    <a:pt x="5902052" y="0"/>
                  </a:lnTo>
                  <a:lnTo>
                    <a:pt x="5903176" y="464"/>
                  </a:lnTo>
                  <a:lnTo>
                    <a:pt x="5905033" y="2324"/>
                  </a:lnTo>
                  <a:lnTo>
                    <a:pt x="5905500" y="3447"/>
                  </a:lnTo>
                  <a:lnTo>
                    <a:pt x="5905500" y="6077"/>
                  </a:lnTo>
                  <a:lnTo>
                    <a:pt x="5905033" y="7200"/>
                  </a:lnTo>
                  <a:lnTo>
                    <a:pt x="5903176" y="9060"/>
                  </a:lnTo>
                  <a:lnTo>
                    <a:pt x="5902052" y="9525"/>
                  </a:lnTo>
                  <a:close/>
                </a:path>
                <a:path w="6750684" h="9525">
                  <a:moveTo>
                    <a:pt x="5959202" y="9525"/>
                  </a:moveTo>
                  <a:lnTo>
                    <a:pt x="5947048" y="9525"/>
                  </a:lnTo>
                  <a:lnTo>
                    <a:pt x="5945924" y="9060"/>
                  </a:lnTo>
                  <a:lnTo>
                    <a:pt x="5944067" y="7200"/>
                  </a:lnTo>
                  <a:lnTo>
                    <a:pt x="5943600" y="6077"/>
                  </a:lnTo>
                  <a:lnTo>
                    <a:pt x="5943600" y="3447"/>
                  </a:lnTo>
                  <a:lnTo>
                    <a:pt x="5944067" y="2324"/>
                  </a:lnTo>
                  <a:lnTo>
                    <a:pt x="5945924" y="464"/>
                  </a:lnTo>
                  <a:lnTo>
                    <a:pt x="5947048" y="0"/>
                  </a:lnTo>
                  <a:lnTo>
                    <a:pt x="5959202" y="0"/>
                  </a:lnTo>
                  <a:lnTo>
                    <a:pt x="5960326" y="464"/>
                  </a:lnTo>
                  <a:lnTo>
                    <a:pt x="5962183" y="2324"/>
                  </a:lnTo>
                  <a:lnTo>
                    <a:pt x="5962650" y="3447"/>
                  </a:lnTo>
                  <a:lnTo>
                    <a:pt x="5962650" y="6077"/>
                  </a:lnTo>
                  <a:lnTo>
                    <a:pt x="5962183" y="7200"/>
                  </a:lnTo>
                  <a:lnTo>
                    <a:pt x="5960326" y="9060"/>
                  </a:lnTo>
                  <a:lnTo>
                    <a:pt x="5959202" y="9525"/>
                  </a:lnTo>
                  <a:close/>
                </a:path>
                <a:path w="6750684" h="9525">
                  <a:moveTo>
                    <a:pt x="6016352" y="9525"/>
                  </a:moveTo>
                  <a:lnTo>
                    <a:pt x="6004198" y="9525"/>
                  </a:lnTo>
                  <a:lnTo>
                    <a:pt x="6003074" y="9060"/>
                  </a:lnTo>
                  <a:lnTo>
                    <a:pt x="6001217" y="7200"/>
                  </a:lnTo>
                  <a:lnTo>
                    <a:pt x="6000750" y="6077"/>
                  </a:lnTo>
                  <a:lnTo>
                    <a:pt x="6000750" y="3447"/>
                  </a:lnTo>
                  <a:lnTo>
                    <a:pt x="6001217" y="2324"/>
                  </a:lnTo>
                  <a:lnTo>
                    <a:pt x="6003074" y="464"/>
                  </a:lnTo>
                  <a:lnTo>
                    <a:pt x="6004198" y="0"/>
                  </a:lnTo>
                  <a:lnTo>
                    <a:pt x="6016352" y="0"/>
                  </a:lnTo>
                  <a:lnTo>
                    <a:pt x="6017476" y="464"/>
                  </a:lnTo>
                  <a:lnTo>
                    <a:pt x="6019333" y="2324"/>
                  </a:lnTo>
                  <a:lnTo>
                    <a:pt x="6019800" y="3447"/>
                  </a:lnTo>
                  <a:lnTo>
                    <a:pt x="6019800" y="6077"/>
                  </a:lnTo>
                  <a:lnTo>
                    <a:pt x="6019333" y="7200"/>
                  </a:lnTo>
                  <a:lnTo>
                    <a:pt x="6017476" y="9060"/>
                  </a:lnTo>
                  <a:lnTo>
                    <a:pt x="6016352" y="9525"/>
                  </a:lnTo>
                  <a:close/>
                </a:path>
                <a:path w="6750684" h="9525">
                  <a:moveTo>
                    <a:pt x="6073502" y="9525"/>
                  </a:moveTo>
                  <a:lnTo>
                    <a:pt x="6061348" y="9525"/>
                  </a:lnTo>
                  <a:lnTo>
                    <a:pt x="6060224" y="9060"/>
                  </a:lnTo>
                  <a:lnTo>
                    <a:pt x="6058367" y="7200"/>
                  </a:lnTo>
                  <a:lnTo>
                    <a:pt x="6057900" y="6077"/>
                  </a:lnTo>
                  <a:lnTo>
                    <a:pt x="6057900" y="3447"/>
                  </a:lnTo>
                  <a:lnTo>
                    <a:pt x="6058367" y="2324"/>
                  </a:lnTo>
                  <a:lnTo>
                    <a:pt x="6060224" y="464"/>
                  </a:lnTo>
                  <a:lnTo>
                    <a:pt x="6061348" y="0"/>
                  </a:lnTo>
                  <a:lnTo>
                    <a:pt x="6073502" y="0"/>
                  </a:lnTo>
                  <a:lnTo>
                    <a:pt x="6074626" y="464"/>
                  </a:lnTo>
                  <a:lnTo>
                    <a:pt x="6076483" y="2324"/>
                  </a:lnTo>
                  <a:lnTo>
                    <a:pt x="6076950" y="3447"/>
                  </a:lnTo>
                  <a:lnTo>
                    <a:pt x="6076950" y="6077"/>
                  </a:lnTo>
                  <a:lnTo>
                    <a:pt x="6076483" y="7200"/>
                  </a:lnTo>
                  <a:lnTo>
                    <a:pt x="6074626" y="9060"/>
                  </a:lnTo>
                  <a:lnTo>
                    <a:pt x="6073502" y="9525"/>
                  </a:lnTo>
                  <a:close/>
                </a:path>
                <a:path w="6750684" h="9525">
                  <a:moveTo>
                    <a:pt x="6130652" y="9525"/>
                  </a:moveTo>
                  <a:lnTo>
                    <a:pt x="6118498" y="9525"/>
                  </a:lnTo>
                  <a:lnTo>
                    <a:pt x="6117374" y="9060"/>
                  </a:lnTo>
                  <a:lnTo>
                    <a:pt x="6115517" y="7200"/>
                  </a:lnTo>
                  <a:lnTo>
                    <a:pt x="6115050" y="6077"/>
                  </a:lnTo>
                  <a:lnTo>
                    <a:pt x="6115050" y="3447"/>
                  </a:lnTo>
                  <a:lnTo>
                    <a:pt x="6115517" y="2324"/>
                  </a:lnTo>
                  <a:lnTo>
                    <a:pt x="6117374" y="464"/>
                  </a:lnTo>
                  <a:lnTo>
                    <a:pt x="6118498" y="0"/>
                  </a:lnTo>
                  <a:lnTo>
                    <a:pt x="6130652" y="0"/>
                  </a:lnTo>
                  <a:lnTo>
                    <a:pt x="6131776" y="464"/>
                  </a:lnTo>
                  <a:lnTo>
                    <a:pt x="6133633" y="2324"/>
                  </a:lnTo>
                  <a:lnTo>
                    <a:pt x="6134100" y="3447"/>
                  </a:lnTo>
                  <a:lnTo>
                    <a:pt x="6134100" y="6077"/>
                  </a:lnTo>
                  <a:lnTo>
                    <a:pt x="6133633" y="7200"/>
                  </a:lnTo>
                  <a:lnTo>
                    <a:pt x="6131776" y="9060"/>
                  </a:lnTo>
                  <a:lnTo>
                    <a:pt x="6130652" y="9525"/>
                  </a:lnTo>
                  <a:close/>
                </a:path>
                <a:path w="6750684" h="9525">
                  <a:moveTo>
                    <a:pt x="6187802" y="9525"/>
                  </a:moveTo>
                  <a:lnTo>
                    <a:pt x="6175648" y="9525"/>
                  </a:lnTo>
                  <a:lnTo>
                    <a:pt x="6174524" y="9060"/>
                  </a:lnTo>
                  <a:lnTo>
                    <a:pt x="6172667" y="7200"/>
                  </a:lnTo>
                  <a:lnTo>
                    <a:pt x="6172200" y="6077"/>
                  </a:lnTo>
                  <a:lnTo>
                    <a:pt x="6172200" y="3447"/>
                  </a:lnTo>
                  <a:lnTo>
                    <a:pt x="6172667" y="2324"/>
                  </a:lnTo>
                  <a:lnTo>
                    <a:pt x="6174524" y="464"/>
                  </a:lnTo>
                  <a:lnTo>
                    <a:pt x="6175648" y="0"/>
                  </a:lnTo>
                  <a:lnTo>
                    <a:pt x="6187802" y="0"/>
                  </a:lnTo>
                  <a:lnTo>
                    <a:pt x="6188926" y="464"/>
                  </a:lnTo>
                  <a:lnTo>
                    <a:pt x="6190783" y="2324"/>
                  </a:lnTo>
                  <a:lnTo>
                    <a:pt x="6191250" y="3447"/>
                  </a:lnTo>
                  <a:lnTo>
                    <a:pt x="6191250" y="6077"/>
                  </a:lnTo>
                  <a:lnTo>
                    <a:pt x="6190783" y="7200"/>
                  </a:lnTo>
                  <a:lnTo>
                    <a:pt x="6188926" y="9060"/>
                  </a:lnTo>
                  <a:lnTo>
                    <a:pt x="6187802" y="9525"/>
                  </a:lnTo>
                  <a:close/>
                </a:path>
                <a:path w="6750684" h="9525">
                  <a:moveTo>
                    <a:pt x="6244952" y="9525"/>
                  </a:moveTo>
                  <a:lnTo>
                    <a:pt x="6232798" y="9525"/>
                  </a:lnTo>
                  <a:lnTo>
                    <a:pt x="6231674" y="9060"/>
                  </a:lnTo>
                  <a:lnTo>
                    <a:pt x="6229817" y="7200"/>
                  </a:lnTo>
                  <a:lnTo>
                    <a:pt x="6229350" y="6077"/>
                  </a:lnTo>
                  <a:lnTo>
                    <a:pt x="6229350" y="3447"/>
                  </a:lnTo>
                  <a:lnTo>
                    <a:pt x="6229817" y="2324"/>
                  </a:lnTo>
                  <a:lnTo>
                    <a:pt x="6231674" y="464"/>
                  </a:lnTo>
                  <a:lnTo>
                    <a:pt x="6232798" y="0"/>
                  </a:lnTo>
                  <a:lnTo>
                    <a:pt x="6244952" y="0"/>
                  </a:lnTo>
                  <a:lnTo>
                    <a:pt x="6246076" y="464"/>
                  </a:lnTo>
                  <a:lnTo>
                    <a:pt x="6247933" y="2324"/>
                  </a:lnTo>
                  <a:lnTo>
                    <a:pt x="6248400" y="3447"/>
                  </a:lnTo>
                  <a:lnTo>
                    <a:pt x="6248400" y="6077"/>
                  </a:lnTo>
                  <a:lnTo>
                    <a:pt x="6247933" y="7200"/>
                  </a:lnTo>
                  <a:lnTo>
                    <a:pt x="6246076" y="9060"/>
                  </a:lnTo>
                  <a:lnTo>
                    <a:pt x="6244952" y="9525"/>
                  </a:lnTo>
                  <a:close/>
                </a:path>
                <a:path w="6750684" h="9525">
                  <a:moveTo>
                    <a:pt x="6302102" y="9525"/>
                  </a:moveTo>
                  <a:lnTo>
                    <a:pt x="6289948" y="9525"/>
                  </a:lnTo>
                  <a:lnTo>
                    <a:pt x="6288824" y="9060"/>
                  </a:lnTo>
                  <a:lnTo>
                    <a:pt x="6286967" y="7200"/>
                  </a:lnTo>
                  <a:lnTo>
                    <a:pt x="6286500" y="6077"/>
                  </a:lnTo>
                  <a:lnTo>
                    <a:pt x="6286500" y="3447"/>
                  </a:lnTo>
                  <a:lnTo>
                    <a:pt x="6286967" y="2324"/>
                  </a:lnTo>
                  <a:lnTo>
                    <a:pt x="6288824" y="464"/>
                  </a:lnTo>
                  <a:lnTo>
                    <a:pt x="6289948" y="0"/>
                  </a:lnTo>
                  <a:lnTo>
                    <a:pt x="6302102" y="0"/>
                  </a:lnTo>
                  <a:lnTo>
                    <a:pt x="6303226" y="464"/>
                  </a:lnTo>
                  <a:lnTo>
                    <a:pt x="6305083" y="2324"/>
                  </a:lnTo>
                  <a:lnTo>
                    <a:pt x="6305550" y="3447"/>
                  </a:lnTo>
                  <a:lnTo>
                    <a:pt x="6305550" y="6077"/>
                  </a:lnTo>
                  <a:lnTo>
                    <a:pt x="6305083" y="7200"/>
                  </a:lnTo>
                  <a:lnTo>
                    <a:pt x="6303226" y="9060"/>
                  </a:lnTo>
                  <a:lnTo>
                    <a:pt x="6302102" y="9525"/>
                  </a:lnTo>
                  <a:close/>
                </a:path>
                <a:path w="6750684" h="9525">
                  <a:moveTo>
                    <a:pt x="6359252" y="9525"/>
                  </a:moveTo>
                  <a:lnTo>
                    <a:pt x="6347098" y="9525"/>
                  </a:lnTo>
                  <a:lnTo>
                    <a:pt x="6345974" y="9060"/>
                  </a:lnTo>
                  <a:lnTo>
                    <a:pt x="6344117" y="7200"/>
                  </a:lnTo>
                  <a:lnTo>
                    <a:pt x="6343650" y="6077"/>
                  </a:lnTo>
                  <a:lnTo>
                    <a:pt x="6343650" y="3447"/>
                  </a:lnTo>
                  <a:lnTo>
                    <a:pt x="6344117" y="2324"/>
                  </a:lnTo>
                  <a:lnTo>
                    <a:pt x="6345974" y="464"/>
                  </a:lnTo>
                  <a:lnTo>
                    <a:pt x="6347098" y="0"/>
                  </a:lnTo>
                  <a:lnTo>
                    <a:pt x="6359252" y="0"/>
                  </a:lnTo>
                  <a:lnTo>
                    <a:pt x="6360376" y="464"/>
                  </a:lnTo>
                  <a:lnTo>
                    <a:pt x="6362233" y="2324"/>
                  </a:lnTo>
                  <a:lnTo>
                    <a:pt x="6362700" y="3447"/>
                  </a:lnTo>
                  <a:lnTo>
                    <a:pt x="6362700" y="6077"/>
                  </a:lnTo>
                  <a:lnTo>
                    <a:pt x="6362233" y="7200"/>
                  </a:lnTo>
                  <a:lnTo>
                    <a:pt x="6360376" y="9060"/>
                  </a:lnTo>
                  <a:lnTo>
                    <a:pt x="6359252" y="9525"/>
                  </a:lnTo>
                  <a:close/>
                </a:path>
                <a:path w="6750684" h="9525">
                  <a:moveTo>
                    <a:pt x="6416402" y="9525"/>
                  </a:moveTo>
                  <a:lnTo>
                    <a:pt x="6404248" y="9525"/>
                  </a:lnTo>
                  <a:lnTo>
                    <a:pt x="6403124" y="9060"/>
                  </a:lnTo>
                  <a:lnTo>
                    <a:pt x="6401267" y="7200"/>
                  </a:lnTo>
                  <a:lnTo>
                    <a:pt x="6400800" y="6077"/>
                  </a:lnTo>
                  <a:lnTo>
                    <a:pt x="6400800" y="3447"/>
                  </a:lnTo>
                  <a:lnTo>
                    <a:pt x="6401267" y="2324"/>
                  </a:lnTo>
                  <a:lnTo>
                    <a:pt x="6403124" y="464"/>
                  </a:lnTo>
                  <a:lnTo>
                    <a:pt x="6404248" y="0"/>
                  </a:lnTo>
                  <a:lnTo>
                    <a:pt x="6416402" y="0"/>
                  </a:lnTo>
                  <a:lnTo>
                    <a:pt x="6417526" y="464"/>
                  </a:lnTo>
                  <a:lnTo>
                    <a:pt x="6419383" y="2324"/>
                  </a:lnTo>
                  <a:lnTo>
                    <a:pt x="6419850" y="3447"/>
                  </a:lnTo>
                  <a:lnTo>
                    <a:pt x="6419850" y="6077"/>
                  </a:lnTo>
                  <a:lnTo>
                    <a:pt x="6419383" y="7200"/>
                  </a:lnTo>
                  <a:lnTo>
                    <a:pt x="6417526" y="9060"/>
                  </a:lnTo>
                  <a:lnTo>
                    <a:pt x="6416402" y="9525"/>
                  </a:lnTo>
                  <a:close/>
                </a:path>
                <a:path w="6750684" h="9525">
                  <a:moveTo>
                    <a:pt x="6473552" y="9525"/>
                  </a:moveTo>
                  <a:lnTo>
                    <a:pt x="6461398" y="9525"/>
                  </a:lnTo>
                  <a:lnTo>
                    <a:pt x="6460274" y="9060"/>
                  </a:lnTo>
                  <a:lnTo>
                    <a:pt x="6458417" y="7200"/>
                  </a:lnTo>
                  <a:lnTo>
                    <a:pt x="6457950" y="6077"/>
                  </a:lnTo>
                  <a:lnTo>
                    <a:pt x="6457950" y="3447"/>
                  </a:lnTo>
                  <a:lnTo>
                    <a:pt x="6458417" y="2324"/>
                  </a:lnTo>
                  <a:lnTo>
                    <a:pt x="6460274" y="464"/>
                  </a:lnTo>
                  <a:lnTo>
                    <a:pt x="6461398" y="0"/>
                  </a:lnTo>
                  <a:lnTo>
                    <a:pt x="6473552" y="0"/>
                  </a:lnTo>
                  <a:lnTo>
                    <a:pt x="6474676" y="464"/>
                  </a:lnTo>
                  <a:lnTo>
                    <a:pt x="6476533" y="2324"/>
                  </a:lnTo>
                  <a:lnTo>
                    <a:pt x="6477000" y="3447"/>
                  </a:lnTo>
                  <a:lnTo>
                    <a:pt x="6477000" y="6077"/>
                  </a:lnTo>
                  <a:lnTo>
                    <a:pt x="6476533" y="7200"/>
                  </a:lnTo>
                  <a:lnTo>
                    <a:pt x="6474676" y="9060"/>
                  </a:lnTo>
                  <a:lnTo>
                    <a:pt x="6473552" y="9525"/>
                  </a:lnTo>
                  <a:close/>
                </a:path>
                <a:path w="6750684" h="9525">
                  <a:moveTo>
                    <a:pt x="6530702" y="9525"/>
                  </a:moveTo>
                  <a:lnTo>
                    <a:pt x="6518548" y="9525"/>
                  </a:lnTo>
                  <a:lnTo>
                    <a:pt x="6517424" y="9060"/>
                  </a:lnTo>
                  <a:lnTo>
                    <a:pt x="6515567" y="7200"/>
                  </a:lnTo>
                  <a:lnTo>
                    <a:pt x="6515100" y="6077"/>
                  </a:lnTo>
                  <a:lnTo>
                    <a:pt x="6515100" y="3447"/>
                  </a:lnTo>
                  <a:lnTo>
                    <a:pt x="6515567" y="2324"/>
                  </a:lnTo>
                  <a:lnTo>
                    <a:pt x="6517424" y="464"/>
                  </a:lnTo>
                  <a:lnTo>
                    <a:pt x="6518548" y="0"/>
                  </a:lnTo>
                  <a:lnTo>
                    <a:pt x="6530702" y="0"/>
                  </a:lnTo>
                  <a:lnTo>
                    <a:pt x="6531826" y="464"/>
                  </a:lnTo>
                  <a:lnTo>
                    <a:pt x="6533683" y="2324"/>
                  </a:lnTo>
                  <a:lnTo>
                    <a:pt x="6534150" y="3447"/>
                  </a:lnTo>
                  <a:lnTo>
                    <a:pt x="6534150" y="6077"/>
                  </a:lnTo>
                  <a:lnTo>
                    <a:pt x="6533683" y="7200"/>
                  </a:lnTo>
                  <a:lnTo>
                    <a:pt x="6531826" y="9060"/>
                  </a:lnTo>
                  <a:lnTo>
                    <a:pt x="6530702" y="9525"/>
                  </a:lnTo>
                  <a:close/>
                </a:path>
                <a:path w="6750684" h="9525">
                  <a:moveTo>
                    <a:pt x="6587852" y="9525"/>
                  </a:moveTo>
                  <a:lnTo>
                    <a:pt x="6575698" y="9525"/>
                  </a:lnTo>
                  <a:lnTo>
                    <a:pt x="6574574" y="9060"/>
                  </a:lnTo>
                  <a:lnTo>
                    <a:pt x="6572717" y="7200"/>
                  </a:lnTo>
                  <a:lnTo>
                    <a:pt x="6572250" y="6077"/>
                  </a:lnTo>
                  <a:lnTo>
                    <a:pt x="6572250" y="3447"/>
                  </a:lnTo>
                  <a:lnTo>
                    <a:pt x="6572717" y="2324"/>
                  </a:lnTo>
                  <a:lnTo>
                    <a:pt x="6574574" y="464"/>
                  </a:lnTo>
                  <a:lnTo>
                    <a:pt x="6575698" y="0"/>
                  </a:lnTo>
                  <a:lnTo>
                    <a:pt x="6587852" y="0"/>
                  </a:lnTo>
                  <a:lnTo>
                    <a:pt x="6588976" y="464"/>
                  </a:lnTo>
                  <a:lnTo>
                    <a:pt x="6590833" y="2324"/>
                  </a:lnTo>
                  <a:lnTo>
                    <a:pt x="6591300" y="3447"/>
                  </a:lnTo>
                  <a:lnTo>
                    <a:pt x="6591300" y="6077"/>
                  </a:lnTo>
                  <a:lnTo>
                    <a:pt x="6590833" y="7200"/>
                  </a:lnTo>
                  <a:lnTo>
                    <a:pt x="6588976" y="9060"/>
                  </a:lnTo>
                  <a:lnTo>
                    <a:pt x="6587852" y="9525"/>
                  </a:lnTo>
                  <a:close/>
                </a:path>
                <a:path w="6750684" h="9525">
                  <a:moveTo>
                    <a:pt x="6645002" y="9525"/>
                  </a:moveTo>
                  <a:lnTo>
                    <a:pt x="6632848" y="9525"/>
                  </a:lnTo>
                  <a:lnTo>
                    <a:pt x="6631724" y="9060"/>
                  </a:lnTo>
                  <a:lnTo>
                    <a:pt x="6629867" y="7200"/>
                  </a:lnTo>
                  <a:lnTo>
                    <a:pt x="6629400" y="6077"/>
                  </a:lnTo>
                  <a:lnTo>
                    <a:pt x="6629400" y="3447"/>
                  </a:lnTo>
                  <a:lnTo>
                    <a:pt x="6629867" y="2324"/>
                  </a:lnTo>
                  <a:lnTo>
                    <a:pt x="6631724" y="464"/>
                  </a:lnTo>
                  <a:lnTo>
                    <a:pt x="6632848" y="0"/>
                  </a:lnTo>
                  <a:lnTo>
                    <a:pt x="6645002" y="0"/>
                  </a:lnTo>
                  <a:lnTo>
                    <a:pt x="6646126" y="464"/>
                  </a:lnTo>
                  <a:lnTo>
                    <a:pt x="6647983" y="2324"/>
                  </a:lnTo>
                  <a:lnTo>
                    <a:pt x="6648450" y="3447"/>
                  </a:lnTo>
                  <a:lnTo>
                    <a:pt x="6648450" y="6077"/>
                  </a:lnTo>
                  <a:lnTo>
                    <a:pt x="6647983" y="7200"/>
                  </a:lnTo>
                  <a:lnTo>
                    <a:pt x="6646126" y="9060"/>
                  </a:lnTo>
                  <a:lnTo>
                    <a:pt x="6645002" y="9525"/>
                  </a:lnTo>
                  <a:close/>
                </a:path>
                <a:path w="6750684" h="9525">
                  <a:moveTo>
                    <a:pt x="6702152" y="9525"/>
                  </a:moveTo>
                  <a:lnTo>
                    <a:pt x="6689998" y="9525"/>
                  </a:lnTo>
                  <a:lnTo>
                    <a:pt x="6688874" y="9060"/>
                  </a:lnTo>
                  <a:lnTo>
                    <a:pt x="6687017" y="7200"/>
                  </a:lnTo>
                  <a:lnTo>
                    <a:pt x="6686550" y="6077"/>
                  </a:lnTo>
                  <a:lnTo>
                    <a:pt x="6686550" y="3447"/>
                  </a:lnTo>
                  <a:lnTo>
                    <a:pt x="6687017" y="2324"/>
                  </a:lnTo>
                  <a:lnTo>
                    <a:pt x="6688874" y="464"/>
                  </a:lnTo>
                  <a:lnTo>
                    <a:pt x="6689998" y="0"/>
                  </a:lnTo>
                  <a:lnTo>
                    <a:pt x="6702152" y="0"/>
                  </a:lnTo>
                  <a:lnTo>
                    <a:pt x="6703276" y="464"/>
                  </a:lnTo>
                  <a:lnTo>
                    <a:pt x="6705133" y="2324"/>
                  </a:lnTo>
                  <a:lnTo>
                    <a:pt x="6705600" y="3447"/>
                  </a:lnTo>
                  <a:lnTo>
                    <a:pt x="6705600" y="6077"/>
                  </a:lnTo>
                  <a:lnTo>
                    <a:pt x="6705133" y="7200"/>
                  </a:lnTo>
                  <a:lnTo>
                    <a:pt x="6703276" y="9060"/>
                  </a:lnTo>
                  <a:lnTo>
                    <a:pt x="6702152" y="9525"/>
                  </a:lnTo>
                  <a:close/>
                </a:path>
                <a:path w="6750684" h="9525">
                  <a:moveTo>
                    <a:pt x="6750367" y="9525"/>
                  </a:moveTo>
                  <a:lnTo>
                    <a:pt x="6747148" y="9525"/>
                  </a:lnTo>
                  <a:lnTo>
                    <a:pt x="6746024" y="9060"/>
                  </a:lnTo>
                  <a:lnTo>
                    <a:pt x="6744167" y="7200"/>
                  </a:lnTo>
                  <a:lnTo>
                    <a:pt x="6743700" y="6077"/>
                  </a:lnTo>
                  <a:lnTo>
                    <a:pt x="6743700" y="3447"/>
                  </a:lnTo>
                  <a:lnTo>
                    <a:pt x="6744167" y="2324"/>
                  </a:lnTo>
                  <a:lnTo>
                    <a:pt x="6746024" y="464"/>
                  </a:lnTo>
                  <a:lnTo>
                    <a:pt x="6747148" y="0"/>
                  </a:lnTo>
                  <a:lnTo>
                    <a:pt x="6750367" y="0"/>
                  </a:lnTo>
                  <a:lnTo>
                    <a:pt x="6750367" y="9525"/>
                  </a:lnTo>
                  <a:close/>
                </a:path>
              </a:pathLst>
            </a:custGeom>
            <a:solidFill>
              <a:srgbClr val="C7C6C3"/>
            </a:solidFill>
          </p:spPr>
          <p:txBody>
            <a:bodyPr wrap="square" lIns="0" tIns="0" rIns="0" bIns="0" rtlCol="0"/>
            <a:lstStyle/>
            <a:p>
              <a:endParaRPr/>
            </a:p>
          </p:txBody>
        </p:sp>
      </p:grpSp>
      <p:sp>
        <p:nvSpPr>
          <p:cNvPr id="10" name="object 10"/>
          <p:cNvSpPr txBox="1"/>
          <p:nvPr/>
        </p:nvSpPr>
        <p:spPr>
          <a:xfrm>
            <a:off x="832376" y="5933690"/>
            <a:ext cx="245745" cy="208279"/>
          </a:xfrm>
          <a:prstGeom prst="rect">
            <a:avLst/>
          </a:prstGeom>
        </p:spPr>
        <p:txBody>
          <a:bodyPr vert="horz" wrap="square" lIns="0" tIns="12700" rIns="0" bIns="0" rtlCol="0">
            <a:spAutoFit/>
          </a:bodyPr>
          <a:lstStyle/>
          <a:p>
            <a:pPr marL="12700">
              <a:lnSpc>
                <a:spcPct val="100000"/>
              </a:lnSpc>
              <a:spcBef>
                <a:spcPts val="100"/>
              </a:spcBef>
            </a:pPr>
            <a:r>
              <a:rPr sz="1200" b="1" spc="70" dirty="0">
                <a:solidFill>
                  <a:srgbClr val="605D5C"/>
                </a:solidFill>
                <a:latin typeface="Trebuchet MS"/>
                <a:cs typeface="Trebuchet MS"/>
              </a:rPr>
              <a:t>0%</a:t>
            </a:r>
            <a:endParaRPr sz="1200">
              <a:latin typeface="Trebuchet MS"/>
              <a:cs typeface="Trebuchet MS"/>
            </a:endParaRPr>
          </a:p>
        </p:txBody>
      </p:sp>
      <p:grpSp>
        <p:nvGrpSpPr>
          <p:cNvPr id="11" name="object 11"/>
          <p:cNvGrpSpPr/>
          <p:nvPr/>
        </p:nvGrpSpPr>
        <p:grpSpPr>
          <a:xfrm>
            <a:off x="480967" y="1857376"/>
            <a:ext cx="7425055" cy="3359785"/>
            <a:chOff x="480967" y="1857376"/>
            <a:chExt cx="7425055" cy="3359785"/>
          </a:xfrm>
        </p:grpSpPr>
        <p:sp>
          <p:nvSpPr>
            <p:cNvPr id="12" name="object 12"/>
            <p:cNvSpPr/>
            <p:nvPr/>
          </p:nvSpPr>
          <p:spPr>
            <a:xfrm>
              <a:off x="1155382" y="1857387"/>
              <a:ext cx="6750684" cy="3359785"/>
            </a:xfrm>
            <a:custGeom>
              <a:avLst/>
              <a:gdLst/>
              <a:ahLst/>
              <a:cxnLst/>
              <a:rect l="l" t="t" r="r" b="b"/>
              <a:pathLst>
                <a:path w="6750684" h="3359785">
                  <a:moveTo>
                    <a:pt x="19050" y="3353689"/>
                  </a:moveTo>
                  <a:lnTo>
                    <a:pt x="18580" y="3352571"/>
                  </a:lnTo>
                  <a:lnTo>
                    <a:pt x="16713" y="3350704"/>
                  </a:lnTo>
                  <a:lnTo>
                    <a:pt x="15595" y="3350247"/>
                  </a:lnTo>
                  <a:lnTo>
                    <a:pt x="3441" y="3350247"/>
                  </a:lnTo>
                  <a:lnTo>
                    <a:pt x="2324" y="3350704"/>
                  </a:lnTo>
                  <a:lnTo>
                    <a:pt x="457" y="3352571"/>
                  </a:lnTo>
                  <a:lnTo>
                    <a:pt x="0" y="3353689"/>
                  </a:lnTo>
                  <a:lnTo>
                    <a:pt x="0" y="3356318"/>
                  </a:lnTo>
                  <a:lnTo>
                    <a:pt x="457" y="3357435"/>
                  </a:lnTo>
                  <a:lnTo>
                    <a:pt x="2324" y="3359302"/>
                  </a:lnTo>
                  <a:lnTo>
                    <a:pt x="3441" y="3359772"/>
                  </a:lnTo>
                  <a:lnTo>
                    <a:pt x="15595" y="3359772"/>
                  </a:lnTo>
                  <a:lnTo>
                    <a:pt x="16713" y="3359302"/>
                  </a:lnTo>
                  <a:lnTo>
                    <a:pt x="18580" y="3357435"/>
                  </a:lnTo>
                  <a:lnTo>
                    <a:pt x="19050" y="3356318"/>
                  </a:lnTo>
                  <a:lnTo>
                    <a:pt x="19050" y="3353689"/>
                  </a:lnTo>
                  <a:close/>
                </a:path>
                <a:path w="6750684" h="3359785">
                  <a:moveTo>
                    <a:pt x="19050" y="2516124"/>
                  </a:moveTo>
                  <a:lnTo>
                    <a:pt x="18580" y="2515006"/>
                  </a:lnTo>
                  <a:lnTo>
                    <a:pt x="16713" y="2513139"/>
                  </a:lnTo>
                  <a:lnTo>
                    <a:pt x="15595" y="2512682"/>
                  </a:lnTo>
                  <a:lnTo>
                    <a:pt x="3441" y="2512682"/>
                  </a:lnTo>
                  <a:lnTo>
                    <a:pt x="2324" y="2513139"/>
                  </a:lnTo>
                  <a:lnTo>
                    <a:pt x="457" y="2515006"/>
                  </a:lnTo>
                  <a:lnTo>
                    <a:pt x="0" y="2516124"/>
                  </a:lnTo>
                  <a:lnTo>
                    <a:pt x="0" y="2518753"/>
                  </a:lnTo>
                  <a:lnTo>
                    <a:pt x="457" y="2519883"/>
                  </a:lnTo>
                  <a:lnTo>
                    <a:pt x="2324" y="2521737"/>
                  </a:lnTo>
                  <a:lnTo>
                    <a:pt x="3441" y="2522207"/>
                  </a:lnTo>
                  <a:lnTo>
                    <a:pt x="15595" y="2522207"/>
                  </a:lnTo>
                  <a:lnTo>
                    <a:pt x="16713" y="2521737"/>
                  </a:lnTo>
                  <a:lnTo>
                    <a:pt x="18580" y="2519883"/>
                  </a:lnTo>
                  <a:lnTo>
                    <a:pt x="19050" y="2518753"/>
                  </a:lnTo>
                  <a:lnTo>
                    <a:pt x="19050" y="2516124"/>
                  </a:lnTo>
                  <a:close/>
                </a:path>
                <a:path w="6750684" h="3359785">
                  <a:moveTo>
                    <a:pt x="19050" y="1678571"/>
                  </a:moveTo>
                  <a:lnTo>
                    <a:pt x="18580" y="1677441"/>
                  </a:lnTo>
                  <a:lnTo>
                    <a:pt x="16713" y="1675587"/>
                  </a:lnTo>
                  <a:lnTo>
                    <a:pt x="15595" y="1675117"/>
                  </a:lnTo>
                  <a:lnTo>
                    <a:pt x="3441" y="1675117"/>
                  </a:lnTo>
                  <a:lnTo>
                    <a:pt x="2324" y="1675587"/>
                  </a:lnTo>
                  <a:lnTo>
                    <a:pt x="457" y="1677441"/>
                  </a:lnTo>
                  <a:lnTo>
                    <a:pt x="0" y="1678571"/>
                  </a:lnTo>
                  <a:lnTo>
                    <a:pt x="0" y="1681200"/>
                  </a:lnTo>
                  <a:lnTo>
                    <a:pt x="457" y="1682318"/>
                  </a:lnTo>
                  <a:lnTo>
                    <a:pt x="2324" y="1684185"/>
                  </a:lnTo>
                  <a:lnTo>
                    <a:pt x="3441" y="1684642"/>
                  </a:lnTo>
                  <a:lnTo>
                    <a:pt x="15595" y="1684642"/>
                  </a:lnTo>
                  <a:lnTo>
                    <a:pt x="16713" y="1684185"/>
                  </a:lnTo>
                  <a:lnTo>
                    <a:pt x="18580" y="1682318"/>
                  </a:lnTo>
                  <a:lnTo>
                    <a:pt x="19050" y="1681200"/>
                  </a:lnTo>
                  <a:lnTo>
                    <a:pt x="19050" y="1678571"/>
                  </a:lnTo>
                  <a:close/>
                </a:path>
                <a:path w="6750684" h="3359785">
                  <a:moveTo>
                    <a:pt x="19050" y="841006"/>
                  </a:moveTo>
                  <a:lnTo>
                    <a:pt x="18580" y="839889"/>
                  </a:lnTo>
                  <a:lnTo>
                    <a:pt x="16713" y="838022"/>
                  </a:lnTo>
                  <a:lnTo>
                    <a:pt x="15595" y="837552"/>
                  </a:lnTo>
                  <a:lnTo>
                    <a:pt x="3441" y="837552"/>
                  </a:lnTo>
                  <a:lnTo>
                    <a:pt x="2324" y="838022"/>
                  </a:lnTo>
                  <a:lnTo>
                    <a:pt x="457" y="839889"/>
                  </a:lnTo>
                  <a:lnTo>
                    <a:pt x="0" y="841006"/>
                  </a:lnTo>
                  <a:lnTo>
                    <a:pt x="0" y="843635"/>
                  </a:lnTo>
                  <a:lnTo>
                    <a:pt x="457" y="844753"/>
                  </a:lnTo>
                  <a:lnTo>
                    <a:pt x="2324" y="846620"/>
                  </a:lnTo>
                  <a:lnTo>
                    <a:pt x="3441" y="847077"/>
                  </a:lnTo>
                  <a:lnTo>
                    <a:pt x="15595" y="847077"/>
                  </a:lnTo>
                  <a:lnTo>
                    <a:pt x="16713" y="846620"/>
                  </a:lnTo>
                  <a:lnTo>
                    <a:pt x="18580" y="844753"/>
                  </a:lnTo>
                  <a:lnTo>
                    <a:pt x="19050" y="843635"/>
                  </a:lnTo>
                  <a:lnTo>
                    <a:pt x="19050" y="841006"/>
                  </a:lnTo>
                  <a:close/>
                </a:path>
                <a:path w="6750684" h="3359785">
                  <a:moveTo>
                    <a:pt x="19050" y="3441"/>
                  </a:moveTo>
                  <a:lnTo>
                    <a:pt x="18580" y="2324"/>
                  </a:lnTo>
                  <a:lnTo>
                    <a:pt x="16713" y="457"/>
                  </a:lnTo>
                  <a:lnTo>
                    <a:pt x="15595" y="0"/>
                  </a:lnTo>
                  <a:lnTo>
                    <a:pt x="3441" y="0"/>
                  </a:lnTo>
                  <a:lnTo>
                    <a:pt x="2324" y="457"/>
                  </a:lnTo>
                  <a:lnTo>
                    <a:pt x="457" y="2324"/>
                  </a:lnTo>
                  <a:lnTo>
                    <a:pt x="0" y="3441"/>
                  </a:lnTo>
                  <a:lnTo>
                    <a:pt x="0" y="6070"/>
                  </a:lnTo>
                  <a:lnTo>
                    <a:pt x="457" y="7200"/>
                  </a:lnTo>
                  <a:lnTo>
                    <a:pt x="2324" y="9055"/>
                  </a:lnTo>
                  <a:lnTo>
                    <a:pt x="3441" y="9525"/>
                  </a:lnTo>
                  <a:lnTo>
                    <a:pt x="15595" y="9525"/>
                  </a:lnTo>
                  <a:lnTo>
                    <a:pt x="16713" y="9055"/>
                  </a:lnTo>
                  <a:lnTo>
                    <a:pt x="18580" y="7200"/>
                  </a:lnTo>
                  <a:lnTo>
                    <a:pt x="19050" y="6070"/>
                  </a:lnTo>
                  <a:lnTo>
                    <a:pt x="19050" y="3441"/>
                  </a:lnTo>
                  <a:close/>
                </a:path>
                <a:path w="6750684" h="3359785">
                  <a:moveTo>
                    <a:pt x="76200" y="3353689"/>
                  </a:moveTo>
                  <a:lnTo>
                    <a:pt x="75730" y="3352571"/>
                  </a:lnTo>
                  <a:lnTo>
                    <a:pt x="73863" y="3350704"/>
                  </a:lnTo>
                  <a:lnTo>
                    <a:pt x="72745" y="3350247"/>
                  </a:lnTo>
                  <a:lnTo>
                    <a:pt x="60591" y="3350247"/>
                  </a:lnTo>
                  <a:lnTo>
                    <a:pt x="59474" y="3350704"/>
                  </a:lnTo>
                  <a:lnTo>
                    <a:pt x="57607" y="3352571"/>
                  </a:lnTo>
                  <a:lnTo>
                    <a:pt x="57150" y="3353689"/>
                  </a:lnTo>
                  <a:lnTo>
                    <a:pt x="57150" y="3356318"/>
                  </a:lnTo>
                  <a:lnTo>
                    <a:pt x="57607" y="3357435"/>
                  </a:lnTo>
                  <a:lnTo>
                    <a:pt x="59474" y="3359302"/>
                  </a:lnTo>
                  <a:lnTo>
                    <a:pt x="60591" y="3359772"/>
                  </a:lnTo>
                  <a:lnTo>
                    <a:pt x="72745" y="3359772"/>
                  </a:lnTo>
                  <a:lnTo>
                    <a:pt x="73863" y="3359302"/>
                  </a:lnTo>
                  <a:lnTo>
                    <a:pt x="75730" y="3357435"/>
                  </a:lnTo>
                  <a:lnTo>
                    <a:pt x="76200" y="3356318"/>
                  </a:lnTo>
                  <a:lnTo>
                    <a:pt x="76200" y="3353689"/>
                  </a:lnTo>
                  <a:close/>
                </a:path>
                <a:path w="6750684" h="3359785">
                  <a:moveTo>
                    <a:pt x="76200" y="2516124"/>
                  </a:moveTo>
                  <a:lnTo>
                    <a:pt x="75730" y="2515006"/>
                  </a:lnTo>
                  <a:lnTo>
                    <a:pt x="73863" y="2513139"/>
                  </a:lnTo>
                  <a:lnTo>
                    <a:pt x="72745" y="2512682"/>
                  </a:lnTo>
                  <a:lnTo>
                    <a:pt x="60591" y="2512682"/>
                  </a:lnTo>
                  <a:lnTo>
                    <a:pt x="59474" y="2513139"/>
                  </a:lnTo>
                  <a:lnTo>
                    <a:pt x="57607" y="2515006"/>
                  </a:lnTo>
                  <a:lnTo>
                    <a:pt x="57150" y="2516124"/>
                  </a:lnTo>
                  <a:lnTo>
                    <a:pt x="57150" y="2518753"/>
                  </a:lnTo>
                  <a:lnTo>
                    <a:pt x="57607" y="2519883"/>
                  </a:lnTo>
                  <a:lnTo>
                    <a:pt x="59474" y="2521737"/>
                  </a:lnTo>
                  <a:lnTo>
                    <a:pt x="60591" y="2522207"/>
                  </a:lnTo>
                  <a:lnTo>
                    <a:pt x="72745" y="2522207"/>
                  </a:lnTo>
                  <a:lnTo>
                    <a:pt x="73863" y="2521737"/>
                  </a:lnTo>
                  <a:lnTo>
                    <a:pt x="75730" y="2519883"/>
                  </a:lnTo>
                  <a:lnTo>
                    <a:pt x="76200" y="2518753"/>
                  </a:lnTo>
                  <a:lnTo>
                    <a:pt x="76200" y="2516124"/>
                  </a:lnTo>
                  <a:close/>
                </a:path>
                <a:path w="6750684" h="3359785">
                  <a:moveTo>
                    <a:pt x="76200" y="1678571"/>
                  </a:moveTo>
                  <a:lnTo>
                    <a:pt x="75730" y="1677441"/>
                  </a:lnTo>
                  <a:lnTo>
                    <a:pt x="73863" y="1675587"/>
                  </a:lnTo>
                  <a:lnTo>
                    <a:pt x="72745" y="1675117"/>
                  </a:lnTo>
                  <a:lnTo>
                    <a:pt x="60591" y="1675117"/>
                  </a:lnTo>
                  <a:lnTo>
                    <a:pt x="59474" y="1675587"/>
                  </a:lnTo>
                  <a:lnTo>
                    <a:pt x="57607" y="1677441"/>
                  </a:lnTo>
                  <a:lnTo>
                    <a:pt x="57150" y="1678571"/>
                  </a:lnTo>
                  <a:lnTo>
                    <a:pt x="57150" y="1681200"/>
                  </a:lnTo>
                  <a:lnTo>
                    <a:pt x="57607" y="1682318"/>
                  </a:lnTo>
                  <a:lnTo>
                    <a:pt x="59474" y="1684185"/>
                  </a:lnTo>
                  <a:lnTo>
                    <a:pt x="60591" y="1684642"/>
                  </a:lnTo>
                  <a:lnTo>
                    <a:pt x="72745" y="1684642"/>
                  </a:lnTo>
                  <a:lnTo>
                    <a:pt x="73863" y="1684185"/>
                  </a:lnTo>
                  <a:lnTo>
                    <a:pt x="75730" y="1682318"/>
                  </a:lnTo>
                  <a:lnTo>
                    <a:pt x="76200" y="1681200"/>
                  </a:lnTo>
                  <a:lnTo>
                    <a:pt x="76200" y="1678571"/>
                  </a:lnTo>
                  <a:close/>
                </a:path>
                <a:path w="6750684" h="3359785">
                  <a:moveTo>
                    <a:pt x="76200" y="841006"/>
                  </a:moveTo>
                  <a:lnTo>
                    <a:pt x="75730" y="839889"/>
                  </a:lnTo>
                  <a:lnTo>
                    <a:pt x="73863" y="838022"/>
                  </a:lnTo>
                  <a:lnTo>
                    <a:pt x="72745" y="837552"/>
                  </a:lnTo>
                  <a:lnTo>
                    <a:pt x="60591" y="837552"/>
                  </a:lnTo>
                  <a:lnTo>
                    <a:pt x="59474" y="838022"/>
                  </a:lnTo>
                  <a:lnTo>
                    <a:pt x="57607" y="839889"/>
                  </a:lnTo>
                  <a:lnTo>
                    <a:pt x="57150" y="841006"/>
                  </a:lnTo>
                  <a:lnTo>
                    <a:pt x="57150" y="843635"/>
                  </a:lnTo>
                  <a:lnTo>
                    <a:pt x="57607" y="844753"/>
                  </a:lnTo>
                  <a:lnTo>
                    <a:pt x="59474" y="846620"/>
                  </a:lnTo>
                  <a:lnTo>
                    <a:pt x="60591" y="847077"/>
                  </a:lnTo>
                  <a:lnTo>
                    <a:pt x="72745" y="847077"/>
                  </a:lnTo>
                  <a:lnTo>
                    <a:pt x="73863" y="846620"/>
                  </a:lnTo>
                  <a:lnTo>
                    <a:pt x="75730" y="844753"/>
                  </a:lnTo>
                  <a:lnTo>
                    <a:pt x="76200" y="843635"/>
                  </a:lnTo>
                  <a:lnTo>
                    <a:pt x="76200" y="841006"/>
                  </a:lnTo>
                  <a:close/>
                </a:path>
                <a:path w="6750684" h="3359785">
                  <a:moveTo>
                    <a:pt x="76200" y="3441"/>
                  </a:moveTo>
                  <a:lnTo>
                    <a:pt x="75730" y="2324"/>
                  </a:lnTo>
                  <a:lnTo>
                    <a:pt x="73863" y="457"/>
                  </a:lnTo>
                  <a:lnTo>
                    <a:pt x="72745" y="0"/>
                  </a:lnTo>
                  <a:lnTo>
                    <a:pt x="60591" y="0"/>
                  </a:lnTo>
                  <a:lnTo>
                    <a:pt x="59474" y="457"/>
                  </a:lnTo>
                  <a:lnTo>
                    <a:pt x="57607" y="2324"/>
                  </a:lnTo>
                  <a:lnTo>
                    <a:pt x="57150" y="3441"/>
                  </a:lnTo>
                  <a:lnTo>
                    <a:pt x="57150" y="6070"/>
                  </a:lnTo>
                  <a:lnTo>
                    <a:pt x="57607" y="7200"/>
                  </a:lnTo>
                  <a:lnTo>
                    <a:pt x="59474" y="9055"/>
                  </a:lnTo>
                  <a:lnTo>
                    <a:pt x="60591" y="9525"/>
                  </a:lnTo>
                  <a:lnTo>
                    <a:pt x="72745" y="9525"/>
                  </a:lnTo>
                  <a:lnTo>
                    <a:pt x="73863" y="9055"/>
                  </a:lnTo>
                  <a:lnTo>
                    <a:pt x="75730" y="7200"/>
                  </a:lnTo>
                  <a:lnTo>
                    <a:pt x="76200" y="6070"/>
                  </a:lnTo>
                  <a:lnTo>
                    <a:pt x="76200" y="3441"/>
                  </a:lnTo>
                  <a:close/>
                </a:path>
                <a:path w="6750684" h="3359785">
                  <a:moveTo>
                    <a:pt x="133350" y="3353689"/>
                  </a:moveTo>
                  <a:lnTo>
                    <a:pt x="132880" y="3352571"/>
                  </a:lnTo>
                  <a:lnTo>
                    <a:pt x="131013" y="3350704"/>
                  </a:lnTo>
                  <a:lnTo>
                    <a:pt x="129895" y="3350247"/>
                  </a:lnTo>
                  <a:lnTo>
                    <a:pt x="117741" y="3350247"/>
                  </a:lnTo>
                  <a:lnTo>
                    <a:pt x="116624" y="3350704"/>
                  </a:lnTo>
                  <a:lnTo>
                    <a:pt x="114757" y="3352571"/>
                  </a:lnTo>
                  <a:lnTo>
                    <a:pt x="114300" y="3353689"/>
                  </a:lnTo>
                  <a:lnTo>
                    <a:pt x="114300" y="3356318"/>
                  </a:lnTo>
                  <a:lnTo>
                    <a:pt x="114757" y="3357435"/>
                  </a:lnTo>
                  <a:lnTo>
                    <a:pt x="116624" y="3359302"/>
                  </a:lnTo>
                  <a:lnTo>
                    <a:pt x="117741" y="3359772"/>
                  </a:lnTo>
                  <a:lnTo>
                    <a:pt x="129895" y="3359772"/>
                  </a:lnTo>
                  <a:lnTo>
                    <a:pt x="131013" y="3359302"/>
                  </a:lnTo>
                  <a:lnTo>
                    <a:pt x="132880" y="3357435"/>
                  </a:lnTo>
                  <a:lnTo>
                    <a:pt x="133350" y="3356318"/>
                  </a:lnTo>
                  <a:lnTo>
                    <a:pt x="133350" y="3353689"/>
                  </a:lnTo>
                  <a:close/>
                </a:path>
                <a:path w="6750684" h="3359785">
                  <a:moveTo>
                    <a:pt x="133350" y="2516124"/>
                  </a:moveTo>
                  <a:lnTo>
                    <a:pt x="132880" y="2515006"/>
                  </a:lnTo>
                  <a:lnTo>
                    <a:pt x="131013" y="2513139"/>
                  </a:lnTo>
                  <a:lnTo>
                    <a:pt x="129895" y="2512682"/>
                  </a:lnTo>
                  <a:lnTo>
                    <a:pt x="117741" y="2512682"/>
                  </a:lnTo>
                  <a:lnTo>
                    <a:pt x="116624" y="2513139"/>
                  </a:lnTo>
                  <a:lnTo>
                    <a:pt x="114757" y="2515006"/>
                  </a:lnTo>
                  <a:lnTo>
                    <a:pt x="114300" y="2516124"/>
                  </a:lnTo>
                  <a:lnTo>
                    <a:pt x="114300" y="2518753"/>
                  </a:lnTo>
                  <a:lnTo>
                    <a:pt x="114757" y="2519883"/>
                  </a:lnTo>
                  <a:lnTo>
                    <a:pt x="116624" y="2521737"/>
                  </a:lnTo>
                  <a:lnTo>
                    <a:pt x="117741" y="2522207"/>
                  </a:lnTo>
                  <a:lnTo>
                    <a:pt x="129895" y="2522207"/>
                  </a:lnTo>
                  <a:lnTo>
                    <a:pt x="131013" y="2521737"/>
                  </a:lnTo>
                  <a:lnTo>
                    <a:pt x="132880" y="2519883"/>
                  </a:lnTo>
                  <a:lnTo>
                    <a:pt x="133350" y="2518753"/>
                  </a:lnTo>
                  <a:lnTo>
                    <a:pt x="133350" y="2516124"/>
                  </a:lnTo>
                  <a:close/>
                </a:path>
                <a:path w="6750684" h="3359785">
                  <a:moveTo>
                    <a:pt x="133350" y="1678571"/>
                  </a:moveTo>
                  <a:lnTo>
                    <a:pt x="132880" y="1677441"/>
                  </a:lnTo>
                  <a:lnTo>
                    <a:pt x="131013" y="1675587"/>
                  </a:lnTo>
                  <a:lnTo>
                    <a:pt x="129895" y="1675117"/>
                  </a:lnTo>
                  <a:lnTo>
                    <a:pt x="117741" y="1675117"/>
                  </a:lnTo>
                  <a:lnTo>
                    <a:pt x="116624" y="1675587"/>
                  </a:lnTo>
                  <a:lnTo>
                    <a:pt x="114757" y="1677441"/>
                  </a:lnTo>
                  <a:lnTo>
                    <a:pt x="114300" y="1678571"/>
                  </a:lnTo>
                  <a:lnTo>
                    <a:pt x="114300" y="1681200"/>
                  </a:lnTo>
                  <a:lnTo>
                    <a:pt x="114757" y="1682318"/>
                  </a:lnTo>
                  <a:lnTo>
                    <a:pt x="116624" y="1684185"/>
                  </a:lnTo>
                  <a:lnTo>
                    <a:pt x="117741" y="1684642"/>
                  </a:lnTo>
                  <a:lnTo>
                    <a:pt x="129895" y="1684642"/>
                  </a:lnTo>
                  <a:lnTo>
                    <a:pt x="131013" y="1684185"/>
                  </a:lnTo>
                  <a:lnTo>
                    <a:pt x="132880" y="1682318"/>
                  </a:lnTo>
                  <a:lnTo>
                    <a:pt x="133350" y="1681200"/>
                  </a:lnTo>
                  <a:lnTo>
                    <a:pt x="133350" y="1678571"/>
                  </a:lnTo>
                  <a:close/>
                </a:path>
                <a:path w="6750684" h="3359785">
                  <a:moveTo>
                    <a:pt x="133350" y="841006"/>
                  </a:moveTo>
                  <a:lnTo>
                    <a:pt x="132880" y="839889"/>
                  </a:lnTo>
                  <a:lnTo>
                    <a:pt x="131013" y="838022"/>
                  </a:lnTo>
                  <a:lnTo>
                    <a:pt x="129895" y="837552"/>
                  </a:lnTo>
                  <a:lnTo>
                    <a:pt x="117741" y="837552"/>
                  </a:lnTo>
                  <a:lnTo>
                    <a:pt x="116624" y="838022"/>
                  </a:lnTo>
                  <a:lnTo>
                    <a:pt x="114757" y="839889"/>
                  </a:lnTo>
                  <a:lnTo>
                    <a:pt x="114300" y="841006"/>
                  </a:lnTo>
                  <a:lnTo>
                    <a:pt x="114300" y="843635"/>
                  </a:lnTo>
                  <a:lnTo>
                    <a:pt x="114757" y="844753"/>
                  </a:lnTo>
                  <a:lnTo>
                    <a:pt x="116624" y="846620"/>
                  </a:lnTo>
                  <a:lnTo>
                    <a:pt x="117741" y="847077"/>
                  </a:lnTo>
                  <a:lnTo>
                    <a:pt x="129895" y="847077"/>
                  </a:lnTo>
                  <a:lnTo>
                    <a:pt x="131013" y="846620"/>
                  </a:lnTo>
                  <a:lnTo>
                    <a:pt x="132880" y="844753"/>
                  </a:lnTo>
                  <a:lnTo>
                    <a:pt x="133350" y="843635"/>
                  </a:lnTo>
                  <a:lnTo>
                    <a:pt x="133350" y="841006"/>
                  </a:lnTo>
                  <a:close/>
                </a:path>
                <a:path w="6750684" h="3359785">
                  <a:moveTo>
                    <a:pt x="133350" y="3441"/>
                  </a:moveTo>
                  <a:lnTo>
                    <a:pt x="132880" y="2324"/>
                  </a:lnTo>
                  <a:lnTo>
                    <a:pt x="131013" y="457"/>
                  </a:lnTo>
                  <a:lnTo>
                    <a:pt x="129895" y="0"/>
                  </a:lnTo>
                  <a:lnTo>
                    <a:pt x="117741" y="0"/>
                  </a:lnTo>
                  <a:lnTo>
                    <a:pt x="116624" y="457"/>
                  </a:lnTo>
                  <a:lnTo>
                    <a:pt x="114757" y="2324"/>
                  </a:lnTo>
                  <a:lnTo>
                    <a:pt x="114300" y="3441"/>
                  </a:lnTo>
                  <a:lnTo>
                    <a:pt x="114300" y="6070"/>
                  </a:lnTo>
                  <a:lnTo>
                    <a:pt x="114757" y="7200"/>
                  </a:lnTo>
                  <a:lnTo>
                    <a:pt x="116624" y="9055"/>
                  </a:lnTo>
                  <a:lnTo>
                    <a:pt x="117741" y="9525"/>
                  </a:lnTo>
                  <a:lnTo>
                    <a:pt x="129895" y="9525"/>
                  </a:lnTo>
                  <a:lnTo>
                    <a:pt x="131013" y="9055"/>
                  </a:lnTo>
                  <a:lnTo>
                    <a:pt x="132880" y="7200"/>
                  </a:lnTo>
                  <a:lnTo>
                    <a:pt x="133350" y="6070"/>
                  </a:lnTo>
                  <a:lnTo>
                    <a:pt x="133350" y="3441"/>
                  </a:lnTo>
                  <a:close/>
                </a:path>
                <a:path w="6750684" h="3359785">
                  <a:moveTo>
                    <a:pt x="190500" y="3353689"/>
                  </a:moveTo>
                  <a:lnTo>
                    <a:pt x="190030" y="3352571"/>
                  </a:lnTo>
                  <a:lnTo>
                    <a:pt x="188163" y="3350704"/>
                  </a:lnTo>
                  <a:lnTo>
                    <a:pt x="187045" y="3350247"/>
                  </a:lnTo>
                  <a:lnTo>
                    <a:pt x="174891" y="3350247"/>
                  </a:lnTo>
                  <a:lnTo>
                    <a:pt x="173774" y="3350704"/>
                  </a:lnTo>
                  <a:lnTo>
                    <a:pt x="171907" y="3352571"/>
                  </a:lnTo>
                  <a:lnTo>
                    <a:pt x="171450" y="3353689"/>
                  </a:lnTo>
                  <a:lnTo>
                    <a:pt x="171450" y="3356318"/>
                  </a:lnTo>
                  <a:lnTo>
                    <a:pt x="171907" y="3357435"/>
                  </a:lnTo>
                  <a:lnTo>
                    <a:pt x="173774" y="3359302"/>
                  </a:lnTo>
                  <a:lnTo>
                    <a:pt x="174891" y="3359772"/>
                  </a:lnTo>
                  <a:lnTo>
                    <a:pt x="187045" y="3359772"/>
                  </a:lnTo>
                  <a:lnTo>
                    <a:pt x="188163" y="3359302"/>
                  </a:lnTo>
                  <a:lnTo>
                    <a:pt x="190030" y="3357435"/>
                  </a:lnTo>
                  <a:lnTo>
                    <a:pt x="190500" y="3356318"/>
                  </a:lnTo>
                  <a:lnTo>
                    <a:pt x="190500" y="3353689"/>
                  </a:lnTo>
                  <a:close/>
                </a:path>
                <a:path w="6750684" h="3359785">
                  <a:moveTo>
                    <a:pt x="190500" y="2516124"/>
                  </a:moveTo>
                  <a:lnTo>
                    <a:pt x="190030" y="2515006"/>
                  </a:lnTo>
                  <a:lnTo>
                    <a:pt x="188163" y="2513139"/>
                  </a:lnTo>
                  <a:lnTo>
                    <a:pt x="187045" y="2512682"/>
                  </a:lnTo>
                  <a:lnTo>
                    <a:pt x="174891" y="2512682"/>
                  </a:lnTo>
                  <a:lnTo>
                    <a:pt x="173774" y="2513139"/>
                  </a:lnTo>
                  <a:lnTo>
                    <a:pt x="171907" y="2515006"/>
                  </a:lnTo>
                  <a:lnTo>
                    <a:pt x="171450" y="2516124"/>
                  </a:lnTo>
                  <a:lnTo>
                    <a:pt x="171450" y="2518753"/>
                  </a:lnTo>
                  <a:lnTo>
                    <a:pt x="171907" y="2519883"/>
                  </a:lnTo>
                  <a:lnTo>
                    <a:pt x="173774" y="2521737"/>
                  </a:lnTo>
                  <a:lnTo>
                    <a:pt x="174891" y="2522207"/>
                  </a:lnTo>
                  <a:lnTo>
                    <a:pt x="187045" y="2522207"/>
                  </a:lnTo>
                  <a:lnTo>
                    <a:pt x="188163" y="2521737"/>
                  </a:lnTo>
                  <a:lnTo>
                    <a:pt x="190030" y="2519883"/>
                  </a:lnTo>
                  <a:lnTo>
                    <a:pt x="190500" y="2518753"/>
                  </a:lnTo>
                  <a:lnTo>
                    <a:pt x="190500" y="2516124"/>
                  </a:lnTo>
                  <a:close/>
                </a:path>
                <a:path w="6750684" h="3359785">
                  <a:moveTo>
                    <a:pt x="190500" y="1678571"/>
                  </a:moveTo>
                  <a:lnTo>
                    <a:pt x="190030" y="1677441"/>
                  </a:lnTo>
                  <a:lnTo>
                    <a:pt x="188163" y="1675587"/>
                  </a:lnTo>
                  <a:lnTo>
                    <a:pt x="187045" y="1675117"/>
                  </a:lnTo>
                  <a:lnTo>
                    <a:pt x="174891" y="1675117"/>
                  </a:lnTo>
                  <a:lnTo>
                    <a:pt x="173774" y="1675587"/>
                  </a:lnTo>
                  <a:lnTo>
                    <a:pt x="171907" y="1677441"/>
                  </a:lnTo>
                  <a:lnTo>
                    <a:pt x="171450" y="1678571"/>
                  </a:lnTo>
                  <a:lnTo>
                    <a:pt x="171450" y="1681200"/>
                  </a:lnTo>
                  <a:lnTo>
                    <a:pt x="171907" y="1682318"/>
                  </a:lnTo>
                  <a:lnTo>
                    <a:pt x="173774" y="1684185"/>
                  </a:lnTo>
                  <a:lnTo>
                    <a:pt x="174891" y="1684642"/>
                  </a:lnTo>
                  <a:lnTo>
                    <a:pt x="187045" y="1684642"/>
                  </a:lnTo>
                  <a:lnTo>
                    <a:pt x="188163" y="1684185"/>
                  </a:lnTo>
                  <a:lnTo>
                    <a:pt x="190030" y="1682318"/>
                  </a:lnTo>
                  <a:lnTo>
                    <a:pt x="190500" y="1681200"/>
                  </a:lnTo>
                  <a:lnTo>
                    <a:pt x="190500" y="1678571"/>
                  </a:lnTo>
                  <a:close/>
                </a:path>
                <a:path w="6750684" h="3359785">
                  <a:moveTo>
                    <a:pt x="190500" y="841006"/>
                  </a:moveTo>
                  <a:lnTo>
                    <a:pt x="190030" y="839889"/>
                  </a:lnTo>
                  <a:lnTo>
                    <a:pt x="188163" y="838022"/>
                  </a:lnTo>
                  <a:lnTo>
                    <a:pt x="187045" y="837552"/>
                  </a:lnTo>
                  <a:lnTo>
                    <a:pt x="174891" y="837552"/>
                  </a:lnTo>
                  <a:lnTo>
                    <a:pt x="173774" y="838022"/>
                  </a:lnTo>
                  <a:lnTo>
                    <a:pt x="171907" y="839889"/>
                  </a:lnTo>
                  <a:lnTo>
                    <a:pt x="171450" y="841006"/>
                  </a:lnTo>
                  <a:lnTo>
                    <a:pt x="171450" y="843635"/>
                  </a:lnTo>
                  <a:lnTo>
                    <a:pt x="171907" y="844753"/>
                  </a:lnTo>
                  <a:lnTo>
                    <a:pt x="173774" y="846620"/>
                  </a:lnTo>
                  <a:lnTo>
                    <a:pt x="174891" y="847077"/>
                  </a:lnTo>
                  <a:lnTo>
                    <a:pt x="187045" y="847077"/>
                  </a:lnTo>
                  <a:lnTo>
                    <a:pt x="188163" y="846620"/>
                  </a:lnTo>
                  <a:lnTo>
                    <a:pt x="190030" y="844753"/>
                  </a:lnTo>
                  <a:lnTo>
                    <a:pt x="190500" y="843635"/>
                  </a:lnTo>
                  <a:lnTo>
                    <a:pt x="190500" y="841006"/>
                  </a:lnTo>
                  <a:close/>
                </a:path>
                <a:path w="6750684" h="3359785">
                  <a:moveTo>
                    <a:pt x="190500" y="3441"/>
                  </a:moveTo>
                  <a:lnTo>
                    <a:pt x="190030" y="2324"/>
                  </a:lnTo>
                  <a:lnTo>
                    <a:pt x="188163" y="457"/>
                  </a:lnTo>
                  <a:lnTo>
                    <a:pt x="187045" y="0"/>
                  </a:lnTo>
                  <a:lnTo>
                    <a:pt x="174891" y="0"/>
                  </a:lnTo>
                  <a:lnTo>
                    <a:pt x="173774" y="457"/>
                  </a:lnTo>
                  <a:lnTo>
                    <a:pt x="171907" y="2324"/>
                  </a:lnTo>
                  <a:lnTo>
                    <a:pt x="171450" y="3441"/>
                  </a:lnTo>
                  <a:lnTo>
                    <a:pt x="171450" y="6070"/>
                  </a:lnTo>
                  <a:lnTo>
                    <a:pt x="171907" y="7200"/>
                  </a:lnTo>
                  <a:lnTo>
                    <a:pt x="173774" y="9055"/>
                  </a:lnTo>
                  <a:lnTo>
                    <a:pt x="174891" y="9525"/>
                  </a:lnTo>
                  <a:lnTo>
                    <a:pt x="187045" y="9525"/>
                  </a:lnTo>
                  <a:lnTo>
                    <a:pt x="188163" y="9055"/>
                  </a:lnTo>
                  <a:lnTo>
                    <a:pt x="190030" y="7200"/>
                  </a:lnTo>
                  <a:lnTo>
                    <a:pt x="190500" y="6070"/>
                  </a:lnTo>
                  <a:lnTo>
                    <a:pt x="190500" y="3441"/>
                  </a:lnTo>
                  <a:close/>
                </a:path>
                <a:path w="6750684" h="3359785">
                  <a:moveTo>
                    <a:pt x="247650" y="3353689"/>
                  </a:moveTo>
                  <a:lnTo>
                    <a:pt x="247180" y="3352571"/>
                  </a:lnTo>
                  <a:lnTo>
                    <a:pt x="245313" y="3350704"/>
                  </a:lnTo>
                  <a:lnTo>
                    <a:pt x="244195" y="3350247"/>
                  </a:lnTo>
                  <a:lnTo>
                    <a:pt x="232041" y="3350247"/>
                  </a:lnTo>
                  <a:lnTo>
                    <a:pt x="230924" y="3350704"/>
                  </a:lnTo>
                  <a:lnTo>
                    <a:pt x="229057" y="3352571"/>
                  </a:lnTo>
                  <a:lnTo>
                    <a:pt x="228600" y="3353689"/>
                  </a:lnTo>
                  <a:lnTo>
                    <a:pt x="228600" y="3356318"/>
                  </a:lnTo>
                  <a:lnTo>
                    <a:pt x="229057" y="3357435"/>
                  </a:lnTo>
                  <a:lnTo>
                    <a:pt x="230924" y="3359302"/>
                  </a:lnTo>
                  <a:lnTo>
                    <a:pt x="232041" y="3359772"/>
                  </a:lnTo>
                  <a:lnTo>
                    <a:pt x="244195" y="3359772"/>
                  </a:lnTo>
                  <a:lnTo>
                    <a:pt x="245313" y="3359302"/>
                  </a:lnTo>
                  <a:lnTo>
                    <a:pt x="247180" y="3357435"/>
                  </a:lnTo>
                  <a:lnTo>
                    <a:pt x="247650" y="3356318"/>
                  </a:lnTo>
                  <a:lnTo>
                    <a:pt x="247650" y="3353689"/>
                  </a:lnTo>
                  <a:close/>
                </a:path>
                <a:path w="6750684" h="3359785">
                  <a:moveTo>
                    <a:pt x="247650" y="2516124"/>
                  </a:moveTo>
                  <a:lnTo>
                    <a:pt x="247180" y="2515006"/>
                  </a:lnTo>
                  <a:lnTo>
                    <a:pt x="245313" y="2513139"/>
                  </a:lnTo>
                  <a:lnTo>
                    <a:pt x="244195" y="2512682"/>
                  </a:lnTo>
                  <a:lnTo>
                    <a:pt x="232041" y="2512682"/>
                  </a:lnTo>
                  <a:lnTo>
                    <a:pt x="230924" y="2513139"/>
                  </a:lnTo>
                  <a:lnTo>
                    <a:pt x="229057" y="2515006"/>
                  </a:lnTo>
                  <a:lnTo>
                    <a:pt x="228600" y="2516124"/>
                  </a:lnTo>
                  <a:lnTo>
                    <a:pt x="228600" y="2518753"/>
                  </a:lnTo>
                  <a:lnTo>
                    <a:pt x="229057" y="2519883"/>
                  </a:lnTo>
                  <a:lnTo>
                    <a:pt x="230924" y="2521737"/>
                  </a:lnTo>
                  <a:lnTo>
                    <a:pt x="232041" y="2522207"/>
                  </a:lnTo>
                  <a:lnTo>
                    <a:pt x="244195" y="2522207"/>
                  </a:lnTo>
                  <a:lnTo>
                    <a:pt x="245313" y="2521737"/>
                  </a:lnTo>
                  <a:lnTo>
                    <a:pt x="247180" y="2519883"/>
                  </a:lnTo>
                  <a:lnTo>
                    <a:pt x="247650" y="2518753"/>
                  </a:lnTo>
                  <a:lnTo>
                    <a:pt x="247650" y="2516124"/>
                  </a:lnTo>
                  <a:close/>
                </a:path>
                <a:path w="6750684" h="3359785">
                  <a:moveTo>
                    <a:pt x="247650" y="1678571"/>
                  </a:moveTo>
                  <a:lnTo>
                    <a:pt x="247180" y="1677441"/>
                  </a:lnTo>
                  <a:lnTo>
                    <a:pt x="245313" y="1675587"/>
                  </a:lnTo>
                  <a:lnTo>
                    <a:pt x="244195" y="1675117"/>
                  </a:lnTo>
                  <a:lnTo>
                    <a:pt x="232041" y="1675117"/>
                  </a:lnTo>
                  <a:lnTo>
                    <a:pt x="230924" y="1675587"/>
                  </a:lnTo>
                  <a:lnTo>
                    <a:pt x="229057" y="1677441"/>
                  </a:lnTo>
                  <a:lnTo>
                    <a:pt x="228600" y="1678571"/>
                  </a:lnTo>
                  <a:lnTo>
                    <a:pt x="228600" y="1681200"/>
                  </a:lnTo>
                  <a:lnTo>
                    <a:pt x="229057" y="1682318"/>
                  </a:lnTo>
                  <a:lnTo>
                    <a:pt x="230924" y="1684185"/>
                  </a:lnTo>
                  <a:lnTo>
                    <a:pt x="232041" y="1684642"/>
                  </a:lnTo>
                  <a:lnTo>
                    <a:pt x="244195" y="1684642"/>
                  </a:lnTo>
                  <a:lnTo>
                    <a:pt x="245313" y="1684185"/>
                  </a:lnTo>
                  <a:lnTo>
                    <a:pt x="247180" y="1682318"/>
                  </a:lnTo>
                  <a:lnTo>
                    <a:pt x="247650" y="1681200"/>
                  </a:lnTo>
                  <a:lnTo>
                    <a:pt x="247650" y="1678571"/>
                  </a:lnTo>
                  <a:close/>
                </a:path>
                <a:path w="6750684" h="3359785">
                  <a:moveTo>
                    <a:pt x="247650" y="841006"/>
                  </a:moveTo>
                  <a:lnTo>
                    <a:pt x="247180" y="839889"/>
                  </a:lnTo>
                  <a:lnTo>
                    <a:pt x="245313" y="838022"/>
                  </a:lnTo>
                  <a:lnTo>
                    <a:pt x="244195" y="837552"/>
                  </a:lnTo>
                  <a:lnTo>
                    <a:pt x="232041" y="837552"/>
                  </a:lnTo>
                  <a:lnTo>
                    <a:pt x="230924" y="838022"/>
                  </a:lnTo>
                  <a:lnTo>
                    <a:pt x="229057" y="839889"/>
                  </a:lnTo>
                  <a:lnTo>
                    <a:pt x="228600" y="841006"/>
                  </a:lnTo>
                  <a:lnTo>
                    <a:pt x="228600" y="843635"/>
                  </a:lnTo>
                  <a:lnTo>
                    <a:pt x="229057" y="844753"/>
                  </a:lnTo>
                  <a:lnTo>
                    <a:pt x="230924" y="846620"/>
                  </a:lnTo>
                  <a:lnTo>
                    <a:pt x="232041" y="847077"/>
                  </a:lnTo>
                  <a:lnTo>
                    <a:pt x="244195" y="847077"/>
                  </a:lnTo>
                  <a:lnTo>
                    <a:pt x="245313" y="846620"/>
                  </a:lnTo>
                  <a:lnTo>
                    <a:pt x="247180" y="844753"/>
                  </a:lnTo>
                  <a:lnTo>
                    <a:pt x="247650" y="843635"/>
                  </a:lnTo>
                  <a:lnTo>
                    <a:pt x="247650" y="841006"/>
                  </a:lnTo>
                  <a:close/>
                </a:path>
                <a:path w="6750684" h="3359785">
                  <a:moveTo>
                    <a:pt x="247650" y="3441"/>
                  </a:moveTo>
                  <a:lnTo>
                    <a:pt x="247180" y="2324"/>
                  </a:lnTo>
                  <a:lnTo>
                    <a:pt x="245313" y="457"/>
                  </a:lnTo>
                  <a:lnTo>
                    <a:pt x="244195" y="0"/>
                  </a:lnTo>
                  <a:lnTo>
                    <a:pt x="232041" y="0"/>
                  </a:lnTo>
                  <a:lnTo>
                    <a:pt x="230924" y="457"/>
                  </a:lnTo>
                  <a:lnTo>
                    <a:pt x="229057" y="2324"/>
                  </a:lnTo>
                  <a:lnTo>
                    <a:pt x="228600" y="3441"/>
                  </a:lnTo>
                  <a:lnTo>
                    <a:pt x="228600" y="6070"/>
                  </a:lnTo>
                  <a:lnTo>
                    <a:pt x="229057" y="7200"/>
                  </a:lnTo>
                  <a:lnTo>
                    <a:pt x="230924" y="9055"/>
                  </a:lnTo>
                  <a:lnTo>
                    <a:pt x="232041" y="9525"/>
                  </a:lnTo>
                  <a:lnTo>
                    <a:pt x="244195" y="9525"/>
                  </a:lnTo>
                  <a:lnTo>
                    <a:pt x="245313" y="9055"/>
                  </a:lnTo>
                  <a:lnTo>
                    <a:pt x="247180" y="7200"/>
                  </a:lnTo>
                  <a:lnTo>
                    <a:pt x="247650" y="6070"/>
                  </a:lnTo>
                  <a:lnTo>
                    <a:pt x="247650" y="3441"/>
                  </a:lnTo>
                  <a:close/>
                </a:path>
                <a:path w="6750684" h="3359785">
                  <a:moveTo>
                    <a:pt x="304800" y="3353689"/>
                  </a:moveTo>
                  <a:lnTo>
                    <a:pt x="304330" y="3352571"/>
                  </a:lnTo>
                  <a:lnTo>
                    <a:pt x="302463" y="3350704"/>
                  </a:lnTo>
                  <a:lnTo>
                    <a:pt x="301345" y="3350247"/>
                  </a:lnTo>
                  <a:lnTo>
                    <a:pt x="289191" y="3350247"/>
                  </a:lnTo>
                  <a:lnTo>
                    <a:pt x="288074" y="3350704"/>
                  </a:lnTo>
                  <a:lnTo>
                    <a:pt x="286207" y="3352571"/>
                  </a:lnTo>
                  <a:lnTo>
                    <a:pt x="285750" y="3353689"/>
                  </a:lnTo>
                  <a:lnTo>
                    <a:pt x="285750" y="3356318"/>
                  </a:lnTo>
                  <a:lnTo>
                    <a:pt x="286207" y="3357435"/>
                  </a:lnTo>
                  <a:lnTo>
                    <a:pt x="288074" y="3359302"/>
                  </a:lnTo>
                  <a:lnTo>
                    <a:pt x="289191" y="3359772"/>
                  </a:lnTo>
                  <a:lnTo>
                    <a:pt x="301345" y="3359772"/>
                  </a:lnTo>
                  <a:lnTo>
                    <a:pt x="302463" y="3359302"/>
                  </a:lnTo>
                  <a:lnTo>
                    <a:pt x="304330" y="3357435"/>
                  </a:lnTo>
                  <a:lnTo>
                    <a:pt x="304800" y="3356318"/>
                  </a:lnTo>
                  <a:lnTo>
                    <a:pt x="304800" y="3353689"/>
                  </a:lnTo>
                  <a:close/>
                </a:path>
                <a:path w="6750684" h="3359785">
                  <a:moveTo>
                    <a:pt x="304800" y="2516124"/>
                  </a:moveTo>
                  <a:lnTo>
                    <a:pt x="304330" y="2515006"/>
                  </a:lnTo>
                  <a:lnTo>
                    <a:pt x="302463" y="2513139"/>
                  </a:lnTo>
                  <a:lnTo>
                    <a:pt x="301345" y="2512682"/>
                  </a:lnTo>
                  <a:lnTo>
                    <a:pt x="289191" y="2512682"/>
                  </a:lnTo>
                  <a:lnTo>
                    <a:pt x="288074" y="2513139"/>
                  </a:lnTo>
                  <a:lnTo>
                    <a:pt x="286207" y="2515006"/>
                  </a:lnTo>
                  <a:lnTo>
                    <a:pt x="285750" y="2516124"/>
                  </a:lnTo>
                  <a:lnTo>
                    <a:pt x="285750" y="2518753"/>
                  </a:lnTo>
                  <a:lnTo>
                    <a:pt x="286207" y="2519883"/>
                  </a:lnTo>
                  <a:lnTo>
                    <a:pt x="288074" y="2521737"/>
                  </a:lnTo>
                  <a:lnTo>
                    <a:pt x="289191" y="2522207"/>
                  </a:lnTo>
                  <a:lnTo>
                    <a:pt x="301345" y="2522207"/>
                  </a:lnTo>
                  <a:lnTo>
                    <a:pt x="302463" y="2521737"/>
                  </a:lnTo>
                  <a:lnTo>
                    <a:pt x="304330" y="2519883"/>
                  </a:lnTo>
                  <a:lnTo>
                    <a:pt x="304800" y="2518753"/>
                  </a:lnTo>
                  <a:lnTo>
                    <a:pt x="304800" y="2516124"/>
                  </a:lnTo>
                  <a:close/>
                </a:path>
                <a:path w="6750684" h="3359785">
                  <a:moveTo>
                    <a:pt x="304800" y="1678571"/>
                  </a:moveTo>
                  <a:lnTo>
                    <a:pt x="304330" y="1677441"/>
                  </a:lnTo>
                  <a:lnTo>
                    <a:pt x="302463" y="1675587"/>
                  </a:lnTo>
                  <a:lnTo>
                    <a:pt x="301345" y="1675117"/>
                  </a:lnTo>
                  <a:lnTo>
                    <a:pt x="289191" y="1675117"/>
                  </a:lnTo>
                  <a:lnTo>
                    <a:pt x="288074" y="1675587"/>
                  </a:lnTo>
                  <a:lnTo>
                    <a:pt x="286207" y="1677441"/>
                  </a:lnTo>
                  <a:lnTo>
                    <a:pt x="285750" y="1678571"/>
                  </a:lnTo>
                  <a:lnTo>
                    <a:pt x="285750" y="1681200"/>
                  </a:lnTo>
                  <a:lnTo>
                    <a:pt x="286207" y="1682318"/>
                  </a:lnTo>
                  <a:lnTo>
                    <a:pt x="288074" y="1684185"/>
                  </a:lnTo>
                  <a:lnTo>
                    <a:pt x="289191" y="1684642"/>
                  </a:lnTo>
                  <a:lnTo>
                    <a:pt x="301345" y="1684642"/>
                  </a:lnTo>
                  <a:lnTo>
                    <a:pt x="302463" y="1684185"/>
                  </a:lnTo>
                  <a:lnTo>
                    <a:pt x="304330" y="1682318"/>
                  </a:lnTo>
                  <a:lnTo>
                    <a:pt x="304800" y="1681200"/>
                  </a:lnTo>
                  <a:lnTo>
                    <a:pt x="304800" y="1678571"/>
                  </a:lnTo>
                  <a:close/>
                </a:path>
                <a:path w="6750684" h="3359785">
                  <a:moveTo>
                    <a:pt x="304800" y="841006"/>
                  </a:moveTo>
                  <a:lnTo>
                    <a:pt x="304330" y="839889"/>
                  </a:lnTo>
                  <a:lnTo>
                    <a:pt x="302463" y="838022"/>
                  </a:lnTo>
                  <a:lnTo>
                    <a:pt x="301345" y="837552"/>
                  </a:lnTo>
                  <a:lnTo>
                    <a:pt x="289191" y="837552"/>
                  </a:lnTo>
                  <a:lnTo>
                    <a:pt x="288074" y="838022"/>
                  </a:lnTo>
                  <a:lnTo>
                    <a:pt x="286207" y="839889"/>
                  </a:lnTo>
                  <a:lnTo>
                    <a:pt x="285750" y="841006"/>
                  </a:lnTo>
                  <a:lnTo>
                    <a:pt x="285750" y="843635"/>
                  </a:lnTo>
                  <a:lnTo>
                    <a:pt x="286207" y="844753"/>
                  </a:lnTo>
                  <a:lnTo>
                    <a:pt x="288074" y="846620"/>
                  </a:lnTo>
                  <a:lnTo>
                    <a:pt x="289191" y="847077"/>
                  </a:lnTo>
                  <a:lnTo>
                    <a:pt x="301345" y="847077"/>
                  </a:lnTo>
                  <a:lnTo>
                    <a:pt x="302463" y="846620"/>
                  </a:lnTo>
                  <a:lnTo>
                    <a:pt x="304330" y="844753"/>
                  </a:lnTo>
                  <a:lnTo>
                    <a:pt x="304800" y="843635"/>
                  </a:lnTo>
                  <a:lnTo>
                    <a:pt x="304800" y="841006"/>
                  </a:lnTo>
                  <a:close/>
                </a:path>
                <a:path w="6750684" h="3359785">
                  <a:moveTo>
                    <a:pt x="304800" y="3441"/>
                  </a:moveTo>
                  <a:lnTo>
                    <a:pt x="304330" y="2324"/>
                  </a:lnTo>
                  <a:lnTo>
                    <a:pt x="302463" y="457"/>
                  </a:lnTo>
                  <a:lnTo>
                    <a:pt x="301345" y="0"/>
                  </a:lnTo>
                  <a:lnTo>
                    <a:pt x="289191" y="0"/>
                  </a:lnTo>
                  <a:lnTo>
                    <a:pt x="288074" y="457"/>
                  </a:lnTo>
                  <a:lnTo>
                    <a:pt x="286207" y="2324"/>
                  </a:lnTo>
                  <a:lnTo>
                    <a:pt x="285750" y="3441"/>
                  </a:lnTo>
                  <a:lnTo>
                    <a:pt x="285750" y="6070"/>
                  </a:lnTo>
                  <a:lnTo>
                    <a:pt x="286207" y="7200"/>
                  </a:lnTo>
                  <a:lnTo>
                    <a:pt x="288074" y="9055"/>
                  </a:lnTo>
                  <a:lnTo>
                    <a:pt x="289191" y="9525"/>
                  </a:lnTo>
                  <a:lnTo>
                    <a:pt x="301345" y="9525"/>
                  </a:lnTo>
                  <a:lnTo>
                    <a:pt x="302463" y="9055"/>
                  </a:lnTo>
                  <a:lnTo>
                    <a:pt x="304330" y="7200"/>
                  </a:lnTo>
                  <a:lnTo>
                    <a:pt x="304800" y="6070"/>
                  </a:lnTo>
                  <a:lnTo>
                    <a:pt x="304800" y="3441"/>
                  </a:lnTo>
                  <a:close/>
                </a:path>
                <a:path w="6750684" h="3359785">
                  <a:moveTo>
                    <a:pt x="361950" y="3353689"/>
                  </a:moveTo>
                  <a:lnTo>
                    <a:pt x="361480" y="3352571"/>
                  </a:lnTo>
                  <a:lnTo>
                    <a:pt x="359613" y="3350704"/>
                  </a:lnTo>
                  <a:lnTo>
                    <a:pt x="358495" y="3350247"/>
                  </a:lnTo>
                  <a:lnTo>
                    <a:pt x="346341" y="3350247"/>
                  </a:lnTo>
                  <a:lnTo>
                    <a:pt x="345224" y="3350704"/>
                  </a:lnTo>
                  <a:lnTo>
                    <a:pt x="343357" y="3352571"/>
                  </a:lnTo>
                  <a:lnTo>
                    <a:pt x="342900" y="3353689"/>
                  </a:lnTo>
                  <a:lnTo>
                    <a:pt x="342900" y="3356318"/>
                  </a:lnTo>
                  <a:lnTo>
                    <a:pt x="343357" y="3357435"/>
                  </a:lnTo>
                  <a:lnTo>
                    <a:pt x="345224" y="3359302"/>
                  </a:lnTo>
                  <a:lnTo>
                    <a:pt x="346341" y="3359772"/>
                  </a:lnTo>
                  <a:lnTo>
                    <a:pt x="358495" y="3359772"/>
                  </a:lnTo>
                  <a:lnTo>
                    <a:pt x="359613" y="3359302"/>
                  </a:lnTo>
                  <a:lnTo>
                    <a:pt x="361480" y="3357435"/>
                  </a:lnTo>
                  <a:lnTo>
                    <a:pt x="361950" y="3356318"/>
                  </a:lnTo>
                  <a:lnTo>
                    <a:pt x="361950" y="3353689"/>
                  </a:lnTo>
                  <a:close/>
                </a:path>
                <a:path w="6750684" h="3359785">
                  <a:moveTo>
                    <a:pt x="361950" y="2516124"/>
                  </a:moveTo>
                  <a:lnTo>
                    <a:pt x="361480" y="2515006"/>
                  </a:lnTo>
                  <a:lnTo>
                    <a:pt x="359613" y="2513139"/>
                  </a:lnTo>
                  <a:lnTo>
                    <a:pt x="358495" y="2512682"/>
                  </a:lnTo>
                  <a:lnTo>
                    <a:pt x="346341" y="2512682"/>
                  </a:lnTo>
                  <a:lnTo>
                    <a:pt x="345224" y="2513139"/>
                  </a:lnTo>
                  <a:lnTo>
                    <a:pt x="343357" y="2515006"/>
                  </a:lnTo>
                  <a:lnTo>
                    <a:pt x="342900" y="2516124"/>
                  </a:lnTo>
                  <a:lnTo>
                    <a:pt x="342900" y="2518753"/>
                  </a:lnTo>
                  <a:lnTo>
                    <a:pt x="343357" y="2519883"/>
                  </a:lnTo>
                  <a:lnTo>
                    <a:pt x="345224" y="2521737"/>
                  </a:lnTo>
                  <a:lnTo>
                    <a:pt x="346341" y="2522207"/>
                  </a:lnTo>
                  <a:lnTo>
                    <a:pt x="358495" y="2522207"/>
                  </a:lnTo>
                  <a:lnTo>
                    <a:pt x="359613" y="2521737"/>
                  </a:lnTo>
                  <a:lnTo>
                    <a:pt x="361480" y="2519883"/>
                  </a:lnTo>
                  <a:lnTo>
                    <a:pt x="361950" y="2518753"/>
                  </a:lnTo>
                  <a:lnTo>
                    <a:pt x="361950" y="2516124"/>
                  </a:lnTo>
                  <a:close/>
                </a:path>
                <a:path w="6750684" h="3359785">
                  <a:moveTo>
                    <a:pt x="361950" y="1678571"/>
                  </a:moveTo>
                  <a:lnTo>
                    <a:pt x="361480" y="1677441"/>
                  </a:lnTo>
                  <a:lnTo>
                    <a:pt x="359613" y="1675587"/>
                  </a:lnTo>
                  <a:lnTo>
                    <a:pt x="358495" y="1675117"/>
                  </a:lnTo>
                  <a:lnTo>
                    <a:pt x="346341" y="1675117"/>
                  </a:lnTo>
                  <a:lnTo>
                    <a:pt x="345224" y="1675587"/>
                  </a:lnTo>
                  <a:lnTo>
                    <a:pt x="343357" y="1677441"/>
                  </a:lnTo>
                  <a:lnTo>
                    <a:pt x="342900" y="1678571"/>
                  </a:lnTo>
                  <a:lnTo>
                    <a:pt x="342900" y="1681200"/>
                  </a:lnTo>
                  <a:lnTo>
                    <a:pt x="343357" y="1682318"/>
                  </a:lnTo>
                  <a:lnTo>
                    <a:pt x="345224" y="1684185"/>
                  </a:lnTo>
                  <a:lnTo>
                    <a:pt x="346341" y="1684642"/>
                  </a:lnTo>
                  <a:lnTo>
                    <a:pt x="358495" y="1684642"/>
                  </a:lnTo>
                  <a:lnTo>
                    <a:pt x="359613" y="1684185"/>
                  </a:lnTo>
                  <a:lnTo>
                    <a:pt x="361480" y="1682318"/>
                  </a:lnTo>
                  <a:lnTo>
                    <a:pt x="361950" y="1681200"/>
                  </a:lnTo>
                  <a:lnTo>
                    <a:pt x="361950" y="1678571"/>
                  </a:lnTo>
                  <a:close/>
                </a:path>
                <a:path w="6750684" h="3359785">
                  <a:moveTo>
                    <a:pt x="361950" y="841006"/>
                  </a:moveTo>
                  <a:lnTo>
                    <a:pt x="361480" y="839889"/>
                  </a:lnTo>
                  <a:lnTo>
                    <a:pt x="359613" y="838022"/>
                  </a:lnTo>
                  <a:lnTo>
                    <a:pt x="358495" y="837552"/>
                  </a:lnTo>
                  <a:lnTo>
                    <a:pt x="346341" y="837552"/>
                  </a:lnTo>
                  <a:lnTo>
                    <a:pt x="345224" y="838022"/>
                  </a:lnTo>
                  <a:lnTo>
                    <a:pt x="343357" y="839889"/>
                  </a:lnTo>
                  <a:lnTo>
                    <a:pt x="342900" y="841006"/>
                  </a:lnTo>
                  <a:lnTo>
                    <a:pt x="342900" y="843635"/>
                  </a:lnTo>
                  <a:lnTo>
                    <a:pt x="343357" y="844753"/>
                  </a:lnTo>
                  <a:lnTo>
                    <a:pt x="345224" y="846620"/>
                  </a:lnTo>
                  <a:lnTo>
                    <a:pt x="346341" y="847077"/>
                  </a:lnTo>
                  <a:lnTo>
                    <a:pt x="358495" y="847077"/>
                  </a:lnTo>
                  <a:lnTo>
                    <a:pt x="359613" y="846620"/>
                  </a:lnTo>
                  <a:lnTo>
                    <a:pt x="361480" y="844753"/>
                  </a:lnTo>
                  <a:lnTo>
                    <a:pt x="361950" y="843635"/>
                  </a:lnTo>
                  <a:lnTo>
                    <a:pt x="361950" y="841006"/>
                  </a:lnTo>
                  <a:close/>
                </a:path>
                <a:path w="6750684" h="3359785">
                  <a:moveTo>
                    <a:pt x="361950" y="3441"/>
                  </a:moveTo>
                  <a:lnTo>
                    <a:pt x="361480" y="2324"/>
                  </a:lnTo>
                  <a:lnTo>
                    <a:pt x="359613" y="457"/>
                  </a:lnTo>
                  <a:lnTo>
                    <a:pt x="358495" y="0"/>
                  </a:lnTo>
                  <a:lnTo>
                    <a:pt x="346341" y="0"/>
                  </a:lnTo>
                  <a:lnTo>
                    <a:pt x="345224" y="457"/>
                  </a:lnTo>
                  <a:lnTo>
                    <a:pt x="343357" y="2324"/>
                  </a:lnTo>
                  <a:lnTo>
                    <a:pt x="342900" y="3441"/>
                  </a:lnTo>
                  <a:lnTo>
                    <a:pt x="342900" y="6070"/>
                  </a:lnTo>
                  <a:lnTo>
                    <a:pt x="343357" y="7200"/>
                  </a:lnTo>
                  <a:lnTo>
                    <a:pt x="345224" y="9055"/>
                  </a:lnTo>
                  <a:lnTo>
                    <a:pt x="346341" y="9525"/>
                  </a:lnTo>
                  <a:lnTo>
                    <a:pt x="358495" y="9525"/>
                  </a:lnTo>
                  <a:lnTo>
                    <a:pt x="359613" y="9055"/>
                  </a:lnTo>
                  <a:lnTo>
                    <a:pt x="361480" y="7200"/>
                  </a:lnTo>
                  <a:lnTo>
                    <a:pt x="361950" y="6070"/>
                  </a:lnTo>
                  <a:lnTo>
                    <a:pt x="361950" y="3441"/>
                  </a:lnTo>
                  <a:close/>
                </a:path>
                <a:path w="6750684" h="3359785">
                  <a:moveTo>
                    <a:pt x="419100" y="3353689"/>
                  </a:moveTo>
                  <a:lnTo>
                    <a:pt x="418630" y="3352571"/>
                  </a:lnTo>
                  <a:lnTo>
                    <a:pt x="416763" y="3350704"/>
                  </a:lnTo>
                  <a:lnTo>
                    <a:pt x="415645" y="3350247"/>
                  </a:lnTo>
                  <a:lnTo>
                    <a:pt x="403491" y="3350247"/>
                  </a:lnTo>
                  <a:lnTo>
                    <a:pt x="402374" y="3350704"/>
                  </a:lnTo>
                  <a:lnTo>
                    <a:pt x="400507" y="3352571"/>
                  </a:lnTo>
                  <a:lnTo>
                    <a:pt x="400050" y="3353689"/>
                  </a:lnTo>
                  <a:lnTo>
                    <a:pt x="400050" y="3356318"/>
                  </a:lnTo>
                  <a:lnTo>
                    <a:pt x="400507" y="3357435"/>
                  </a:lnTo>
                  <a:lnTo>
                    <a:pt x="402374" y="3359302"/>
                  </a:lnTo>
                  <a:lnTo>
                    <a:pt x="403491" y="3359772"/>
                  </a:lnTo>
                  <a:lnTo>
                    <a:pt x="415645" y="3359772"/>
                  </a:lnTo>
                  <a:lnTo>
                    <a:pt x="416763" y="3359302"/>
                  </a:lnTo>
                  <a:lnTo>
                    <a:pt x="418630" y="3357435"/>
                  </a:lnTo>
                  <a:lnTo>
                    <a:pt x="419100" y="3356318"/>
                  </a:lnTo>
                  <a:lnTo>
                    <a:pt x="419100" y="3353689"/>
                  </a:lnTo>
                  <a:close/>
                </a:path>
                <a:path w="6750684" h="3359785">
                  <a:moveTo>
                    <a:pt x="419100" y="2516124"/>
                  </a:moveTo>
                  <a:lnTo>
                    <a:pt x="418630" y="2515006"/>
                  </a:lnTo>
                  <a:lnTo>
                    <a:pt x="416763" y="2513139"/>
                  </a:lnTo>
                  <a:lnTo>
                    <a:pt x="415645" y="2512682"/>
                  </a:lnTo>
                  <a:lnTo>
                    <a:pt x="403491" y="2512682"/>
                  </a:lnTo>
                  <a:lnTo>
                    <a:pt x="402374" y="2513139"/>
                  </a:lnTo>
                  <a:lnTo>
                    <a:pt x="400507" y="2515006"/>
                  </a:lnTo>
                  <a:lnTo>
                    <a:pt x="400050" y="2516124"/>
                  </a:lnTo>
                  <a:lnTo>
                    <a:pt x="400050" y="2518753"/>
                  </a:lnTo>
                  <a:lnTo>
                    <a:pt x="400507" y="2519883"/>
                  </a:lnTo>
                  <a:lnTo>
                    <a:pt x="402374" y="2521737"/>
                  </a:lnTo>
                  <a:lnTo>
                    <a:pt x="403491" y="2522207"/>
                  </a:lnTo>
                  <a:lnTo>
                    <a:pt x="415645" y="2522207"/>
                  </a:lnTo>
                  <a:lnTo>
                    <a:pt x="416763" y="2521737"/>
                  </a:lnTo>
                  <a:lnTo>
                    <a:pt x="418630" y="2519883"/>
                  </a:lnTo>
                  <a:lnTo>
                    <a:pt x="419100" y="2518753"/>
                  </a:lnTo>
                  <a:lnTo>
                    <a:pt x="419100" y="2516124"/>
                  </a:lnTo>
                  <a:close/>
                </a:path>
                <a:path w="6750684" h="3359785">
                  <a:moveTo>
                    <a:pt x="419100" y="1678571"/>
                  </a:moveTo>
                  <a:lnTo>
                    <a:pt x="418630" y="1677441"/>
                  </a:lnTo>
                  <a:lnTo>
                    <a:pt x="416763" y="1675587"/>
                  </a:lnTo>
                  <a:lnTo>
                    <a:pt x="415645" y="1675117"/>
                  </a:lnTo>
                  <a:lnTo>
                    <a:pt x="403491" y="1675117"/>
                  </a:lnTo>
                  <a:lnTo>
                    <a:pt x="402374" y="1675587"/>
                  </a:lnTo>
                  <a:lnTo>
                    <a:pt x="400507" y="1677441"/>
                  </a:lnTo>
                  <a:lnTo>
                    <a:pt x="400050" y="1678571"/>
                  </a:lnTo>
                  <a:lnTo>
                    <a:pt x="400050" y="1681200"/>
                  </a:lnTo>
                  <a:lnTo>
                    <a:pt x="400507" y="1682318"/>
                  </a:lnTo>
                  <a:lnTo>
                    <a:pt x="402374" y="1684185"/>
                  </a:lnTo>
                  <a:lnTo>
                    <a:pt x="403491" y="1684642"/>
                  </a:lnTo>
                  <a:lnTo>
                    <a:pt x="415645" y="1684642"/>
                  </a:lnTo>
                  <a:lnTo>
                    <a:pt x="416763" y="1684185"/>
                  </a:lnTo>
                  <a:lnTo>
                    <a:pt x="418630" y="1682318"/>
                  </a:lnTo>
                  <a:lnTo>
                    <a:pt x="419100" y="1681200"/>
                  </a:lnTo>
                  <a:lnTo>
                    <a:pt x="419100" y="1678571"/>
                  </a:lnTo>
                  <a:close/>
                </a:path>
                <a:path w="6750684" h="3359785">
                  <a:moveTo>
                    <a:pt x="419100" y="841006"/>
                  </a:moveTo>
                  <a:lnTo>
                    <a:pt x="418630" y="839889"/>
                  </a:lnTo>
                  <a:lnTo>
                    <a:pt x="416763" y="838022"/>
                  </a:lnTo>
                  <a:lnTo>
                    <a:pt x="415645" y="837552"/>
                  </a:lnTo>
                  <a:lnTo>
                    <a:pt x="403491" y="837552"/>
                  </a:lnTo>
                  <a:lnTo>
                    <a:pt x="402374" y="838022"/>
                  </a:lnTo>
                  <a:lnTo>
                    <a:pt x="400507" y="839889"/>
                  </a:lnTo>
                  <a:lnTo>
                    <a:pt x="400050" y="841006"/>
                  </a:lnTo>
                  <a:lnTo>
                    <a:pt x="400050" y="843635"/>
                  </a:lnTo>
                  <a:lnTo>
                    <a:pt x="400507" y="844753"/>
                  </a:lnTo>
                  <a:lnTo>
                    <a:pt x="402374" y="846620"/>
                  </a:lnTo>
                  <a:lnTo>
                    <a:pt x="403491" y="847077"/>
                  </a:lnTo>
                  <a:lnTo>
                    <a:pt x="415645" y="847077"/>
                  </a:lnTo>
                  <a:lnTo>
                    <a:pt x="416763" y="846620"/>
                  </a:lnTo>
                  <a:lnTo>
                    <a:pt x="418630" y="844753"/>
                  </a:lnTo>
                  <a:lnTo>
                    <a:pt x="419100" y="843635"/>
                  </a:lnTo>
                  <a:lnTo>
                    <a:pt x="419100" y="841006"/>
                  </a:lnTo>
                  <a:close/>
                </a:path>
                <a:path w="6750684" h="3359785">
                  <a:moveTo>
                    <a:pt x="419100" y="3441"/>
                  </a:moveTo>
                  <a:lnTo>
                    <a:pt x="418630" y="2324"/>
                  </a:lnTo>
                  <a:lnTo>
                    <a:pt x="416763" y="457"/>
                  </a:lnTo>
                  <a:lnTo>
                    <a:pt x="415645" y="0"/>
                  </a:lnTo>
                  <a:lnTo>
                    <a:pt x="403491" y="0"/>
                  </a:lnTo>
                  <a:lnTo>
                    <a:pt x="402374" y="457"/>
                  </a:lnTo>
                  <a:lnTo>
                    <a:pt x="400507" y="2324"/>
                  </a:lnTo>
                  <a:lnTo>
                    <a:pt x="400050" y="3441"/>
                  </a:lnTo>
                  <a:lnTo>
                    <a:pt x="400050" y="6070"/>
                  </a:lnTo>
                  <a:lnTo>
                    <a:pt x="400507" y="7200"/>
                  </a:lnTo>
                  <a:lnTo>
                    <a:pt x="402374" y="9055"/>
                  </a:lnTo>
                  <a:lnTo>
                    <a:pt x="403491" y="9525"/>
                  </a:lnTo>
                  <a:lnTo>
                    <a:pt x="415645" y="9525"/>
                  </a:lnTo>
                  <a:lnTo>
                    <a:pt x="416763" y="9055"/>
                  </a:lnTo>
                  <a:lnTo>
                    <a:pt x="418630" y="7200"/>
                  </a:lnTo>
                  <a:lnTo>
                    <a:pt x="419100" y="6070"/>
                  </a:lnTo>
                  <a:lnTo>
                    <a:pt x="419100" y="3441"/>
                  </a:lnTo>
                  <a:close/>
                </a:path>
                <a:path w="6750684" h="3359785">
                  <a:moveTo>
                    <a:pt x="476250" y="3353689"/>
                  </a:moveTo>
                  <a:lnTo>
                    <a:pt x="475780" y="3352571"/>
                  </a:lnTo>
                  <a:lnTo>
                    <a:pt x="473913" y="3350704"/>
                  </a:lnTo>
                  <a:lnTo>
                    <a:pt x="472795" y="3350247"/>
                  </a:lnTo>
                  <a:lnTo>
                    <a:pt x="460641" y="3350247"/>
                  </a:lnTo>
                  <a:lnTo>
                    <a:pt x="459524" y="3350704"/>
                  </a:lnTo>
                  <a:lnTo>
                    <a:pt x="457657" y="3352571"/>
                  </a:lnTo>
                  <a:lnTo>
                    <a:pt x="457200" y="3353689"/>
                  </a:lnTo>
                  <a:lnTo>
                    <a:pt x="457200" y="3356318"/>
                  </a:lnTo>
                  <a:lnTo>
                    <a:pt x="457657" y="3357435"/>
                  </a:lnTo>
                  <a:lnTo>
                    <a:pt x="459524" y="3359302"/>
                  </a:lnTo>
                  <a:lnTo>
                    <a:pt x="460641" y="3359772"/>
                  </a:lnTo>
                  <a:lnTo>
                    <a:pt x="472795" y="3359772"/>
                  </a:lnTo>
                  <a:lnTo>
                    <a:pt x="473913" y="3359302"/>
                  </a:lnTo>
                  <a:lnTo>
                    <a:pt x="475780" y="3357435"/>
                  </a:lnTo>
                  <a:lnTo>
                    <a:pt x="476250" y="3356318"/>
                  </a:lnTo>
                  <a:lnTo>
                    <a:pt x="476250" y="3353689"/>
                  </a:lnTo>
                  <a:close/>
                </a:path>
                <a:path w="6750684" h="3359785">
                  <a:moveTo>
                    <a:pt x="476250" y="2516124"/>
                  </a:moveTo>
                  <a:lnTo>
                    <a:pt x="475780" y="2515006"/>
                  </a:lnTo>
                  <a:lnTo>
                    <a:pt x="473913" y="2513139"/>
                  </a:lnTo>
                  <a:lnTo>
                    <a:pt x="472795" y="2512682"/>
                  </a:lnTo>
                  <a:lnTo>
                    <a:pt x="460641" y="2512682"/>
                  </a:lnTo>
                  <a:lnTo>
                    <a:pt x="459524" y="2513139"/>
                  </a:lnTo>
                  <a:lnTo>
                    <a:pt x="457657" y="2515006"/>
                  </a:lnTo>
                  <a:lnTo>
                    <a:pt x="457200" y="2516124"/>
                  </a:lnTo>
                  <a:lnTo>
                    <a:pt x="457200" y="2518753"/>
                  </a:lnTo>
                  <a:lnTo>
                    <a:pt x="457657" y="2519883"/>
                  </a:lnTo>
                  <a:lnTo>
                    <a:pt x="459524" y="2521737"/>
                  </a:lnTo>
                  <a:lnTo>
                    <a:pt x="460641" y="2522207"/>
                  </a:lnTo>
                  <a:lnTo>
                    <a:pt x="472795" y="2522207"/>
                  </a:lnTo>
                  <a:lnTo>
                    <a:pt x="473913" y="2521737"/>
                  </a:lnTo>
                  <a:lnTo>
                    <a:pt x="475780" y="2519883"/>
                  </a:lnTo>
                  <a:lnTo>
                    <a:pt x="476250" y="2518753"/>
                  </a:lnTo>
                  <a:lnTo>
                    <a:pt x="476250" y="2516124"/>
                  </a:lnTo>
                  <a:close/>
                </a:path>
                <a:path w="6750684" h="3359785">
                  <a:moveTo>
                    <a:pt x="476250" y="1678571"/>
                  </a:moveTo>
                  <a:lnTo>
                    <a:pt x="475780" y="1677441"/>
                  </a:lnTo>
                  <a:lnTo>
                    <a:pt x="473913" y="1675587"/>
                  </a:lnTo>
                  <a:lnTo>
                    <a:pt x="472795" y="1675117"/>
                  </a:lnTo>
                  <a:lnTo>
                    <a:pt x="460641" y="1675117"/>
                  </a:lnTo>
                  <a:lnTo>
                    <a:pt x="459524" y="1675587"/>
                  </a:lnTo>
                  <a:lnTo>
                    <a:pt x="457657" y="1677441"/>
                  </a:lnTo>
                  <a:lnTo>
                    <a:pt x="457200" y="1678571"/>
                  </a:lnTo>
                  <a:lnTo>
                    <a:pt x="457200" y="1681200"/>
                  </a:lnTo>
                  <a:lnTo>
                    <a:pt x="457657" y="1682318"/>
                  </a:lnTo>
                  <a:lnTo>
                    <a:pt x="459524" y="1684185"/>
                  </a:lnTo>
                  <a:lnTo>
                    <a:pt x="460641" y="1684642"/>
                  </a:lnTo>
                  <a:lnTo>
                    <a:pt x="472795" y="1684642"/>
                  </a:lnTo>
                  <a:lnTo>
                    <a:pt x="473913" y="1684185"/>
                  </a:lnTo>
                  <a:lnTo>
                    <a:pt x="475780" y="1682318"/>
                  </a:lnTo>
                  <a:lnTo>
                    <a:pt x="476250" y="1681200"/>
                  </a:lnTo>
                  <a:lnTo>
                    <a:pt x="476250" y="1678571"/>
                  </a:lnTo>
                  <a:close/>
                </a:path>
                <a:path w="6750684" h="3359785">
                  <a:moveTo>
                    <a:pt x="476250" y="841006"/>
                  </a:moveTo>
                  <a:lnTo>
                    <a:pt x="475780" y="839889"/>
                  </a:lnTo>
                  <a:lnTo>
                    <a:pt x="473913" y="838022"/>
                  </a:lnTo>
                  <a:lnTo>
                    <a:pt x="472795" y="837552"/>
                  </a:lnTo>
                  <a:lnTo>
                    <a:pt x="460641" y="837552"/>
                  </a:lnTo>
                  <a:lnTo>
                    <a:pt x="459524" y="838022"/>
                  </a:lnTo>
                  <a:lnTo>
                    <a:pt x="457657" y="839889"/>
                  </a:lnTo>
                  <a:lnTo>
                    <a:pt x="457200" y="841006"/>
                  </a:lnTo>
                  <a:lnTo>
                    <a:pt x="457200" y="843635"/>
                  </a:lnTo>
                  <a:lnTo>
                    <a:pt x="457657" y="844753"/>
                  </a:lnTo>
                  <a:lnTo>
                    <a:pt x="459524" y="846620"/>
                  </a:lnTo>
                  <a:lnTo>
                    <a:pt x="460641" y="847077"/>
                  </a:lnTo>
                  <a:lnTo>
                    <a:pt x="472795" y="847077"/>
                  </a:lnTo>
                  <a:lnTo>
                    <a:pt x="473913" y="846620"/>
                  </a:lnTo>
                  <a:lnTo>
                    <a:pt x="475780" y="844753"/>
                  </a:lnTo>
                  <a:lnTo>
                    <a:pt x="476250" y="843635"/>
                  </a:lnTo>
                  <a:lnTo>
                    <a:pt x="476250" y="841006"/>
                  </a:lnTo>
                  <a:close/>
                </a:path>
                <a:path w="6750684" h="3359785">
                  <a:moveTo>
                    <a:pt x="476250" y="3441"/>
                  </a:moveTo>
                  <a:lnTo>
                    <a:pt x="475780" y="2324"/>
                  </a:lnTo>
                  <a:lnTo>
                    <a:pt x="473913" y="457"/>
                  </a:lnTo>
                  <a:lnTo>
                    <a:pt x="472795" y="0"/>
                  </a:lnTo>
                  <a:lnTo>
                    <a:pt x="460641" y="0"/>
                  </a:lnTo>
                  <a:lnTo>
                    <a:pt x="459524" y="457"/>
                  </a:lnTo>
                  <a:lnTo>
                    <a:pt x="457657" y="2324"/>
                  </a:lnTo>
                  <a:lnTo>
                    <a:pt x="457200" y="3441"/>
                  </a:lnTo>
                  <a:lnTo>
                    <a:pt x="457200" y="6070"/>
                  </a:lnTo>
                  <a:lnTo>
                    <a:pt x="457657" y="7200"/>
                  </a:lnTo>
                  <a:lnTo>
                    <a:pt x="459524" y="9055"/>
                  </a:lnTo>
                  <a:lnTo>
                    <a:pt x="460641" y="9525"/>
                  </a:lnTo>
                  <a:lnTo>
                    <a:pt x="472795" y="9525"/>
                  </a:lnTo>
                  <a:lnTo>
                    <a:pt x="473913" y="9055"/>
                  </a:lnTo>
                  <a:lnTo>
                    <a:pt x="475780" y="7200"/>
                  </a:lnTo>
                  <a:lnTo>
                    <a:pt x="476250" y="6070"/>
                  </a:lnTo>
                  <a:lnTo>
                    <a:pt x="476250" y="3441"/>
                  </a:lnTo>
                  <a:close/>
                </a:path>
                <a:path w="6750684" h="3359785">
                  <a:moveTo>
                    <a:pt x="533400" y="3353689"/>
                  </a:moveTo>
                  <a:lnTo>
                    <a:pt x="532930" y="3352571"/>
                  </a:lnTo>
                  <a:lnTo>
                    <a:pt x="531063" y="3350704"/>
                  </a:lnTo>
                  <a:lnTo>
                    <a:pt x="529945" y="3350247"/>
                  </a:lnTo>
                  <a:lnTo>
                    <a:pt x="517791" y="3350247"/>
                  </a:lnTo>
                  <a:lnTo>
                    <a:pt x="516674" y="3350704"/>
                  </a:lnTo>
                  <a:lnTo>
                    <a:pt x="514807" y="3352571"/>
                  </a:lnTo>
                  <a:lnTo>
                    <a:pt x="514350" y="3353689"/>
                  </a:lnTo>
                  <a:lnTo>
                    <a:pt x="514350" y="3356318"/>
                  </a:lnTo>
                  <a:lnTo>
                    <a:pt x="514807" y="3357435"/>
                  </a:lnTo>
                  <a:lnTo>
                    <a:pt x="516674" y="3359302"/>
                  </a:lnTo>
                  <a:lnTo>
                    <a:pt x="517791" y="3359772"/>
                  </a:lnTo>
                  <a:lnTo>
                    <a:pt x="529945" y="3359772"/>
                  </a:lnTo>
                  <a:lnTo>
                    <a:pt x="531063" y="3359302"/>
                  </a:lnTo>
                  <a:lnTo>
                    <a:pt x="532930" y="3357435"/>
                  </a:lnTo>
                  <a:lnTo>
                    <a:pt x="533400" y="3356318"/>
                  </a:lnTo>
                  <a:lnTo>
                    <a:pt x="533400" y="3353689"/>
                  </a:lnTo>
                  <a:close/>
                </a:path>
                <a:path w="6750684" h="3359785">
                  <a:moveTo>
                    <a:pt x="533400" y="2516124"/>
                  </a:moveTo>
                  <a:lnTo>
                    <a:pt x="532930" y="2515006"/>
                  </a:lnTo>
                  <a:lnTo>
                    <a:pt x="531063" y="2513139"/>
                  </a:lnTo>
                  <a:lnTo>
                    <a:pt x="529945" y="2512682"/>
                  </a:lnTo>
                  <a:lnTo>
                    <a:pt x="517791" y="2512682"/>
                  </a:lnTo>
                  <a:lnTo>
                    <a:pt x="516674" y="2513139"/>
                  </a:lnTo>
                  <a:lnTo>
                    <a:pt x="514807" y="2515006"/>
                  </a:lnTo>
                  <a:lnTo>
                    <a:pt x="514350" y="2516124"/>
                  </a:lnTo>
                  <a:lnTo>
                    <a:pt x="514350" y="2518753"/>
                  </a:lnTo>
                  <a:lnTo>
                    <a:pt x="514807" y="2519883"/>
                  </a:lnTo>
                  <a:lnTo>
                    <a:pt x="516674" y="2521737"/>
                  </a:lnTo>
                  <a:lnTo>
                    <a:pt x="517791" y="2522207"/>
                  </a:lnTo>
                  <a:lnTo>
                    <a:pt x="529945" y="2522207"/>
                  </a:lnTo>
                  <a:lnTo>
                    <a:pt x="531063" y="2521737"/>
                  </a:lnTo>
                  <a:lnTo>
                    <a:pt x="532930" y="2519883"/>
                  </a:lnTo>
                  <a:lnTo>
                    <a:pt x="533400" y="2518753"/>
                  </a:lnTo>
                  <a:lnTo>
                    <a:pt x="533400" y="2516124"/>
                  </a:lnTo>
                  <a:close/>
                </a:path>
                <a:path w="6750684" h="3359785">
                  <a:moveTo>
                    <a:pt x="533400" y="1678571"/>
                  </a:moveTo>
                  <a:lnTo>
                    <a:pt x="532930" y="1677441"/>
                  </a:lnTo>
                  <a:lnTo>
                    <a:pt x="531063" y="1675587"/>
                  </a:lnTo>
                  <a:lnTo>
                    <a:pt x="529945" y="1675117"/>
                  </a:lnTo>
                  <a:lnTo>
                    <a:pt x="517791" y="1675117"/>
                  </a:lnTo>
                  <a:lnTo>
                    <a:pt x="516674" y="1675587"/>
                  </a:lnTo>
                  <a:lnTo>
                    <a:pt x="514807" y="1677441"/>
                  </a:lnTo>
                  <a:lnTo>
                    <a:pt x="514350" y="1678571"/>
                  </a:lnTo>
                  <a:lnTo>
                    <a:pt x="514350" y="1681200"/>
                  </a:lnTo>
                  <a:lnTo>
                    <a:pt x="514807" y="1682318"/>
                  </a:lnTo>
                  <a:lnTo>
                    <a:pt x="516674" y="1684185"/>
                  </a:lnTo>
                  <a:lnTo>
                    <a:pt x="517791" y="1684642"/>
                  </a:lnTo>
                  <a:lnTo>
                    <a:pt x="529945" y="1684642"/>
                  </a:lnTo>
                  <a:lnTo>
                    <a:pt x="531063" y="1684185"/>
                  </a:lnTo>
                  <a:lnTo>
                    <a:pt x="532930" y="1682318"/>
                  </a:lnTo>
                  <a:lnTo>
                    <a:pt x="533400" y="1681200"/>
                  </a:lnTo>
                  <a:lnTo>
                    <a:pt x="533400" y="1678571"/>
                  </a:lnTo>
                  <a:close/>
                </a:path>
                <a:path w="6750684" h="3359785">
                  <a:moveTo>
                    <a:pt x="533400" y="841006"/>
                  </a:moveTo>
                  <a:lnTo>
                    <a:pt x="532930" y="839889"/>
                  </a:lnTo>
                  <a:lnTo>
                    <a:pt x="531063" y="838022"/>
                  </a:lnTo>
                  <a:lnTo>
                    <a:pt x="529945" y="837552"/>
                  </a:lnTo>
                  <a:lnTo>
                    <a:pt x="517791" y="837552"/>
                  </a:lnTo>
                  <a:lnTo>
                    <a:pt x="516674" y="838022"/>
                  </a:lnTo>
                  <a:lnTo>
                    <a:pt x="514807" y="839889"/>
                  </a:lnTo>
                  <a:lnTo>
                    <a:pt x="514350" y="841006"/>
                  </a:lnTo>
                  <a:lnTo>
                    <a:pt x="514350" y="843635"/>
                  </a:lnTo>
                  <a:lnTo>
                    <a:pt x="514807" y="844753"/>
                  </a:lnTo>
                  <a:lnTo>
                    <a:pt x="516674" y="846620"/>
                  </a:lnTo>
                  <a:lnTo>
                    <a:pt x="517791" y="847077"/>
                  </a:lnTo>
                  <a:lnTo>
                    <a:pt x="529945" y="847077"/>
                  </a:lnTo>
                  <a:lnTo>
                    <a:pt x="531063" y="846620"/>
                  </a:lnTo>
                  <a:lnTo>
                    <a:pt x="532930" y="844753"/>
                  </a:lnTo>
                  <a:lnTo>
                    <a:pt x="533400" y="843635"/>
                  </a:lnTo>
                  <a:lnTo>
                    <a:pt x="533400" y="841006"/>
                  </a:lnTo>
                  <a:close/>
                </a:path>
                <a:path w="6750684" h="3359785">
                  <a:moveTo>
                    <a:pt x="533400" y="3441"/>
                  </a:moveTo>
                  <a:lnTo>
                    <a:pt x="532930" y="2324"/>
                  </a:lnTo>
                  <a:lnTo>
                    <a:pt x="531063" y="457"/>
                  </a:lnTo>
                  <a:lnTo>
                    <a:pt x="529945" y="0"/>
                  </a:lnTo>
                  <a:lnTo>
                    <a:pt x="517791" y="0"/>
                  </a:lnTo>
                  <a:lnTo>
                    <a:pt x="516674" y="457"/>
                  </a:lnTo>
                  <a:lnTo>
                    <a:pt x="514807" y="2324"/>
                  </a:lnTo>
                  <a:lnTo>
                    <a:pt x="514350" y="3441"/>
                  </a:lnTo>
                  <a:lnTo>
                    <a:pt x="514350" y="6070"/>
                  </a:lnTo>
                  <a:lnTo>
                    <a:pt x="514807" y="7200"/>
                  </a:lnTo>
                  <a:lnTo>
                    <a:pt x="516674" y="9055"/>
                  </a:lnTo>
                  <a:lnTo>
                    <a:pt x="517791" y="9525"/>
                  </a:lnTo>
                  <a:lnTo>
                    <a:pt x="529945" y="9525"/>
                  </a:lnTo>
                  <a:lnTo>
                    <a:pt x="531063" y="9055"/>
                  </a:lnTo>
                  <a:lnTo>
                    <a:pt x="532930" y="7200"/>
                  </a:lnTo>
                  <a:lnTo>
                    <a:pt x="533400" y="6070"/>
                  </a:lnTo>
                  <a:lnTo>
                    <a:pt x="533400" y="3441"/>
                  </a:lnTo>
                  <a:close/>
                </a:path>
                <a:path w="6750684" h="3359785">
                  <a:moveTo>
                    <a:pt x="590550" y="3353689"/>
                  </a:moveTo>
                  <a:lnTo>
                    <a:pt x="590080" y="3352571"/>
                  </a:lnTo>
                  <a:lnTo>
                    <a:pt x="588213" y="3350704"/>
                  </a:lnTo>
                  <a:lnTo>
                    <a:pt x="587095" y="3350247"/>
                  </a:lnTo>
                  <a:lnTo>
                    <a:pt x="574941" y="3350247"/>
                  </a:lnTo>
                  <a:lnTo>
                    <a:pt x="573824" y="3350704"/>
                  </a:lnTo>
                  <a:lnTo>
                    <a:pt x="571957" y="3352571"/>
                  </a:lnTo>
                  <a:lnTo>
                    <a:pt x="571500" y="3353689"/>
                  </a:lnTo>
                  <a:lnTo>
                    <a:pt x="571500" y="3356318"/>
                  </a:lnTo>
                  <a:lnTo>
                    <a:pt x="571957" y="3357435"/>
                  </a:lnTo>
                  <a:lnTo>
                    <a:pt x="573824" y="3359302"/>
                  </a:lnTo>
                  <a:lnTo>
                    <a:pt x="574941" y="3359772"/>
                  </a:lnTo>
                  <a:lnTo>
                    <a:pt x="587095" y="3359772"/>
                  </a:lnTo>
                  <a:lnTo>
                    <a:pt x="588213" y="3359302"/>
                  </a:lnTo>
                  <a:lnTo>
                    <a:pt x="590080" y="3357435"/>
                  </a:lnTo>
                  <a:lnTo>
                    <a:pt x="590550" y="3356318"/>
                  </a:lnTo>
                  <a:lnTo>
                    <a:pt x="590550" y="3353689"/>
                  </a:lnTo>
                  <a:close/>
                </a:path>
                <a:path w="6750684" h="3359785">
                  <a:moveTo>
                    <a:pt x="590550" y="2516124"/>
                  </a:moveTo>
                  <a:lnTo>
                    <a:pt x="590080" y="2515006"/>
                  </a:lnTo>
                  <a:lnTo>
                    <a:pt x="588213" y="2513139"/>
                  </a:lnTo>
                  <a:lnTo>
                    <a:pt x="587095" y="2512682"/>
                  </a:lnTo>
                  <a:lnTo>
                    <a:pt x="574941" y="2512682"/>
                  </a:lnTo>
                  <a:lnTo>
                    <a:pt x="573824" y="2513139"/>
                  </a:lnTo>
                  <a:lnTo>
                    <a:pt x="571957" y="2515006"/>
                  </a:lnTo>
                  <a:lnTo>
                    <a:pt x="571500" y="2516124"/>
                  </a:lnTo>
                  <a:lnTo>
                    <a:pt x="571500" y="2518753"/>
                  </a:lnTo>
                  <a:lnTo>
                    <a:pt x="571957" y="2519883"/>
                  </a:lnTo>
                  <a:lnTo>
                    <a:pt x="573824" y="2521737"/>
                  </a:lnTo>
                  <a:lnTo>
                    <a:pt x="574941" y="2522207"/>
                  </a:lnTo>
                  <a:lnTo>
                    <a:pt x="587095" y="2522207"/>
                  </a:lnTo>
                  <a:lnTo>
                    <a:pt x="588213" y="2521737"/>
                  </a:lnTo>
                  <a:lnTo>
                    <a:pt x="590080" y="2519883"/>
                  </a:lnTo>
                  <a:lnTo>
                    <a:pt x="590550" y="2518753"/>
                  </a:lnTo>
                  <a:lnTo>
                    <a:pt x="590550" y="2516124"/>
                  </a:lnTo>
                  <a:close/>
                </a:path>
                <a:path w="6750684" h="3359785">
                  <a:moveTo>
                    <a:pt x="590550" y="1678571"/>
                  </a:moveTo>
                  <a:lnTo>
                    <a:pt x="590080" y="1677441"/>
                  </a:lnTo>
                  <a:lnTo>
                    <a:pt x="588213" y="1675587"/>
                  </a:lnTo>
                  <a:lnTo>
                    <a:pt x="587095" y="1675117"/>
                  </a:lnTo>
                  <a:lnTo>
                    <a:pt x="574941" y="1675117"/>
                  </a:lnTo>
                  <a:lnTo>
                    <a:pt x="573824" y="1675587"/>
                  </a:lnTo>
                  <a:lnTo>
                    <a:pt x="571957" y="1677441"/>
                  </a:lnTo>
                  <a:lnTo>
                    <a:pt x="571500" y="1678571"/>
                  </a:lnTo>
                  <a:lnTo>
                    <a:pt x="571500" y="1681200"/>
                  </a:lnTo>
                  <a:lnTo>
                    <a:pt x="571957" y="1682318"/>
                  </a:lnTo>
                  <a:lnTo>
                    <a:pt x="573824" y="1684185"/>
                  </a:lnTo>
                  <a:lnTo>
                    <a:pt x="574941" y="1684642"/>
                  </a:lnTo>
                  <a:lnTo>
                    <a:pt x="587095" y="1684642"/>
                  </a:lnTo>
                  <a:lnTo>
                    <a:pt x="588213" y="1684185"/>
                  </a:lnTo>
                  <a:lnTo>
                    <a:pt x="590080" y="1682318"/>
                  </a:lnTo>
                  <a:lnTo>
                    <a:pt x="590550" y="1681200"/>
                  </a:lnTo>
                  <a:lnTo>
                    <a:pt x="590550" y="1678571"/>
                  </a:lnTo>
                  <a:close/>
                </a:path>
                <a:path w="6750684" h="3359785">
                  <a:moveTo>
                    <a:pt x="590550" y="841006"/>
                  </a:moveTo>
                  <a:lnTo>
                    <a:pt x="590080" y="839889"/>
                  </a:lnTo>
                  <a:lnTo>
                    <a:pt x="588213" y="838022"/>
                  </a:lnTo>
                  <a:lnTo>
                    <a:pt x="587095" y="837552"/>
                  </a:lnTo>
                  <a:lnTo>
                    <a:pt x="574941" y="837552"/>
                  </a:lnTo>
                  <a:lnTo>
                    <a:pt x="573824" y="838022"/>
                  </a:lnTo>
                  <a:lnTo>
                    <a:pt x="571957" y="839889"/>
                  </a:lnTo>
                  <a:lnTo>
                    <a:pt x="571500" y="841006"/>
                  </a:lnTo>
                  <a:lnTo>
                    <a:pt x="571500" y="843635"/>
                  </a:lnTo>
                  <a:lnTo>
                    <a:pt x="571957" y="844753"/>
                  </a:lnTo>
                  <a:lnTo>
                    <a:pt x="573824" y="846620"/>
                  </a:lnTo>
                  <a:lnTo>
                    <a:pt x="574941" y="847077"/>
                  </a:lnTo>
                  <a:lnTo>
                    <a:pt x="587095" y="847077"/>
                  </a:lnTo>
                  <a:lnTo>
                    <a:pt x="588213" y="846620"/>
                  </a:lnTo>
                  <a:lnTo>
                    <a:pt x="590080" y="844753"/>
                  </a:lnTo>
                  <a:lnTo>
                    <a:pt x="590550" y="843635"/>
                  </a:lnTo>
                  <a:lnTo>
                    <a:pt x="590550" y="841006"/>
                  </a:lnTo>
                  <a:close/>
                </a:path>
                <a:path w="6750684" h="3359785">
                  <a:moveTo>
                    <a:pt x="590550" y="3441"/>
                  </a:moveTo>
                  <a:lnTo>
                    <a:pt x="590080" y="2324"/>
                  </a:lnTo>
                  <a:lnTo>
                    <a:pt x="588213" y="457"/>
                  </a:lnTo>
                  <a:lnTo>
                    <a:pt x="587095" y="0"/>
                  </a:lnTo>
                  <a:lnTo>
                    <a:pt x="574941" y="0"/>
                  </a:lnTo>
                  <a:lnTo>
                    <a:pt x="573824" y="457"/>
                  </a:lnTo>
                  <a:lnTo>
                    <a:pt x="571957" y="2324"/>
                  </a:lnTo>
                  <a:lnTo>
                    <a:pt x="571500" y="3441"/>
                  </a:lnTo>
                  <a:lnTo>
                    <a:pt x="571500" y="6070"/>
                  </a:lnTo>
                  <a:lnTo>
                    <a:pt x="571957" y="7200"/>
                  </a:lnTo>
                  <a:lnTo>
                    <a:pt x="573824" y="9055"/>
                  </a:lnTo>
                  <a:lnTo>
                    <a:pt x="574941" y="9525"/>
                  </a:lnTo>
                  <a:lnTo>
                    <a:pt x="587095" y="9525"/>
                  </a:lnTo>
                  <a:lnTo>
                    <a:pt x="588213" y="9055"/>
                  </a:lnTo>
                  <a:lnTo>
                    <a:pt x="590080" y="7200"/>
                  </a:lnTo>
                  <a:lnTo>
                    <a:pt x="590550" y="6070"/>
                  </a:lnTo>
                  <a:lnTo>
                    <a:pt x="590550" y="3441"/>
                  </a:lnTo>
                  <a:close/>
                </a:path>
                <a:path w="6750684" h="3359785">
                  <a:moveTo>
                    <a:pt x="647700" y="3353689"/>
                  </a:moveTo>
                  <a:lnTo>
                    <a:pt x="647230" y="3352571"/>
                  </a:lnTo>
                  <a:lnTo>
                    <a:pt x="645363" y="3350704"/>
                  </a:lnTo>
                  <a:lnTo>
                    <a:pt x="644245" y="3350247"/>
                  </a:lnTo>
                  <a:lnTo>
                    <a:pt x="632091" y="3350247"/>
                  </a:lnTo>
                  <a:lnTo>
                    <a:pt x="630974" y="3350704"/>
                  </a:lnTo>
                  <a:lnTo>
                    <a:pt x="629107" y="3352571"/>
                  </a:lnTo>
                  <a:lnTo>
                    <a:pt x="628650" y="3353689"/>
                  </a:lnTo>
                  <a:lnTo>
                    <a:pt x="628650" y="3356318"/>
                  </a:lnTo>
                  <a:lnTo>
                    <a:pt x="629107" y="3357435"/>
                  </a:lnTo>
                  <a:lnTo>
                    <a:pt x="630974" y="3359302"/>
                  </a:lnTo>
                  <a:lnTo>
                    <a:pt x="632091" y="3359772"/>
                  </a:lnTo>
                  <a:lnTo>
                    <a:pt x="644245" y="3359772"/>
                  </a:lnTo>
                  <a:lnTo>
                    <a:pt x="645363" y="3359302"/>
                  </a:lnTo>
                  <a:lnTo>
                    <a:pt x="647230" y="3357435"/>
                  </a:lnTo>
                  <a:lnTo>
                    <a:pt x="647700" y="3356318"/>
                  </a:lnTo>
                  <a:lnTo>
                    <a:pt x="647700" y="3353689"/>
                  </a:lnTo>
                  <a:close/>
                </a:path>
                <a:path w="6750684" h="3359785">
                  <a:moveTo>
                    <a:pt x="647700" y="2516124"/>
                  </a:moveTo>
                  <a:lnTo>
                    <a:pt x="647230" y="2515006"/>
                  </a:lnTo>
                  <a:lnTo>
                    <a:pt x="645363" y="2513139"/>
                  </a:lnTo>
                  <a:lnTo>
                    <a:pt x="644245" y="2512682"/>
                  </a:lnTo>
                  <a:lnTo>
                    <a:pt x="632091" y="2512682"/>
                  </a:lnTo>
                  <a:lnTo>
                    <a:pt x="630974" y="2513139"/>
                  </a:lnTo>
                  <a:lnTo>
                    <a:pt x="629107" y="2515006"/>
                  </a:lnTo>
                  <a:lnTo>
                    <a:pt x="628650" y="2516124"/>
                  </a:lnTo>
                  <a:lnTo>
                    <a:pt x="628650" y="2518753"/>
                  </a:lnTo>
                  <a:lnTo>
                    <a:pt x="629107" y="2519883"/>
                  </a:lnTo>
                  <a:lnTo>
                    <a:pt x="630974" y="2521737"/>
                  </a:lnTo>
                  <a:lnTo>
                    <a:pt x="632091" y="2522207"/>
                  </a:lnTo>
                  <a:lnTo>
                    <a:pt x="644245" y="2522207"/>
                  </a:lnTo>
                  <a:lnTo>
                    <a:pt x="645363" y="2521737"/>
                  </a:lnTo>
                  <a:lnTo>
                    <a:pt x="647230" y="2519883"/>
                  </a:lnTo>
                  <a:lnTo>
                    <a:pt x="647700" y="2518753"/>
                  </a:lnTo>
                  <a:lnTo>
                    <a:pt x="647700" y="2516124"/>
                  </a:lnTo>
                  <a:close/>
                </a:path>
                <a:path w="6750684" h="3359785">
                  <a:moveTo>
                    <a:pt x="647700" y="1678571"/>
                  </a:moveTo>
                  <a:lnTo>
                    <a:pt x="647230" y="1677441"/>
                  </a:lnTo>
                  <a:lnTo>
                    <a:pt x="645363" y="1675587"/>
                  </a:lnTo>
                  <a:lnTo>
                    <a:pt x="644245" y="1675117"/>
                  </a:lnTo>
                  <a:lnTo>
                    <a:pt x="632091" y="1675117"/>
                  </a:lnTo>
                  <a:lnTo>
                    <a:pt x="630974" y="1675587"/>
                  </a:lnTo>
                  <a:lnTo>
                    <a:pt x="629107" y="1677441"/>
                  </a:lnTo>
                  <a:lnTo>
                    <a:pt x="628650" y="1678571"/>
                  </a:lnTo>
                  <a:lnTo>
                    <a:pt x="628650" y="1681200"/>
                  </a:lnTo>
                  <a:lnTo>
                    <a:pt x="629107" y="1682318"/>
                  </a:lnTo>
                  <a:lnTo>
                    <a:pt x="630974" y="1684185"/>
                  </a:lnTo>
                  <a:lnTo>
                    <a:pt x="632091" y="1684642"/>
                  </a:lnTo>
                  <a:lnTo>
                    <a:pt x="644245" y="1684642"/>
                  </a:lnTo>
                  <a:lnTo>
                    <a:pt x="645363" y="1684185"/>
                  </a:lnTo>
                  <a:lnTo>
                    <a:pt x="647230" y="1682318"/>
                  </a:lnTo>
                  <a:lnTo>
                    <a:pt x="647700" y="1681200"/>
                  </a:lnTo>
                  <a:lnTo>
                    <a:pt x="647700" y="1678571"/>
                  </a:lnTo>
                  <a:close/>
                </a:path>
                <a:path w="6750684" h="3359785">
                  <a:moveTo>
                    <a:pt x="647700" y="841006"/>
                  </a:moveTo>
                  <a:lnTo>
                    <a:pt x="647230" y="839889"/>
                  </a:lnTo>
                  <a:lnTo>
                    <a:pt x="645363" y="838022"/>
                  </a:lnTo>
                  <a:lnTo>
                    <a:pt x="644245" y="837552"/>
                  </a:lnTo>
                  <a:lnTo>
                    <a:pt x="632091" y="837552"/>
                  </a:lnTo>
                  <a:lnTo>
                    <a:pt x="630974" y="838022"/>
                  </a:lnTo>
                  <a:lnTo>
                    <a:pt x="629107" y="839889"/>
                  </a:lnTo>
                  <a:lnTo>
                    <a:pt x="628650" y="841006"/>
                  </a:lnTo>
                  <a:lnTo>
                    <a:pt x="628650" y="843635"/>
                  </a:lnTo>
                  <a:lnTo>
                    <a:pt x="629107" y="844753"/>
                  </a:lnTo>
                  <a:lnTo>
                    <a:pt x="630974" y="846620"/>
                  </a:lnTo>
                  <a:lnTo>
                    <a:pt x="632091" y="847077"/>
                  </a:lnTo>
                  <a:lnTo>
                    <a:pt x="644245" y="847077"/>
                  </a:lnTo>
                  <a:lnTo>
                    <a:pt x="645363" y="846620"/>
                  </a:lnTo>
                  <a:lnTo>
                    <a:pt x="647230" y="844753"/>
                  </a:lnTo>
                  <a:lnTo>
                    <a:pt x="647700" y="843635"/>
                  </a:lnTo>
                  <a:lnTo>
                    <a:pt x="647700" y="841006"/>
                  </a:lnTo>
                  <a:close/>
                </a:path>
                <a:path w="6750684" h="3359785">
                  <a:moveTo>
                    <a:pt x="647700" y="3441"/>
                  </a:moveTo>
                  <a:lnTo>
                    <a:pt x="647230" y="2324"/>
                  </a:lnTo>
                  <a:lnTo>
                    <a:pt x="645363" y="457"/>
                  </a:lnTo>
                  <a:lnTo>
                    <a:pt x="644245" y="0"/>
                  </a:lnTo>
                  <a:lnTo>
                    <a:pt x="632091" y="0"/>
                  </a:lnTo>
                  <a:lnTo>
                    <a:pt x="630974" y="457"/>
                  </a:lnTo>
                  <a:lnTo>
                    <a:pt x="629107" y="2324"/>
                  </a:lnTo>
                  <a:lnTo>
                    <a:pt x="628650" y="3441"/>
                  </a:lnTo>
                  <a:lnTo>
                    <a:pt x="628650" y="6070"/>
                  </a:lnTo>
                  <a:lnTo>
                    <a:pt x="629107" y="7200"/>
                  </a:lnTo>
                  <a:lnTo>
                    <a:pt x="630974" y="9055"/>
                  </a:lnTo>
                  <a:lnTo>
                    <a:pt x="632091" y="9525"/>
                  </a:lnTo>
                  <a:lnTo>
                    <a:pt x="644245" y="9525"/>
                  </a:lnTo>
                  <a:lnTo>
                    <a:pt x="645363" y="9055"/>
                  </a:lnTo>
                  <a:lnTo>
                    <a:pt x="647230" y="7200"/>
                  </a:lnTo>
                  <a:lnTo>
                    <a:pt x="647700" y="6070"/>
                  </a:lnTo>
                  <a:lnTo>
                    <a:pt x="647700" y="3441"/>
                  </a:lnTo>
                  <a:close/>
                </a:path>
                <a:path w="6750684" h="3359785">
                  <a:moveTo>
                    <a:pt x="704850" y="3353689"/>
                  </a:moveTo>
                  <a:lnTo>
                    <a:pt x="704380" y="3352571"/>
                  </a:lnTo>
                  <a:lnTo>
                    <a:pt x="702513" y="3350704"/>
                  </a:lnTo>
                  <a:lnTo>
                    <a:pt x="701395" y="3350247"/>
                  </a:lnTo>
                  <a:lnTo>
                    <a:pt x="689241" y="3350247"/>
                  </a:lnTo>
                  <a:lnTo>
                    <a:pt x="688124" y="3350704"/>
                  </a:lnTo>
                  <a:lnTo>
                    <a:pt x="686257" y="3352571"/>
                  </a:lnTo>
                  <a:lnTo>
                    <a:pt x="685800" y="3353689"/>
                  </a:lnTo>
                  <a:lnTo>
                    <a:pt x="685800" y="3356318"/>
                  </a:lnTo>
                  <a:lnTo>
                    <a:pt x="686257" y="3357435"/>
                  </a:lnTo>
                  <a:lnTo>
                    <a:pt x="688124" y="3359302"/>
                  </a:lnTo>
                  <a:lnTo>
                    <a:pt x="689241" y="3359772"/>
                  </a:lnTo>
                  <a:lnTo>
                    <a:pt x="701395" y="3359772"/>
                  </a:lnTo>
                  <a:lnTo>
                    <a:pt x="702513" y="3359302"/>
                  </a:lnTo>
                  <a:lnTo>
                    <a:pt x="704380" y="3357435"/>
                  </a:lnTo>
                  <a:lnTo>
                    <a:pt x="704850" y="3356318"/>
                  </a:lnTo>
                  <a:lnTo>
                    <a:pt x="704850" y="3353689"/>
                  </a:lnTo>
                  <a:close/>
                </a:path>
                <a:path w="6750684" h="3359785">
                  <a:moveTo>
                    <a:pt x="704850" y="2516124"/>
                  </a:moveTo>
                  <a:lnTo>
                    <a:pt x="704380" y="2515006"/>
                  </a:lnTo>
                  <a:lnTo>
                    <a:pt x="702513" y="2513139"/>
                  </a:lnTo>
                  <a:lnTo>
                    <a:pt x="701395" y="2512682"/>
                  </a:lnTo>
                  <a:lnTo>
                    <a:pt x="689241" y="2512682"/>
                  </a:lnTo>
                  <a:lnTo>
                    <a:pt x="688124" y="2513139"/>
                  </a:lnTo>
                  <a:lnTo>
                    <a:pt x="686257" y="2515006"/>
                  </a:lnTo>
                  <a:lnTo>
                    <a:pt x="685800" y="2516124"/>
                  </a:lnTo>
                  <a:lnTo>
                    <a:pt x="685800" y="2518753"/>
                  </a:lnTo>
                  <a:lnTo>
                    <a:pt x="686257" y="2519883"/>
                  </a:lnTo>
                  <a:lnTo>
                    <a:pt x="688124" y="2521737"/>
                  </a:lnTo>
                  <a:lnTo>
                    <a:pt x="689241" y="2522207"/>
                  </a:lnTo>
                  <a:lnTo>
                    <a:pt x="701395" y="2522207"/>
                  </a:lnTo>
                  <a:lnTo>
                    <a:pt x="702513" y="2521737"/>
                  </a:lnTo>
                  <a:lnTo>
                    <a:pt x="704380" y="2519883"/>
                  </a:lnTo>
                  <a:lnTo>
                    <a:pt x="704850" y="2518753"/>
                  </a:lnTo>
                  <a:lnTo>
                    <a:pt x="704850" y="2516124"/>
                  </a:lnTo>
                  <a:close/>
                </a:path>
                <a:path w="6750684" h="3359785">
                  <a:moveTo>
                    <a:pt x="704850" y="1678571"/>
                  </a:moveTo>
                  <a:lnTo>
                    <a:pt x="704380" y="1677441"/>
                  </a:lnTo>
                  <a:lnTo>
                    <a:pt x="702513" y="1675587"/>
                  </a:lnTo>
                  <a:lnTo>
                    <a:pt x="701395" y="1675117"/>
                  </a:lnTo>
                  <a:lnTo>
                    <a:pt x="689241" y="1675117"/>
                  </a:lnTo>
                  <a:lnTo>
                    <a:pt x="688124" y="1675587"/>
                  </a:lnTo>
                  <a:lnTo>
                    <a:pt x="686257" y="1677441"/>
                  </a:lnTo>
                  <a:lnTo>
                    <a:pt x="685800" y="1678571"/>
                  </a:lnTo>
                  <a:lnTo>
                    <a:pt x="685800" y="1681200"/>
                  </a:lnTo>
                  <a:lnTo>
                    <a:pt x="686257" y="1682318"/>
                  </a:lnTo>
                  <a:lnTo>
                    <a:pt x="688124" y="1684185"/>
                  </a:lnTo>
                  <a:lnTo>
                    <a:pt x="689241" y="1684642"/>
                  </a:lnTo>
                  <a:lnTo>
                    <a:pt x="701395" y="1684642"/>
                  </a:lnTo>
                  <a:lnTo>
                    <a:pt x="702513" y="1684185"/>
                  </a:lnTo>
                  <a:lnTo>
                    <a:pt x="704380" y="1682318"/>
                  </a:lnTo>
                  <a:lnTo>
                    <a:pt x="704850" y="1681200"/>
                  </a:lnTo>
                  <a:lnTo>
                    <a:pt x="704850" y="1678571"/>
                  </a:lnTo>
                  <a:close/>
                </a:path>
                <a:path w="6750684" h="3359785">
                  <a:moveTo>
                    <a:pt x="704850" y="841006"/>
                  </a:moveTo>
                  <a:lnTo>
                    <a:pt x="704380" y="839889"/>
                  </a:lnTo>
                  <a:lnTo>
                    <a:pt x="702513" y="838022"/>
                  </a:lnTo>
                  <a:lnTo>
                    <a:pt x="701395" y="837552"/>
                  </a:lnTo>
                  <a:lnTo>
                    <a:pt x="689241" y="837552"/>
                  </a:lnTo>
                  <a:lnTo>
                    <a:pt x="688124" y="838022"/>
                  </a:lnTo>
                  <a:lnTo>
                    <a:pt x="686257" y="839889"/>
                  </a:lnTo>
                  <a:lnTo>
                    <a:pt x="685800" y="841006"/>
                  </a:lnTo>
                  <a:lnTo>
                    <a:pt x="685800" y="843635"/>
                  </a:lnTo>
                  <a:lnTo>
                    <a:pt x="686257" y="844753"/>
                  </a:lnTo>
                  <a:lnTo>
                    <a:pt x="688124" y="846620"/>
                  </a:lnTo>
                  <a:lnTo>
                    <a:pt x="689241" y="847077"/>
                  </a:lnTo>
                  <a:lnTo>
                    <a:pt x="701395" y="847077"/>
                  </a:lnTo>
                  <a:lnTo>
                    <a:pt x="702513" y="846620"/>
                  </a:lnTo>
                  <a:lnTo>
                    <a:pt x="704380" y="844753"/>
                  </a:lnTo>
                  <a:lnTo>
                    <a:pt x="704850" y="843635"/>
                  </a:lnTo>
                  <a:lnTo>
                    <a:pt x="704850" y="841006"/>
                  </a:lnTo>
                  <a:close/>
                </a:path>
                <a:path w="6750684" h="3359785">
                  <a:moveTo>
                    <a:pt x="704850" y="3441"/>
                  </a:moveTo>
                  <a:lnTo>
                    <a:pt x="704380" y="2324"/>
                  </a:lnTo>
                  <a:lnTo>
                    <a:pt x="702513" y="457"/>
                  </a:lnTo>
                  <a:lnTo>
                    <a:pt x="701395" y="0"/>
                  </a:lnTo>
                  <a:lnTo>
                    <a:pt x="689241" y="0"/>
                  </a:lnTo>
                  <a:lnTo>
                    <a:pt x="688124" y="457"/>
                  </a:lnTo>
                  <a:lnTo>
                    <a:pt x="686257" y="2324"/>
                  </a:lnTo>
                  <a:lnTo>
                    <a:pt x="685800" y="3441"/>
                  </a:lnTo>
                  <a:lnTo>
                    <a:pt x="685800" y="6070"/>
                  </a:lnTo>
                  <a:lnTo>
                    <a:pt x="686257" y="7200"/>
                  </a:lnTo>
                  <a:lnTo>
                    <a:pt x="688124" y="9055"/>
                  </a:lnTo>
                  <a:lnTo>
                    <a:pt x="689241" y="9525"/>
                  </a:lnTo>
                  <a:lnTo>
                    <a:pt x="701395" y="9525"/>
                  </a:lnTo>
                  <a:lnTo>
                    <a:pt x="702513" y="9055"/>
                  </a:lnTo>
                  <a:lnTo>
                    <a:pt x="704380" y="7200"/>
                  </a:lnTo>
                  <a:lnTo>
                    <a:pt x="704850" y="6070"/>
                  </a:lnTo>
                  <a:lnTo>
                    <a:pt x="704850" y="3441"/>
                  </a:lnTo>
                  <a:close/>
                </a:path>
                <a:path w="6750684" h="3359785">
                  <a:moveTo>
                    <a:pt x="762000" y="3353689"/>
                  </a:moveTo>
                  <a:lnTo>
                    <a:pt x="761530" y="3352571"/>
                  </a:lnTo>
                  <a:lnTo>
                    <a:pt x="759663" y="3350704"/>
                  </a:lnTo>
                  <a:lnTo>
                    <a:pt x="758545" y="3350247"/>
                  </a:lnTo>
                  <a:lnTo>
                    <a:pt x="746391" y="3350247"/>
                  </a:lnTo>
                  <a:lnTo>
                    <a:pt x="745274" y="3350704"/>
                  </a:lnTo>
                  <a:lnTo>
                    <a:pt x="743407" y="3352571"/>
                  </a:lnTo>
                  <a:lnTo>
                    <a:pt x="742950" y="3353689"/>
                  </a:lnTo>
                  <a:lnTo>
                    <a:pt x="742950" y="3356318"/>
                  </a:lnTo>
                  <a:lnTo>
                    <a:pt x="743407" y="3357435"/>
                  </a:lnTo>
                  <a:lnTo>
                    <a:pt x="745274" y="3359302"/>
                  </a:lnTo>
                  <a:lnTo>
                    <a:pt x="746391" y="3359772"/>
                  </a:lnTo>
                  <a:lnTo>
                    <a:pt x="758545" y="3359772"/>
                  </a:lnTo>
                  <a:lnTo>
                    <a:pt x="759663" y="3359302"/>
                  </a:lnTo>
                  <a:lnTo>
                    <a:pt x="761530" y="3357435"/>
                  </a:lnTo>
                  <a:lnTo>
                    <a:pt x="762000" y="3356318"/>
                  </a:lnTo>
                  <a:lnTo>
                    <a:pt x="762000" y="3353689"/>
                  </a:lnTo>
                  <a:close/>
                </a:path>
                <a:path w="6750684" h="3359785">
                  <a:moveTo>
                    <a:pt x="762000" y="2516124"/>
                  </a:moveTo>
                  <a:lnTo>
                    <a:pt x="761530" y="2515006"/>
                  </a:lnTo>
                  <a:lnTo>
                    <a:pt x="759663" y="2513139"/>
                  </a:lnTo>
                  <a:lnTo>
                    <a:pt x="758545" y="2512682"/>
                  </a:lnTo>
                  <a:lnTo>
                    <a:pt x="746391" y="2512682"/>
                  </a:lnTo>
                  <a:lnTo>
                    <a:pt x="745274" y="2513139"/>
                  </a:lnTo>
                  <a:lnTo>
                    <a:pt x="743407" y="2515006"/>
                  </a:lnTo>
                  <a:lnTo>
                    <a:pt x="742950" y="2516124"/>
                  </a:lnTo>
                  <a:lnTo>
                    <a:pt x="742950" y="2518753"/>
                  </a:lnTo>
                  <a:lnTo>
                    <a:pt x="743407" y="2519883"/>
                  </a:lnTo>
                  <a:lnTo>
                    <a:pt x="745274" y="2521737"/>
                  </a:lnTo>
                  <a:lnTo>
                    <a:pt x="746391" y="2522207"/>
                  </a:lnTo>
                  <a:lnTo>
                    <a:pt x="758545" y="2522207"/>
                  </a:lnTo>
                  <a:lnTo>
                    <a:pt x="759663" y="2521737"/>
                  </a:lnTo>
                  <a:lnTo>
                    <a:pt x="761530" y="2519883"/>
                  </a:lnTo>
                  <a:lnTo>
                    <a:pt x="762000" y="2518753"/>
                  </a:lnTo>
                  <a:lnTo>
                    <a:pt x="762000" y="2516124"/>
                  </a:lnTo>
                  <a:close/>
                </a:path>
                <a:path w="6750684" h="3359785">
                  <a:moveTo>
                    <a:pt x="762000" y="1678571"/>
                  </a:moveTo>
                  <a:lnTo>
                    <a:pt x="761530" y="1677441"/>
                  </a:lnTo>
                  <a:lnTo>
                    <a:pt x="759663" y="1675587"/>
                  </a:lnTo>
                  <a:lnTo>
                    <a:pt x="758545" y="1675117"/>
                  </a:lnTo>
                  <a:lnTo>
                    <a:pt x="746391" y="1675117"/>
                  </a:lnTo>
                  <a:lnTo>
                    <a:pt x="745274" y="1675587"/>
                  </a:lnTo>
                  <a:lnTo>
                    <a:pt x="743407" y="1677441"/>
                  </a:lnTo>
                  <a:lnTo>
                    <a:pt x="742950" y="1678571"/>
                  </a:lnTo>
                  <a:lnTo>
                    <a:pt x="742950" y="1681200"/>
                  </a:lnTo>
                  <a:lnTo>
                    <a:pt x="743407" y="1682318"/>
                  </a:lnTo>
                  <a:lnTo>
                    <a:pt x="745274" y="1684185"/>
                  </a:lnTo>
                  <a:lnTo>
                    <a:pt x="746391" y="1684642"/>
                  </a:lnTo>
                  <a:lnTo>
                    <a:pt x="758545" y="1684642"/>
                  </a:lnTo>
                  <a:lnTo>
                    <a:pt x="759663" y="1684185"/>
                  </a:lnTo>
                  <a:lnTo>
                    <a:pt x="761530" y="1682318"/>
                  </a:lnTo>
                  <a:lnTo>
                    <a:pt x="762000" y="1681200"/>
                  </a:lnTo>
                  <a:lnTo>
                    <a:pt x="762000" y="1678571"/>
                  </a:lnTo>
                  <a:close/>
                </a:path>
                <a:path w="6750684" h="3359785">
                  <a:moveTo>
                    <a:pt x="762000" y="841006"/>
                  </a:moveTo>
                  <a:lnTo>
                    <a:pt x="761530" y="839889"/>
                  </a:lnTo>
                  <a:lnTo>
                    <a:pt x="759663" y="838022"/>
                  </a:lnTo>
                  <a:lnTo>
                    <a:pt x="758545" y="837552"/>
                  </a:lnTo>
                  <a:lnTo>
                    <a:pt x="746391" y="837552"/>
                  </a:lnTo>
                  <a:lnTo>
                    <a:pt x="745274" y="838022"/>
                  </a:lnTo>
                  <a:lnTo>
                    <a:pt x="743407" y="839889"/>
                  </a:lnTo>
                  <a:lnTo>
                    <a:pt x="742950" y="841006"/>
                  </a:lnTo>
                  <a:lnTo>
                    <a:pt x="742950" y="843635"/>
                  </a:lnTo>
                  <a:lnTo>
                    <a:pt x="743407" y="844753"/>
                  </a:lnTo>
                  <a:lnTo>
                    <a:pt x="745274" y="846620"/>
                  </a:lnTo>
                  <a:lnTo>
                    <a:pt x="746391" y="847077"/>
                  </a:lnTo>
                  <a:lnTo>
                    <a:pt x="758545" y="847077"/>
                  </a:lnTo>
                  <a:lnTo>
                    <a:pt x="759663" y="846620"/>
                  </a:lnTo>
                  <a:lnTo>
                    <a:pt x="761530" y="844753"/>
                  </a:lnTo>
                  <a:lnTo>
                    <a:pt x="762000" y="843635"/>
                  </a:lnTo>
                  <a:lnTo>
                    <a:pt x="762000" y="841006"/>
                  </a:lnTo>
                  <a:close/>
                </a:path>
                <a:path w="6750684" h="3359785">
                  <a:moveTo>
                    <a:pt x="762000" y="3441"/>
                  </a:moveTo>
                  <a:lnTo>
                    <a:pt x="761530" y="2324"/>
                  </a:lnTo>
                  <a:lnTo>
                    <a:pt x="759663" y="457"/>
                  </a:lnTo>
                  <a:lnTo>
                    <a:pt x="758545" y="0"/>
                  </a:lnTo>
                  <a:lnTo>
                    <a:pt x="746391" y="0"/>
                  </a:lnTo>
                  <a:lnTo>
                    <a:pt x="745274" y="457"/>
                  </a:lnTo>
                  <a:lnTo>
                    <a:pt x="743407" y="2324"/>
                  </a:lnTo>
                  <a:lnTo>
                    <a:pt x="742950" y="3441"/>
                  </a:lnTo>
                  <a:lnTo>
                    <a:pt x="742950" y="6070"/>
                  </a:lnTo>
                  <a:lnTo>
                    <a:pt x="743407" y="7200"/>
                  </a:lnTo>
                  <a:lnTo>
                    <a:pt x="745274" y="9055"/>
                  </a:lnTo>
                  <a:lnTo>
                    <a:pt x="746391" y="9525"/>
                  </a:lnTo>
                  <a:lnTo>
                    <a:pt x="758545" y="9525"/>
                  </a:lnTo>
                  <a:lnTo>
                    <a:pt x="759663" y="9055"/>
                  </a:lnTo>
                  <a:lnTo>
                    <a:pt x="761530" y="7200"/>
                  </a:lnTo>
                  <a:lnTo>
                    <a:pt x="762000" y="6070"/>
                  </a:lnTo>
                  <a:lnTo>
                    <a:pt x="762000" y="3441"/>
                  </a:lnTo>
                  <a:close/>
                </a:path>
                <a:path w="6750684" h="3359785">
                  <a:moveTo>
                    <a:pt x="819150" y="3353689"/>
                  </a:moveTo>
                  <a:lnTo>
                    <a:pt x="818680" y="3352571"/>
                  </a:lnTo>
                  <a:lnTo>
                    <a:pt x="816813" y="3350704"/>
                  </a:lnTo>
                  <a:lnTo>
                    <a:pt x="815695" y="3350247"/>
                  </a:lnTo>
                  <a:lnTo>
                    <a:pt x="803541" y="3350247"/>
                  </a:lnTo>
                  <a:lnTo>
                    <a:pt x="802424" y="3350704"/>
                  </a:lnTo>
                  <a:lnTo>
                    <a:pt x="800557" y="3352571"/>
                  </a:lnTo>
                  <a:lnTo>
                    <a:pt x="800100" y="3353689"/>
                  </a:lnTo>
                  <a:lnTo>
                    <a:pt x="800100" y="3356318"/>
                  </a:lnTo>
                  <a:lnTo>
                    <a:pt x="800557" y="3357435"/>
                  </a:lnTo>
                  <a:lnTo>
                    <a:pt x="802424" y="3359302"/>
                  </a:lnTo>
                  <a:lnTo>
                    <a:pt x="803541" y="3359772"/>
                  </a:lnTo>
                  <a:lnTo>
                    <a:pt x="815695" y="3359772"/>
                  </a:lnTo>
                  <a:lnTo>
                    <a:pt x="816813" y="3359302"/>
                  </a:lnTo>
                  <a:lnTo>
                    <a:pt x="818680" y="3357435"/>
                  </a:lnTo>
                  <a:lnTo>
                    <a:pt x="819150" y="3356318"/>
                  </a:lnTo>
                  <a:lnTo>
                    <a:pt x="819150" y="3353689"/>
                  </a:lnTo>
                  <a:close/>
                </a:path>
                <a:path w="6750684" h="3359785">
                  <a:moveTo>
                    <a:pt x="819150" y="2516124"/>
                  </a:moveTo>
                  <a:lnTo>
                    <a:pt x="818680" y="2515006"/>
                  </a:lnTo>
                  <a:lnTo>
                    <a:pt x="816813" y="2513139"/>
                  </a:lnTo>
                  <a:lnTo>
                    <a:pt x="815695" y="2512682"/>
                  </a:lnTo>
                  <a:lnTo>
                    <a:pt x="803541" y="2512682"/>
                  </a:lnTo>
                  <a:lnTo>
                    <a:pt x="802424" y="2513139"/>
                  </a:lnTo>
                  <a:lnTo>
                    <a:pt x="800557" y="2515006"/>
                  </a:lnTo>
                  <a:lnTo>
                    <a:pt x="800100" y="2516124"/>
                  </a:lnTo>
                  <a:lnTo>
                    <a:pt x="800100" y="2518753"/>
                  </a:lnTo>
                  <a:lnTo>
                    <a:pt x="800557" y="2519883"/>
                  </a:lnTo>
                  <a:lnTo>
                    <a:pt x="802424" y="2521737"/>
                  </a:lnTo>
                  <a:lnTo>
                    <a:pt x="803541" y="2522207"/>
                  </a:lnTo>
                  <a:lnTo>
                    <a:pt x="815695" y="2522207"/>
                  </a:lnTo>
                  <a:lnTo>
                    <a:pt x="816813" y="2521737"/>
                  </a:lnTo>
                  <a:lnTo>
                    <a:pt x="818680" y="2519883"/>
                  </a:lnTo>
                  <a:lnTo>
                    <a:pt x="819150" y="2518753"/>
                  </a:lnTo>
                  <a:lnTo>
                    <a:pt x="819150" y="2516124"/>
                  </a:lnTo>
                  <a:close/>
                </a:path>
                <a:path w="6750684" h="3359785">
                  <a:moveTo>
                    <a:pt x="819150" y="1678571"/>
                  </a:moveTo>
                  <a:lnTo>
                    <a:pt x="818680" y="1677441"/>
                  </a:lnTo>
                  <a:lnTo>
                    <a:pt x="816813" y="1675587"/>
                  </a:lnTo>
                  <a:lnTo>
                    <a:pt x="815695" y="1675117"/>
                  </a:lnTo>
                  <a:lnTo>
                    <a:pt x="803541" y="1675117"/>
                  </a:lnTo>
                  <a:lnTo>
                    <a:pt x="802424" y="1675587"/>
                  </a:lnTo>
                  <a:lnTo>
                    <a:pt x="800557" y="1677441"/>
                  </a:lnTo>
                  <a:lnTo>
                    <a:pt x="800100" y="1678571"/>
                  </a:lnTo>
                  <a:lnTo>
                    <a:pt x="800100" y="1681200"/>
                  </a:lnTo>
                  <a:lnTo>
                    <a:pt x="800557" y="1682318"/>
                  </a:lnTo>
                  <a:lnTo>
                    <a:pt x="802424" y="1684185"/>
                  </a:lnTo>
                  <a:lnTo>
                    <a:pt x="803541" y="1684642"/>
                  </a:lnTo>
                  <a:lnTo>
                    <a:pt x="815695" y="1684642"/>
                  </a:lnTo>
                  <a:lnTo>
                    <a:pt x="816813" y="1684185"/>
                  </a:lnTo>
                  <a:lnTo>
                    <a:pt x="818680" y="1682318"/>
                  </a:lnTo>
                  <a:lnTo>
                    <a:pt x="819150" y="1681200"/>
                  </a:lnTo>
                  <a:lnTo>
                    <a:pt x="819150" y="1678571"/>
                  </a:lnTo>
                  <a:close/>
                </a:path>
                <a:path w="6750684" h="3359785">
                  <a:moveTo>
                    <a:pt x="819150" y="841006"/>
                  </a:moveTo>
                  <a:lnTo>
                    <a:pt x="818680" y="839889"/>
                  </a:lnTo>
                  <a:lnTo>
                    <a:pt x="816813" y="838022"/>
                  </a:lnTo>
                  <a:lnTo>
                    <a:pt x="815695" y="837552"/>
                  </a:lnTo>
                  <a:lnTo>
                    <a:pt x="803541" y="837552"/>
                  </a:lnTo>
                  <a:lnTo>
                    <a:pt x="802424" y="838022"/>
                  </a:lnTo>
                  <a:lnTo>
                    <a:pt x="800557" y="839889"/>
                  </a:lnTo>
                  <a:lnTo>
                    <a:pt x="800100" y="841006"/>
                  </a:lnTo>
                  <a:lnTo>
                    <a:pt x="800100" y="843635"/>
                  </a:lnTo>
                  <a:lnTo>
                    <a:pt x="800557" y="844753"/>
                  </a:lnTo>
                  <a:lnTo>
                    <a:pt x="802424" y="846620"/>
                  </a:lnTo>
                  <a:lnTo>
                    <a:pt x="803541" y="847077"/>
                  </a:lnTo>
                  <a:lnTo>
                    <a:pt x="815695" y="847077"/>
                  </a:lnTo>
                  <a:lnTo>
                    <a:pt x="816813" y="846620"/>
                  </a:lnTo>
                  <a:lnTo>
                    <a:pt x="818680" y="844753"/>
                  </a:lnTo>
                  <a:lnTo>
                    <a:pt x="819150" y="843635"/>
                  </a:lnTo>
                  <a:lnTo>
                    <a:pt x="819150" y="841006"/>
                  </a:lnTo>
                  <a:close/>
                </a:path>
                <a:path w="6750684" h="3359785">
                  <a:moveTo>
                    <a:pt x="819150" y="3441"/>
                  </a:moveTo>
                  <a:lnTo>
                    <a:pt x="818680" y="2324"/>
                  </a:lnTo>
                  <a:lnTo>
                    <a:pt x="816813" y="457"/>
                  </a:lnTo>
                  <a:lnTo>
                    <a:pt x="815695" y="0"/>
                  </a:lnTo>
                  <a:lnTo>
                    <a:pt x="803541" y="0"/>
                  </a:lnTo>
                  <a:lnTo>
                    <a:pt x="802424" y="457"/>
                  </a:lnTo>
                  <a:lnTo>
                    <a:pt x="800557" y="2324"/>
                  </a:lnTo>
                  <a:lnTo>
                    <a:pt x="800100" y="3441"/>
                  </a:lnTo>
                  <a:lnTo>
                    <a:pt x="800100" y="6070"/>
                  </a:lnTo>
                  <a:lnTo>
                    <a:pt x="800557" y="7200"/>
                  </a:lnTo>
                  <a:lnTo>
                    <a:pt x="802424" y="9055"/>
                  </a:lnTo>
                  <a:lnTo>
                    <a:pt x="803541" y="9525"/>
                  </a:lnTo>
                  <a:lnTo>
                    <a:pt x="815695" y="9525"/>
                  </a:lnTo>
                  <a:lnTo>
                    <a:pt x="816813" y="9055"/>
                  </a:lnTo>
                  <a:lnTo>
                    <a:pt x="818680" y="7200"/>
                  </a:lnTo>
                  <a:lnTo>
                    <a:pt x="819150" y="6070"/>
                  </a:lnTo>
                  <a:lnTo>
                    <a:pt x="819150" y="3441"/>
                  </a:lnTo>
                  <a:close/>
                </a:path>
                <a:path w="6750684" h="3359785">
                  <a:moveTo>
                    <a:pt x="876300" y="3353689"/>
                  </a:moveTo>
                  <a:lnTo>
                    <a:pt x="875830" y="3352571"/>
                  </a:lnTo>
                  <a:lnTo>
                    <a:pt x="873963" y="3350704"/>
                  </a:lnTo>
                  <a:lnTo>
                    <a:pt x="872845" y="3350247"/>
                  </a:lnTo>
                  <a:lnTo>
                    <a:pt x="860691" y="3350247"/>
                  </a:lnTo>
                  <a:lnTo>
                    <a:pt x="859574" y="3350704"/>
                  </a:lnTo>
                  <a:lnTo>
                    <a:pt x="857707" y="3352571"/>
                  </a:lnTo>
                  <a:lnTo>
                    <a:pt x="857250" y="3353689"/>
                  </a:lnTo>
                  <a:lnTo>
                    <a:pt x="857250" y="3356318"/>
                  </a:lnTo>
                  <a:lnTo>
                    <a:pt x="857707" y="3357435"/>
                  </a:lnTo>
                  <a:lnTo>
                    <a:pt x="859574" y="3359302"/>
                  </a:lnTo>
                  <a:lnTo>
                    <a:pt x="860691" y="3359772"/>
                  </a:lnTo>
                  <a:lnTo>
                    <a:pt x="872845" y="3359772"/>
                  </a:lnTo>
                  <a:lnTo>
                    <a:pt x="873963" y="3359302"/>
                  </a:lnTo>
                  <a:lnTo>
                    <a:pt x="875830" y="3357435"/>
                  </a:lnTo>
                  <a:lnTo>
                    <a:pt x="876300" y="3356318"/>
                  </a:lnTo>
                  <a:lnTo>
                    <a:pt x="876300" y="3353689"/>
                  </a:lnTo>
                  <a:close/>
                </a:path>
                <a:path w="6750684" h="3359785">
                  <a:moveTo>
                    <a:pt x="876300" y="2516124"/>
                  </a:moveTo>
                  <a:lnTo>
                    <a:pt x="875830" y="2515006"/>
                  </a:lnTo>
                  <a:lnTo>
                    <a:pt x="873963" y="2513139"/>
                  </a:lnTo>
                  <a:lnTo>
                    <a:pt x="872845" y="2512682"/>
                  </a:lnTo>
                  <a:lnTo>
                    <a:pt x="860691" y="2512682"/>
                  </a:lnTo>
                  <a:lnTo>
                    <a:pt x="859574" y="2513139"/>
                  </a:lnTo>
                  <a:lnTo>
                    <a:pt x="857707" y="2515006"/>
                  </a:lnTo>
                  <a:lnTo>
                    <a:pt x="857250" y="2516124"/>
                  </a:lnTo>
                  <a:lnTo>
                    <a:pt x="857250" y="2518753"/>
                  </a:lnTo>
                  <a:lnTo>
                    <a:pt x="857707" y="2519883"/>
                  </a:lnTo>
                  <a:lnTo>
                    <a:pt x="859574" y="2521737"/>
                  </a:lnTo>
                  <a:lnTo>
                    <a:pt x="860691" y="2522207"/>
                  </a:lnTo>
                  <a:lnTo>
                    <a:pt x="872845" y="2522207"/>
                  </a:lnTo>
                  <a:lnTo>
                    <a:pt x="873963" y="2521737"/>
                  </a:lnTo>
                  <a:lnTo>
                    <a:pt x="875830" y="2519883"/>
                  </a:lnTo>
                  <a:lnTo>
                    <a:pt x="876300" y="2518753"/>
                  </a:lnTo>
                  <a:lnTo>
                    <a:pt x="876300" y="2516124"/>
                  </a:lnTo>
                  <a:close/>
                </a:path>
                <a:path w="6750684" h="3359785">
                  <a:moveTo>
                    <a:pt x="876300" y="1678571"/>
                  </a:moveTo>
                  <a:lnTo>
                    <a:pt x="875830" y="1677441"/>
                  </a:lnTo>
                  <a:lnTo>
                    <a:pt x="873963" y="1675587"/>
                  </a:lnTo>
                  <a:lnTo>
                    <a:pt x="872845" y="1675117"/>
                  </a:lnTo>
                  <a:lnTo>
                    <a:pt x="860691" y="1675117"/>
                  </a:lnTo>
                  <a:lnTo>
                    <a:pt x="859574" y="1675587"/>
                  </a:lnTo>
                  <a:lnTo>
                    <a:pt x="857707" y="1677441"/>
                  </a:lnTo>
                  <a:lnTo>
                    <a:pt x="857250" y="1678571"/>
                  </a:lnTo>
                  <a:lnTo>
                    <a:pt x="857250" y="1681200"/>
                  </a:lnTo>
                  <a:lnTo>
                    <a:pt x="857707" y="1682318"/>
                  </a:lnTo>
                  <a:lnTo>
                    <a:pt x="859574" y="1684185"/>
                  </a:lnTo>
                  <a:lnTo>
                    <a:pt x="860691" y="1684642"/>
                  </a:lnTo>
                  <a:lnTo>
                    <a:pt x="872845" y="1684642"/>
                  </a:lnTo>
                  <a:lnTo>
                    <a:pt x="873963" y="1684185"/>
                  </a:lnTo>
                  <a:lnTo>
                    <a:pt x="875830" y="1682318"/>
                  </a:lnTo>
                  <a:lnTo>
                    <a:pt x="876300" y="1681200"/>
                  </a:lnTo>
                  <a:lnTo>
                    <a:pt x="876300" y="1678571"/>
                  </a:lnTo>
                  <a:close/>
                </a:path>
                <a:path w="6750684" h="3359785">
                  <a:moveTo>
                    <a:pt x="876300" y="841006"/>
                  </a:moveTo>
                  <a:lnTo>
                    <a:pt x="875830" y="839889"/>
                  </a:lnTo>
                  <a:lnTo>
                    <a:pt x="873963" y="838022"/>
                  </a:lnTo>
                  <a:lnTo>
                    <a:pt x="872845" y="837552"/>
                  </a:lnTo>
                  <a:lnTo>
                    <a:pt x="860691" y="837552"/>
                  </a:lnTo>
                  <a:lnTo>
                    <a:pt x="859574" y="838022"/>
                  </a:lnTo>
                  <a:lnTo>
                    <a:pt x="857707" y="839889"/>
                  </a:lnTo>
                  <a:lnTo>
                    <a:pt x="857250" y="841006"/>
                  </a:lnTo>
                  <a:lnTo>
                    <a:pt x="857250" y="843635"/>
                  </a:lnTo>
                  <a:lnTo>
                    <a:pt x="857707" y="844753"/>
                  </a:lnTo>
                  <a:lnTo>
                    <a:pt x="859574" y="846620"/>
                  </a:lnTo>
                  <a:lnTo>
                    <a:pt x="860691" y="847077"/>
                  </a:lnTo>
                  <a:lnTo>
                    <a:pt x="872845" y="847077"/>
                  </a:lnTo>
                  <a:lnTo>
                    <a:pt x="873963" y="846620"/>
                  </a:lnTo>
                  <a:lnTo>
                    <a:pt x="875830" y="844753"/>
                  </a:lnTo>
                  <a:lnTo>
                    <a:pt x="876300" y="843635"/>
                  </a:lnTo>
                  <a:lnTo>
                    <a:pt x="876300" y="841006"/>
                  </a:lnTo>
                  <a:close/>
                </a:path>
                <a:path w="6750684" h="3359785">
                  <a:moveTo>
                    <a:pt x="876300" y="3441"/>
                  </a:moveTo>
                  <a:lnTo>
                    <a:pt x="875830" y="2324"/>
                  </a:lnTo>
                  <a:lnTo>
                    <a:pt x="873963" y="457"/>
                  </a:lnTo>
                  <a:lnTo>
                    <a:pt x="872845" y="0"/>
                  </a:lnTo>
                  <a:lnTo>
                    <a:pt x="860691" y="0"/>
                  </a:lnTo>
                  <a:lnTo>
                    <a:pt x="859574" y="457"/>
                  </a:lnTo>
                  <a:lnTo>
                    <a:pt x="857707" y="2324"/>
                  </a:lnTo>
                  <a:lnTo>
                    <a:pt x="857250" y="3441"/>
                  </a:lnTo>
                  <a:lnTo>
                    <a:pt x="857250" y="6070"/>
                  </a:lnTo>
                  <a:lnTo>
                    <a:pt x="857707" y="7200"/>
                  </a:lnTo>
                  <a:lnTo>
                    <a:pt x="859574" y="9055"/>
                  </a:lnTo>
                  <a:lnTo>
                    <a:pt x="860691" y="9525"/>
                  </a:lnTo>
                  <a:lnTo>
                    <a:pt x="872845" y="9525"/>
                  </a:lnTo>
                  <a:lnTo>
                    <a:pt x="873963" y="9055"/>
                  </a:lnTo>
                  <a:lnTo>
                    <a:pt x="875830" y="7200"/>
                  </a:lnTo>
                  <a:lnTo>
                    <a:pt x="876300" y="6070"/>
                  </a:lnTo>
                  <a:lnTo>
                    <a:pt x="876300" y="3441"/>
                  </a:lnTo>
                  <a:close/>
                </a:path>
                <a:path w="6750684" h="3359785">
                  <a:moveTo>
                    <a:pt x="933450" y="3353689"/>
                  </a:moveTo>
                  <a:lnTo>
                    <a:pt x="932980" y="3352571"/>
                  </a:lnTo>
                  <a:lnTo>
                    <a:pt x="931113" y="3350704"/>
                  </a:lnTo>
                  <a:lnTo>
                    <a:pt x="929995" y="3350247"/>
                  </a:lnTo>
                  <a:lnTo>
                    <a:pt x="917841" y="3350247"/>
                  </a:lnTo>
                  <a:lnTo>
                    <a:pt x="916724" y="3350704"/>
                  </a:lnTo>
                  <a:lnTo>
                    <a:pt x="914857" y="3352571"/>
                  </a:lnTo>
                  <a:lnTo>
                    <a:pt x="914400" y="3353689"/>
                  </a:lnTo>
                  <a:lnTo>
                    <a:pt x="914400" y="3356318"/>
                  </a:lnTo>
                  <a:lnTo>
                    <a:pt x="914857" y="3357435"/>
                  </a:lnTo>
                  <a:lnTo>
                    <a:pt x="916724" y="3359302"/>
                  </a:lnTo>
                  <a:lnTo>
                    <a:pt x="917841" y="3359772"/>
                  </a:lnTo>
                  <a:lnTo>
                    <a:pt x="929995" y="3359772"/>
                  </a:lnTo>
                  <a:lnTo>
                    <a:pt x="931113" y="3359302"/>
                  </a:lnTo>
                  <a:lnTo>
                    <a:pt x="932980" y="3357435"/>
                  </a:lnTo>
                  <a:lnTo>
                    <a:pt x="933450" y="3356318"/>
                  </a:lnTo>
                  <a:lnTo>
                    <a:pt x="933450" y="3353689"/>
                  </a:lnTo>
                  <a:close/>
                </a:path>
                <a:path w="6750684" h="3359785">
                  <a:moveTo>
                    <a:pt x="933450" y="2516124"/>
                  </a:moveTo>
                  <a:lnTo>
                    <a:pt x="932980" y="2515006"/>
                  </a:lnTo>
                  <a:lnTo>
                    <a:pt x="931113" y="2513139"/>
                  </a:lnTo>
                  <a:lnTo>
                    <a:pt x="929995" y="2512682"/>
                  </a:lnTo>
                  <a:lnTo>
                    <a:pt x="917841" y="2512682"/>
                  </a:lnTo>
                  <a:lnTo>
                    <a:pt x="916724" y="2513139"/>
                  </a:lnTo>
                  <a:lnTo>
                    <a:pt x="914857" y="2515006"/>
                  </a:lnTo>
                  <a:lnTo>
                    <a:pt x="914400" y="2516124"/>
                  </a:lnTo>
                  <a:lnTo>
                    <a:pt x="914400" y="2518753"/>
                  </a:lnTo>
                  <a:lnTo>
                    <a:pt x="914857" y="2519883"/>
                  </a:lnTo>
                  <a:lnTo>
                    <a:pt x="916724" y="2521737"/>
                  </a:lnTo>
                  <a:lnTo>
                    <a:pt x="917841" y="2522207"/>
                  </a:lnTo>
                  <a:lnTo>
                    <a:pt x="929995" y="2522207"/>
                  </a:lnTo>
                  <a:lnTo>
                    <a:pt x="931113" y="2521737"/>
                  </a:lnTo>
                  <a:lnTo>
                    <a:pt x="932980" y="2519883"/>
                  </a:lnTo>
                  <a:lnTo>
                    <a:pt x="933450" y="2518753"/>
                  </a:lnTo>
                  <a:lnTo>
                    <a:pt x="933450" y="2516124"/>
                  </a:lnTo>
                  <a:close/>
                </a:path>
                <a:path w="6750684" h="3359785">
                  <a:moveTo>
                    <a:pt x="933450" y="1678571"/>
                  </a:moveTo>
                  <a:lnTo>
                    <a:pt x="932980" y="1677441"/>
                  </a:lnTo>
                  <a:lnTo>
                    <a:pt x="931113" y="1675587"/>
                  </a:lnTo>
                  <a:lnTo>
                    <a:pt x="929995" y="1675117"/>
                  </a:lnTo>
                  <a:lnTo>
                    <a:pt x="917841" y="1675117"/>
                  </a:lnTo>
                  <a:lnTo>
                    <a:pt x="916724" y="1675587"/>
                  </a:lnTo>
                  <a:lnTo>
                    <a:pt x="914857" y="1677441"/>
                  </a:lnTo>
                  <a:lnTo>
                    <a:pt x="914400" y="1678571"/>
                  </a:lnTo>
                  <a:lnTo>
                    <a:pt x="914400" y="1681200"/>
                  </a:lnTo>
                  <a:lnTo>
                    <a:pt x="914857" y="1682318"/>
                  </a:lnTo>
                  <a:lnTo>
                    <a:pt x="916724" y="1684185"/>
                  </a:lnTo>
                  <a:lnTo>
                    <a:pt x="917841" y="1684642"/>
                  </a:lnTo>
                  <a:lnTo>
                    <a:pt x="929995" y="1684642"/>
                  </a:lnTo>
                  <a:lnTo>
                    <a:pt x="931113" y="1684185"/>
                  </a:lnTo>
                  <a:lnTo>
                    <a:pt x="932980" y="1682318"/>
                  </a:lnTo>
                  <a:lnTo>
                    <a:pt x="933450" y="1681200"/>
                  </a:lnTo>
                  <a:lnTo>
                    <a:pt x="933450" y="1678571"/>
                  </a:lnTo>
                  <a:close/>
                </a:path>
                <a:path w="6750684" h="3359785">
                  <a:moveTo>
                    <a:pt x="933450" y="841006"/>
                  </a:moveTo>
                  <a:lnTo>
                    <a:pt x="932980" y="839889"/>
                  </a:lnTo>
                  <a:lnTo>
                    <a:pt x="931113" y="838022"/>
                  </a:lnTo>
                  <a:lnTo>
                    <a:pt x="929995" y="837552"/>
                  </a:lnTo>
                  <a:lnTo>
                    <a:pt x="917841" y="837552"/>
                  </a:lnTo>
                  <a:lnTo>
                    <a:pt x="916724" y="838022"/>
                  </a:lnTo>
                  <a:lnTo>
                    <a:pt x="914857" y="839889"/>
                  </a:lnTo>
                  <a:lnTo>
                    <a:pt x="914400" y="841006"/>
                  </a:lnTo>
                  <a:lnTo>
                    <a:pt x="914400" y="843635"/>
                  </a:lnTo>
                  <a:lnTo>
                    <a:pt x="914857" y="844753"/>
                  </a:lnTo>
                  <a:lnTo>
                    <a:pt x="916724" y="846620"/>
                  </a:lnTo>
                  <a:lnTo>
                    <a:pt x="917841" y="847077"/>
                  </a:lnTo>
                  <a:lnTo>
                    <a:pt x="929995" y="847077"/>
                  </a:lnTo>
                  <a:lnTo>
                    <a:pt x="931113" y="846620"/>
                  </a:lnTo>
                  <a:lnTo>
                    <a:pt x="932980" y="844753"/>
                  </a:lnTo>
                  <a:lnTo>
                    <a:pt x="933450" y="843635"/>
                  </a:lnTo>
                  <a:lnTo>
                    <a:pt x="933450" y="841006"/>
                  </a:lnTo>
                  <a:close/>
                </a:path>
                <a:path w="6750684" h="3359785">
                  <a:moveTo>
                    <a:pt x="933450" y="3441"/>
                  </a:moveTo>
                  <a:lnTo>
                    <a:pt x="932980" y="2324"/>
                  </a:lnTo>
                  <a:lnTo>
                    <a:pt x="931113" y="457"/>
                  </a:lnTo>
                  <a:lnTo>
                    <a:pt x="929995" y="0"/>
                  </a:lnTo>
                  <a:lnTo>
                    <a:pt x="917841" y="0"/>
                  </a:lnTo>
                  <a:lnTo>
                    <a:pt x="916724" y="457"/>
                  </a:lnTo>
                  <a:lnTo>
                    <a:pt x="914857" y="2324"/>
                  </a:lnTo>
                  <a:lnTo>
                    <a:pt x="914400" y="3441"/>
                  </a:lnTo>
                  <a:lnTo>
                    <a:pt x="914400" y="6070"/>
                  </a:lnTo>
                  <a:lnTo>
                    <a:pt x="914857" y="7200"/>
                  </a:lnTo>
                  <a:lnTo>
                    <a:pt x="916724" y="9055"/>
                  </a:lnTo>
                  <a:lnTo>
                    <a:pt x="917841" y="9525"/>
                  </a:lnTo>
                  <a:lnTo>
                    <a:pt x="929995" y="9525"/>
                  </a:lnTo>
                  <a:lnTo>
                    <a:pt x="931113" y="9055"/>
                  </a:lnTo>
                  <a:lnTo>
                    <a:pt x="932980" y="7200"/>
                  </a:lnTo>
                  <a:lnTo>
                    <a:pt x="933450" y="6070"/>
                  </a:lnTo>
                  <a:lnTo>
                    <a:pt x="933450" y="3441"/>
                  </a:lnTo>
                  <a:close/>
                </a:path>
                <a:path w="6750684" h="3359785">
                  <a:moveTo>
                    <a:pt x="990600" y="3353689"/>
                  </a:moveTo>
                  <a:lnTo>
                    <a:pt x="990130" y="3352571"/>
                  </a:lnTo>
                  <a:lnTo>
                    <a:pt x="988275" y="3350704"/>
                  </a:lnTo>
                  <a:lnTo>
                    <a:pt x="987145" y="3350247"/>
                  </a:lnTo>
                  <a:lnTo>
                    <a:pt x="974991" y="3350247"/>
                  </a:lnTo>
                  <a:lnTo>
                    <a:pt x="973874" y="3350704"/>
                  </a:lnTo>
                  <a:lnTo>
                    <a:pt x="972007" y="3352571"/>
                  </a:lnTo>
                  <a:lnTo>
                    <a:pt x="971550" y="3353689"/>
                  </a:lnTo>
                  <a:lnTo>
                    <a:pt x="971550" y="3356318"/>
                  </a:lnTo>
                  <a:lnTo>
                    <a:pt x="972007" y="3357435"/>
                  </a:lnTo>
                  <a:lnTo>
                    <a:pt x="973874" y="3359302"/>
                  </a:lnTo>
                  <a:lnTo>
                    <a:pt x="974991" y="3359772"/>
                  </a:lnTo>
                  <a:lnTo>
                    <a:pt x="987145" y="3359772"/>
                  </a:lnTo>
                  <a:lnTo>
                    <a:pt x="988275" y="3359302"/>
                  </a:lnTo>
                  <a:lnTo>
                    <a:pt x="990130" y="3357435"/>
                  </a:lnTo>
                  <a:lnTo>
                    <a:pt x="990600" y="3356318"/>
                  </a:lnTo>
                  <a:lnTo>
                    <a:pt x="990600" y="3353689"/>
                  </a:lnTo>
                  <a:close/>
                </a:path>
                <a:path w="6750684" h="3359785">
                  <a:moveTo>
                    <a:pt x="990600" y="2516124"/>
                  </a:moveTo>
                  <a:lnTo>
                    <a:pt x="990130" y="2515006"/>
                  </a:lnTo>
                  <a:lnTo>
                    <a:pt x="988275" y="2513139"/>
                  </a:lnTo>
                  <a:lnTo>
                    <a:pt x="987145" y="2512682"/>
                  </a:lnTo>
                  <a:lnTo>
                    <a:pt x="974991" y="2512682"/>
                  </a:lnTo>
                  <a:lnTo>
                    <a:pt x="973874" y="2513139"/>
                  </a:lnTo>
                  <a:lnTo>
                    <a:pt x="972007" y="2515006"/>
                  </a:lnTo>
                  <a:lnTo>
                    <a:pt x="971550" y="2516124"/>
                  </a:lnTo>
                  <a:lnTo>
                    <a:pt x="971550" y="2518753"/>
                  </a:lnTo>
                  <a:lnTo>
                    <a:pt x="972007" y="2519883"/>
                  </a:lnTo>
                  <a:lnTo>
                    <a:pt x="973874" y="2521737"/>
                  </a:lnTo>
                  <a:lnTo>
                    <a:pt x="974991" y="2522207"/>
                  </a:lnTo>
                  <a:lnTo>
                    <a:pt x="987145" y="2522207"/>
                  </a:lnTo>
                  <a:lnTo>
                    <a:pt x="988275" y="2521737"/>
                  </a:lnTo>
                  <a:lnTo>
                    <a:pt x="990130" y="2519883"/>
                  </a:lnTo>
                  <a:lnTo>
                    <a:pt x="990600" y="2518753"/>
                  </a:lnTo>
                  <a:lnTo>
                    <a:pt x="990600" y="2516124"/>
                  </a:lnTo>
                  <a:close/>
                </a:path>
                <a:path w="6750684" h="3359785">
                  <a:moveTo>
                    <a:pt x="990600" y="1678571"/>
                  </a:moveTo>
                  <a:lnTo>
                    <a:pt x="990130" y="1677441"/>
                  </a:lnTo>
                  <a:lnTo>
                    <a:pt x="988275" y="1675587"/>
                  </a:lnTo>
                  <a:lnTo>
                    <a:pt x="987145" y="1675117"/>
                  </a:lnTo>
                  <a:lnTo>
                    <a:pt x="974991" y="1675117"/>
                  </a:lnTo>
                  <a:lnTo>
                    <a:pt x="973874" y="1675587"/>
                  </a:lnTo>
                  <a:lnTo>
                    <a:pt x="972007" y="1677441"/>
                  </a:lnTo>
                  <a:lnTo>
                    <a:pt x="971550" y="1678571"/>
                  </a:lnTo>
                  <a:lnTo>
                    <a:pt x="971550" y="1681200"/>
                  </a:lnTo>
                  <a:lnTo>
                    <a:pt x="972007" y="1682318"/>
                  </a:lnTo>
                  <a:lnTo>
                    <a:pt x="973874" y="1684185"/>
                  </a:lnTo>
                  <a:lnTo>
                    <a:pt x="974991" y="1684642"/>
                  </a:lnTo>
                  <a:lnTo>
                    <a:pt x="987145" y="1684642"/>
                  </a:lnTo>
                  <a:lnTo>
                    <a:pt x="988275" y="1684185"/>
                  </a:lnTo>
                  <a:lnTo>
                    <a:pt x="990130" y="1682318"/>
                  </a:lnTo>
                  <a:lnTo>
                    <a:pt x="990600" y="1681200"/>
                  </a:lnTo>
                  <a:lnTo>
                    <a:pt x="990600" y="1678571"/>
                  </a:lnTo>
                  <a:close/>
                </a:path>
                <a:path w="6750684" h="3359785">
                  <a:moveTo>
                    <a:pt x="990600" y="841006"/>
                  </a:moveTo>
                  <a:lnTo>
                    <a:pt x="990130" y="839889"/>
                  </a:lnTo>
                  <a:lnTo>
                    <a:pt x="988275" y="838022"/>
                  </a:lnTo>
                  <a:lnTo>
                    <a:pt x="987145" y="837552"/>
                  </a:lnTo>
                  <a:lnTo>
                    <a:pt x="974991" y="837552"/>
                  </a:lnTo>
                  <a:lnTo>
                    <a:pt x="973874" y="838022"/>
                  </a:lnTo>
                  <a:lnTo>
                    <a:pt x="972007" y="839889"/>
                  </a:lnTo>
                  <a:lnTo>
                    <a:pt x="971550" y="841006"/>
                  </a:lnTo>
                  <a:lnTo>
                    <a:pt x="971550" y="843635"/>
                  </a:lnTo>
                  <a:lnTo>
                    <a:pt x="972007" y="844753"/>
                  </a:lnTo>
                  <a:lnTo>
                    <a:pt x="973874" y="846620"/>
                  </a:lnTo>
                  <a:lnTo>
                    <a:pt x="974991" y="847077"/>
                  </a:lnTo>
                  <a:lnTo>
                    <a:pt x="987145" y="847077"/>
                  </a:lnTo>
                  <a:lnTo>
                    <a:pt x="988275" y="846620"/>
                  </a:lnTo>
                  <a:lnTo>
                    <a:pt x="990130" y="844753"/>
                  </a:lnTo>
                  <a:lnTo>
                    <a:pt x="990600" y="843635"/>
                  </a:lnTo>
                  <a:lnTo>
                    <a:pt x="990600" y="841006"/>
                  </a:lnTo>
                  <a:close/>
                </a:path>
                <a:path w="6750684" h="3359785">
                  <a:moveTo>
                    <a:pt x="990600" y="3441"/>
                  </a:moveTo>
                  <a:lnTo>
                    <a:pt x="990130" y="2324"/>
                  </a:lnTo>
                  <a:lnTo>
                    <a:pt x="988275" y="457"/>
                  </a:lnTo>
                  <a:lnTo>
                    <a:pt x="987145" y="0"/>
                  </a:lnTo>
                  <a:lnTo>
                    <a:pt x="974991" y="0"/>
                  </a:lnTo>
                  <a:lnTo>
                    <a:pt x="973874" y="457"/>
                  </a:lnTo>
                  <a:lnTo>
                    <a:pt x="972007" y="2324"/>
                  </a:lnTo>
                  <a:lnTo>
                    <a:pt x="971550" y="3441"/>
                  </a:lnTo>
                  <a:lnTo>
                    <a:pt x="971550" y="6070"/>
                  </a:lnTo>
                  <a:lnTo>
                    <a:pt x="972007" y="7200"/>
                  </a:lnTo>
                  <a:lnTo>
                    <a:pt x="973874" y="9055"/>
                  </a:lnTo>
                  <a:lnTo>
                    <a:pt x="974991" y="9525"/>
                  </a:lnTo>
                  <a:lnTo>
                    <a:pt x="987145" y="9525"/>
                  </a:lnTo>
                  <a:lnTo>
                    <a:pt x="988275" y="9055"/>
                  </a:lnTo>
                  <a:lnTo>
                    <a:pt x="990130" y="7200"/>
                  </a:lnTo>
                  <a:lnTo>
                    <a:pt x="990600" y="6070"/>
                  </a:lnTo>
                  <a:lnTo>
                    <a:pt x="990600" y="3441"/>
                  </a:lnTo>
                  <a:close/>
                </a:path>
                <a:path w="6750684" h="3359785">
                  <a:moveTo>
                    <a:pt x="1047750" y="3353689"/>
                  </a:moveTo>
                  <a:lnTo>
                    <a:pt x="1047280" y="3352571"/>
                  </a:lnTo>
                  <a:lnTo>
                    <a:pt x="1045425" y="3350704"/>
                  </a:lnTo>
                  <a:lnTo>
                    <a:pt x="1044295" y="3350247"/>
                  </a:lnTo>
                  <a:lnTo>
                    <a:pt x="1032141" y="3350247"/>
                  </a:lnTo>
                  <a:lnTo>
                    <a:pt x="1031024" y="3350704"/>
                  </a:lnTo>
                  <a:lnTo>
                    <a:pt x="1029157" y="3352571"/>
                  </a:lnTo>
                  <a:lnTo>
                    <a:pt x="1028700" y="3353689"/>
                  </a:lnTo>
                  <a:lnTo>
                    <a:pt x="1028700" y="3356318"/>
                  </a:lnTo>
                  <a:lnTo>
                    <a:pt x="1029157" y="3357435"/>
                  </a:lnTo>
                  <a:lnTo>
                    <a:pt x="1031024" y="3359302"/>
                  </a:lnTo>
                  <a:lnTo>
                    <a:pt x="1032141" y="3359772"/>
                  </a:lnTo>
                  <a:lnTo>
                    <a:pt x="1044295" y="3359772"/>
                  </a:lnTo>
                  <a:lnTo>
                    <a:pt x="1045425" y="3359302"/>
                  </a:lnTo>
                  <a:lnTo>
                    <a:pt x="1047280" y="3357435"/>
                  </a:lnTo>
                  <a:lnTo>
                    <a:pt x="1047750" y="3356318"/>
                  </a:lnTo>
                  <a:lnTo>
                    <a:pt x="1047750" y="3353689"/>
                  </a:lnTo>
                  <a:close/>
                </a:path>
                <a:path w="6750684" h="3359785">
                  <a:moveTo>
                    <a:pt x="1047750" y="2516124"/>
                  </a:moveTo>
                  <a:lnTo>
                    <a:pt x="1047280" y="2515006"/>
                  </a:lnTo>
                  <a:lnTo>
                    <a:pt x="1045425" y="2513139"/>
                  </a:lnTo>
                  <a:lnTo>
                    <a:pt x="1044295" y="2512682"/>
                  </a:lnTo>
                  <a:lnTo>
                    <a:pt x="1032141" y="2512682"/>
                  </a:lnTo>
                  <a:lnTo>
                    <a:pt x="1031024" y="2513139"/>
                  </a:lnTo>
                  <a:lnTo>
                    <a:pt x="1029157" y="2515006"/>
                  </a:lnTo>
                  <a:lnTo>
                    <a:pt x="1028700" y="2516124"/>
                  </a:lnTo>
                  <a:lnTo>
                    <a:pt x="1028700" y="2518753"/>
                  </a:lnTo>
                  <a:lnTo>
                    <a:pt x="1029157" y="2519883"/>
                  </a:lnTo>
                  <a:lnTo>
                    <a:pt x="1031024" y="2521737"/>
                  </a:lnTo>
                  <a:lnTo>
                    <a:pt x="1032141" y="2522207"/>
                  </a:lnTo>
                  <a:lnTo>
                    <a:pt x="1044295" y="2522207"/>
                  </a:lnTo>
                  <a:lnTo>
                    <a:pt x="1045425" y="2521737"/>
                  </a:lnTo>
                  <a:lnTo>
                    <a:pt x="1047280" y="2519883"/>
                  </a:lnTo>
                  <a:lnTo>
                    <a:pt x="1047750" y="2518753"/>
                  </a:lnTo>
                  <a:lnTo>
                    <a:pt x="1047750" y="2516124"/>
                  </a:lnTo>
                  <a:close/>
                </a:path>
                <a:path w="6750684" h="3359785">
                  <a:moveTo>
                    <a:pt x="1047750" y="1678571"/>
                  </a:moveTo>
                  <a:lnTo>
                    <a:pt x="1047280" y="1677441"/>
                  </a:lnTo>
                  <a:lnTo>
                    <a:pt x="1045425" y="1675587"/>
                  </a:lnTo>
                  <a:lnTo>
                    <a:pt x="1044295" y="1675117"/>
                  </a:lnTo>
                  <a:lnTo>
                    <a:pt x="1032141" y="1675117"/>
                  </a:lnTo>
                  <a:lnTo>
                    <a:pt x="1031024" y="1675587"/>
                  </a:lnTo>
                  <a:lnTo>
                    <a:pt x="1029157" y="1677441"/>
                  </a:lnTo>
                  <a:lnTo>
                    <a:pt x="1028700" y="1678571"/>
                  </a:lnTo>
                  <a:lnTo>
                    <a:pt x="1028700" y="1681200"/>
                  </a:lnTo>
                  <a:lnTo>
                    <a:pt x="1029157" y="1682318"/>
                  </a:lnTo>
                  <a:lnTo>
                    <a:pt x="1031024" y="1684185"/>
                  </a:lnTo>
                  <a:lnTo>
                    <a:pt x="1032141" y="1684642"/>
                  </a:lnTo>
                  <a:lnTo>
                    <a:pt x="1044295" y="1684642"/>
                  </a:lnTo>
                  <a:lnTo>
                    <a:pt x="1045425" y="1684185"/>
                  </a:lnTo>
                  <a:lnTo>
                    <a:pt x="1047280" y="1682318"/>
                  </a:lnTo>
                  <a:lnTo>
                    <a:pt x="1047750" y="1681200"/>
                  </a:lnTo>
                  <a:lnTo>
                    <a:pt x="1047750" y="1678571"/>
                  </a:lnTo>
                  <a:close/>
                </a:path>
                <a:path w="6750684" h="3359785">
                  <a:moveTo>
                    <a:pt x="1047750" y="841006"/>
                  </a:moveTo>
                  <a:lnTo>
                    <a:pt x="1047280" y="839889"/>
                  </a:lnTo>
                  <a:lnTo>
                    <a:pt x="1045425" y="838022"/>
                  </a:lnTo>
                  <a:lnTo>
                    <a:pt x="1044295" y="837552"/>
                  </a:lnTo>
                  <a:lnTo>
                    <a:pt x="1032141" y="837552"/>
                  </a:lnTo>
                  <a:lnTo>
                    <a:pt x="1031024" y="838022"/>
                  </a:lnTo>
                  <a:lnTo>
                    <a:pt x="1029157" y="839889"/>
                  </a:lnTo>
                  <a:lnTo>
                    <a:pt x="1028700" y="841006"/>
                  </a:lnTo>
                  <a:lnTo>
                    <a:pt x="1028700" y="843635"/>
                  </a:lnTo>
                  <a:lnTo>
                    <a:pt x="1029157" y="844753"/>
                  </a:lnTo>
                  <a:lnTo>
                    <a:pt x="1031024" y="846620"/>
                  </a:lnTo>
                  <a:lnTo>
                    <a:pt x="1032141" y="847077"/>
                  </a:lnTo>
                  <a:lnTo>
                    <a:pt x="1044295" y="847077"/>
                  </a:lnTo>
                  <a:lnTo>
                    <a:pt x="1045425" y="846620"/>
                  </a:lnTo>
                  <a:lnTo>
                    <a:pt x="1047280" y="844753"/>
                  </a:lnTo>
                  <a:lnTo>
                    <a:pt x="1047750" y="843635"/>
                  </a:lnTo>
                  <a:lnTo>
                    <a:pt x="1047750" y="841006"/>
                  </a:lnTo>
                  <a:close/>
                </a:path>
                <a:path w="6750684" h="3359785">
                  <a:moveTo>
                    <a:pt x="1047750" y="3441"/>
                  </a:moveTo>
                  <a:lnTo>
                    <a:pt x="1047280" y="2324"/>
                  </a:lnTo>
                  <a:lnTo>
                    <a:pt x="1045425" y="457"/>
                  </a:lnTo>
                  <a:lnTo>
                    <a:pt x="1044295" y="0"/>
                  </a:lnTo>
                  <a:lnTo>
                    <a:pt x="1032141" y="0"/>
                  </a:lnTo>
                  <a:lnTo>
                    <a:pt x="1031024" y="457"/>
                  </a:lnTo>
                  <a:lnTo>
                    <a:pt x="1029157" y="2324"/>
                  </a:lnTo>
                  <a:lnTo>
                    <a:pt x="1028700" y="3441"/>
                  </a:lnTo>
                  <a:lnTo>
                    <a:pt x="1028700" y="6070"/>
                  </a:lnTo>
                  <a:lnTo>
                    <a:pt x="1029157" y="7200"/>
                  </a:lnTo>
                  <a:lnTo>
                    <a:pt x="1031024" y="9055"/>
                  </a:lnTo>
                  <a:lnTo>
                    <a:pt x="1032141" y="9525"/>
                  </a:lnTo>
                  <a:lnTo>
                    <a:pt x="1044295" y="9525"/>
                  </a:lnTo>
                  <a:lnTo>
                    <a:pt x="1045425" y="9055"/>
                  </a:lnTo>
                  <a:lnTo>
                    <a:pt x="1047280" y="7200"/>
                  </a:lnTo>
                  <a:lnTo>
                    <a:pt x="1047750" y="6070"/>
                  </a:lnTo>
                  <a:lnTo>
                    <a:pt x="1047750" y="3441"/>
                  </a:lnTo>
                  <a:close/>
                </a:path>
                <a:path w="6750684" h="3359785">
                  <a:moveTo>
                    <a:pt x="1104900" y="3353689"/>
                  </a:moveTo>
                  <a:lnTo>
                    <a:pt x="1104430" y="3352571"/>
                  </a:lnTo>
                  <a:lnTo>
                    <a:pt x="1102575" y="3350704"/>
                  </a:lnTo>
                  <a:lnTo>
                    <a:pt x="1101445" y="3350247"/>
                  </a:lnTo>
                  <a:lnTo>
                    <a:pt x="1089291" y="3350247"/>
                  </a:lnTo>
                  <a:lnTo>
                    <a:pt x="1088174" y="3350704"/>
                  </a:lnTo>
                  <a:lnTo>
                    <a:pt x="1086307" y="3352571"/>
                  </a:lnTo>
                  <a:lnTo>
                    <a:pt x="1085850" y="3353689"/>
                  </a:lnTo>
                  <a:lnTo>
                    <a:pt x="1085850" y="3356318"/>
                  </a:lnTo>
                  <a:lnTo>
                    <a:pt x="1086307" y="3357435"/>
                  </a:lnTo>
                  <a:lnTo>
                    <a:pt x="1088174" y="3359302"/>
                  </a:lnTo>
                  <a:lnTo>
                    <a:pt x="1089291" y="3359772"/>
                  </a:lnTo>
                  <a:lnTo>
                    <a:pt x="1101445" y="3359772"/>
                  </a:lnTo>
                  <a:lnTo>
                    <a:pt x="1102575" y="3359302"/>
                  </a:lnTo>
                  <a:lnTo>
                    <a:pt x="1104430" y="3357435"/>
                  </a:lnTo>
                  <a:lnTo>
                    <a:pt x="1104900" y="3356318"/>
                  </a:lnTo>
                  <a:lnTo>
                    <a:pt x="1104900" y="3353689"/>
                  </a:lnTo>
                  <a:close/>
                </a:path>
                <a:path w="6750684" h="3359785">
                  <a:moveTo>
                    <a:pt x="1104900" y="2516124"/>
                  </a:moveTo>
                  <a:lnTo>
                    <a:pt x="1104430" y="2515006"/>
                  </a:lnTo>
                  <a:lnTo>
                    <a:pt x="1102575" y="2513139"/>
                  </a:lnTo>
                  <a:lnTo>
                    <a:pt x="1101445" y="2512682"/>
                  </a:lnTo>
                  <a:lnTo>
                    <a:pt x="1089291" y="2512682"/>
                  </a:lnTo>
                  <a:lnTo>
                    <a:pt x="1088174" y="2513139"/>
                  </a:lnTo>
                  <a:lnTo>
                    <a:pt x="1086307" y="2515006"/>
                  </a:lnTo>
                  <a:lnTo>
                    <a:pt x="1085850" y="2516124"/>
                  </a:lnTo>
                  <a:lnTo>
                    <a:pt x="1085850" y="2518753"/>
                  </a:lnTo>
                  <a:lnTo>
                    <a:pt x="1086307" y="2519883"/>
                  </a:lnTo>
                  <a:lnTo>
                    <a:pt x="1088174" y="2521737"/>
                  </a:lnTo>
                  <a:lnTo>
                    <a:pt x="1089291" y="2522207"/>
                  </a:lnTo>
                  <a:lnTo>
                    <a:pt x="1101445" y="2522207"/>
                  </a:lnTo>
                  <a:lnTo>
                    <a:pt x="1102575" y="2521737"/>
                  </a:lnTo>
                  <a:lnTo>
                    <a:pt x="1104430" y="2519883"/>
                  </a:lnTo>
                  <a:lnTo>
                    <a:pt x="1104900" y="2518753"/>
                  </a:lnTo>
                  <a:lnTo>
                    <a:pt x="1104900" y="2516124"/>
                  </a:lnTo>
                  <a:close/>
                </a:path>
                <a:path w="6750684" h="3359785">
                  <a:moveTo>
                    <a:pt x="1104900" y="1678571"/>
                  </a:moveTo>
                  <a:lnTo>
                    <a:pt x="1104430" y="1677441"/>
                  </a:lnTo>
                  <a:lnTo>
                    <a:pt x="1102575" y="1675587"/>
                  </a:lnTo>
                  <a:lnTo>
                    <a:pt x="1101445" y="1675117"/>
                  </a:lnTo>
                  <a:lnTo>
                    <a:pt x="1089291" y="1675117"/>
                  </a:lnTo>
                  <a:lnTo>
                    <a:pt x="1088174" y="1675587"/>
                  </a:lnTo>
                  <a:lnTo>
                    <a:pt x="1086307" y="1677441"/>
                  </a:lnTo>
                  <a:lnTo>
                    <a:pt x="1085850" y="1678571"/>
                  </a:lnTo>
                  <a:lnTo>
                    <a:pt x="1085850" y="1681200"/>
                  </a:lnTo>
                  <a:lnTo>
                    <a:pt x="1086307" y="1682318"/>
                  </a:lnTo>
                  <a:lnTo>
                    <a:pt x="1088174" y="1684185"/>
                  </a:lnTo>
                  <a:lnTo>
                    <a:pt x="1089291" y="1684642"/>
                  </a:lnTo>
                  <a:lnTo>
                    <a:pt x="1101445" y="1684642"/>
                  </a:lnTo>
                  <a:lnTo>
                    <a:pt x="1102575" y="1684185"/>
                  </a:lnTo>
                  <a:lnTo>
                    <a:pt x="1104430" y="1682318"/>
                  </a:lnTo>
                  <a:lnTo>
                    <a:pt x="1104900" y="1681200"/>
                  </a:lnTo>
                  <a:lnTo>
                    <a:pt x="1104900" y="1678571"/>
                  </a:lnTo>
                  <a:close/>
                </a:path>
                <a:path w="6750684" h="3359785">
                  <a:moveTo>
                    <a:pt x="1104900" y="841006"/>
                  </a:moveTo>
                  <a:lnTo>
                    <a:pt x="1104430" y="839889"/>
                  </a:lnTo>
                  <a:lnTo>
                    <a:pt x="1102575" y="838022"/>
                  </a:lnTo>
                  <a:lnTo>
                    <a:pt x="1101445" y="837552"/>
                  </a:lnTo>
                  <a:lnTo>
                    <a:pt x="1089291" y="837552"/>
                  </a:lnTo>
                  <a:lnTo>
                    <a:pt x="1088174" y="838022"/>
                  </a:lnTo>
                  <a:lnTo>
                    <a:pt x="1086307" y="839889"/>
                  </a:lnTo>
                  <a:lnTo>
                    <a:pt x="1085850" y="841006"/>
                  </a:lnTo>
                  <a:lnTo>
                    <a:pt x="1085850" y="843635"/>
                  </a:lnTo>
                  <a:lnTo>
                    <a:pt x="1086307" y="844753"/>
                  </a:lnTo>
                  <a:lnTo>
                    <a:pt x="1088174" y="846620"/>
                  </a:lnTo>
                  <a:lnTo>
                    <a:pt x="1089291" y="847077"/>
                  </a:lnTo>
                  <a:lnTo>
                    <a:pt x="1101445" y="847077"/>
                  </a:lnTo>
                  <a:lnTo>
                    <a:pt x="1102575" y="846620"/>
                  </a:lnTo>
                  <a:lnTo>
                    <a:pt x="1104430" y="844753"/>
                  </a:lnTo>
                  <a:lnTo>
                    <a:pt x="1104900" y="843635"/>
                  </a:lnTo>
                  <a:lnTo>
                    <a:pt x="1104900" y="841006"/>
                  </a:lnTo>
                  <a:close/>
                </a:path>
                <a:path w="6750684" h="3359785">
                  <a:moveTo>
                    <a:pt x="1104900" y="3441"/>
                  </a:moveTo>
                  <a:lnTo>
                    <a:pt x="1104430" y="2324"/>
                  </a:lnTo>
                  <a:lnTo>
                    <a:pt x="1102575" y="457"/>
                  </a:lnTo>
                  <a:lnTo>
                    <a:pt x="1101445" y="0"/>
                  </a:lnTo>
                  <a:lnTo>
                    <a:pt x="1089291" y="0"/>
                  </a:lnTo>
                  <a:lnTo>
                    <a:pt x="1088174" y="457"/>
                  </a:lnTo>
                  <a:lnTo>
                    <a:pt x="1086307" y="2324"/>
                  </a:lnTo>
                  <a:lnTo>
                    <a:pt x="1085850" y="3441"/>
                  </a:lnTo>
                  <a:lnTo>
                    <a:pt x="1085850" y="6070"/>
                  </a:lnTo>
                  <a:lnTo>
                    <a:pt x="1086307" y="7200"/>
                  </a:lnTo>
                  <a:lnTo>
                    <a:pt x="1088174" y="9055"/>
                  </a:lnTo>
                  <a:lnTo>
                    <a:pt x="1089291" y="9525"/>
                  </a:lnTo>
                  <a:lnTo>
                    <a:pt x="1101445" y="9525"/>
                  </a:lnTo>
                  <a:lnTo>
                    <a:pt x="1102575" y="9055"/>
                  </a:lnTo>
                  <a:lnTo>
                    <a:pt x="1104430" y="7200"/>
                  </a:lnTo>
                  <a:lnTo>
                    <a:pt x="1104900" y="6070"/>
                  </a:lnTo>
                  <a:lnTo>
                    <a:pt x="1104900" y="3441"/>
                  </a:lnTo>
                  <a:close/>
                </a:path>
                <a:path w="6750684" h="3359785">
                  <a:moveTo>
                    <a:pt x="1162050" y="3353689"/>
                  </a:moveTo>
                  <a:lnTo>
                    <a:pt x="1161580" y="3352571"/>
                  </a:lnTo>
                  <a:lnTo>
                    <a:pt x="1159725" y="3350704"/>
                  </a:lnTo>
                  <a:lnTo>
                    <a:pt x="1158595" y="3350247"/>
                  </a:lnTo>
                  <a:lnTo>
                    <a:pt x="1146441" y="3350247"/>
                  </a:lnTo>
                  <a:lnTo>
                    <a:pt x="1145324" y="3350704"/>
                  </a:lnTo>
                  <a:lnTo>
                    <a:pt x="1143457" y="3352571"/>
                  </a:lnTo>
                  <a:lnTo>
                    <a:pt x="1143000" y="3353689"/>
                  </a:lnTo>
                  <a:lnTo>
                    <a:pt x="1143000" y="3356318"/>
                  </a:lnTo>
                  <a:lnTo>
                    <a:pt x="1143457" y="3357435"/>
                  </a:lnTo>
                  <a:lnTo>
                    <a:pt x="1145324" y="3359302"/>
                  </a:lnTo>
                  <a:lnTo>
                    <a:pt x="1146441" y="3359772"/>
                  </a:lnTo>
                  <a:lnTo>
                    <a:pt x="1158595" y="3359772"/>
                  </a:lnTo>
                  <a:lnTo>
                    <a:pt x="1159725" y="3359302"/>
                  </a:lnTo>
                  <a:lnTo>
                    <a:pt x="1161580" y="3357435"/>
                  </a:lnTo>
                  <a:lnTo>
                    <a:pt x="1162050" y="3356318"/>
                  </a:lnTo>
                  <a:lnTo>
                    <a:pt x="1162050" y="3353689"/>
                  </a:lnTo>
                  <a:close/>
                </a:path>
                <a:path w="6750684" h="3359785">
                  <a:moveTo>
                    <a:pt x="1162050" y="2516124"/>
                  </a:moveTo>
                  <a:lnTo>
                    <a:pt x="1161580" y="2515006"/>
                  </a:lnTo>
                  <a:lnTo>
                    <a:pt x="1159725" y="2513139"/>
                  </a:lnTo>
                  <a:lnTo>
                    <a:pt x="1158595" y="2512682"/>
                  </a:lnTo>
                  <a:lnTo>
                    <a:pt x="1146441" y="2512682"/>
                  </a:lnTo>
                  <a:lnTo>
                    <a:pt x="1145324" y="2513139"/>
                  </a:lnTo>
                  <a:lnTo>
                    <a:pt x="1143457" y="2515006"/>
                  </a:lnTo>
                  <a:lnTo>
                    <a:pt x="1143000" y="2516124"/>
                  </a:lnTo>
                  <a:lnTo>
                    <a:pt x="1143000" y="2518753"/>
                  </a:lnTo>
                  <a:lnTo>
                    <a:pt x="1143457" y="2519883"/>
                  </a:lnTo>
                  <a:lnTo>
                    <a:pt x="1145324" y="2521737"/>
                  </a:lnTo>
                  <a:lnTo>
                    <a:pt x="1146441" y="2522207"/>
                  </a:lnTo>
                  <a:lnTo>
                    <a:pt x="1158595" y="2522207"/>
                  </a:lnTo>
                  <a:lnTo>
                    <a:pt x="1159725" y="2521737"/>
                  </a:lnTo>
                  <a:lnTo>
                    <a:pt x="1161580" y="2519883"/>
                  </a:lnTo>
                  <a:lnTo>
                    <a:pt x="1162050" y="2518753"/>
                  </a:lnTo>
                  <a:lnTo>
                    <a:pt x="1162050" y="2516124"/>
                  </a:lnTo>
                  <a:close/>
                </a:path>
                <a:path w="6750684" h="3359785">
                  <a:moveTo>
                    <a:pt x="1162050" y="1678571"/>
                  </a:moveTo>
                  <a:lnTo>
                    <a:pt x="1161580" y="1677441"/>
                  </a:lnTo>
                  <a:lnTo>
                    <a:pt x="1159725" y="1675587"/>
                  </a:lnTo>
                  <a:lnTo>
                    <a:pt x="1158595" y="1675117"/>
                  </a:lnTo>
                  <a:lnTo>
                    <a:pt x="1146441" y="1675117"/>
                  </a:lnTo>
                  <a:lnTo>
                    <a:pt x="1145324" y="1675587"/>
                  </a:lnTo>
                  <a:lnTo>
                    <a:pt x="1143457" y="1677441"/>
                  </a:lnTo>
                  <a:lnTo>
                    <a:pt x="1143000" y="1678571"/>
                  </a:lnTo>
                  <a:lnTo>
                    <a:pt x="1143000" y="1681200"/>
                  </a:lnTo>
                  <a:lnTo>
                    <a:pt x="1143457" y="1682318"/>
                  </a:lnTo>
                  <a:lnTo>
                    <a:pt x="1145324" y="1684185"/>
                  </a:lnTo>
                  <a:lnTo>
                    <a:pt x="1146441" y="1684642"/>
                  </a:lnTo>
                  <a:lnTo>
                    <a:pt x="1158595" y="1684642"/>
                  </a:lnTo>
                  <a:lnTo>
                    <a:pt x="1159725" y="1684185"/>
                  </a:lnTo>
                  <a:lnTo>
                    <a:pt x="1161580" y="1682318"/>
                  </a:lnTo>
                  <a:lnTo>
                    <a:pt x="1162050" y="1681200"/>
                  </a:lnTo>
                  <a:lnTo>
                    <a:pt x="1162050" y="1678571"/>
                  </a:lnTo>
                  <a:close/>
                </a:path>
                <a:path w="6750684" h="3359785">
                  <a:moveTo>
                    <a:pt x="1162050" y="841006"/>
                  </a:moveTo>
                  <a:lnTo>
                    <a:pt x="1161580" y="839889"/>
                  </a:lnTo>
                  <a:lnTo>
                    <a:pt x="1159725" y="838022"/>
                  </a:lnTo>
                  <a:lnTo>
                    <a:pt x="1158595" y="837552"/>
                  </a:lnTo>
                  <a:lnTo>
                    <a:pt x="1146441" y="837552"/>
                  </a:lnTo>
                  <a:lnTo>
                    <a:pt x="1145324" y="838022"/>
                  </a:lnTo>
                  <a:lnTo>
                    <a:pt x="1143457" y="839889"/>
                  </a:lnTo>
                  <a:lnTo>
                    <a:pt x="1143000" y="841006"/>
                  </a:lnTo>
                  <a:lnTo>
                    <a:pt x="1143000" y="843635"/>
                  </a:lnTo>
                  <a:lnTo>
                    <a:pt x="1143457" y="844753"/>
                  </a:lnTo>
                  <a:lnTo>
                    <a:pt x="1145324" y="846620"/>
                  </a:lnTo>
                  <a:lnTo>
                    <a:pt x="1146441" y="847077"/>
                  </a:lnTo>
                  <a:lnTo>
                    <a:pt x="1158595" y="847077"/>
                  </a:lnTo>
                  <a:lnTo>
                    <a:pt x="1159725" y="846620"/>
                  </a:lnTo>
                  <a:lnTo>
                    <a:pt x="1161580" y="844753"/>
                  </a:lnTo>
                  <a:lnTo>
                    <a:pt x="1162050" y="843635"/>
                  </a:lnTo>
                  <a:lnTo>
                    <a:pt x="1162050" y="841006"/>
                  </a:lnTo>
                  <a:close/>
                </a:path>
                <a:path w="6750684" h="3359785">
                  <a:moveTo>
                    <a:pt x="1162050" y="3441"/>
                  </a:moveTo>
                  <a:lnTo>
                    <a:pt x="1161580" y="2324"/>
                  </a:lnTo>
                  <a:lnTo>
                    <a:pt x="1159725" y="457"/>
                  </a:lnTo>
                  <a:lnTo>
                    <a:pt x="1158595" y="0"/>
                  </a:lnTo>
                  <a:lnTo>
                    <a:pt x="1146441" y="0"/>
                  </a:lnTo>
                  <a:lnTo>
                    <a:pt x="1145324" y="457"/>
                  </a:lnTo>
                  <a:lnTo>
                    <a:pt x="1143457" y="2324"/>
                  </a:lnTo>
                  <a:lnTo>
                    <a:pt x="1143000" y="3441"/>
                  </a:lnTo>
                  <a:lnTo>
                    <a:pt x="1143000" y="6070"/>
                  </a:lnTo>
                  <a:lnTo>
                    <a:pt x="1143457" y="7200"/>
                  </a:lnTo>
                  <a:lnTo>
                    <a:pt x="1145324" y="9055"/>
                  </a:lnTo>
                  <a:lnTo>
                    <a:pt x="1146441" y="9525"/>
                  </a:lnTo>
                  <a:lnTo>
                    <a:pt x="1158595" y="9525"/>
                  </a:lnTo>
                  <a:lnTo>
                    <a:pt x="1159725" y="9055"/>
                  </a:lnTo>
                  <a:lnTo>
                    <a:pt x="1161580" y="7200"/>
                  </a:lnTo>
                  <a:lnTo>
                    <a:pt x="1162050" y="6070"/>
                  </a:lnTo>
                  <a:lnTo>
                    <a:pt x="1162050" y="3441"/>
                  </a:lnTo>
                  <a:close/>
                </a:path>
                <a:path w="6750684" h="3359785">
                  <a:moveTo>
                    <a:pt x="1219200" y="3353689"/>
                  </a:moveTo>
                  <a:lnTo>
                    <a:pt x="1218730" y="3352571"/>
                  </a:lnTo>
                  <a:lnTo>
                    <a:pt x="1216875" y="3350704"/>
                  </a:lnTo>
                  <a:lnTo>
                    <a:pt x="1215745" y="3350247"/>
                  </a:lnTo>
                  <a:lnTo>
                    <a:pt x="1203591" y="3350247"/>
                  </a:lnTo>
                  <a:lnTo>
                    <a:pt x="1202474" y="3350704"/>
                  </a:lnTo>
                  <a:lnTo>
                    <a:pt x="1200607" y="3352571"/>
                  </a:lnTo>
                  <a:lnTo>
                    <a:pt x="1200150" y="3353689"/>
                  </a:lnTo>
                  <a:lnTo>
                    <a:pt x="1200150" y="3356318"/>
                  </a:lnTo>
                  <a:lnTo>
                    <a:pt x="1200607" y="3357435"/>
                  </a:lnTo>
                  <a:lnTo>
                    <a:pt x="1202474" y="3359302"/>
                  </a:lnTo>
                  <a:lnTo>
                    <a:pt x="1203591" y="3359772"/>
                  </a:lnTo>
                  <a:lnTo>
                    <a:pt x="1215745" y="3359772"/>
                  </a:lnTo>
                  <a:lnTo>
                    <a:pt x="1216875" y="3359302"/>
                  </a:lnTo>
                  <a:lnTo>
                    <a:pt x="1218730" y="3357435"/>
                  </a:lnTo>
                  <a:lnTo>
                    <a:pt x="1219200" y="3356318"/>
                  </a:lnTo>
                  <a:lnTo>
                    <a:pt x="1219200" y="3353689"/>
                  </a:lnTo>
                  <a:close/>
                </a:path>
                <a:path w="6750684" h="3359785">
                  <a:moveTo>
                    <a:pt x="1219200" y="2516124"/>
                  </a:moveTo>
                  <a:lnTo>
                    <a:pt x="1218730" y="2515006"/>
                  </a:lnTo>
                  <a:lnTo>
                    <a:pt x="1216875" y="2513139"/>
                  </a:lnTo>
                  <a:lnTo>
                    <a:pt x="1215745" y="2512682"/>
                  </a:lnTo>
                  <a:lnTo>
                    <a:pt x="1203591" y="2512682"/>
                  </a:lnTo>
                  <a:lnTo>
                    <a:pt x="1202474" y="2513139"/>
                  </a:lnTo>
                  <a:lnTo>
                    <a:pt x="1200607" y="2515006"/>
                  </a:lnTo>
                  <a:lnTo>
                    <a:pt x="1200150" y="2516124"/>
                  </a:lnTo>
                  <a:lnTo>
                    <a:pt x="1200150" y="2518753"/>
                  </a:lnTo>
                  <a:lnTo>
                    <a:pt x="1200607" y="2519883"/>
                  </a:lnTo>
                  <a:lnTo>
                    <a:pt x="1202474" y="2521737"/>
                  </a:lnTo>
                  <a:lnTo>
                    <a:pt x="1203591" y="2522207"/>
                  </a:lnTo>
                  <a:lnTo>
                    <a:pt x="1215745" y="2522207"/>
                  </a:lnTo>
                  <a:lnTo>
                    <a:pt x="1216875" y="2521737"/>
                  </a:lnTo>
                  <a:lnTo>
                    <a:pt x="1218730" y="2519883"/>
                  </a:lnTo>
                  <a:lnTo>
                    <a:pt x="1219200" y="2518753"/>
                  </a:lnTo>
                  <a:lnTo>
                    <a:pt x="1219200" y="2516124"/>
                  </a:lnTo>
                  <a:close/>
                </a:path>
                <a:path w="6750684" h="3359785">
                  <a:moveTo>
                    <a:pt x="1219200" y="1678571"/>
                  </a:moveTo>
                  <a:lnTo>
                    <a:pt x="1218730" y="1677441"/>
                  </a:lnTo>
                  <a:lnTo>
                    <a:pt x="1216875" y="1675587"/>
                  </a:lnTo>
                  <a:lnTo>
                    <a:pt x="1215745" y="1675117"/>
                  </a:lnTo>
                  <a:lnTo>
                    <a:pt x="1203591" y="1675117"/>
                  </a:lnTo>
                  <a:lnTo>
                    <a:pt x="1202474" y="1675587"/>
                  </a:lnTo>
                  <a:lnTo>
                    <a:pt x="1200607" y="1677441"/>
                  </a:lnTo>
                  <a:lnTo>
                    <a:pt x="1200150" y="1678571"/>
                  </a:lnTo>
                  <a:lnTo>
                    <a:pt x="1200150" y="1681200"/>
                  </a:lnTo>
                  <a:lnTo>
                    <a:pt x="1200607" y="1682318"/>
                  </a:lnTo>
                  <a:lnTo>
                    <a:pt x="1202474" y="1684185"/>
                  </a:lnTo>
                  <a:lnTo>
                    <a:pt x="1203591" y="1684642"/>
                  </a:lnTo>
                  <a:lnTo>
                    <a:pt x="1215745" y="1684642"/>
                  </a:lnTo>
                  <a:lnTo>
                    <a:pt x="1216875" y="1684185"/>
                  </a:lnTo>
                  <a:lnTo>
                    <a:pt x="1218730" y="1682318"/>
                  </a:lnTo>
                  <a:lnTo>
                    <a:pt x="1219200" y="1681200"/>
                  </a:lnTo>
                  <a:lnTo>
                    <a:pt x="1219200" y="1678571"/>
                  </a:lnTo>
                  <a:close/>
                </a:path>
                <a:path w="6750684" h="3359785">
                  <a:moveTo>
                    <a:pt x="1219200" y="841006"/>
                  </a:moveTo>
                  <a:lnTo>
                    <a:pt x="1218730" y="839889"/>
                  </a:lnTo>
                  <a:lnTo>
                    <a:pt x="1216875" y="838022"/>
                  </a:lnTo>
                  <a:lnTo>
                    <a:pt x="1215745" y="837552"/>
                  </a:lnTo>
                  <a:lnTo>
                    <a:pt x="1203591" y="837552"/>
                  </a:lnTo>
                  <a:lnTo>
                    <a:pt x="1202474" y="838022"/>
                  </a:lnTo>
                  <a:lnTo>
                    <a:pt x="1200607" y="839889"/>
                  </a:lnTo>
                  <a:lnTo>
                    <a:pt x="1200150" y="841006"/>
                  </a:lnTo>
                  <a:lnTo>
                    <a:pt x="1200150" y="843635"/>
                  </a:lnTo>
                  <a:lnTo>
                    <a:pt x="1200607" y="844753"/>
                  </a:lnTo>
                  <a:lnTo>
                    <a:pt x="1202474" y="846620"/>
                  </a:lnTo>
                  <a:lnTo>
                    <a:pt x="1203591" y="847077"/>
                  </a:lnTo>
                  <a:lnTo>
                    <a:pt x="1215745" y="847077"/>
                  </a:lnTo>
                  <a:lnTo>
                    <a:pt x="1216875" y="846620"/>
                  </a:lnTo>
                  <a:lnTo>
                    <a:pt x="1218730" y="844753"/>
                  </a:lnTo>
                  <a:lnTo>
                    <a:pt x="1219200" y="843635"/>
                  </a:lnTo>
                  <a:lnTo>
                    <a:pt x="1219200" y="841006"/>
                  </a:lnTo>
                  <a:close/>
                </a:path>
                <a:path w="6750684" h="3359785">
                  <a:moveTo>
                    <a:pt x="1219200" y="3441"/>
                  </a:moveTo>
                  <a:lnTo>
                    <a:pt x="1218730" y="2324"/>
                  </a:lnTo>
                  <a:lnTo>
                    <a:pt x="1216875" y="457"/>
                  </a:lnTo>
                  <a:lnTo>
                    <a:pt x="1215745" y="0"/>
                  </a:lnTo>
                  <a:lnTo>
                    <a:pt x="1203591" y="0"/>
                  </a:lnTo>
                  <a:lnTo>
                    <a:pt x="1202474" y="457"/>
                  </a:lnTo>
                  <a:lnTo>
                    <a:pt x="1200607" y="2324"/>
                  </a:lnTo>
                  <a:lnTo>
                    <a:pt x="1200150" y="3441"/>
                  </a:lnTo>
                  <a:lnTo>
                    <a:pt x="1200150" y="6070"/>
                  </a:lnTo>
                  <a:lnTo>
                    <a:pt x="1200607" y="7200"/>
                  </a:lnTo>
                  <a:lnTo>
                    <a:pt x="1202474" y="9055"/>
                  </a:lnTo>
                  <a:lnTo>
                    <a:pt x="1203591" y="9525"/>
                  </a:lnTo>
                  <a:lnTo>
                    <a:pt x="1215745" y="9525"/>
                  </a:lnTo>
                  <a:lnTo>
                    <a:pt x="1216875" y="9055"/>
                  </a:lnTo>
                  <a:lnTo>
                    <a:pt x="1218730" y="7200"/>
                  </a:lnTo>
                  <a:lnTo>
                    <a:pt x="1219200" y="6070"/>
                  </a:lnTo>
                  <a:lnTo>
                    <a:pt x="1219200" y="3441"/>
                  </a:lnTo>
                  <a:close/>
                </a:path>
                <a:path w="6750684" h="3359785">
                  <a:moveTo>
                    <a:pt x="1276350" y="3353689"/>
                  </a:moveTo>
                  <a:lnTo>
                    <a:pt x="1275880" y="3352571"/>
                  </a:lnTo>
                  <a:lnTo>
                    <a:pt x="1274025" y="3350704"/>
                  </a:lnTo>
                  <a:lnTo>
                    <a:pt x="1272895" y="3350247"/>
                  </a:lnTo>
                  <a:lnTo>
                    <a:pt x="1260741" y="3350247"/>
                  </a:lnTo>
                  <a:lnTo>
                    <a:pt x="1259624" y="3350704"/>
                  </a:lnTo>
                  <a:lnTo>
                    <a:pt x="1257757" y="3352571"/>
                  </a:lnTo>
                  <a:lnTo>
                    <a:pt x="1257300" y="3353689"/>
                  </a:lnTo>
                  <a:lnTo>
                    <a:pt x="1257300" y="3356318"/>
                  </a:lnTo>
                  <a:lnTo>
                    <a:pt x="1257757" y="3357435"/>
                  </a:lnTo>
                  <a:lnTo>
                    <a:pt x="1259624" y="3359302"/>
                  </a:lnTo>
                  <a:lnTo>
                    <a:pt x="1260741" y="3359772"/>
                  </a:lnTo>
                  <a:lnTo>
                    <a:pt x="1272895" y="3359772"/>
                  </a:lnTo>
                  <a:lnTo>
                    <a:pt x="1274025" y="3359302"/>
                  </a:lnTo>
                  <a:lnTo>
                    <a:pt x="1275880" y="3357435"/>
                  </a:lnTo>
                  <a:lnTo>
                    <a:pt x="1276350" y="3356318"/>
                  </a:lnTo>
                  <a:lnTo>
                    <a:pt x="1276350" y="3353689"/>
                  </a:lnTo>
                  <a:close/>
                </a:path>
                <a:path w="6750684" h="3359785">
                  <a:moveTo>
                    <a:pt x="1276350" y="2516124"/>
                  </a:moveTo>
                  <a:lnTo>
                    <a:pt x="1275880" y="2515006"/>
                  </a:lnTo>
                  <a:lnTo>
                    <a:pt x="1274025" y="2513139"/>
                  </a:lnTo>
                  <a:lnTo>
                    <a:pt x="1272895" y="2512682"/>
                  </a:lnTo>
                  <a:lnTo>
                    <a:pt x="1260741" y="2512682"/>
                  </a:lnTo>
                  <a:lnTo>
                    <a:pt x="1259624" y="2513139"/>
                  </a:lnTo>
                  <a:lnTo>
                    <a:pt x="1257757" y="2515006"/>
                  </a:lnTo>
                  <a:lnTo>
                    <a:pt x="1257300" y="2516124"/>
                  </a:lnTo>
                  <a:lnTo>
                    <a:pt x="1257300" y="2518753"/>
                  </a:lnTo>
                  <a:lnTo>
                    <a:pt x="1257757" y="2519883"/>
                  </a:lnTo>
                  <a:lnTo>
                    <a:pt x="1259624" y="2521737"/>
                  </a:lnTo>
                  <a:lnTo>
                    <a:pt x="1260741" y="2522207"/>
                  </a:lnTo>
                  <a:lnTo>
                    <a:pt x="1272895" y="2522207"/>
                  </a:lnTo>
                  <a:lnTo>
                    <a:pt x="1274025" y="2521737"/>
                  </a:lnTo>
                  <a:lnTo>
                    <a:pt x="1275880" y="2519883"/>
                  </a:lnTo>
                  <a:lnTo>
                    <a:pt x="1276350" y="2518753"/>
                  </a:lnTo>
                  <a:lnTo>
                    <a:pt x="1276350" y="2516124"/>
                  </a:lnTo>
                  <a:close/>
                </a:path>
                <a:path w="6750684" h="3359785">
                  <a:moveTo>
                    <a:pt x="1276350" y="1678571"/>
                  </a:moveTo>
                  <a:lnTo>
                    <a:pt x="1275880" y="1677441"/>
                  </a:lnTo>
                  <a:lnTo>
                    <a:pt x="1274025" y="1675587"/>
                  </a:lnTo>
                  <a:lnTo>
                    <a:pt x="1272895" y="1675117"/>
                  </a:lnTo>
                  <a:lnTo>
                    <a:pt x="1260741" y="1675117"/>
                  </a:lnTo>
                  <a:lnTo>
                    <a:pt x="1259624" y="1675587"/>
                  </a:lnTo>
                  <a:lnTo>
                    <a:pt x="1257757" y="1677441"/>
                  </a:lnTo>
                  <a:lnTo>
                    <a:pt x="1257300" y="1678571"/>
                  </a:lnTo>
                  <a:lnTo>
                    <a:pt x="1257300" y="1681200"/>
                  </a:lnTo>
                  <a:lnTo>
                    <a:pt x="1257757" y="1682318"/>
                  </a:lnTo>
                  <a:lnTo>
                    <a:pt x="1259624" y="1684185"/>
                  </a:lnTo>
                  <a:lnTo>
                    <a:pt x="1260741" y="1684642"/>
                  </a:lnTo>
                  <a:lnTo>
                    <a:pt x="1272895" y="1684642"/>
                  </a:lnTo>
                  <a:lnTo>
                    <a:pt x="1274025" y="1684185"/>
                  </a:lnTo>
                  <a:lnTo>
                    <a:pt x="1275880" y="1682318"/>
                  </a:lnTo>
                  <a:lnTo>
                    <a:pt x="1276350" y="1681200"/>
                  </a:lnTo>
                  <a:lnTo>
                    <a:pt x="1276350" y="1678571"/>
                  </a:lnTo>
                  <a:close/>
                </a:path>
                <a:path w="6750684" h="3359785">
                  <a:moveTo>
                    <a:pt x="1276350" y="841006"/>
                  </a:moveTo>
                  <a:lnTo>
                    <a:pt x="1275880" y="839889"/>
                  </a:lnTo>
                  <a:lnTo>
                    <a:pt x="1274025" y="838022"/>
                  </a:lnTo>
                  <a:lnTo>
                    <a:pt x="1272895" y="837552"/>
                  </a:lnTo>
                  <a:lnTo>
                    <a:pt x="1260741" y="837552"/>
                  </a:lnTo>
                  <a:lnTo>
                    <a:pt x="1259624" y="838022"/>
                  </a:lnTo>
                  <a:lnTo>
                    <a:pt x="1257757" y="839889"/>
                  </a:lnTo>
                  <a:lnTo>
                    <a:pt x="1257300" y="841006"/>
                  </a:lnTo>
                  <a:lnTo>
                    <a:pt x="1257300" y="843635"/>
                  </a:lnTo>
                  <a:lnTo>
                    <a:pt x="1257757" y="844753"/>
                  </a:lnTo>
                  <a:lnTo>
                    <a:pt x="1259624" y="846620"/>
                  </a:lnTo>
                  <a:lnTo>
                    <a:pt x="1260741" y="847077"/>
                  </a:lnTo>
                  <a:lnTo>
                    <a:pt x="1272895" y="847077"/>
                  </a:lnTo>
                  <a:lnTo>
                    <a:pt x="1274025" y="846620"/>
                  </a:lnTo>
                  <a:lnTo>
                    <a:pt x="1275880" y="844753"/>
                  </a:lnTo>
                  <a:lnTo>
                    <a:pt x="1276350" y="843635"/>
                  </a:lnTo>
                  <a:lnTo>
                    <a:pt x="1276350" y="841006"/>
                  </a:lnTo>
                  <a:close/>
                </a:path>
                <a:path w="6750684" h="3359785">
                  <a:moveTo>
                    <a:pt x="1276350" y="3441"/>
                  </a:moveTo>
                  <a:lnTo>
                    <a:pt x="1275880" y="2324"/>
                  </a:lnTo>
                  <a:lnTo>
                    <a:pt x="1274025" y="457"/>
                  </a:lnTo>
                  <a:lnTo>
                    <a:pt x="1272895" y="0"/>
                  </a:lnTo>
                  <a:lnTo>
                    <a:pt x="1260741" y="0"/>
                  </a:lnTo>
                  <a:lnTo>
                    <a:pt x="1259624" y="457"/>
                  </a:lnTo>
                  <a:lnTo>
                    <a:pt x="1257757" y="2324"/>
                  </a:lnTo>
                  <a:lnTo>
                    <a:pt x="1257300" y="3441"/>
                  </a:lnTo>
                  <a:lnTo>
                    <a:pt x="1257300" y="6070"/>
                  </a:lnTo>
                  <a:lnTo>
                    <a:pt x="1257757" y="7200"/>
                  </a:lnTo>
                  <a:lnTo>
                    <a:pt x="1259624" y="9055"/>
                  </a:lnTo>
                  <a:lnTo>
                    <a:pt x="1260741" y="9525"/>
                  </a:lnTo>
                  <a:lnTo>
                    <a:pt x="1272895" y="9525"/>
                  </a:lnTo>
                  <a:lnTo>
                    <a:pt x="1274025" y="9055"/>
                  </a:lnTo>
                  <a:lnTo>
                    <a:pt x="1275880" y="7200"/>
                  </a:lnTo>
                  <a:lnTo>
                    <a:pt x="1276350" y="6070"/>
                  </a:lnTo>
                  <a:lnTo>
                    <a:pt x="1276350" y="3441"/>
                  </a:lnTo>
                  <a:close/>
                </a:path>
                <a:path w="6750684" h="3359785">
                  <a:moveTo>
                    <a:pt x="1333500" y="3353689"/>
                  </a:moveTo>
                  <a:lnTo>
                    <a:pt x="1333030" y="3352571"/>
                  </a:lnTo>
                  <a:lnTo>
                    <a:pt x="1331175" y="3350704"/>
                  </a:lnTo>
                  <a:lnTo>
                    <a:pt x="1330045" y="3350247"/>
                  </a:lnTo>
                  <a:lnTo>
                    <a:pt x="1317891" y="3350247"/>
                  </a:lnTo>
                  <a:lnTo>
                    <a:pt x="1316774" y="3350704"/>
                  </a:lnTo>
                  <a:lnTo>
                    <a:pt x="1314907" y="3352571"/>
                  </a:lnTo>
                  <a:lnTo>
                    <a:pt x="1314450" y="3353689"/>
                  </a:lnTo>
                  <a:lnTo>
                    <a:pt x="1314450" y="3356318"/>
                  </a:lnTo>
                  <a:lnTo>
                    <a:pt x="1314907" y="3357435"/>
                  </a:lnTo>
                  <a:lnTo>
                    <a:pt x="1316774" y="3359302"/>
                  </a:lnTo>
                  <a:lnTo>
                    <a:pt x="1317891" y="3359772"/>
                  </a:lnTo>
                  <a:lnTo>
                    <a:pt x="1330045" y="3359772"/>
                  </a:lnTo>
                  <a:lnTo>
                    <a:pt x="1331175" y="3359302"/>
                  </a:lnTo>
                  <a:lnTo>
                    <a:pt x="1333030" y="3357435"/>
                  </a:lnTo>
                  <a:lnTo>
                    <a:pt x="1333500" y="3356318"/>
                  </a:lnTo>
                  <a:lnTo>
                    <a:pt x="1333500" y="3353689"/>
                  </a:lnTo>
                  <a:close/>
                </a:path>
                <a:path w="6750684" h="3359785">
                  <a:moveTo>
                    <a:pt x="1333500" y="2516124"/>
                  </a:moveTo>
                  <a:lnTo>
                    <a:pt x="1333030" y="2515006"/>
                  </a:lnTo>
                  <a:lnTo>
                    <a:pt x="1331175" y="2513139"/>
                  </a:lnTo>
                  <a:lnTo>
                    <a:pt x="1330045" y="2512682"/>
                  </a:lnTo>
                  <a:lnTo>
                    <a:pt x="1317891" y="2512682"/>
                  </a:lnTo>
                  <a:lnTo>
                    <a:pt x="1316774" y="2513139"/>
                  </a:lnTo>
                  <a:lnTo>
                    <a:pt x="1314907" y="2515006"/>
                  </a:lnTo>
                  <a:lnTo>
                    <a:pt x="1314450" y="2516124"/>
                  </a:lnTo>
                  <a:lnTo>
                    <a:pt x="1314450" y="2518753"/>
                  </a:lnTo>
                  <a:lnTo>
                    <a:pt x="1314907" y="2519883"/>
                  </a:lnTo>
                  <a:lnTo>
                    <a:pt x="1316774" y="2521737"/>
                  </a:lnTo>
                  <a:lnTo>
                    <a:pt x="1317891" y="2522207"/>
                  </a:lnTo>
                  <a:lnTo>
                    <a:pt x="1330045" y="2522207"/>
                  </a:lnTo>
                  <a:lnTo>
                    <a:pt x="1331175" y="2521737"/>
                  </a:lnTo>
                  <a:lnTo>
                    <a:pt x="1333030" y="2519883"/>
                  </a:lnTo>
                  <a:lnTo>
                    <a:pt x="1333500" y="2518753"/>
                  </a:lnTo>
                  <a:lnTo>
                    <a:pt x="1333500" y="2516124"/>
                  </a:lnTo>
                  <a:close/>
                </a:path>
                <a:path w="6750684" h="3359785">
                  <a:moveTo>
                    <a:pt x="1333500" y="1678571"/>
                  </a:moveTo>
                  <a:lnTo>
                    <a:pt x="1333030" y="1677441"/>
                  </a:lnTo>
                  <a:lnTo>
                    <a:pt x="1331175" y="1675587"/>
                  </a:lnTo>
                  <a:lnTo>
                    <a:pt x="1330045" y="1675117"/>
                  </a:lnTo>
                  <a:lnTo>
                    <a:pt x="1317891" y="1675117"/>
                  </a:lnTo>
                  <a:lnTo>
                    <a:pt x="1316774" y="1675587"/>
                  </a:lnTo>
                  <a:lnTo>
                    <a:pt x="1314907" y="1677441"/>
                  </a:lnTo>
                  <a:lnTo>
                    <a:pt x="1314450" y="1678571"/>
                  </a:lnTo>
                  <a:lnTo>
                    <a:pt x="1314450" y="1681200"/>
                  </a:lnTo>
                  <a:lnTo>
                    <a:pt x="1314907" y="1682318"/>
                  </a:lnTo>
                  <a:lnTo>
                    <a:pt x="1316774" y="1684185"/>
                  </a:lnTo>
                  <a:lnTo>
                    <a:pt x="1317891" y="1684642"/>
                  </a:lnTo>
                  <a:lnTo>
                    <a:pt x="1330045" y="1684642"/>
                  </a:lnTo>
                  <a:lnTo>
                    <a:pt x="1331175" y="1684185"/>
                  </a:lnTo>
                  <a:lnTo>
                    <a:pt x="1333030" y="1682318"/>
                  </a:lnTo>
                  <a:lnTo>
                    <a:pt x="1333500" y="1681200"/>
                  </a:lnTo>
                  <a:lnTo>
                    <a:pt x="1333500" y="1678571"/>
                  </a:lnTo>
                  <a:close/>
                </a:path>
                <a:path w="6750684" h="3359785">
                  <a:moveTo>
                    <a:pt x="1333500" y="841006"/>
                  </a:moveTo>
                  <a:lnTo>
                    <a:pt x="1333030" y="839889"/>
                  </a:lnTo>
                  <a:lnTo>
                    <a:pt x="1331175" y="838022"/>
                  </a:lnTo>
                  <a:lnTo>
                    <a:pt x="1330045" y="837552"/>
                  </a:lnTo>
                  <a:lnTo>
                    <a:pt x="1317891" y="837552"/>
                  </a:lnTo>
                  <a:lnTo>
                    <a:pt x="1316774" y="838022"/>
                  </a:lnTo>
                  <a:lnTo>
                    <a:pt x="1314907" y="839889"/>
                  </a:lnTo>
                  <a:lnTo>
                    <a:pt x="1314450" y="841006"/>
                  </a:lnTo>
                  <a:lnTo>
                    <a:pt x="1314450" y="843635"/>
                  </a:lnTo>
                  <a:lnTo>
                    <a:pt x="1314907" y="844753"/>
                  </a:lnTo>
                  <a:lnTo>
                    <a:pt x="1316774" y="846620"/>
                  </a:lnTo>
                  <a:lnTo>
                    <a:pt x="1317891" y="847077"/>
                  </a:lnTo>
                  <a:lnTo>
                    <a:pt x="1330045" y="847077"/>
                  </a:lnTo>
                  <a:lnTo>
                    <a:pt x="1331175" y="846620"/>
                  </a:lnTo>
                  <a:lnTo>
                    <a:pt x="1333030" y="844753"/>
                  </a:lnTo>
                  <a:lnTo>
                    <a:pt x="1333500" y="843635"/>
                  </a:lnTo>
                  <a:lnTo>
                    <a:pt x="1333500" y="841006"/>
                  </a:lnTo>
                  <a:close/>
                </a:path>
                <a:path w="6750684" h="3359785">
                  <a:moveTo>
                    <a:pt x="1333500" y="3441"/>
                  </a:moveTo>
                  <a:lnTo>
                    <a:pt x="1333030" y="2324"/>
                  </a:lnTo>
                  <a:lnTo>
                    <a:pt x="1331175" y="457"/>
                  </a:lnTo>
                  <a:lnTo>
                    <a:pt x="1330045" y="0"/>
                  </a:lnTo>
                  <a:lnTo>
                    <a:pt x="1317891" y="0"/>
                  </a:lnTo>
                  <a:lnTo>
                    <a:pt x="1316774" y="457"/>
                  </a:lnTo>
                  <a:lnTo>
                    <a:pt x="1314907" y="2324"/>
                  </a:lnTo>
                  <a:lnTo>
                    <a:pt x="1314450" y="3441"/>
                  </a:lnTo>
                  <a:lnTo>
                    <a:pt x="1314450" y="6070"/>
                  </a:lnTo>
                  <a:lnTo>
                    <a:pt x="1314907" y="7200"/>
                  </a:lnTo>
                  <a:lnTo>
                    <a:pt x="1316774" y="9055"/>
                  </a:lnTo>
                  <a:lnTo>
                    <a:pt x="1317891" y="9525"/>
                  </a:lnTo>
                  <a:lnTo>
                    <a:pt x="1330045" y="9525"/>
                  </a:lnTo>
                  <a:lnTo>
                    <a:pt x="1331175" y="9055"/>
                  </a:lnTo>
                  <a:lnTo>
                    <a:pt x="1333030" y="7200"/>
                  </a:lnTo>
                  <a:lnTo>
                    <a:pt x="1333500" y="6070"/>
                  </a:lnTo>
                  <a:lnTo>
                    <a:pt x="1333500" y="3441"/>
                  </a:lnTo>
                  <a:close/>
                </a:path>
                <a:path w="6750684" h="3359785">
                  <a:moveTo>
                    <a:pt x="1390650" y="3353689"/>
                  </a:moveTo>
                  <a:lnTo>
                    <a:pt x="1390180" y="3352571"/>
                  </a:lnTo>
                  <a:lnTo>
                    <a:pt x="1388325" y="3350704"/>
                  </a:lnTo>
                  <a:lnTo>
                    <a:pt x="1387195" y="3350247"/>
                  </a:lnTo>
                  <a:lnTo>
                    <a:pt x="1375041" y="3350247"/>
                  </a:lnTo>
                  <a:lnTo>
                    <a:pt x="1373924" y="3350704"/>
                  </a:lnTo>
                  <a:lnTo>
                    <a:pt x="1372057" y="3352571"/>
                  </a:lnTo>
                  <a:lnTo>
                    <a:pt x="1371600" y="3353689"/>
                  </a:lnTo>
                  <a:lnTo>
                    <a:pt x="1371600" y="3356318"/>
                  </a:lnTo>
                  <a:lnTo>
                    <a:pt x="1372057" y="3357435"/>
                  </a:lnTo>
                  <a:lnTo>
                    <a:pt x="1373924" y="3359302"/>
                  </a:lnTo>
                  <a:lnTo>
                    <a:pt x="1375041" y="3359772"/>
                  </a:lnTo>
                  <a:lnTo>
                    <a:pt x="1387195" y="3359772"/>
                  </a:lnTo>
                  <a:lnTo>
                    <a:pt x="1388325" y="3359302"/>
                  </a:lnTo>
                  <a:lnTo>
                    <a:pt x="1390180" y="3357435"/>
                  </a:lnTo>
                  <a:lnTo>
                    <a:pt x="1390650" y="3356318"/>
                  </a:lnTo>
                  <a:lnTo>
                    <a:pt x="1390650" y="3353689"/>
                  </a:lnTo>
                  <a:close/>
                </a:path>
                <a:path w="6750684" h="3359785">
                  <a:moveTo>
                    <a:pt x="1390650" y="2516124"/>
                  </a:moveTo>
                  <a:lnTo>
                    <a:pt x="1390180" y="2515006"/>
                  </a:lnTo>
                  <a:lnTo>
                    <a:pt x="1388325" y="2513139"/>
                  </a:lnTo>
                  <a:lnTo>
                    <a:pt x="1387195" y="2512682"/>
                  </a:lnTo>
                  <a:lnTo>
                    <a:pt x="1375041" y="2512682"/>
                  </a:lnTo>
                  <a:lnTo>
                    <a:pt x="1373924" y="2513139"/>
                  </a:lnTo>
                  <a:lnTo>
                    <a:pt x="1372057" y="2515006"/>
                  </a:lnTo>
                  <a:lnTo>
                    <a:pt x="1371600" y="2516124"/>
                  </a:lnTo>
                  <a:lnTo>
                    <a:pt x="1371600" y="2518753"/>
                  </a:lnTo>
                  <a:lnTo>
                    <a:pt x="1372057" y="2519883"/>
                  </a:lnTo>
                  <a:lnTo>
                    <a:pt x="1373924" y="2521737"/>
                  </a:lnTo>
                  <a:lnTo>
                    <a:pt x="1375041" y="2522207"/>
                  </a:lnTo>
                  <a:lnTo>
                    <a:pt x="1387195" y="2522207"/>
                  </a:lnTo>
                  <a:lnTo>
                    <a:pt x="1388325" y="2521737"/>
                  </a:lnTo>
                  <a:lnTo>
                    <a:pt x="1390180" y="2519883"/>
                  </a:lnTo>
                  <a:lnTo>
                    <a:pt x="1390650" y="2518753"/>
                  </a:lnTo>
                  <a:lnTo>
                    <a:pt x="1390650" y="2516124"/>
                  </a:lnTo>
                  <a:close/>
                </a:path>
                <a:path w="6750684" h="3359785">
                  <a:moveTo>
                    <a:pt x="1390650" y="1678571"/>
                  </a:moveTo>
                  <a:lnTo>
                    <a:pt x="1390180" y="1677441"/>
                  </a:lnTo>
                  <a:lnTo>
                    <a:pt x="1388325" y="1675587"/>
                  </a:lnTo>
                  <a:lnTo>
                    <a:pt x="1387195" y="1675117"/>
                  </a:lnTo>
                  <a:lnTo>
                    <a:pt x="1375041" y="1675117"/>
                  </a:lnTo>
                  <a:lnTo>
                    <a:pt x="1373924" y="1675587"/>
                  </a:lnTo>
                  <a:lnTo>
                    <a:pt x="1372057" y="1677441"/>
                  </a:lnTo>
                  <a:lnTo>
                    <a:pt x="1371600" y="1678571"/>
                  </a:lnTo>
                  <a:lnTo>
                    <a:pt x="1371600" y="1681200"/>
                  </a:lnTo>
                  <a:lnTo>
                    <a:pt x="1372057" y="1682318"/>
                  </a:lnTo>
                  <a:lnTo>
                    <a:pt x="1373924" y="1684185"/>
                  </a:lnTo>
                  <a:lnTo>
                    <a:pt x="1375041" y="1684642"/>
                  </a:lnTo>
                  <a:lnTo>
                    <a:pt x="1387195" y="1684642"/>
                  </a:lnTo>
                  <a:lnTo>
                    <a:pt x="1388325" y="1684185"/>
                  </a:lnTo>
                  <a:lnTo>
                    <a:pt x="1390180" y="1682318"/>
                  </a:lnTo>
                  <a:lnTo>
                    <a:pt x="1390650" y="1681200"/>
                  </a:lnTo>
                  <a:lnTo>
                    <a:pt x="1390650" y="1678571"/>
                  </a:lnTo>
                  <a:close/>
                </a:path>
                <a:path w="6750684" h="3359785">
                  <a:moveTo>
                    <a:pt x="1390650" y="841006"/>
                  </a:moveTo>
                  <a:lnTo>
                    <a:pt x="1390180" y="839889"/>
                  </a:lnTo>
                  <a:lnTo>
                    <a:pt x="1388325" y="838022"/>
                  </a:lnTo>
                  <a:lnTo>
                    <a:pt x="1387195" y="837552"/>
                  </a:lnTo>
                  <a:lnTo>
                    <a:pt x="1375041" y="837552"/>
                  </a:lnTo>
                  <a:lnTo>
                    <a:pt x="1373924" y="838022"/>
                  </a:lnTo>
                  <a:lnTo>
                    <a:pt x="1372057" y="839889"/>
                  </a:lnTo>
                  <a:lnTo>
                    <a:pt x="1371600" y="841006"/>
                  </a:lnTo>
                  <a:lnTo>
                    <a:pt x="1371600" y="843635"/>
                  </a:lnTo>
                  <a:lnTo>
                    <a:pt x="1372057" y="844753"/>
                  </a:lnTo>
                  <a:lnTo>
                    <a:pt x="1373924" y="846620"/>
                  </a:lnTo>
                  <a:lnTo>
                    <a:pt x="1375041" y="847077"/>
                  </a:lnTo>
                  <a:lnTo>
                    <a:pt x="1387195" y="847077"/>
                  </a:lnTo>
                  <a:lnTo>
                    <a:pt x="1388325" y="846620"/>
                  </a:lnTo>
                  <a:lnTo>
                    <a:pt x="1390180" y="844753"/>
                  </a:lnTo>
                  <a:lnTo>
                    <a:pt x="1390650" y="843635"/>
                  </a:lnTo>
                  <a:lnTo>
                    <a:pt x="1390650" y="841006"/>
                  </a:lnTo>
                  <a:close/>
                </a:path>
                <a:path w="6750684" h="3359785">
                  <a:moveTo>
                    <a:pt x="1390650" y="3441"/>
                  </a:moveTo>
                  <a:lnTo>
                    <a:pt x="1390180" y="2324"/>
                  </a:lnTo>
                  <a:lnTo>
                    <a:pt x="1388325" y="457"/>
                  </a:lnTo>
                  <a:lnTo>
                    <a:pt x="1387195" y="0"/>
                  </a:lnTo>
                  <a:lnTo>
                    <a:pt x="1375041" y="0"/>
                  </a:lnTo>
                  <a:lnTo>
                    <a:pt x="1373924" y="457"/>
                  </a:lnTo>
                  <a:lnTo>
                    <a:pt x="1372057" y="2324"/>
                  </a:lnTo>
                  <a:lnTo>
                    <a:pt x="1371600" y="3441"/>
                  </a:lnTo>
                  <a:lnTo>
                    <a:pt x="1371600" y="6070"/>
                  </a:lnTo>
                  <a:lnTo>
                    <a:pt x="1372057" y="7200"/>
                  </a:lnTo>
                  <a:lnTo>
                    <a:pt x="1373924" y="9055"/>
                  </a:lnTo>
                  <a:lnTo>
                    <a:pt x="1375041" y="9525"/>
                  </a:lnTo>
                  <a:lnTo>
                    <a:pt x="1387195" y="9525"/>
                  </a:lnTo>
                  <a:lnTo>
                    <a:pt x="1388325" y="9055"/>
                  </a:lnTo>
                  <a:lnTo>
                    <a:pt x="1390180" y="7200"/>
                  </a:lnTo>
                  <a:lnTo>
                    <a:pt x="1390650" y="6070"/>
                  </a:lnTo>
                  <a:lnTo>
                    <a:pt x="1390650" y="3441"/>
                  </a:lnTo>
                  <a:close/>
                </a:path>
                <a:path w="6750684" h="3359785">
                  <a:moveTo>
                    <a:pt x="1447800" y="3353689"/>
                  </a:moveTo>
                  <a:lnTo>
                    <a:pt x="1447330" y="3352571"/>
                  </a:lnTo>
                  <a:lnTo>
                    <a:pt x="1445475" y="3350704"/>
                  </a:lnTo>
                  <a:lnTo>
                    <a:pt x="1444345" y="3350247"/>
                  </a:lnTo>
                  <a:lnTo>
                    <a:pt x="1432191" y="3350247"/>
                  </a:lnTo>
                  <a:lnTo>
                    <a:pt x="1431074" y="3350704"/>
                  </a:lnTo>
                  <a:lnTo>
                    <a:pt x="1429207" y="3352571"/>
                  </a:lnTo>
                  <a:lnTo>
                    <a:pt x="1428750" y="3353689"/>
                  </a:lnTo>
                  <a:lnTo>
                    <a:pt x="1428750" y="3356318"/>
                  </a:lnTo>
                  <a:lnTo>
                    <a:pt x="1429207" y="3357435"/>
                  </a:lnTo>
                  <a:lnTo>
                    <a:pt x="1431074" y="3359302"/>
                  </a:lnTo>
                  <a:lnTo>
                    <a:pt x="1432191" y="3359772"/>
                  </a:lnTo>
                  <a:lnTo>
                    <a:pt x="1444345" y="3359772"/>
                  </a:lnTo>
                  <a:lnTo>
                    <a:pt x="1445475" y="3359302"/>
                  </a:lnTo>
                  <a:lnTo>
                    <a:pt x="1447330" y="3357435"/>
                  </a:lnTo>
                  <a:lnTo>
                    <a:pt x="1447800" y="3356318"/>
                  </a:lnTo>
                  <a:lnTo>
                    <a:pt x="1447800" y="3353689"/>
                  </a:lnTo>
                  <a:close/>
                </a:path>
                <a:path w="6750684" h="3359785">
                  <a:moveTo>
                    <a:pt x="1447800" y="2516124"/>
                  </a:moveTo>
                  <a:lnTo>
                    <a:pt x="1447330" y="2515006"/>
                  </a:lnTo>
                  <a:lnTo>
                    <a:pt x="1445475" y="2513139"/>
                  </a:lnTo>
                  <a:lnTo>
                    <a:pt x="1444345" y="2512682"/>
                  </a:lnTo>
                  <a:lnTo>
                    <a:pt x="1432191" y="2512682"/>
                  </a:lnTo>
                  <a:lnTo>
                    <a:pt x="1431074" y="2513139"/>
                  </a:lnTo>
                  <a:lnTo>
                    <a:pt x="1429207" y="2515006"/>
                  </a:lnTo>
                  <a:lnTo>
                    <a:pt x="1428750" y="2516124"/>
                  </a:lnTo>
                  <a:lnTo>
                    <a:pt x="1428750" y="2518753"/>
                  </a:lnTo>
                  <a:lnTo>
                    <a:pt x="1429207" y="2519883"/>
                  </a:lnTo>
                  <a:lnTo>
                    <a:pt x="1431074" y="2521737"/>
                  </a:lnTo>
                  <a:lnTo>
                    <a:pt x="1432191" y="2522207"/>
                  </a:lnTo>
                  <a:lnTo>
                    <a:pt x="1444345" y="2522207"/>
                  </a:lnTo>
                  <a:lnTo>
                    <a:pt x="1445475" y="2521737"/>
                  </a:lnTo>
                  <a:lnTo>
                    <a:pt x="1447330" y="2519883"/>
                  </a:lnTo>
                  <a:lnTo>
                    <a:pt x="1447800" y="2518753"/>
                  </a:lnTo>
                  <a:lnTo>
                    <a:pt x="1447800" y="2516124"/>
                  </a:lnTo>
                  <a:close/>
                </a:path>
                <a:path w="6750684" h="3359785">
                  <a:moveTo>
                    <a:pt x="1447800" y="1678571"/>
                  </a:moveTo>
                  <a:lnTo>
                    <a:pt x="1447330" y="1677441"/>
                  </a:lnTo>
                  <a:lnTo>
                    <a:pt x="1445475" y="1675587"/>
                  </a:lnTo>
                  <a:lnTo>
                    <a:pt x="1444345" y="1675117"/>
                  </a:lnTo>
                  <a:lnTo>
                    <a:pt x="1432191" y="1675117"/>
                  </a:lnTo>
                  <a:lnTo>
                    <a:pt x="1431074" y="1675587"/>
                  </a:lnTo>
                  <a:lnTo>
                    <a:pt x="1429207" y="1677441"/>
                  </a:lnTo>
                  <a:lnTo>
                    <a:pt x="1428750" y="1678571"/>
                  </a:lnTo>
                  <a:lnTo>
                    <a:pt x="1428750" y="1681200"/>
                  </a:lnTo>
                  <a:lnTo>
                    <a:pt x="1429207" y="1682318"/>
                  </a:lnTo>
                  <a:lnTo>
                    <a:pt x="1431074" y="1684185"/>
                  </a:lnTo>
                  <a:lnTo>
                    <a:pt x="1432191" y="1684642"/>
                  </a:lnTo>
                  <a:lnTo>
                    <a:pt x="1444345" y="1684642"/>
                  </a:lnTo>
                  <a:lnTo>
                    <a:pt x="1445475" y="1684185"/>
                  </a:lnTo>
                  <a:lnTo>
                    <a:pt x="1447330" y="1682318"/>
                  </a:lnTo>
                  <a:lnTo>
                    <a:pt x="1447800" y="1681200"/>
                  </a:lnTo>
                  <a:lnTo>
                    <a:pt x="1447800" y="1678571"/>
                  </a:lnTo>
                  <a:close/>
                </a:path>
                <a:path w="6750684" h="3359785">
                  <a:moveTo>
                    <a:pt x="1447800" y="841006"/>
                  </a:moveTo>
                  <a:lnTo>
                    <a:pt x="1447330" y="839889"/>
                  </a:lnTo>
                  <a:lnTo>
                    <a:pt x="1445475" y="838022"/>
                  </a:lnTo>
                  <a:lnTo>
                    <a:pt x="1444345" y="837552"/>
                  </a:lnTo>
                  <a:lnTo>
                    <a:pt x="1432191" y="837552"/>
                  </a:lnTo>
                  <a:lnTo>
                    <a:pt x="1431074" y="838022"/>
                  </a:lnTo>
                  <a:lnTo>
                    <a:pt x="1429207" y="839889"/>
                  </a:lnTo>
                  <a:lnTo>
                    <a:pt x="1428750" y="841006"/>
                  </a:lnTo>
                  <a:lnTo>
                    <a:pt x="1428750" y="843635"/>
                  </a:lnTo>
                  <a:lnTo>
                    <a:pt x="1429207" y="844753"/>
                  </a:lnTo>
                  <a:lnTo>
                    <a:pt x="1431074" y="846620"/>
                  </a:lnTo>
                  <a:lnTo>
                    <a:pt x="1432191" y="847077"/>
                  </a:lnTo>
                  <a:lnTo>
                    <a:pt x="1444345" y="847077"/>
                  </a:lnTo>
                  <a:lnTo>
                    <a:pt x="1445475" y="846620"/>
                  </a:lnTo>
                  <a:lnTo>
                    <a:pt x="1447330" y="844753"/>
                  </a:lnTo>
                  <a:lnTo>
                    <a:pt x="1447800" y="843635"/>
                  </a:lnTo>
                  <a:lnTo>
                    <a:pt x="1447800" y="841006"/>
                  </a:lnTo>
                  <a:close/>
                </a:path>
                <a:path w="6750684" h="3359785">
                  <a:moveTo>
                    <a:pt x="1447800" y="3441"/>
                  </a:moveTo>
                  <a:lnTo>
                    <a:pt x="1447330" y="2324"/>
                  </a:lnTo>
                  <a:lnTo>
                    <a:pt x="1445475" y="457"/>
                  </a:lnTo>
                  <a:lnTo>
                    <a:pt x="1444345" y="0"/>
                  </a:lnTo>
                  <a:lnTo>
                    <a:pt x="1432191" y="0"/>
                  </a:lnTo>
                  <a:lnTo>
                    <a:pt x="1431074" y="457"/>
                  </a:lnTo>
                  <a:lnTo>
                    <a:pt x="1429207" y="2324"/>
                  </a:lnTo>
                  <a:lnTo>
                    <a:pt x="1428750" y="3441"/>
                  </a:lnTo>
                  <a:lnTo>
                    <a:pt x="1428750" y="6070"/>
                  </a:lnTo>
                  <a:lnTo>
                    <a:pt x="1429207" y="7200"/>
                  </a:lnTo>
                  <a:lnTo>
                    <a:pt x="1431074" y="9055"/>
                  </a:lnTo>
                  <a:lnTo>
                    <a:pt x="1432191" y="9525"/>
                  </a:lnTo>
                  <a:lnTo>
                    <a:pt x="1444345" y="9525"/>
                  </a:lnTo>
                  <a:lnTo>
                    <a:pt x="1445475" y="9055"/>
                  </a:lnTo>
                  <a:lnTo>
                    <a:pt x="1447330" y="7200"/>
                  </a:lnTo>
                  <a:lnTo>
                    <a:pt x="1447800" y="6070"/>
                  </a:lnTo>
                  <a:lnTo>
                    <a:pt x="1447800" y="3441"/>
                  </a:lnTo>
                  <a:close/>
                </a:path>
                <a:path w="6750684" h="3359785">
                  <a:moveTo>
                    <a:pt x="1504950" y="3353689"/>
                  </a:moveTo>
                  <a:lnTo>
                    <a:pt x="1504480" y="3352571"/>
                  </a:lnTo>
                  <a:lnTo>
                    <a:pt x="1502625" y="3350704"/>
                  </a:lnTo>
                  <a:lnTo>
                    <a:pt x="1501495" y="3350247"/>
                  </a:lnTo>
                  <a:lnTo>
                    <a:pt x="1489341" y="3350247"/>
                  </a:lnTo>
                  <a:lnTo>
                    <a:pt x="1488224" y="3350704"/>
                  </a:lnTo>
                  <a:lnTo>
                    <a:pt x="1486357" y="3352571"/>
                  </a:lnTo>
                  <a:lnTo>
                    <a:pt x="1485900" y="3353689"/>
                  </a:lnTo>
                  <a:lnTo>
                    <a:pt x="1485900" y="3356318"/>
                  </a:lnTo>
                  <a:lnTo>
                    <a:pt x="1486357" y="3357435"/>
                  </a:lnTo>
                  <a:lnTo>
                    <a:pt x="1488224" y="3359302"/>
                  </a:lnTo>
                  <a:lnTo>
                    <a:pt x="1489341" y="3359772"/>
                  </a:lnTo>
                  <a:lnTo>
                    <a:pt x="1501495" y="3359772"/>
                  </a:lnTo>
                  <a:lnTo>
                    <a:pt x="1502625" y="3359302"/>
                  </a:lnTo>
                  <a:lnTo>
                    <a:pt x="1504480" y="3357435"/>
                  </a:lnTo>
                  <a:lnTo>
                    <a:pt x="1504950" y="3356318"/>
                  </a:lnTo>
                  <a:lnTo>
                    <a:pt x="1504950" y="3353689"/>
                  </a:lnTo>
                  <a:close/>
                </a:path>
                <a:path w="6750684" h="3359785">
                  <a:moveTo>
                    <a:pt x="1504950" y="2516124"/>
                  </a:moveTo>
                  <a:lnTo>
                    <a:pt x="1504480" y="2515006"/>
                  </a:lnTo>
                  <a:lnTo>
                    <a:pt x="1502625" y="2513139"/>
                  </a:lnTo>
                  <a:lnTo>
                    <a:pt x="1501495" y="2512682"/>
                  </a:lnTo>
                  <a:lnTo>
                    <a:pt x="1489341" y="2512682"/>
                  </a:lnTo>
                  <a:lnTo>
                    <a:pt x="1488224" y="2513139"/>
                  </a:lnTo>
                  <a:lnTo>
                    <a:pt x="1486357" y="2515006"/>
                  </a:lnTo>
                  <a:lnTo>
                    <a:pt x="1485900" y="2516124"/>
                  </a:lnTo>
                  <a:lnTo>
                    <a:pt x="1485900" y="2518753"/>
                  </a:lnTo>
                  <a:lnTo>
                    <a:pt x="1486357" y="2519883"/>
                  </a:lnTo>
                  <a:lnTo>
                    <a:pt x="1488224" y="2521737"/>
                  </a:lnTo>
                  <a:lnTo>
                    <a:pt x="1489341" y="2522207"/>
                  </a:lnTo>
                  <a:lnTo>
                    <a:pt x="1501495" y="2522207"/>
                  </a:lnTo>
                  <a:lnTo>
                    <a:pt x="1502625" y="2521737"/>
                  </a:lnTo>
                  <a:lnTo>
                    <a:pt x="1504480" y="2519883"/>
                  </a:lnTo>
                  <a:lnTo>
                    <a:pt x="1504950" y="2518753"/>
                  </a:lnTo>
                  <a:lnTo>
                    <a:pt x="1504950" y="2516124"/>
                  </a:lnTo>
                  <a:close/>
                </a:path>
                <a:path w="6750684" h="3359785">
                  <a:moveTo>
                    <a:pt x="1504950" y="1678571"/>
                  </a:moveTo>
                  <a:lnTo>
                    <a:pt x="1504480" y="1677441"/>
                  </a:lnTo>
                  <a:lnTo>
                    <a:pt x="1502625" y="1675587"/>
                  </a:lnTo>
                  <a:lnTo>
                    <a:pt x="1501495" y="1675117"/>
                  </a:lnTo>
                  <a:lnTo>
                    <a:pt x="1489341" y="1675117"/>
                  </a:lnTo>
                  <a:lnTo>
                    <a:pt x="1488224" y="1675587"/>
                  </a:lnTo>
                  <a:lnTo>
                    <a:pt x="1486357" y="1677441"/>
                  </a:lnTo>
                  <a:lnTo>
                    <a:pt x="1485900" y="1678571"/>
                  </a:lnTo>
                  <a:lnTo>
                    <a:pt x="1485900" y="1681200"/>
                  </a:lnTo>
                  <a:lnTo>
                    <a:pt x="1486357" y="1682318"/>
                  </a:lnTo>
                  <a:lnTo>
                    <a:pt x="1488224" y="1684185"/>
                  </a:lnTo>
                  <a:lnTo>
                    <a:pt x="1489341" y="1684642"/>
                  </a:lnTo>
                  <a:lnTo>
                    <a:pt x="1501495" y="1684642"/>
                  </a:lnTo>
                  <a:lnTo>
                    <a:pt x="1502625" y="1684185"/>
                  </a:lnTo>
                  <a:lnTo>
                    <a:pt x="1504480" y="1682318"/>
                  </a:lnTo>
                  <a:lnTo>
                    <a:pt x="1504950" y="1681200"/>
                  </a:lnTo>
                  <a:lnTo>
                    <a:pt x="1504950" y="1678571"/>
                  </a:lnTo>
                  <a:close/>
                </a:path>
                <a:path w="6750684" h="3359785">
                  <a:moveTo>
                    <a:pt x="1504950" y="841006"/>
                  </a:moveTo>
                  <a:lnTo>
                    <a:pt x="1504480" y="839889"/>
                  </a:lnTo>
                  <a:lnTo>
                    <a:pt x="1502625" y="838022"/>
                  </a:lnTo>
                  <a:lnTo>
                    <a:pt x="1501495" y="837552"/>
                  </a:lnTo>
                  <a:lnTo>
                    <a:pt x="1489341" y="837552"/>
                  </a:lnTo>
                  <a:lnTo>
                    <a:pt x="1488224" y="838022"/>
                  </a:lnTo>
                  <a:lnTo>
                    <a:pt x="1486357" y="839889"/>
                  </a:lnTo>
                  <a:lnTo>
                    <a:pt x="1485900" y="841006"/>
                  </a:lnTo>
                  <a:lnTo>
                    <a:pt x="1485900" y="843635"/>
                  </a:lnTo>
                  <a:lnTo>
                    <a:pt x="1486357" y="844753"/>
                  </a:lnTo>
                  <a:lnTo>
                    <a:pt x="1488224" y="846620"/>
                  </a:lnTo>
                  <a:lnTo>
                    <a:pt x="1489341" y="847077"/>
                  </a:lnTo>
                  <a:lnTo>
                    <a:pt x="1501495" y="847077"/>
                  </a:lnTo>
                  <a:lnTo>
                    <a:pt x="1502625" y="846620"/>
                  </a:lnTo>
                  <a:lnTo>
                    <a:pt x="1504480" y="844753"/>
                  </a:lnTo>
                  <a:lnTo>
                    <a:pt x="1504950" y="843635"/>
                  </a:lnTo>
                  <a:lnTo>
                    <a:pt x="1504950" y="841006"/>
                  </a:lnTo>
                  <a:close/>
                </a:path>
                <a:path w="6750684" h="3359785">
                  <a:moveTo>
                    <a:pt x="1504950" y="3441"/>
                  </a:moveTo>
                  <a:lnTo>
                    <a:pt x="1504480" y="2324"/>
                  </a:lnTo>
                  <a:lnTo>
                    <a:pt x="1502625" y="457"/>
                  </a:lnTo>
                  <a:lnTo>
                    <a:pt x="1501495" y="0"/>
                  </a:lnTo>
                  <a:lnTo>
                    <a:pt x="1489341" y="0"/>
                  </a:lnTo>
                  <a:lnTo>
                    <a:pt x="1488224" y="457"/>
                  </a:lnTo>
                  <a:lnTo>
                    <a:pt x="1486357" y="2324"/>
                  </a:lnTo>
                  <a:lnTo>
                    <a:pt x="1485900" y="3441"/>
                  </a:lnTo>
                  <a:lnTo>
                    <a:pt x="1485900" y="6070"/>
                  </a:lnTo>
                  <a:lnTo>
                    <a:pt x="1486357" y="7200"/>
                  </a:lnTo>
                  <a:lnTo>
                    <a:pt x="1488224" y="9055"/>
                  </a:lnTo>
                  <a:lnTo>
                    <a:pt x="1489341" y="9525"/>
                  </a:lnTo>
                  <a:lnTo>
                    <a:pt x="1501495" y="9525"/>
                  </a:lnTo>
                  <a:lnTo>
                    <a:pt x="1502625" y="9055"/>
                  </a:lnTo>
                  <a:lnTo>
                    <a:pt x="1504480" y="7200"/>
                  </a:lnTo>
                  <a:lnTo>
                    <a:pt x="1504950" y="6070"/>
                  </a:lnTo>
                  <a:lnTo>
                    <a:pt x="1504950" y="3441"/>
                  </a:lnTo>
                  <a:close/>
                </a:path>
                <a:path w="6750684" h="3359785">
                  <a:moveTo>
                    <a:pt x="1562100" y="3353689"/>
                  </a:moveTo>
                  <a:lnTo>
                    <a:pt x="1561630" y="3352571"/>
                  </a:lnTo>
                  <a:lnTo>
                    <a:pt x="1559775" y="3350704"/>
                  </a:lnTo>
                  <a:lnTo>
                    <a:pt x="1558645" y="3350247"/>
                  </a:lnTo>
                  <a:lnTo>
                    <a:pt x="1546491" y="3350247"/>
                  </a:lnTo>
                  <a:lnTo>
                    <a:pt x="1545374" y="3350704"/>
                  </a:lnTo>
                  <a:lnTo>
                    <a:pt x="1543507" y="3352571"/>
                  </a:lnTo>
                  <a:lnTo>
                    <a:pt x="1543050" y="3353689"/>
                  </a:lnTo>
                  <a:lnTo>
                    <a:pt x="1543050" y="3356318"/>
                  </a:lnTo>
                  <a:lnTo>
                    <a:pt x="1543507" y="3357435"/>
                  </a:lnTo>
                  <a:lnTo>
                    <a:pt x="1545374" y="3359302"/>
                  </a:lnTo>
                  <a:lnTo>
                    <a:pt x="1546491" y="3359772"/>
                  </a:lnTo>
                  <a:lnTo>
                    <a:pt x="1558645" y="3359772"/>
                  </a:lnTo>
                  <a:lnTo>
                    <a:pt x="1559775" y="3359302"/>
                  </a:lnTo>
                  <a:lnTo>
                    <a:pt x="1561630" y="3357435"/>
                  </a:lnTo>
                  <a:lnTo>
                    <a:pt x="1562100" y="3356318"/>
                  </a:lnTo>
                  <a:lnTo>
                    <a:pt x="1562100" y="3353689"/>
                  </a:lnTo>
                  <a:close/>
                </a:path>
                <a:path w="6750684" h="3359785">
                  <a:moveTo>
                    <a:pt x="1562100" y="2516124"/>
                  </a:moveTo>
                  <a:lnTo>
                    <a:pt x="1561630" y="2515006"/>
                  </a:lnTo>
                  <a:lnTo>
                    <a:pt x="1559775" y="2513139"/>
                  </a:lnTo>
                  <a:lnTo>
                    <a:pt x="1558645" y="2512682"/>
                  </a:lnTo>
                  <a:lnTo>
                    <a:pt x="1546491" y="2512682"/>
                  </a:lnTo>
                  <a:lnTo>
                    <a:pt x="1545374" y="2513139"/>
                  </a:lnTo>
                  <a:lnTo>
                    <a:pt x="1543507" y="2515006"/>
                  </a:lnTo>
                  <a:lnTo>
                    <a:pt x="1543050" y="2516124"/>
                  </a:lnTo>
                  <a:lnTo>
                    <a:pt x="1543050" y="2518753"/>
                  </a:lnTo>
                  <a:lnTo>
                    <a:pt x="1543507" y="2519883"/>
                  </a:lnTo>
                  <a:lnTo>
                    <a:pt x="1545374" y="2521737"/>
                  </a:lnTo>
                  <a:lnTo>
                    <a:pt x="1546491" y="2522207"/>
                  </a:lnTo>
                  <a:lnTo>
                    <a:pt x="1558645" y="2522207"/>
                  </a:lnTo>
                  <a:lnTo>
                    <a:pt x="1559775" y="2521737"/>
                  </a:lnTo>
                  <a:lnTo>
                    <a:pt x="1561630" y="2519883"/>
                  </a:lnTo>
                  <a:lnTo>
                    <a:pt x="1562100" y="2518753"/>
                  </a:lnTo>
                  <a:lnTo>
                    <a:pt x="1562100" y="2516124"/>
                  </a:lnTo>
                  <a:close/>
                </a:path>
                <a:path w="6750684" h="3359785">
                  <a:moveTo>
                    <a:pt x="1562100" y="1678571"/>
                  </a:moveTo>
                  <a:lnTo>
                    <a:pt x="1561630" y="1677441"/>
                  </a:lnTo>
                  <a:lnTo>
                    <a:pt x="1559775" y="1675587"/>
                  </a:lnTo>
                  <a:lnTo>
                    <a:pt x="1558645" y="1675117"/>
                  </a:lnTo>
                  <a:lnTo>
                    <a:pt x="1546491" y="1675117"/>
                  </a:lnTo>
                  <a:lnTo>
                    <a:pt x="1545374" y="1675587"/>
                  </a:lnTo>
                  <a:lnTo>
                    <a:pt x="1543507" y="1677441"/>
                  </a:lnTo>
                  <a:lnTo>
                    <a:pt x="1543050" y="1678571"/>
                  </a:lnTo>
                  <a:lnTo>
                    <a:pt x="1543050" y="1681200"/>
                  </a:lnTo>
                  <a:lnTo>
                    <a:pt x="1543507" y="1682318"/>
                  </a:lnTo>
                  <a:lnTo>
                    <a:pt x="1545374" y="1684185"/>
                  </a:lnTo>
                  <a:lnTo>
                    <a:pt x="1546491" y="1684642"/>
                  </a:lnTo>
                  <a:lnTo>
                    <a:pt x="1558645" y="1684642"/>
                  </a:lnTo>
                  <a:lnTo>
                    <a:pt x="1559775" y="1684185"/>
                  </a:lnTo>
                  <a:lnTo>
                    <a:pt x="1561630" y="1682318"/>
                  </a:lnTo>
                  <a:lnTo>
                    <a:pt x="1562100" y="1681200"/>
                  </a:lnTo>
                  <a:lnTo>
                    <a:pt x="1562100" y="1678571"/>
                  </a:lnTo>
                  <a:close/>
                </a:path>
                <a:path w="6750684" h="3359785">
                  <a:moveTo>
                    <a:pt x="1562100" y="841006"/>
                  </a:moveTo>
                  <a:lnTo>
                    <a:pt x="1561630" y="839889"/>
                  </a:lnTo>
                  <a:lnTo>
                    <a:pt x="1559775" y="838022"/>
                  </a:lnTo>
                  <a:lnTo>
                    <a:pt x="1558645" y="837552"/>
                  </a:lnTo>
                  <a:lnTo>
                    <a:pt x="1546491" y="837552"/>
                  </a:lnTo>
                  <a:lnTo>
                    <a:pt x="1545374" y="838022"/>
                  </a:lnTo>
                  <a:lnTo>
                    <a:pt x="1543507" y="839889"/>
                  </a:lnTo>
                  <a:lnTo>
                    <a:pt x="1543050" y="841006"/>
                  </a:lnTo>
                  <a:lnTo>
                    <a:pt x="1543050" y="843635"/>
                  </a:lnTo>
                  <a:lnTo>
                    <a:pt x="1543507" y="844753"/>
                  </a:lnTo>
                  <a:lnTo>
                    <a:pt x="1545374" y="846620"/>
                  </a:lnTo>
                  <a:lnTo>
                    <a:pt x="1546491" y="847077"/>
                  </a:lnTo>
                  <a:lnTo>
                    <a:pt x="1558645" y="847077"/>
                  </a:lnTo>
                  <a:lnTo>
                    <a:pt x="1559775" y="846620"/>
                  </a:lnTo>
                  <a:lnTo>
                    <a:pt x="1561630" y="844753"/>
                  </a:lnTo>
                  <a:lnTo>
                    <a:pt x="1562100" y="843635"/>
                  </a:lnTo>
                  <a:lnTo>
                    <a:pt x="1562100" y="841006"/>
                  </a:lnTo>
                  <a:close/>
                </a:path>
                <a:path w="6750684" h="3359785">
                  <a:moveTo>
                    <a:pt x="1562100" y="3441"/>
                  </a:moveTo>
                  <a:lnTo>
                    <a:pt x="1561630" y="2324"/>
                  </a:lnTo>
                  <a:lnTo>
                    <a:pt x="1559775" y="457"/>
                  </a:lnTo>
                  <a:lnTo>
                    <a:pt x="1558645" y="0"/>
                  </a:lnTo>
                  <a:lnTo>
                    <a:pt x="1546491" y="0"/>
                  </a:lnTo>
                  <a:lnTo>
                    <a:pt x="1545374" y="457"/>
                  </a:lnTo>
                  <a:lnTo>
                    <a:pt x="1543507" y="2324"/>
                  </a:lnTo>
                  <a:lnTo>
                    <a:pt x="1543050" y="3441"/>
                  </a:lnTo>
                  <a:lnTo>
                    <a:pt x="1543050" y="6070"/>
                  </a:lnTo>
                  <a:lnTo>
                    <a:pt x="1543507" y="7200"/>
                  </a:lnTo>
                  <a:lnTo>
                    <a:pt x="1545374" y="9055"/>
                  </a:lnTo>
                  <a:lnTo>
                    <a:pt x="1546491" y="9525"/>
                  </a:lnTo>
                  <a:lnTo>
                    <a:pt x="1558645" y="9525"/>
                  </a:lnTo>
                  <a:lnTo>
                    <a:pt x="1559775" y="9055"/>
                  </a:lnTo>
                  <a:lnTo>
                    <a:pt x="1561630" y="7200"/>
                  </a:lnTo>
                  <a:lnTo>
                    <a:pt x="1562100" y="6070"/>
                  </a:lnTo>
                  <a:lnTo>
                    <a:pt x="1562100" y="3441"/>
                  </a:lnTo>
                  <a:close/>
                </a:path>
                <a:path w="6750684" h="3359785">
                  <a:moveTo>
                    <a:pt x="1619250" y="3353689"/>
                  </a:moveTo>
                  <a:lnTo>
                    <a:pt x="1618780" y="3352571"/>
                  </a:lnTo>
                  <a:lnTo>
                    <a:pt x="1616925" y="3350704"/>
                  </a:lnTo>
                  <a:lnTo>
                    <a:pt x="1615795" y="3350247"/>
                  </a:lnTo>
                  <a:lnTo>
                    <a:pt x="1603641" y="3350247"/>
                  </a:lnTo>
                  <a:lnTo>
                    <a:pt x="1602524" y="3350704"/>
                  </a:lnTo>
                  <a:lnTo>
                    <a:pt x="1600657" y="3352571"/>
                  </a:lnTo>
                  <a:lnTo>
                    <a:pt x="1600200" y="3353689"/>
                  </a:lnTo>
                  <a:lnTo>
                    <a:pt x="1600200" y="3356318"/>
                  </a:lnTo>
                  <a:lnTo>
                    <a:pt x="1600657" y="3357435"/>
                  </a:lnTo>
                  <a:lnTo>
                    <a:pt x="1602524" y="3359302"/>
                  </a:lnTo>
                  <a:lnTo>
                    <a:pt x="1603641" y="3359772"/>
                  </a:lnTo>
                  <a:lnTo>
                    <a:pt x="1615795" y="3359772"/>
                  </a:lnTo>
                  <a:lnTo>
                    <a:pt x="1616925" y="3359302"/>
                  </a:lnTo>
                  <a:lnTo>
                    <a:pt x="1618780" y="3357435"/>
                  </a:lnTo>
                  <a:lnTo>
                    <a:pt x="1619250" y="3356318"/>
                  </a:lnTo>
                  <a:lnTo>
                    <a:pt x="1619250" y="3353689"/>
                  </a:lnTo>
                  <a:close/>
                </a:path>
                <a:path w="6750684" h="3359785">
                  <a:moveTo>
                    <a:pt x="1619250" y="2516124"/>
                  </a:moveTo>
                  <a:lnTo>
                    <a:pt x="1618780" y="2515006"/>
                  </a:lnTo>
                  <a:lnTo>
                    <a:pt x="1616925" y="2513139"/>
                  </a:lnTo>
                  <a:lnTo>
                    <a:pt x="1615795" y="2512682"/>
                  </a:lnTo>
                  <a:lnTo>
                    <a:pt x="1603641" y="2512682"/>
                  </a:lnTo>
                  <a:lnTo>
                    <a:pt x="1602524" y="2513139"/>
                  </a:lnTo>
                  <a:lnTo>
                    <a:pt x="1600657" y="2515006"/>
                  </a:lnTo>
                  <a:lnTo>
                    <a:pt x="1600200" y="2516124"/>
                  </a:lnTo>
                  <a:lnTo>
                    <a:pt x="1600200" y="2518753"/>
                  </a:lnTo>
                  <a:lnTo>
                    <a:pt x="1600657" y="2519883"/>
                  </a:lnTo>
                  <a:lnTo>
                    <a:pt x="1602524" y="2521737"/>
                  </a:lnTo>
                  <a:lnTo>
                    <a:pt x="1603641" y="2522207"/>
                  </a:lnTo>
                  <a:lnTo>
                    <a:pt x="1615795" y="2522207"/>
                  </a:lnTo>
                  <a:lnTo>
                    <a:pt x="1616925" y="2521737"/>
                  </a:lnTo>
                  <a:lnTo>
                    <a:pt x="1618780" y="2519883"/>
                  </a:lnTo>
                  <a:lnTo>
                    <a:pt x="1619250" y="2518753"/>
                  </a:lnTo>
                  <a:lnTo>
                    <a:pt x="1619250" y="2516124"/>
                  </a:lnTo>
                  <a:close/>
                </a:path>
                <a:path w="6750684" h="3359785">
                  <a:moveTo>
                    <a:pt x="1619250" y="1678571"/>
                  </a:moveTo>
                  <a:lnTo>
                    <a:pt x="1618780" y="1677441"/>
                  </a:lnTo>
                  <a:lnTo>
                    <a:pt x="1616925" y="1675587"/>
                  </a:lnTo>
                  <a:lnTo>
                    <a:pt x="1615795" y="1675117"/>
                  </a:lnTo>
                  <a:lnTo>
                    <a:pt x="1603641" y="1675117"/>
                  </a:lnTo>
                  <a:lnTo>
                    <a:pt x="1602524" y="1675587"/>
                  </a:lnTo>
                  <a:lnTo>
                    <a:pt x="1600657" y="1677441"/>
                  </a:lnTo>
                  <a:lnTo>
                    <a:pt x="1600200" y="1678571"/>
                  </a:lnTo>
                  <a:lnTo>
                    <a:pt x="1600200" y="1681200"/>
                  </a:lnTo>
                  <a:lnTo>
                    <a:pt x="1600657" y="1682318"/>
                  </a:lnTo>
                  <a:lnTo>
                    <a:pt x="1602524" y="1684185"/>
                  </a:lnTo>
                  <a:lnTo>
                    <a:pt x="1603641" y="1684642"/>
                  </a:lnTo>
                  <a:lnTo>
                    <a:pt x="1615795" y="1684642"/>
                  </a:lnTo>
                  <a:lnTo>
                    <a:pt x="1616925" y="1684185"/>
                  </a:lnTo>
                  <a:lnTo>
                    <a:pt x="1618780" y="1682318"/>
                  </a:lnTo>
                  <a:lnTo>
                    <a:pt x="1619250" y="1681200"/>
                  </a:lnTo>
                  <a:lnTo>
                    <a:pt x="1619250" y="1678571"/>
                  </a:lnTo>
                  <a:close/>
                </a:path>
                <a:path w="6750684" h="3359785">
                  <a:moveTo>
                    <a:pt x="1619250" y="841006"/>
                  </a:moveTo>
                  <a:lnTo>
                    <a:pt x="1618780" y="839889"/>
                  </a:lnTo>
                  <a:lnTo>
                    <a:pt x="1616925" y="838022"/>
                  </a:lnTo>
                  <a:lnTo>
                    <a:pt x="1615795" y="837552"/>
                  </a:lnTo>
                  <a:lnTo>
                    <a:pt x="1603641" y="837552"/>
                  </a:lnTo>
                  <a:lnTo>
                    <a:pt x="1602524" y="838022"/>
                  </a:lnTo>
                  <a:lnTo>
                    <a:pt x="1600657" y="839889"/>
                  </a:lnTo>
                  <a:lnTo>
                    <a:pt x="1600200" y="841006"/>
                  </a:lnTo>
                  <a:lnTo>
                    <a:pt x="1600200" y="843635"/>
                  </a:lnTo>
                  <a:lnTo>
                    <a:pt x="1600657" y="844753"/>
                  </a:lnTo>
                  <a:lnTo>
                    <a:pt x="1602524" y="846620"/>
                  </a:lnTo>
                  <a:lnTo>
                    <a:pt x="1603641" y="847077"/>
                  </a:lnTo>
                  <a:lnTo>
                    <a:pt x="1615795" y="847077"/>
                  </a:lnTo>
                  <a:lnTo>
                    <a:pt x="1616925" y="846620"/>
                  </a:lnTo>
                  <a:lnTo>
                    <a:pt x="1618780" y="844753"/>
                  </a:lnTo>
                  <a:lnTo>
                    <a:pt x="1619250" y="843635"/>
                  </a:lnTo>
                  <a:lnTo>
                    <a:pt x="1619250" y="841006"/>
                  </a:lnTo>
                  <a:close/>
                </a:path>
                <a:path w="6750684" h="3359785">
                  <a:moveTo>
                    <a:pt x="1619250" y="3441"/>
                  </a:moveTo>
                  <a:lnTo>
                    <a:pt x="1618780" y="2324"/>
                  </a:lnTo>
                  <a:lnTo>
                    <a:pt x="1616925" y="457"/>
                  </a:lnTo>
                  <a:lnTo>
                    <a:pt x="1615795" y="0"/>
                  </a:lnTo>
                  <a:lnTo>
                    <a:pt x="1603641" y="0"/>
                  </a:lnTo>
                  <a:lnTo>
                    <a:pt x="1602524" y="457"/>
                  </a:lnTo>
                  <a:lnTo>
                    <a:pt x="1600657" y="2324"/>
                  </a:lnTo>
                  <a:lnTo>
                    <a:pt x="1600200" y="3441"/>
                  </a:lnTo>
                  <a:lnTo>
                    <a:pt x="1600200" y="6070"/>
                  </a:lnTo>
                  <a:lnTo>
                    <a:pt x="1600657" y="7200"/>
                  </a:lnTo>
                  <a:lnTo>
                    <a:pt x="1602524" y="9055"/>
                  </a:lnTo>
                  <a:lnTo>
                    <a:pt x="1603641" y="9525"/>
                  </a:lnTo>
                  <a:lnTo>
                    <a:pt x="1615795" y="9525"/>
                  </a:lnTo>
                  <a:lnTo>
                    <a:pt x="1616925" y="9055"/>
                  </a:lnTo>
                  <a:lnTo>
                    <a:pt x="1618780" y="7200"/>
                  </a:lnTo>
                  <a:lnTo>
                    <a:pt x="1619250" y="6070"/>
                  </a:lnTo>
                  <a:lnTo>
                    <a:pt x="1619250" y="3441"/>
                  </a:lnTo>
                  <a:close/>
                </a:path>
                <a:path w="6750684" h="3359785">
                  <a:moveTo>
                    <a:pt x="1676400" y="3353689"/>
                  </a:moveTo>
                  <a:lnTo>
                    <a:pt x="1675930" y="3352571"/>
                  </a:lnTo>
                  <a:lnTo>
                    <a:pt x="1674075" y="3350704"/>
                  </a:lnTo>
                  <a:lnTo>
                    <a:pt x="1672945" y="3350247"/>
                  </a:lnTo>
                  <a:lnTo>
                    <a:pt x="1660791" y="3350247"/>
                  </a:lnTo>
                  <a:lnTo>
                    <a:pt x="1659674" y="3350704"/>
                  </a:lnTo>
                  <a:lnTo>
                    <a:pt x="1657807" y="3352571"/>
                  </a:lnTo>
                  <a:lnTo>
                    <a:pt x="1657350" y="3353689"/>
                  </a:lnTo>
                  <a:lnTo>
                    <a:pt x="1657350" y="3356318"/>
                  </a:lnTo>
                  <a:lnTo>
                    <a:pt x="1657807" y="3357435"/>
                  </a:lnTo>
                  <a:lnTo>
                    <a:pt x="1659674" y="3359302"/>
                  </a:lnTo>
                  <a:lnTo>
                    <a:pt x="1660791" y="3359772"/>
                  </a:lnTo>
                  <a:lnTo>
                    <a:pt x="1672945" y="3359772"/>
                  </a:lnTo>
                  <a:lnTo>
                    <a:pt x="1674075" y="3359302"/>
                  </a:lnTo>
                  <a:lnTo>
                    <a:pt x="1675930" y="3357435"/>
                  </a:lnTo>
                  <a:lnTo>
                    <a:pt x="1676400" y="3356318"/>
                  </a:lnTo>
                  <a:lnTo>
                    <a:pt x="1676400" y="3353689"/>
                  </a:lnTo>
                  <a:close/>
                </a:path>
                <a:path w="6750684" h="3359785">
                  <a:moveTo>
                    <a:pt x="1676400" y="2516124"/>
                  </a:moveTo>
                  <a:lnTo>
                    <a:pt x="1675930" y="2515006"/>
                  </a:lnTo>
                  <a:lnTo>
                    <a:pt x="1674075" y="2513139"/>
                  </a:lnTo>
                  <a:lnTo>
                    <a:pt x="1672945" y="2512682"/>
                  </a:lnTo>
                  <a:lnTo>
                    <a:pt x="1660791" y="2512682"/>
                  </a:lnTo>
                  <a:lnTo>
                    <a:pt x="1659674" y="2513139"/>
                  </a:lnTo>
                  <a:lnTo>
                    <a:pt x="1657807" y="2515006"/>
                  </a:lnTo>
                  <a:lnTo>
                    <a:pt x="1657350" y="2516124"/>
                  </a:lnTo>
                  <a:lnTo>
                    <a:pt x="1657350" y="2518753"/>
                  </a:lnTo>
                  <a:lnTo>
                    <a:pt x="1657807" y="2519883"/>
                  </a:lnTo>
                  <a:lnTo>
                    <a:pt x="1659674" y="2521737"/>
                  </a:lnTo>
                  <a:lnTo>
                    <a:pt x="1660791" y="2522207"/>
                  </a:lnTo>
                  <a:lnTo>
                    <a:pt x="1672945" y="2522207"/>
                  </a:lnTo>
                  <a:lnTo>
                    <a:pt x="1674075" y="2521737"/>
                  </a:lnTo>
                  <a:lnTo>
                    <a:pt x="1675930" y="2519883"/>
                  </a:lnTo>
                  <a:lnTo>
                    <a:pt x="1676400" y="2518753"/>
                  </a:lnTo>
                  <a:lnTo>
                    <a:pt x="1676400" y="2516124"/>
                  </a:lnTo>
                  <a:close/>
                </a:path>
                <a:path w="6750684" h="3359785">
                  <a:moveTo>
                    <a:pt x="1676400" y="1678571"/>
                  </a:moveTo>
                  <a:lnTo>
                    <a:pt x="1675930" y="1677441"/>
                  </a:lnTo>
                  <a:lnTo>
                    <a:pt x="1674075" y="1675587"/>
                  </a:lnTo>
                  <a:lnTo>
                    <a:pt x="1672945" y="1675117"/>
                  </a:lnTo>
                  <a:lnTo>
                    <a:pt x="1660791" y="1675117"/>
                  </a:lnTo>
                  <a:lnTo>
                    <a:pt x="1659674" y="1675587"/>
                  </a:lnTo>
                  <a:lnTo>
                    <a:pt x="1657807" y="1677441"/>
                  </a:lnTo>
                  <a:lnTo>
                    <a:pt x="1657350" y="1678571"/>
                  </a:lnTo>
                  <a:lnTo>
                    <a:pt x="1657350" y="1681200"/>
                  </a:lnTo>
                  <a:lnTo>
                    <a:pt x="1657807" y="1682318"/>
                  </a:lnTo>
                  <a:lnTo>
                    <a:pt x="1659674" y="1684185"/>
                  </a:lnTo>
                  <a:lnTo>
                    <a:pt x="1660791" y="1684642"/>
                  </a:lnTo>
                  <a:lnTo>
                    <a:pt x="1672945" y="1684642"/>
                  </a:lnTo>
                  <a:lnTo>
                    <a:pt x="1674075" y="1684185"/>
                  </a:lnTo>
                  <a:lnTo>
                    <a:pt x="1675930" y="1682318"/>
                  </a:lnTo>
                  <a:lnTo>
                    <a:pt x="1676400" y="1681200"/>
                  </a:lnTo>
                  <a:lnTo>
                    <a:pt x="1676400" y="1678571"/>
                  </a:lnTo>
                  <a:close/>
                </a:path>
                <a:path w="6750684" h="3359785">
                  <a:moveTo>
                    <a:pt x="1676400" y="841006"/>
                  </a:moveTo>
                  <a:lnTo>
                    <a:pt x="1675930" y="839889"/>
                  </a:lnTo>
                  <a:lnTo>
                    <a:pt x="1674075" y="838022"/>
                  </a:lnTo>
                  <a:lnTo>
                    <a:pt x="1672945" y="837552"/>
                  </a:lnTo>
                  <a:lnTo>
                    <a:pt x="1660791" y="837552"/>
                  </a:lnTo>
                  <a:lnTo>
                    <a:pt x="1659674" y="838022"/>
                  </a:lnTo>
                  <a:lnTo>
                    <a:pt x="1657807" y="839889"/>
                  </a:lnTo>
                  <a:lnTo>
                    <a:pt x="1657350" y="841006"/>
                  </a:lnTo>
                  <a:lnTo>
                    <a:pt x="1657350" y="843635"/>
                  </a:lnTo>
                  <a:lnTo>
                    <a:pt x="1657807" y="844753"/>
                  </a:lnTo>
                  <a:lnTo>
                    <a:pt x="1659674" y="846620"/>
                  </a:lnTo>
                  <a:lnTo>
                    <a:pt x="1660791" y="847077"/>
                  </a:lnTo>
                  <a:lnTo>
                    <a:pt x="1672945" y="847077"/>
                  </a:lnTo>
                  <a:lnTo>
                    <a:pt x="1674075" y="846620"/>
                  </a:lnTo>
                  <a:lnTo>
                    <a:pt x="1675930" y="844753"/>
                  </a:lnTo>
                  <a:lnTo>
                    <a:pt x="1676400" y="843635"/>
                  </a:lnTo>
                  <a:lnTo>
                    <a:pt x="1676400" y="841006"/>
                  </a:lnTo>
                  <a:close/>
                </a:path>
                <a:path w="6750684" h="3359785">
                  <a:moveTo>
                    <a:pt x="1676400" y="3441"/>
                  </a:moveTo>
                  <a:lnTo>
                    <a:pt x="1675930" y="2324"/>
                  </a:lnTo>
                  <a:lnTo>
                    <a:pt x="1674075" y="457"/>
                  </a:lnTo>
                  <a:lnTo>
                    <a:pt x="1672945" y="0"/>
                  </a:lnTo>
                  <a:lnTo>
                    <a:pt x="1660791" y="0"/>
                  </a:lnTo>
                  <a:lnTo>
                    <a:pt x="1659674" y="457"/>
                  </a:lnTo>
                  <a:lnTo>
                    <a:pt x="1657807" y="2324"/>
                  </a:lnTo>
                  <a:lnTo>
                    <a:pt x="1657350" y="3441"/>
                  </a:lnTo>
                  <a:lnTo>
                    <a:pt x="1657350" y="6070"/>
                  </a:lnTo>
                  <a:lnTo>
                    <a:pt x="1657807" y="7200"/>
                  </a:lnTo>
                  <a:lnTo>
                    <a:pt x="1659674" y="9055"/>
                  </a:lnTo>
                  <a:lnTo>
                    <a:pt x="1660791" y="9525"/>
                  </a:lnTo>
                  <a:lnTo>
                    <a:pt x="1672945" y="9525"/>
                  </a:lnTo>
                  <a:lnTo>
                    <a:pt x="1674075" y="9055"/>
                  </a:lnTo>
                  <a:lnTo>
                    <a:pt x="1675930" y="7200"/>
                  </a:lnTo>
                  <a:lnTo>
                    <a:pt x="1676400" y="6070"/>
                  </a:lnTo>
                  <a:lnTo>
                    <a:pt x="1676400" y="3441"/>
                  </a:lnTo>
                  <a:close/>
                </a:path>
                <a:path w="6750684" h="3359785">
                  <a:moveTo>
                    <a:pt x="1733550" y="3353689"/>
                  </a:moveTo>
                  <a:lnTo>
                    <a:pt x="1733080" y="3352571"/>
                  </a:lnTo>
                  <a:lnTo>
                    <a:pt x="1731225" y="3350704"/>
                  </a:lnTo>
                  <a:lnTo>
                    <a:pt x="1730095" y="3350247"/>
                  </a:lnTo>
                  <a:lnTo>
                    <a:pt x="1717941" y="3350247"/>
                  </a:lnTo>
                  <a:lnTo>
                    <a:pt x="1716824" y="3350704"/>
                  </a:lnTo>
                  <a:lnTo>
                    <a:pt x="1714957" y="3352571"/>
                  </a:lnTo>
                  <a:lnTo>
                    <a:pt x="1714500" y="3353689"/>
                  </a:lnTo>
                  <a:lnTo>
                    <a:pt x="1714500" y="3356318"/>
                  </a:lnTo>
                  <a:lnTo>
                    <a:pt x="1714957" y="3357435"/>
                  </a:lnTo>
                  <a:lnTo>
                    <a:pt x="1716824" y="3359302"/>
                  </a:lnTo>
                  <a:lnTo>
                    <a:pt x="1717941" y="3359772"/>
                  </a:lnTo>
                  <a:lnTo>
                    <a:pt x="1730095" y="3359772"/>
                  </a:lnTo>
                  <a:lnTo>
                    <a:pt x="1731225" y="3359302"/>
                  </a:lnTo>
                  <a:lnTo>
                    <a:pt x="1733080" y="3357435"/>
                  </a:lnTo>
                  <a:lnTo>
                    <a:pt x="1733550" y="3356318"/>
                  </a:lnTo>
                  <a:lnTo>
                    <a:pt x="1733550" y="3353689"/>
                  </a:lnTo>
                  <a:close/>
                </a:path>
                <a:path w="6750684" h="3359785">
                  <a:moveTo>
                    <a:pt x="1733550" y="2516124"/>
                  </a:moveTo>
                  <a:lnTo>
                    <a:pt x="1733080" y="2515006"/>
                  </a:lnTo>
                  <a:lnTo>
                    <a:pt x="1731225" y="2513139"/>
                  </a:lnTo>
                  <a:lnTo>
                    <a:pt x="1730095" y="2512682"/>
                  </a:lnTo>
                  <a:lnTo>
                    <a:pt x="1717941" y="2512682"/>
                  </a:lnTo>
                  <a:lnTo>
                    <a:pt x="1716824" y="2513139"/>
                  </a:lnTo>
                  <a:lnTo>
                    <a:pt x="1714957" y="2515006"/>
                  </a:lnTo>
                  <a:lnTo>
                    <a:pt x="1714500" y="2516124"/>
                  </a:lnTo>
                  <a:lnTo>
                    <a:pt x="1714500" y="2518753"/>
                  </a:lnTo>
                  <a:lnTo>
                    <a:pt x="1714957" y="2519883"/>
                  </a:lnTo>
                  <a:lnTo>
                    <a:pt x="1716824" y="2521737"/>
                  </a:lnTo>
                  <a:lnTo>
                    <a:pt x="1717941" y="2522207"/>
                  </a:lnTo>
                  <a:lnTo>
                    <a:pt x="1730095" y="2522207"/>
                  </a:lnTo>
                  <a:lnTo>
                    <a:pt x="1731225" y="2521737"/>
                  </a:lnTo>
                  <a:lnTo>
                    <a:pt x="1733080" y="2519883"/>
                  </a:lnTo>
                  <a:lnTo>
                    <a:pt x="1733550" y="2518753"/>
                  </a:lnTo>
                  <a:lnTo>
                    <a:pt x="1733550" y="2516124"/>
                  </a:lnTo>
                  <a:close/>
                </a:path>
                <a:path w="6750684" h="3359785">
                  <a:moveTo>
                    <a:pt x="1733550" y="1678571"/>
                  </a:moveTo>
                  <a:lnTo>
                    <a:pt x="1733080" y="1677441"/>
                  </a:lnTo>
                  <a:lnTo>
                    <a:pt x="1731225" y="1675587"/>
                  </a:lnTo>
                  <a:lnTo>
                    <a:pt x="1730095" y="1675117"/>
                  </a:lnTo>
                  <a:lnTo>
                    <a:pt x="1717941" y="1675117"/>
                  </a:lnTo>
                  <a:lnTo>
                    <a:pt x="1716824" y="1675587"/>
                  </a:lnTo>
                  <a:lnTo>
                    <a:pt x="1714957" y="1677441"/>
                  </a:lnTo>
                  <a:lnTo>
                    <a:pt x="1714500" y="1678571"/>
                  </a:lnTo>
                  <a:lnTo>
                    <a:pt x="1714500" y="1681200"/>
                  </a:lnTo>
                  <a:lnTo>
                    <a:pt x="1714957" y="1682318"/>
                  </a:lnTo>
                  <a:lnTo>
                    <a:pt x="1716824" y="1684185"/>
                  </a:lnTo>
                  <a:lnTo>
                    <a:pt x="1717941" y="1684642"/>
                  </a:lnTo>
                  <a:lnTo>
                    <a:pt x="1730095" y="1684642"/>
                  </a:lnTo>
                  <a:lnTo>
                    <a:pt x="1731225" y="1684185"/>
                  </a:lnTo>
                  <a:lnTo>
                    <a:pt x="1733080" y="1682318"/>
                  </a:lnTo>
                  <a:lnTo>
                    <a:pt x="1733550" y="1681200"/>
                  </a:lnTo>
                  <a:lnTo>
                    <a:pt x="1733550" y="1678571"/>
                  </a:lnTo>
                  <a:close/>
                </a:path>
                <a:path w="6750684" h="3359785">
                  <a:moveTo>
                    <a:pt x="1733550" y="841006"/>
                  </a:moveTo>
                  <a:lnTo>
                    <a:pt x="1733080" y="839889"/>
                  </a:lnTo>
                  <a:lnTo>
                    <a:pt x="1731225" y="838022"/>
                  </a:lnTo>
                  <a:lnTo>
                    <a:pt x="1730095" y="837552"/>
                  </a:lnTo>
                  <a:lnTo>
                    <a:pt x="1717941" y="837552"/>
                  </a:lnTo>
                  <a:lnTo>
                    <a:pt x="1716824" y="838022"/>
                  </a:lnTo>
                  <a:lnTo>
                    <a:pt x="1714957" y="839889"/>
                  </a:lnTo>
                  <a:lnTo>
                    <a:pt x="1714500" y="841006"/>
                  </a:lnTo>
                  <a:lnTo>
                    <a:pt x="1714500" y="843635"/>
                  </a:lnTo>
                  <a:lnTo>
                    <a:pt x="1714957" y="844753"/>
                  </a:lnTo>
                  <a:lnTo>
                    <a:pt x="1716824" y="846620"/>
                  </a:lnTo>
                  <a:lnTo>
                    <a:pt x="1717941" y="847077"/>
                  </a:lnTo>
                  <a:lnTo>
                    <a:pt x="1730095" y="847077"/>
                  </a:lnTo>
                  <a:lnTo>
                    <a:pt x="1731225" y="846620"/>
                  </a:lnTo>
                  <a:lnTo>
                    <a:pt x="1733080" y="844753"/>
                  </a:lnTo>
                  <a:lnTo>
                    <a:pt x="1733550" y="843635"/>
                  </a:lnTo>
                  <a:lnTo>
                    <a:pt x="1733550" y="841006"/>
                  </a:lnTo>
                  <a:close/>
                </a:path>
                <a:path w="6750684" h="3359785">
                  <a:moveTo>
                    <a:pt x="1733550" y="3441"/>
                  </a:moveTo>
                  <a:lnTo>
                    <a:pt x="1733080" y="2324"/>
                  </a:lnTo>
                  <a:lnTo>
                    <a:pt x="1731225" y="457"/>
                  </a:lnTo>
                  <a:lnTo>
                    <a:pt x="1730095" y="0"/>
                  </a:lnTo>
                  <a:lnTo>
                    <a:pt x="1717941" y="0"/>
                  </a:lnTo>
                  <a:lnTo>
                    <a:pt x="1716824" y="457"/>
                  </a:lnTo>
                  <a:lnTo>
                    <a:pt x="1714957" y="2324"/>
                  </a:lnTo>
                  <a:lnTo>
                    <a:pt x="1714500" y="3441"/>
                  </a:lnTo>
                  <a:lnTo>
                    <a:pt x="1714500" y="6070"/>
                  </a:lnTo>
                  <a:lnTo>
                    <a:pt x="1714957" y="7200"/>
                  </a:lnTo>
                  <a:lnTo>
                    <a:pt x="1716824" y="9055"/>
                  </a:lnTo>
                  <a:lnTo>
                    <a:pt x="1717941" y="9525"/>
                  </a:lnTo>
                  <a:lnTo>
                    <a:pt x="1730095" y="9525"/>
                  </a:lnTo>
                  <a:lnTo>
                    <a:pt x="1731225" y="9055"/>
                  </a:lnTo>
                  <a:lnTo>
                    <a:pt x="1733080" y="7200"/>
                  </a:lnTo>
                  <a:lnTo>
                    <a:pt x="1733550" y="6070"/>
                  </a:lnTo>
                  <a:lnTo>
                    <a:pt x="1733550" y="3441"/>
                  </a:lnTo>
                  <a:close/>
                </a:path>
                <a:path w="6750684" h="3359785">
                  <a:moveTo>
                    <a:pt x="1790700" y="3353689"/>
                  </a:moveTo>
                  <a:lnTo>
                    <a:pt x="1790230" y="3352571"/>
                  </a:lnTo>
                  <a:lnTo>
                    <a:pt x="1788375" y="3350704"/>
                  </a:lnTo>
                  <a:lnTo>
                    <a:pt x="1787245" y="3350247"/>
                  </a:lnTo>
                  <a:lnTo>
                    <a:pt x="1775091" y="3350247"/>
                  </a:lnTo>
                  <a:lnTo>
                    <a:pt x="1773974" y="3350704"/>
                  </a:lnTo>
                  <a:lnTo>
                    <a:pt x="1772107" y="3352571"/>
                  </a:lnTo>
                  <a:lnTo>
                    <a:pt x="1771650" y="3353689"/>
                  </a:lnTo>
                  <a:lnTo>
                    <a:pt x="1771650" y="3356318"/>
                  </a:lnTo>
                  <a:lnTo>
                    <a:pt x="1772107" y="3357435"/>
                  </a:lnTo>
                  <a:lnTo>
                    <a:pt x="1773974" y="3359302"/>
                  </a:lnTo>
                  <a:lnTo>
                    <a:pt x="1775091" y="3359772"/>
                  </a:lnTo>
                  <a:lnTo>
                    <a:pt x="1787245" y="3359772"/>
                  </a:lnTo>
                  <a:lnTo>
                    <a:pt x="1788375" y="3359302"/>
                  </a:lnTo>
                  <a:lnTo>
                    <a:pt x="1790230" y="3357435"/>
                  </a:lnTo>
                  <a:lnTo>
                    <a:pt x="1790700" y="3356318"/>
                  </a:lnTo>
                  <a:lnTo>
                    <a:pt x="1790700" y="3353689"/>
                  </a:lnTo>
                  <a:close/>
                </a:path>
                <a:path w="6750684" h="3359785">
                  <a:moveTo>
                    <a:pt x="1790700" y="2516124"/>
                  </a:moveTo>
                  <a:lnTo>
                    <a:pt x="1790230" y="2515006"/>
                  </a:lnTo>
                  <a:lnTo>
                    <a:pt x="1788375" y="2513139"/>
                  </a:lnTo>
                  <a:lnTo>
                    <a:pt x="1787245" y="2512682"/>
                  </a:lnTo>
                  <a:lnTo>
                    <a:pt x="1775091" y="2512682"/>
                  </a:lnTo>
                  <a:lnTo>
                    <a:pt x="1773974" y="2513139"/>
                  </a:lnTo>
                  <a:lnTo>
                    <a:pt x="1772107" y="2515006"/>
                  </a:lnTo>
                  <a:lnTo>
                    <a:pt x="1771650" y="2516124"/>
                  </a:lnTo>
                  <a:lnTo>
                    <a:pt x="1771650" y="2518753"/>
                  </a:lnTo>
                  <a:lnTo>
                    <a:pt x="1772107" y="2519883"/>
                  </a:lnTo>
                  <a:lnTo>
                    <a:pt x="1773974" y="2521737"/>
                  </a:lnTo>
                  <a:lnTo>
                    <a:pt x="1775091" y="2522207"/>
                  </a:lnTo>
                  <a:lnTo>
                    <a:pt x="1787245" y="2522207"/>
                  </a:lnTo>
                  <a:lnTo>
                    <a:pt x="1788375" y="2521737"/>
                  </a:lnTo>
                  <a:lnTo>
                    <a:pt x="1790230" y="2519883"/>
                  </a:lnTo>
                  <a:lnTo>
                    <a:pt x="1790700" y="2518753"/>
                  </a:lnTo>
                  <a:lnTo>
                    <a:pt x="1790700" y="2516124"/>
                  </a:lnTo>
                  <a:close/>
                </a:path>
                <a:path w="6750684" h="3359785">
                  <a:moveTo>
                    <a:pt x="1790700" y="1678571"/>
                  </a:moveTo>
                  <a:lnTo>
                    <a:pt x="1790230" y="1677441"/>
                  </a:lnTo>
                  <a:lnTo>
                    <a:pt x="1788375" y="1675587"/>
                  </a:lnTo>
                  <a:lnTo>
                    <a:pt x="1787245" y="1675117"/>
                  </a:lnTo>
                  <a:lnTo>
                    <a:pt x="1775091" y="1675117"/>
                  </a:lnTo>
                  <a:lnTo>
                    <a:pt x="1773974" y="1675587"/>
                  </a:lnTo>
                  <a:lnTo>
                    <a:pt x="1772107" y="1677441"/>
                  </a:lnTo>
                  <a:lnTo>
                    <a:pt x="1771650" y="1678571"/>
                  </a:lnTo>
                  <a:lnTo>
                    <a:pt x="1771650" y="1681200"/>
                  </a:lnTo>
                  <a:lnTo>
                    <a:pt x="1772107" y="1682318"/>
                  </a:lnTo>
                  <a:lnTo>
                    <a:pt x="1773974" y="1684185"/>
                  </a:lnTo>
                  <a:lnTo>
                    <a:pt x="1775091" y="1684642"/>
                  </a:lnTo>
                  <a:lnTo>
                    <a:pt x="1787245" y="1684642"/>
                  </a:lnTo>
                  <a:lnTo>
                    <a:pt x="1788375" y="1684185"/>
                  </a:lnTo>
                  <a:lnTo>
                    <a:pt x="1790230" y="1682318"/>
                  </a:lnTo>
                  <a:lnTo>
                    <a:pt x="1790700" y="1681200"/>
                  </a:lnTo>
                  <a:lnTo>
                    <a:pt x="1790700" y="1678571"/>
                  </a:lnTo>
                  <a:close/>
                </a:path>
                <a:path w="6750684" h="3359785">
                  <a:moveTo>
                    <a:pt x="1790700" y="841006"/>
                  </a:moveTo>
                  <a:lnTo>
                    <a:pt x="1790230" y="839889"/>
                  </a:lnTo>
                  <a:lnTo>
                    <a:pt x="1788375" y="838022"/>
                  </a:lnTo>
                  <a:lnTo>
                    <a:pt x="1787245" y="837552"/>
                  </a:lnTo>
                  <a:lnTo>
                    <a:pt x="1775091" y="837552"/>
                  </a:lnTo>
                  <a:lnTo>
                    <a:pt x="1773974" y="838022"/>
                  </a:lnTo>
                  <a:lnTo>
                    <a:pt x="1772107" y="839889"/>
                  </a:lnTo>
                  <a:lnTo>
                    <a:pt x="1771650" y="841006"/>
                  </a:lnTo>
                  <a:lnTo>
                    <a:pt x="1771650" y="843635"/>
                  </a:lnTo>
                  <a:lnTo>
                    <a:pt x="1772107" y="844753"/>
                  </a:lnTo>
                  <a:lnTo>
                    <a:pt x="1773974" y="846620"/>
                  </a:lnTo>
                  <a:lnTo>
                    <a:pt x="1775091" y="847077"/>
                  </a:lnTo>
                  <a:lnTo>
                    <a:pt x="1787245" y="847077"/>
                  </a:lnTo>
                  <a:lnTo>
                    <a:pt x="1788375" y="846620"/>
                  </a:lnTo>
                  <a:lnTo>
                    <a:pt x="1790230" y="844753"/>
                  </a:lnTo>
                  <a:lnTo>
                    <a:pt x="1790700" y="843635"/>
                  </a:lnTo>
                  <a:lnTo>
                    <a:pt x="1790700" y="841006"/>
                  </a:lnTo>
                  <a:close/>
                </a:path>
                <a:path w="6750684" h="3359785">
                  <a:moveTo>
                    <a:pt x="1790700" y="3441"/>
                  </a:moveTo>
                  <a:lnTo>
                    <a:pt x="1790230" y="2324"/>
                  </a:lnTo>
                  <a:lnTo>
                    <a:pt x="1788375" y="457"/>
                  </a:lnTo>
                  <a:lnTo>
                    <a:pt x="1787245" y="0"/>
                  </a:lnTo>
                  <a:lnTo>
                    <a:pt x="1775091" y="0"/>
                  </a:lnTo>
                  <a:lnTo>
                    <a:pt x="1773974" y="457"/>
                  </a:lnTo>
                  <a:lnTo>
                    <a:pt x="1772107" y="2324"/>
                  </a:lnTo>
                  <a:lnTo>
                    <a:pt x="1771650" y="3441"/>
                  </a:lnTo>
                  <a:lnTo>
                    <a:pt x="1771650" y="6070"/>
                  </a:lnTo>
                  <a:lnTo>
                    <a:pt x="1772107" y="7200"/>
                  </a:lnTo>
                  <a:lnTo>
                    <a:pt x="1773974" y="9055"/>
                  </a:lnTo>
                  <a:lnTo>
                    <a:pt x="1775091" y="9525"/>
                  </a:lnTo>
                  <a:lnTo>
                    <a:pt x="1787245" y="9525"/>
                  </a:lnTo>
                  <a:lnTo>
                    <a:pt x="1788375" y="9055"/>
                  </a:lnTo>
                  <a:lnTo>
                    <a:pt x="1790230" y="7200"/>
                  </a:lnTo>
                  <a:lnTo>
                    <a:pt x="1790700" y="6070"/>
                  </a:lnTo>
                  <a:lnTo>
                    <a:pt x="1790700" y="3441"/>
                  </a:lnTo>
                  <a:close/>
                </a:path>
                <a:path w="6750684" h="3359785">
                  <a:moveTo>
                    <a:pt x="1847850" y="3353689"/>
                  </a:moveTo>
                  <a:lnTo>
                    <a:pt x="1847380" y="3352571"/>
                  </a:lnTo>
                  <a:lnTo>
                    <a:pt x="1845525" y="3350704"/>
                  </a:lnTo>
                  <a:lnTo>
                    <a:pt x="1844395" y="3350247"/>
                  </a:lnTo>
                  <a:lnTo>
                    <a:pt x="1832241" y="3350247"/>
                  </a:lnTo>
                  <a:lnTo>
                    <a:pt x="1831124" y="3350704"/>
                  </a:lnTo>
                  <a:lnTo>
                    <a:pt x="1829257" y="3352571"/>
                  </a:lnTo>
                  <a:lnTo>
                    <a:pt x="1828800" y="3353689"/>
                  </a:lnTo>
                  <a:lnTo>
                    <a:pt x="1828800" y="3356318"/>
                  </a:lnTo>
                  <a:lnTo>
                    <a:pt x="1829257" y="3357435"/>
                  </a:lnTo>
                  <a:lnTo>
                    <a:pt x="1831124" y="3359302"/>
                  </a:lnTo>
                  <a:lnTo>
                    <a:pt x="1832241" y="3359772"/>
                  </a:lnTo>
                  <a:lnTo>
                    <a:pt x="1844395" y="3359772"/>
                  </a:lnTo>
                  <a:lnTo>
                    <a:pt x="1845525" y="3359302"/>
                  </a:lnTo>
                  <a:lnTo>
                    <a:pt x="1847380" y="3357435"/>
                  </a:lnTo>
                  <a:lnTo>
                    <a:pt x="1847850" y="3356318"/>
                  </a:lnTo>
                  <a:lnTo>
                    <a:pt x="1847850" y="3353689"/>
                  </a:lnTo>
                  <a:close/>
                </a:path>
                <a:path w="6750684" h="3359785">
                  <a:moveTo>
                    <a:pt x="1847850" y="2516124"/>
                  </a:moveTo>
                  <a:lnTo>
                    <a:pt x="1847380" y="2515006"/>
                  </a:lnTo>
                  <a:lnTo>
                    <a:pt x="1845525" y="2513139"/>
                  </a:lnTo>
                  <a:lnTo>
                    <a:pt x="1844395" y="2512682"/>
                  </a:lnTo>
                  <a:lnTo>
                    <a:pt x="1832241" y="2512682"/>
                  </a:lnTo>
                  <a:lnTo>
                    <a:pt x="1831124" y="2513139"/>
                  </a:lnTo>
                  <a:lnTo>
                    <a:pt x="1829257" y="2515006"/>
                  </a:lnTo>
                  <a:lnTo>
                    <a:pt x="1828800" y="2516124"/>
                  </a:lnTo>
                  <a:lnTo>
                    <a:pt x="1828800" y="2518753"/>
                  </a:lnTo>
                  <a:lnTo>
                    <a:pt x="1829257" y="2519883"/>
                  </a:lnTo>
                  <a:lnTo>
                    <a:pt x="1831124" y="2521737"/>
                  </a:lnTo>
                  <a:lnTo>
                    <a:pt x="1832241" y="2522207"/>
                  </a:lnTo>
                  <a:lnTo>
                    <a:pt x="1844395" y="2522207"/>
                  </a:lnTo>
                  <a:lnTo>
                    <a:pt x="1845525" y="2521737"/>
                  </a:lnTo>
                  <a:lnTo>
                    <a:pt x="1847380" y="2519883"/>
                  </a:lnTo>
                  <a:lnTo>
                    <a:pt x="1847850" y="2518753"/>
                  </a:lnTo>
                  <a:lnTo>
                    <a:pt x="1847850" y="2516124"/>
                  </a:lnTo>
                  <a:close/>
                </a:path>
                <a:path w="6750684" h="3359785">
                  <a:moveTo>
                    <a:pt x="1847850" y="1678571"/>
                  </a:moveTo>
                  <a:lnTo>
                    <a:pt x="1847380" y="1677441"/>
                  </a:lnTo>
                  <a:lnTo>
                    <a:pt x="1845525" y="1675587"/>
                  </a:lnTo>
                  <a:lnTo>
                    <a:pt x="1844395" y="1675117"/>
                  </a:lnTo>
                  <a:lnTo>
                    <a:pt x="1832241" y="1675117"/>
                  </a:lnTo>
                  <a:lnTo>
                    <a:pt x="1831124" y="1675587"/>
                  </a:lnTo>
                  <a:lnTo>
                    <a:pt x="1829257" y="1677441"/>
                  </a:lnTo>
                  <a:lnTo>
                    <a:pt x="1828800" y="1678571"/>
                  </a:lnTo>
                  <a:lnTo>
                    <a:pt x="1828800" y="1681200"/>
                  </a:lnTo>
                  <a:lnTo>
                    <a:pt x="1829257" y="1682318"/>
                  </a:lnTo>
                  <a:lnTo>
                    <a:pt x="1831124" y="1684185"/>
                  </a:lnTo>
                  <a:lnTo>
                    <a:pt x="1832241" y="1684642"/>
                  </a:lnTo>
                  <a:lnTo>
                    <a:pt x="1844395" y="1684642"/>
                  </a:lnTo>
                  <a:lnTo>
                    <a:pt x="1845525" y="1684185"/>
                  </a:lnTo>
                  <a:lnTo>
                    <a:pt x="1847380" y="1682318"/>
                  </a:lnTo>
                  <a:lnTo>
                    <a:pt x="1847850" y="1681200"/>
                  </a:lnTo>
                  <a:lnTo>
                    <a:pt x="1847850" y="1678571"/>
                  </a:lnTo>
                  <a:close/>
                </a:path>
                <a:path w="6750684" h="3359785">
                  <a:moveTo>
                    <a:pt x="1847850" y="841006"/>
                  </a:moveTo>
                  <a:lnTo>
                    <a:pt x="1847380" y="839889"/>
                  </a:lnTo>
                  <a:lnTo>
                    <a:pt x="1845525" y="838022"/>
                  </a:lnTo>
                  <a:lnTo>
                    <a:pt x="1844395" y="837552"/>
                  </a:lnTo>
                  <a:lnTo>
                    <a:pt x="1832241" y="837552"/>
                  </a:lnTo>
                  <a:lnTo>
                    <a:pt x="1831124" y="838022"/>
                  </a:lnTo>
                  <a:lnTo>
                    <a:pt x="1829257" y="839889"/>
                  </a:lnTo>
                  <a:lnTo>
                    <a:pt x="1828800" y="841006"/>
                  </a:lnTo>
                  <a:lnTo>
                    <a:pt x="1828800" y="843635"/>
                  </a:lnTo>
                  <a:lnTo>
                    <a:pt x="1829257" y="844753"/>
                  </a:lnTo>
                  <a:lnTo>
                    <a:pt x="1831124" y="846620"/>
                  </a:lnTo>
                  <a:lnTo>
                    <a:pt x="1832241" y="847077"/>
                  </a:lnTo>
                  <a:lnTo>
                    <a:pt x="1844395" y="847077"/>
                  </a:lnTo>
                  <a:lnTo>
                    <a:pt x="1845525" y="846620"/>
                  </a:lnTo>
                  <a:lnTo>
                    <a:pt x="1847380" y="844753"/>
                  </a:lnTo>
                  <a:lnTo>
                    <a:pt x="1847850" y="843635"/>
                  </a:lnTo>
                  <a:lnTo>
                    <a:pt x="1847850" y="841006"/>
                  </a:lnTo>
                  <a:close/>
                </a:path>
                <a:path w="6750684" h="3359785">
                  <a:moveTo>
                    <a:pt x="1847850" y="3441"/>
                  </a:moveTo>
                  <a:lnTo>
                    <a:pt x="1847380" y="2324"/>
                  </a:lnTo>
                  <a:lnTo>
                    <a:pt x="1845525" y="457"/>
                  </a:lnTo>
                  <a:lnTo>
                    <a:pt x="1844395" y="0"/>
                  </a:lnTo>
                  <a:lnTo>
                    <a:pt x="1832241" y="0"/>
                  </a:lnTo>
                  <a:lnTo>
                    <a:pt x="1831124" y="457"/>
                  </a:lnTo>
                  <a:lnTo>
                    <a:pt x="1829257" y="2324"/>
                  </a:lnTo>
                  <a:lnTo>
                    <a:pt x="1828800" y="3441"/>
                  </a:lnTo>
                  <a:lnTo>
                    <a:pt x="1828800" y="6070"/>
                  </a:lnTo>
                  <a:lnTo>
                    <a:pt x="1829257" y="7200"/>
                  </a:lnTo>
                  <a:lnTo>
                    <a:pt x="1831124" y="9055"/>
                  </a:lnTo>
                  <a:lnTo>
                    <a:pt x="1832241" y="9525"/>
                  </a:lnTo>
                  <a:lnTo>
                    <a:pt x="1844395" y="9525"/>
                  </a:lnTo>
                  <a:lnTo>
                    <a:pt x="1845525" y="9055"/>
                  </a:lnTo>
                  <a:lnTo>
                    <a:pt x="1847380" y="7200"/>
                  </a:lnTo>
                  <a:lnTo>
                    <a:pt x="1847850" y="6070"/>
                  </a:lnTo>
                  <a:lnTo>
                    <a:pt x="1847850" y="3441"/>
                  </a:lnTo>
                  <a:close/>
                </a:path>
                <a:path w="6750684" h="3359785">
                  <a:moveTo>
                    <a:pt x="1905000" y="3353689"/>
                  </a:moveTo>
                  <a:lnTo>
                    <a:pt x="1904530" y="3352571"/>
                  </a:lnTo>
                  <a:lnTo>
                    <a:pt x="1902675" y="3350704"/>
                  </a:lnTo>
                  <a:lnTo>
                    <a:pt x="1901545" y="3350247"/>
                  </a:lnTo>
                  <a:lnTo>
                    <a:pt x="1889391" y="3350247"/>
                  </a:lnTo>
                  <a:lnTo>
                    <a:pt x="1888274" y="3350704"/>
                  </a:lnTo>
                  <a:lnTo>
                    <a:pt x="1886407" y="3352571"/>
                  </a:lnTo>
                  <a:lnTo>
                    <a:pt x="1885950" y="3353689"/>
                  </a:lnTo>
                  <a:lnTo>
                    <a:pt x="1885950" y="3356318"/>
                  </a:lnTo>
                  <a:lnTo>
                    <a:pt x="1886407" y="3357435"/>
                  </a:lnTo>
                  <a:lnTo>
                    <a:pt x="1888274" y="3359302"/>
                  </a:lnTo>
                  <a:lnTo>
                    <a:pt x="1889391" y="3359772"/>
                  </a:lnTo>
                  <a:lnTo>
                    <a:pt x="1901545" y="3359772"/>
                  </a:lnTo>
                  <a:lnTo>
                    <a:pt x="1902675" y="3359302"/>
                  </a:lnTo>
                  <a:lnTo>
                    <a:pt x="1904530" y="3357435"/>
                  </a:lnTo>
                  <a:lnTo>
                    <a:pt x="1905000" y="3356318"/>
                  </a:lnTo>
                  <a:lnTo>
                    <a:pt x="1905000" y="3353689"/>
                  </a:lnTo>
                  <a:close/>
                </a:path>
                <a:path w="6750684" h="3359785">
                  <a:moveTo>
                    <a:pt x="1905000" y="2516124"/>
                  </a:moveTo>
                  <a:lnTo>
                    <a:pt x="1904530" y="2515006"/>
                  </a:lnTo>
                  <a:lnTo>
                    <a:pt x="1902675" y="2513139"/>
                  </a:lnTo>
                  <a:lnTo>
                    <a:pt x="1901545" y="2512682"/>
                  </a:lnTo>
                  <a:lnTo>
                    <a:pt x="1889391" y="2512682"/>
                  </a:lnTo>
                  <a:lnTo>
                    <a:pt x="1888274" y="2513139"/>
                  </a:lnTo>
                  <a:lnTo>
                    <a:pt x="1886407" y="2515006"/>
                  </a:lnTo>
                  <a:lnTo>
                    <a:pt x="1885950" y="2516124"/>
                  </a:lnTo>
                  <a:lnTo>
                    <a:pt x="1885950" y="2518753"/>
                  </a:lnTo>
                  <a:lnTo>
                    <a:pt x="1886407" y="2519883"/>
                  </a:lnTo>
                  <a:lnTo>
                    <a:pt x="1888274" y="2521737"/>
                  </a:lnTo>
                  <a:lnTo>
                    <a:pt x="1889391" y="2522207"/>
                  </a:lnTo>
                  <a:lnTo>
                    <a:pt x="1901545" y="2522207"/>
                  </a:lnTo>
                  <a:lnTo>
                    <a:pt x="1902675" y="2521737"/>
                  </a:lnTo>
                  <a:lnTo>
                    <a:pt x="1904530" y="2519883"/>
                  </a:lnTo>
                  <a:lnTo>
                    <a:pt x="1905000" y="2518753"/>
                  </a:lnTo>
                  <a:lnTo>
                    <a:pt x="1905000" y="2516124"/>
                  </a:lnTo>
                  <a:close/>
                </a:path>
                <a:path w="6750684" h="3359785">
                  <a:moveTo>
                    <a:pt x="1905000" y="1678571"/>
                  </a:moveTo>
                  <a:lnTo>
                    <a:pt x="1904530" y="1677441"/>
                  </a:lnTo>
                  <a:lnTo>
                    <a:pt x="1902675" y="1675587"/>
                  </a:lnTo>
                  <a:lnTo>
                    <a:pt x="1901545" y="1675117"/>
                  </a:lnTo>
                  <a:lnTo>
                    <a:pt x="1889391" y="1675117"/>
                  </a:lnTo>
                  <a:lnTo>
                    <a:pt x="1888274" y="1675587"/>
                  </a:lnTo>
                  <a:lnTo>
                    <a:pt x="1886407" y="1677441"/>
                  </a:lnTo>
                  <a:lnTo>
                    <a:pt x="1885950" y="1678571"/>
                  </a:lnTo>
                  <a:lnTo>
                    <a:pt x="1885950" y="1681200"/>
                  </a:lnTo>
                  <a:lnTo>
                    <a:pt x="1886407" y="1682318"/>
                  </a:lnTo>
                  <a:lnTo>
                    <a:pt x="1888274" y="1684185"/>
                  </a:lnTo>
                  <a:lnTo>
                    <a:pt x="1889391" y="1684642"/>
                  </a:lnTo>
                  <a:lnTo>
                    <a:pt x="1901545" y="1684642"/>
                  </a:lnTo>
                  <a:lnTo>
                    <a:pt x="1902675" y="1684185"/>
                  </a:lnTo>
                  <a:lnTo>
                    <a:pt x="1904530" y="1682318"/>
                  </a:lnTo>
                  <a:lnTo>
                    <a:pt x="1905000" y="1681200"/>
                  </a:lnTo>
                  <a:lnTo>
                    <a:pt x="1905000" y="1678571"/>
                  </a:lnTo>
                  <a:close/>
                </a:path>
                <a:path w="6750684" h="3359785">
                  <a:moveTo>
                    <a:pt x="1905000" y="841006"/>
                  </a:moveTo>
                  <a:lnTo>
                    <a:pt x="1904530" y="839889"/>
                  </a:lnTo>
                  <a:lnTo>
                    <a:pt x="1902675" y="838022"/>
                  </a:lnTo>
                  <a:lnTo>
                    <a:pt x="1901545" y="837552"/>
                  </a:lnTo>
                  <a:lnTo>
                    <a:pt x="1889391" y="837552"/>
                  </a:lnTo>
                  <a:lnTo>
                    <a:pt x="1888274" y="838022"/>
                  </a:lnTo>
                  <a:lnTo>
                    <a:pt x="1886407" y="839889"/>
                  </a:lnTo>
                  <a:lnTo>
                    <a:pt x="1885950" y="841006"/>
                  </a:lnTo>
                  <a:lnTo>
                    <a:pt x="1885950" y="843635"/>
                  </a:lnTo>
                  <a:lnTo>
                    <a:pt x="1886407" y="844753"/>
                  </a:lnTo>
                  <a:lnTo>
                    <a:pt x="1888274" y="846620"/>
                  </a:lnTo>
                  <a:lnTo>
                    <a:pt x="1889391" y="847077"/>
                  </a:lnTo>
                  <a:lnTo>
                    <a:pt x="1901545" y="847077"/>
                  </a:lnTo>
                  <a:lnTo>
                    <a:pt x="1902675" y="846620"/>
                  </a:lnTo>
                  <a:lnTo>
                    <a:pt x="1904530" y="844753"/>
                  </a:lnTo>
                  <a:lnTo>
                    <a:pt x="1905000" y="843635"/>
                  </a:lnTo>
                  <a:lnTo>
                    <a:pt x="1905000" y="841006"/>
                  </a:lnTo>
                  <a:close/>
                </a:path>
                <a:path w="6750684" h="3359785">
                  <a:moveTo>
                    <a:pt x="1905000" y="3441"/>
                  </a:moveTo>
                  <a:lnTo>
                    <a:pt x="1904530" y="2324"/>
                  </a:lnTo>
                  <a:lnTo>
                    <a:pt x="1902675" y="457"/>
                  </a:lnTo>
                  <a:lnTo>
                    <a:pt x="1901545" y="0"/>
                  </a:lnTo>
                  <a:lnTo>
                    <a:pt x="1889391" y="0"/>
                  </a:lnTo>
                  <a:lnTo>
                    <a:pt x="1888274" y="457"/>
                  </a:lnTo>
                  <a:lnTo>
                    <a:pt x="1886407" y="2324"/>
                  </a:lnTo>
                  <a:lnTo>
                    <a:pt x="1885950" y="3441"/>
                  </a:lnTo>
                  <a:lnTo>
                    <a:pt x="1885950" y="6070"/>
                  </a:lnTo>
                  <a:lnTo>
                    <a:pt x="1886407" y="7200"/>
                  </a:lnTo>
                  <a:lnTo>
                    <a:pt x="1888274" y="9055"/>
                  </a:lnTo>
                  <a:lnTo>
                    <a:pt x="1889391" y="9525"/>
                  </a:lnTo>
                  <a:lnTo>
                    <a:pt x="1901545" y="9525"/>
                  </a:lnTo>
                  <a:lnTo>
                    <a:pt x="1902675" y="9055"/>
                  </a:lnTo>
                  <a:lnTo>
                    <a:pt x="1904530" y="7200"/>
                  </a:lnTo>
                  <a:lnTo>
                    <a:pt x="1905000" y="6070"/>
                  </a:lnTo>
                  <a:lnTo>
                    <a:pt x="1905000" y="3441"/>
                  </a:lnTo>
                  <a:close/>
                </a:path>
                <a:path w="6750684" h="3359785">
                  <a:moveTo>
                    <a:pt x="1962150" y="3353689"/>
                  </a:moveTo>
                  <a:lnTo>
                    <a:pt x="1961680" y="3352571"/>
                  </a:lnTo>
                  <a:lnTo>
                    <a:pt x="1959825" y="3350704"/>
                  </a:lnTo>
                  <a:lnTo>
                    <a:pt x="1958695" y="3350247"/>
                  </a:lnTo>
                  <a:lnTo>
                    <a:pt x="1946541" y="3350247"/>
                  </a:lnTo>
                  <a:lnTo>
                    <a:pt x="1945424" y="3350704"/>
                  </a:lnTo>
                  <a:lnTo>
                    <a:pt x="1943557" y="3352571"/>
                  </a:lnTo>
                  <a:lnTo>
                    <a:pt x="1943100" y="3353689"/>
                  </a:lnTo>
                  <a:lnTo>
                    <a:pt x="1943100" y="3356318"/>
                  </a:lnTo>
                  <a:lnTo>
                    <a:pt x="1943557" y="3357435"/>
                  </a:lnTo>
                  <a:lnTo>
                    <a:pt x="1945424" y="3359302"/>
                  </a:lnTo>
                  <a:lnTo>
                    <a:pt x="1946541" y="3359772"/>
                  </a:lnTo>
                  <a:lnTo>
                    <a:pt x="1958695" y="3359772"/>
                  </a:lnTo>
                  <a:lnTo>
                    <a:pt x="1959825" y="3359302"/>
                  </a:lnTo>
                  <a:lnTo>
                    <a:pt x="1961680" y="3357435"/>
                  </a:lnTo>
                  <a:lnTo>
                    <a:pt x="1962150" y="3356318"/>
                  </a:lnTo>
                  <a:lnTo>
                    <a:pt x="1962150" y="3353689"/>
                  </a:lnTo>
                  <a:close/>
                </a:path>
                <a:path w="6750684" h="3359785">
                  <a:moveTo>
                    <a:pt x="1962150" y="2516124"/>
                  </a:moveTo>
                  <a:lnTo>
                    <a:pt x="1961680" y="2515006"/>
                  </a:lnTo>
                  <a:lnTo>
                    <a:pt x="1959825" y="2513139"/>
                  </a:lnTo>
                  <a:lnTo>
                    <a:pt x="1958695" y="2512682"/>
                  </a:lnTo>
                  <a:lnTo>
                    <a:pt x="1946541" y="2512682"/>
                  </a:lnTo>
                  <a:lnTo>
                    <a:pt x="1945424" y="2513139"/>
                  </a:lnTo>
                  <a:lnTo>
                    <a:pt x="1943557" y="2515006"/>
                  </a:lnTo>
                  <a:lnTo>
                    <a:pt x="1943100" y="2516124"/>
                  </a:lnTo>
                  <a:lnTo>
                    <a:pt x="1943100" y="2518753"/>
                  </a:lnTo>
                  <a:lnTo>
                    <a:pt x="1943557" y="2519883"/>
                  </a:lnTo>
                  <a:lnTo>
                    <a:pt x="1945424" y="2521737"/>
                  </a:lnTo>
                  <a:lnTo>
                    <a:pt x="1946541" y="2522207"/>
                  </a:lnTo>
                  <a:lnTo>
                    <a:pt x="1958695" y="2522207"/>
                  </a:lnTo>
                  <a:lnTo>
                    <a:pt x="1959825" y="2521737"/>
                  </a:lnTo>
                  <a:lnTo>
                    <a:pt x="1961680" y="2519883"/>
                  </a:lnTo>
                  <a:lnTo>
                    <a:pt x="1962150" y="2518753"/>
                  </a:lnTo>
                  <a:lnTo>
                    <a:pt x="1962150" y="2516124"/>
                  </a:lnTo>
                  <a:close/>
                </a:path>
                <a:path w="6750684" h="3359785">
                  <a:moveTo>
                    <a:pt x="1962150" y="1678571"/>
                  </a:moveTo>
                  <a:lnTo>
                    <a:pt x="1961680" y="1677441"/>
                  </a:lnTo>
                  <a:lnTo>
                    <a:pt x="1959825" y="1675587"/>
                  </a:lnTo>
                  <a:lnTo>
                    <a:pt x="1958695" y="1675117"/>
                  </a:lnTo>
                  <a:lnTo>
                    <a:pt x="1946541" y="1675117"/>
                  </a:lnTo>
                  <a:lnTo>
                    <a:pt x="1945424" y="1675587"/>
                  </a:lnTo>
                  <a:lnTo>
                    <a:pt x="1943557" y="1677441"/>
                  </a:lnTo>
                  <a:lnTo>
                    <a:pt x="1943100" y="1678571"/>
                  </a:lnTo>
                  <a:lnTo>
                    <a:pt x="1943100" y="1681200"/>
                  </a:lnTo>
                  <a:lnTo>
                    <a:pt x="1943557" y="1682318"/>
                  </a:lnTo>
                  <a:lnTo>
                    <a:pt x="1945424" y="1684185"/>
                  </a:lnTo>
                  <a:lnTo>
                    <a:pt x="1946541" y="1684642"/>
                  </a:lnTo>
                  <a:lnTo>
                    <a:pt x="1958695" y="1684642"/>
                  </a:lnTo>
                  <a:lnTo>
                    <a:pt x="1959825" y="1684185"/>
                  </a:lnTo>
                  <a:lnTo>
                    <a:pt x="1961680" y="1682318"/>
                  </a:lnTo>
                  <a:lnTo>
                    <a:pt x="1962150" y="1681200"/>
                  </a:lnTo>
                  <a:lnTo>
                    <a:pt x="1962150" y="1678571"/>
                  </a:lnTo>
                  <a:close/>
                </a:path>
                <a:path w="6750684" h="3359785">
                  <a:moveTo>
                    <a:pt x="1962150" y="841006"/>
                  </a:moveTo>
                  <a:lnTo>
                    <a:pt x="1961680" y="839889"/>
                  </a:lnTo>
                  <a:lnTo>
                    <a:pt x="1959825" y="838022"/>
                  </a:lnTo>
                  <a:lnTo>
                    <a:pt x="1958695" y="837552"/>
                  </a:lnTo>
                  <a:lnTo>
                    <a:pt x="1946541" y="837552"/>
                  </a:lnTo>
                  <a:lnTo>
                    <a:pt x="1945424" y="838022"/>
                  </a:lnTo>
                  <a:lnTo>
                    <a:pt x="1943557" y="839889"/>
                  </a:lnTo>
                  <a:lnTo>
                    <a:pt x="1943100" y="841006"/>
                  </a:lnTo>
                  <a:lnTo>
                    <a:pt x="1943100" y="843635"/>
                  </a:lnTo>
                  <a:lnTo>
                    <a:pt x="1943557" y="844753"/>
                  </a:lnTo>
                  <a:lnTo>
                    <a:pt x="1945424" y="846620"/>
                  </a:lnTo>
                  <a:lnTo>
                    <a:pt x="1946541" y="847077"/>
                  </a:lnTo>
                  <a:lnTo>
                    <a:pt x="1958695" y="847077"/>
                  </a:lnTo>
                  <a:lnTo>
                    <a:pt x="1959825" y="846620"/>
                  </a:lnTo>
                  <a:lnTo>
                    <a:pt x="1961680" y="844753"/>
                  </a:lnTo>
                  <a:lnTo>
                    <a:pt x="1962150" y="843635"/>
                  </a:lnTo>
                  <a:lnTo>
                    <a:pt x="1962150" y="841006"/>
                  </a:lnTo>
                  <a:close/>
                </a:path>
                <a:path w="6750684" h="3359785">
                  <a:moveTo>
                    <a:pt x="1962150" y="3441"/>
                  </a:moveTo>
                  <a:lnTo>
                    <a:pt x="1961680" y="2324"/>
                  </a:lnTo>
                  <a:lnTo>
                    <a:pt x="1959825" y="457"/>
                  </a:lnTo>
                  <a:lnTo>
                    <a:pt x="1958695" y="0"/>
                  </a:lnTo>
                  <a:lnTo>
                    <a:pt x="1946541" y="0"/>
                  </a:lnTo>
                  <a:lnTo>
                    <a:pt x="1945424" y="457"/>
                  </a:lnTo>
                  <a:lnTo>
                    <a:pt x="1943557" y="2324"/>
                  </a:lnTo>
                  <a:lnTo>
                    <a:pt x="1943100" y="3441"/>
                  </a:lnTo>
                  <a:lnTo>
                    <a:pt x="1943100" y="6070"/>
                  </a:lnTo>
                  <a:lnTo>
                    <a:pt x="1943557" y="7200"/>
                  </a:lnTo>
                  <a:lnTo>
                    <a:pt x="1945424" y="9055"/>
                  </a:lnTo>
                  <a:lnTo>
                    <a:pt x="1946541" y="9525"/>
                  </a:lnTo>
                  <a:lnTo>
                    <a:pt x="1958695" y="9525"/>
                  </a:lnTo>
                  <a:lnTo>
                    <a:pt x="1959825" y="9055"/>
                  </a:lnTo>
                  <a:lnTo>
                    <a:pt x="1961680" y="7200"/>
                  </a:lnTo>
                  <a:lnTo>
                    <a:pt x="1962150" y="6070"/>
                  </a:lnTo>
                  <a:lnTo>
                    <a:pt x="1962150" y="3441"/>
                  </a:lnTo>
                  <a:close/>
                </a:path>
                <a:path w="6750684" h="3359785">
                  <a:moveTo>
                    <a:pt x="2019300" y="3353689"/>
                  </a:moveTo>
                  <a:lnTo>
                    <a:pt x="2018830" y="3352571"/>
                  </a:lnTo>
                  <a:lnTo>
                    <a:pt x="2016975" y="3350704"/>
                  </a:lnTo>
                  <a:lnTo>
                    <a:pt x="2015845" y="3350247"/>
                  </a:lnTo>
                  <a:lnTo>
                    <a:pt x="2003691" y="3350247"/>
                  </a:lnTo>
                  <a:lnTo>
                    <a:pt x="2002574" y="3350704"/>
                  </a:lnTo>
                  <a:lnTo>
                    <a:pt x="2000707" y="3352571"/>
                  </a:lnTo>
                  <a:lnTo>
                    <a:pt x="2000250" y="3353689"/>
                  </a:lnTo>
                  <a:lnTo>
                    <a:pt x="2000250" y="3356318"/>
                  </a:lnTo>
                  <a:lnTo>
                    <a:pt x="2000707" y="3357435"/>
                  </a:lnTo>
                  <a:lnTo>
                    <a:pt x="2002574" y="3359302"/>
                  </a:lnTo>
                  <a:lnTo>
                    <a:pt x="2003691" y="3359772"/>
                  </a:lnTo>
                  <a:lnTo>
                    <a:pt x="2015845" y="3359772"/>
                  </a:lnTo>
                  <a:lnTo>
                    <a:pt x="2016975" y="3359302"/>
                  </a:lnTo>
                  <a:lnTo>
                    <a:pt x="2018830" y="3357435"/>
                  </a:lnTo>
                  <a:lnTo>
                    <a:pt x="2019300" y="3356318"/>
                  </a:lnTo>
                  <a:lnTo>
                    <a:pt x="2019300" y="3353689"/>
                  </a:lnTo>
                  <a:close/>
                </a:path>
                <a:path w="6750684" h="3359785">
                  <a:moveTo>
                    <a:pt x="2019300" y="2516124"/>
                  </a:moveTo>
                  <a:lnTo>
                    <a:pt x="2018830" y="2515006"/>
                  </a:lnTo>
                  <a:lnTo>
                    <a:pt x="2016975" y="2513139"/>
                  </a:lnTo>
                  <a:lnTo>
                    <a:pt x="2015845" y="2512682"/>
                  </a:lnTo>
                  <a:lnTo>
                    <a:pt x="2003691" y="2512682"/>
                  </a:lnTo>
                  <a:lnTo>
                    <a:pt x="2002574" y="2513139"/>
                  </a:lnTo>
                  <a:lnTo>
                    <a:pt x="2000707" y="2515006"/>
                  </a:lnTo>
                  <a:lnTo>
                    <a:pt x="2000250" y="2516124"/>
                  </a:lnTo>
                  <a:lnTo>
                    <a:pt x="2000250" y="2518753"/>
                  </a:lnTo>
                  <a:lnTo>
                    <a:pt x="2000707" y="2519883"/>
                  </a:lnTo>
                  <a:lnTo>
                    <a:pt x="2002574" y="2521737"/>
                  </a:lnTo>
                  <a:lnTo>
                    <a:pt x="2003691" y="2522207"/>
                  </a:lnTo>
                  <a:lnTo>
                    <a:pt x="2015845" y="2522207"/>
                  </a:lnTo>
                  <a:lnTo>
                    <a:pt x="2016975" y="2521737"/>
                  </a:lnTo>
                  <a:lnTo>
                    <a:pt x="2018830" y="2519883"/>
                  </a:lnTo>
                  <a:lnTo>
                    <a:pt x="2019300" y="2518753"/>
                  </a:lnTo>
                  <a:lnTo>
                    <a:pt x="2019300" y="2516124"/>
                  </a:lnTo>
                  <a:close/>
                </a:path>
                <a:path w="6750684" h="3359785">
                  <a:moveTo>
                    <a:pt x="2019300" y="1678571"/>
                  </a:moveTo>
                  <a:lnTo>
                    <a:pt x="2018830" y="1677441"/>
                  </a:lnTo>
                  <a:lnTo>
                    <a:pt x="2016975" y="1675587"/>
                  </a:lnTo>
                  <a:lnTo>
                    <a:pt x="2015845" y="1675117"/>
                  </a:lnTo>
                  <a:lnTo>
                    <a:pt x="2003691" y="1675117"/>
                  </a:lnTo>
                  <a:lnTo>
                    <a:pt x="2002574" y="1675587"/>
                  </a:lnTo>
                  <a:lnTo>
                    <a:pt x="2000707" y="1677441"/>
                  </a:lnTo>
                  <a:lnTo>
                    <a:pt x="2000250" y="1678571"/>
                  </a:lnTo>
                  <a:lnTo>
                    <a:pt x="2000250" y="1681200"/>
                  </a:lnTo>
                  <a:lnTo>
                    <a:pt x="2000707" y="1682318"/>
                  </a:lnTo>
                  <a:lnTo>
                    <a:pt x="2002574" y="1684185"/>
                  </a:lnTo>
                  <a:lnTo>
                    <a:pt x="2003691" y="1684642"/>
                  </a:lnTo>
                  <a:lnTo>
                    <a:pt x="2015845" y="1684642"/>
                  </a:lnTo>
                  <a:lnTo>
                    <a:pt x="2016975" y="1684185"/>
                  </a:lnTo>
                  <a:lnTo>
                    <a:pt x="2018830" y="1682318"/>
                  </a:lnTo>
                  <a:lnTo>
                    <a:pt x="2019300" y="1681200"/>
                  </a:lnTo>
                  <a:lnTo>
                    <a:pt x="2019300" y="1678571"/>
                  </a:lnTo>
                  <a:close/>
                </a:path>
                <a:path w="6750684" h="3359785">
                  <a:moveTo>
                    <a:pt x="2019300" y="841006"/>
                  </a:moveTo>
                  <a:lnTo>
                    <a:pt x="2018830" y="839889"/>
                  </a:lnTo>
                  <a:lnTo>
                    <a:pt x="2016975" y="838022"/>
                  </a:lnTo>
                  <a:lnTo>
                    <a:pt x="2015845" y="837552"/>
                  </a:lnTo>
                  <a:lnTo>
                    <a:pt x="2003691" y="837552"/>
                  </a:lnTo>
                  <a:lnTo>
                    <a:pt x="2002574" y="838022"/>
                  </a:lnTo>
                  <a:lnTo>
                    <a:pt x="2000707" y="839889"/>
                  </a:lnTo>
                  <a:lnTo>
                    <a:pt x="2000250" y="841006"/>
                  </a:lnTo>
                  <a:lnTo>
                    <a:pt x="2000250" y="843635"/>
                  </a:lnTo>
                  <a:lnTo>
                    <a:pt x="2000707" y="844753"/>
                  </a:lnTo>
                  <a:lnTo>
                    <a:pt x="2002574" y="846620"/>
                  </a:lnTo>
                  <a:lnTo>
                    <a:pt x="2003691" y="847077"/>
                  </a:lnTo>
                  <a:lnTo>
                    <a:pt x="2015845" y="847077"/>
                  </a:lnTo>
                  <a:lnTo>
                    <a:pt x="2016975" y="846620"/>
                  </a:lnTo>
                  <a:lnTo>
                    <a:pt x="2018830" y="844753"/>
                  </a:lnTo>
                  <a:lnTo>
                    <a:pt x="2019300" y="843635"/>
                  </a:lnTo>
                  <a:lnTo>
                    <a:pt x="2019300" y="841006"/>
                  </a:lnTo>
                  <a:close/>
                </a:path>
                <a:path w="6750684" h="3359785">
                  <a:moveTo>
                    <a:pt x="2019300" y="3441"/>
                  </a:moveTo>
                  <a:lnTo>
                    <a:pt x="2018830" y="2324"/>
                  </a:lnTo>
                  <a:lnTo>
                    <a:pt x="2016975" y="457"/>
                  </a:lnTo>
                  <a:lnTo>
                    <a:pt x="2015845" y="0"/>
                  </a:lnTo>
                  <a:lnTo>
                    <a:pt x="2003691" y="0"/>
                  </a:lnTo>
                  <a:lnTo>
                    <a:pt x="2002574" y="457"/>
                  </a:lnTo>
                  <a:lnTo>
                    <a:pt x="2000707" y="2324"/>
                  </a:lnTo>
                  <a:lnTo>
                    <a:pt x="2000250" y="3441"/>
                  </a:lnTo>
                  <a:lnTo>
                    <a:pt x="2000250" y="6070"/>
                  </a:lnTo>
                  <a:lnTo>
                    <a:pt x="2000707" y="7200"/>
                  </a:lnTo>
                  <a:lnTo>
                    <a:pt x="2002574" y="9055"/>
                  </a:lnTo>
                  <a:lnTo>
                    <a:pt x="2003691" y="9525"/>
                  </a:lnTo>
                  <a:lnTo>
                    <a:pt x="2015845" y="9525"/>
                  </a:lnTo>
                  <a:lnTo>
                    <a:pt x="2016975" y="9055"/>
                  </a:lnTo>
                  <a:lnTo>
                    <a:pt x="2018830" y="7200"/>
                  </a:lnTo>
                  <a:lnTo>
                    <a:pt x="2019300" y="6070"/>
                  </a:lnTo>
                  <a:lnTo>
                    <a:pt x="2019300" y="3441"/>
                  </a:lnTo>
                  <a:close/>
                </a:path>
                <a:path w="6750684" h="3359785">
                  <a:moveTo>
                    <a:pt x="2076450" y="3353689"/>
                  </a:moveTo>
                  <a:lnTo>
                    <a:pt x="2075980" y="3352571"/>
                  </a:lnTo>
                  <a:lnTo>
                    <a:pt x="2074125" y="3350704"/>
                  </a:lnTo>
                  <a:lnTo>
                    <a:pt x="2072995" y="3350247"/>
                  </a:lnTo>
                  <a:lnTo>
                    <a:pt x="2060841" y="3350247"/>
                  </a:lnTo>
                  <a:lnTo>
                    <a:pt x="2059724" y="3350704"/>
                  </a:lnTo>
                  <a:lnTo>
                    <a:pt x="2057857" y="3352571"/>
                  </a:lnTo>
                  <a:lnTo>
                    <a:pt x="2057400" y="3353689"/>
                  </a:lnTo>
                  <a:lnTo>
                    <a:pt x="2057400" y="3356318"/>
                  </a:lnTo>
                  <a:lnTo>
                    <a:pt x="2057857" y="3357435"/>
                  </a:lnTo>
                  <a:lnTo>
                    <a:pt x="2059724" y="3359302"/>
                  </a:lnTo>
                  <a:lnTo>
                    <a:pt x="2060841" y="3359772"/>
                  </a:lnTo>
                  <a:lnTo>
                    <a:pt x="2072995" y="3359772"/>
                  </a:lnTo>
                  <a:lnTo>
                    <a:pt x="2074125" y="3359302"/>
                  </a:lnTo>
                  <a:lnTo>
                    <a:pt x="2075980" y="3357435"/>
                  </a:lnTo>
                  <a:lnTo>
                    <a:pt x="2076450" y="3356318"/>
                  </a:lnTo>
                  <a:lnTo>
                    <a:pt x="2076450" y="3353689"/>
                  </a:lnTo>
                  <a:close/>
                </a:path>
                <a:path w="6750684" h="3359785">
                  <a:moveTo>
                    <a:pt x="2076450" y="2516124"/>
                  </a:moveTo>
                  <a:lnTo>
                    <a:pt x="2075980" y="2515006"/>
                  </a:lnTo>
                  <a:lnTo>
                    <a:pt x="2074125" y="2513139"/>
                  </a:lnTo>
                  <a:lnTo>
                    <a:pt x="2072995" y="2512682"/>
                  </a:lnTo>
                  <a:lnTo>
                    <a:pt x="2060841" y="2512682"/>
                  </a:lnTo>
                  <a:lnTo>
                    <a:pt x="2059724" y="2513139"/>
                  </a:lnTo>
                  <a:lnTo>
                    <a:pt x="2057857" y="2515006"/>
                  </a:lnTo>
                  <a:lnTo>
                    <a:pt x="2057400" y="2516124"/>
                  </a:lnTo>
                  <a:lnTo>
                    <a:pt x="2057400" y="2518753"/>
                  </a:lnTo>
                  <a:lnTo>
                    <a:pt x="2057857" y="2519883"/>
                  </a:lnTo>
                  <a:lnTo>
                    <a:pt x="2059724" y="2521737"/>
                  </a:lnTo>
                  <a:lnTo>
                    <a:pt x="2060841" y="2522207"/>
                  </a:lnTo>
                  <a:lnTo>
                    <a:pt x="2072995" y="2522207"/>
                  </a:lnTo>
                  <a:lnTo>
                    <a:pt x="2074125" y="2521737"/>
                  </a:lnTo>
                  <a:lnTo>
                    <a:pt x="2075980" y="2519883"/>
                  </a:lnTo>
                  <a:lnTo>
                    <a:pt x="2076450" y="2518753"/>
                  </a:lnTo>
                  <a:lnTo>
                    <a:pt x="2076450" y="2516124"/>
                  </a:lnTo>
                  <a:close/>
                </a:path>
                <a:path w="6750684" h="3359785">
                  <a:moveTo>
                    <a:pt x="2076450" y="1678571"/>
                  </a:moveTo>
                  <a:lnTo>
                    <a:pt x="2075980" y="1677441"/>
                  </a:lnTo>
                  <a:lnTo>
                    <a:pt x="2074125" y="1675587"/>
                  </a:lnTo>
                  <a:lnTo>
                    <a:pt x="2072995" y="1675117"/>
                  </a:lnTo>
                  <a:lnTo>
                    <a:pt x="2060841" y="1675117"/>
                  </a:lnTo>
                  <a:lnTo>
                    <a:pt x="2059724" y="1675587"/>
                  </a:lnTo>
                  <a:lnTo>
                    <a:pt x="2057857" y="1677441"/>
                  </a:lnTo>
                  <a:lnTo>
                    <a:pt x="2057400" y="1678571"/>
                  </a:lnTo>
                  <a:lnTo>
                    <a:pt x="2057400" y="1681200"/>
                  </a:lnTo>
                  <a:lnTo>
                    <a:pt x="2057857" y="1682318"/>
                  </a:lnTo>
                  <a:lnTo>
                    <a:pt x="2059724" y="1684185"/>
                  </a:lnTo>
                  <a:lnTo>
                    <a:pt x="2060841" y="1684642"/>
                  </a:lnTo>
                  <a:lnTo>
                    <a:pt x="2072995" y="1684642"/>
                  </a:lnTo>
                  <a:lnTo>
                    <a:pt x="2074125" y="1684185"/>
                  </a:lnTo>
                  <a:lnTo>
                    <a:pt x="2075980" y="1682318"/>
                  </a:lnTo>
                  <a:lnTo>
                    <a:pt x="2076450" y="1681200"/>
                  </a:lnTo>
                  <a:lnTo>
                    <a:pt x="2076450" y="1678571"/>
                  </a:lnTo>
                  <a:close/>
                </a:path>
                <a:path w="6750684" h="3359785">
                  <a:moveTo>
                    <a:pt x="2076450" y="841006"/>
                  </a:moveTo>
                  <a:lnTo>
                    <a:pt x="2075980" y="839889"/>
                  </a:lnTo>
                  <a:lnTo>
                    <a:pt x="2074125" y="838022"/>
                  </a:lnTo>
                  <a:lnTo>
                    <a:pt x="2072995" y="837552"/>
                  </a:lnTo>
                  <a:lnTo>
                    <a:pt x="2060841" y="837552"/>
                  </a:lnTo>
                  <a:lnTo>
                    <a:pt x="2059724" y="838022"/>
                  </a:lnTo>
                  <a:lnTo>
                    <a:pt x="2057857" y="839889"/>
                  </a:lnTo>
                  <a:lnTo>
                    <a:pt x="2057400" y="841006"/>
                  </a:lnTo>
                  <a:lnTo>
                    <a:pt x="2057400" y="843635"/>
                  </a:lnTo>
                  <a:lnTo>
                    <a:pt x="2057857" y="844753"/>
                  </a:lnTo>
                  <a:lnTo>
                    <a:pt x="2059724" y="846620"/>
                  </a:lnTo>
                  <a:lnTo>
                    <a:pt x="2060841" y="847077"/>
                  </a:lnTo>
                  <a:lnTo>
                    <a:pt x="2072995" y="847077"/>
                  </a:lnTo>
                  <a:lnTo>
                    <a:pt x="2074125" y="846620"/>
                  </a:lnTo>
                  <a:lnTo>
                    <a:pt x="2075980" y="844753"/>
                  </a:lnTo>
                  <a:lnTo>
                    <a:pt x="2076450" y="843635"/>
                  </a:lnTo>
                  <a:lnTo>
                    <a:pt x="2076450" y="841006"/>
                  </a:lnTo>
                  <a:close/>
                </a:path>
                <a:path w="6750684" h="3359785">
                  <a:moveTo>
                    <a:pt x="2076450" y="3441"/>
                  </a:moveTo>
                  <a:lnTo>
                    <a:pt x="2075980" y="2324"/>
                  </a:lnTo>
                  <a:lnTo>
                    <a:pt x="2074125" y="457"/>
                  </a:lnTo>
                  <a:lnTo>
                    <a:pt x="2072995" y="0"/>
                  </a:lnTo>
                  <a:lnTo>
                    <a:pt x="2060841" y="0"/>
                  </a:lnTo>
                  <a:lnTo>
                    <a:pt x="2059724" y="457"/>
                  </a:lnTo>
                  <a:lnTo>
                    <a:pt x="2057857" y="2324"/>
                  </a:lnTo>
                  <a:lnTo>
                    <a:pt x="2057400" y="3441"/>
                  </a:lnTo>
                  <a:lnTo>
                    <a:pt x="2057400" y="6070"/>
                  </a:lnTo>
                  <a:lnTo>
                    <a:pt x="2057857" y="7200"/>
                  </a:lnTo>
                  <a:lnTo>
                    <a:pt x="2059724" y="9055"/>
                  </a:lnTo>
                  <a:lnTo>
                    <a:pt x="2060841" y="9525"/>
                  </a:lnTo>
                  <a:lnTo>
                    <a:pt x="2072995" y="9525"/>
                  </a:lnTo>
                  <a:lnTo>
                    <a:pt x="2074125" y="9055"/>
                  </a:lnTo>
                  <a:lnTo>
                    <a:pt x="2075980" y="7200"/>
                  </a:lnTo>
                  <a:lnTo>
                    <a:pt x="2076450" y="6070"/>
                  </a:lnTo>
                  <a:lnTo>
                    <a:pt x="2076450" y="3441"/>
                  </a:lnTo>
                  <a:close/>
                </a:path>
                <a:path w="6750684" h="3359785">
                  <a:moveTo>
                    <a:pt x="2133600" y="3353689"/>
                  </a:moveTo>
                  <a:lnTo>
                    <a:pt x="2133130" y="3352571"/>
                  </a:lnTo>
                  <a:lnTo>
                    <a:pt x="2131276" y="3350704"/>
                  </a:lnTo>
                  <a:lnTo>
                    <a:pt x="2130145" y="3350247"/>
                  </a:lnTo>
                  <a:lnTo>
                    <a:pt x="2117991" y="3350247"/>
                  </a:lnTo>
                  <a:lnTo>
                    <a:pt x="2116874" y="3350704"/>
                  </a:lnTo>
                  <a:lnTo>
                    <a:pt x="2115007" y="3352571"/>
                  </a:lnTo>
                  <a:lnTo>
                    <a:pt x="2114550" y="3353689"/>
                  </a:lnTo>
                  <a:lnTo>
                    <a:pt x="2114550" y="3356318"/>
                  </a:lnTo>
                  <a:lnTo>
                    <a:pt x="2115007" y="3357435"/>
                  </a:lnTo>
                  <a:lnTo>
                    <a:pt x="2116874" y="3359302"/>
                  </a:lnTo>
                  <a:lnTo>
                    <a:pt x="2117991" y="3359772"/>
                  </a:lnTo>
                  <a:lnTo>
                    <a:pt x="2130145" y="3359772"/>
                  </a:lnTo>
                  <a:lnTo>
                    <a:pt x="2131276" y="3359302"/>
                  </a:lnTo>
                  <a:lnTo>
                    <a:pt x="2133130" y="3357435"/>
                  </a:lnTo>
                  <a:lnTo>
                    <a:pt x="2133600" y="3356318"/>
                  </a:lnTo>
                  <a:lnTo>
                    <a:pt x="2133600" y="3353689"/>
                  </a:lnTo>
                  <a:close/>
                </a:path>
                <a:path w="6750684" h="3359785">
                  <a:moveTo>
                    <a:pt x="2133600" y="2516124"/>
                  </a:moveTo>
                  <a:lnTo>
                    <a:pt x="2133130" y="2515006"/>
                  </a:lnTo>
                  <a:lnTo>
                    <a:pt x="2131276" y="2513139"/>
                  </a:lnTo>
                  <a:lnTo>
                    <a:pt x="2130145" y="2512682"/>
                  </a:lnTo>
                  <a:lnTo>
                    <a:pt x="2117991" y="2512682"/>
                  </a:lnTo>
                  <a:lnTo>
                    <a:pt x="2116874" y="2513139"/>
                  </a:lnTo>
                  <a:lnTo>
                    <a:pt x="2115007" y="2515006"/>
                  </a:lnTo>
                  <a:lnTo>
                    <a:pt x="2114550" y="2516124"/>
                  </a:lnTo>
                  <a:lnTo>
                    <a:pt x="2114550" y="2518753"/>
                  </a:lnTo>
                  <a:lnTo>
                    <a:pt x="2115007" y="2519883"/>
                  </a:lnTo>
                  <a:lnTo>
                    <a:pt x="2116874" y="2521737"/>
                  </a:lnTo>
                  <a:lnTo>
                    <a:pt x="2117991" y="2522207"/>
                  </a:lnTo>
                  <a:lnTo>
                    <a:pt x="2130145" y="2522207"/>
                  </a:lnTo>
                  <a:lnTo>
                    <a:pt x="2131276" y="2521737"/>
                  </a:lnTo>
                  <a:lnTo>
                    <a:pt x="2133130" y="2519883"/>
                  </a:lnTo>
                  <a:lnTo>
                    <a:pt x="2133600" y="2518753"/>
                  </a:lnTo>
                  <a:lnTo>
                    <a:pt x="2133600" y="2516124"/>
                  </a:lnTo>
                  <a:close/>
                </a:path>
                <a:path w="6750684" h="3359785">
                  <a:moveTo>
                    <a:pt x="2133600" y="1678571"/>
                  </a:moveTo>
                  <a:lnTo>
                    <a:pt x="2133130" y="1677441"/>
                  </a:lnTo>
                  <a:lnTo>
                    <a:pt x="2131276" y="1675587"/>
                  </a:lnTo>
                  <a:lnTo>
                    <a:pt x="2130145" y="1675117"/>
                  </a:lnTo>
                  <a:lnTo>
                    <a:pt x="2117991" y="1675117"/>
                  </a:lnTo>
                  <a:lnTo>
                    <a:pt x="2116874" y="1675587"/>
                  </a:lnTo>
                  <a:lnTo>
                    <a:pt x="2115007" y="1677441"/>
                  </a:lnTo>
                  <a:lnTo>
                    <a:pt x="2114550" y="1678571"/>
                  </a:lnTo>
                  <a:lnTo>
                    <a:pt x="2114550" y="1681200"/>
                  </a:lnTo>
                  <a:lnTo>
                    <a:pt x="2115007" y="1682318"/>
                  </a:lnTo>
                  <a:lnTo>
                    <a:pt x="2116874" y="1684185"/>
                  </a:lnTo>
                  <a:lnTo>
                    <a:pt x="2117991" y="1684642"/>
                  </a:lnTo>
                  <a:lnTo>
                    <a:pt x="2130145" y="1684642"/>
                  </a:lnTo>
                  <a:lnTo>
                    <a:pt x="2131276" y="1684185"/>
                  </a:lnTo>
                  <a:lnTo>
                    <a:pt x="2133130" y="1682318"/>
                  </a:lnTo>
                  <a:lnTo>
                    <a:pt x="2133600" y="1681200"/>
                  </a:lnTo>
                  <a:lnTo>
                    <a:pt x="2133600" y="1678571"/>
                  </a:lnTo>
                  <a:close/>
                </a:path>
                <a:path w="6750684" h="3359785">
                  <a:moveTo>
                    <a:pt x="2133600" y="841006"/>
                  </a:moveTo>
                  <a:lnTo>
                    <a:pt x="2133130" y="839889"/>
                  </a:lnTo>
                  <a:lnTo>
                    <a:pt x="2131276" y="838022"/>
                  </a:lnTo>
                  <a:lnTo>
                    <a:pt x="2130145" y="837552"/>
                  </a:lnTo>
                  <a:lnTo>
                    <a:pt x="2117991" y="837552"/>
                  </a:lnTo>
                  <a:lnTo>
                    <a:pt x="2116874" y="838022"/>
                  </a:lnTo>
                  <a:lnTo>
                    <a:pt x="2115007" y="839889"/>
                  </a:lnTo>
                  <a:lnTo>
                    <a:pt x="2114550" y="841006"/>
                  </a:lnTo>
                  <a:lnTo>
                    <a:pt x="2114550" y="843635"/>
                  </a:lnTo>
                  <a:lnTo>
                    <a:pt x="2115007" y="844753"/>
                  </a:lnTo>
                  <a:lnTo>
                    <a:pt x="2116874" y="846620"/>
                  </a:lnTo>
                  <a:lnTo>
                    <a:pt x="2117991" y="847077"/>
                  </a:lnTo>
                  <a:lnTo>
                    <a:pt x="2130145" y="847077"/>
                  </a:lnTo>
                  <a:lnTo>
                    <a:pt x="2131276" y="846620"/>
                  </a:lnTo>
                  <a:lnTo>
                    <a:pt x="2133130" y="844753"/>
                  </a:lnTo>
                  <a:lnTo>
                    <a:pt x="2133600" y="843635"/>
                  </a:lnTo>
                  <a:lnTo>
                    <a:pt x="2133600" y="841006"/>
                  </a:lnTo>
                  <a:close/>
                </a:path>
                <a:path w="6750684" h="3359785">
                  <a:moveTo>
                    <a:pt x="2133600" y="3441"/>
                  </a:moveTo>
                  <a:lnTo>
                    <a:pt x="2133130" y="2324"/>
                  </a:lnTo>
                  <a:lnTo>
                    <a:pt x="2131276" y="457"/>
                  </a:lnTo>
                  <a:lnTo>
                    <a:pt x="2130145" y="0"/>
                  </a:lnTo>
                  <a:lnTo>
                    <a:pt x="2117991" y="0"/>
                  </a:lnTo>
                  <a:lnTo>
                    <a:pt x="2116874" y="457"/>
                  </a:lnTo>
                  <a:lnTo>
                    <a:pt x="2115007" y="2324"/>
                  </a:lnTo>
                  <a:lnTo>
                    <a:pt x="2114550" y="3441"/>
                  </a:lnTo>
                  <a:lnTo>
                    <a:pt x="2114550" y="6070"/>
                  </a:lnTo>
                  <a:lnTo>
                    <a:pt x="2115007" y="7200"/>
                  </a:lnTo>
                  <a:lnTo>
                    <a:pt x="2116874" y="9055"/>
                  </a:lnTo>
                  <a:lnTo>
                    <a:pt x="2117991" y="9525"/>
                  </a:lnTo>
                  <a:lnTo>
                    <a:pt x="2130145" y="9525"/>
                  </a:lnTo>
                  <a:lnTo>
                    <a:pt x="2131276" y="9055"/>
                  </a:lnTo>
                  <a:lnTo>
                    <a:pt x="2133130" y="7200"/>
                  </a:lnTo>
                  <a:lnTo>
                    <a:pt x="2133600" y="6070"/>
                  </a:lnTo>
                  <a:lnTo>
                    <a:pt x="2133600" y="3441"/>
                  </a:lnTo>
                  <a:close/>
                </a:path>
                <a:path w="6750684" h="3359785">
                  <a:moveTo>
                    <a:pt x="2190750" y="3353689"/>
                  </a:moveTo>
                  <a:lnTo>
                    <a:pt x="2190280" y="3352571"/>
                  </a:lnTo>
                  <a:lnTo>
                    <a:pt x="2188426" y="3350704"/>
                  </a:lnTo>
                  <a:lnTo>
                    <a:pt x="2187295" y="3350247"/>
                  </a:lnTo>
                  <a:lnTo>
                    <a:pt x="2175141" y="3350247"/>
                  </a:lnTo>
                  <a:lnTo>
                    <a:pt x="2174024" y="3350704"/>
                  </a:lnTo>
                  <a:lnTo>
                    <a:pt x="2172157" y="3352571"/>
                  </a:lnTo>
                  <a:lnTo>
                    <a:pt x="2171700" y="3353689"/>
                  </a:lnTo>
                  <a:lnTo>
                    <a:pt x="2171700" y="3356318"/>
                  </a:lnTo>
                  <a:lnTo>
                    <a:pt x="2172157" y="3357435"/>
                  </a:lnTo>
                  <a:lnTo>
                    <a:pt x="2174024" y="3359302"/>
                  </a:lnTo>
                  <a:lnTo>
                    <a:pt x="2175141" y="3359772"/>
                  </a:lnTo>
                  <a:lnTo>
                    <a:pt x="2187295" y="3359772"/>
                  </a:lnTo>
                  <a:lnTo>
                    <a:pt x="2188426" y="3359302"/>
                  </a:lnTo>
                  <a:lnTo>
                    <a:pt x="2190280" y="3357435"/>
                  </a:lnTo>
                  <a:lnTo>
                    <a:pt x="2190750" y="3356318"/>
                  </a:lnTo>
                  <a:lnTo>
                    <a:pt x="2190750" y="3353689"/>
                  </a:lnTo>
                  <a:close/>
                </a:path>
                <a:path w="6750684" h="3359785">
                  <a:moveTo>
                    <a:pt x="2190750" y="2516124"/>
                  </a:moveTo>
                  <a:lnTo>
                    <a:pt x="2190280" y="2515006"/>
                  </a:lnTo>
                  <a:lnTo>
                    <a:pt x="2188426" y="2513139"/>
                  </a:lnTo>
                  <a:lnTo>
                    <a:pt x="2187295" y="2512682"/>
                  </a:lnTo>
                  <a:lnTo>
                    <a:pt x="2175141" y="2512682"/>
                  </a:lnTo>
                  <a:lnTo>
                    <a:pt x="2174024" y="2513139"/>
                  </a:lnTo>
                  <a:lnTo>
                    <a:pt x="2172157" y="2515006"/>
                  </a:lnTo>
                  <a:lnTo>
                    <a:pt x="2171700" y="2516124"/>
                  </a:lnTo>
                  <a:lnTo>
                    <a:pt x="2171700" y="2518753"/>
                  </a:lnTo>
                  <a:lnTo>
                    <a:pt x="2172157" y="2519883"/>
                  </a:lnTo>
                  <a:lnTo>
                    <a:pt x="2174024" y="2521737"/>
                  </a:lnTo>
                  <a:lnTo>
                    <a:pt x="2175141" y="2522207"/>
                  </a:lnTo>
                  <a:lnTo>
                    <a:pt x="2187295" y="2522207"/>
                  </a:lnTo>
                  <a:lnTo>
                    <a:pt x="2188426" y="2521737"/>
                  </a:lnTo>
                  <a:lnTo>
                    <a:pt x="2190280" y="2519883"/>
                  </a:lnTo>
                  <a:lnTo>
                    <a:pt x="2190750" y="2518753"/>
                  </a:lnTo>
                  <a:lnTo>
                    <a:pt x="2190750" y="2516124"/>
                  </a:lnTo>
                  <a:close/>
                </a:path>
                <a:path w="6750684" h="3359785">
                  <a:moveTo>
                    <a:pt x="2190750" y="1678571"/>
                  </a:moveTo>
                  <a:lnTo>
                    <a:pt x="2190280" y="1677441"/>
                  </a:lnTo>
                  <a:lnTo>
                    <a:pt x="2188426" y="1675587"/>
                  </a:lnTo>
                  <a:lnTo>
                    <a:pt x="2187295" y="1675117"/>
                  </a:lnTo>
                  <a:lnTo>
                    <a:pt x="2175141" y="1675117"/>
                  </a:lnTo>
                  <a:lnTo>
                    <a:pt x="2174024" y="1675587"/>
                  </a:lnTo>
                  <a:lnTo>
                    <a:pt x="2172157" y="1677441"/>
                  </a:lnTo>
                  <a:lnTo>
                    <a:pt x="2171700" y="1678571"/>
                  </a:lnTo>
                  <a:lnTo>
                    <a:pt x="2171700" y="1681200"/>
                  </a:lnTo>
                  <a:lnTo>
                    <a:pt x="2172157" y="1682318"/>
                  </a:lnTo>
                  <a:lnTo>
                    <a:pt x="2174024" y="1684185"/>
                  </a:lnTo>
                  <a:lnTo>
                    <a:pt x="2175141" y="1684642"/>
                  </a:lnTo>
                  <a:lnTo>
                    <a:pt x="2187295" y="1684642"/>
                  </a:lnTo>
                  <a:lnTo>
                    <a:pt x="2188426" y="1684185"/>
                  </a:lnTo>
                  <a:lnTo>
                    <a:pt x="2190280" y="1682318"/>
                  </a:lnTo>
                  <a:lnTo>
                    <a:pt x="2190750" y="1681200"/>
                  </a:lnTo>
                  <a:lnTo>
                    <a:pt x="2190750" y="1678571"/>
                  </a:lnTo>
                  <a:close/>
                </a:path>
                <a:path w="6750684" h="3359785">
                  <a:moveTo>
                    <a:pt x="2190750" y="841006"/>
                  </a:moveTo>
                  <a:lnTo>
                    <a:pt x="2190280" y="839889"/>
                  </a:lnTo>
                  <a:lnTo>
                    <a:pt x="2188426" y="838022"/>
                  </a:lnTo>
                  <a:lnTo>
                    <a:pt x="2187295" y="837552"/>
                  </a:lnTo>
                  <a:lnTo>
                    <a:pt x="2175141" y="837552"/>
                  </a:lnTo>
                  <a:lnTo>
                    <a:pt x="2174024" y="838022"/>
                  </a:lnTo>
                  <a:lnTo>
                    <a:pt x="2172157" y="839889"/>
                  </a:lnTo>
                  <a:lnTo>
                    <a:pt x="2171700" y="841006"/>
                  </a:lnTo>
                  <a:lnTo>
                    <a:pt x="2171700" y="843635"/>
                  </a:lnTo>
                  <a:lnTo>
                    <a:pt x="2172157" y="844753"/>
                  </a:lnTo>
                  <a:lnTo>
                    <a:pt x="2174024" y="846620"/>
                  </a:lnTo>
                  <a:lnTo>
                    <a:pt x="2175141" y="847077"/>
                  </a:lnTo>
                  <a:lnTo>
                    <a:pt x="2187295" y="847077"/>
                  </a:lnTo>
                  <a:lnTo>
                    <a:pt x="2188426" y="846620"/>
                  </a:lnTo>
                  <a:lnTo>
                    <a:pt x="2190280" y="844753"/>
                  </a:lnTo>
                  <a:lnTo>
                    <a:pt x="2190750" y="843635"/>
                  </a:lnTo>
                  <a:lnTo>
                    <a:pt x="2190750" y="841006"/>
                  </a:lnTo>
                  <a:close/>
                </a:path>
                <a:path w="6750684" h="3359785">
                  <a:moveTo>
                    <a:pt x="2190750" y="3441"/>
                  </a:moveTo>
                  <a:lnTo>
                    <a:pt x="2190280" y="2324"/>
                  </a:lnTo>
                  <a:lnTo>
                    <a:pt x="2188426" y="457"/>
                  </a:lnTo>
                  <a:lnTo>
                    <a:pt x="2187295" y="0"/>
                  </a:lnTo>
                  <a:lnTo>
                    <a:pt x="2175141" y="0"/>
                  </a:lnTo>
                  <a:lnTo>
                    <a:pt x="2174024" y="457"/>
                  </a:lnTo>
                  <a:lnTo>
                    <a:pt x="2172157" y="2324"/>
                  </a:lnTo>
                  <a:lnTo>
                    <a:pt x="2171700" y="3441"/>
                  </a:lnTo>
                  <a:lnTo>
                    <a:pt x="2171700" y="6070"/>
                  </a:lnTo>
                  <a:lnTo>
                    <a:pt x="2172157" y="7200"/>
                  </a:lnTo>
                  <a:lnTo>
                    <a:pt x="2174024" y="9055"/>
                  </a:lnTo>
                  <a:lnTo>
                    <a:pt x="2175141" y="9525"/>
                  </a:lnTo>
                  <a:lnTo>
                    <a:pt x="2187295" y="9525"/>
                  </a:lnTo>
                  <a:lnTo>
                    <a:pt x="2188426" y="9055"/>
                  </a:lnTo>
                  <a:lnTo>
                    <a:pt x="2190280" y="7200"/>
                  </a:lnTo>
                  <a:lnTo>
                    <a:pt x="2190750" y="6070"/>
                  </a:lnTo>
                  <a:lnTo>
                    <a:pt x="2190750" y="3441"/>
                  </a:lnTo>
                  <a:close/>
                </a:path>
                <a:path w="6750684" h="3359785">
                  <a:moveTo>
                    <a:pt x="2247900" y="3353689"/>
                  </a:moveTo>
                  <a:lnTo>
                    <a:pt x="2247430" y="3352571"/>
                  </a:lnTo>
                  <a:lnTo>
                    <a:pt x="2245576" y="3350704"/>
                  </a:lnTo>
                  <a:lnTo>
                    <a:pt x="2244445" y="3350247"/>
                  </a:lnTo>
                  <a:lnTo>
                    <a:pt x="2232291" y="3350247"/>
                  </a:lnTo>
                  <a:lnTo>
                    <a:pt x="2231174" y="3350704"/>
                  </a:lnTo>
                  <a:lnTo>
                    <a:pt x="2229307" y="3352571"/>
                  </a:lnTo>
                  <a:lnTo>
                    <a:pt x="2228850" y="3353689"/>
                  </a:lnTo>
                  <a:lnTo>
                    <a:pt x="2228850" y="3356318"/>
                  </a:lnTo>
                  <a:lnTo>
                    <a:pt x="2229307" y="3357435"/>
                  </a:lnTo>
                  <a:lnTo>
                    <a:pt x="2231174" y="3359302"/>
                  </a:lnTo>
                  <a:lnTo>
                    <a:pt x="2232291" y="3359772"/>
                  </a:lnTo>
                  <a:lnTo>
                    <a:pt x="2244445" y="3359772"/>
                  </a:lnTo>
                  <a:lnTo>
                    <a:pt x="2245576" y="3359302"/>
                  </a:lnTo>
                  <a:lnTo>
                    <a:pt x="2247430" y="3357435"/>
                  </a:lnTo>
                  <a:lnTo>
                    <a:pt x="2247900" y="3356318"/>
                  </a:lnTo>
                  <a:lnTo>
                    <a:pt x="2247900" y="3353689"/>
                  </a:lnTo>
                  <a:close/>
                </a:path>
                <a:path w="6750684" h="3359785">
                  <a:moveTo>
                    <a:pt x="2247900" y="2516124"/>
                  </a:moveTo>
                  <a:lnTo>
                    <a:pt x="2247430" y="2515006"/>
                  </a:lnTo>
                  <a:lnTo>
                    <a:pt x="2245576" y="2513139"/>
                  </a:lnTo>
                  <a:lnTo>
                    <a:pt x="2244445" y="2512682"/>
                  </a:lnTo>
                  <a:lnTo>
                    <a:pt x="2232291" y="2512682"/>
                  </a:lnTo>
                  <a:lnTo>
                    <a:pt x="2231174" y="2513139"/>
                  </a:lnTo>
                  <a:lnTo>
                    <a:pt x="2229307" y="2515006"/>
                  </a:lnTo>
                  <a:lnTo>
                    <a:pt x="2228850" y="2516124"/>
                  </a:lnTo>
                  <a:lnTo>
                    <a:pt x="2228850" y="2518753"/>
                  </a:lnTo>
                  <a:lnTo>
                    <a:pt x="2229307" y="2519883"/>
                  </a:lnTo>
                  <a:lnTo>
                    <a:pt x="2231174" y="2521737"/>
                  </a:lnTo>
                  <a:lnTo>
                    <a:pt x="2232291" y="2522207"/>
                  </a:lnTo>
                  <a:lnTo>
                    <a:pt x="2244445" y="2522207"/>
                  </a:lnTo>
                  <a:lnTo>
                    <a:pt x="2245576" y="2521737"/>
                  </a:lnTo>
                  <a:lnTo>
                    <a:pt x="2247430" y="2519883"/>
                  </a:lnTo>
                  <a:lnTo>
                    <a:pt x="2247900" y="2518753"/>
                  </a:lnTo>
                  <a:lnTo>
                    <a:pt x="2247900" y="2516124"/>
                  </a:lnTo>
                  <a:close/>
                </a:path>
                <a:path w="6750684" h="3359785">
                  <a:moveTo>
                    <a:pt x="2247900" y="1678571"/>
                  </a:moveTo>
                  <a:lnTo>
                    <a:pt x="2247430" y="1677441"/>
                  </a:lnTo>
                  <a:lnTo>
                    <a:pt x="2245576" y="1675587"/>
                  </a:lnTo>
                  <a:lnTo>
                    <a:pt x="2244445" y="1675117"/>
                  </a:lnTo>
                  <a:lnTo>
                    <a:pt x="2232291" y="1675117"/>
                  </a:lnTo>
                  <a:lnTo>
                    <a:pt x="2231174" y="1675587"/>
                  </a:lnTo>
                  <a:lnTo>
                    <a:pt x="2229307" y="1677441"/>
                  </a:lnTo>
                  <a:lnTo>
                    <a:pt x="2228850" y="1678571"/>
                  </a:lnTo>
                  <a:lnTo>
                    <a:pt x="2228850" y="1681200"/>
                  </a:lnTo>
                  <a:lnTo>
                    <a:pt x="2229307" y="1682318"/>
                  </a:lnTo>
                  <a:lnTo>
                    <a:pt x="2231174" y="1684185"/>
                  </a:lnTo>
                  <a:lnTo>
                    <a:pt x="2232291" y="1684642"/>
                  </a:lnTo>
                  <a:lnTo>
                    <a:pt x="2244445" y="1684642"/>
                  </a:lnTo>
                  <a:lnTo>
                    <a:pt x="2245576" y="1684185"/>
                  </a:lnTo>
                  <a:lnTo>
                    <a:pt x="2247430" y="1682318"/>
                  </a:lnTo>
                  <a:lnTo>
                    <a:pt x="2247900" y="1681200"/>
                  </a:lnTo>
                  <a:lnTo>
                    <a:pt x="2247900" y="1678571"/>
                  </a:lnTo>
                  <a:close/>
                </a:path>
                <a:path w="6750684" h="3359785">
                  <a:moveTo>
                    <a:pt x="2247900" y="841006"/>
                  </a:moveTo>
                  <a:lnTo>
                    <a:pt x="2247430" y="839889"/>
                  </a:lnTo>
                  <a:lnTo>
                    <a:pt x="2245576" y="838022"/>
                  </a:lnTo>
                  <a:lnTo>
                    <a:pt x="2244445" y="837552"/>
                  </a:lnTo>
                  <a:lnTo>
                    <a:pt x="2232291" y="837552"/>
                  </a:lnTo>
                  <a:lnTo>
                    <a:pt x="2231174" y="838022"/>
                  </a:lnTo>
                  <a:lnTo>
                    <a:pt x="2229307" y="839889"/>
                  </a:lnTo>
                  <a:lnTo>
                    <a:pt x="2228850" y="841006"/>
                  </a:lnTo>
                  <a:lnTo>
                    <a:pt x="2228850" y="843635"/>
                  </a:lnTo>
                  <a:lnTo>
                    <a:pt x="2229307" y="844753"/>
                  </a:lnTo>
                  <a:lnTo>
                    <a:pt x="2231174" y="846620"/>
                  </a:lnTo>
                  <a:lnTo>
                    <a:pt x="2232291" y="847077"/>
                  </a:lnTo>
                  <a:lnTo>
                    <a:pt x="2244445" y="847077"/>
                  </a:lnTo>
                  <a:lnTo>
                    <a:pt x="2245576" y="846620"/>
                  </a:lnTo>
                  <a:lnTo>
                    <a:pt x="2247430" y="844753"/>
                  </a:lnTo>
                  <a:lnTo>
                    <a:pt x="2247900" y="843635"/>
                  </a:lnTo>
                  <a:lnTo>
                    <a:pt x="2247900" y="841006"/>
                  </a:lnTo>
                  <a:close/>
                </a:path>
                <a:path w="6750684" h="3359785">
                  <a:moveTo>
                    <a:pt x="2247900" y="3441"/>
                  </a:moveTo>
                  <a:lnTo>
                    <a:pt x="2247430" y="2324"/>
                  </a:lnTo>
                  <a:lnTo>
                    <a:pt x="2245576" y="457"/>
                  </a:lnTo>
                  <a:lnTo>
                    <a:pt x="2244445" y="0"/>
                  </a:lnTo>
                  <a:lnTo>
                    <a:pt x="2232291" y="0"/>
                  </a:lnTo>
                  <a:lnTo>
                    <a:pt x="2231174" y="457"/>
                  </a:lnTo>
                  <a:lnTo>
                    <a:pt x="2229307" y="2324"/>
                  </a:lnTo>
                  <a:lnTo>
                    <a:pt x="2228850" y="3441"/>
                  </a:lnTo>
                  <a:lnTo>
                    <a:pt x="2228850" y="6070"/>
                  </a:lnTo>
                  <a:lnTo>
                    <a:pt x="2229307" y="7200"/>
                  </a:lnTo>
                  <a:lnTo>
                    <a:pt x="2231174" y="9055"/>
                  </a:lnTo>
                  <a:lnTo>
                    <a:pt x="2232291" y="9525"/>
                  </a:lnTo>
                  <a:lnTo>
                    <a:pt x="2244445" y="9525"/>
                  </a:lnTo>
                  <a:lnTo>
                    <a:pt x="2245576" y="9055"/>
                  </a:lnTo>
                  <a:lnTo>
                    <a:pt x="2247430" y="7200"/>
                  </a:lnTo>
                  <a:lnTo>
                    <a:pt x="2247900" y="6070"/>
                  </a:lnTo>
                  <a:lnTo>
                    <a:pt x="2247900" y="3441"/>
                  </a:lnTo>
                  <a:close/>
                </a:path>
                <a:path w="6750684" h="3359785">
                  <a:moveTo>
                    <a:pt x="2305050" y="3353689"/>
                  </a:moveTo>
                  <a:lnTo>
                    <a:pt x="2304580" y="3352571"/>
                  </a:lnTo>
                  <a:lnTo>
                    <a:pt x="2302726" y="3350704"/>
                  </a:lnTo>
                  <a:lnTo>
                    <a:pt x="2301595" y="3350247"/>
                  </a:lnTo>
                  <a:lnTo>
                    <a:pt x="2289441" y="3350247"/>
                  </a:lnTo>
                  <a:lnTo>
                    <a:pt x="2288324" y="3350704"/>
                  </a:lnTo>
                  <a:lnTo>
                    <a:pt x="2286457" y="3352571"/>
                  </a:lnTo>
                  <a:lnTo>
                    <a:pt x="2286000" y="3353689"/>
                  </a:lnTo>
                  <a:lnTo>
                    <a:pt x="2286000" y="3356318"/>
                  </a:lnTo>
                  <a:lnTo>
                    <a:pt x="2286457" y="3357435"/>
                  </a:lnTo>
                  <a:lnTo>
                    <a:pt x="2288324" y="3359302"/>
                  </a:lnTo>
                  <a:lnTo>
                    <a:pt x="2289441" y="3359772"/>
                  </a:lnTo>
                  <a:lnTo>
                    <a:pt x="2301595" y="3359772"/>
                  </a:lnTo>
                  <a:lnTo>
                    <a:pt x="2302726" y="3359302"/>
                  </a:lnTo>
                  <a:lnTo>
                    <a:pt x="2304580" y="3357435"/>
                  </a:lnTo>
                  <a:lnTo>
                    <a:pt x="2305050" y="3356318"/>
                  </a:lnTo>
                  <a:lnTo>
                    <a:pt x="2305050" y="3353689"/>
                  </a:lnTo>
                  <a:close/>
                </a:path>
                <a:path w="6750684" h="3359785">
                  <a:moveTo>
                    <a:pt x="2305050" y="2516124"/>
                  </a:moveTo>
                  <a:lnTo>
                    <a:pt x="2304580" y="2515006"/>
                  </a:lnTo>
                  <a:lnTo>
                    <a:pt x="2302726" y="2513139"/>
                  </a:lnTo>
                  <a:lnTo>
                    <a:pt x="2301595" y="2512682"/>
                  </a:lnTo>
                  <a:lnTo>
                    <a:pt x="2289441" y="2512682"/>
                  </a:lnTo>
                  <a:lnTo>
                    <a:pt x="2288324" y="2513139"/>
                  </a:lnTo>
                  <a:lnTo>
                    <a:pt x="2286457" y="2515006"/>
                  </a:lnTo>
                  <a:lnTo>
                    <a:pt x="2286000" y="2516124"/>
                  </a:lnTo>
                  <a:lnTo>
                    <a:pt x="2286000" y="2518753"/>
                  </a:lnTo>
                  <a:lnTo>
                    <a:pt x="2286457" y="2519883"/>
                  </a:lnTo>
                  <a:lnTo>
                    <a:pt x="2288324" y="2521737"/>
                  </a:lnTo>
                  <a:lnTo>
                    <a:pt x="2289441" y="2522207"/>
                  </a:lnTo>
                  <a:lnTo>
                    <a:pt x="2301595" y="2522207"/>
                  </a:lnTo>
                  <a:lnTo>
                    <a:pt x="2302726" y="2521737"/>
                  </a:lnTo>
                  <a:lnTo>
                    <a:pt x="2304580" y="2519883"/>
                  </a:lnTo>
                  <a:lnTo>
                    <a:pt x="2305050" y="2518753"/>
                  </a:lnTo>
                  <a:lnTo>
                    <a:pt x="2305050" y="2516124"/>
                  </a:lnTo>
                  <a:close/>
                </a:path>
                <a:path w="6750684" h="3359785">
                  <a:moveTo>
                    <a:pt x="2305050" y="1678571"/>
                  </a:moveTo>
                  <a:lnTo>
                    <a:pt x="2304580" y="1677441"/>
                  </a:lnTo>
                  <a:lnTo>
                    <a:pt x="2302726" y="1675587"/>
                  </a:lnTo>
                  <a:lnTo>
                    <a:pt x="2301595" y="1675117"/>
                  </a:lnTo>
                  <a:lnTo>
                    <a:pt x="2289441" y="1675117"/>
                  </a:lnTo>
                  <a:lnTo>
                    <a:pt x="2288324" y="1675587"/>
                  </a:lnTo>
                  <a:lnTo>
                    <a:pt x="2286457" y="1677441"/>
                  </a:lnTo>
                  <a:lnTo>
                    <a:pt x="2286000" y="1678571"/>
                  </a:lnTo>
                  <a:lnTo>
                    <a:pt x="2286000" y="1681200"/>
                  </a:lnTo>
                  <a:lnTo>
                    <a:pt x="2286457" y="1682318"/>
                  </a:lnTo>
                  <a:lnTo>
                    <a:pt x="2288324" y="1684185"/>
                  </a:lnTo>
                  <a:lnTo>
                    <a:pt x="2289441" y="1684642"/>
                  </a:lnTo>
                  <a:lnTo>
                    <a:pt x="2301595" y="1684642"/>
                  </a:lnTo>
                  <a:lnTo>
                    <a:pt x="2302726" y="1684185"/>
                  </a:lnTo>
                  <a:lnTo>
                    <a:pt x="2304580" y="1682318"/>
                  </a:lnTo>
                  <a:lnTo>
                    <a:pt x="2305050" y="1681200"/>
                  </a:lnTo>
                  <a:lnTo>
                    <a:pt x="2305050" y="1678571"/>
                  </a:lnTo>
                  <a:close/>
                </a:path>
                <a:path w="6750684" h="3359785">
                  <a:moveTo>
                    <a:pt x="2305050" y="841006"/>
                  </a:moveTo>
                  <a:lnTo>
                    <a:pt x="2304580" y="839889"/>
                  </a:lnTo>
                  <a:lnTo>
                    <a:pt x="2302726" y="838022"/>
                  </a:lnTo>
                  <a:lnTo>
                    <a:pt x="2301595" y="837552"/>
                  </a:lnTo>
                  <a:lnTo>
                    <a:pt x="2289441" y="837552"/>
                  </a:lnTo>
                  <a:lnTo>
                    <a:pt x="2288324" y="838022"/>
                  </a:lnTo>
                  <a:lnTo>
                    <a:pt x="2286457" y="839889"/>
                  </a:lnTo>
                  <a:lnTo>
                    <a:pt x="2286000" y="841006"/>
                  </a:lnTo>
                  <a:lnTo>
                    <a:pt x="2286000" y="843635"/>
                  </a:lnTo>
                  <a:lnTo>
                    <a:pt x="2286457" y="844753"/>
                  </a:lnTo>
                  <a:lnTo>
                    <a:pt x="2288324" y="846620"/>
                  </a:lnTo>
                  <a:lnTo>
                    <a:pt x="2289441" y="847077"/>
                  </a:lnTo>
                  <a:lnTo>
                    <a:pt x="2301595" y="847077"/>
                  </a:lnTo>
                  <a:lnTo>
                    <a:pt x="2302726" y="846620"/>
                  </a:lnTo>
                  <a:lnTo>
                    <a:pt x="2304580" y="844753"/>
                  </a:lnTo>
                  <a:lnTo>
                    <a:pt x="2305050" y="843635"/>
                  </a:lnTo>
                  <a:lnTo>
                    <a:pt x="2305050" y="841006"/>
                  </a:lnTo>
                  <a:close/>
                </a:path>
                <a:path w="6750684" h="3359785">
                  <a:moveTo>
                    <a:pt x="2305050" y="3441"/>
                  </a:moveTo>
                  <a:lnTo>
                    <a:pt x="2304580" y="2324"/>
                  </a:lnTo>
                  <a:lnTo>
                    <a:pt x="2302726" y="457"/>
                  </a:lnTo>
                  <a:lnTo>
                    <a:pt x="2301595" y="0"/>
                  </a:lnTo>
                  <a:lnTo>
                    <a:pt x="2289441" y="0"/>
                  </a:lnTo>
                  <a:lnTo>
                    <a:pt x="2288324" y="457"/>
                  </a:lnTo>
                  <a:lnTo>
                    <a:pt x="2286457" y="2324"/>
                  </a:lnTo>
                  <a:lnTo>
                    <a:pt x="2286000" y="3441"/>
                  </a:lnTo>
                  <a:lnTo>
                    <a:pt x="2286000" y="6070"/>
                  </a:lnTo>
                  <a:lnTo>
                    <a:pt x="2286457" y="7200"/>
                  </a:lnTo>
                  <a:lnTo>
                    <a:pt x="2288324" y="9055"/>
                  </a:lnTo>
                  <a:lnTo>
                    <a:pt x="2289441" y="9525"/>
                  </a:lnTo>
                  <a:lnTo>
                    <a:pt x="2301595" y="9525"/>
                  </a:lnTo>
                  <a:lnTo>
                    <a:pt x="2302726" y="9055"/>
                  </a:lnTo>
                  <a:lnTo>
                    <a:pt x="2304580" y="7200"/>
                  </a:lnTo>
                  <a:lnTo>
                    <a:pt x="2305050" y="6070"/>
                  </a:lnTo>
                  <a:lnTo>
                    <a:pt x="2305050" y="3441"/>
                  </a:lnTo>
                  <a:close/>
                </a:path>
                <a:path w="6750684" h="3359785">
                  <a:moveTo>
                    <a:pt x="2362200" y="3353689"/>
                  </a:moveTo>
                  <a:lnTo>
                    <a:pt x="2361730" y="3352571"/>
                  </a:lnTo>
                  <a:lnTo>
                    <a:pt x="2359876" y="3350704"/>
                  </a:lnTo>
                  <a:lnTo>
                    <a:pt x="2358745" y="3350247"/>
                  </a:lnTo>
                  <a:lnTo>
                    <a:pt x="2346591" y="3350247"/>
                  </a:lnTo>
                  <a:lnTo>
                    <a:pt x="2345474" y="3350704"/>
                  </a:lnTo>
                  <a:lnTo>
                    <a:pt x="2343607" y="3352571"/>
                  </a:lnTo>
                  <a:lnTo>
                    <a:pt x="2343150" y="3353689"/>
                  </a:lnTo>
                  <a:lnTo>
                    <a:pt x="2343150" y="3356318"/>
                  </a:lnTo>
                  <a:lnTo>
                    <a:pt x="2343607" y="3357435"/>
                  </a:lnTo>
                  <a:lnTo>
                    <a:pt x="2345474" y="3359302"/>
                  </a:lnTo>
                  <a:lnTo>
                    <a:pt x="2346591" y="3359772"/>
                  </a:lnTo>
                  <a:lnTo>
                    <a:pt x="2358745" y="3359772"/>
                  </a:lnTo>
                  <a:lnTo>
                    <a:pt x="2359876" y="3359302"/>
                  </a:lnTo>
                  <a:lnTo>
                    <a:pt x="2361730" y="3357435"/>
                  </a:lnTo>
                  <a:lnTo>
                    <a:pt x="2362200" y="3356318"/>
                  </a:lnTo>
                  <a:lnTo>
                    <a:pt x="2362200" y="3353689"/>
                  </a:lnTo>
                  <a:close/>
                </a:path>
                <a:path w="6750684" h="3359785">
                  <a:moveTo>
                    <a:pt x="2362200" y="2516124"/>
                  </a:moveTo>
                  <a:lnTo>
                    <a:pt x="2361730" y="2515006"/>
                  </a:lnTo>
                  <a:lnTo>
                    <a:pt x="2359876" y="2513139"/>
                  </a:lnTo>
                  <a:lnTo>
                    <a:pt x="2358745" y="2512682"/>
                  </a:lnTo>
                  <a:lnTo>
                    <a:pt x="2346591" y="2512682"/>
                  </a:lnTo>
                  <a:lnTo>
                    <a:pt x="2345474" y="2513139"/>
                  </a:lnTo>
                  <a:lnTo>
                    <a:pt x="2343607" y="2515006"/>
                  </a:lnTo>
                  <a:lnTo>
                    <a:pt x="2343150" y="2516124"/>
                  </a:lnTo>
                  <a:lnTo>
                    <a:pt x="2343150" y="2518753"/>
                  </a:lnTo>
                  <a:lnTo>
                    <a:pt x="2343607" y="2519883"/>
                  </a:lnTo>
                  <a:lnTo>
                    <a:pt x="2345474" y="2521737"/>
                  </a:lnTo>
                  <a:lnTo>
                    <a:pt x="2346591" y="2522207"/>
                  </a:lnTo>
                  <a:lnTo>
                    <a:pt x="2358745" y="2522207"/>
                  </a:lnTo>
                  <a:lnTo>
                    <a:pt x="2359876" y="2521737"/>
                  </a:lnTo>
                  <a:lnTo>
                    <a:pt x="2361730" y="2519883"/>
                  </a:lnTo>
                  <a:lnTo>
                    <a:pt x="2362200" y="2518753"/>
                  </a:lnTo>
                  <a:lnTo>
                    <a:pt x="2362200" y="2516124"/>
                  </a:lnTo>
                  <a:close/>
                </a:path>
                <a:path w="6750684" h="3359785">
                  <a:moveTo>
                    <a:pt x="2362200" y="1678571"/>
                  </a:moveTo>
                  <a:lnTo>
                    <a:pt x="2361730" y="1677441"/>
                  </a:lnTo>
                  <a:lnTo>
                    <a:pt x="2359876" y="1675587"/>
                  </a:lnTo>
                  <a:lnTo>
                    <a:pt x="2358745" y="1675117"/>
                  </a:lnTo>
                  <a:lnTo>
                    <a:pt x="2346591" y="1675117"/>
                  </a:lnTo>
                  <a:lnTo>
                    <a:pt x="2345474" y="1675587"/>
                  </a:lnTo>
                  <a:lnTo>
                    <a:pt x="2343607" y="1677441"/>
                  </a:lnTo>
                  <a:lnTo>
                    <a:pt x="2343150" y="1678571"/>
                  </a:lnTo>
                  <a:lnTo>
                    <a:pt x="2343150" y="1681200"/>
                  </a:lnTo>
                  <a:lnTo>
                    <a:pt x="2343607" y="1682318"/>
                  </a:lnTo>
                  <a:lnTo>
                    <a:pt x="2345474" y="1684185"/>
                  </a:lnTo>
                  <a:lnTo>
                    <a:pt x="2346591" y="1684642"/>
                  </a:lnTo>
                  <a:lnTo>
                    <a:pt x="2358745" y="1684642"/>
                  </a:lnTo>
                  <a:lnTo>
                    <a:pt x="2359876" y="1684185"/>
                  </a:lnTo>
                  <a:lnTo>
                    <a:pt x="2361730" y="1682318"/>
                  </a:lnTo>
                  <a:lnTo>
                    <a:pt x="2362200" y="1681200"/>
                  </a:lnTo>
                  <a:lnTo>
                    <a:pt x="2362200" y="1678571"/>
                  </a:lnTo>
                  <a:close/>
                </a:path>
                <a:path w="6750684" h="3359785">
                  <a:moveTo>
                    <a:pt x="2362200" y="841006"/>
                  </a:moveTo>
                  <a:lnTo>
                    <a:pt x="2361730" y="839889"/>
                  </a:lnTo>
                  <a:lnTo>
                    <a:pt x="2359876" y="838022"/>
                  </a:lnTo>
                  <a:lnTo>
                    <a:pt x="2358745" y="837552"/>
                  </a:lnTo>
                  <a:lnTo>
                    <a:pt x="2346591" y="837552"/>
                  </a:lnTo>
                  <a:lnTo>
                    <a:pt x="2345474" y="838022"/>
                  </a:lnTo>
                  <a:lnTo>
                    <a:pt x="2343607" y="839889"/>
                  </a:lnTo>
                  <a:lnTo>
                    <a:pt x="2343150" y="841006"/>
                  </a:lnTo>
                  <a:lnTo>
                    <a:pt x="2343150" y="843635"/>
                  </a:lnTo>
                  <a:lnTo>
                    <a:pt x="2343607" y="844753"/>
                  </a:lnTo>
                  <a:lnTo>
                    <a:pt x="2345474" y="846620"/>
                  </a:lnTo>
                  <a:lnTo>
                    <a:pt x="2346591" y="847077"/>
                  </a:lnTo>
                  <a:lnTo>
                    <a:pt x="2358745" y="847077"/>
                  </a:lnTo>
                  <a:lnTo>
                    <a:pt x="2359876" y="846620"/>
                  </a:lnTo>
                  <a:lnTo>
                    <a:pt x="2361730" y="844753"/>
                  </a:lnTo>
                  <a:lnTo>
                    <a:pt x="2362200" y="843635"/>
                  </a:lnTo>
                  <a:lnTo>
                    <a:pt x="2362200" y="841006"/>
                  </a:lnTo>
                  <a:close/>
                </a:path>
                <a:path w="6750684" h="3359785">
                  <a:moveTo>
                    <a:pt x="2362200" y="3441"/>
                  </a:moveTo>
                  <a:lnTo>
                    <a:pt x="2361730" y="2324"/>
                  </a:lnTo>
                  <a:lnTo>
                    <a:pt x="2359876" y="457"/>
                  </a:lnTo>
                  <a:lnTo>
                    <a:pt x="2358745" y="0"/>
                  </a:lnTo>
                  <a:lnTo>
                    <a:pt x="2346591" y="0"/>
                  </a:lnTo>
                  <a:lnTo>
                    <a:pt x="2345474" y="457"/>
                  </a:lnTo>
                  <a:lnTo>
                    <a:pt x="2343607" y="2324"/>
                  </a:lnTo>
                  <a:lnTo>
                    <a:pt x="2343150" y="3441"/>
                  </a:lnTo>
                  <a:lnTo>
                    <a:pt x="2343150" y="6070"/>
                  </a:lnTo>
                  <a:lnTo>
                    <a:pt x="2343607" y="7200"/>
                  </a:lnTo>
                  <a:lnTo>
                    <a:pt x="2345474" y="9055"/>
                  </a:lnTo>
                  <a:lnTo>
                    <a:pt x="2346591" y="9525"/>
                  </a:lnTo>
                  <a:lnTo>
                    <a:pt x="2358745" y="9525"/>
                  </a:lnTo>
                  <a:lnTo>
                    <a:pt x="2359876" y="9055"/>
                  </a:lnTo>
                  <a:lnTo>
                    <a:pt x="2361730" y="7200"/>
                  </a:lnTo>
                  <a:lnTo>
                    <a:pt x="2362200" y="6070"/>
                  </a:lnTo>
                  <a:lnTo>
                    <a:pt x="2362200" y="3441"/>
                  </a:lnTo>
                  <a:close/>
                </a:path>
                <a:path w="6750684" h="3359785">
                  <a:moveTo>
                    <a:pt x="2419350" y="3353689"/>
                  </a:moveTo>
                  <a:lnTo>
                    <a:pt x="2418880" y="3352571"/>
                  </a:lnTo>
                  <a:lnTo>
                    <a:pt x="2417026" y="3350704"/>
                  </a:lnTo>
                  <a:lnTo>
                    <a:pt x="2415895" y="3350247"/>
                  </a:lnTo>
                  <a:lnTo>
                    <a:pt x="2403741" y="3350247"/>
                  </a:lnTo>
                  <a:lnTo>
                    <a:pt x="2402624" y="3350704"/>
                  </a:lnTo>
                  <a:lnTo>
                    <a:pt x="2400757" y="3352571"/>
                  </a:lnTo>
                  <a:lnTo>
                    <a:pt x="2400300" y="3353689"/>
                  </a:lnTo>
                  <a:lnTo>
                    <a:pt x="2400300" y="3356318"/>
                  </a:lnTo>
                  <a:lnTo>
                    <a:pt x="2400757" y="3357435"/>
                  </a:lnTo>
                  <a:lnTo>
                    <a:pt x="2402624" y="3359302"/>
                  </a:lnTo>
                  <a:lnTo>
                    <a:pt x="2403741" y="3359772"/>
                  </a:lnTo>
                  <a:lnTo>
                    <a:pt x="2415895" y="3359772"/>
                  </a:lnTo>
                  <a:lnTo>
                    <a:pt x="2417026" y="3359302"/>
                  </a:lnTo>
                  <a:lnTo>
                    <a:pt x="2418880" y="3357435"/>
                  </a:lnTo>
                  <a:lnTo>
                    <a:pt x="2419350" y="3356318"/>
                  </a:lnTo>
                  <a:lnTo>
                    <a:pt x="2419350" y="3353689"/>
                  </a:lnTo>
                  <a:close/>
                </a:path>
                <a:path w="6750684" h="3359785">
                  <a:moveTo>
                    <a:pt x="2419350" y="2516124"/>
                  </a:moveTo>
                  <a:lnTo>
                    <a:pt x="2418880" y="2515006"/>
                  </a:lnTo>
                  <a:lnTo>
                    <a:pt x="2417026" y="2513139"/>
                  </a:lnTo>
                  <a:lnTo>
                    <a:pt x="2415895" y="2512682"/>
                  </a:lnTo>
                  <a:lnTo>
                    <a:pt x="2403741" y="2512682"/>
                  </a:lnTo>
                  <a:lnTo>
                    <a:pt x="2402624" y="2513139"/>
                  </a:lnTo>
                  <a:lnTo>
                    <a:pt x="2400757" y="2515006"/>
                  </a:lnTo>
                  <a:lnTo>
                    <a:pt x="2400300" y="2516124"/>
                  </a:lnTo>
                  <a:lnTo>
                    <a:pt x="2400300" y="2518753"/>
                  </a:lnTo>
                  <a:lnTo>
                    <a:pt x="2400757" y="2519883"/>
                  </a:lnTo>
                  <a:lnTo>
                    <a:pt x="2402624" y="2521737"/>
                  </a:lnTo>
                  <a:lnTo>
                    <a:pt x="2403741" y="2522207"/>
                  </a:lnTo>
                  <a:lnTo>
                    <a:pt x="2415895" y="2522207"/>
                  </a:lnTo>
                  <a:lnTo>
                    <a:pt x="2417026" y="2521737"/>
                  </a:lnTo>
                  <a:lnTo>
                    <a:pt x="2418880" y="2519883"/>
                  </a:lnTo>
                  <a:lnTo>
                    <a:pt x="2419350" y="2518753"/>
                  </a:lnTo>
                  <a:lnTo>
                    <a:pt x="2419350" y="2516124"/>
                  </a:lnTo>
                  <a:close/>
                </a:path>
                <a:path w="6750684" h="3359785">
                  <a:moveTo>
                    <a:pt x="2419350" y="1678571"/>
                  </a:moveTo>
                  <a:lnTo>
                    <a:pt x="2418880" y="1677441"/>
                  </a:lnTo>
                  <a:lnTo>
                    <a:pt x="2417026" y="1675587"/>
                  </a:lnTo>
                  <a:lnTo>
                    <a:pt x="2415895" y="1675117"/>
                  </a:lnTo>
                  <a:lnTo>
                    <a:pt x="2403741" y="1675117"/>
                  </a:lnTo>
                  <a:lnTo>
                    <a:pt x="2402624" y="1675587"/>
                  </a:lnTo>
                  <a:lnTo>
                    <a:pt x="2400757" y="1677441"/>
                  </a:lnTo>
                  <a:lnTo>
                    <a:pt x="2400300" y="1678571"/>
                  </a:lnTo>
                  <a:lnTo>
                    <a:pt x="2400300" y="1681200"/>
                  </a:lnTo>
                  <a:lnTo>
                    <a:pt x="2400757" y="1682318"/>
                  </a:lnTo>
                  <a:lnTo>
                    <a:pt x="2402624" y="1684185"/>
                  </a:lnTo>
                  <a:lnTo>
                    <a:pt x="2403741" y="1684642"/>
                  </a:lnTo>
                  <a:lnTo>
                    <a:pt x="2415895" y="1684642"/>
                  </a:lnTo>
                  <a:lnTo>
                    <a:pt x="2417026" y="1684185"/>
                  </a:lnTo>
                  <a:lnTo>
                    <a:pt x="2418880" y="1682318"/>
                  </a:lnTo>
                  <a:lnTo>
                    <a:pt x="2419350" y="1681200"/>
                  </a:lnTo>
                  <a:lnTo>
                    <a:pt x="2419350" y="1678571"/>
                  </a:lnTo>
                  <a:close/>
                </a:path>
                <a:path w="6750684" h="3359785">
                  <a:moveTo>
                    <a:pt x="2419350" y="841006"/>
                  </a:moveTo>
                  <a:lnTo>
                    <a:pt x="2418880" y="839889"/>
                  </a:lnTo>
                  <a:lnTo>
                    <a:pt x="2417026" y="838022"/>
                  </a:lnTo>
                  <a:lnTo>
                    <a:pt x="2415895" y="837552"/>
                  </a:lnTo>
                  <a:lnTo>
                    <a:pt x="2403741" y="837552"/>
                  </a:lnTo>
                  <a:lnTo>
                    <a:pt x="2402624" y="838022"/>
                  </a:lnTo>
                  <a:lnTo>
                    <a:pt x="2400757" y="839889"/>
                  </a:lnTo>
                  <a:lnTo>
                    <a:pt x="2400300" y="841006"/>
                  </a:lnTo>
                  <a:lnTo>
                    <a:pt x="2400300" y="843635"/>
                  </a:lnTo>
                  <a:lnTo>
                    <a:pt x="2400757" y="844753"/>
                  </a:lnTo>
                  <a:lnTo>
                    <a:pt x="2402624" y="846620"/>
                  </a:lnTo>
                  <a:lnTo>
                    <a:pt x="2403741" y="847077"/>
                  </a:lnTo>
                  <a:lnTo>
                    <a:pt x="2415895" y="847077"/>
                  </a:lnTo>
                  <a:lnTo>
                    <a:pt x="2417026" y="846620"/>
                  </a:lnTo>
                  <a:lnTo>
                    <a:pt x="2418880" y="844753"/>
                  </a:lnTo>
                  <a:lnTo>
                    <a:pt x="2419350" y="843635"/>
                  </a:lnTo>
                  <a:lnTo>
                    <a:pt x="2419350" y="841006"/>
                  </a:lnTo>
                  <a:close/>
                </a:path>
                <a:path w="6750684" h="3359785">
                  <a:moveTo>
                    <a:pt x="2419350" y="3441"/>
                  </a:moveTo>
                  <a:lnTo>
                    <a:pt x="2418880" y="2324"/>
                  </a:lnTo>
                  <a:lnTo>
                    <a:pt x="2417026" y="457"/>
                  </a:lnTo>
                  <a:lnTo>
                    <a:pt x="2415895" y="0"/>
                  </a:lnTo>
                  <a:lnTo>
                    <a:pt x="2403741" y="0"/>
                  </a:lnTo>
                  <a:lnTo>
                    <a:pt x="2402624" y="457"/>
                  </a:lnTo>
                  <a:lnTo>
                    <a:pt x="2400757" y="2324"/>
                  </a:lnTo>
                  <a:lnTo>
                    <a:pt x="2400300" y="3441"/>
                  </a:lnTo>
                  <a:lnTo>
                    <a:pt x="2400300" y="6070"/>
                  </a:lnTo>
                  <a:lnTo>
                    <a:pt x="2400757" y="7200"/>
                  </a:lnTo>
                  <a:lnTo>
                    <a:pt x="2402624" y="9055"/>
                  </a:lnTo>
                  <a:lnTo>
                    <a:pt x="2403741" y="9525"/>
                  </a:lnTo>
                  <a:lnTo>
                    <a:pt x="2415895" y="9525"/>
                  </a:lnTo>
                  <a:lnTo>
                    <a:pt x="2417026" y="9055"/>
                  </a:lnTo>
                  <a:lnTo>
                    <a:pt x="2418880" y="7200"/>
                  </a:lnTo>
                  <a:lnTo>
                    <a:pt x="2419350" y="6070"/>
                  </a:lnTo>
                  <a:lnTo>
                    <a:pt x="2419350" y="3441"/>
                  </a:lnTo>
                  <a:close/>
                </a:path>
                <a:path w="6750684" h="3359785">
                  <a:moveTo>
                    <a:pt x="2476500" y="3353689"/>
                  </a:moveTo>
                  <a:lnTo>
                    <a:pt x="2476030" y="3352571"/>
                  </a:lnTo>
                  <a:lnTo>
                    <a:pt x="2474176" y="3350704"/>
                  </a:lnTo>
                  <a:lnTo>
                    <a:pt x="2473045" y="3350247"/>
                  </a:lnTo>
                  <a:lnTo>
                    <a:pt x="2460891" y="3350247"/>
                  </a:lnTo>
                  <a:lnTo>
                    <a:pt x="2459774" y="3350704"/>
                  </a:lnTo>
                  <a:lnTo>
                    <a:pt x="2457907" y="3352571"/>
                  </a:lnTo>
                  <a:lnTo>
                    <a:pt x="2457450" y="3353689"/>
                  </a:lnTo>
                  <a:lnTo>
                    <a:pt x="2457450" y="3356318"/>
                  </a:lnTo>
                  <a:lnTo>
                    <a:pt x="2457907" y="3357435"/>
                  </a:lnTo>
                  <a:lnTo>
                    <a:pt x="2459774" y="3359302"/>
                  </a:lnTo>
                  <a:lnTo>
                    <a:pt x="2460891" y="3359772"/>
                  </a:lnTo>
                  <a:lnTo>
                    <a:pt x="2473045" y="3359772"/>
                  </a:lnTo>
                  <a:lnTo>
                    <a:pt x="2474176" y="3359302"/>
                  </a:lnTo>
                  <a:lnTo>
                    <a:pt x="2476030" y="3357435"/>
                  </a:lnTo>
                  <a:lnTo>
                    <a:pt x="2476500" y="3356318"/>
                  </a:lnTo>
                  <a:lnTo>
                    <a:pt x="2476500" y="3353689"/>
                  </a:lnTo>
                  <a:close/>
                </a:path>
                <a:path w="6750684" h="3359785">
                  <a:moveTo>
                    <a:pt x="2476500" y="2516124"/>
                  </a:moveTo>
                  <a:lnTo>
                    <a:pt x="2476030" y="2515006"/>
                  </a:lnTo>
                  <a:lnTo>
                    <a:pt x="2474176" y="2513139"/>
                  </a:lnTo>
                  <a:lnTo>
                    <a:pt x="2473045" y="2512682"/>
                  </a:lnTo>
                  <a:lnTo>
                    <a:pt x="2460891" y="2512682"/>
                  </a:lnTo>
                  <a:lnTo>
                    <a:pt x="2459774" y="2513139"/>
                  </a:lnTo>
                  <a:lnTo>
                    <a:pt x="2457907" y="2515006"/>
                  </a:lnTo>
                  <a:lnTo>
                    <a:pt x="2457450" y="2516124"/>
                  </a:lnTo>
                  <a:lnTo>
                    <a:pt x="2457450" y="2518753"/>
                  </a:lnTo>
                  <a:lnTo>
                    <a:pt x="2457907" y="2519883"/>
                  </a:lnTo>
                  <a:lnTo>
                    <a:pt x="2459774" y="2521737"/>
                  </a:lnTo>
                  <a:lnTo>
                    <a:pt x="2460891" y="2522207"/>
                  </a:lnTo>
                  <a:lnTo>
                    <a:pt x="2473045" y="2522207"/>
                  </a:lnTo>
                  <a:lnTo>
                    <a:pt x="2474176" y="2521737"/>
                  </a:lnTo>
                  <a:lnTo>
                    <a:pt x="2476030" y="2519883"/>
                  </a:lnTo>
                  <a:lnTo>
                    <a:pt x="2476500" y="2518753"/>
                  </a:lnTo>
                  <a:lnTo>
                    <a:pt x="2476500" y="2516124"/>
                  </a:lnTo>
                  <a:close/>
                </a:path>
                <a:path w="6750684" h="3359785">
                  <a:moveTo>
                    <a:pt x="2476500" y="1678571"/>
                  </a:moveTo>
                  <a:lnTo>
                    <a:pt x="2476030" y="1677441"/>
                  </a:lnTo>
                  <a:lnTo>
                    <a:pt x="2474176" y="1675587"/>
                  </a:lnTo>
                  <a:lnTo>
                    <a:pt x="2473045" y="1675117"/>
                  </a:lnTo>
                  <a:lnTo>
                    <a:pt x="2460891" y="1675117"/>
                  </a:lnTo>
                  <a:lnTo>
                    <a:pt x="2459774" y="1675587"/>
                  </a:lnTo>
                  <a:lnTo>
                    <a:pt x="2457907" y="1677441"/>
                  </a:lnTo>
                  <a:lnTo>
                    <a:pt x="2457450" y="1678571"/>
                  </a:lnTo>
                  <a:lnTo>
                    <a:pt x="2457450" y="1681200"/>
                  </a:lnTo>
                  <a:lnTo>
                    <a:pt x="2457907" y="1682318"/>
                  </a:lnTo>
                  <a:lnTo>
                    <a:pt x="2459774" y="1684185"/>
                  </a:lnTo>
                  <a:lnTo>
                    <a:pt x="2460891" y="1684642"/>
                  </a:lnTo>
                  <a:lnTo>
                    <a:pt x="2473045" y="1684642"/>
                  </a:lnTo>
                  <a:lnTo>
                    <a:pt x="2474176" y="1684185"/>
                  </a:lnTo>
                  <a:lnTo>
                    <a:pt x="2476030" y="1682318"/>
                  </a:lnTo>
                  <a:lnTo>
                    <a:pt x="2476500" y="1681200"/>
                  </a:lnTo>
                  <a:lnTo>
                    <a:pt x="2476500" y="1678571"/>
                  </a:lnTo>
                  <a:close/>
                </a:path>
                <a:path w="6750684" h="3359785">
                  <a:moveTo>
                    <a:pt x="2476500" y="841006"/>
                  </a:moveTo>
                  <a:lnTo>
                    <a:pt x="2476030" y="839889"/>
                  </a:lnTo>
                  <a:lnTo>
                    <a:pt x="2474176" y="838022"/>
                  </a:lnTo>
                  <a:lnTo>
                    <a:pt x="2473045" y="837552"/>
                  </a:lnTo>
                  <a:lnTo>
                    <a:pt x="2460891" y="837552"/>
                  </a:lnTo>
                  <a:lnTo>
                    <a:pt x="2459774" y="838022"/>
                  </a:lnTo>
                  <a:lnTo>
                    <a:pt x="2457907" y="839889"/>
                  </a:lnTo>
                  <a:lnTo>
                    <a:pt x="2457450" y="841006"/>
                  </a:lnTo>
                  <a:lnTo>
                    <a:pt x="2457450" y="843635"/>
                  </a:lnTo>
                  <a:lnTo>
                    <a:pt x="2457907" y="844753"/>
                  </a:lnTo>
                  <a:lnTo>
                    <a:pt x="2459774" y="846620"/>
                  </a:lnTo>
                  <a:lnTo>
                    <a:pt x="2460891" y="847077"/>
                  </a:lnTo>
                  <a:lnTo>
                    <a:pt x="2473045" y="847077"/>
                  </a:lnTo>
                  <a:lnTo>
                    <a:pt x="2474176" y="846620"/>
                  </a:lnTo>
                  <a:lnTo>
                    <a:pt x="2476030" y="844753"/>
                  </a:lnTo>
                  <a:lnTo>
                    <a:pt x="2476500" y="843635"/>
                  </a:lnTo>
                  <a:lnTo>
                    <a:pt x="2476500" y="841006"/>
                  </a:lnTo>
                  <a:close/>
                </a:path>
                <a:path w="6750684" h="3359785">
                  <a:moveTo>
                    <a:pt x="2476500" y="3441"/>
                  </a:moveTo>
                  <a:lnTo>
                    <a:pt x="2476030" y="2324"/>
                  </a:lnTo>
                  <a:lnTo>
                    <a:pt x="2474176" y="457"/>
                  </a:lnTo>
                  <a:lnTo>
                    <a:pt x="2473045" y="0"/>
                  </a:lnTo>
                  <a:lnTo>
                    <a:pt x="2460891" y="0"/>
                  </a:lnTo>
                  <a:lnTo>
                    <a:pt x="2459774" y="457"/>
                  </a:lnTo>
                  <a:lnTo>
                    <a:pt x="2457907" y="2324"/>
                  </a:lnTo>
                  <a:lnTo>
                    <a:pt x="2457450" y="3441"/>
                  </a:lnTo>
                  <a:lnTo>
                    <a:pt x="2457450" y="6070"/>
                  </a:lnTo>
                  <a:lnTo>
                    <a:pt x="2457907" y="7200"/>
                  </a:lnTo>
                  <a:lnTo>
                    <a:pt x="2459774" y="9055"/>
                  </a:lnTo>
                  <a:lnTo>
                    <a:pt x="2460891" y="9525"/>
                  </a:lnTo>
                  <a:lnTo>
                    <a:pt x="2473045" y="9525"/>
                  </a:lnTo>
                  <a:lnTo>
                    <a:pt x="2474176" y="9055"/>
                  </a:lnTo>
                  <a:lnTo>
                    <a:pt x="2476030" y="7200"/>
                  </a:lnTo>
                  <a:lnTo>
                    <a:pt x="2476500" y="6070"/>
                  </a:lnTo>
                  <a:lnTo>
                    <a:pt x="2476500" y="3441"/>
                  </a:lnTo>
                  <a:close/>
                </a:path>
                <a:path w="6750684" h="3359785">
                  <a:moveTo>
                    <a:pt x="2533650" y="3353689"/>
                  </a:moveTo>
                  <a:lnTo>
                    <a:pt x="2533180" y="3352571"/>
                  </a:lnTo>
                  <a:lnTo>
                    <a:pt x="2531326" y="3350704"/>
                  </a:lnTo>
                  <a:lnTo>
                    <a:pt x="2530195" y="3350247"/>
                  </a:lnTo>
                  <a:lnTo>
                    <a:pt x="2518041" y="3350247"/>
                  </a:lnTo>
                  <a:lnTo>
                    <a:pt x="2516924" y="3350704"/>
                  </a:lnTo>
                  <a:lnTo>
                    <a:pt x="2515057" y="3352571"/>
                  </a:lnTo>
                  <a:lnTo>
                    <a:pt x="2514600" y="3353689"/>
                  </a:lnTo>
                  <a:lnTo>
                    <a:pt x="2514600" y="3356318"/>
                  </a:lnTo>
                  <a:lnTo>
                    <a:pt x="2515057" y="3357435"/>
                  </a:lnTo>
                  <a:lnTo>
                    <a:pt x="2516924" y="3359302"/>
                  </a:lnTo>
                  <a:lnTo>
                    <a:pt x="2518041" y="3359772"/>
                  </a:lnTo>
                  <a:lnTo>
                    <a:pt x="2530195" y="3359772"/>
                  </a:lnTo>
                  <a:lnTo>
                    <a:pt x="2531326" y="3359302"/>
                  </a:lnTo>
                  <a:lnTo>
                    <a:pt x="2533180" y="3357435"/>
                  </a:lnTo>
                  <a:lnTo>
                    <a:pt x="2533650" y="3356318"/>
                  </a:lnTo>
                  <a:lnTo>
                    <a:pt x="2533650" y="3353689"/>
                  </a:lnTo>
                  <a:close/>
                </a:path>
                <a:path w="6750684" h="3359785">
                  <a:moveTo>
                    <a:pt x="2533650" y="2516124"/>
                  </a:moveTo>
                  <a:lnTo>
                    <a:pt x="2533180" y="2515006"/>
                  </a:lnTo>
                  <a:lnTo>
                    <a:pt x="2531326" y="2513139"/>
                  </a:lnTo>
                  <a:lnTo>
                    <a:pt x="2530195" y="2512682"/>
                  </a:lnTo>
                  <a:lnTo>
                    <a:pt x="2518041" y="2512682"/>
                  </a:lnTo>
                  <a:lnTo>
                    <a:pt x="2516924" y="2513139"/>
                  </a:lnTo>
                  <a:lnTo>
                    <a:pt x="2515057" y="2515006"/>
                  </a:lnTo>
                  <a:lnTo>
                    <a:pt x="2514600" y="2516124"/>
                  </a:lnTo>
                  <a:lnTo>
                    <a:pt x="2514600" y="2518753"/>
                  </a:lnTo>
                  <a:lnTo>
                    <a:pt x="2515057" y="2519883"/>
                  </a:lnTo>
                  <a:lnTo>
                    <a:pt x="2516924" y="2521737"/>
                  </a:lnTo>
                  <a:lnTo>
                    <a:pt x="2518041" y="2522207"/>
                  </a:lnTo>
                  <a:lnTo>
                    <a:pt x="2530195" y="2522207"/>
                  </a:lnTo>
                  <a:lnTo>
                    <a:pt x="2531326" y="2521737"/>
                  </a:lnTo>
                  <a:lnTo>
                    <a:pt x="2533180" y="2519883"/>
                  </a:lnTo>
                  <a:lnTo>
                    <a:pt x="2533650" y="2518753"/>
                  </a:lnTo>
                  <a:lnTo>
                    <a:pt x="2533650" y="2516124"/>
                  </a:lnTo>
                  <a:close/>
                </a:path>
                <a:path w="6750684" h="3359785">
                  <a:moveTo>
                    <a:pt x="2533650" y="1678571"/>
                  </a:moveTo>
                  <a:lnTo>
                    <a:pt x="2533180" y="1677441"/>
                  </a:lnTo>
                  <a:lnTo>
                    <a:pt x="2531326" y="1675587"/>
                  </a:lnTo>
                  <a:lnTo>
                    <a:pt x="2530195" y="1675117"/>
                  </a:lnTo>
                  <a:lnTo>
                    <a:pt x="2518041" y="1675117"/>
                  </a:lnTo>
                  <a:lnTo>
                    <a:pt x="2516924" y="1675587"/>
                  </a:lnTo>
                  <a:lnTo>
                    <a:pt x="2515057" y="1677441"/>
                  </a:lnTo>
                  <a:lnTo>
                    <a:pt x="2514600" y="1678571"/>
                  </a:lnTo>
                  <a:lnTo>
                    <a:pt x="2514600" y="1681200"/>
                  </a:lnTo>
                  <a:lnTo>
                    <a:pt x="2515057" y="1682318"/>
                  </a:lnTo>
                  <a:lnTo>
                    <a:pt x="2516924" y="1684185"/>
                  </a:lnTo>
                  <a:lnTo>
                    <a:pt x="2518041" y="1684642"/>
                  </a:lnTo>
                  <a:lnTo>
                    <a:pt x="2530195" y="1684642"/>
                  </a:lnTo>
                  <a:lnTo>
                    <a:pt x="2531326" y="1684185"/>
                  </a:lnTo>
                  <a:lnTo>
                    <a:pt x="2533180" y="1682318"/>
                  </a:lnTo>
                  <a:lnTo>
                    <a:pt x="2533650" y="1681200"/>
                  </a:lnTo>
                  <a:lnTo>
                    <a:pt x="2533650" y="1678571"/>
                  </a:lnTo>
                  <a:close/>
                </a:path>
                <a:path w="6750684" h="3359785">
                  <a:moveTo>
                    <a:pt x="2533650" y="841006"/>
                  </a:moveTo>
                  <a:lnTo>
                    <a:pt x="2533180" y="839889"/>
                  </a:lnTo>
                  <a:lnTo>
                    <a:pt x="2531326" y="838022"/>
                  </a:lnTo>
                  <a:lnTo>
                    <a:pt x="2530195" y="837552"/>
                  </a:lnTo>
                  <a:lnTo>
                    <a:pt x="2518041" y="837552"/>
                  </a:lnTo>
                  <a:lnTo>
                    <a:pt x="2516924" y="838022"/>
                  </a:lnTo>
                  <a:lnTo>
                    <a:pt x="2515057" y="839889"/>
                  </a:lnTo>
                  <a:lnTo>
                    <a:pt x="2514600" y="841006"/>
                  </a:lnTo>
                  <a:lnTo>
                    <a:pt x="2514600" y="843635"/>
                  </a:lnTo>
                  <a:lnTo>
                    <a:pt x="2515057" y="844753"/>
                  </a:lnTo>
                  <a:lnTo>
                    <a:pt x="2516924" y="846620"/>
                  </a:lnTo>
                  <a:lnTo>
                    <a:pt x="2518041" y="847077"/>
                  </a:lnTo>
                  <a:lnTo>
                    <a:pt x="2530195" y="847077"/>
                  </a:lnTo>
                  <a:lnTo>
                    <a:pt x="2531326" y="846620"/>
                  </a:lnTo>
                  <a:lnTo>
                    <a:pt x="2533180" y="844753"/>
                  </a:lnTo>
                  <a:lnTo>
                    <a:pt x="2533650" y="843635"/>
                  </a:lnTo>
                  <a:lnTo>
                    <a:pt x="2533650" y="841006"/>
                  </a:lnTo>
                  <a:close/>
                </a:path>
                <a:path w="6750684" h="3359785">
                  <a:moveTo>
                    <a:pt x="2533650" y="3441"/>
                  </a:moveTo>
                  <a:lnTo>
                    <a:pt x="2533180" y="2324"/>
                  </a:lnTo>
                  <a:lnTo>
                    <a:pt x="2531326" y="457"/>
                  </a:lnTo>
                  <a:lnTo>
                    <a:pt x="2530195" y="0"/>
                  </a:lnTo>
                  <a:lnTo>
                    <a:pt x="2518041" y="0"/>
                  </a:lnTo>
                  <a:lnTo>
                    <a:pt x="2516924" y="457"/>
                  </a:lnTo>
                  <a:lnTo>
                    <a:pt x="2515057" y="2324"/>
                  </a:lnTo>
                  <a:lnTo>
                    <a:pt x="2514600" y="3441"/>
                  </a:lnTo>
                  <a:lnTo>
                    <a:pt x="2514600" y="6070"/>
                  </a:lnTo>
                  <a:lnTo>
                    <a:pt x="2515057" y="7200"/>
                  </a:lnTo>
                  <a:lnTo>
                    <a:pt x="2516924" y="9055"/>
                  </a:lnTo>
                  <a:lnTo>
                    <a:pt x="2518041" y="9525"/>
                  </a:lnTo>
                  <a:lnTo>
                    <a:pt x="2530195" y="9525"/>
                  </a:lnTo>
                  <a:lnTo>
                    <a:pt x="2531326" y="9055"/>
                  </a:lnTo>
                  <a:lnTo>
                    <a:pt x="2533180" y="7200"/>
                  </a:lnTo>
                  <a:lnTo>
                    <a:pt x="2533650" y="6070"/>
                  </a:lnTo>
                  <a:lnTo>
                    <a:pt x="2533650" y="3441"/>
                  </a:lnTo>
                  <a:close/>
                </a:path>
                <a:path w="6750684" h="3359785">
                  <a:moveTo>
                    <a:pt x="2590800" y="3353689"/>
                  </a:moveTo>
                  <a:lnTo>
                    <a:pt x="2590330" y="3352571"/>
                  </a:lnTo>
                  <a:lnTo>
                    <a:pt x="2588476" y="3350704"/>
                  </a:lnTo>
                  <a:lnTo>
                    <a:pt x="2587345" y="3350247"/>
                  </a:lnTo>
                  <a:lnTo>
                    <a:pt x="2575191" y="3350247"/>
                  </a:lnTo>
                  <a:lnTo>
                    <a:pt x="2574074" y="3350704"/>
                  </a:lnTo>
                  <a:lnTo>
                    <a:pt x="2572207" y="3352571"/>
                  </a:lnTo>
                  <a:lnTo>
                    <a:pt x="2571750" y="3353689"/>
                  </a:lnTo>
                  <a:lnTo>
                    <a:pt x="2571750" y="3356318"/>
                  </a:lnTo>
                  <a:lnTo>
                    <a:pt x="2572207" y="3357435"/>
                  </a:lnTo>
                  <a:lnTo>
                    <a:pt x="2574074" y="3359302"/>
                  </a:lnTo>
                  <a:lnTo>
                    <a:pt x="2575191" y="3359772"/>
                  </a:lnTo>
                  <a:lnTo>
                    <a:pt x="2587345" y="3359772"/>
                  </a:lnTo>
                  <a:lnTo>
                    <a:pt x="2588476" y="3359302"/>
                  </a:lnTo>
                  <a:lnTo>
                    <a:pt x="2590330" y="3357435"/>
                  </a:lnTo>
                  <a:lnTo>
                    <a:pt x="2590800" y="3356318"/>
                  </a:lnTo>
                  <a:lnTo>
                    <a:pt x="2590800" y="3353689"/>
                  </a:lnTo>
                  <a:close/>
                </a:path>
                <a:path w="6750684" h="3359785">
                  <a:moveTo>
                    <a:pt x="2590800" y="2516124"/>
                  </a:moveTo>
                  <a:lnTo>
                    <a:pt x="2590330" y="2515006"/>
                  </a:lnTo>
                  <a:lnTo>
                    <a:pt x="2588476" y="2513139"/>
                  </a:lnTo>
                  <a:lnTo>
                    <a:pt x="2587345" y="2512682"/>
                  </a:lnTo>
                  <a:lnTo>
                    <a:pt x="2575191" y="2512682"/>
                  </a:lnTo>
                  <a:lnTo>
                    <a:pt x="2574074" y="2513139"/>
                  </a:lnTo>
                  <a:lnTo>
                    <a:pt x="2572207" y="2515006"/>
                  </a:lnTo>
                  <a:lnTo>
                    <a:pt x="2571750" y="2516124"/>
                  </a:lnTo>
                  <a:lnTo>
                    <a:pt x="2571750" y="2518753"/>
                  </a:lnTo>
                  <a:lnTo>
                    <a:pt x="2572207" y="2519883"/>
                  </a:lnTo>
                  <a:lnTo>
                    <a:pt x="2574074" y="2521737"/>
                  </a:lnTo>
                  <a:lnTo>
                    <a:pt x="2575191" y="2522207"/>
                  </a:lnTo>
                  <a:lnTo>
                    <a:pt x="2587345" y="2522207"/>
                  </a:lnTo>
                  <a:lnTo>
                    <a:pt x="2588476" y="2521737"/>
                  </a:lnTo>
                  <a:lnTo>
                    <a:pt x="2590330" y="2519883"/>
                  </a:lnTo>
                  <a:lnTo>
                    <a:pt x="2590800" y="2518753"/>
                  </a:lnTo>
                  <a:lnTo>
                    <a:pt x="2590800" y="2516124"/>
                  </a:lnTo>
                  <a:close/>
                </a:path>
                <a:path w="6750684" h="3359785">
                  <a:moveTo>
                    <a:pt x="2590800" y="1678571"/>
                  </a:moveTo>
                  <a:lnTo>
                    <a:pt x="2590330" y="1677441"/>
                  </a:lnTo>
                  <a:lnTo>
                    <a:pt x="2588476" y="1675587"/>
                  </a:lnTo>
                  <a:lnTo>
                    <a:pt x="2587345" y="1675117"/>
                  </a:lnTo>
                  <a:lnTo>
                    <a:pt x="2575191" y="1675117"/>
                  </a:lnTo>
                  <a:lnTo>
                    <a:pt x="2574074" y="1675587"/>
                  </a:lnTo>
                  <a:lnTo>
                    <a:pt x="2572207" y="1677441"/>
                  </a:lnTo>
                  <a:lnTo>
                    <a:pt x="2571750" y="1678571"/>
                  </a:lnTo>
                  <a:lnTo>
                    <a:pt x="2571750" y="1681200"/>
                  </a:lnTo>
                  <a:lnTo>
                    <a:pt x="2572207" y="1682318"/>
                  </a:lnTo>
                  <a:lnTo>
                    <a:pt x="2574074" y="1684185"/>
                  </a:lnTo>
                  <a:lnTo>
                    <a:pt x="2575191" y="1684642"/>
                  </a:lnTo>
                  <a:lnTo>
                    <a:pt x="2587345" y="1684642"/>
                  </a:lnTo>
                  <a:lnTo>
                    <a:pt x="2588476" y="1684185"/>
                  </a:lnTo>
                  <a:lnTo>
                    <a:pt x="2590330" y="1682318"/>
                  </a:lnTo>
                  <a:lnTo>
                    <a:pt x="2590800" y="1681200"/>
                  </a:lnTo>
                  <a:lnTo>
                    <a:pt x="2590800" y="1678571"/>
                  </a:lnTo>
                  <a:close/>
                </a:path>
                <a:path w="6750684" h="3359785">
                  <a:moveTo>
                    <a:pt x="2590800" y="841006"/>
                  </a:moveTo>
                  <a:lnTo>
                    <a:pt x="2590330" y="839889"/>
                  </a:lnTo>
                  <a:lnTo>
                    <a:pt x="2588476" y="838022"/>
                  </a:lnTo>
                  <a:lnTo>
                    <a:pt x="2587345" y="837552"/>
                  </a:lnTo>
                  <a:lnTo>
                    <a:pt x="2575191" y="837552"/>
                  </a:lnTo>
                  <a:lnTo>
                    <a:pt x="2574074" y="838022"/>
                  </a:lnTo>
                  <a:lnTo>
                    <a:pt x="2572207" y="839889"/>
                  </a:lnTo>
                  <a:lnTo>
                    <a:pt x="2571750" y="841006"/>
                  </a:lnTo>
                  <a:lnTo>
                    <a:pt x="2571750" y="843635"/>
                  </a:lnTo>
                  <a:lnTo>
                    <a:pt x="2572207" y="844753"/>
                  </a:lnTo>
                  <a:lnTo>
                    <a:pt x="2574074" y="846620"/>
                  </a:lnTo>
                  <a:lnTo>
                    <a:pt x="2575191" y="847077"/>
                  </a:lnTo>
                  <a:lnTo>
                    <a:pt x="2587345" y="847077"/>
                  </a:lnTo>
                  <a:lnTo>
                    <a:pt x="2588476" y="846620"/>
                  </a:lnTo>
                  <a:lnTo>
                    <a:pt x="2590330" y="844753"/>
                  </a:lnTo>
                  <a:lnTo>
                    <a:pt x="2590800" y="843635"/>
                  </a:lnTo>
                  <a:lnTo>
                    <a:pt x="2590800" y="841006"/>
                  </a:lnTo>
                  <a:close/>
                </a:path>
                <a:path w="6750684" h="3359785">
                  <a:moveTo>
                    <a:pt x="2590800" y="3441"/>
                  </a:moveTo>
                  <a:lnTo>
                    <a:pt x="2590330" y="2324"/>
                  </a:lnTo>
                  <a:lnTo>
                    <a:pt x="2588476" y="457"/>
                  </a:lnTo>
                  <a:lnTo>
                    <a:pt x="2587345" y="0"/>
                  </a:lnTo>
                  <a:lnTo>
                    <a:pt x="2575191" y="0"/>
                  </a:lnTo>
                  <a:lnTo>
                    <a:pt x="2574074" y="457"/>
                  </a:lnTo>
                  <a:lnTo>
                    <a:pt x="2572207" y="2324"/>
                  </a:lnTo>
                  <a:lnTo>
                    <a:pt x="2571750" y="3441"/>
                  </a:lnTo>
                  <a:lnTo>
                    <a:pt x="2571750" y="6070"/>
                  </a:lnTo>
                  <a:lnTo>
                    <a:pt x="2572207" y="7200"/>
                  </a:lnTo>
                  <a:lnTo>
                    <a:pt x="2574074" y="9055"/>
                  </a:lnTo>
                  <a:lnTo>
                    <a:pt x="2575191" y="9525"/>
                  </a:lnTo>
                  <a:lnTo>
                    <a:pt x="2587345" y="9525"/>
                  </a:lnTo>
                  <a:lnTo>
                    <a:pt x="2588476" y="9055"/>
                  </a:lnTo>
                  <a:lnTo>
                    <a:pt x="2590330" y="7200"/>
                  </a:lnTo>
                  <a:lnTo>
                    <a:pt x="2590800" y="6070"/>
                  </a:lnTo>
                  <a:lnTo>
                    <a:pt x="2590800" y="3441"/>
                  </a:lnTo>
                  <a:close/>
                </a:path>
                <a:path w="6750684" h="3359785">
                  <a:moveTo>
                    <a:pt x="2647950" y="3353689"/>
                  </a:moveTo>
                  <a:lnTo>
                    <a:pt x="2647480" y="3352571"/>
                  </a:lnTo>
                  <a:lnTo>
                    <a:pt x="2645626" y="3350704"/>
                  </a:lnTo>
                  <a:lnTo>
                    <a:pt x="2644495" y="3350247"/>
                  </a:lnTo>
                  <a:lnTo>
                    <a:pt x="2632341" y="3350247"/>
                  </a:lnTo>
                  <a:lnTo>
                    <a:pt x="2631224" y="3350704"/>
                  </a:lnTo>
                  <a:lnTo>
                    <a:pt x="2629357" y="3352571"/>
                  </a:lnTo>
                  <a:lnTo>
                    <a:pt x="2628900" y="3353689"/>
                  </a:lnTo>
                  <a:lnTo>
                    <a:pt x="2628900" y="3356318"/>
                  </a:lnTo>
                  <a:lnTo>
                    <a:pt x="2629357" y="3357435"/>
                  </a:lnTo>
                  <a:lnTo>
                    <a:pt x="2631224" y="3359302"/>
                  </a:lnTo>
                  <a:lnTo>
                    <a:pt x="2632341" y="3359772"/>
                  </a:lnTo>
                  <a:lnTo>
                    <a:pt x="2644495" y="3359772"/>
                  </a:lnTo>
                  <a:lnTo>
                    <a:pt x="2645626" y="3359302"/>
                  </a:lnTo>
                  <a:lnTo>
                    <a:pt x="2647480" y="3357435"/>
                  </a:lnTo>
                  <a:lnTo>
                    <a:pt x="2647950" y="3356318"/>
                  </a:lnTo>
                  <a:lnTo>
                    <a:pt x="2647950" y="3353689"/>
                  </a:lnTo>
                  <a:close/>
                </a:path>
                <a:path w="6750684" h="3359785">
                  <a:moveTo>
                    <a:pt x="2647950" y="2516124"/>
                  </a:moveTo>
                  <a:lnTo>
                    <a:pt x="2647480" y="2515006"/>
                  </a:lnTo>
                  <a:lnTo>
                    <a:pt x="2645626" y="2513139"/>
                  </a:lnTo>
                  <a:lnTo>
                    <a:pt x="2644495" y="2512682"/>
                  </a:lnTo>
                  <a:lnTo>
                    <a:pt x="2632341" y="2512682"/>
                  </a:lnTo>
                  <a:lnTo>
                    <a:pt x="2631224" y="2513139"/>
                  </a:lnTo>
                  <a:lnTo>
                    <a:pt x="2629357" y="2515006"/>
                  </a:lnTo>
                  <a:lnTo>
                    <a:pt x="2628900" y="2516124"/>
                  </a:lnTo>
                  <a:lnTo>
                    <a:pt x="2628900" y="2518753"/>
                  </a:lnTo>
                  <a:lnTo>
                    <a:pt x="2629357" y="2519883"/>
                  </a:lnTo>
                  <a:lnTo>
                    <a:pt x="2631224" y="2521737"/>
                  </a:lnTo>
                  <a:lnTo>
                    <a:pt x="2632341" y="2522207"/>
                  </a:lnTo>
                  <a:lnTo>
                    <a:pt x="2644495" y="2522207"/>
                  </a:lnTo>
                  <a:lnTo>
                    <a:pt x="2645626" y="2521737"/>
                  </a:lnTo>
                  <a:lnTo>
                    <a:pt x="2647480" y="2519883"/>
                  </a:lnTo>
                  <a:lnTo>
                    <a:pt x="2647950" y="2518753"/>
                  </a:lnTo>
                  <a:lnTo>
                    <a:pt x="2647950" y="2516124"/>
                  </a:lnTo>
                  <a:close/>
                </a:path>
                <a:path w="6750684" h="3359785">
                  <a:moveTo>
                    <a:pt x="2647950" y="1678571"/>
                  </a:moveTo>
                  <a:lnTo>
                    <a:pt x="2647480" y="1677441"/>
                  </a:lnTo>
                  <a:lnTo>
                    <a:pt x="2645626" y="1675587"/>
                  </a:lnTo>
                  <a:lnTo>
                    <a:pt x="2644495" y="1675117"/>
                  </a:lnTo>
                  <a:lnTo>
                    <a:pt x="2632341" y="1675117"/>
                  </a:lnTo>
                  <a:lnTo>
                    <a:pt x="2631224" y="1675587"/>
                  </a:lnTo>
                  <a:lnTo>
                    <a:pt x="2629357" y="1677441"/>
                  </a:lnTo>
                  <a:lnTo>
                    <a:pt x="2628900" y="1678571"/>
                  </a:lnTo>
                  <a:lnTo>
                    <a:pt x="2628900" y="1681200"/>
                  </a:lnTo>
                  <a:lnTo>
                    <a:pt x="2629357" y="1682318"/>
                  </a:lnTo>
                  <a:lnTo>
                    <a:pt x="2631224" y="1684185"/>
                  </a:lnTo>
                  <a:lnTo>
                    <a:pt x="2632341" y="1684642"/>
                  </a:lnTo>
                  <a:lnTo>
                    <a:pt x="2644495" y="1684642"/>
                  </a:lnTo>
                  <a:lnTo>
                    <a:pt x="2645626" y="1684185"/>
                  </a:lnTo>
                  <a:lnTo>
                    <a:pt x="2647480" y="1682318"/>
                  </a:lnTo>
                  <a:lnTo>
                    <a:pt x="2647950" y="1681200"/>
                  </a:lnTo>
                  <a:lnTo>
                    <a:pt x="2647950" y="1678571"/>
                  </a:lnTo>
                  <a:close/>
                </a:path>
                <a:path w="6750684" h="3359785">
                  <a:moveTo>
                    <a:pt x="2647950" y="841006"/>
                  </a:moveTo>
                  <a:lnTo>
                    <a:pt x="2647480" y="839889"/>
                  </a:lnTo>
                  <a:lnTo>
                    <a:pt x="2645626" y="838022"/>
                  </a:lnTo>
                  <a:lnTo>
                    <a:pt x="2644495" y="837552"/>
                  </a:lnTo>
                  <a:lnTo>
                    <a:pt x="2632341" y="837552"/>
                  </a:lnTo>
                  <a:lnTo>
                    <a:pt x="2631224" y="838022"/>
                  </a:lnTo>
                  <a:lnTo>
                    <a:pt x="2629357" y="839889"/>
                  </a:lnTo>
                  <a:lnTo>
                    <a:pt x="2628900" y="841006"/>
                  </a:lnTo>
                  <a:lnTo>
                    <a:pt x="2628900" y="843635"/>
                  </a:lnTo>
                  <a:lnTo>
                    <a:pt x="2629357" y="844753"/>
                  </a:lnTo>
                  <a:lnTo>
                    <a:pt x="2631224" y="846620"/>
                  </a:lnTo>
                  <a:lnTo>
                    <a:pt x="2632341" y="847077"/>
                  </a:lnTo>
                  <a:lnTo>
                    <a:pt x="2644495" y="847077"/>
                  </a:lnTo>
                  <a:lnTo>
                    <a:pt x="2645626" y="846620"/>
                  </a:lnTo>
                  <a:lnTo>
                    <a:pt x="2647480" y="844753"/>
                  </a:lnTo>
                  <a:lnTo>
                    <a:pt x="2647950" y="843635"/>
                  </a:lnTo>
                  <a:lnTo>
                    <a:pt x="2647950" y="841006"/>
                  </a:lnTo>
                  <a:close/>
                </a:path>
                <a:path w="6750684" h="3359785">
                  <a:moveTo>
                    <a:pt x="2647950" y="3441"/>
                  </a:moveTo>
                  <a:lnTo>
                    <a:pt x="2647480" y="2324"/>
                  </a:lnTo>
                  <a:lnTo>
                    <a:pt x="2645626" y="457"/>
                  </a:lnTo>
                  <a:lnTo>
                    <a:pt x="2644495" y="0"/>
                  </a:lnTo>
                  <a:lnTo>
                    <a:pt x="2632341" y="0"/>
                  </a:lnTo>
                  <a:lnTo>
                    <a:pt x="2631224" y="457"/>
                  </a:lnTo>
                  <a:lnTo>
                    <a:pt x="2629357" y="2324"/>
                  </a:lnTo>
                  <a:lnTo>
                    <a:pt x="2628900" y="3441"/>
                  </a:lnTo>
                  <a:lnTo>
                    <a:pt x="2628900" y="6070"/>
                  </a:lnTo>
                  <a:lnTo>
                    <a:pt x="2629357" y="7200"/>
                  </a:lnTo>
                  <a:lnTo>
                    <a:pt x="2631224" y="9055"/>
                  </a:lnTo>
                  <a:lnTo>
                    <a:pt x="2632341" y="9525"/>
                  </a:lnTo>
                  <a:lnTo>
                    <a:pt x="2644495" y="9525"/>
                  </a:lnTo>
                  <a:lnTo>
                    <a:pt x="2645626" y="9055"/>
                  </a:lnTo>
                  <a:lnTo>
                    <a:pt x="2647480" y="7200"/>
                  </a:lnTo>
                  <a:lnTo>
                    <a:pt x="2647950" y="6070"/>
                  </a:lnTo>
                  <a:lnTo>
                    <a:pt x="2647950" y="3441"/>
                  </a:lnTo>
                  <a:close/>
                </a:path>
                <a:path w="6750684" h="3359785">
                  <a:moveTo>
                    <a:pt x="2705100" y="3353689"/>
                  </a:moveTo>
                  <a:lnTo>
                    <a:pt x="2704630" y="3352571"/>
                  </a:lnTo>
                  <a:lnTo>
                    <a:pt x="2702776" y="3350704"/>
                  </a:lnTo>
                  <a:lnTo>
                    <a:pt x="2701645" y="3350247"/>
                  </a:lnTo>
                  <a:lnTo>
                    <a:pt x="2689491" y="3350247"/>
                  </a:lnTo>
                  <a:lnTo>
                    <a:pt x="2688374" y="3350704"/>
                  </a:lnTo>
                  <a:lnTo>
                    <a:pt x="2686507" y="3352571"/>
                  </a:lnTo>
                  <a:lnTo>
                    <a:pt x="2686050" y="3353689"/>
                  </a:lnTo>
                  <a:lnTo>
                    <a:pt x="2686050" y="3356318"/>
                  </a:lnTo>
                  <a:lnTo>
                    <a:pt x="2686507" y="3357435"/>
                  </a:lnTo>
                  <a:lnTo>
                    <a:pt x="2688374" y="3359302"/>
                  </a:lnTo>
                  <a:lnTo>
                    <a:pt x="2689491" y="3359772"/>
                  </a:lnTo>
                  <a:lnTo>
                    <a:pt x="2701645" y="3359772"/>
                  </a:lnTo>
                  <a:lnTo>
                    <a:pt x="2702776" y="3359302"/>
                  </a:lnTo>
                  <a:lnTo>
                    <a:pt x="2704630" y="3357435"/>
                  </a:lnTo>
                  <a:lnTo>
                    <a:pt x="2705100" y="3356318"/>
                  </a:lnTo>
                  <a:lnTo>
                    <a:pt x="2705100" y="3353689"/>
                  </a:lnTo>
                  <a:close/>
                </a:path>
                <a:path w="6750684" h="3359785">
                  <a:moveTo>
                    <a:pt x="2705100" y="2516124"/>
                  </a:moveTo>
                  <a:lnTo>
                    <a:pt x="2704630" y="2515006"/>
                  </a:lnTo>
                  <a:lnTo>
                    <a:pt x="2702776" y="2513139"/>
                  </a:lnTo>
                  <a:lnTo>
                    <a:pt x="2701645" y="2512682"/>
                  </a:lnTo>
                  <a:lnTo>
                    <a:pt x="2689491" y="2512682"/>
                  </a:lnTo>
                  <a:lnTo>
                    <a:pt x="2688374" y="2513139"/>
                  </a:lnTo>
                  <a:lnTo>
                    <a:pt x="2686507" y="2515006"/>
                  </a:lnTo>
                  <a:lnTo>
                    <a:pt x="2686050" y="2516124"/>
                  </a:lnTo>
                  <a:lnTo>
                    <a:pt x="2686050" y="2518753"/>
                  </a:lnTo>
                  <a:lnTo>
                    <a:pt x="2686507" y="2519883"/>
                  </a:lnTo>
                  <a:lnTo>
                    <a:pt x="2688374" y="2521737"/>
                  </a:lnTo>
                  <a:lnTo>
                    <a:pt x="2689491" y="2522207"/>
                  </a:lnTo>
                  <a:lnTo>
                    <a:pt x="2701645" y="2522207"/>
                  </a:lnTo>
                  <a:lnTo>
                    <a:pt x="2702776" y="2521737"/>
                  </a:lnTo>
                  <a:lnTo>
                    <a:pt x="2704630" y="2519883"/>
                  </a:lnTo>
                  <a:lnTo>
                    <a:pt x="2705100" y="2518753"/>
                  </a:lnTo>
                  <a:lnTo>
                    <a:pt x="2705100" y="2516124"/>
                  </a:lnTo>
                  <a:close/>
                </a:path>
                <a:path w="6750684" h="3359785">
                  <a:moveTo>
                    <a:pt x="2705100" y="1678571"/>
                  </a:moveTo>
                  <a:lnTo>
                    <a:pt x="2704630" y="1677441"/>
                  </a:lnTo>
                  <a:lnTo>
                    <a:pt x="2702776" y="1675587"/>
                  </a:lnTo>
                  <a:lnTo>
                    <a:pt x="2701645" y="1675117"/>
                  </a:lnTo>
                  <a:lnTo>
                    <a:pt x="2689491" y="1675117"/>
                  </a:lnTo>
                  <a:lnTo>
                    <a:pt x="2688374" y="1675587"/>
                  </a:lnTo>
                  <a:lnTo>
                    <a:pt x="2686507" y="1677441"/>
                  </a:lnTo>
                  <a:lnTo>
                    <a:pt x="2686050" y="1678571"/>
                  </a:lnTo>
                  <a:lnTo>
                    <a:pt x="2686050" y="1681200"/>
                  </a:lnTo>
                  <a:lnTo>
                    <a:pt x="2686507" y="1682318"/>
                  </a:lnTo>
                  <a:lnTo>
                    <a:pt x="2688374" y="1684185"/>
                  </a:lnTo>
                  <a:lnTo>
                    <a:pt x="2689491" y="1684642"/>
                  </a:lnTo>
                  <a:lnTo>
                    <a:pt x="2701645" y="1684642"/>
                  </a:lnTo>
                  <a:lnTo>
                    <a:pt x="2702776" y="1684185"/>
                  </a:lnTo>
                  <a:lnTo>
                    <a:pt x="2704630" y="1682318"/>
                  </a:lnTo>
                  <a:lnTo>
                    <a:pt x="2705100" y="1681200"/>
                  </a:lnTo>
                  <a:lnTo>
                    <a:pt x="2705100" y="1678571"/>
                  </a:lnTo>
                  <a:close/>
                </a:path>
                <a:path w="6750684" h="3359785">
                  <a:moveTo>
                    <a:pt x="2705100" y="841006"/>
                  </a:moveTo>
                  <a:lnTo>
                    <a:pt x="2704630" y="839889"/>
                  </a:lnTo>
                  <a:lnTo>
                    <a:pt x="2702776" y="838022"/>
                  </a:lnTo>
                  <a:lnTo>
                    <a:pt x="2701645" y="837552"/>
                  </a:lnTo>
                  <a:lnTo>
                    <a:pt x="2689491" y="837552"/>
                  </a:lnTo>
                  <a:lnTo>
                    <a:pt x="2688374" y="838022"/>
                  </a:lnTo>
                  <a:lnTo>
                    <a:pt x="2686507" y="839889"/>
                  </a:lnTo>
                  <a:lnTo>
                    <a:pt x="2686050" y="841006"/>
                  </a:lnTo>
                  <a:lnTo>
                    <a:pt x="2686050" y="843635"/>
                  </a:lnTo>
                  <a:lnTo>
                    <a:pt x="2686507" y="844753"/>
                  </a:lnTo>
                  <a:lnTo>
                    <a:pt x="2688374" y="846620"/>
                  </a:lnTo>
                  <a:lnTo>
                    <a:pt x="2689491" y="847077"/>
                  </a:lnTo>
                  <a:lnTo>
                    <a:pt x="2701645" y="847077"/>
                  </a:lnTo>
                  <a:lnTo>
                    <a:pt x="2702776" y="846620"/>
                  </a:lnTo>
                  <a:lnTo>
                    <a:pt x="2704630" y="844753"/>
                  </a:lnTo>
                  <a:lnTo>
                    <a:pt x="2705100" y="843635"/>
                  </a:lnTo>
                  <a:lnTo>
                    <a:pt x="2705100" y="841006"/>
                  </a:lnTo>
                  <a:close/>
                </a:path>
                <a:path w="6750684" h="3359785">
                  <a:moveTo>
                    <a:pt x="2705100" y="3441"/>
                  </a:moveTo>
                  <a:lnTo>
                    <a:pt x="2704630" y="2324"/>
                  </a:lnTo>
                  <a:lnTo>
                    <a:pt x="2702776" y="457"/>
                  </a:lnTo>
                  <a:lnTo>
                    <a:pt x="2701645" y="0"/>
                  </a:lnTo>
                  <a:lnTo>
                    <a:pt x="2689491" y="0"/>
                  </a:lnTo>
                  <a:lnTo>
                    <a:pt x="2688374" y="457"/>
                  </a:lnTo>
                  <a:lnTo>
                    <a:pt x="2686507" y="2324"/>
                  </a:lnTo>
                  <a:lnTo>
                    <a:pt x="2686050" y="3441"/>
                  </a:lnTo>
                  <a:lnTo>
                    <a:pt x="2686050" y="6070"/>
                  </a:lnTo>
                  <a:lnTo>
                    <a:pt x="2686507" y="7200"/>
                  </a:lnTo>
                  <a:lnTo>
                    <a:pt x="2688374" y="9055"/>
                  </a:lnTo>
                  <a:lnTo>
                    <a:pt x="2689491" y="9525"/>
                  </a:lnTo>
                  <a:lnTo>
                    <a:pt x="2701645" y="9525"/>
                  </a:lnTo>
                  <a:lnTo>
                    <a:pt x="2702776" y="9055"/>
                  </a:lnTo>
                  <a:lnTo>
                    <a:pt x="2704630" y="7200"/>
                  </a:lnTo>
                  <a:lnTo>
                    <a:pt x="2705100" y="6070"/>
                  </a:lnTo>
                  <a:lnTo>
                    <a:pt x="2705100" y="3441"/>
                  </a:lnTo>
                  <a:close/>
                </a:path>
                <a:path w="6750684" h="3359785">
                  <a:moveTo>
                    <a:pt x="2762250" y="3353689"/>
                  </a:moveTo>
                  <a:lnTo>
                    <a:pt x="2761780" y="3352571"/>
                  </a:lnTo>
                  <a:lnTo>
                    <a:pt x="2759926" y="3350704"/>
                  </a:lnTo>
                  <a:lnTo>
                    <a:pt x="2758795" y="3350247"/>
                  </a:lnTo>
                  <a:lnTo>
                    <a:pt x="2746641" y="3350247"/>
                  </a:lnTo>
                  <a:lnTo>
                    <a:pt x="2745524" y="3350704"/>
                  </a:lnTo>
                  <a:lnTo>
                    <a:pt x="2743657" y="3352571"/>
                  </a:lnTo>
                  <a:lnTo>
                    <a:pt x="2743200" y="3353689"/>
                  </a:lnTo>
                  <a:lnTo>
                    <a:pt x="2743200" y="3356318"/>
                  </a:lnTo>
                  <a:lnTo>
                    <a:pt x="2743657" y="3357435"/>
                  </a:lnTo>
                  <a:lnTo>
                    <a:pt x="2745524" y="3359302"/>
                  </a:lnTo>
                  <a:lnTo>
                    <a:pt x="2746641" y="3359772"/>
                  </a:lnTo>
                  <a:lnTo>
                    <a:pt x="2758795" y="3359772"/>
                  </a:lnTo>
                  <a:lnTo>
                    <a:pt x="2759926" y="3359302"/>
                  </a:lnTo>
                  <a:lnTo>
                    <a:pt x="2761780" y="3357435"/>
                  </a:lnTo>
                  <a:lnTo>
                    <a:pt x="2762250" y="3356318"/>
                  </a:lnTo>
                  <a:lnTo>
                    <a:pt x="2762250" y="3353689"/>
                  </a:lnTo>
                  <a:close/>
                </a:path>
                <a:path w="6750684" h="3359785">
                  <a:moveTo>
                    <a:pt x="2762250" y="2516124"/>
                  </a:moveTo>
                  <a:lnTo>
                    <a:pt x="2761780" y="2515006"/>
                  </a:lnTo>
                  <a:lnTo>
                    <a:pt x="2759926" y="2513139"/>
                  </a:lnTo>
                  <a:lnTo>
                    <a:pt x="2758795" y="2512682"/>
                  </a:lnTo>
                  <a:lnTo>
                    <a:pt x="2746641" y="2512682"/>
                  </a:lnTo>
                  <a:lnTo>
                    <a:pt x="2745524" y="2513139"/>
                  </a:lnTo>
                  <a:lnTo>
                    <a:pt x="2743657" y="2515006"/>
                  </a:lnTo>
                  <a:lnTo>
                    <a:pt x="2743200" y="2516124"/>
                  </a:lnTo>
                  <a:lnTo>
                    <a:pt x="2743200" y="2518753"/>
                  </a:lnTo>
                  <a:lnTo>
                    <a:pt x="2743657" y="2519883"/>
                  </a:lnTo>
                  <a:lnTo>
                    <a:pt x="2745524" y="2521737"/>
                  </a:lnTo>
                  <a:lnTo>
                    <a:pt x="2746641" y="2522207"/>
                  </a:lnTo>
                  <a:lnTo>
                    <a:pt x="2758795" y="2522207"/>
                  </a:lnTo>
                  <a:lnTo>
                    <a:pt x="2759926" y="2521737"/>
                  </a:lnTo>
                  <a:lnTo>
                    <a:pt x="2761780" y="2519883"/>
                  </a:lnTo>
                  <a:lnTo>
                    <a:pt x="2762250" y="2518753"/>
                  </a:lnTo>
                  <a:lnTo>
                    <a:pt x="2762250" y="2516124"/>
                  </a:lnTo>
                  <a:close/>
                </a:path>
                <a:path w="6750684" h="3359785">
                  <a:moveTo>
                    <a:pt x="2762250" y="1678571"/>
                  </a:moveTo>
                  <a:lnTo>
                    <a:pt x="2761780" y="1677441"/>
                  </a:lnTo>
                  <a:lnTo>
                    <a:pt x="2759926" y="1675587"/>
                  </a:lnTo>
                  <a:lnTo>
                    <a:pt x="2758795" y="1675117"/>
                  </a:lnTo>
                  <a:lnTo>
                    <a:pt x="2746641" y="1675117"/>
                  </a:lnTo>
                  <a:lnTo>
                    <a:pt x="2745524" y="1675587"/>
                  </a:lnTo>
                  <a:lnTo>
                    <a:pt x="2743657" y="1677441"/>
                  </a:lnTo>
                  <a:lnTo>
                    <a:pt x="2743200" y="1678571"/>
                  </a:lnTo>
                  <a:lnTo>
                    <a:pt x="2743200" y="1681200"/>
                  </a:lnTo>
                  <a:lnTo>
                    <a:pt x="2743657" y="1682318"/>
                  </a:lnTo>
                  <a:lnTo>
                    <a:pt x="2745524" y="1684185"/>
                  </a:lnTo>
                  <a:lnTo>
                    <a:pt x="2746641" y="1684642"/>
                  </a:lnTo>
                  <a:lnTo>
                    <a:pt x="2758795" y="1684642"/>
                  </a:lnTo>
                  <a:lnTo>
                    <a:pt x="2759926" y="1684185"/>
                  </a:lnTo>
                  <a:lnTo>
                    <a:pt x="2761780" y="1682318"/>
                  </a:lnTo>
                  <a:lnTo>
                    <a:pt x="2762250" y="1681200"/>
                  </a:lnTo>
                  <a:lnTo>
                    <a:pt x="2762250" y="1678571"/>
                  </a:lnTo>
                  <a:close/>
                </a:path>
                <a:path w="6750684" h="3359785">
                  <a:moveTo>
                    <a:pt x="2762250" y="841006"/>
                  </a:moveTo>
                  <a:lnTo>
                    <a:pt x="2761780" y="839889"/>
                  </a:lnTo>
                  <a:lnTo>
                    <a:pt x="2759926" y="838022"/>
                  </a:lnTo>
                  <a:lnTo>
                    <a:pt x="2758795" y="837552"/>
                  </a:lnTo>
                  <a:lnTo>
                    <a:pt x="2746641" y="837552"/>
                  </a:lnTo>
                  <a:lnTo>
                    <a:pt x="2745524" y="838022"/>
                  </a:lnTo>
                  <a:lnTo>
                    <a:pt x="2743657" y="839889"/>
                  </a:lnTo>
                  <a:lnTo>
                    <a:pt x="2743200" y="841006"/>
                  </a:lnTo>
                  <a:lnTo>
                    <a:pt x="2743200" y="843635"/>
                  </a:lnTo>
                  <a:lnTo>
                    <a:pt x="2743657" y="844753"/>
                  </a:lnTo>
                  <a:lnTo>
                    <a:pt x="2745524" y="846620"/>
                  </a:lnTo>
                  <a:lnTo>
                    <a:pt x="2746641" y="847077"/>
                  </a:lnTo>
                  <a:lnTo>
                    <a:pt x="2758795" y="847077"/>
                  </a:lnTo>
                  <a:lnTo>
                    <a:pt x="2759926" y="846620"/>
                  </a:lnTo>
                  <a:lnTo>
                    <a:pt x="2761780" y="844753"/>
                  </a:lnTo>
                  <a:lnTo>
                    <a:pt x="2762250" y="843635"/>
                  </a:lnTo>
                  <a:lnTo>
                    <a:pt x="2762250" y="841006"/>
                  </a:lnTo>
                  <a:close/>
                </a:path>
                <a:path w="6750684" h="3359785">
                  <a:moveTo>
                    <a:pt x="2762250" y="3441"/>
                  </a:moveTo>
                  <a:lnTo>
                    <a:pt x="2761780" y="2324"/>
                  </a:lnTo>
                  <a:lnTo>
                    <a:pt x="2759926" y="457"/>
                  </a:lnTo>
                  <a:lnTo>
                    <a:pt x="2758795" y="0"/>
                  </a:lnTo>
                  <a:lnTo>
                    <a:pt x="2746641" y="0"/>
                  </a:lnTo>
                  <a:lnTo>
                    <a:pt x="2745524" y="457"/>
                  </a:lnTo>
                  <a:lnTo>
                    <a:pt x="2743657" y="2324"/>
                  </a:lnTo>
                  <a:lnTo>
                    <a:pt x="2743200" y="3441"/>
                  </a:lnTo>
                  <a:lnTo>
                    <a:pt x="2743200" y="6070"/>
                  </a:lnTo>
                  <a:lnTo>
                    <a:pt x="2743657" y="7200"/>
                  </a:lnTo>
                  <a:lnTo>
                    <a:pt x="2745524" y="9055"/>
                  </a:lnTo>
                  <a:lnTo>
                    <a:pt x="2746641" y="9525"/>
                  </a:lnTo>
                  <a:lnTo>
                    <a:pt x="2758795" y="9525"/>
                  </a:lnTo>
                  <a:lnTo>
                    <a:pt x="2759926" y="9055"/>
                  </a:lnTo>
                  <a:lnTo>
                    <a:pt x="2761780" y="7200"/>
                  </a:lnTo>
                  <a:lnTo>
                    <a:pt x="2762250" y="6070"/>
                  </a:lnTo>
                  <a:lnTo>
                    <a:pt x="2762250" y="3441"/>
                  </a:lnTo>
                  <a:close/>
                </a:path>
                <a:path w="6750684" h="3359785">
                  <a:moveTo>
                    <a:pt x="2819400" y="3353689"/>
                  </a:moveTo>
                  <a:lnTo>
                    <a:pt x="2818930" y="3352571"/>
                  </a:lnTo>
                  <a:lnTo>
                    <a:pt x="2817076" y="3350704"/>
                  </a:lnTo>
                  <a:lnTo>
                    <a:pt x="2815945" y="3350247"/>
                  </a:lnTo>
                  <a:lnTo>
                    <a:pt x="2803791" y="3350247"/>
                  </a:lnTo>
                  <a:lnTo>
                    <a:pt x="2802674" y="3350704"/>
                  </a:lnTo>
                  <a:lnTo>
                    <a:pt x="2800807" y="3352571"/>
                  </a:lnTo>
                  <a:lnTo>
                    <a:pt x="2800350" y="3353689"/>
                  </a:lnTo>
                  <a:lnTo>
                    <a:pt x="2800350" y="3356318"/>
                  </a:lnTo>
                  <a:lnTo>
                    <a:pt x="2800807" y="3357435"/>
                  </a:lnTo>
                  <a:lnTo>
                    <a:pt x="2802674" y="3359302"/>
                  </a:lnTo>
                  <a:lnTo>
                    <a:pt x="2803791" y="3359772"/>
                  </a:lnTo>
                  <a:lnTo>
                    <a:pt x="2815945" y="3359772"/>
                  </a:lnTo>
                  <a:lnTo>
                    <a:pt x="2817076" y="3359302"/>
                  </a:lnTo>
                  <a:lnTo>
                    <a:pt x="2818930" y="3357435"/>
                  </a:lnTo>
                  <a:lnTo>
                    <a:pt x="2819400" y="3356318"/>
                  </a:lnTo>
                  <a:lnTo>
                    <a:pt x="2819400" y="3353689"/>
                  </a:lnTo>
                  <a:close/>
                </a:path>
                <a:path w="6750684" h="3359785">
                  <a:moveTo>
                    <a:pt x="2819400" y="2516124"/>
                  </a:moveTo>
                  <a:lnTo>
                    <a:pt x="2818930" y="2515006"/>
                  </a:lnTo>
                  <a:lnTo>
                    <a:pt x="2817076" y="2513139"/>
                  </a:lnTo>
                  <a:lnTo>
                    <a:pt x="2815945" y="2512682"/>
                  </a:lnTo>
                  <a:lnTo>
                    <a:pt x="2803791" y="2512682"/>
                  </a:lnTo>
                  <a:lnTo>
                    <a:pt x="2802674" y="2513139"/>
                  </a:lnTo>
                  <a:lnTo>
                    <a:pt x="2800807" y="2515006"/>
                  </a:lnTo>
                  <a:lnTo>
                    <a:pt x="2800350" y="2516124"/>
                  </a:lnTo>
                  <a:lnTo>
                    <a:pt x="2800350" y="2518753"/>
                  </a:lnTo>
                  <a:lnTo>
                    <a:pt x="2800807" y="2519883"/>
                  </a:lnTo>
                  <a:lnTo>
                    <a:pt x="2802674" y="2521737"/>
                  </a:lnTo>
                  <a:lnTo>
                    <a:pt x="2803791" y="2522207"/>
                  </a:lnTo>
                  <a:lnTo>
                    <a:pt x="2815945" y="2522207"/>
                  </a:lnTo>
                  <a:lnTo>
                    <a:pt x="2817076" y="2521737"/>
                  </a:lnTo>
                  <a:lnTo>
                    <a:pt x="2818930" y="2519883"/>
                  </a:lnTo>
                  <a:lnTo>
                    <a:pt x="2819400" y="2518753"/>
                  </a:lnTo>
                  <a:lnTo>
                    <a:pt x="2819400" y="2516124"/>
                  </a:lnTo>
                  <a:close/>
                </a:path>
                <a:path w="6750684" h="3359785">
                  <a:moveTo>
                    <a:pt x="2819400" y="1678571"/>
                  </a:moveTo>
                  <a:lnTo>
                    <a:pt x="2818930" y="1677441"/>
                  </a:lnTo>
                  <a:lnTo>
                    <a:pt x="2817076" y="1675587"/>
                  </a:lnTo>
                  <a:lnTo>
                    <a:pt x="2815945" y="1675117"/>
                  </a:lnTo>
                  <a:lnTo>
                    <a:pt x="2803791" y="1675117"/>
                  </a:lnTo>
                  <a:lnTo>
                    <a:pt x="2802674" y="1675587"/>
                  </a:lnTo>
                  <a:lnTo>
                    <a:pt x="2800807" y="1677441"/>
                  </a:lnTo>
                  <a:lnTo>
                    <a:pt x="2800350" y="1678571"/>
                  </a:lnTo>
                  <a:lnTo>
                    <a:pt x="2800350" y="1681200"/>
                  </a:lnTo>
                  <a:lnTo>
                    <a:pt x="2800807" y="1682318"/>
                  </a:lnTo>
                  <a:lnTo>
                    <a:pt x="2802674" y="1684185"/>
                  </a:lnTo>
                  <a:lnTo>
                    <a:pt x="2803791" y="1684642"/>
                  </a:lnTo>
                  <a:lnTo>
                    <a:pt x="2815945" y="1684642"/>
                  </a:lnTo>
                  <a:lnTo>
                    <a:pt x="2817076" y="1684185"/>
                  </a:lnTo>
                  <a:lnTo>
                    <a:pt x="2818930" y="1682318"/>
                  </a:lnTo>
                  <a:lnTo>
                    <a:pt x="2819400" y="1681200"/>
                  </a:lnTo>
                  <a:lnTo>
                    <a:pt x="2819400" y="1678571"/>
                  </a:lnTo>
                  <a:close/>
                </a:path>
                <a:path w="6750684" h="3359785">
                  <a:moveTo>
                    <a:pt x="2819400" y="841006"/>
                  </a:moveTo>
                  <a:lnTo>
                    <a:pt x="2818930" y="839889"/>
                  </a:lnTo>
                  <a:lnTo>
                    <a:pt x="2817076" y="838022"/>
                  </a:lnTo>
                  <a:lnTo>
                    <a:pt x="2815945" y="837552"/>
                  </a:lnTo>
                  <a:lnTo>
                    <a:pt x="2803791" y="837552"/>
                  </a:lnTo>
                  <a:lnTo>
                    <a:pt x="2802674" y="838022"/>
                  </a:lnTo>
                  <a:lnTo>
                    <a:pt x="2800807" y="839889"/>
                  </a:lnTo>
                  <a:lnTo>
                    <a:pt x="2800350" y="841006"/>
                  </a:lnTo>
                  <a:lnTo>
                    <a:pt x="2800350" y="843635"/>
                  </a:lnTo>
                  <a:lnTo>
                    <a:pt x="2800807" y="844753"/>
                  </a:lnTo>
                  <a:lnTo>
                    <a:pt x="2802674" y="846620"/>
                  </a:lnTo>
                  <a:lnTo>
                    <a:pt x="2803791" y="847077"/>
                  </a:lnTo>
                  <a:lnTo>
                    <a:pt x="2815945" y="847077"/>
                  </a:lnTo>
                  <a:lnTo>
                    <a:pt x="2817076" y="846620"/>
                  </a:lnTo>
                  <a:lnTo>
                    <a:pt x="2818930" y="844753"/>
                  </a:lnTo>
                  <a:lnTo>
                    <a:pt x="2819400" y="843635"/>
                  </a:lnTo>
                  <a:lnTo>
                    <a:pt x="2819400" y="841006"/>
                  </a:lnTo>
                  <a:close/>
                </a:path>
                <a:path w="6750684" h="3359785">
                  <a:moveTo>
                    <a:pt x="2819400" y="3441"/>
                  </a:moveTo>
                  <a:lnTo>
                    <a:pt x="2818930" y="2324"/>
                  </a:lnTo>
                  <a:lnTo>
                    <a:pt x="2817076" y="457"/>
                  </a:lnTo>
                  <a:lnTo>
                    <a:pt x="2815945" y="0"/>
                  </a:lnTo>
                  <a:lnTo>
                    <a:pt x="2803791" y="0"/>
                  </a:lnTo>
                  <a:lnTo>
                    <a:pt x="2802674" y="457"/>
                  </a:lnTo>
                  <a:lnTo>
                    <a:pt x="2800807" y="2324"/>
                  </a:lnTo>
                  <a:lnTo>
                    <a:pt x="2800350" y="3441"/>
                  </a:lnTo>
                  <a:lnTo>
                    <a:pt x="2800350" y="6070"/>
                  </a:lnTo>
                  <a:lnTo>
                    <a:pt x="2800807" y="7200"/>
                  </a:lnTo>
                  <a:lnTo>
                    <a:pt x="2802674" y="9055"/>
                  </a:lnTo>
                  <a:lnTo>
                    <a:pt x="2803791" y="9525"/>
                  </a:lnTo>
                  <a:lnTo>
                    <a:pt x="2815945" y="9525"/>
                  </a:lnTo>
                  <a:lnTo>
                    <a:pt x="2817076" y="9055"/>
                  </a:lnTo>
                  <a:lnTo>
                    <a:pt x="2818930" y="7200"/>
                  </a:lnTo>
                  <a:lnTo>
                    <a:pt x="2819400" y="6070"/>
                  </a:lnTo>
                  <a:lnTo>
                    <a:pt x="2819400" y="3441"/>
                  </a:lnTo>
                  <a:close/>
                </a:path>
                <a:path w="6750684" h="3359785">
                  <a:moveTo>
                    <a:pt x="2876550" y="3353689"/>
                  </a:moveTo>
                  <a:lnTo>
                    <a:pt x="2876080" y="3352571"/>
                  </a:lnTo>
                  <a:lnTo>
                    <a:pt x="2874226" y="3350704"/>
                  </a:lnTo>
                  <a:lnTo>
                    <a:pt x="2873095" y="3350247"/>
                  </a:lnTo>
                  <a:lnTo>
                    <a:pt x="2860941" y="3350247"/>
                  </a:lnTo>
                  <a:lnTo>
                    <a:pt x="2859824" y="3350704"/>
                  </a:lnTo>
                  <a:lnTo>
                    <a:pt x="2857957" y="3352571"/>
                  </a:lnTo>
                  <a:lnTo>
                    <a:pt x="2857500" y="3353689"/>
                  </a:lnTo>
                  <a:lnTo>
                    <a:pt x="2857500" y="3356318"/>
                  </a:lnTo>
                  <a:lnTo>
                    <a:pt x="2857957" y="3357435"/>
                  </a:lnTo>
                  <a:lnTo>
                    <a:pt x="2859824" y="3359302"/>
                  </a:lnTo>
                  <a:lnTo>
                    <a:pt x="2860941" y="3359772"/>
                  </a:lnTo>
                  <a:lnTo>
                    <a:pt x="2873095" y="3359772"/>
                  </a:lnTo>
                  <a:lnTo>
                    <a:pt x="2874226" y="3359302"/>
                  </a:lnTo>
                  <a:lnTo>
                    <a:pt x="2876080" y="3357435"/>
                  </a:lnTo>
                  <a:lnTo>
                    <a:pt x="2876550" y="3356318"/>
                  </a:lnTo>
                  <a:lnTo>
                    <a:pt x="2876550" y="3353689"/>
                  </a:lnTo>
                  <a:close/>
                </a:path>
                <a:path w="6750684" h="3359785">
                  <a:moveTo>
                    <a:pt x="2876550" y="2516124"/>
                  </a:moveTo>
                  <a:lnTo>
                    <a:pt x="2876080" y="2515006"/>
                  </a:lnTo>
                  <a:lnTo>
                    <a:pt x="2874226" y="2513139"/>
                  </a:lnTo>
                  <a:lnTo>
                    <a:pt x="2873095" y="2512682"/>
                  </a:lnTo>
                  <a:lnTo>
                    <a:pt x="2860941" y="2512682"/>
                  </a:lnTo>
                  <a:lnTo>
                    <a:pt x="2859824" y="2513139"/>
                  </a:lnTo>
                  <a:lnTo>
                    <a:pt x="2857957" y="2515006"/>
                  </a:lnTo>
                  <a:lnTo>
                    <a:pt x="2857500" y="2516124"/>
                  </a:lnTo>
                  <a:lnTo>
                    <a:pt x="2857500" y="2518753"/>
                  </a:lnTo>
                  <a:lnTo>
                    <a:pt x="2857957" y="2519883"/>
                  </a:lnTo>
                  <a:lnTo>
                    <a:pt x="2859824" y="2521737"/>
                  </a:lnTo>
                  <a:lnTo>
                    <a:pt x="2860941" y="2522207"/>
                  </a:lnTo>
                  <a:lnTo>
                    <a:pt x="2873095" y="2522207"/>
                  </a:lnTo>
                  <a:lnTo>
                    <a:pt x="2874226" y="2521737"/>
                  </a:lnTo>
                  <a:lnTo>
                    <a:pt x="2876080" y="2519883"/>
                  </a:lnTo>
                  <a:lnTo>
                    <a:pt x="2876550" y="2518753"/>
                  </a:lnTo>
                  <a:lnTo>
                    <a:pt x="2876550" y="2516124"/>
                  </a:lnTo>
                  <a:close/>
                </a:path>
                <a:path w="6750684" h="3359785">
                  <a:moveTo>
                    <a:pt x="2876550" y="1678571"/>
                  </a:moveTo>
                  <a:lnTo>
                    <a:pt x="2876080" y="1677441"/>
                  </a:lnTo>
                  <a:lnTo>
                    <a:pt x="2874226" y="1675587"/>
                  </a:lnTo>
                  <a:lnTo>
                    <a:pt x="2873095" y="1675117"/>
                  </a:lnTo>
                  <a:lnTo>
                    <a:pt x="2860941" y="1675117"/>
                  </a:lnTo>
                  <a:lnTo>
                    <a:pt x="2859824" y="1675587"/>
                  </a:lnTo>
                  <a:lnTo>
                    <a:pt x="2857957" y="1677441"/>
                  </a:lnTo>
                  <a:lnTo>
                    <a:pt x="2857500" y="1678571"/>
                  </a:lnTo>
                  <a:lnTo>
                    <a:pt x="2857500" y="1681200"/>
                  </a:lnTo>
                  <a:lnTo>
                    <a:pt x="2857957" y="1682318"/>
                  </a:lnTo>
                  <a:lnTo>
                    <a:pt x="2859824" y="1684185"/>
                  </a:lnTo>
                  <a:lnTo>
                    <a:pt x="2860941" y="1684642"/>
                  </a:lnTo>
                  <a:lnTo>
                    <a:pt x="2873095" y="1684642"/>
                  </a:lnTo>
                  <a:lnTo>
                    <a:pt x="2874226" y="1684185"/>
                  </a:lnTo>
                  <a:lnTo>
                    <a:pt x="2876080" y="1682318"/>
                  </a:lnTo>
                  <a:lnTo>
                    <a:pt x="2876550" y="1681200"/>
                  </a:lnTo>
                  <a:lnTo>
                    <a:pt x="2876550" y="1678571"/>
                  </a:lnTo>
                  <a:close/>
                </a:path>
                <a:path w="6750684" h="3359785">
                  <a:moveTo>
                    <a:pt x="2876550" y="841006"/>
                  </a:moveTo>
                  <a:lnTo>
                    <a:pt x="2876080" y="839889"/>
                  </a:lnTo>
                  <a:lnTo>
                    <a:pt x="2874226" y="838022"/>
                  </a:lnTo>
                  <a:lnTo>
                    <a:pt x="2873095" y="837552"/>
                  </a:lnTo>
                  <a:lnTo>
                    <a:pt x="2860941" y="837552"/>
                  </a:lnTo>
                  <a:lnTo>
                    <a:pt x="2859824" y="838022"/>
                  </a:lnTo>
                  <a:lnTo>
                    <a:pt x="2857957" y="839889"/>
                  </a:lnTo>
                  <a:lnTo>
                    <a:pt x="2857500" y="841006"/>
                  </a:lnTo>
                  <a:lnTo>
                    <a:pt x="2857500" y="843635"/>
                  </a:lnTo>
                  <a:lnTo>
                    <a:pt x="2857957" y="844753"/>
                  </a:lnTo>
                  <a:lnTo>
                    <a:pt x="2859824" y="846620"/>
                  </a:lnTo>
                  <a:lnTo>
                    <a:pt x="2860941" y="847077"/>
                  </a:lnTo>
                  <a:lnTo>
                    <a:pt x="2873095" y="847077"/>
                  </a:lnTo>
                  <a:lnTo>
                    <a:pt x="2874226" y="846620"/>
                  </a:lnTo>
                  <a:lnTo>
                    <a:pt x="2876080" y="844753"/>
                  </a:lnTo>
                  <a:lnTo>
                    <a:pt x="2876550" y="843635"/>
                  </a:lnTo>
                  <a:lnTo>
                    <a:pt x="2876550" y="841006"/>
                  </a:lnTo>
                  <a:close/>
                </a:path>
                <a:path w="6750684" h="3359785">
                  <a:moveTo>
                    <a:pt x="2876550" y="3441"/>
                  </a:moveTo>
                  <a:lnTo>
                    <a:pt x="2876080" y="2324"/>
                  </a:lnTo>
                  <a:lnTo>
                    <a:pt x="2874226" y="457"/>
                  </a:lnTo>
                  <a:lnTo>
                    <a:pt x="2873095" y="0"/>
                  </a:lnTo>
                  <a:lnTo>
                    <a:pt x="2860941" y="0"/>
                  </a:lnTo>
                  <a:lnTo>
                    <a:pt x="2859824" y="457"/>
                  </a:lnTo>
                  <a:lnTo>
                    <a:pt x="2857957" y="2324"/>
                  </a:lnTo>
                  <a:lnTo>
                    <a:pt x="2857500" y="3441"/>
                  </a:lnTo>
                  <a:lnTo>
                    <a:pt x="2857500" y="6070"/>
                  </a:lnTo>
                  <a:lnTo>
                    <a:pt x="2857957" y="7200"/>
                  </a:lnTo>
                  <a:lnTo>
                    <a:pt x="2859824" y="9055"/>
                  </a:lnTo>
                  <a:lnTo>
                    <a:pt x="2860941" y="9525"/>
                  </a:lnTo>
                  <a:lnTo>
                    <a:pt x="2873095" y="9525"/>
                  </a:lnTo>
                  <a:lnTo>
                    <a:pt x="2874226" y="9055"/>
                  </a:lnTo>
                  <a:lnTo>
                    <a:pt x="2876080" y="7200"/>
                  </a:lnTo>
                  <a:lnTo>
                    <a:pt x="2876550" y="6070"/>
                  </a:lnTo>
                  <a:lnTo>
                    <a:pt x="2876550" y="3441"/>
                  </a:lnTo>
                  <a:close/>
                </a:path>
                <a:path w="6750684" h="3359785">
                  <a:moveTo>
                    <a:pt x="2933700" y="3353689"/>
                  </a:moveTo>
                  <a:lnTo>
                    <a:pt x="2933230" y="3352571"/>
                  </a:lnTo>
                  <a:lnTo>
                    <a:pt x="2931376" y="3350704"/>
                  </a:lnTo>
                  <a:lnTo>
                    <a:pt x="2930245" y="3350247"/>
                  </a:lnTo>
                  <a:lnTo>
                    <a:pt x="2918091" y="3350247"/>
                  </a:lnTo>
                  <a:lnTo>
                    <a:pt x="2916974" y="3350704"/>
                  </a:lnTo>
                  <a:lnTo>
                    <a:pt x="2915107" y="3352571"/>
                  </a:lnTo>
                  <a:lnTo>
                    <a:pt x="2914650" y="3353689"/>
                  </a:lnTo>
                  <a:lnTo>
                    <a:pt x="2914650" y="3356318"/>
                  </a:lnTo>
                  <a:lnTo>
                    <a:pt x="2915107" y="3357435"/>
                  </a:lnTo>
                  <a:lnTo>
                    <a:pt x="2916974" y="3359302"/>
                  </a:lnTo>
                  <a:lnTo>
                    <a:pt x="2918091" y="3359772"/>
                  </a:lnTo>
                  <a:lnTo>
                    <a:pt x="2930245" y="3359772"/>
                  </a:lnTo>
                  <a:lnTo>
                    <a:pt x="2931376" y="3359302"/>
                  </a:lnTo>
                  <a:lnTo>
                    <a:pt x="2933230" y="3357435"/>
                  </a:lnTo>
                  <a:lnTo>
                    <a:pt x="2933700" y="3356318"/>
                  </a:lnTo>
                  <a:lnTo>
                    <a:pt x="2933700" y="3353689"/>
                  </a:lnTo>
                  <a:close/>
                </a:path>
                <a:path w="6750684" h="3359785">
                  <a:moveTo>
                    <a:pt x="2933700" y="2516124"/>
                  </a:moveTo>
                  <a:lnTo>
                    <a:pt x="2933230" y="2515006"/>
                  </a:lnTo>
                  <a:lnTo>
                    <a:pt x="2931376" y="2513139"/>
                  </a:lnTo>
                  <a:lnTo>
                    <a:pt x="2930245" y="2512682"/>
                  </a:lnTo>
                  <a:lnTo>
                    <a:pt x="2918091" y="2512682"/>
                  </a:lnTo>
                  <a:lnTo>
                    <a:pt x="2916974" y="2513139"/>
                  </a:lnTo>
                  <a:lnTo>
                    <a:pt x="2915107" y="2515006"/>
                  </a:lnTo>
                  <a:lnTo>
                    <a:pt x="2914650" y="2516124"/>
                  </a:lnTo>
                  <a:lnTo>
                    <a:pt x="2914650" y="2518753"/>
                  </a:lnTo>
                  <a:lnTo>
                    <a:pt x="2915107" y="2519883"/>
                  </a:lnTo>
                  <a:lnTo>
                    <a:pt x="2916974" y="2521737"/>
                  </a:lnTo>
                  <a:lnTo>
                    <a:pt x="2918091" y="2522207"/>
                  </a:lnTo>
                  <a:lnTo>
                    <a:pt x="2930245" y="2522207"/>
                  </a:lnTo>
                  <a:lnTo>
                    <a:pt x="2931376" y="2521737"/>
                  </a:lnTo>
                  <a:lnTo>
                    <a:pt x="2933230" y="2519883"/>
                  </a:lnTo>
                  <a:lnTo>
                    <a:pt x="2933700" y="2518753"/>
                  </a:lnTo>
                  <a:lnTo>
                    <a:pt x="2933700" y="2516124"/>
                  </a:lnTo>
                  <a:close/>
                </a:path>
                <a:path w="6750684" h="3359785">
                  <a:moveTo>
                    <a:pt x="2933700" y="1678571"/>
                  </a:moveTo>
                  <a:lnTo>
                    <a:pt x="2933230" y="1677441"/>
                  </a:lnTo>
                  <a:lnTo>
                    <a:pt x="2931376" y="1675587"/>
                  </a:lnTo>
                  <a:lnTo>
                    <a:pt x="2930245" y="1675117"/>
                  </a:lnTo>
                  <a:lnTo>
                    <a:pt x="2918091" y="1675117"/>
                  </a:lnTo>
                  <a:lnTo>
                    <a:pt x="2916974" y="1675587"/>
                  </a:lnTo>
                  <a:lnTo>
                    <a:pt x="2915107" y="1677441"/>
                  </a:lnTo>
                  <a:lnTo>
                    <a:pt x="2914650" y="1678571"/>
                  </a:lnTo>
                  <a:lnTo>
                    <a:pt x="2914650" y="1681200"/>
                  </a:lnTo>
                  <a:lnTo>
                    <a:pt x="2915107" y="1682318"/>
                  </a:lnTo>
                  <a:lnTo>
                    <a:pt x="2916974" y="1684185"/>
                  </a:lnTo>
                  <a:lnTo>
                    <a:pt x="2918091" y="1684642"/>
                  </a:lnTo>
                  <a:lnTo>
                    <a:pt x="2930245" y="1684642"/>
                  </a:lnTo>
                  <a:lnTo>
                    <a:pt x="2931376" y="1684185"/>
                  </a:lnTo>
                  <a:lnTo>
                    <a:pt x="2933230" y="1682318"/>
                  </a:lnTo>
                  <a:lnTo>
                    <a:pt x="2933700" y="1681200"/>
                  </a:lnTo>
                  <a:lnTo>
                    <a:pt x="2933700" y="1678571"/>
                  </a:lnTo>
                  <a:close/>
                </a:path>
                <a:path w="6750684" h="3359785">
                  <a:moveTo>
                    <a:pt x="2933700" y="841006"/>
                  </a:moveTo>
                  <a:lnTo>
                    <a:pt x="2933230" y="839889"/>
                  </a:lnTo>
                  <a:lnTo>
                    <a:pt x="2931376" y="838022"/>
                  </a:lnTo>
                  <a:lnTo>
                    <a:pt x="2930245" y="837552"/>
                  </a:lnTo>
                  <a:lnTo>
                    <a:pt x="2918091" y="837552"/>
                  </a:lnTo>
                  <a:lnTo>
                    <a:pt x="2916974" y="838022"/>
                  </a:lnTo>
                  <a:lnTo>
                    <a:pt x="2915107" y="839889"/>
                  </a:lnTo>
                  <a:lnTo>
                    <a:pt x="2914650" y="841006"/>
                  </a:lnTo>
                  <a:lnTo>
                    <a:pt x="2914650" y="843635"/>
                  </a:lnTo>
                  <a:lnTo>
                    <a:pt x="2915107" y="844753"/>
                  </a:lnTo>
                  <a:lnTo>
                    <a:pt x="2916974" y="846620"/>
                  </a:lnTo>
                  <a:lnTo>
                    <a:pt x="2918091" y="847077"/>
                  </a:lnTo>
                  <a:lnTo>
                    <a:pt x="2930245" y="847077"/>
                  </a:lnTo>
                  <a:lnTo>
                    <a:pt x="2931376" y="846620"/>
                  </a:lnTo>
                  <a:lnTo>
                    <a:pt x="2933230" y="844753"/>
                  </a:lnTo>
                  <a:lnTo>
                    <a:pt x="2933700" y="843635"/>
                  </a:lnTo>
                  <a:lnTo>
                    <a:pt x="2933700" y="841006"/>
                  </a:lnTo>
                  <a:close/>
                </a:path>
                <a:path w="6750684" h="3359785">
                  <a:moveTo>
                    <a:pt x="2933700" y="3441"/>
                  </a:moveTo>
                  <a:lnTo>
                    <a:pt x="2933230" y="2324"/>
                  </a:lnTo>
                  <a:lnTo>
                    <a:pt x="2931376" y="457"/>
                  </a:lnTo>
                  <a:lnTo>
                    <a:pt x="2930245" y="0"/>
                  </a:lnTo>
                  <a:lnTo>
                    <a:pt x="2918091" y="0"/>
                  </a:lnTo>
                  <a:lnTo>
                    <a:pt x="2916974" y="457"/>
                  </a:lnTo>
                  <a:lnTo>
                    <a:pt x="2915107" y="2324"/>
                  </a:lnTo>
                  <a:lnTo>
                    <a:pt x="2914650" y="3441"/>
                  </a:lnTo>
                  <a:lnTo>
                    <a:pt x="2914650" y="6070"/>
                  </a:lnTo>
                  <a:lnTo>
                    <a:pt x="2915107" y="7200"/>
                  </a:lnTo>
                  <a:lnTo>
                    <a:pt x="2916974" y="9055"/>
                  </a:lnTo>
                  <a:lnTo>
                    <a:pt x="2918091" y="9525"/>
                  </a:lnTo>
                  <a:lnTo>
                    <a:pt x="2930245" y="9525"/>
                  </a:lnTo>
                  <a:lnTo>
                    <a:pt x="2931376" y="9055"/>
                  </a:lnTo>
                  <a:lnTo>
                    <a:pt x="2933230" y="7200"/>
                  </a:lnTo>
                  <a:lnTo>
                    <a:pt x="2933700" y="6070"/>
                  </a:lnTo>
                  <a:lnTo>
                    <a:pt x="2933700" y="3441"/>
                  </a:lnTo>
                  <a:close/>
                </a:path>
                <a:path w="6750684" h="3359785">
                  <a:moveTo>
                    <a:pt x="2990850" y="3353689"/>
                  </a:moveTo>
                  <a:lnTo>
                    <a:pt x="2990380" y="3352571"/>
                  </a:lnTo>
                  <a:lnTo>
                    <a:pt x="2988526" y="3350704"/>
                  </a:lnTo>
                  <a:lnTo>
                    <a:pt x="2987395" y="3350247"/>
                  </a:lnTo>
                  <a:lnTo>
                    <a:pt x="2975241" y="3350247"/>
                  </a:lnTo>
                  <a:lnTo>
                    <a:pt x="2974124" y="3350704"/>
                  </a:lnTo>
                  <a:lnTo>
                    <a:pt x="2972257" y="3352571"/>
                  </a:lnTo>
                  <a:lnTo>
                    <a:pt x="2971800" y="3353689"/>
                  </a:lnTo>
                  <a:lnTo>
                    <a:pt x="2971800" y="3356318"/>
                  </a:lnTo>
                  <a:lnTo>
                    <a:pt x="2972257" y="3357435"/>
                  </a:lnTo>
                  <a:lnTo>
                    <a:pt x="2974124" y="3359302"/>
                  </a:lnTo>
                  <a:lnTo>
                    <a:pt x="2975241" y="3359772"/>
                  </a:lnTo>
                  <a:lnTo>
                    <a:pt x="2987395" y="3359772"/>
                  </a:lnTo>
                  <a:lnTo>
                    <a:pt x="2988526" y="3359302"/>
                  </a:lnTo>
                  <a:lnTo>
                    <a:pt x="2990380" y="3357435"/>
                  </a:lnTo>
                  <a:lnTo>
                    <a:pt x="2990850" y="3356318"/>
                  </a:lnTo>
                  <a:lnTo>
                    <a:pt x="2990850" y="3353689"/>
                  </a:lnTo>
                  <a:close/>
                </a:path>
                <a:path w="6750684" h="3359785">
                  <a:moveTo>
                    <a:pt x="2990850" y="2516124"/>
                  </a:moveTo>
                  <a:lnTo>
                    <a:pt x="2990380" y="2515006"/>
                  </a:lnTo>
                  <a:lnTo>
                    <a:pt x="2988526" y="2513139"/>
                  </a:lnTo>
                  <a:lnTo>
                    <a:pt x="2987395" y="2512682"/>
                  </a:lnTo>
                  <a:lnTo>
                    <a:pt x="2975241" y="2512682"/>
                  </a:lnTo>
                  <a:lnTo>
                    <a:pt x="2974124" y="2513139"/>
                  </a:lnTo>
                  <a:lnTo>
                    <a:pt x="2972257" y="2515006"/>
                  </a:lnTo>
                  <a:lnTo>
                    <a:pt x="2971800" y="2516124"/>
                  </a:lnTo>
                  <a:lnTo>
                    <a:pt x="2971800" y="2518753"/>
                  </a:lnTo>
                  <a:lnTo>
                    <a:pt x="2972257" y="2519883"/>
                  </a:lnTo>
                  <a:lnTo>
                    <a:pt x="2974124" y="2521737"/>
                  </a:lnTo>
                  <a:lnTo>
                    <a:pt x="2975241" y="2522207"/>
                  </a:lnTo>
                  <a:lnTo>
                    <a:pt x="2987395" y="2522207"/>
                  </a:lnTo>
                  <a:lnTo>
                    <a:pt x="2988526" y="2521737"/>
                  </a:lnTo>
                  <a:lnTo>
                    <a:pt x="2990380" y="2519883"/>
                  </a:lnTo>
                  <a:lnTo>
                    <a:pt x="2990850" y="2518753"/>
                  </a:lnTo>
                  <a:lnTo>
                    <a:pt x="2990850" y="2516124"/>
                  </a:lnTo>
                  <a:close/>
                </a:path>
                <a:path w="6750684" h="3359785">
                  <a:moveTo>
                    <a:pt x="2990850" y="1678571"/>
                  </a:moveTo>
                  <a:lnTo>
                    <a:pt x="2990380" y="1677441"/>
                  </a:lnTo>
                  <a:lnTo>
                    <a:pt x="2988526" y="1675587"/>
                  </a:lnTo>
                  <a:lnTo>
                    <a:pt x="2987395" y="1675117"/>
                  </a:lnTo>
                  <a:lnTo>
                    <a:pt x="2975241" y="1675117"/>
                  </a:lnTo>
                  <a:lnTo>
                    <a:pt x="2974124" y="1675587"/>
                  </a:lnTo>
                  <a:lnTo>
                    <a:pt x="2972257" y="1677441"/>
                  </a:lnTo>
                  <a:lnTo>
                    <a:pt x="2971800" y="1678571"/>
                  </a:lnTo>
                  <a:lnTo>
                    <a:pt x="2971800" y="1681200"/>
                  </a:lnTo>
                  <a:lnTo>
                    <a:pt x="2972257" y="1682318"/>
                  </a:lnTo>
                  <a:lnTo>
                    <a:pt x="2974124" y="1684185"/>
                  </a:lnTo>
                  <a:lnTo>
                    <a:pt x="2975241" y="1684642"/>
                  </a:lnTo>
                  <a:lnTo>
                    <a:pt x="2987395" y="1684642"/>
                  </a:lnTo>
                  <a:lnTo>
                    <a:pt x="2988526" y="1684185"/>
                  </a:lnTo>
                  <a:lnTo>
                    <a:pt x="2990380" y="1682318"/>
                  </a:lnTo>
                  <a:lnTo>
                    <a:pt x="2990850" y="1681200"/>
                  </a:lnTo>
                  <a:lnTo>
                    <a:pt x="2990850" y="1678571"/>
                  </a:lnTo>
                  <a:close/>
                </a:path>
                <a:path w="6750684" h="3359785">
                  <a:moveTo>
                    <a:pt x="2990850" y="841006"/>
                  </a:moveTo>
                  <a:lnTo>
                    <a:pt x="2990380" y="839889"/>
                  </a:lnTo>
                  <a:lnTo>
                    <a:pt x="2988526" y="838022"/>
                  </a:lnTo>
                  <a:lnTo>
                    <a:pt x="2987395" y="837552"/>
                  </a:lnTo>
                  <a:lnTo>
                    <a:pt x="2975241" y="837552"/>
                  </a:lnTo>
                  <a:lnTo>
                    <a:pt x="2974124" y="838022"/>
                  </a:lnTo>
                  <a:lnTo>
                    <a:pt x="2972257" y="839889"/>
                  </a:lnTo>
                  <a:lnTo>
                    <a:pt x="2971800" y="841006"/>
                  </a:lnTo>
                  <a:lnTo>
                    <a:pt x="2971800" y="843635"/>
                  </a:lnTo>
                  <a:lnTo>
                    <a:pt x="2972257" y="844753"/>
                  </a:lnTo>
                  <a:lnTo>
                    <a:pt x="2974124" y="846620"/>
                  </a:lnTo>
                  <a:lnTo>
                    <a:pt x="2975241" y="847077"/>
                  </a:lnTo>
                  <a:lnTo>
                    <a:pt x="2987395" y="847077"/>
                  </a:lnTo>
                  <a:lnTo>
                    <a:pt x="2988526" y="846620"/>
                  </a:lnTo>
                  <a:lnTo>
                    <a:pt x="2990380" y="844753"/>
                  </a:lnTo>
                  <a:lnTo>
                    <a:pt x="2990850" y="843635"/>
                  </a:lnTo>
                  <a:lnTo>
                    <a:pt x="2990850" y="841006"/>
                  </a:lnTo>
                  <a:close/>
                </a:path>
                <a:path w="6750684" h="3359785">
                  <a:moveTo>
                    <a:pt x="2990850" y="3441"/>
                  </a:moveTo>
                  <a:lnTo>
                    <a:pt x="2990380" y="2324"/>
                  </a:lnTo>
                  <a:lnTo>
                    <a:pt x="2988526" y="457"/>
                  </a:lnTo>
                  <a:lnTo>
                    <a:pt x="2987395" y="0"/>
                  </a:lnTo>
                  <a:lnTo>
                    <a:pt x="2975241" y="0"/>
                  </a:lnTo>
                  <a:lnTo>
                    <a:pt x="2974124" y="457"/>
                  </a:lnTo>
                  <a:lnTo>
                    <a:pt x="2972257" y="2324"/>
                  </a:lnTo>
                  <a:lnTo>
                    <a:pt x="2971800" y="3441"/>
                  </a:lnTo>
                  <a:lnTo>
                    <a:pt x="2971800" y="6070"/>
                  </a:lnTo>
                  <a:lnTo>
                    <a:pt x="2972257" y="7200"/>
                  </a:lnTo>
                  <a:lnTo>
                    <a:pt x="2974124" y="9055"/>
                  </a:lnTo>
                  <a:lnTo>
                    <a:pt x="2975241" y="9525"/>
                  </a:lnTo>
                  <a:lnTo>
                    <a:pt x="2987395" y="9525"/>
                  </a:lnTo>
                  <a:lnTo>
                    <a:pt x="2988526" y="9055"/>
                  </a:lnTo>
                  <a:lnTo>
                    <a:pt x="2990380" y="7200"/>
                  </a:lnTo>
                  <a:lnTo>
                    <a:pt x="2990850" y="6070"/>
                  </a:lnTo>
                  <a:lnTo>
                    <a:pt x="2990850" y="3441"/>
                  </a:lnTo>
                  <a:close/>
                </a:path>
                <a:path w="6750684" h="3359785">
                  <a:moveTo>
                    <a:pt x="3048000" y="3353689"/>
                  </a:moveTo>
                  <a:lnTo>
                    <a:pt x="3047530" y="3352571"/>
                  </a:lnTo>
                  <a:lnTo>
                    <a:pt x="3045676" y="3350704"/>
                  </a:lnTo>
                  <a:lnTo>
                    <a:pt x="3044545" y="3350247"/>
                  </a:lnTo>
                  <a:lnTo>
                    <a:pt x="3032391" y="3350247"/>
                  </a:lnTo>
                  <a:lnTo>
                    <a:pt x="3031274" y="3350704"/>
                  </a:lnTo>
                  <a:lnTo>
                    <a:pt x="3029407" y="3352571"/>
                  </a:lnTo>
                  <a:lnTo>
                    <a:pt x="3028950" y="3353689"/>
                  </a:lnTo>
                  <a:lnTo>
                    <a:pt x="3028950" y="3356318"/>
                  </a:lnTo>
                  <a:lnTo>
                    <a:pt x="3029407" y="3357435"/>
                  </a:lnTo>
                  <a:lnTo>
                    <a:pt x="3031274" y="3359302"/>
                  </a:lnTo>
                  <a:lnTo>
                    <a:pt x="3032391" y="3359772"/>
                  </a:lnTo>
                  <a:lnTo>
                    <a:pt x="3044545" y="3359772"/>
                  </a:lnTo>
                  <a:lnTo>
                    <a:pt x="3045676" y="3359302"/>
                  </a:lnTo>
                  <a:lnTo>
                    <a:pt x="3047530" y="3357435"/>
                  </a:lnTo>
                  <a:lnTo>
                    <a:pt x="3048000" y="3356318"/>
                  </a:lnTo>
                  <a:lnTo>
                    <a:pt x="3048000" y="3353689"/>
                  </a:lnTo>
                  <a:close/>
                </a:path>
                <a:path w="6750684" h="3359785">
                  <a:moveTo>
                    <a:pt x="3048000" y="2516124"/>
                  </a:moveTo>
                  <a:lnTo>
                    <a:pt x="3047530" y="2515006"/>
                  </a:lnTo>
                  <a:lnTo>
                    <a:pt x="3045676" y="2513139"/>
                  </a:lnTo>
                  <a:lnTo>
                    <a:pt x="3044545" y="2512682"/>
                  </a:lnTo>
                  <a:lnTo>
                    <a:pt x="3032391" y="2512682"/>
                  </a:lnTo>
                  <a:lnTo>
                    <a:pt x="3031274" y="2513139"/>
                  </a:lnTo>
                  <a:lnTo>
                    <a:pt x="3029407" y="2515006"/>
                  </a:lnTo>
                  <a:lnTo>
                    <a:pt x="3028950" y="2516124"/>
                  </a:lnTo>
                  <a:lnTo>
                    <a:pt x="3028950" y="2518753"/>
                  </a:lnTo>
                  <a:lnTo>
                    <a:pt x="3029407" y="2519883"/>
                  </a:lnTo>
                  <a:lnTo>
                    <a:pt x="3031274" y="2521737"/>
                  </a:lnTo>
                  <a:lnTo>
                    <a:pt x="3032391" y="2522207"/>
                  </a:lnTo>
                  <a:lnTo>
                    <a:pt x="3044545" y="2522207"/>
                  </a:lnTo>
                  <a:lnTo>
                    <a:pt x="3045676" y="2521737"/>
                  </a:lnTo>
                  <a:lnTo>
                    <a:pt x="3047530" y="2519883"/>
                  </a:lnTo>
                  <a:lnTo>
                    <a:pt x="3048000" y="2518753"/>
                  </a:lnTo>
                  <a:lnTo>
                    <a:pt x="3048000" y="2516124"/>
                  </a:lnTo>
                  <a:close/>
                </a:path>
                <a:path w="6750684" h="3359785">
                  <a:moveTo>
                    <a:pt x="3048000" y="1678571"/>
                  </a:moveTo>
                  <a:lnTo>
                    <a:pt x="3047530" y="1677441"/>
                  </a:lnTo>
                  <a:lnTo>
                    <a:pt x="3045676" y="1675587"/>
                  </a:lnTo>
                  <a:lnTo>
                    <a:pt x="3044545" y="1675117"/>
                  </a:lnTo>
                  <a:lnTo>
                    <a:pt x="3032391" y="1675117"/>
                  </a:lnTo>
                  <a:lnTo>
                    <a:pt x="3031274" y="1675587"/>
                  </a:lnTo>
                  <a:lnTo>
                    <a:pt x="3029407" y="1677441"/>
                  </a:lnTo>
                  <a:lnTo>
                    <a:pt x="3028950" y="1678571"/>
                  </a:lnTo>
                  <a:lnTo>
                    <a:pt x="3028950" y="1681200"/>
                  </a:lnTo>
                  <a:lnTo>
                    <a:pt x="3029407" y="1682318"/>
                  </a:lnTo>
                  <a:lnTo>
                    <a:pt x="3031274" y="1684185"/>
                  </a:lnTo>
                  <a:lnTo>
                    <a:pt x="3032391" y="1684642"/>
                  </a:lnTo>
                  <a:lnTo>
                    <a:pt x="3044545" y="1684642"/>
                  </a:lnTo>
                  <a:lnTo>
                    <a:pt x="3045676" y="1684185"/>
                  </a:lnTo>
                  <a:lnTo>
                    <a:pt x="3047530" y="1682318"/>
                  </a:lnTo>
                  <a:lnTo>
                    <a:pt x="3048000" y="1681200"/>
                  </a:lnTo>
                  <a:lnTo>
                    <a:pt x="3048000" y="1678571"/>
                  </a:lnTo>
                  <a:close/>
                </a:path>
                <a:path w="6750684" h="3359785">
                  <a:moveTo>
                    <a:pt x="3048000" y="841006"/>
                  </a:moveTo>
                  <a:lnTo>
                    <a:pt x="3047530" y="839889"/>
                  </a:lnTo>
                  <a:lnTo>
                    <a:pt x="3045676" y="838022"/>
                  </a:lnTo>
                  <a:lnTo>
                    <a:pt x="3044545" y="837552"/>
                  </a:lnTo>
                  <a:lnTo>
                    <a:pt x="3032391" y="837552"/>
                  </a:lnTo>
                  <a:lnTo>
                    <a:pt x="3031274" y="838022"/>
                  </a:lnTo>
                  <a:lnTo>
                    <a:pt x="3029407" y="839889"/>
                  </a:lnTo>
                  <a:lnTo>
                    <a:pt x="3028950" y="841006"/>
                  </a:lnTo>
                  <a:lnTo>
                    <a:pt x="3028950" y="843635"/>
                  </a:lnTo>
                  <a:lnTo>
                    <a:pt x="3029407" y="844753"/>
                  </a:lnTo>
                  <a:lnTo>
                    <a:pt x="3031274" y="846620"/>
                  </a:lnTo>
                  <a:lnTo>
                    <a:pt x="3032391" y="847077"/>
                  </a:lnTo>
                  <a:lnTo>
                    <a:pt x="3044545" y="847077"/>
                  </a:lnTo>
                  <a:lnTo>
                    <a:pt x="3045676" y="846620"/>
                  </a:lnTo>
                  <a:lnTo>
                    <a:pt x="3047530" y="844753"/>
                  </a:lnTo>
                  <a:lnTo>
                    <a:pt x="3048000" y="843635"/>
                  </a:lnTo>
                  <a:lnTo>
                    <a:pt x="3048000" y="841006"/>
                  </a:lnTo>
                  <a:close/>
                </a:path>
                <a:path w="6750684" h="3359785">
                  <a:moveTo>
                    <a:pt x="3048000" y="3441"/>
                  </a:moveTo>
                  <a:lnTo>
                    <a:pt x="3047530" y="2324"/>
                  </a:lnTo>
                  <a:lnTo>
                    <a:pt x="3045676" y="457"/>
                  </a:lnTo>
                  <a:lnTo>
                    <a:pt x="3044545" y="0"/>
                  </a:lnTo>
                  <a:lnTo>
                    <a:pt x="3032391" y="0"/>
                  </a:lnTo>
                  <a:lnTo>
                    <a:pt x="3031274" y="457"/>
                  </a:lnTo>
                  <a:lnTo>
                    <a:pt x="3029407" y="2324"/>
                  </a:lnTo>
                  <a:lnTo>
                    <a:pt x="3028950" y="3441"/>
                  </a:lnTo>
                  <a:lnTo>
                    <a:pt x="3028950" y="6070"/>
                  </a:lnTo>
                  <a:lnTo>
                    <a:pt x="3029407" y="7200"/>
                  </a:lnTo>
                  <a:lnTo>
                    <a:pt x="3031274" y="9055"/>
                  </a:lnTo>
                  <a:lnTo>
                    <a:pt x="3032391" y="9525"/>
                  </a:lnTo>
                  <a:lnTo>
                    <a:pt x="3044545" y="9525"/>
                  </a:lnTo>
                  <a:lnTo>
                    <a:pt x="3045676" y="9055"/>
                  </a:lnTo>
                  <a:lnTo>
                    <a:pt x="3047530" y="7200"/>
                  </a:lnTo>
                  <a:lnTo>
                    <a:pt x="3048000" y="6070"/>
                  </a:lnTo>
                  <a:lnTo>
                    <a:pt x="3048000" y="3441"/>
                  </a:lnTo>
                  <a:close/>
                </a:path>
                <a:path w="6750684" h="3359785">
                  <a:moveTo>
                    <a:pt x="3105150" y="3353689"/>
                  </a:moveTo>
                  <a:lnTo>
                    <a:pt x="3104680" y="3352571"/>
                  </a:lnTo>
                  <a:lnTo>
                    <a:pt x="3102826" y="3350704"/>
                  </a:lnTo>
                  <a:lnTo>
                    <a:pt x="3101695" y="3350247"/>
                  </a:lnTo>
                  <a:lnTo>
                    <a:pt x="3089541" y="3350247"/>
                  </a:lnTo>
                  <a:lnTo>
                    <a:pt x="3088424" y="3350704"/>
                  </a:lnTo>
                  <a:lnTo>
                    <a:pt x="3086557" y="3352571"/>
                  </a:lnTo>
                  <a:lnTo>
                    <a:pt x="3086100" y="3353689"/>
                  </a:lnTo>
                  <a:lnTo>
                    <a:pt x="3086100" y="3356318"/>
                  </a:lnTo>
                  <a:lnTo>
                    <a:pt x="3086557" y="3357435"/>
                  </a:lnTo>
                  <a:lnTo>
                    <a:pt x="3088424" y="3359302"/>
                  </a:lnTo>
                  <a:lnTo>
                    <a:pt x="3089541" y="3359772"/>
                  </a:lnTo>
                  <a:lnTo>
                    <a:pt x="3101695" y="3359772"/>
                  </a:lnTo>
                  <a:lnTo>
                    <a:pt x="3102826" y="3359302"/>
                  </a:lnTo>
                  <a:lnTo>
                    <a:pt x="3104680" y="3357435"/>
                  </a:lnTo>
                  <a:lnTo>
                    <a:pt x="3105150" y="3356318"/>
                  </a:lnTo>
                  <a:lnTo>
                    <a:pt x="3105150" y="3353689"/>
                  </a:lnTo>
                  <a:close/>
                </a:path>
                <a:path w="6750684" h="3359785">
                  <a:moveTo>
                    <a:pt x="3105150" y="2516124"/>
                  </a:moveTo>
                  <a:lnTo>
                    <a:pt x="3104680" y="2515006"/>
                  </a:lnTo>
                  <a:lnTo>
                    <a:pt x="3102826" y="2513139"/>
                  </a:lnTo>
                  <a:lnTo>
                    <a:pt x="3101695" y="2512682"/>
                  </a:lnTo>
                  <a:lnTo>
                    <a:pt x="3089541" y="2512682"/>
                  </a:lnTo>
                  <a:lnTo>
                    <a:pt x="3088424" y="2513139"/>
                  </a:lnTo>
                  <a:lnTo>
                    <a:pt x="3086557" y="2515006"/>
                  </a:lnTo>
                  <a:lnTo>
                    <a:pt x="3086100" y="2516124"/>
                  </a:lnTo>
                  <a:lnTo>
                    <a:pt x="3086100" y="2518753"/>
                  </a:lnTo>
                  <a:lnTo>
                    <a:pt x="3086557" y="2519883"/>
                  </a:lnTo>
                  <a:lnTo>
                    <a:pt x="3088424" y="2521737"/>
                  </a:lnTo>
                  <a:lnTo>
                    <a:pt x="3089541" y="2522207"/>
                  </a:lnTo>
                  <a:lnTo>
                    <a:pt x="3101695" y="2522207"/>
                  </a:lnTo>
                  <a:lnTo>
                    <a:pt x="3102826" y="2521737"/>
                  </a:lnTo>
                  <a:lnTo>
                    <a:pt x="3104680" y="2519883"/>
                  </a:lnTo>
                  <a:lnTo>
                    <a:pt x="3105150" y="2518753"/>
                  </a:lnTo>
                  <a:lnTo>
                    <a:pt x="3105150" y="2516124"/>
                  </a:lnTo>
                  <a:close/>
                </a:path>
                <a:path w="6750684" h="3359785">
                  <a:moveTo>
                    <a:pt x="3105150" y="1678571"/>
                  </a:moveTo>
                  <a:lnTo>
                    <a:pt x="3104680" y="1677441"/>
                  </a:lnTo>
                  <a:lnTo>
                    <a:pt x="3102826" y="1675587"/>
                  </a:lnTo>
                  <a:lnTo>
                    <a:pt x="3101695" y="1675117"/>
                  </a:lnTo>
                  <a:lnTo>
                    <a:pt x="3089541" y="1675117"/>
                  </a:lnTo>
                  <a:lnTo>
                    <a:pt x="3088424" y="1675587"/>
                  </a:lnTo>
                  <a:lnTo>
                    <a:pt x="3086557" y="1677441"/>
                  </a:lnTo>
                  <a:lnTo>
                    <a:pt x="3086100" y="1678571"/>
                  </a:lnTo>
                  <a:lnTo>
                    <a:pt x="3086100" y="1681200"/>
                  </a:lnTo>
                  <a:lnTo>
                    <a:pt x="3086557" y="1682318"/>
                  </a:lnTo>
                  <a:lnTo>
                    <a:pt x="3088424" y="1684185"/>
                  </a:lnTo>
                  <a:lnTo>
                    <a:pt x="3089541" y="1684642"/>
                  </a:lnTo>
                  <a:lnTo>
                    <a:pt x="3101695" y="1684642"/>
                  </a:lnTo>
                  <a:lnTo>
                    <a:pt x="3102826" y="1684185"/>
                  </a:lnTo>
                  <a:lnTo>
                    <a:pt x="3104680" y="1682318"/>
                  </a:lnTo>
                  <a:lnTo>
                    <a:pt x="3105150" y="1681200"/>
                  </a:lnTo>
                  <a:lnTo>
                    <a:pt x="3105150" y="1678571"/>
                  </a:lnTo>
                  <a:close/>
                </a:path>
                <a:path w="6750684" h="3359785">
                  <a:moveTo>
                    <a:pt x="3105150" y="841006"/>
                  </a:moveTo>
                  <a:lnTo>
                    <a:pt x="3104680" y="839889"/>
                  </a:lnTo>
                  <a:lnTo>
                    <a:pt x="3102826" y="838022"/>
                  </a:lnTo>
                  <a:lnTo>
                    <a:pt x="3101695" y="837552"/>
                  </a:lnTo>
                  <a:lnTo>
                    <a:pt x="3089541" y="837552"/>
                  </a:lnTo>
                  <a:lnTo>
                    <a:pt x="3088424" y="838022"/>
                  </a:lnTo>
                  <a:lnTo>
                    <a:pt x="3086557" y="839889"/>
                  </a:lnTo>
                  <a:lnTo>
                    <a:pt x="3086100" y="841006"/>
                  </a:lnTo>
                  <a:lnTo>
                    <a:pt x="3086100" y="843635"/>
                  </a:lnTo>
                  <a:lnTo>
                    <a:pt x="3086557" y="844753"/>
                  </a:lnTo>
                  <a:lnTo>
                    <a:pt x="3088424" y="846620"/>
                  </a:lnTo>
                  <a:lnTo>
                    <a:pt x="3089541" y="847077"/>
                  </a:lnTo>
                  <a:lnTo>
                    <a:pt x="3101695" y="847077"/>
                  </a:lnTo>
                  <a:lnTo>
                    <a:pt x="3102826" y="846620"/>
                  </a:lnTo>
                  <a:lnTo>
                    <a:pt x="3104680" y="844753"/>
                  </a:lnTo>
                  <a:lnTo>
                    <a:pt x="3105150" y="843635"/>
                  </a:lnTo>
                  <a:lnTo>
                    <a:pt x="3105150" y="841006"/>
                  </a:lnTo>
                  <a:close/>
                </a:path>
                <a:path w="6750684" h="3359785">
                  <a:moveTo>
                    <a:pt x="3105150" y="3441"/>
                  </a:moveTo>
                  <a:lnTo>
                    <a:pt x="3104680" y="2324"/>
                  </a:lnTo>
                  <a:lnTo>
                    <a:pt x="3102826" y="457"/>
                  </a:lnTo>
                  <a:lnTo>
                    <a:pt x="3101695" y="0"/>
                  </a:lnTo>
                  <a:lnTo>
                    <a:pt x="3089541" y="0"/>
                  </a:lnTo>
                  <a:lnTo>
                    <a:pt x="3088424" y="457"/>
                  </a:lnTo>
                  <a:lnTo>
                    <a:pt x="3086557" y="2324"/>
                  </a:lnTo>
                  <a:lnTo>
                    <a:pt x="3086100" y="3441"/>
                  </a:lnTo>
                  <a:lnTo>
                    <a:pt x="3086100" y="6070"/>
                  </a:lnTo>
                  <a:lnTo>
                    <a:pt x="3086557" y="7200"/>
                  </a:lnTo>
                  <a:lnTo>
                    <a:pt x="3088424" y="9055"/>
                  </a:lnTo>
                  <a:lnTo>
                    <a:pt x="3089541" y="9525"/>
                  </a:lnTo>
                  <a:lnTo>
                    <a:pt x="3101695" y="9525"/>
                  </a:lnTo>
                  <a:lnTo>
                    <a:pt x="3102826" y="9055"/>
                  </a:lnTo>
                  <a:lnTo>
                    <a:pt x="3104680" y="7200"/>
                  </a:lnTo>
                  <a:lnTo>
                    <a:pt x="3105150" y="6070"/>
                  </a:lnTo>
                  <a:lnTo>
                    <a:pt x="3105150" y="3441"/>
                  </a:lnTo>
                  <a:close/>
                </a:path>
                <a:path w="6750684" h="3359785">
                  <a:moveTo>
                    <a:pt x="3162300" y="3353689"/>
                  </a:moveTo>
                  <a:lnTo>
                    <a:pt x="3161830" y="3352571"/>
                  </a:lnTo>
                  <a:lnTo>
                    <a:pt x="3159976" y="3350704"/>
                  </a:lnTo>
                  <a:lnTo>
                    <a:pt x="3158845" y="3350247"/>
                  </a:lnTo>
                  <a:lnTo>
                    <a:pt x="3146691" y="3350247"/>
                  </a:lnTo>
                  <a:lnTo>
                    <a:pt x="3145574" y="3350704"/>
                  </a:lnTo>
                  <a:lnTo>
                    <a:pt x="3143707" y="3352571"/>
                  </a:lnTo>
                  <a:lnTo>
                    <a:pt x="3143250" y="3353689"/>
                  </a:lnTo>
                  <a:lnTo>
                    <a:pt x="3143250" y="3356318"/>
                  </a:lnTo>
                  <a:lnTo>
                    <a:pt x="3143707" y="3357435"/>
                  </a:lnTo>
                  <a:lnTo>
                    <a:pt x="3145574" y="3359302"/>
                  </a:lnTo>
                  <a:lnTo>
                    <a:pt x="3146691" y="3359772"/>
                  </a:lnTo>
                  <a:lnTo>
                    <a:pt x="3158845" y="3359772"/>
                  </a:lnTo>
                  <a:lnTo>
                    <a:pt x="3159976" y="3359302"/>
                  </a:lnTo>
                  <a:lnTo>
                    <a:pt x="3161830" y="3357435"/>
                  </a:lnTo>
                  <a:lnTo>
                    <a:pt x="3162300" y="3356318"/>
                  </a:lnTo>
                  <a:lnTo>
                    <a:pt x="3162300" y="3353689"/>
                  </a:lnTo>
                  <a:close/>
                </a:path>
                <a:path w="6750684" h="3359785">
                  <a:moveTo>
                    <a:pt x="3162300" y="2516124"/>
                  </a:moveTo>
                  <a:lnTo>
                    <a:pt x="3161830" y="2515006"/>
                  </a:lnTo>
                  <a:lnTo>
                    <a:pt x="3159976" y="2513139"/>
                  </a:lnTo>
                  <a:lnTo>
                    <a:pt x="3158845" y="2512682"/>
                  </a:lnTo>
                  <a:lnTo>
                    <a:pt x="3146691" y="2512682"/>
                  </a:lnTo>
                  <a:lnTo>
                    <a:pt x="3145574" y="2513139"/>
                  </a:lnTo>
                  <a:lnTo>
                    <a:pt x="3143707" y="2515006"/>
                  </a:lnTo>
                  <a:lnTo>
                    <a:pt x="3143250" y="2516124"/>
                  </a:lnTo>
                  <a:lnTo>
                    <a:pt x="3143250" y="2518753"/>
                  </a:lnTo>
                  <a:lnTo>
                    <a:pt x="3143707" y="2519883"/>
                  </a:lnTo>
                  <a:lnTo>
                    <a:pt x="3145574" y="2521737"/>
                  </a:lnTo>
                  <a:lnTo>
                    <a:pt x="3146691" y="2522207"/>
                  </a:lnTo>
                  <a:lnTo>
                    <a:pt x="3158845" y="2522207"/>
                  </a:lnTo>
                  <a:lnTo>
                    <a:pt x="3159976" y="2521737"/>
                  </a:lnTo>
                  <a:lnTo>
                    <a:pt x="3161830" y="2519883"/>
                  </a:lnTo>
                  <a:lnTo>
                    <a:pt x="3162300" y="2518753"/>
                  </a:lnTo>
                  <a:lnTo>
                    <a:pt x="3162300" y="2516124"/>
                  </a:lnTo>
                  <a:close/>
                </a:path>
                <a:path w="6750684" h="3359785">
                  <a:moveTo>
                    <a:pt x="3162300" y="1678571"/>
                  </a:moveTo>
                  <a:lnTo>
                    <a:pt x="3161830" y="1677441"/>
                  </a:lnTo>
                  <a:lnTo>
                    <a:pt x="3159976" y="1675587"/>
                  </a:lnTo>
                  <a:lnTo>
                    <a:pt x="3158845" y="1675117"/>
                  </a:lnTo>
                  <a:lnTo>
                    <a:pt x="3146691" y="1675117"/>
                  </a:lnTo>
                  <a:lnTo>
                    <a:pt x="3145574" y="1675587"/>
                  </a:lnTo>
                  <a:lnTo>
                    <a:pt x="3143707" y="1677441"/>
                  </a:lnTo>
                  <a:lnTo>
                    <a:pt x="3143250" y="1678571"/>
                  </a:lnTo>
                  <a:lnTo>
                    <a:pt x="3143250" y="1681200"/>
                  </a:lnTo>
                  <a:lnTo>
                    <a:pt x="3143707" y="1682318"/>
                  </a:lnTo>
                  <a:lnTo>
                    <a:pt x="3145574" y="1684185"/>
                  </a:lnTo>
                  <a:lnTo>
                    <a:pt x="3146691" y="1684642"/>
                  </a:lnTo>
                  <a:lnTo>
                    <a:pt x="3158845" y="1684642"/>
                  </a:lnTo>
                  <a:lnTo>
                    <a:pt x="3159976" y="1684185"/>
                  </a:lnTo>
                  <a:lnTo>
                    <a:pt x="3161830" y="1682318"/>
                  </a:lnTo>
                  <a:lnTo>
                    <a:pt x="3162300" y="1681200"/>
                  </a:lnTo>
                  <a:lnTo>
                    <a:pt x="3162300" y="1678571"/>
                  </a:lnTo>
                  <a:close/>
                </a:path>
                <a:path w="6750684" h="3359785">
                  <a:moveTo>
                    <a:pt x="3162300" y="841006"/>
                  </a:moveTo>
                  <a:lnTo>
                    <a:pt x="3161830" y="839889"/>
                  </a:lnTo>
                  <a:lnTo>
                    <a:pt x="3159976" y="838022"/>
                  </a:lnTo>
                  <a:lnTo>
                    <a:pt x="3158845" y="837552"/>
                  </a:lnTo>
                  <a:lnTo>
                    <a:pt x="3146691" y="837552"/>
                  </a:lnTo>
                  <a:lnTo>
                    <a:pt x="3145574" y="838022"/>
                  </a:lnTo>
                  <a:lnTo>
                    <a:pt x="3143707" y="839889"/>
                  </a:lnTo>
                  <a:lnTo>
                    <a:pt x="3143250" y="841006"/>
                  </a:lnTo>
                  <a:lnTo>
                    <a:pt x="3143250" y="843635"/>
                  </a:lnTo>
                  <a:lnTo>
                    <a:pt x="3143707" y="844753"/>
                  </a:lnTo>
                  <a:lnTo>
                    <a:pt x="3145574" y="846620"/>
                  </a:lnTo>
                  <a:lnTo>
                    <a:pt x="3146691" y="847077"/>
                  </a:lnTo>
                  <a:lnTo>
                    <a:pt x="3158845" y="847077"/>
                  </a:lnTo>
                  <a:lnTo>
                    <a:pt x="3159976" y="846620"/>
                  </a:lnTo>
                  <a:lnTo>
                    <a:pt x="3161830" y="844753"/>
                  </a:lnTo>
                  <a:lnTo>
                    <a:pt x="3162300" y="843635"/>
                  </a:lnTo>
                  <a:lnTo>
                    <a:pt x="3162300" y="841006"/>
                  </a:lnTo>
                  <a:close/>
                </a:path>
                <a:path w="6750684" h="3359785">
                  <a:moveTo>
                    <a:pt x="3162300" y="3441"/>
                  </a:moveTo>
                  <a:lnTo>
                    <a:pt x="3161830" y="2324"/>
                  </a:lnTo>
                  <a:lnTo>
                    <a:pt x="3159976" y="457"/>
                  </a:lnTo>
                  <a:lnTo>
                    <a:pt x="3158845" y="0"/>
                  </a:lnTo>
                  <a:lnTo>
                    <a:pt x="3146691" y="0"/>
                  </a:lnTo>
                  <a:lnTo>
                    <a:pt x="3145574" y="457"/>
                  </a:lnTo>
                  <a:lnTo>
                    <a:pt x="3143707" y="2324"/>
                  </a:lnTo>
                  <a:lnTo>
                    <a:pt x="3143250" y="3441"/>
                  </a:lnTo>
                  <a:lnTo>
                    <a:pt x="3143250" y="6070"/>
                  </a:lnTo>
                  <a:lnTo>
                    <a:pt x="3143707" y="7200"/>
                  </a:lnTo>
                  <a:lnTo>
                    <a:pt x="3145574" y="9055"/>
                  </a:lnTo>
                  <a:lnTo>
                    <a:pt x="3146691" y="9525"/>
                  </a:lnTo>
                  <a:lnTo>
                    <a:pt x="3158845" y="9525"/>
                  </a:lnTo>
                  <a:lnTo>
                    <a:pt x="3159976" y="9055"/>
                  </a:lnTo>
                  <a:lnTo>
                    <a:pt x="3161830" y="7200"/>
                  </a:lnTo>
                  <a:lnTo>
                    <a:pt x="3162300" y="6070"/>
                  </a:lnTo>
                  <a:lnTo>
                    <a:pt x="3162300" y="3441"/>
                  </a:lnTo>
                  <a:close/>
                </a:path>
                <a:path w="6750684" h="3359785">
                  <a:moveTo>
                    <a:pt x="3219450" y="3353689"/>
                  </a:moveTo>
                  <a:lnTo>
                    <a:pt x="3218980" y="3352571"/>
                  </a:lnTo>
                  <a:lnTo>
                    <a:pt x="3217126" y="3350704"/>
                  </a:lnTo>
                  <a:lnTo>
                    <a:pt x="3215995" y="3350247"/>
                  </a:lnTo>
                  <a:lnTo>
                    <a:pt x="3203841" y="3350247"/>
                  </a:lnTo>
                  <a:lnTo>
                    <a:pt x="3202724" y="3350704"/>
                  </a:lnTo>
                  <a:lnTo>
                    <a:pt x="3200857" y="3352571"/>
                  </a:lnTo>
                  <a:lnTo>
                    <a:pt x="3200400" y="3353689"/>
                  </a:lnTo>
                  <a:lnTo>
                    <a:pt x="3200400" y="3356318"/>
                  </a:lnTo>
                  <a:lnTo>
                    <a:pt x="3200857" y="3357435"/>
                  </a:lnTo>
                  <a:lnTo>
                    <a:pt x="3202724" y="3359302"/>
                  </a:lnTo>
                  <a:lnTo>
                    <a:pt x="3203841" y="3359772"/>
                  </a:lnTo>
                  <a:lnTo>
                    <a:pt x="3215995" y="3359772"/>
                  </a:lnTo>
                  <a:lnTo>
                    <a:pt x="3217126" y="3359302"/>
                  </a:lnTo>
                  <a:lnTo>
                    <a:pt x="3218980" y="3357435"/>
                  </a:lnTo>
                  <a:lnTo>
                    <a:pt x="3219450" y="3356318"/>
                  </a:lnTo>
                  <a:lnTo>
                    <a:pt x="3219450" y="3353689"/>
                  </a:lnTo>
                  <a:close/>
                </a:path>
                <a:path w="6750684" h="3359785">
                  <a:moveTo>
                    <a:pt x="3219450" y="2516124"/>
                  </a:moveTo>
                  <a:lnTo>
                    <a:pt x="3218980" y="2515006"/>
                  </a:lnTo>
                  <a:lnTo>
                    <a:pt x="3217126" y="2513139"/>
                  </a:lnTo>
                  <a:lnTo>
                    <a:pt x="3215995" y="2512682"/>
                  </a:lnTo>
                  <a:lnTo>
                    <a:pt x="3203841" y="2512682"/>
                  </a:lnTo>
                  <a:lnTo>
                    <a:pt x="3202724" y="2513139"/>
                  </a:lnTo>
                  <a:lnTo>
                    <a:pt x="3200857" y="2515006"/>
                  </a:lnTo>
                  <a:lnTo>
                    <a:pt x="3200400" y="2516124"/>
                  </a:lnTo>
                  <a:lnTo>
                    <a:pt x="3200400" y="2518753"/>
                  </a:lnTo>
                  <a:lnTo>
                    <a:pt x="3200857" y="2519883"/>
                  </a:lnTo>
                  <a:lnTo>
                    <a:pt x="3202724" y="2521737"/>
                  </a:lnTo>
                  <a:lnTo>
                    <a:pt x="3203841" y="2522207"/>
                  </a:lnTo>
                  <a:lnTo>
                    <a:pt x="3215995" y="2522207"/>
                  </a:lnTo>
                  <a:lnTo>
                    <a:pt x="3217126" y="2521737"/>
                  </a:lnTo>
                  <a:lnTo>
                    <a:pt x="3218980" y="2519883"/>
                  </a:lnTo>
                  <a:lnTo>
                    <a:pt x="3219450" y="2518753"/>
                  </a:lnTo>
                  <a:lnTo>
                    <a:pt x="3219450" y="2516124"/>
                  </a:lnTo>
                  <a:close/>
                </a:path>
                <a:path w="6750684" h="3359785">
                  <a:moveTo>
                    <a:pt x="3219450" y="1678571"/>
                  </a:moveTo>
                  <a:lnTo>
                    <a:pt x="3218980" y="1677441"/>
                  </a:lnTo>
                  <a:lnTo>
                    <a:pt x="3217126" y="1675587"/>
                  </a:lnTo>
                  <a:lnTo>
                    <a:pt x="3215995" y="1675117"/>
                  </a:lnTo>
                  <a:lnTo>
                    <a:pt x="3203841" y="1675117"/>
                  </a:lnTo>
                  <a:lnTo>
                    <a:pt x="3202724" y="1675587"/>
                  </a:lnTo>
                  <a:lnTo>
                    <a:pt x="3200857" y="1677441"/>
                  </a:lnTo>
                  <a:lnTo>
                    <a:pt x="3200400" y="1678571"/>
                  </a:lnTo>
                  <a:lnTo>
                    <a:pt x="3200400" y="1681200"/>
                  </a:lnTo>
                  <a:lnTo>
                    <a:pt x="3200857" y="1682318"/>
                  </a:lnTo>
                  <a:lnTo>
                    <a:pt x="3202724" y="1684185"/>
                  </a:lnTo>
                  <a:lnTo>
                    <a:pt x="3203841" y="1684642"/>
                  </a:lnTo>
                  <a:lnTo>
                    <a:pt x="3215995" y="1684642"/>
                  </a:lnTo>
                  <a:lnTo>
                    <a:pt x="3217126" y="1684185"/>
                  </a:lnTo>
                  <a:lnTo>
                    <a:pt x="3218980" y="1682318"/>
                  </a:lnTo>
                  <a:lnTo>
                    <a:pt x="3219450" y="1681200"/>
                  </a:lnTo>
                  <a:lnTo>
                    <a:pt x="3219450" y="1678571"/>
                  </a:lnTo>
                  <a:close/>
                </a:path>
                <a:path w="6750684" h="3359785">
                  <a:moveTo>
                    <a:pt x="3219450" y="841006"/>
                  </a:moveTo>
                  <a:lnTo>
                    <a:pt x="3218980" y="839889"/>
                  </a:lnTo>
                  <a:lnTo>
                    <a:pt x="3217126" y="838022"/>
                  </a:lnTo>
                  <a:lnTo>
                    <a:pt x="3215995" y="837552"/>
                  </a:lnTo>
                  <a:lnTo>
                    <a:pt x="3203841" y="837552"/>
                  </a:lnTo>
                  <a:lnTo>
                    <a:pt x="3202724" y="838022"/>
                  </a:lnTo>
                  <a:lnTo>
                    <a:pt x="3200857" y="839889"/>
                  </a:lnTo>
                  <a:lnTo>
                    <a:pt x="3200400" y="841006"/>
                  </a:lnTo>
                  <a:lnTo>
                    <a:pt x="3200400" y="843635"/>
                  </a:lnTo>
                  <a:lnTo>
                    <a:pt x="3200857" y="844753"/>
                  </a:lnTo>
                  <a:lnTo>
                    <a:pt x="3202724" y="846620"/>
                  </a:lnTo>
                  <a:lnTo>
                    <a:pt x="3203841" y="847077"/>
                  </a:lnTo>
                  <a:lnTo>
                    <a:pt x="3215995" y="847077"/>
                  </a:lnTo>
                  <a:lnTo>
                    <a:pt x="3217126" y="846620"/>
                  </a:lnTo>
                  <a:lnTo>
                    <a:pt x="3218980" y="844753"/>
                  </a:lnTo>
                  <a:lnTo>
                    <a:pt x="3219450" y="843635"/>
                  </a:lnTo>
                  <a:lnTo>
                    <a:pt x="3219450" y="841006"/>
                  </a:lnTo>
                  <a:close/>
                </a:path>
                <a:path w="6750684" h="3359785">
                  <a:moveTo>
                    <a:pt x="3219450" y="3441"/>
                  </a:moveTo>
                  <a:lnTo>
                    <a:pt x="3218980" y="2324"/>
                  </a:lnTo>
                  <a:lnTo>
                    <a:pt x="3217126" y="457"/>
                  </a:lnTo>
                  <a:lnTo>
                    <a:pt x="3215995" y="0"/>
                  </a:lnTo>
                  <a:lnTo>
                    <a:pt x="3203841" y="0"/>
                  </a:lnTo>
                  <a:lnTo>
                    <a:pt x="3202724" y="457"/>
                  </a:lnTo>
                  <a:lnTo>
                    <a:pt x="3200857" y="2324"/>
                  </a:lnTo>
                  <a:lnTo>
                    <a:pt x="3200400" y="3441"/>
                  </a:lnTo>
                  <a:lnTo>
                    <a:pt x="3200400" y="6070"/>
                  </a:lnTo>
                  <a:lnTo>
                    <a:pt x="3200857" y="7200"/>
                  </a:lnTo>
                  <a:lnTo>
                    <a:pt x="3202724" y="9055"/>
                  </a:lnTo>
                  <a:lnTo>
                    <a:pt x="3203841" y="9525"/>
                  </a:lnTo>
                  <a:lnTo>
                    <a:pt x="3215995" y="9525"/>
                  </a:lnTo>
                  <a:lnTo>
                    <a:pt x="3217126" y="9055"/>
                  </a:lnTo>
                  <a:lnTo>
                    <a:pt x="3218980" y="7200"/>
                  </a:lnTo>
                  <a:lnTo>
                    <a:pt x="3219450" y="6070"/>
                  </a:lnTo>
                  <a:lnTo>
                    <a:pt x="3219450" y="3441"/>
                  </a:lnTo>
                  <a:close/>
                </a:path>
                <a:path w="6750684" h="3359785">
                  <a:moveTo>
                    <a:pt x="3276600" y="3353689"/>
                  </a:moveTo>
                  <a:lnTo>
                    <a:pt x="3276130" y="3352571"/>
                  </a:lnTo>
                  <a:lnTo>
                    <a:pt x="3274276" y="3350704"/>
                  </a:lnTo>
                  <a:lnTo>
                    <a:pt x="3273145" y="3350247"/>
                  </a:lnTo>
                  <a:lnTo>
                    <a:pt x="3260991" y="3350247"/>
                  </a:lnTo>
                  <a:lnTo>
                    <a:pt x="3259874" y="3350704"/>
                  </a:lnTo>
                  <a:lnTo>
                    <a:pt x="3258007" y="3352571"/>
                  </a:lnTo>
                  <a:lnTo>
                    <a:pt x="3257550" y="3353689"/>
                  </a:lnTo>
                  <a:lnTo>
                    <a:pt x="3257550" y="3356318"/>
                  </a:lnTo>
                  <a:lnTo>
                    <a:pt x="3258007" y="3357435"/>
                  </a:lnTo>
                  <a:lnTo>
                    <a:pt x="3259874" y="3359302"/>
                  </a:lnTo>
                  <a:lnTo>
                    <a:pt x="3260991" y="3359772"/>
                  </a:lnTo>
                  <a:lnTo>
                    <a:pt x="3273145" y="3359772"/>
                  </a:lnTo>
                  <a:lnTo>
                    <a:pt x="3274276" y="3359302"/>
                  </a:lnTo>
                  <a:lnTo>
                    <a:pt x="3276130" y="3357435"/>
                  </a:lnTo>
                  <a:lnTo>
                    <a:pt x="3276600" y="3356318"/>
                  </a:lnTo>
                  <a:lnTo>
                    <a:pt x="3276600" y="3353689"/>
                  </a:lnTo>
                  <a:close/>
                </a:path>
                <a:path w="6750684" h="3359785">
                  <a:moveTo>
                    <a:pt x="3276600" y="2516124"/>
                  </a:moveTo>
                  <a:lnTo>
                    <a:pt x="3276130" y="2515006"/>
                  </a:lnTo>
                  <a:lnTo>
                    <a:pt x="3274276" y="2513139"/>
                  </a:lnTo>
                  <a:lnTo>
                    <a:pt x="3273145" y="2512682"/>
                  </a:lnTo>
                  <a:lnTo>
                    <a:pt x="3260991" y="2512682"/>
                  </a:lnTo>
                  <a:lnTo>
                    <a:pt x="3259874" y="2513139"/>
                  </a:lnTo>
                  <a:lnTo>
                    <a:pt x="3258007" y="2515006"/>
                  </a:lnTo>
                  <a:lnTo>
                    <a:pt x="3257550" y="2516124"/>
                  </a:lnTo>
                  <a:lnTo>
                    <a:pt x="3257550" y="2518753"/>
                  </a:lnTo>
                  <a:lnTo>
                    <a:pt x="3258007" y="2519883"/>
                  </a:lnTo>
                  <a:lnTo>
                    <a:pt x="3259874" y="2521737"/>
                  </a:lnTo>
                  <a:lnTo>
                    <a:pt x="3260991" y="2522207"/>
                  </a:lnTo>
                  <a:lnTo>
                    <a:pt x="3273145" y="2522207"/>
                  </a:lnTo>
                  <a:lnTo>
                    <a:pt x="3274276" y="2521737"/>
                  </a:lnTo>
                  <a:lnTo>
                    <a:pt x="3276130" y="2519883"/>
                  </a:lnTo>
                  <a:lnTo>
                    <a:pt x="3276600" y="2518753"/>
                  </a:lnTo>
                  <a:lnTo>
                    <a:pt x="3276600" y="2516124"/>
                  </a:lnTo>
                  <a:close/>
                </a:path>
                <a:path w="6750684" h="3359785">
                  <a:moveTo>
                    <a:pt x="3276600" y="1678571"/>
                  </a:moveTo>
                  <a:lnTo>
                    <a:pt x="3276130" y="1677441"/>
                  </a:lnTo>
                  <a:lnTo>
                    <a:pt x="3274276" y="1675587"/>
                  </a:lnTo>
                  <a:lnTo>
                    <a:pt x="3273145" y="1675117"/>
                  </a:lnTo>
                  <a:lnTo>
                    <a:pt x="3260991" y="1675117"/>
                  </a:lnTo>
                  <a:lnTo>
                    <a:pt x="3259874" y="1675587"/>
                  </a:lnTo>
                  <a:lnTo>
                    <a:pt x="3258007" y="1677441"/>
                  </a:lnTo>
                  <a:lnTo>
                    <a:pt x="3257550" y="1678571"/>
                  </a:lnTo>
                  <a:lnTo>
                    <a:pt x="3257550" y="1681200"/>
                  </a:lnTo>
                  <a:lnTo>
                    <a:pt x="3258007" y="1682318"/>
                  </a:lnTo>
                  <a:lnTo>
                    <a:pt x="3259874" y="1684185"/>
                  </a:lnTo>
                  <a:lnTo>
                    <a:pt x="3260991" y="1684642"/>
                  </a:lnTo>
                  <a:lnTo>
                    <a:pt x="3273145" y="1684642"/>
                  </a:lnTo>
                  <a:lnTo>
                    <a:pt x="3274276" y="1684185"/>
                  </a:lnTo>
                  <a:lnTo>
                    <a:pt x="3276130" y="1682318"/>
                  </a:lnTo>
                  <a:lnTo>
                    <a:pt x="3276600" y="1681200"/>
                  </a:lnTo>
                  <a:lnTo>
                    <a:pt x="3276600" y="1678571"/>
                  </a:lnTo>
                  <a:close/>
                </a:path>
                <a:path w="6750684" h="3359785">
                  <a:moveTo>
                    <a:pt x="3276600" y="841006"/>
                  </a:moveTo>
                  <a:lnTo>
                    <a:pt x="3276130" y="839889"/>
                  </a:lnTo>
                  <a:lnTo>
                    <a:pt x="3274276" y="838022"/>
                  </a:lnTo>
                  <a:lnTo>
                    <a:pt x="3273145" y="837552"/>
                  </a:lnTo>
                  <a:lnTo>
                    <a:pt x="3260991" y="837552"/>
                  </a:lnTo>
                  <a:lnTo>
                    <a:pt x="3259874" y="838022"/>
                  </a:lnTo>
                  <a:lnTo>
                    <a:pt x="3258007" y="839889"/>
                  </a:lnTo>
                  <a:lnTo>
                    <a:pt x="3257550" y="841006"/>
                  </a:lnTo>
                  <a:lnTo>
                    <a:pt x="3257550" y="843635"/>
                  </a:lnTo>
                  <a:lnTo>
                    <a:pt x="3258007" y="844753"/>
                  </a:lnTo>
                  <a:lnTo>
                    <a:pt x="3259874" y="846620"/>
                  </a:lnTo>
                  <a:lnTo>
                    <a:pt x="3260991" y="847077"/>
                  </a:lnTo>
                  <a:lnTo>
                    <a:pt x="3273145" y="847077"/>
                  </a:lnTo>
                  <a:lnTo>
                    <a:pt x="3274276" y="846620"/>
                  </a:lnTo>
                  <a:lnTo>
                    <a:pt x="3276130" y="844753"/>
                  </a:lnTo>
                  <a:lnTo>
                    <a:pt x="3276600" y="843635"/>
                  </a:lnTo>
                  <a:lnTo>
                    <a:pt x="3276600" y="841006"/>
                  </a:lnTo>
                  <a:close/>
                </a:path>
                <a:path w="6750684" h="3359785">
                  <a:moveTo>
                    <a:pt x="3276600" y="3441"/>
                  </a:moveTo>
                  <a:lnTo>
                    <a:pt x="3276130" y="2324"/>
                  </a:lnTo>
                  <a:lnTo>
                    <a:pt x="3274276" y="457"/>
                  </a:lnTo>
                  <a:lnTo>
                    <a:pt x="3273145" y="0"/>
                  </a:lnTo>
                  <a:lnTo>
                    <a:pt x="3260991" y="0"/>
                  </a:lnTo>
                  <a:lnTo>
                    <a:pt x="3259874" y="457"/>
                  </a:lnTo>
                  <a:lnTo>
                    <a:pt x="3258007" y="2324"/>
                  </a:lnTo>
                  <a:lnTo>
                    <a:pt x="3257550" y="3441"/>
                  </a:lnTo>
                  <a:lnTo>
                    <a:pt x="3257550" y="6070"/>
                  </a:lnTo>
                  <a:lnTo>
                    <a:pt x="3258007" y="7200"/>
                  </a:lnTo>
                  <a:lnTo>
                    <a:pt x="3259874" y="9055"/>
                  </a:lnTo>
                  <a:lnTo>
                    <a:pt x="3260991" y="9525"/>
                  </a:lnTo>
                  <a:lnTo>
                    <a:pt x="3273145" y="9525"/>
                  </a:lnTo>
                  <a:lnTo>
                    <a:pt x="3274276" y="9055"/>
                  </a:lnTo>
                  <a:lnTo>
                    <a:pt x="3276130" y="7200"/>
                  </a:lnTo>
                  <a:lnTo>
                    <a:pt x="3276600" y="6070"/>
                  </a:lnTo>
                  <a:lnTo>
                    <a:pt x="3276600" y="3441"/>
                  </a:lnTo>
                  <a:close/>
                </a:path>
                <a:path w="6750684" h="3359785">
                  <a:moveTo>
                    <a:pt x="3333750" y="3353689"/>
                  </a:moveTo>
                  <a:lnTo>
                    <a:pt x="3333280" y="3352571"/>
                  </a:lnTo>
                  <a:lnTo>
                    <a:pt x="3331426" y="3350704"/>
                  </a:lnTo>
                  <a:lnTo>
                    <a:pt x="3330295" y="3350247"/>
                  </a:lnTo>
                  <a:lnTo>
                    <a:pt x="3318141" y="3350247"/>
                  </a:lnTo>
                  <a:lnTo>
                    <a:pt x="3317024" y="3350704"/>
                  </a:lnTo>
                  <a:lnTo>
                    <a:pt x="3315157" y="3352571"/>
                  </a:lnTo>
                  <a:lnTo>
                    <a:pt x="3314700" y="3353689"/>
                  </a:lnTo>
                  <a:lnTo>
                    <a:pt x="3314700" y="3356318"/>
                  </a:lnTo>
                  <a:lnTo>
                    <a:pt x="3315157" y="3357435"/>
                  </a:lnTo>
                  <a:lnTo>
                    <a:pt x="3317024" y="3359302"/>
                  </a:lnTo>
                  <a:lnTo>
                    <a:pt x="3318141" y="3359772"/>
                  </a:lnTo>
                  <a:lnTo>
                    <a:pt x="3330295" y="3359772"/>
                  </a:lnTo>
                  <a:lnTo>
                    <a:pt x="3331426" y="3359302"/>
                  </a:lnTo>
                  <a:lnTo>
                    <a:pt x="3333280" y="3357435"/>
                  </a:lnTo>
                  <a:lnTo>
                    <a:pt x="3333750" y="3356318"/>
                  </a:lnTo>
                  <a:lnTo>
                    <a:pt x="3333750" y="3353689"/>
                  </a:lnTo>
                  <a:close/>
                </a:path>
                <a:path w="6750684" h="3359785">
                  <a:moveTo>
                    <a:pt x="3333750" y="2516124"/>
                  </a:moveTo>
                  <a:lnTo>
                    <a:pt x="3333280" y="2515006"/>
                  </a:lnTo>
                  <a:lnTo>
                    <a:pt x="3331426" y="2513139"/>
                  </a:lnTo>
                  <a:lnTo>
                    <a:pt x="3330295" y="2512682"/>
                  </a:lnTo>
                  <a:lnTo>
                    <a:pt x="3318141" y="2512682"/>
                  </a:lnTo>
                  <a:lnTo>
                    <a:pt x="3317024" y="2513139"/>
                  </a:lnTo>
                  <a:lnTo>
                    <a:pt x="3315157" y="2515006"/>
                  </a:lnTo>
                  <a:lnTo>
                    <a:pt x="3314700" y="2516124"/>
                  </a:lnTo>
                  <a:lnTo>
                    <a:pt x="3314700" y="2518753"/>
                  </a:lnTo>
                  <a:lnTo>
                    <a:pt x="3315157" y="2519883"/>
                  </a:lnTo>
                  <a:lnTo>
                    <a:pt x="3317024" y="2521737"/>
                  </a:lnTo>
                  <a:lnTo>
                    <a:pt x="3318141" y="2522207"/>
                  </a:lnTo>
                  <a:lnTo>
                    <a:pt x="3330295" y="2522207"/>
                  </a:lnTo>
                  <a:lnTo>
                    <a:pt x="3331426" y="2521737"/>
                  </a:lnTo>
                  <a:lnTo>
                    <a:pt x="3333280" y="2519883"/>
                  </a:lnTo>
                  <a:lnTo>
                    <a:pt x="3333750" y="2518753"/>
                  </a:lnTo>
                  <a:lnTo>
                    <a:pt x="3333750" y="2516124"/>
                  </a:lnTo>
                  <a:close/>
                </a:path>
                <a:path w="6750684" h="3359785">
                  <a:moveTo>
                    <a:pt x="3333750" y="1678571"/>
                  </a:moveTo>
                  <a:lnTo>
                    <a:pt x="3333280" y="1677441"/>
                  </a:lnTo>
                  <a:lnTo>
                    <a:pt x="3331426" y="1675587"/>
                  </a:lnTo>
                  <a:lnTo>
                    <a:pt x="3330295" y="1675117"/>
                  </a:lnTo>
                  <a:lnTo>
                    <a:pt x="3318141" y="1675117"/>
                  </a:lnTo>
                  <a:lnTo>
                    <a:pt x="3317024" y="1675587"/>
                  </a:lnTo>
                  <a:lnTo>
                    <a:pt x="3315157" y="1677441"/>
                  </a:lnTo>
                  <a:lnTo>
                    <a:pt x="3314700" y="1678571"/>
                  </a:lnTo>
                  <a:lnTo>
                    <a:pt x="3314700" y="1681200"/>
                  </a:lnTo>
                  <a:lnTo>
                    <a:pt x="3315157" y="1682318"/>
                  </a:lnTo>
                  <a:lnTo>
                    <a:pt x="3317024" y="1684185"/>
                  </a:lnTo>
                  <a:lnTo>
                    <a:pt x="3318141" y="1684642"/>
                  </a:lnTo>
                  <a:lnTo>
                    <a:pt x="3330295" y="1684642"/>
                  </a:lnTo>
                  <a:lnTo>
                    <a:pt x="3331426" y="1684185"/>
                  </a:lnTo>
                  <a:lnTo>
                    <a:pt x="3333280" y="1682318"/>
                  </a:lnTo>
                  <a:lnTo>
                    <a:pt x="3333750" y="1681200"/>
                  </a:lnTo>
                  <a:lnTo>
                    <a:pt x="3333750" y="1678571"/>
                  </a:lnTo>
                  <a:close/>
                </a:path>
                <a:path w="6750684" h="3359785">
                  <a:moveTo>
                    <a:pt x="3333750" y="841006"/>
                  </a:moveTo>
                  <a:lnTo>
                    <a:pt x="3333280" y="839889"/>
                  </a:lnTo>
                  <a:lnTo>
                    <a:pt x="3331426" y="838022"/>
                  </a:lnTo>
                  <a:lnTo>
                    <a:pt x="3330295" y="837552"/>
                  </a:lnTo>
                  <a:lnTo>
                    <a:pt x="3318141" y="837552"/>
                  </a:lnTo>
                  <a:lnTo>
                    <a:pt x="3317024" y="838022"/>
                  </a:lnTo>
                  <a:lnTo>
                    <a:pt x="3315157" y="839889"/>
                  </a:lnTo>
                  <a:lnTo>
                    <a:pt x="3314700" y="841006"/>
                  </a:lnTo>
                  <a:lnTo>
                    <a:pt x="3314700" y="843635"/>
                  </a:lnTo>
                  <a:lnTo>
                    <a:pt x="3315157" y="844753"/>
                  </a:lnTo>
                  <a:lnTo>
                    <a:pt x="3317024" y="846620"/>
                  </a:lnTo>
                  <a:lnTo>
                    <a:pt x="3318141" y="847077"/>
                  </a:lnTo>
                  <a:lnTo>
                    <a:pt x="3330295" y="847077"/>
                  </a:lnTo>
                  <a:lnTo>
                    <a:pt x="3331426" y="846620"/>
                  </a:lnTo>
                  <a:lnTo>
                    <a:pt x="3333280" y="844753"/>
                  </a:lnTo>
                  <a:lnTo>
                    <a:pt x="3333750" y="843635"/>
                  </a:lnTo>
                  <a:lnTo>
                    <a:pt x="3333750" y="841006"/>
                  </a:lnTo>
                  <a:close/>
                </a:path>
                <a:path w="6750684" h="3359785">
                  <a:moveTo>
                    <a:pt x="3333750" y="3441"/>
                  </a:moveTo>
                  <a:lnTo>
                    <a:pt x="3333280" y="2324"/>
                  </a:lnTo>
                  <a:lnTo>
                    <a:pt x="3331426" y="457"/>
                  </a:lnTo>
                  <a:lnTo>
                    <a:pt x="3330295" y="0"/>
                  </a:lnTo>
                  <a:lnTo>
                    <a:pt x="3318141" y="0"/>
                  </a:lnTo>
                  <a:lnTo>
                    <a:pt x="3317024" y="457"/>
                  </a:lnTo>
                  <a:lnTo>
                    <a:pt x="3315157" y="2324"/>
                  </a:lnTo>
                  <a:lnTo>
                    <a:pt x="3314700" y="3441"/>
                  </a:lnTo>
                  <a:lnTo>
                    <a:pt x="3314700" y="6070"/>
                  </a:lnTo>
                  <a:lnTo>
                    <a:pt x="3315157" y="7200"/>
                  </a:lnTo>
                  <a:lnTo>
                    <a:pt x="3317024" y="9055"/>
                  </a:lnTo>
                  <a:lnTo>
                    <a:pt x="3318141" y="9525"/>
                  </a:lnTo>
                  <a:lnTo>
                    <a:pt x="3330295" y="9525"/>
                  </a:lnTo>
                  <a:lnTo>
                    <a:pt x="3331426" y="9055"/>
                  </a:lnTo>
                  <a:lnTo>
                    <a:pt x="3333280" y="7200"/>
                  </a:lnTo>
                  <a:lnTo>
                    <a:pt x="3333750" y="6070"/>
                  </a:lnTo>
                  <a:lnTo>
                    <a:pt x="3333750" y="3441"/>
                  </a:lnTo>
                  <a:close/>
                </a:path>
                <a:path w="6750684" h="3359785">
                  <a:moveTo>
                    <a:pt x="3390900" y="3353689"/>
                  </a:moveTo>
                  <a:lnTo>
                    <a:pt x="3390430" y="3352571"/>
                  </a:lnTo>
                  <a:lnTo>
                    <a:pt x="3388576" y="3350704"/>
                  </a:lnTo>
                  <a:lnTo>
                    <a:pt x="3387445" y="3350247"/>
                  </a:lnTo>
                  <a:lnTo>
                    <a:pt x="3375291" y="3350247"/>
                  </a:lnTo>
                  <a:lnTo>
                    <a:pt x="3374174" y="3350704"/>
                  </a:lnTo>
                  <a:lnTo>
                    <a:pt x="3372307" y="3352571"/>
                  </a:lnTo>
                  <a:lnTo>
                    <a:pt x="3371850" y="3353689"/>
                  </a:lnTo>
                  <a:lnTo>
                    <a:pt x="3371850" y="3356318"/>
                  </a:lnTo>
                  <a:lnTo>
                    <a:pt x="3372307" y="3357435"/>
                  </a:lnTo>
                  <a:lnTo>
                    <a:pt x="3374174" y="3359302"/>
                  </a:lnTo>
                  <a:lnTo>
                    <a:pt x="3375291" y="3359772"/>
                  </a:lnTo>
                  <a:lnTo>
                    <a:pt x="3387445" y="3359772"/>
                  </a:lnTo>
                  <a:lnTo>
                    <a:pt x="3388576" y="3359302"/>
                  </a:lnTo>
                  <a:lnTo>
                    <a:pt x="3390430" y="3357435"/>
                  </a:lnTo>
                  <a:lnTo>
                    <a:pt x="3390900" y="3356318"/>
                  </a:lnTo>
                  <a:lnTo>
                    <a:pt x="3390900" y="3353689"/>
                  </a:lnTo>
                  <a:close/>
                </a:path>
                <a:path w="6750684" h="3359785">
                  <a:moveTo>
                    <a:pt x="3390900" y="2516124"/>
                  </a:moveTo>
                  <a:lnTo>
                    <a:pt x="3390430" y="2515006"/>
                  </a:lnTo>
                  <a:lnTo>
                    <a:pt x="3388576" y="2513139"/>
                  </a:lnTo>
                  <a:lnTo>
                    <a:pt x="3387445" y="2512682"/>
                  </a:lnTo>
                  <a:lnTo>
                    <a:pt x="3375291" y="2512682"/>
                  </a:lnTo>
                  <a:lnTo>
                    <a:pt x="3374174" y="2513139"/>
                  </a:lnTo>
                  <a:lnTo>
                    <a:pt x="3372307" y="2515006"/>
                  </a:lnTo>
                  <a:lnTo>
                    <a:pt x="3371850" y="2516124"/>
                  </a:lnTo>
                  <a:lnTo>
                    <a:pt x="3371850" y="2518753"/>
                  </a:lnTo>
                  <a:lnTo>
                    <a:pt x="3372307" y="2519883"/>
                  </a:lnTo>
                  <a:lnTo>
                    <a:pt x="3374174" y="2521737"/>
                  </a:lnTo>
                  <a:lnTo>
                    <a:pt x="3375291" y="2522207"/>
                  </a:lnTo>
                  <a:lnTo>
                    <a:pt x="3387445" y="2522207"/>
                  </a:lnTo>
                  <a:lnTo>
                    <a:pt x="3388576" y="2521737"/>
                  </a:lnTo>
                  <a:lnTo>
                    <a:pt x="3390430" y="2519883"/>
                  </a:lnTo>
                  <a:lnTo>
                    <a:pt x="3390900" y="2518753"/>
                  </a:lnTo>
                  <a:lnTo>
                    <a:pt x="3390900" y="2516124"/>
                  </a:lnTo>
                  <a:close/>
                </a:path>
                <a:path w="6750684" h="3359785">
                  <a:moveTo>
                    <a:pt x="3390900" y="1678571"/>
                  </a:moveTo>
                  <a:lnTo>
                    <a:pt x="3390430" y="1677441"/>
                  </a:lnTo>
                  <a:lnTo>
                    <a:pt x="3388576" y="1675587"/>
                  </a:lnTo>
                  <a:lnTo>
                    <a:pt x="3387445" y="1675117"/>
                  </a:lnTo>
                  <a:lnTo>
                    <a:pt x="3375291" y="1675117"/>
                  </a:lnTo>
                  <a:lnTo>
                    <a:pt x="3374174" y="1675587"/>
                  </a:lnTo>
                  <a:lnTo>
                    <a:pt x="3372307" y="1677441"/>
                  </a:lnTo>
                  <a:lnTo>
                    <a:pt x="3371850" y="1678571"/>
                  </a:lnTo>
                  <a:lnTo>
                    <a:pt x="3371850" y="1681200"/>
                  </a:lnTo>
                  <a:lnTo>
                    <a:pt x="3372307" y="1682318"/>
                  </a:lnTo>
                  <a:lnTo>
                    <a:pt x="3374174" y="1684185"/>
                  </a:lnTo>
                  <a:lnTo>
                    <a:pt x="3375291" y="1684642"/>
                  </a:lnTo>
                  <a:lnTo>
                    <a:pt x="3387445" y="1684642"/>
                  </a:lnTo>
                  <a:lnTo>
                    <a:pt x="3388576" y="1684185"/>
                  </a:lnTo>
                  <a:lnTo>
                    <a:pt x="3390430" y="1682318"/>
                  </a:lnTo>
                  <a:lnTo>
                    <a:pt x="3390900" y="1681200"/>
                  </a:lnTo>
                  <a:lnTo>
                    <a:pt x="3390900" y="1678571"/>
                  </a:lnTo>
                  <a:close/>
                </a:path>
                <a:path w="6750684" h="3359785">
                  <a:moveTo>
                    <a:pt x="3390900" y="841006"/>
                  </a:moveTo>
                  <a:lnTo>
                    <a:pt x="3390430" y="839889"/>
                  </a:lnTo>
                  <a:lnTo>
                    <a:pt x="3388576" y="838022"/>
                  </a:lnTo>
                  <a:lnTo>
                    <a:pt x="3387445" y="837552"/>
                  </a:lnTo>
                  <a:lnTo>
                    <a:pt x="3375291" y="837552"/>
                  </a:lnTo>
                  <a:lnTo>
                    <a:pt x="3374174" y="838022"/>
                  </a:lnTo>
                  <a:lnTo>
                    <a:pt x="3372307" y="839889"/>
                  </a:lnTo>
                  <a:lnTo>
                    <a:pt x="3371850" y="841006"/>
                  </a:lnTo>
                  <a:lnTo>
                    <a:pt x="3371850" y="843635"/>
                  </a:lnTo>
                  <a:lnTo>
                    <a:pt x="3372307" y="844753"/>
                  </a:lnTo>
                  <a:lnTo>
                    <a:pt x="3374174" y="846620"/>
                  </a:lnTo>
                  <a:lnTo>
                    <a:pt x="3375291" y="847077"/>
                  </a:lnTo>
                  <a:lnTo>
                    <a:pt x="3387445" y="847077"/>
                  </a:lnTo>
                  <a:lnTo>
                    <a:pt x="3388576" y="846620"/>
                  </a:lnTo>
                  <a:lnTo>
                    <a:pt x="3390430" y="844753"/>
                  </a:lnTo>
                  <a:lnTo>
                    <a:pt x="3390900" y="843635"/>
                  </a:lnTo>
                  <a:lnTo>
                    <a:pt x="3390900" y="841006"/>
                  </a:lnTo>
                  <a:close/>
                </a:path>
                <a:path w="6750684" h="3359785">
                  <a:moveTo>
                    <a:pt x="3390900" y="3441"/>
                  </a:moveTo>
                  <a:lnTo>
                    <a:pt x="3390430" y="2324"/>
                  </a:lnTo>
                  <a:lnTo>
                    <a:pt x="3388576" y="457"/>
                  </a:lnTo>
                  <a:lnTo>
                    <a:pt x="3387445" y="0"/>
                  </a:lnTo>
                  <a:lnTo>
                    <a:pt x="3375291" y="0"/>
                  </a:lnTo>
                  <a:lnTo>
                    <a:pt x="3374174" y="457"/>
                  </a:lnTo>
                  <a:lnTo>
                    <a:pt x="3372307" y="2324"/>
                  </a:lnTo>
                  <a:lnTo>
                    <a:pt x="3371850" y="3441"/>
                  </a:lnTo>
                  <a:lnTo>
                    <a:pt x="3371850" y="6070"/>
                  </a:lnTo>
                  <a:lnTo>
                    <a:pt x="3372307" y="7200"/>
                  </a:lnTo>
                  <a:lnTo>
                    <a:pt x="3374174" y="9055"/>
                  </a:lnTo>
                  <a:lnTo>
                    <a:pt x="3375291" y="9525"/>
                  </a:lnTo>
                  <a:lnTo>
                    <a:pt x="3387445" y="9525"/>
                  </a:lnTo>
                  <a:lnTo>
                    <a:pt x="3388576" y="9055"/>
                  </a:lnTo>
                  <a:lnTo>
                    <a:pt x="3390430" y="7200"/>
                  </a:lnTo>
                  <a:lnTo>
                    <a:pt x="3390900" y="6070"/>
                  </a:lnTo>
                  <a:lnTo>
                    <a:pt x="3390900" y="3441"/>
                  </a:lnTo>
                  <a:close/>
                </a:path>
                <a:path w="6750684" h="3359785">
                  <a:moveTo>
                    <a:pt x="3448050" y="3353689"/>
                  </a:moveTo>
                  <a:lnTo>
                    <a:pt x="3447580" y="3352571"/>
                  </a:lnTo>
                  <a:lnTo>
                    <a:pt x="3445726" y="3350704"/>
                  </a:lnTo>
                  <a:lnTo>
                    <a:pt x="3444595" y="3350247"/>
                  </a:lnTo>
                  <a:lnTo>
                    <a:pt x="3432441" y="3350247"/>
                  </a:lnTo>
                  <a:lnTo>
                    <a:pt x="3431324" y="3350704"/>
                  </a:lnTo>
                  <a:lnTo>
                    <a:pt x="3429457" y="3352571"/>
                  </a:lnTo>
                  <a:lnTo>
                    <a:pt x="3429000" y="3353689"/>
                  </a:lnTo>
                  <a:lnTo>
                    <a:pt x="3429000" y="3356318"/>
                  </a:lnTo>
                  <a:lnTo>
                    <a:pt x="3429457" y="3357435"/>
                  </a:lnTo>
                  <a:lnTo>
                    <a:pt x="3431324" y="3359302"/>
                  </a:lnTo>
                  <a:lnTo>
                    <a:pt x="3432441" y="3359772"/>
                  </a:lnTo>
                  <a:lnTo>
                    <a:pt x="3444595" y="3359772"/>
                  </a:lnTo>
                  <a:lnTo>
                    <a:pt x="3445726" y="3359302"/>
                  </a:lnTo>
                  <a:lnTo>
                    <a:pt x="3447580" y="3357435"/>
                  </a:lnTo>
                  <a:lnTo>
                    <a:pt x="3448050" y="3356318"/>
                  </a:lnTo>
                  <a:lnTo>
                    <a:pt x="3448050" y="3353689"/>
                  </a:lnTo>
                  <a:close/>
                </a:path>
                <a:path w="6750684" h="3359785">
                  <a:moveTo>
                    <a:pt x="3448050" y="2516124"/>
                  </a:moveTo>
                  <a:lnTo>
                    <a:pt x="3447580" y="2515006"/>
                  </a:lnTo>
                  <a:lnTo>
                    <a:pt x="3445726" y="2513139"/>
                  </a:lnTo>
                  <a:lnTo>
                    <a:pt x="3444595" y="2512682"/>
                  </a:lnTo>
                  <a:lnTo>
                    <a:pt x="3432441" y="2512682"/>
                  </a:lnTo>
                  <a:lnTo>
                    <a:pt x="3431324" y="2513139"/>
                  </a:lnTo>
                  <a:lnTo>
                    <a:pt x="3429457" y="2515006"/>
                  </a:lnTo>
                  <a:lnTo>
                    <a:pt x="3429000" y="2516124"/>
                  </a:lnTo>
                  <a:lnTo>
                    <a:pt x="3429000" y="2518753"/>
                  </a:lnTo>
                  <a:lnTo>
                    <a:pt x="3429457" y="2519883"/>
                  </a:lnTo>
                  <a:lnTo>
                    <a:pt x="3431324" y="2521737"/>
                  </a:lnTo>
                  <a:lnTo>
                    <a:pt x="3432441" y="2522207"/>
                  </a:lnTo>
                  <a:lnTo>
                    <a:pt x="3444595" y="2522207"/>
                  </a:lnTo>
                  <a:lnTo>
                    <a:pt x="3445726" y="2521737"/>
                  </a:lnTo>
                  <a:lnTo>
                    <a:pt x="3447580" y="2519883"/>
                  </a:lnTo>
                  <a:lnTo>
                    <a:pt x="3448050" y="2518753"/>
                  </a:lnTo>
                  <a:lnTo>
                    <a:pt x="3448050" y="2516124"/>
                  </a:lnTo>
                  <a:close/>
                </a:path>
                <a:path w="6750684" h="3359785">
                  <a:moveTo>
                    <a:pt x="3448050" y="1678571"/>
                  </a:moveTo>
                  <a:lnTo>
                    <a:pt x="3447580" y="1677441"/>
                  </a:lnTo>
                  <a:lnTo>
                    <a:pt x="3445726" y="1675587"/>
                  </a:lnTo>
                  <a:lnTo>
                    <a:pt x="3444595" y="1675117"/>
                  </a:lnTo>
                  <a:lnTo>
                    <a:pt x="3432441" y="1675117"/>
                  </a:lnTo>
                  <a:lnTo>
                    <a:pt x="3431324" y="1675587"/>
                  </a:lnTo>
                  <a:lnTo>
                    <a:pt x="3429457" y="1677441"/>
                  </a:lnTo>
                  <a:lnTo>
                    <a:pt x="3429000" y="1678571"/>
                  </a:lnTo>
                  <a:lnTo>
                    <a:pt x="3429000" y="1681200"/>
                  </a:lnTo>
                  <a:lnTo>
                    <a:pt x="3429457" y="1682318"/>
                  </a:lnTo>
                  <a:lnTo>
                    <a:pt x="3431324" y="1684185"/>
                  </a:lnTo>
                  <a:lnTo>
                    <a:pt x="3432441" y="1684642"/>
                  </a:lnTo>
                  <a:lnTo>
                    <a:pt x="3444595" y="1684642"/>
                  </a:lnTo>
                  <a:lnTo>
                    <a:pt x="3445726" y="1684185"/>
                  </a:lnTo>
                  <a:lnTo>
                    <a:pt x="3447580" y="1682318"/>
                  </a:lnTo>
                  <a:lnTo>
                    <a:pt x="3448050" y="1681200"/>
                  </a:lnTo>
                  <a:lnTo>
                    <a:pt x="3448050" y="1678571"/>
                  </a:lnTo>
                  <a:close/>
                </a:path>
                <a:path w="6750684" h="3359785">
                  <a:moveTo>
                    <a:pt x="3448050" y="841006"/>
                  </a:moveTo>
                  <a:lnTo>
                    <a:pt x="3447580" y="839889"/>
                  </a:lnTo>
                  <a:lnTo>
                    <a:pt x="3445726" y="838022"/>
                  </a:lnTo>
                  <a:lnTo>
                    <a:pt x="3444595" y="837552"/>
                  </a:lnTo>
                  <a:lnTo>
                    <a:pt x="3432441" y="837552"/>
                  </a:lnTo>
                  <a:lnTo>
                    <a:pt x="3431324" y="838022"/>
                  </a:lnTo>
                  <a:lnTo>
                    <a:pt x="3429457" y="839889"/>
                  </a:lnTo>
                  <a:lnTo>
                    <a:pt x="3429000" y="841006"/>
                  </a:lnTo>
                  <a:lnTo>
                    <a:pt x="3429000" y="843635"/>
                  </a:lnTo>
                  <a:lnTo>
                    <a:pt x="3429457" y="844753"/>
                  </a:lnTo>
                  <a:lnTo>
                    <a:pt x="3431324" y="846620"/>
                  </a:lnTo>
                  <a:lnTo>
                    <a:pt x="3432441" y="847077"/>
                  </a:lnTo>
                  <a:lnTo>
                    <a:pt x="3444595" y="847077"/>
                  </a:lnTo>
                  <a:lnTo>
                    <a:pt x="3445726" y="846620"/>
                  </a:lnTo>
                  <a:lnTo>
                    <a:pt x="3447580" y="844753"/>
                  </a:lnTo>
                  <a:lnTo>
                    <a:pt x="3448050" y="843635"/>
                  </a:lnTo>
                  <a:lnTo>
                    <a:pt x="3448050" y="841006"/>
                  </a:lnTo>
                  <a:close/>
                </a:path>
                <a:path w="6750684" h="3359785">
                  <a:moveTo>
                    <a:pt x="3448050" y="3441"/>
                  </a:moveTo>
                  <a:lnTo>
                    <a:pt x="3447580" y="2324"/>
                  </a:lnTo>
                  <a:lnTo>
                    <a:pt x="3445726" y="457"/>
                  </a:lnTo>
                  <a:lnTo>
                    <a:pt x="3444595" y="0"/>
                  </a:lnTo>
                  <a:lnTo>
                    <a:pt x="3432441" y="0"/>
                  </a:lnTo>
                  <a:lnTo>
                    <a:pt x="3431324" y="457"/>
                  </a:lnTo>
                  <a:lnTo>
                    <a:pt x="3429457" y="2324"/>
                  </a:lnTo>
                  <a:lnTo>
                    <a:pt x="3429000" y="3441"/>
                  </a:lnTo>
                  <a:lnTo>
                    <a:pt x="3429000" y="6070"/>
                  </a:lnTo>
                  <a:lnTo>
                    <a:pt x="3429457" y="7200"/>
                  </a:lnTo>
                  <a:lnTo>
                    <a:pt x="3431324" y="9055"/>
                  </a:lnTo>
                  <a:lnTo>
                    <a:pt x="3432441" y="9525"/>
                  </a:lnTo>
                  <a:lnTo>
                    <a:pt x="3444595" y="9525"/>
                  </a:lnTo>
                  <a:lnTo>
                    <a:pt x="3445726" y="9055"/>
                  </a:lnTo>
                  <a:lnTo>
                    <a:pt x="3447580" y="7200"/>
                  </a:lnTo>
                  <a:lnTo>
                    <a:pt x="3448050" y="6070"/>
                  </a:lnTo>
                  <a:lnTo>
                    <a:pt x="3448050" y="3441"/>
                  </a:lnTo>
                  <a:close/>
                </a:path>
                <a:path w="6750684" h="3359785">
                  <a:moveTo>
                    <a:pt x="3505200" y="3353689"/>
                  </a:moveTo>
                  <a:lnTo>
                    <a:pt x="3504730" y="3352571"/>
                  </a:lnTo>
                  <a:lnTo>
                    <a:pt x="3502876" y="3350704"/>
                  </a:lnTo>
                  <a:lnTo>
                    <a:pt x="3501745" y="3350247"/>
                  </a:lnTo>
                  <a:lnTo>
                    <a:pt x="3489591" y="3350247"/>
                  </a:lnTo>
                  <a:lnTo>
                    <a:pt x="3488474" y="3350704"/>
                  </a:lnTo>
                  <a:lnTo>
                    <a:pt x="3486607" y="3352571"/>
                  </a:lnTo>
                  <a:lnTo>
                    <a:pt x="3486150" y="3353689"/>
                  </a:lnTo>
                  <a:lnTo>
                    <a:pt x="3486150" y="3356318"/>
                  </a:lnTo>
                  <a:lnTo>
                    <a:pt x="3486607" y="3357435"/>
                  </a:lnTo>
                  <a:lnTo>
                    <a:pt x="3488474" y="3359302"/>
                  </a:lnTo>
                  <a:lnTo>
                    <a:pt x="3489591" y="3359772"/>
                  </a:lnTo>
                  <a:lnTo>
                    <a:pt x="3501745" y="3359772"/>
                  </a:lnTo>
                  <a:lnTo>
                    <a:pt x="3502876" y="3359302"/>
                  </a:lnTo>
                  <a:lnTo>
                    <a:pt x="3504730" y="3357435"/>
                  </a:lnTo>
                  <a:lnTo>
                    <a:pt x="3505200" y="3356318"/>
                  </a:lnTo>
                  <a:lnTo>
                    <a:pt x="3505200" y="3353689"/>
                  </a:lnTo>
                  <a:close/>
                </a:path>
                <a:path w="6750684" h="3359785">
                  <a:moveTo>
                    <a:pt x="3505200" y="2516124"/>
                  </a:moveTo>
                  <a:lnTo>
                    <a:pt x="3504730" y="2515006"/>
                  </a:lnTo>
                  <a:lnTo>
                    <a:pt x="3502876" y="2513139"/>
                  </a:lnTo>
                  <a:lnTo>
                    <a:pt x="3501745" y="2512682"/>
                  </a:lnTo>
                  <a:lnTo>
                    <a:pt x="3489591" y="2512682"/>
                  </a:lnTo>
                  <a:lnTo>
                    <a:pt x="3488474" y="2513139"/>
                  </a:lnTo>
                  <a:lnTo>
                    <a:pt x="3486607" y="2515006"/>
                  </a:lnTo>
                  <a:lnTo>
                    <a:pt x="3486150" y="2516124"/>
                  </a:lnTo>
                  <a:lnTo>
                    <a:pt x="3486150" y="2518753"/>
                  </a:lnTo>
                  <a:lnTo>
                    <a:pt x="3486607" y="2519883"/>
                  </a:lnTo>
                  <a:lnTo>
                    <a:pt x="3488474" y="2521737"/>
                  </a:lnTo>
                  <a:lnTo>
                    <a:pt x="3489591" y="2522207"/>
                  </a:lnTo>
                  <a:lnTo>
                    <a:pt x="3501745" y="2522207"/>
                  </a:lnTo>
                  <a:lnTo>
                    <a:pt x="3502876" y="2521737"/>
                  </a:lnTo>
                  <a:lnTo>
                    <a:pt x="3504730" y="2519883"/>
                  </a:lnTo>
                  <a:lnTo>
                    <a:pt x="3505200" y="2518753"/>
                  </a:lnTo>
                  <a:lnTo>
                    <a:pt x="3505200" y="2516124"/>
                  </a:lnTo>
                  <a:close/>
                </a:path>
                <a:path w="6750684" h="3359785">
                  <a:moveTo>
                    <a:pt x="3505200" y="1678571"/>
                  </a:moveTo>
                  <a:lnTo>
                    <a:pt x="3504730" y="1677441"/>
                  </a:lnTo>
                  <a:lnTo>
                    <a:pt x="3502876" y="1675587"/>
                  </a:lnTo>
                  <a:lnTo>
                    <a:pt x="3501745" y="1675117"/>
                  </a:lnTo>
                  <a:lnTo>
                    <a:pt x="3489591" y="1675117"/>
                  </a:lnTo>
                  <a:lnTo>
                    <a:pt x="3488474" y="1675587"/>
                  </a:lnTo>
                  <a:lnTo>
                    <a:pt x="3486607" y="1677441"/>
                  </a:lnTo>
                  <a:lnTo>
                    <a:pt x="3486150" y="1678571"/>
                  </a:lnTo>
                  <a:lnTo>
                    <a:pt x="3486150" y="1681200"/>
                  </a:lnTo>
                  <a:lnTo>
                    <a:pt x="3486607" y="1682318"/>
                  </a:lnTo>
                  <a:lnTo>
                    <a:pt x="3488474" y="1684185"/>
                  </a:lnTo>
                  <a:lnTo>
                    <a:pt x="3489591" y="1684642"/>
                  </a:lnTo>
                  <a:lnTo>
                    <a:pt x="3501745" y="1684642"/>
                  </a:lnTo>
                  <a:lnTo>
                    <a:pt x="3502876" y="1684185"/>
                  </a:lnTo>
                  <a:lnTo>
                    <a:pt x="3504730" y="1682318"/>
                  </a:lnTo>
                  <a:lnTo>
                    <a:pt x="3505200" y="1681200"/>
                  </a:lnTo>
                  <a:lnTo>
                    <a:pt x="3505200" y="1678571"/>
                  </a:lnTo>
                  <a:close/>
                </a:path>
                <a:path w="6750684" h="3359785">
                  <a:moveTo>
                    <a:pt x="3505200" y="841006"/>
                  </a:moveTo>
                  <a:lnTo>
                    <a:pt x="3504730" y="839889"/>
                  </a:lnTo>
                  <a:lnTo>
                    <a:pt x="3502876" y="838022"/>
                  </a:lnTo>
                  <a:lnTo>
                    <a:pt x="3501745" y="837552"/>
                  </a:lnTo>
                  <a:lnTo>
                    <a:pt x="3489591" y="837552"/>
                  </a:lnTo>
                  <a:lnTo>
                    <a:pt x="3488474" y="838022"/>
                  </a:lnTo>
                  <a:lnTo>
                    <a:pt x="3486607" y="839889"/>
                  </a:lnTo>
                  <a:lnTo>
                    <a:pt x="3486150" y="841006"/>
                  </a:lnTo>
                  <a:lnTo>
                    <a:pt x="3486150" y="843635"/>
                  </a:lnTo>
                  <a:lnTo>
                    <a:pt x="3486607" y="844753"/>
                  </a:lnTo>
                  <a:lnTo>
                    <a:pt x="3488474" y="846620"/>
                  </a:lnTo>
                  <a:lnTo>
                    <a:pt x="3489591" y="847077"/>
                  </a:lnTo>
                  <a:lnTo>
                    <a:pt x="3501745" y="847077"/>
                  </a:lnTo>
                  <a:lnTo>
                    <a:pt x="3502876" y="846620"/>
                  </a:lnTo>
                  <a:lnTo>
                    <a:pt x="3504730" y="844753"/>
                  </a:lnTo>
                  <a:lnTo>
                    <a:pt x="3505200" y="843635"/>
                  </a:lnTo>
                  <a:lnTo>
                    <a:pt x="3505200" y="841006"/>
                  </a:lnTo>
                  <a:close/>
                </a:path>
                <a:path w="6750684" h="3359785">
                  <a:moveTo>
                    <a:pt x="3505200" y="3441"/>
                  </a:moveTo>
                  <a:lnTo>
                    <a:pt x="3504730" y="2324"/>
                  </a:lnTo>
                  <a:lnTo>
                    <a:pt x="3502876" y="457"/>
                  </a:lnTo>
                  <a:lnTo>
                    <a:pt x="3501745" y="0"/>
                  </a:lnTo>
                  <a:lnTo>
                    <a:pt x="3489591" y="0"/>
                  </a:lnTo>
                  <a:lnTo>
                    <a:pt x="3488474" y="457"/>
                  </a:lnTo>
                  <a:lnTo>
                    <a:pt x="3486607" y="2324"/>
                  </a:lnTo>
                  <a:lnTo>
                    <a:pt x="3486150" y="3441"/>
                  </a:lnTo>
                  <a:lnTo>
                    <a:pt x="3486150" y="6070"/>
                  </a:lnTo>
                  <a:lnTo>
                    <a:pt x="3486607" y="7200"/>
                  </a:lnTo>
                  <a:lnTo>
                    <a:pt x="3488474" y="9055"/>
                  </a:lnTo>
                  <a:lnTo>
                    <a:pt x="3489591" y="9525"/>
                  </a:lnTo>
                  <a:lnTo>
                    <a:pt x="3501745" y="9525"/>
                  </a:lnTo>
                  <a:lnTo>
                    <a:pt x="3502876" y="9055"/>
                  </a:lnTo>
                  <a:lnTo>
                    <a:pt x="3504730" y="7200"/>
                  </a:lnTo>
                  <a:lnTo>
                    <a:pt x="3505200" y="6070"/>
                  </a:lnTo>
                  <a:lnTo>
                    <a:pt x="3505200" y="3441"/>
                  </a:lnTo>
                  <a:close/>
                </a:path>
                <a:path w="6750684" h="3359785">
                  <a:moveTo>
                    <a:pt x="3562350" y="3353689"/>
                  </a:moveTo>
                  <a:lnTo>
                    <a:pt x="3561880" y="3352571"/>
                  </a:lnTo>
                  <a:lnTo>
                    <a:pt x="3560026" y="3350704"/>
                  </a:lnTo>
                  <a:lnTo>
                    <a:pt x="3558895" y="3350247"/>
                  </a:lnTo>
                  <a:lnTo>
                    <a:pt x="3546741" y="3350247"/>
                  </a:lnTo>
                  <a:lnTo>
                    <a:pt x="3545624" y="3350704"/>
                  </a:lnTo>
                  <a:lnTo>
                    <a:pt x="3543757" y="3352571"/>
                  </a:lnTo>
                  <a:lnTo>
                    <a:pt x="3543300" y="3353689"/>
                  </a:lnTo>
                  <a:lnTo>
                    <a:pt x="3543300" y="3356318"/>
                  </a:lnTo>
                  <a:lnTo>
                    <a:pt x="3543757" y="3357435"/>
                  </a:lnTo>
                  <a:lnTo>
                    <a:pt x="3545624" y="3359302"/>
                  </a:lnTo>
                  <a:lnTo>
                    <a:pt x="3546741" y="3359772"/>
                  </a:lnTo>
                  <a:lnTo>
                    <a:pt x="3558895" y="3359772"/>
                  </a:lnTo>
                  <a:lnTo>
                    <a:pt x="3560026" y="3359302"/>
                  </a:lnTo>
                  <a:lnTo>
                    <a:pt x="3561880" y="3357435"/>
                  </a:lnTo>
                  <a:lnTo>
                    <a:pt x="3562350" y="3356318"/>
                  </a:lnTo>
                  <a:lnTo>
                    <a:pt x="3562350" y="3353689"/>
                  </a:lnTo>
                  <a:close/>
                </a:path>
                <a:path w="6750684" h="3359785">
                  <a:moveTo>
                    <a:pt x="3562350" y="2516124"/>
                  </a:moveTo>
                  <a:lnTo>
                    <a:pt x="3561880" y="2515006"/>
                  </a:lnTo>
                  <a:lnTo>
                    <a:pt x="3560026" y="2513139"/>
                  </a:lnTo>
                  <a:lnTo>
                    <a:pt x="3558895" y="2512682"/>
                  </a:lnTo>
                  <a:lnTo>
                    <a:pt x="3546741" y="2512682"/>
                  </a:lnTo>
                  <a:lnTo>
                    <a:pt x="3545624" y="2513139"/>
                  </a:lnTo>
                  <a:lnTo>
                    <a:pt x="3543757" y="2515006"/>
                  </a:lnTo>
                  <a:lnTo>
                    <a:pt x="3543300" y="2516124"/>
                  </a:lnTo>
                  <a:lnTo>
                    <a:pt x="3543300" y="2518753"/>
                  </a:lnTo>
                  <a:lnTo>
                    <a:pt x="3543757" y="2519883"/>
                  </a:lnTo>
                  <a:lnTo>
                    <a:pt x="3545624" y="2521737"/>
                  </a:lnTo>
                  <a:lnTo>
                    <a:pt x="3546741" y="2522207"/>
                  </a:lnTo>
                  <a:lnTo>
                    <a:pt x="3558895" y="2522207"/>
                  </a:lnTo>
                  <a:lnTo>
                    <a:pt x="3560026" y="2521737"/>
                  </a:lnTo>
                  <a:lnTo>
                    <a:pt x="3561880" y="2519883"/>
                  </a:lnTo>
                  <a:lnTo>
                    <a:pt x="3562350" y="2518753"/>
                  </a:lnTo>
                  <a:lnTo>
                    <a:pt x="3562350" y="2516124"/>
                  </a:lnTo>
                  <a:close/>
                </a:path>
                <a:path w="6750684" h="3359785">
                  <a:moveTo>
                    <a:pt x="3562350" y="1678571"/>
                  </a:moveTo>
                  <a:lnTo>
                    <a:pt x="3561880" y="1677441"/>
                  </a:lnTo>
                  <a:lnTo>
                    <a:pt x="3560026" y="1675587"/>
                  </a:lnTo>
                  <a:lnTo>
                    <a:pt x="3558895" y="1675117"/>
                  </a:lnTo>
                  <a:lnTo>
                    <a:pt x="3546741" y="1675117"/>
                  </a:lnTo>
                  <a:lnTo>
                    <a:pt x="3545624" y="1675587"/>
                  </a:lnTo>
                  <a:lnTo>
                    <a:pt x="3543757" y="1677441"/>
                  </a:lnTo>
                  <a:lnTo>
                    <a:pt x="3543300" y="1678571"/>
                  </a:lnTo>
                  <a:lnTo>
                    <a:pt x="3543300" y="1681200"/>
                  </a:lnTo>
                  <a:lnTo>
                    <a:pt x="3543757" y="1682318"/>
                  </a:lnTo>
                  <a:lnTo>
                    <a:pt x="3545624" y="1684185"/>
                  </a:lnTo>
                  <a:lnTo>
                    <a:pt x="3546741" y="1684642"/>
                  </a:lnTo>
                  <a:lnTo>
                    <a:pt x="3558895" y="1684642"/>
                  </a:lnTo>
                  <a:lnTo>
                    <a:pt x="3560026" y="1684185"/>
                  </a:lnTo>
                  <a:lnTo>
                    <a:pt x="3561880" y="1682318"/>
                  </a:lnTo>
                  <a:lnTo>
                    <a:pt x="3562350" y="1681200"/>
                  </a:lnTo>
                  <a:lnTo>
                    <a:pt x="3562350" y="1678571"/>
                  </a:lnTo>
                  <a:close/>
                </a:path>
                <a:path w="6750684" h="3359785">
                  <a:moveTo>
                    <a:pt x="3562350" y="841006"/>
                  </a:moveTo>
                  <a:lnTo>
                    <a:pt x="3561880" y="839889"/>
                  </a:lnTo>
                  <a:lnTo>
                    <a:pt x="3560026" y="838022"/>
                  </a:lnTo>
                  <a:lnTo>
                    <a:pt x="3558895" y="837552"/>
                  </a:lnTo>
                  <a:lnTo>
                    <a:pt x="3546741" y="837552"/>
                  </a:lnTo>
                  <a:lnTo>
                    <a:pt x="3545624" y="838022"/>
                  </a:lnTo>
                  <a:lnTo>
                    <a:pt x="3543757" y="839889"/>
                  </a:lnTo>
                  <a:lnTo>
                    <a:pt x="3543300" y="841006"/>
                  </a:lnTo>
                  <a:lnTo>
                    <a:pt x="3543300" y="843635"/>
                  </a:lnTo>
                  <a:lnTo>
                    <a:pt x="3543757" y="844753"/>
                  </a:lnTo>
                  <a:lnTo>
                    <a:pt x="3545624" y="846620"/>
                  </a:lnTo>
                  <a:lnTo>
                    <a:pt x="3546741" y="847077"/>
                  </a:lnTo>
                  <a:lnTo>
                    <a:pt x="3558895" y="847077"/>
                  </a:lnTo>
                  <a:lnTo>
                    <a:pt x="3560026" y="846620"/>
                  </a:lnTo>
                  <a:lnTo>
                    <a:pt x="3561880" y="844753"/>
                  </a:lnTo>
                  <a:lnTo>
                    <a:pt x="3562350" y="843635"/>
                  </a:lnTo>
                  <a:lnTo>
                    <a:pt x="3562350" y="841006"/>
                  </a:lnTo>
                  <a:close/>
                </a:path>
                <a:path w="6750684" h="3359785">
                  <a:moveTo>
                    <a:pt x="3562350" y="3441"/>
                  </a:moveTo>
                  <a:lnTo>
                    <a:pt x="3561880" y="2324"/>
                  </a:lnTo>
                  <a:lnTo>
                    <a:pt x="3560026" y="457"/>
                  </a:lnTo>
                  <a:lnTo>
                    <a:pt x="3558895" y="0"/>
                  </a:lnTo>
                  <a:lnTo>
                    <a:pt x="3546741" y="0"/>
                  </a:lnTo>
                  <a:lnTo>
                    <a:pt x="3545624" y="457"/>
                  </a:lnTo>
                  <a:lnTo>
                    <a:pt x="3543757" y="2324"/>
                  </a:lnTo>
                  <a:lnTo>
                    <a:pt x="3543300" y="3441"/>
                  </a:lnTo>
                  <a:lnTo>
                    <a:pt x="3543300" y="6070"/>
                  </a:lnTo>
                  <a:lnTo>
                    <a:pt x="3543757" y="7200"/>
                  </a:lnTo>
                  <a:lnTo>
                    <a:pt x="3545624" y="9055"/>
                  </a:lnTo>
                  <a:lnTo>
                    <a:pt x="3546741" y="9525"/>
                  </a:lnTo>
                  <a:lnTo>
                    <a:pt x="3558895" y="9525"/>
                  </a:lnTo>
                  <a:lnTo>
                    <a:pt x="3560026" y="9055"/>
                  </a:lnTo>
                  <a:lnTo>
                    <a:pt x="3561880" y="7200"/>
                  </a:lnTo>
                  <a:lnTo>
                    <a:pt x="3562350" y="6070"/>
                  </a:lnTo>
                  <a:lnTo>
                    <a:pt x="3562350" y="3441"/>
                  </a:lnTo>
                  <a:close/>
                </a:path>
                <a:path w="6750684" h="3359785">
                  <a:moveTo>
                    <a:pt x="3619500" y="3353689"/>
                  </a:moveTo>
                  <a:lnTo>
                    <a:pt x="3619030" y="3352571"/>
                  </a:lnTo>
                  <a:lnTo>
                    <a:pt x="3617176" y="3350704"/>
                  </a:lnTo>
                  <a:lnTo>
                    <a:pt x="3616045" y="3350247"/>
                  </a:lnTo>
                  <a:lnTo>
                    <a:pt x="3603891" y="3350247"/>
                  </a:lnTo>
                  <a:lnTo>
                    <a:pt x="3602774" y="3350704"/>
                  </a:lnTo>
                  <a:lnTo>
                    <a:pt x="3600907" y="3352571"/>
                  </a:lnTo>
                  <a:lnTo>
                    <a:pt x="3600450" y="3353689"/>
                  </a:lnTo>
                  <a:lnTo>
                    <a:pt x="3600450" y="3356318"/>
                  </a:lnTo>
                  <a:lnTo>
                    <a:pt x="3600907" y="3357435"/>
                  </a:lnTo>
                  <a:lnTo>
                    <a:pt x="3602774" y="3359302"/>
                  </a:lnTo>
                  <a:lnTo>
                    <a:pt x="3603891" y="3359772"/>
                  </a:lnTo>
                  <a:lnTo>
                    <a:pt x="3616045" y="3359772"/>
                  </a:lnTo>
                  <a:lnTo>
                    <a:pt x="3617176" y="3359302"/>
                  </a:lnTo>
                  <a:lnTo>
                    <a:pt x="3619030" y="3357435"/>
                  </a:lnTo>
                  <a:lnTo>
                    <a:pt x="3619500" y="3356318"/>
                  </a:lnTo>
                  <a:lnTo>
                    <a:pt x="3619500" y="3353689"/>
                  </a:lnTo>
                  <a:close/>
                </a:path>
                <a:path w="6750684" h="3359785">
                  <a:moveTo>
                    <a:pt x="3619500" y="2516124"/>
                  </a:moveTo>
                  <a:lnTo>
                    <a:pt x="3619030" y="2515006"/>
                  </a:lnTo>
                  <a:lnTo>
                    <a:pt x="3617176" y="2513139"/>
                  </a:lnTo>
                  <a:lnTo>
                    <a:pt x="3616045" y="2512682"/>
                  </a:lnTo>
                  <a:lnTo>
                    <a:pt x="3603891" y="2512682"/>
                  </a:lnTo>
                  <a:lnTo>
                    <a:pt x="3602774" y="2513139"/>
                  </a:lnTo>
                  <a:lnTo>
                    <a:pt x="3600907" y="2515006"/>
                  </a:lnTo>
                  <a:lnTo>
                    <a:pt x="3600450" y="2516124"/>
                  </a:lnTo>
                  <a:lnTo>
                    <a:pt x="3600450" y="2518753"/>
                  </a:lnTo>
                  <a:lnTo>
                    <a:pt x="3600907" y="2519883"/>
                  </a:lnTo>
                  <a:lnTo>
                    <a:pt x="3602774" y="2521737"/>
                  </a:lnTo>
                  <a:lnTo>
                    <a:pt x="3603891" y="2522207"/>
                  </a:lnTo>
                  <a:lnTo>
                    <a:pt x="3616045" y="2522207"/>
                  </a:lnTo>
                  <a:lnTo>
                    <a:pt x="3617176" y="2521737"/>
                  </a:lnTo>
                  <a:lnTo>
                    <a:pt x="3619030" y="2519883"/>
                  </a:lnTo>
                  <a:lnTo>
                    <a:pt x="3619500" y="2518753"/>
                  </a:lnTo>
                  <a:lnTo>
                    <a:pt x="3619500" y="2516124"/>
                  </a:lnTo>
                  <a:close/>
                </a:path>
                <a:path w="6750684" h="3359785">
                  <a:moveTo>
                    <a:pt x="3619500" y="1678571"/>
                  </a:moveTo>
                  <a:lnTo>
                    <a:pt x="3619030" y="1677441"/>
                  </a:lnTo>
                  <a:lnTo>
                    <a:pt x="3617176" y="1675587"/>
                  </a:lnTo>
                  <a:lnTo>
                    <a:pt x="3616045" y="1675117"/>
                  </a:lnTo>
                  <a:lnTo>
                    <a:pt x="3603891" y="1675117"/>
                  </a:lnTo>
                  <a:lnTo>
                    <a:pt x="3602774" y="1675587"/>
                  </a:lnTo>
                  <a:lnTo>
                    <a:pt x="3600907" y="1677441"/>
                  </a:lnTo>
                  <a:lnTo>
                    <a:pt x="3600450" y="1678571"/>
                  </a:lnTo>
                  <a:lnTo>
                    <a:pt x="3600450" y="1681200"/>
                  </a:lnTo>
                  <a:lnTo>
                    <a:pt x="3600907" y="1682318"/>
                  </a:lnTo>
                  <a:lnTo>
                    <a:pt x="3602774" y="1684185"/>
                  </a:lnTo>
                  <a:lnTo>
                    <a:pt x="3603891" y="1684642"/>
                  </a:lnTo>
                  <a:lnTo>
                    <a:pt x="3616045" y="1684642"/>
                  </a:lnTo>
                  <a:lnTo>
                    <a:pt x="3617176" y="1684185"/>
                  </a:lnTo>
                  <a:lnTo>
                    <a:pt x="3619030" y="1682318"/>
                  </a:lnTo>
                  <a:lnTo>
                    <a:pt x="3619500" y="1681200"/>
                  </a:lnTo>
                  <a:lnTo>
                    <a:pt x="3619500" y="1678571"/>
                  </a:lnTo>
                  <a:close/>
                </a:path>
                <a:path w="6750684" h="3359785">
                  <a:moveTo>
                    <a:pt x="3619500" y="841006"/>
                  </a:moveTo>
                  <a:lnTo>
                    <a:pt x="3619030" y="839889"/>
                  </a:lnTo>
                  <a:lnTo>
                    <a:pt x="3617176" y="838022"/>
                  </a:lnTo>
                  <a:lnTo>
                    <a:pt x="3616045" y="837552"/>
                  </a:lnTo>
                  <a:lnTo>
                    <a:pt x="3603891" y="837552"/>
                  </a:lnTo>
                  <a:lnTo>
                    <a:pt x="3602774" y="838022"/>
                  </a:lnTo>
                  <a:lnTo>
                    <a:pt x="3600907" y="839889"/>
                  </a:lnTo>
                  <a:lnTo>
                    <a:pt x="3600450" y="841006"/>
                  </a:lnTo>
                  <a:lnTo>
                    <a:pt x="3600450" y="843635"/>
                  </a:lnTo>
                  <a:lnTo>
                    <a:pt x="3600907" y="844753"/>
                  </a:lnTo>
                  <a:lnTo>
                    <a:pt x="3602774" y="846620"/>
                  </a:lnTo>
                  <a:lnTo>
                    <a:pt x="3603891" y="847077"/>
                  </a:lnTo>
                  <a:lnTo>
                    <a:pt x="3616045" y="847077"/>
                  </a:lnTo>
                  <a:lnTo>
                    <a:pt x="3617176" y="846620"/>
                  </a:lnTo>
                  <a:lnTo>
                    <a:pt x="3619030" y="844753"/>
                  </a:lnTo>
                  <a:lnTo>
                    <a:pt x="3619500" y="843635"/>
                  </a:lnTo>
                  <a:lnTo>
                    <a:pt x="3619500" y="841006"/>
                  </a:lnTo>
                  <a:close/>
                </a:path>
                <a:path w="6750684" h="3359785">
                  <a:moveTo>
                    <a:pt x="3619500" y="3441"/>
                  </a:moveTo>
                  <a:lnTo>
                    <a:pt x="3619030" y="2324"/>
                  </a:lnTo>
                  <a:lnTo>
                    <a:pt x="3617176" y="457"/>
                  </a:lnTo>
                  <a:lnTo>
                    <a:pt x="3616045" y="0"/>
                  </a:lnTo>
                  <a:lnTo>
                    <a:pt x="3603891" y="0"/>
                  </a:lnTo>
                  <a:lnTo>
                    <a:pt x="3602774" y="457"/>
                  </a:lnTo>
                  <a:lnTo>
                    <a:pt x="3600907" y="2324"/>
                  </a:lnTo>
                  <a:lnTo>
                    <a:pt x="3600450" y="3441"/>
                  </a:lnTo>
                  <a:lnTo>
                    <a:pt x="3600450" y="6070"/>
                  </a:lnTo>
                  <a:lnTo>
                    <a:pt x="3600907" y="7200"/>
                  </a:lnTo>
                  <a:lnTo>
                    <a:pt x="3602774" y="9055"/>
                  </a:lnTo>
                  <a:lnTo>
                    <a:pt x="3603891" y="9525"/>
                  </a:lnTo>
                  <a:lnTo>
                    <a:pt x="3616045" y="9525"/>
                  </a:lnTo>
                  <a:lnTo>
                    <a:pt x="3617176" y="9055"/>
                  </a:lnTo>
                  <a:lnTo>
                    <a:pt x="3619030" y="7200"/>
                  </a:lnTo>
                  <a:lnTo>
                    <a:pt x="3619500" y="6070"/>
                  </a:lnTo>
                  <a:lnTo>
                    <a:pt x="3619500" y="3441"/>
                  </a:lnTo>
                  <a:close/>
                </a:path>
                <a:path w="6750684" h="3359785">
                  <a:moveTo>
                    <a:pt x="3676650" y="3353689"/>
                  </a:moveTo>
                  <a:lnTo>
                    <a:pt x="3676180" y="3352571"/>
                  </a:lnTo>
                  <a:lnTo>
                    <a:pt x="3674326" y="3350704"/>
                  </a:lnTo>
                  <a:lnTo>
                    <a:pt x="3673195" y="3350247"/>
                  </a:lnTo>
                  <a:lnTo>
                    <a:pt x="3661041" y="3350247"/>
                  </a:lnTo>
                  <a:lnTo>
                    <a:pt x="3659924" y="3350704"/>
                  </a:lnTo>
                  <a:lnTo>
                    <a:pt x="3658057" y="3352571"/>
                  </a:lnTo>
                  <a:lnTo>
                    <a:pt x="3657600" y="3353689"/>
                  </a:lnTo>
                  <a:lnTo>
                    <a:pt x="3657600" y="3356318"/>
                  </a:lnTo>
                  <a:lnTo>
                    <a:pt x="3658057" y="3357435"/>
                  </a:lnTo>
                  <a:lnTo>
                    <a:pt x="3659924" y="3359302"/>
                  </a:lnTo>
                  <a:lnTo>
                    <a:pt x="3661041" y="3359772"/>
                  </a:lnTo>
                  <a:lnTo>
                    <a:pt x="3673195" y="3359772"/>
                  </a:lnTo>
                  <a:lnTo>
                    <a:pt x="3674326" y="3359302"/>
                  </a:lnTo>
                  <a:lnTo>
                    <a:pt x="3676180" y="3357435"/>
                  </a:lnTo>
                  <a:lnTo>
                    <a:pt x="3676650" y="3356318"/>
                  </a:lnTo>
                  <a:lnTo>
                    <a:pt x="3676650" y="3353689"/>
                  </a:lnTo>
                  <a:close/>
                </a:path>
                <a:path w="6750684" h="3359785">
                  <a:moveTo>
                    <a:pt x="3676650" y="2516124"/>
                  </a:moveTo>
                  <a:lnTo>
                    <a:pt x="3676180" y="2515006"/>
                  </a:lnTo>
                  <a:lnTo>
                    <a:pt x="3674326" y="2513139"/>
                  </a:lnTo>
                  <a:lnTo>
                    <a:pt x="3673195" y="2512682"/>
                  </a:lnTo>
                  <a:lnTo>
                    <a:pt x="3661041" y="2512682"/>
                  </a:lnTo>
                  <a:lnTo>
                    <a:pt x="3659924" y="2513139"/>
                  </a:lnTo>
                  <a:lnTo>
                    <a:pt x="3658057" y="2515006"/>
                  </a:lnTo>
                  <a:lnTo>
                    <a:pt x="3657600" y="2516124"/>
                  </a:lnTo>
                  <a:lnTo>
                    <a:pt x="3657600" y="2518753"/>
                  </a:lnTo>
                  <a:lnTo>
                    <a:pt x="3658057" y="2519883"/>
                  </a:lnTo>
                  <a:lnTo>
                    <a:pt x="3659924" y="2521737"/>
                  </a:lnTo>
                  <a:lnTo>
                    <a:pt x="3661041" y="2522207"/>
                  </a:lnTo>
                  <a:lnTo>
                    <a:pt x="3673195" y="2522207"/>
                  </a:lnTo>
                  <a:lnTo>
                    <a:pt x="3674326" y="2521737"/>
                  </a:lnTo>
                  <a:lnTo>
                    <a:pt x="3676180" y="2519883"/>
                  </a:lnTo>
                  <a:lnTo>
                    <a:pt x="3676650" y="2518753"/>
                  </a:lnTo>
                  <a:lnTo>
                    <a:pt x="3676650" y="2516124"/>
                  </a:lnTo>
                  <a:close/>
                </a:path>
                <a:path w="6750684" h="3359785">
                  <a:moveTo>
                    <a:pt x="3676650" y="1678571"/>
                  </a:moveTo>
                  <a:lnTo>
                    <a:pt x="3676180" y="1677441"/>
                  </a:lnTo>
                  <a:lnTo>
                    <a:pt x="3674326" y="1675587"/>
                  </a:lnTo>
                  <a:lnTo>
                    <a:pt x="3673195" y="1675117"/>
                  </a:lnTo>
                  <a:lnTo>
                    <a:pt x="3661041" y="1675117"/>
                  </a:lnTo>
                  <a:lnTo>
                    <a:pt x="3659924" y="1675587"/>
                  </a:lnTo>
                  <a:lnTo>
                    <a:pt x="3658057" y="1677441"/>
                  </a:lnTo>
                  <a:lnTo>
                    <a:pt x="3657600" y="1678571"/>
                  </a:lnTo>
                  <a:lnTo>
                    <a:pt x="3657600" y="1681200"/>
                  </a:lnTo>
                  <a:lnTo>
                    <a:pt x="3658057" y="1682318"/>
                  </a:lnTo>
                  <a:lnTo>
                    <a:pt x="3659924" y="1684185"/>
                  </a:lnTo>
                  <a:lnTo>
                    <a:pt x="3661041" y="1684642"/>
                  </a:lnTo>
                  <a:lnTo>
                    <a:pt x="3673195" y="1684642"/>
                  </a:lnTo>
                  <a:lnTo>
                    <a:pt x="3674326" y="1684185"/>
                  </a:lnTo>
                  <a:lnTo>
                    <a:pt x="3676180" y="1682318"/>
                  </a:lnTo>
                  <a:lnTo>
                    <a:pt x="3676650" y="1681200"/>
                  </a:lnTo>
                  <a:lnTo>
                    <a:pt x="3676650" y="1678571"/>
                  </a:lnTo>
                  <a:close/>
                </a:path>
                <a:path w="6750684" h="3359785">
                  <a:moveTo>
                    <a:pt x="3676650" y="841006"/>
                  </a:moveTo>
                  <a:lnTo>
                    <a:pt x="3676180" y="839889"/>
                  </a:lnTo>
                  <a:lnTo>
                    <a:pt x="3674326" y="838022"/>
                  </a:lnTo>
                  <a:lnTo>
                    <a:pt x="3673195" y="837552"/>
                  </a:lnTo>
                  <a:lnTo>
                    <a:pt x="3661041" y="837552"/>
                  </a:lnTo>
                  <a:lnTo>
                    <a:pt x="3659924" y="838022"/>
                  </a:lnTo>
                  <a:lnTo>
                    <a:pt x="3658057" y="839889"/>
                  </a:lnTo>
                  <a:lnTo>
                    <a:pt x="3657600" y="841006"/>
                  </a:lnTo>
                  <a:lnTo>
                    <a:pt x="3657600" y="843635"/>
                  </a:lnTo>
                  <a:lnTo>
                    <a:pt x="3658057" y="844753"/>
                  </a:lnTo>
                  <a:lnTo>
                    <a:pt x="3659924" y="846620"/>
                  </a:lnTo>
                  <a:lnTo>
                    <a:pt x="3661041" y="847077"/>
                  </a:lnTo>
                  <a:lnTo>
                    <a:pt x="3673195" y="847077"/>
                  </a:lnTo>
                  <a:lnTo>
                    <a:pt x="3674326" y="846620"/>
                  </a:lnTo>
                  <a:lnTo>
                    <a:pt x="3676180" y="844753"/>
                  </a:lnTo>
                  <a:lnTo>
                    <a:pt x="3676650" y="843635"/>
                  </a:lnTo>
                  <a:lnTo>
                    <a:pt x="3676650" y="841006"/>
                  </a:lnTo>
                  <a:close/>
                </a:path>
                <a:path w="6750684" h="3359785">
                  <a:moveTo>
                    <a:pt x="3676650" y="3441"/>
                  </a:moveTo>
                  <a:lnTo>
                    <a:pt x="3676180" y="2324"/>
                  </a:lnTo>
                  <a:lnTo>
                    <a:pt x="3674326" y="457"/>
                  </a:lnTo>
                  <a:lnTo>
                    <a:pt x="3673195" y="0"/>
                  </a:lnTo>
                  <a:lnTo>
                    <a:pt x="3661041" y="0"/>
                  </a:lnTo>
                  <a:lnTo>
                    <a:pt x="3659924" y="457"/>
                  </a:lnTo>
                  <a:lnTo>
                    <a:pt x="3658057" y="2324"/>
                  </a:lnTo>
                  <a:lnTo>
                    <a:pt x="3657600" y="3441"/>
                  </a:lnTo>
                  <a:lnTo>
                    <a:pt x="3657600" y="6070"/>
                  </a:lnTo>
                  <a:lnTo>
                    <a:pt x="3658057" y="7200"/>
                  </a:lnTo>
                  <a:lnTo>
                    <a:pt x="3659924" y="9055"/>
                  </a:lnTo>
                  <a:lnTo>
                    <a:pt x="3661041" y="9525"/>
                  </a:lnTo>
                  <a:lnTo>
                    <a:pt x="3673195" y="9525"/>
                  </a:lnTo>
                  <a:lnTo>
                    <a:pt x="3674326" y="9055"/>
                  </a:lnTo>
                  <a:lnTo>
                    <a:pt x="3676180" y="7200"/>
                  </a:lnTo>
                  <a:lnTo>
                    <a:pt x="3676650" y="6070"/>
                  </a:lnTo>
                  <a:lnTo>
                    <a:pt x="3676650" y="3441"/>
                  </a:lnTo>
                  <a:close/>
                </a:path>
                <a:path w="6750684" h="3359785">
                  <a:moveTo>
                    <a:pt x="3733800" y="3353689"/>
                  </a:moveTo>
                  <a:lnTo>
                    <a:pt x="3733330" y="3352571"/>
                  </a:lnTo>
                  <a:lnTo>
                    <a:pt x="3731476" y="3350704"/>
                  </a:lnTo>
                  <a:lnTo>
                    <a:pt x="3730345" y="3350247"/>
                  </a:lnTo>
                  <a:lnTo>
                    <a:pt x="3718191" y="3350247"/>
                  </a:lnTo>
                  <a:lnTo>
                    <a:pt x="3717074" y="3350704"/>
                  </a:lnTo>
                  <a:lnTo>
                    <a:pt x="3715207" y="3352571"/>
                  </a:lnTo>
                  <a:lnTo>
                    <a:pt x="3714750" y="3353689"/>
                  </a:lnTo>
                  <a:lnTo>
                    <a:pt x="3714750" y="3356318"/>
                  </a:lnTo>
                  <a:lnTo>
                    <a:pt x="3715207" y="3357435"/>
                  </a:lnTo>
                  <a:lnTo>
                    <a:pt x="3717074" y="3359302"/>
                  </a:lnTo>
                  <a:lnTo>
                    <a:pt x="3718191" y="3359772"/>
                  </a:lnTo>
                  <a:lnTo>
                    <a:pt x="3730345" y="3359772"/>
                  </a:lnTo>
                  <a:lnTo>
                    <a:pt x="3731476" y="3359302"/>
                  </a:lnTo>
                  <a:lnTo>
                    <a:pt x="3733330" y="3357435"/>
                  </a:lnTo>
                  <a:lnTo>
                    <a:pt x="3733800" y="3356318"/>
                  </a:lnTo>
                  <a:lnTo>
                    <a:pt x="3733800" y="3353689"/>
                  </a:lnTo>
                  <a:close/>
                </a:path>
                <a:path w="6750684" h="3359785">
                  <a:moveTo>
                    <a:pt x="3733800" y="2516124"/>
                  </a:moveTo>
                  <a:lnTo>
                    <a:pt x="3733330" y="2515006"/>
                  </a:lnTo>
                  <a:lnTo>
                    <a:pt x="3731476" y="2513139"/>
                  </a:lnTo>
                  <a:lnTo>
                    <a:pt x="3730345" y="2512682"/>
                  </a:lnTo>
                  <a:lnTo>
                    <a:pt x="3718191" y="2512682"/>
                  </a:lnTo>
                  <a:lnTo>
                    <a:pt x="3717074" y="2513139"/>
                  </a:lnTo>
                  <a:lnTo>
                    <a:pt x="3715207" y="2515006"/>
                  </a:lnTo>
                  <a:lnTo>
                    <a:pt x="3714750" y="2516124"/>
                  </a:lnTo>
                  <a:lnTo>
                    <a:pt x="3714750" y="2518753"/>
                  </a:lnTo>
                  <a:lnTo>
                    <a:pt x="3715207" y="2519883"/>
                  </a:lnTo>
                  <a:lnTo>
                    <a:pt x="3717074" y="2521737"/>
                  </a:lnTo>
                  <a:lnTo>
                    <a:pt x="3718191" y="2522207"/>
                  </a:lnTo>
                  <a:lnTo>
                    <a:pt x="3730345" y="2522207"/>
                  </a:lnTo>
                  <a:lnTo>
                    <a:pt x="3731476" y="2521737"/>
                  </a:lnTo>
                  <a:lnTo>
                    <a:pt x="3733330" y="2519883"/>
                  </a:lnTo>
                  <a:lnTo>
                    <a:pt x="3733800" y="2518753"/>
                  </a:lnTo>
                  <a:lnTo>
                    <a:pt x="3733800" y="2516124"/>
                  </a:lnTo>
                  <a:close/>
                </a:path>
                <a:path w="6750684" h="3359785">
                  <a:moveTo>
                    <a:pt x="3733800" y="1678571"/>
                  </a:moveTo>
                  <a:lnTo>
                    <a:pt x="3733330" y="1677441"/>
                  </a:lnTo>
                  <a:lnTo>
                    <a:pt x="3731476" y="1675587"/>
                  </a:lnTo>
                  <a:lnTo>
                    <a:pt x="3730345" y="1675117"/>
                  </a:lnTo>
                  <a:lnTo>
                    <a:pt x="3718191" y="1675117"/>
                  </a:lnTo>
                  <a:lnTo>
                    <a:pt x="3717074" y="1675587"/>
                  </a:lnTo>
                  <a:lnTo>
                    <a:pt x="3715207" y="1677441"/>
                  </a:lnTo>
                  <a:lnTo>
                    <a:pt x="3714750" y="1678571"/>
                  </a:lnTo>
                  <a:lnTo>
                    <a:pt x="3714750" y="1681200"/>
                  </a:lnTo>
                  <a:lnTo>
                    <a:pt x="3715207" y="1682318"/>
                  </a:lnTo>
                  <a:lnTo>
                    <a:pt x="3717074" y="1684185"/>
                  </a:lnTo>
                  <a:lnTo>
                    <a:pt x="3718191" y="1684642"/>
                  </a:lnTo>
                  <a:lnTo>
                    <a:pt x="3730345" y="1684642"/>
                  </a:lnTo>
                  <a:lnTo>
                    <a:pt x="3731476" y="1684185"/>
                  </a:lnTo>
                  <a:lnTo>
                    <a:pt x="3733330" y="1682318"/>
                  </a:lnTo>
                  <a:lnTo>
                    <a:pt x="3733800" y="1681200"/>
                  </a:lnTo>
                  <a:lnTo>
                    <a:pt x="3733800" y="1678571"/>
                  </a:lnTo>
                  <a:close/>
                </a:path>
                <a:path w="6750684" h="3359785">
                  <a:moveTo>
                    <a:pt x="3733800" y="841006"/>
                  </a:moveTo>
                  <a:lnTo>
                    <a:pt x="3733330" y="839889"/>
                  </a:lnTo>
                  <a:lnTo>
                    <a:pt x="3731476" y="838022"/>
                  </a:lnTo>
                  <a:lnTo>
                    <a:pt x="3730345" y="837552"/>
                  </a:lnTo>
                  <a:lnTo>
                    <a:pt x="3718191" y="837552"/>
                  </a:lnTo>
                  <a:lnTo>
                    <a:pt x="3717074" y="838022"/>
                  </a:lnTo>
                  <a:lnTo>
                    <a:pt x="3715207" y="839889"/>
                  </a:lnTo>
                  <a:lnTo>
                    <a:pt x="3714750" y="841006"/>
                  </a:lnTo>
                  <a:lnTo>
                    <a:pt x="3714750" y="843635"/>
                  </a:lnTo>
                  <a:lnTo>
                    <a:pt x="3715207" y="844753"/>
                  </a:lnTo>
                  <a:lnTo>
                    <a:pt x="3717074" y="846620"/>
                  </a:lnTo>
                  <a:lnTo>
                    <a:pt x="3718191" y="847077"/>
                  </a:lnTo>
                  <a:lnTo>
                    <a:pt x="3730345" y="847077"/>
                  </a:lnTo>
                  <a:lnTo>
                    <a:pt x="3731476" y="846620"/>
                  </a:lnTo>
                  <a:lnTo>
                    <a:pt x="3733330" y="844753"/>
                  </a:lnTo>
                  <a:lnTo>
                    <a:pt x="3733800" y="843635"/>
                  </a:lnTo>
                  <a:lnTo>
                    <a:pt x="3733800" y="841006"/>
                  </a:lnTo>
                  <a:close/>
                </a:path>
                <a:path w="6750684" h="3359785">
                  <a:moveTo>
                    <a:pt x="3733800" y="3441"/>
                  </a:moveTo>
                  <a:lnTo>
                    <a:pt x="3733330" y="2324"/>
                  </a:lnTo>
                  <a:lnTo>
                    <a:pt x="3731476" y="457"/>
                  </a:lnTo>
                  <a:lnTo>
                    <a:pt x="3730345" y="0"/>
                  </a:lnTo>
                  <a:lnTo>
                    <a:pt x="3718191" y="0"/>
                  </a:lnTo>
                  <a:lnTo>
                    <a:pt x="3717074" y="457"/>
                  </a:lnTo>
                  <a:lnTo>
                    <a:pt x="3715207" y="2324"/>
                  </a:lnTo>
                  <a:lnTo>
                    <a:pt x="3714750" y="3441"/>
                  </a:lnTo>
                  <a:lnTo>
                    <a:pt x="3714750" y="6070"/>
                  </a:lnTo>
                  <a:lnTo>
                    <a:pt x="3715207" y="7200"/>
                  </a:lnTo>
                  <a:lnTo>
                    <a:pt x="3717074" y="9055"/>
                  </a:lnTo>
                  <a:lnTo>
                    <a:pt x="3718191" y="9525"/>
                  </a:lnTo>
                  <a:lnTo>
                    <a:pt x="3730345" y="9525"/>
                  </a:lnTo>
                  <a:lnTo>
                    <a:pt x="3731476" y="9055"/>
                  </a:lnTo>
                  <a:lnTo>
                    <a:pt x="3733330" y="7200"/>
                  </a:lnTo>
                  <a:lnTo>
                    <a:pt x="3733800" y="6070"/>
                  </a:lnTo>
                  <a:lnTo>
                    <a:pt x="3733800" y="3441"/>
                  </a:lnTo>
                  <a:close/>
                </a:path>
                <a:path w="6750684" h="3359785">
                  <a:moveTo>
                    <a:pt x="3790950" y="3353689"/>
                  </a:moveTo>
                  <a:lnTo>
                    <a:pt x="3790480" y="3352571"/>
                  </a:lnTo>
                  <a:lnTo>
                    <a:pt x="3788626" y="3350704"/>
                  </a:lnTo>
                  <a:lnTo>
                    <a:pt x="3787495" y="3350247"/>
                  </a:lnTo>
                  <a:lnTo>
                    <a:pt x="3775341" y="3350247"/>
                  </a:lnTo>
                  <a:lnTo>
                    <a:pt x="3774224" y="3350704"/>
                  </a:lnTo>
                  <a:lnTo>
                    <a:pt x="3772357" y="3352571"/>
                  </a:lnTo>
                  <a:lnTo>
                    <a:pt x="3771900" y="3353689"/>
                  </a:lnTo>
                  <a:lnTo>
                    <a:pt x="3771900" y="3356318"/>
                  </a:lnTo>
                  <a:lnTo>
                    <a:pt x="3772357" y="3357435"/>
                  </a:lnTo>
                  <a:lnTo>
                    <a:pt x="3774224" y="3359302"/>
                  </a:lnTo>
                  <a:lnTo>
                    <a:pt x="3775341" y="3359772"/>
                  </a:lnTo>
                  <a:lnTo>
                    <a:pt x="3787495" y="3359772"/>
                  </a:lnTo>
                  <a:lnTo>
                    <a:pt x="3788626" y="3359302"/>
                  </a:lnTo>
                  <a:lnTo>
                    <a:pt x="3790480" y="3357435"/>
                  </a:lnTo>
                  <a:lnTo>
                    <a:pt x="3790950" y="3356318"/>
                  </a:lnTo>
                  <a:lnTo>
                    <a:pt x="3790950" y="3353689"/>
                  </a:lnTo>
                  <a:close/>
                </a:path>
                <a:path w="6750684" h="3359785">
                  <a:moveTo>
                    <a:pt x="3790950" y="2516124"/>
                  </a:moveTo>
                  <a:lnTo>
                    <a:pt x="3790480" y="2515006"/>
                  </a:lnTo>
                  <a:lnTo>
                    <a:pt x="3788626" y="2513139"/>
                  </a:lnTo>
                  <a:lnTo>
                    <a:pt x="3787495" y="2512682"/>
                  </a:lnTo>
                  <a:lnTo>
                    <a:pt x="3775341" y="2512682"/>
                  </a:lnTo>
                  <a:lnTo>
                    <a:pt x="3774224" y="2513139"/>
                  </a:lnTo>
                  <a:lnTo>
                    <a:pt x="3772357" y="2515006"/>
                  </a:lnTo>
                  <a:lnTo>
                    <a:pt x="3771900" y="2516124"/>
                  </a:lnTo>
                  <a:lnTo>
                    <a:pt x="3771900" y="2518753"/>
                  </a:lnTo>
                  <a:lnTo>
                    <a:pt x="3772357" y="2519883"/>
                  </a:lnTo>
                  <a:lnTo>
                    <a:pt x="3774224" y="2521737"/>
                  </a:lnTo>
                  <a:lnTo>
                    <a:pt x="3775341" y="2522207"/>
                  </a:lnTo>
                  <a:lnTo>
                    <a:pt x="3787495" y="2522207"/>
                  </a:lnTo>
                  <a:lnTo>
                    <a:pt x="3788626" y="2521737"/>
                  </a:lnTo>
                  <a:lnTo>
                    <a:pt x="3790480" y="2519883"/>
                  </a:lnTo>
                  <a:lnTo>
                    <a:pt x="3790950" y="2518753"/>
                  </a:lnTo>
                  <a:lnTo>
                    <a:pt x="3790950" y="2516124"/>
                  </a:lnTo>
                  <a:close/>
                </a:path>
                <a:path w="6750684" h="3359785">
                  <a:moveTo>
                    <a:pt x="3790950" y="1678571"/>
                  </a:moveTo>
                  <a:lnTo>
                    <a:pt x="3790480" y="1677441"/>
                  </a:lnTo>
                  <a:lnTo>
                    <a:pt x="3788626" y="1675587"/>
                  </a:lnTo>
                  <a:lnTo>
                    <a:pt x="3787495" y="1675117"/>
                  </a:lnTo>
                  <a:lnTo>
                    <a:pt x="3775341" y="1675117"/>
                  </a:lnTo>
                  <a:lnTo>
                    <a:pt x="3774224" y="1675587"/>
                  </a:lnTo>
                  <a:lnTo>
                    <a:pt x="3772357" y="1677441"/>
                  </a:lnTo>
                  <a:lnTo>
                    <a:pt x="3771900" y="1678571"/>
                  </a:lnTo>
                  <a:lnTo>
                    <a:pt x="3771900" y="1681200"/>
                  </a:lnTo>
                  <a:lnTo>
                    <a:pt x="3772357" y="1682318"/>
                  </a:lnTo>
                  <a:lnTo>
                    <a:pt x="3774224" y="1684185"/>
                  </a:lnTo>
                  <a:lnTo>
                    <a:pt x="3775341" y="1684642"/>
                  </a:lnTo>
                  <a:lnTo>
                    <a:pt x="3787495" y="1684642"/>
                  </a:lnTo>
                  <a:lnTo>
                    <a:pt x="3788626" y="1684185"/>
                  </a:lnTo>
                  <a:lnTo>
                    <a:pt x="3790480" y="1682318"/>
                  </a:lnTo>
                  <a:lnTo>
                    <a:pt x="3790950" y="1681200"/>
                  </a:lnTo>
                  <a:lnTo>
                    <a:pt x="3790950" y="1678571"/>
                  </a:lnTo>
                  <a:close/>
                </a:path>
                <a:path w="6750684" h="3359785">
                  <a:moveTo>
                    <a:pt x="3790950" y="841006"/>
                  </a:moveTo>
                  <a:lnTo>
                    <a:pt x="3790480" y="839889"/>
                  </a:lnTo>
                  <a:lnTo>
                    <a:pt x="3788626" y="838022"/>
                  </a:lnTo>
                  <a:lnTo>
                    <a:pt x="3787495" y="837552"/>
                  </a:lnTo>
                  <a:lnTo>
                    <a:pt x="3775341" y="837552"/>
                  </a:lnTo>
                  <a:lnTo>
                    <a:pt x="3774224" y="838022"/>
                  </a:lnTo>
                  <a:lnTo>
                    <a:pt x="3772357" y="839889"/>
                  </a:lnTo>
                  <a:lnTo>
                    <a:pt x="3771900" y="841006"/>
                  </a:lnTo>
                  <a:lnTo>
                    <a:pt x="3771900" y="843635"/>
                  </a:lnTo>
                  <a:lnTo>
                    <a:pt x="3772357" y="844753"/>
                  </a:lnTo>
                  <a:lnTo>
                    <a:pt x="3774224" y="846620"/>
                  </a:lnTo>
                  <a:lnTo>
                    <a:pt x="3775341" y="847077"/>
                  </a:lnTo>
                  <a:lnTo>
                    <a:pt x="3787495" y="847077"/>
                  </a:lnTo>
                  <a:lnTo>
                    <a:pt x="3788626" y="846620"/>
                  </a:lnTo>
                  <a:lnTo>
                    <a:pt x="3790480" y="844753"/>
                  </a:lnTo>
                  <a:lnTo>
                    <a:pt x="3790950" y="843635"/>
                  </a:lnTo>
                  <a:lnTo>
                    <a:pt x="3790950" y="841006"/>
                  </a:lnTo>
                  <a:close/>
                </a:path>
                <a:path w="6750684" h="3359785">
                  <a:moveTo>
                    <a:pt x="3790950" y="3441"/>
                  </a:moveTo>
                  <a:lnTo>
                    <a:pt x="3790480" y="2324"/>
                  </a:lnTo>
                  <a:lnTo>
                    <a:pt x="3788626" y="457"/>
                  </a:lnTo>
                  <a:lnTo>
                    <a:pt x="3787495" y="0"/>
                  </a:lnTo>
                  <a:lnTo>
                    <a:pt x="3775341" y="0"/>
                  </a:lnTo>
                  <a:lnTo>
                    <a:pt x="3774224" y="457"/>
                  </a:lnTo>
                  <a:lnTo>
                    <a:pt x="3772357" y="2324"/>
                  </a:lnTo>
                  <a:lnTo>
                    <a:pt x="3771900" y="3441"/>
                  </a:lnTo>
                  <a:lnTo>
                    <a:pt x="3771900" y="6070"/>
                  </a:lnTo>
                  <a:lnTo>
                    <a:pt x="3772357" y="7200"/>
                  </a:lnTo>
                  <a:lnTo>
                    <a:pt x="3774224" y="9055"/>
                  </a:lnTo>
                  <a:lnTo>
                    <a:pt x="3775341" y="9525"/>
                  </a:lnTo>
                  <a:lnTo>
                    <a:pt x="3787495" y="9525"/>
                  </a:lnTo>
                  <a:lnTo>
                    <a:pt x="3788626" y="9055"/>
                  </a:lnTo>
                  <a:lnTo>
                    <a:pt x="3790480" y="7200"/>
                  </a:lnTo>
                  <a:lnTo>
                    <a:pt x="3790950" y="6070"/>
                  </a:lnTo>
                  <a:lnTo>
                    <a:pt x="3790950" y="3441"/>
                  </a:lnTo>
                  <a:close/>
                </a:path>
                <a:path w="6750684" h="3359785">
                  <a:moveTo>
                    <a:pt x="3848100" y="3353689"/>
                  </a:moveTo>
                  <a:lnTo>
                    <a:pt x="3847630" y="3352571"/>
                  </a:lnTo>
                  <a:lnTo>
                    <a:pt x="3845776" y="3350704"/>
                  </a:lnTo>
                  <a:lnTo>
                    <a:pt x="3844645" y="3350247"/>
                  </a:lnTo>
                  <a:lnTo>
                    <a:pt x="3832491" y="3350247"/>
                  </a:lnTo>
                  <a:lnTo>
                    <a:pt x="3831374" y="3350704"/>
                  </a:lnTo>
                  <a:lnTo>
                    <a:pt x="3829507" y="3352571"/>
                  </a:lnTo>
                  <a:lnTo>
                    <a:pt x="3829050" y="3353689"/>
                  </a:lnTo>
                  <a:lnTo>
                    <a:pt x="3829050" y="3356318"/>
                  </a:lnTo>
                  <a:lnTo>
                    <a:pt x="3829507" y="3357435"/>
                  </a:lnTo>
                  <a:lnTo>
                    <a:pt x="3831374" y="3359302"/>
                  </a:lnTo>
                  <a:lnTo>
                    <a:pt x="3832491" y="3359772"/>
                  </a:lnTo>
                  <a:lnTo>
                    <a:pt x="3844645" y="3359772"/>
                  </a:lnTo>
                  <a:lnTo>
                    <a:pt x="3845776" y="3359302"/>
                  </a:lnTo>
                  <a:lnTo>
                    <a:pt x="3847630" y="3357435"/>
                  </a:lnTo>
                  <a:lnTo>
                    <a:pt x="3848100" y="3356318"/>
                  </a:lnTo>
                  <a:lnTo>
                    <a:pt x="3848100" y="3353689"/>
                  </a:lnTo>
                  <a:close/>
                </a:path>
                <a:path w="6750684" h="3359785">
                  <a:moveTo>
                    <a:pt x="3848100" y="2516124"/>
                  </a:moveTo>
                  <a:lnTo>
                    <a:pt x="3847630" y="2515006"/>
                  </a:lnTo>
                  <a:lnTo>
                    <a:pt x="3845776" y="2513139"/>
                  </a:lnTo>
                  <a:lnTo>
                    <a:pt x="3844645" y="2512682"/>
                  </a:lnTo>
                  <a:lnTo>
                    <a:pt x="3832491" y="2512682"/>
                  </a:lnTo>
                  <a:lnTo>
                    <a:pt x="3831374" y="2513139"/>
                  </a:lnTo>
                  <a:lnTo>
                    <a:pt x="3829507" y="2515006"/>
                  </a:lnTo>
                  <a:lnTo>
                    <a:pt x="3829050" y="2516124"/>
                  </a:lnTo>
                  <a:lnTo>
                    <a:pt x="3829050" y="2518753"/>
                  </a:lnTo>
                  <a:lnTo>
                    <a:pt x="3829507" y="2519883"/>
                  </a:lnTo>
                  <a:lnTo>
                    <a:pt x="3831374" y="2521737"/>
                  </a:lnTo>
                  <a:lnTo>
                    <a:pt x="3832491" y="2522207"/>
                  </a:lnTo>
                  <a:lnTo>
                    <a:pt x="3844645" y="2522207"/>
                  </a:lnTo>
                  <a:lnTo>
                    <a:pt x="3845776" y="2521737"/>
                  </a:lnTo>
                  <a:lnTo>
                    <a:pt x="3847630" y="2519883"/>
                  </a:lnTo>
                  <a:lnTo>
                    <a:pt x="3848100" y="2518753"/>
                  </a:lnTo>
                  <a:lnTo>
                    <a:pt x="3848100" y="2516124"/>
                  </a:lnTo>
                  <a:close/>
                </a:path>
                <a:path w="6750684" h="3359785">
                  <a:moveTo>
                    <a:pt x="3848100" y="1678571"/>
                  </a:moveTo>
                  <a:lnTo>
                    <a:pt x="3847630" y="1677441"/>
                  </a:lnTo>
                  <a:lnTo>
                    <a:pt x="3845776" y="1675587"/>
                  </a:lnTo>
                  <a:lnTo>
                    <a:pt x="3844645" y="1675117"/>
                  </a:lnTo>
                  <a:lnTo>
                    <a:pt x="3832491" y="1675117"/>
                  </a:lnTo>
                  <a:lnTo>
                    <a:pt x="3831374" y="1675587"/>
                  </a:lnTo>
                  <a:lnTo>
                    <a:pt x="3829507" y="1677441"/>
                  </a:lnTo>
                  <a:lnTo>
                    <a:pt x="3829050" y="1678571"/>
                  </a:lnTo>
                  <a:lnTo>
                    <a:pt x="3829050" y="1681200"/>
                  </a:lnTo>
                  <a:lnTo>
                    <a:pt x="3829507" y="1682318"/>
                  </a:lnTo>
                  <a:lnTo>
                    <a:pt x="3831374" y="1684185"/>
                  </a:lnTo>
                  <a:lnTo>
                    <a:pt x="3832491" y="1684642"/>
                  </a:lnTo>
                  <a:lnTo>
                    <a:pt x="3844645" y="1684642"/>
                  </a:lnTo>
                  <a:lnTo>
                    <a:pt x="3845776" y="1684185"/>
                  </a:lnTo>
                  <a:lnTo>
                    <a:pt x="3847630" y="1682318"/>
                  </a:lnTo>
                  <a:lnTo>
                    <a:pt x="3848100" y="1681200"/>
                  </a:lnTo>
                  <a:lnTo>
                    <a:pt x="3848100" y="1678571"/>
                  </a:lnTo>
                  <a:close/>
                </a:path>
                <a:path w="6750684" h="3359785">
                  <a:moveTo>
                    <a:pt x="3848100" y="841006"/>
                  </a:moveTo>
                  <a:lnTo>
                    <a:pt x="3847630" y="839889"/>
                  </a:lnTo>
                  <a:lnTo>
                    <a:pt x="3845776" y="838022"/>
                  </a:lnTo>
                  <a:lnTo>
                    <a:pt x="3844645" y="837552"/>
                  </a:lnTo>
                  <a:lnTo>
                    <a:pt x="3832491" y="837552"/>
                  </a:lnTo>
                  <a:lnTo>
                    <a:pt x="3831374" y="838022"/>
                  </a:lnTo>
                  <a:lnTo>
                    <a:pt x="3829507" y="839889"/>
                  </a:lnTo>
                  <a:lnTo>
                    <a:pt x="3829050" y="841006"/>
                  </a:lnTo>
                  <a:lnTo>
                    <a:pt x="3829050" y="843635"/>
                  </a:lnTo>
                  <a:lnTo>
                    <a:pt x="3829507" y="844753"/>
                  </a:lnTo>
                  <a:lnTo>
                    <a:pt x="3831374" y="846620"/>
                  </a:lnTo>
                  <a:lnTo>
                    <a:pt x="3832491" y="847077"/>
                  </a:lnTo>
                  <a:lnTo>
                    <a:pt x="3844645" y="847077"/>
                  </a:lnTo>
                  <a:lnTo>
                    <a:pt x="3845776" y="846620"/>
                  </a:lnTo>
                  <a:lnTo>
                    <a:pt x="3847630" y="844753"/>
                  </a:lnTo>
                  <a:lnTo>
                    <a:pt x="3848100" y="843635"/>
                  </a:lnTo>
                  <a:lnTo>
                    <a:pt x="3848100" y="841006"/>
                  </a:lnTo>
                  <a:close/>
                </a:path>
                <a:path w="6750684" h="3359785">
                  <a:moveTo>
                    <a:pt x="3848100" y="3441"/>
                  </a:moveTo>
                  <a:lnTo>
                    <a:pt x="3847630" y="2324"/>
                  </a:lnTo>
                  <a:lnTo>
                    <a:pt x="3845776" y="457"/>
                  </a:lnTo>
                  <a:lnTo>
                    <a:pt x="3844645" y="0"/>
                  </a:lnTo>
                  <a:lnTo>
                    <a:pt x="3832491" y="0"/>
                  </a:lnTo>
                  <a:lnTo>
                    <a:pt x="3831374" y="457"/>
                  </a:lnTo>
                  <a:lnTo>
                    <a:pt x="3829507" y="2324"/>
                  </a:lnTo>
                  <a:lnTo>
                    <a:pt x="3829050" y="3441"/>
                  </a:lnTo>
                  <a:lnTo>
                    <a:pt x="3829050" y="6070"/>
                  </a:lnTo>
                  <a:lnTo>
                    <a:pt x="3829507" y="7200"/>
                  </a:lnTo>
                  <a:lnTo>
                    <a:pt x="3831374" y="9055"/>
                  </a:lnTo>
                  <a:lnTo>
                    <a:pt x="3832491" y="9525"/>
                  </a:lnTo>
                  <a:lnTo>
                    <a:pt x="3844645" y="9525"/>
                  </a:lnTo>
                  <a:lnTo>
                    <a:pt x="3845776" y="9055"/>
                  </a:lnTo>
                  <a:lnTo>
                    <a:pt x="3847630" y="7200"/>
                  </a:lnTo>
                  <a:lnTo>
                    <a:pt x="3848100" y="6070"/>
                  </a:lnTo>
                  <a:lnTo>
                    <a:pt x="3848100" y="3441"/>
                  </a:lnTo>
                  <a:close/>
                </a:path>
                <a:path w="6750684" h="3359785">
                  <a:moveTo>
                    <a:pt x="3905250" y="3353689"/>
                  </a:moveTo>
                  <a:lnTo>
                    <a:pt x="3904780" y="3352571"/>
                  </a:lnTo>
                  <a:lnTo>
                    <a:pt x="3902926" y="3350704"/>
                  </a:lnTo>
                  <a:lnTo>
                    <a:pt x="3901795" y="3350247"/>
                  </a:lnTo>
                  <a:lnTo>
                    <a:pt x="3889641" y="3350247"/>
                  </a:lnTo>
                  <a:lnTo>
                    <a:pt x="3888524" y="3350704"/>
                  </a:lnTo>
                  <a:lnTo>
                    <a:pt x="3886657" y="3352571"/>
                  </a:lnTo>
                  <a:lnTo>
                    <a:pt x="3886200" y="3353689"/>
                  </a:lnTo>
                  <a:lnTo>
                    <a:pt x="3886200" y="3356318"/>
                  </a:lnTo>
                  <a:lnTo>
                    <a:pt x="3886657" y="3357435"/>
                  </a:lnTo>
                  <a:lnTo>
                    <a:pt x="3888524" y="3359302"/>
                  </a:lnTo>
                  <a:lnTo>
                    <a:pt x="3889641" y="3359772"/>
                  </a:lnTo>
                  <a:lnTo>
                    <a:pt x="3901795" y="3359772"/>
                  </a:lnTo>
                  <a:lnTo>
                    <a:pt x="3902926" y="3359302"/>
                  </a:lnTo>
                  <a:lnTo>
                    <a:pt x="3904780" y="3357435"/>
                  </a:lnTo>
                  <a:lnTo>
                    <a:pt x="3905250" y="3356318"/>
                  </a:lnTo>
                  <a:lnTo>
                    <a:pt x="3905250" y="3353689"/>
                  </a:lnTo>
                  <a:close/>
                </a:path>
                <a:path w="6750684" h="3359785">
                  <a:moveTo>
                    <a:pt x="3905250" y="2516124"/>
                  </a:moveTo>
                  <a:lnTo>
                    <a:pt x="3904780" y="2515006"/>
                  </a:lnTo>
                  <a:lnTo>
                    <a:pt x="3902926" y="2513139"/>
                  </a:lnTo>
                  <a:lnTo>
                    <a:pt x="3901795" y="2512682"/>
                  </a:lnTo>
                  <a:lnTo>
                    <a:pt x="3889641" y="2512682"/>
                  </a:lnTo>
                  <a:lnTo>
                    <a:pt x="3888524" y="2513139"/>
                  </a:lnTo>
                  <a:lnTo>
                    <a:pt x="3886657" y="2515006"/>
                  </a:lnTo>
                  <a:lnTo>
                    <a:pt x="3886200" y="2516124"/>
                  </a:lnTo>
                  <a:lnTo>
                    <a:pt x="3886200" y="2518753"/>
                  </a:lnTo>
                  <a:lnTo>
                    <a:pt x="3886657" y="2519883"/>
                  </a:lnTo>
                  <a:lnTo>
                    <a:pt x="3888524" y="2521737"/>
                  </a:lnTo>
                  <a:lnTo>
                    <a:pt x="3889641" y="2522207"/>
                  </a:lnTo>
                  <a:lnTo>
                    <a:pt x="3901795" y="2522207"/>
                  </a:lnTo>
                  <a:lnTo>
                    <a:pt x="3902926" y="2521737"/>
                  </a:lnTo>
                  <a:lnTo>
                    <a:pt x="3904780" y="2519883"/>
                  </a:lnTo>
                  <a:lnTo>
                    <a:pt x="3905250" y="2518753"/>
                  </a:lnTo>
                  <a:lnTo>
                    <a:pt x="3905250" y="2516124"/>
                  </a:lnTo>
                  <a:close/>
                </a:path>
                <a:path w="6750684" h="3359785">
                  <a:moveTo>
                    <a:pt x="3905250" y="1678571"/>
                  </a:moveTo>
                  <a:lnTo>
                    <a:pt x="3904780" y="1677441"/>
                  </a:lnTo>
                  <a:lnTo>
                    <a:pt x="3902926" y="1675587"/>
                  </a:lnTo>
                  <a:lnTo>
                    <a:pt x="3901795" y="1675117"/>
                  </a:lnTo>
                  <a:lnTo>
                    <a:pt x="3889641" y="1675117"/>
                  </a:lnTo>
                  <a:lnTo>
                    <a:pt x="3888524" y="1675587"/>
                  </a:lnTo>
                  <a:lnTo>
                    <a:pt x="3886657" y="1677441"/>
                  </a:lnTo>
                  <a:lnTo>
                    <a:pt x="3886200" y="1678571"/>
                  </a:lnTo>
                  <a:lnTo>
                    <a:pt x="3886200" y="1681200"/>
                  </a:lnTo>
                  <a:lnTo>
                    <a:pt x="3886657" y="1682318"/>
                  </a:lnTo>
                  <a:lnTo>
                    <a:pt x="3888524" y="1684185"/>
                  </a:lnTo>
                  <a:lnTo>
                    <a:pt x="3889641" y="1684642"/>
                  </a:lnTo>
                  <a:lnTo>
                    <a:pt x="3901795" y="1684642"/>
                  </a:lnTo>
                  <a:lnTo>
                    <a:pt x="3902926" y="1684185"/>
                  </a:lnTo>
                  <a:lnTo>
                    <a:pt x="3904780" y="1682318"/>
                  </a:lnTo>
                  <a:lnTo>
                    <a:pt x="3905250" y="1681200"/>
                  </a:lnTo>
                  <a:lnTo>
                    <a:pt x="3905250" y="1678571"/>
                  </a:lnTo>
                  <a:close/>
                </a:path>
                <a:path w="6750684" h="3359785">
                  <a:moveTo>
                    <a:pt x="3905250" y="841006"/>
                  </a:moveTo>
                  <a:lnTo>
                    <a:pt x="3904780" y="839889"/>
                  </a:lnTo>
                  <a:lnTo>
                    <a:pt x="3902926" y="838022"/>
                  </a:lnTo>
                  <a:lnTo>
                    <a:pt x="3901795" y="837552"/>
                  </a:lnTo>
                  <a:lnTo>
                    <a:pt x="3889641" y="837552"/>
                  </a:lnTo>
                  <a:lnTo>
                    <a:pt x="3888524" y="838022"/>
                  </a:lnTo>
                  <a:lnTo>
                    <a:pt x="3886657" y="839889"/>
                  </a:lnTo>
                  <a:lnTo>
                    <a:pt x="3886200" y="841006"/>
                  </a:lnTo>
                  <a:lnTo>
                    <a:pt x="3886200" y="843635"/>
                  </a:lnTo>
                  <a:lnTo>
                    <a:pt x="3886657" y="844753"/>
                  </a:lnTo>
                  <a:lnTo>
                    <a:pt x="3888524" y="846620"/>
                  </a:lnTo>
                  <a:lnTo>
                    <a:pt x="3889641" y="847077"/>
                  </a:lnTo>
                  <a:lnTo>
                    <a:pt x="3901795" y="847077"/>
                  </a:lnTo>
                  <a:lnTo>
                    <a:pt x="3902926" y="846620"/>
                  </a:lnTo>
                  <a:lnTo>
                    <a:pt x="3904780" y="844753"/>
                  </a:lnTo>
                  <a:lnTo>
                    <a:pt x="3905250" y="843635"/>
                  </a:lnTo>
                  <a:lnTo>
                    <a:pt x="3905250" y="841006"/>
                  </a:lnTo>
                  <a:close/>
                </a:path>
                <a:path w="6750684" h="3359785">
                  <a:moveTo>
                    <a:pt x="3905250" y="3441"/>
                  </a:moveTo>
                  <a:lnTo>
                    <a:pt x="3904780" y="2324"/>
                  </a:lnTo>
                  <a:lnTo>
                    <a:pt x="3902926" y="457"/>
                  </a:lnTo>
                  <a:lnTo>
                    <a:pt x="3901795" y="0"/>
                  </a:lnTo>
                  <a:lnTo>
                    <a:pt x="3889641" y="0"/>
                  </a:lnTo>
                  <a:lnTo>
                    <a:pt x="3888524" y="457"/>
                  </a:lnTo>
                  <a:lnTo>
                    <a:pt x="3886657" y="2324"/>
                  </a:lnTo>
                  <a:lnTo>
                    <a:pt x="3886200" y="3441"/>
                  </a:lnTo>
                  <a:lnTo>
                    <a:pt x="3886200" y="6070"/>
                  </a:lnTo>
                  <a:lnTo>
                    <a:pt x="3886657" y="7200"/>
                  </a:lnTo>
                  <a:lnTo>
                    <a:pt x="3888524" y="9055"/>
                  </a:lnTo>
                  <a:lnTo>
                    <a:pt x="3889641" y="9525"/>
                  </a:lnTo>
                  <a:lnTo>
                    <a:pt x="3901795" y="9525"/>
                  </a:lnTo>
                  <a:lnTo>
                    <a:pt x="3902926" y="9055"/>
                  </a:lnTo>
                  <a:lnTo>
                    <a:pt x="3904780" y="7200"/>
                  </a:lnTo>
                  <a:lnTo>
                    <a:pt x="3905250" y="6070"/>
                  </a:lnTo>
                  <a:lnTo>
                    <a:pt x="3905250" y="3441"/>
                  </a:lnTo>
                  <a:close/>
                </a:path>
                <a:path w="6750684" h="3359785">
                  <a:moveTo>
                    <a:pt x="3962400" y="3353689"/>
                  </a:moveTo>
                  <a:lnTo>
                    <a:pt x="3961930" y="3352571"/>
                  </a:lnTo>
                  <a:lnTo>
                    <a:pt x="3960076" y="3350704"/>
                  </a:lnTo>
                  <a:lnTo>
                    <a:pt x="3958945" y="3350247"/>
                  </a:lnTo>
                  <a:lnTo>
                    <a:pt x="3946791" y="3350247"/>
                  </a:lnTo>
                  <a:lnTo>
                    <a:pt x="3945674" y="3350704"/>
                  </a:lnTo>
                  <a:lnTo>
                    <a:pt x="3943807" y="3352571"/>
                  </a:lnTo>
                  <a:lnTo>
                    <a:pt x="3943350" y="3353689"/>
                  </a:lnTo>
                  <a:lnTo>
                    <a:pt x="3943350" y="3356318"/>
                  </a:lnTo>
                  <a:lnTo>
                    <a:pt x="3943807" y="3357435"/>
                  </a:lnTo>
                  <a:lnTo>
                    <a:pt x="3945674" y="3359302"/>
                  </a:lnTo>
                  <a:lnTo>
                    <a:pt x="3946791" y="3359772"/>
                  </a:lnTo>
                  <a:lnTo>
                    <a:pt x="3958945" y="3359772"/>
                  </a:lnTo>
                  <a:lnTo>
                    <a:pt x="3960076" y="3359302"/>
                  </a:lnTo>
                  <a:lnTo>
                    <a:pt x="3961930" y="3357435"/>
                  </a:lnTo>
                  <a:lnTo>
                    <a:pt x="3962400" y="3356318"/>
                  </a:lnTo>
                  <a:lnTo>
                    <a:pt x="3962400" y="3353689"/>
                  </a:lnTo>
                  <a:close/>
                </a:path>
                <a:path w="6750684" h="3359785">
                  <a:moveTo>
                    <a:pt x="3962400" y="2516124"/>
                  </a:moveTo>
                  <a:lnTo>
                    <a:pt x="3961930" y="2515006"/>
                  </a:lnTo>
                  <a:lnTo>
                    <a:pt x="3960076" y="2513139"/>
                  </a:lnTo>
                  <a:lnTo>
                    <a:pt x="3958945" y="2512682"/>
                  </a:lnTo>
                  <a:lnTo>
                    <a:pt x="3946791" y="2512682"/>
                  </a:lnTo>
                  <a:lnTo>
                    <a:pt x="3945674" y="2513139"/>
                  </a:lnTo>
                  <a:lnTo>
                    <a:pt x="3943807" y="2515006"/>
                  </a:lnTo>
                  <a:lnTo>
                    <a:pt x="3943350" y="2516124"/>
                  </a:lnTo>
                  <a:lnTo>
                    <a:pt x="3943350" y="2518753"/>
                  </a:lnTo>
                  <a:lnTo>
                    <a:pt x="3943807" y="2519883"/>
                  </a:lnTo>
                  <a:lnTo>
                    <a:pt x="3945674" y="2521737"/>
                  </a:lnTo>
                  <a:lnTo>
                    <a:pt x="3946791" y="2522207"/>
                  </a:lnTo>
                  <a:lnTo>
                    <a:pt x="3958945" y="2522207"/>
                  </a:lnTo>
                  <a:lnTo>
                    <a:pt x="3960076" y="2521737"/>
                  </a:lnTo>
                  <a:lnTo>
                    <a:pt x="3961930" y="2519883"/>
                  </a:lnTo>
                  <a:lnTo>
                    <a:pt x="3962400" y="2518753"/>
                  </a:lnTo>
                  <a:lnTo>
                    <a:pt x="3962400" y="2516124"/>
                  </a:lnTo>
                  <a:close/>
                </a:path>
                <a:path w="6750684" h="3359785">
                  <a:moveTo>
                    <a:pt x="3962400" y="1678571"/>
                  </a:moveTo>
                  <a:lnTo>
                    <a:pt x="3961930" y="1677441"/>
                  </a:lnTo>
                  <a:lnTo>
                    <a:pt x="3960076" y="1675587"/>
                  </a:lnTo>
                  <a:lnTo>
                    <a:pt x="3958945" y="1675117"/>
                  </a:lnTo>
                  <a:lnTo>
                    <a:pt x="3946791" y="1675117"/>
                  </a:lnTo>
                  <a:lnTo>
                    <a:pt x="3945674" y="1675587"/>
                  </a:lnTo>
                  <a:lnTo>
                    <a:pt x="3943807" y="1677441"/>
                  </a:lnTo>
                  <a:lnTo>
                    <a:pt x="3943350" y="1678571"/>
                  </a:lnTo>
                  <a:lnTo>
                    <a:pt x="3943350" y="1681200"/>
                  </a:lnTo>
                  <a:lnTo>
                    <a:pt x="3943807" y="1682318"/>
                  </a:lnTo>
                  <a:lnTo>
                    <a:pt x="3945674" y="1684185"/>
                  </a:lnTo>
                  <a:lnTo>
                    <a:pt x="3946791" y="1684642"/>
                  </a:lnTo>
                  <a:lnTo>
                    <a:pt x="3958945" y="1684642"/>
                  </a:lnTo>
                  <a:lnTo>
                    <a:pt x="3960076" y="1684185"/>
                  </a:lnTo>
                  <a:lnTo>
                    <a:pt x="3961930" y="1682318"/>
                  </a:lnTo>
                  <a:lnTo>
                    <a:pt x="3962400" y="1681200"/>
                  </a:lnTo>
                  <a:lnTo>
                    <a:pt x="3962400" y="1678571"/>
                  </a:lnTo>
                  <a:close/>
                </a:path>
                <a:path w="6750684" h="3359785">
                  <a:moveTo>
                    <a:pt x="3962400" y="841006"/>
                  </a:moveTo>
                  <a:lnTo>
                    <a:pt x="3961930" y="839889"/>
                  </a:lnTo>
                  <a:lnTo>
                    <a:pt x="3960076" y="838022"/>
                  </a:lnTo>
                  <a:lnTo>
                    <a:pt x="3958945" y="837552"/>
                  </a:lnTo>
                  <a:lnTo>
                    <a:pt x="3946791" y="837552"/>
                  </a:lnTo>
                  <a:lnTo>
                    <a:pt x="3945674" y="838022"/>
                  </a:lnTo>
                  <a:lnTo>
                    <a:pt x="3943807" y="839889"/>
                  </a:lnTo>
                  <a:lnTo>
                    <a:pt x="3943350" y="841006"/>
                  </a:lnTo>
                  <a:lnTo>
                    <a:pt x="3943350" y="843635"/>
                  </a:lnTo>
                  <a:lnTo>
                    <a:pt x="3943807" y="844753"/>
                  </a:lnTo>
                  <a:lnTo>
                    <a:pt x="3945674" y="846620"/>
                  </a:lnTo>
                  <a:lnTo>
                    <a:pt x="3946791" y="847077"/>
                  </a:lnTo>
                  <a:lnTo>
                    <a:pt x="3958945" y="847077"/>
                  </a:lnTo>
                  <a:lnTo>
                    <a:pt x="3960076" y="846620"/>
                  </a:lnTo>
                  <a:lnTo>
                    <a:pt x="3961930" y="844753"/>
                  </a:lnTo>
                  <a:lnTo>
                    <a:pt x="3962400" y="843635"/>
                  </a:lnTo>
                  <a:lnTo>
                    <a:pt x="3962400" y="841006"/>
                  </a:lnTo>
                  <a:close/>
                </a:path>
                <a:path w="6750684" h="3359785">
                  <a:moveTo>
                    <a:pt x="3962400" y="3441"/>
                  </a:moveTo>
                  <a:lnTo>
                    <a:pt x="3961930" y="2324"/>
                  </a:lnTo>
                  <a:lnTo>
                    <a:pt x="3960076" y="457"/>
                  </a:lnTo>
                  <a:lnTo>
                    <a:pt x="3958945" y="0"/>
                  </a:lnTo>
                  <a:lnTo>
                    <a:pt x="3946791" y="0"/>
                  </a:lnTo>
                  <a:lnTo>
                    <a:pt x="3945674" y="457"/>
                  </a:lnTo>
                  <a:lnTo>
                    <a:pt x="3943807" y="2324"/>
                  </a:lnTo>
                  <a:lnTo>
                    <a:pt x="3943350" y="3441"/>
                  </a:lnTo>
                  <a:lnTo>
                    <a:pt x="3943350" y="6070"/>
                  </a:lnTo>
                  <a:lnTo>
                    <a:pt x="3943807" y="7200"/>
                  </a:lnTo>
                  <a:lnTo>
                    <a:pt x="3945674" y="9055"/>
                  </a:lnTo>
                  <a:lnTo>
                    <a:pt x="3946791" y="9525"/>
                  </a:lnTo>
                  <a:lnTo>
                    <a:pt x="3958945" y="9525"/>
                  </a:lnTo>
                  <a:lnTo>
                    <a:pt x="3960076" y="9055"/>
                  </a:lnTo>
                  <a:lnTo>
                    <a:pt x="3961930" y="7200"/>
                  </a:lnTo>
                  <a:lnTo>
                    <a:pt x="3962400" y="6070"/>
                  </a:lnTo>
                  <a:lnTo>
                    <a:pt x="3962400" y="3441"/>
                  </a:lnTo>
                  <a:close/>
                </a:path>
                <a:path w="6750684" h="3359785">
                  <a:moveTo>
                    <a:pt x="4019550" y="3353689"/>
                  </a:moveTo>
                  <a:lnTo>
                    <a:pt x="4019080" y="3352571"/>
                  </a:lnTo>
                  <a:lnTo>
                    <a:pt x="4017226" y="3350704"/>
                  </a:lnTo>
                  <a:lnTo>
                    <a:pt x="4016095" y="3350247"/>
                  </a:lnTo>
                  <a:lnTo>
                    <a:pt x="4003941" y="3350247"/>
                  </a:lnTo>
                  <a:lnTo>
                    <a:pt x="4002824" y="3350704"/>
                  </a:lnTo>
                  <a:lnTo>
                    <a:pt x="4000957" y="3352571"/>
                  </a:lnTo>
                  <a:lnTo>
                    <a:pt x="4000500" y="3353689"/>
                  </a:lnTo>
                  <a:lnTo>
                    <a:pt x="4000500" y="3356318"/>
                  </a:lnTo>
                  <a:lnTo>
                    <a:pt x="4000957" y="3357435"/>
                  </a:lnTo>
                  <a:lnTo>
                    <a:pt x="4002824" y="3359302"/>
                  </a:lnTo>
                  <a:lnTo>
                    <a:pt x="4003941" y="3359772"/>
                  </a:lnTo>
                  <a:lnTo>
                    <a:pt x="4016095" y="3359772"/>
                  </a:lnTo>
                  <a:lnTo>
                    <a:pt x="4017226" y="3359302"/>
                  </a:lnTo>
                  <a:lnTo>
                    <a:pt x="4019080" y="3357435"/>
                  </a:lnTo>
                  <a:lnTo>
                    <a:pt x="4019550" y="3356318"/>
                  </a:lnTo>
                  <a:lnTo>
                    <a:pt x="4019550" y="3353689"/>
                  </a:lnTo>
                  <a:close/>
                </a:path>
                <a:path w="6750684" h="3359785">
                  <a:moveTo>
                    <a:pt x="4019550" y="2516124"/>
                  </a:moveTo>
                  <a:lnTo>
                    <a:pt x="4019080" y="2515006"/>
                  </a:lnTo>
                  <a:lnTo>
                    <a:pt x="4017226" y="2513139"/>
                  </a:lnTo>
                  <a:lnTo>
                    <a:pt x="4016095" y="2512682"/>
                  </a:lnTo>
                  <a:lnTo>
                    <a:pt x="4003941" y="2512682"/>
                  </a:lnTo>
                  <a:lnTo>
                    <a:pt x="4002824" y="2513139"/>
                  </a:lnTo>
                  <a:lnTo>
                    <a:pt x="4000957" y="2515006"/>
                  </a:lnTo>
                  <a:lnTo>
                    <a:pt x="4000500" y="2516124"/>
                  </a:lnTo>
                  <a:lnTo>
                    <a:pt x="4000500" y="2518753"/>
                  </a:lnTo>
                  <a:lnTo>
                    <a:pt x="4000957" y="2519883"/>
                  </a:lnTo>
                  <a:lnTo>
                    <a:pt x="4002824" y="2521737"/>
                  </a:lnTo>
                  <a:lnTo>
                    <a:pt x="4003941" y="2522207"/>
                  </a:lnTo>
                  <a:lnTo>
                    <a:pt x="4016095" y="2522207"/>
                  </a:lnTo>
                  <a:lnTo>
                    <a:pt x="4017226" y="2521737"/>
                  </a:lnTo>
                  <a:lnTo>
                    <a:pt x="4019080" y="2519883"/>
                  </a:lnTo>
                  <a:lnTo>
                    <a:pt x="4019550" y="2518753"/>
                  </a:lnTo>
                  <a:lnTo>
                    <a:pt x="4019550" y="2516124"/>
                  </a:lnTo>
                  <a:close/>
                </a:path>
                <a:path w="6750684" h="3359785">
                  <a:moveTo>
                    <a:pt x="4019550" y="1678571"/>
                  </a:moveTo>
                  <a:lnTo>
                    <a:pt x="4019080" y="1677441"/>
                  </a:lnTo>
                  <a:lnTo>
                    <a:pt x="4017226" y="1675587"/>
                  </a:lnTo>
                  <a:lnTo>
                    <a:pt x="4016095" y="1675117"/>
                  </a:lnTo>
                  <a:lnTo>
                    <a:pt x="4003941" y="1675117"/>
                  </a:lnTo>
                  <a:lnTo>
                    <a:pt x="4002824" y="1675587"/>
                  </a:lnTo>
                  <a:lnTo>
                    <a:pt x="4000957" y="1677441"/>
                  </a:lnTo>
                  <a:lnTo>
                    <a:pt x="4000500" y="1678571"/>
                  </a:lnTo>
                  <a:lnTo>
                    <a:pt x="4000500" y="1681200"/>
                  </a:lnTo>
                  <a:lnTo>
                    <a:pt x="4000957" y="1682318"/>
                  </a:lnTo>
                  <a:lnTo>
                    <a:pt x="4002824" y="1684185"/>
                  </a:lnTo>
                  <a:lnTo>
                    <a:pt x="4003941" y="1684642"/>
                  </a:lnTo>
                  <a:lnTo>
                    <a:pt x="4016095" y="1684642"/>
                  </a:lnTo>
                  <a:lnTo>
                    <a:pt x="4017226" y="1684185"/>
                  </a:lnTo>
                  <a:lnTo>
                    <a:pt x="4019080" y="1682318"/>
                  </a:lnTo>
                  <a:lnTo>
                    <a:pt x="4019550" y="1681200"/>
                  </a:lnTo>
                  <a:lnTo>
                    <a:pt x="4019550" y="1678571"/>
                  </a:lnTo>
                  <a:close/>
                </a:path>
                <a:path w="6750684" h="3359785">
                  <a:moveTo>
                    <a:pt x="4019550" y="841006"/>
                  </a:moveTo>
                  <a:lnTo>
                    <a:pt x="4019080" y="839889"/>
                  </a:lnTo>
                  <a:lnTo>
                    <a:pt x="4017226" y="838022"/>
                  </a:lnTo>
                  <a:lnTo>
                    <a:pt x="4016095" y="837552"/>
                  </a:lnTo>
                  <a:lnTo>
                    <a:pt x="4003941" y="837552"/>
                  </a:lnTo>
                  <a:lnTo>
                    <a:pt x="4002824" y="838022"/>
                  </a:lnTo>
                  <a:lnTo>
                    <a:pt x="4000957" y="839889"/>
                  </a:lnTo>
                  <a:lnTo>
                    <a:pt x="4000500" y="841006"/>
                  </a:lnTo>
                  <a:lnTo>
                    <a:pt x="4000500" y="843635"/>
                  </a:lnTo>
                  <a:lnTo>
                    <a:pt x="4000957" y="844753"/>
                  </a:lnTo>
                  <a:lnTo>
                    <a:pt x="4002824" y="846620"/>
                  </a:lnTo>
                  <a:lnTo>
                    <a:pt x="4003941" y="847077"/>
                  </a:lnTo>
                  <a:lnTo>
                    <a:pt x="4016095" y="847077"/>
                  </a:lnTo>
                  <a:lnTo>
                    <a:pt x="4017226" y="846620"/>
                  </a:lnTo>
                  <a:lnTo>
                    <a:pt x="4019080" y="844753"/>
                  </a:lnTo>
                  <a:lnTo>
                    <a:pt x="4019550" y="843635"/>
                  </a:lnTo>
                  <a:lnTo>
                    <a:pt x="4019550" y="841006"/>
                  </a:lnTo>
                  <a:close/>
                </a:path>
                <a:path w="6750684" h="3359785">
                  <a:moveTo>
                    <a:pt x="4019550" y="3441"/>
                  </a:moveTo>
                  <a:lnTo>
                    <a:pt x="4019080" y="2324"/>
                  </a:lnTo>
                  <a:lnTo>
                    <a:pt x="4017226" y="457"/>
                  </a:lnTo>
                  <a:lnTo>
                    <a:pt x="4016095" y="0"/>
                  </a:lnTo>
                  <a:lnTo>
                    <a:pt x="4003941" y="0"/>
                  </a:lnTo>
                  <a:lnTo>
                    <a:pt x="4002824" y="457"/>
                  </a:lnTo>
                  <a:lnTo>
                    <a:pt x="4000957" y="2324"/>
                  </a:lnTo>
                  <a:lnTo>
                    <a:pt x="4000500" y="3441"/>
                  </a:lnTo>
                  <a:lnTo>
                    <a:pt x="4000500" y="6070"/>
                  </a:lnTo>
                  <a:lnTo>
                    <a:pt x="4000957" y="7200"/>
                  </a:lnTo>
                  <a:lnTo>
                    <a:pt x="4002824" y="9055"/>
                  </a:lnTo>
                  <a:lnTo>
                    <a:pt x="4003941" y="9525"/>
                  </a:lnTo>
                  <a:lnTo>
                    <a:pt x="4016095" y="9525"/>
                  </a:lnTo>
                  <a:lnTo>
                    <a:pt x="4017226" y="9055"/>
                  </a:lnTo>
                  <a:lnTo>
                    <a:pt x="4019080" y="7200"/>
                  </a:lnTo>
                  <a:lnTo>
                    <a:pt x="4019550" y="6070"/>
                  </a:lnTo>
                  <a:lnTo>
                    <a:pt x="4019550" y="3441"/>
                  </a:lnTo>
                  <a:close/>
                </a:path>
                <a:path w="6750684" h="3359785">
                  <a:moveTo>
                    <a:pt x="4076700" y="3353689"/>
                  </a:moveTo>
                  <a:lnTo>
                    <a:pt x="4076230" y="3352571"/>
                  </a:lnTo>
                  <a:lnTo>
                    <a:pt x="4074376" y="3350704"/>
                  </a:lnTo>
                  <a:lnTo>
                    <a:pt x="4073245" y="3350247"/>
                  </a:lnTo>
                  <a:lnTo>
                    <a:pt x="4061091" y="3350247"/>
                  </a:lnTo>
                  <a:lnTo>
                    <a:pt x="4059974" y="3350704"/>
                  </a:lnTo>
                  <a:lnTo>
                    <a:pt x="4058107" y="3352571"/>
                  </a:lnTo>
                  <a:lnTo>
                    <a:pt x="4057650" y="3353689"/>
                  </a:lnTo>
                  <a:lnTo>
                    <a:pt x="4057650" y="3356318"/>
                  </a:lnTo>
                  <a:lnTo>
                    <a:pt x="4058107" y="3357435"/>
                  </a:lnTo>
                  <a:lnTo>
                    <a:pt x="4059974" y="3359302"/>
                  </a:lnTo>
                  <a:lnTo>
                    <a:pt x="4061091" y="3359772"/>
                  </a:lnTo>
                  <a:lnTo>
                    <a:pt x="4073245" y="3359772"/>
                  </a:lnTo>
                  <a:lnTo>
                    <a:pt x="4074376" y="3359302"/>
                  </a:lnTo>
                  <a:lnTo>
                    <a:pt x="4076230" y="3357435"/>
                  </a:lnTo>
                  <a:lnTo>
                    <a:pt x="4076700" y="3356318"/>
                  </a:lnTo>
                  <a:lnTo>
                    <a:pt x="4076700" y="3353689"/>
                  </a:lnTo>
                  <a:close/>
                </a:path>
                <a:path w="6750684" h="3359785">
                  <a:moveTo>
                    <a:pt x="4076700" y="2516124"/>
                  </a:moveTo>
                  <a:lnTo>
                    <a:pt x="4076230" y="2515006"/>
                  </a:lnTo>
                  <a:lnTo>
                    <a:pt x="4074376" y="2513139"/>
                  </a:lnTo>
                  <a:lnTo>
                    <a:pt x="4073245" y="2512682"/>
                  </a:lnTo>
                  <a:lnTo>
                    <a:pt x="4061091" y="2512682"/>
                  </a:lnTo>
                  <a:lnTo>
                    <a:pt x="4059974" y="2513139"/>
                  </a:lnTo>
                  <a:lnTo>
                    <a:pt x="4058107" y="2515006"/>
                  </a:lnTo>
                  <a:lnTo>
                    <a:pt x="4057650" y="2516124"/>
                  </a:lnTo>
                  <a:lnTo>
                    <a:pt x="4057650" y="2518753"/>
                  </a:lnTo>
                  <a:lnTo>
                    <a:pt x="4058107" y="2519883"/>
                  </a:lnTo>
                  <a:lnTo>
                    <a:pt x="4059974" y="2521737"/>
                  </a:lnTo>
                  <a:lnTo>
                    <a:pt x="4061091" y="2522207"/>
                  </a:lnTo>
                  <a:lnTo>
                    <a:pt x="4073245" y="2522207"/>
                  </a:lnTo>
                  <a:lnTo>
                    <a:pt x="4074376" y="2521737"/>
                  </a:lnTo>
                  <a:lnTo>
                    <a:pt x="4076230" y="2519883"/>
                  </a:lnTo>
                  <a:lnTo>
                    <a:pt x="4076700" y="2518753"/>
                  </a:lnTo>
                  <a:lnTo>
                    <a:pt x="4076700" y="2516124"/>
                  </a:lnTo>
                  <a:close/>
                </a:path>
                <a:path w="6750684" h="3359785">
                  <a:moveTo>
                    <a:pt x="4076700" y="1678571"/>
                  </a:moveTo>
                  <a:lnTo>
                    <a:pt x="4076230" y="1677441"/>
                  </a:lnTo>
                  <a:lnTo>
                    <a:pt x="4074376" y="1675587"/>
                  </a:lnTo>
                  <a:lnTo>
                    <a:pt x="4073245" y="1675117"/>
                  </a:lnTo>
                  <a:lnTo>
                    <a:pt x="4061091" y="1675117"/>
                  </a:lnTo>
                  <a:lnTo>
                    <a:pt x="4059974" y="1675587"/>
                  </a:lnTo>
                  <a:lnTo>
                    <a:pt x="4058107" y="1677441"/>
                  </a:lnTo>
                  <a:lnTo>
                    <a:pt x="4057650" y="1678571"/>
                  </a:lnTo>
                  <a:lnTo>
                    <a:pt x="4057650" y="1681200"/>
                  </a:lnTo>
                  <a:lnTo>
                    <a:pt x="4058107" y="1682318"/>
                  </a:lnTo>
                  <a:lnTo>
                    <a:pt x="4059974" y="1684185"/>
                  </a:lnTo>
                  <a:lnTo>
                    <a:pt x="4061091" y="1684642"/>
                  </a:lnTo>
                  <a:lnTo>
                    <a:pt x="4073245" y="1684642"/>
                  </a:lnTo>
                  <a:lnTo>
                    <a:pt x="4074376" y="1684185"/>
                  </a:lnTo>
                  <a:lnTo>
                    <a:pt x="4076230" y="1682318"/>
                  </a:lnTo>
                  <a:lnTo>
                    <a:pt x="4076700" y="1681200"/>
                  </a:lnTo>
                  <a:lnTo>
                    <a:pt x="4076700" y="1678571"/>
                  </a:lnTo>
                  <a:close/>
                </a:path>
                <a:path w="6750684" h="3359785">
                  <a:moveTo>
                    <a:pt x="4076700" y="841006"/>
                  </a:moveTo>
                  <a:lnTo>
                    <a:pt x="4076230" y="839889"/>
                  </a:lnTo>
                  <a:lnTo>
                    <a:pt x="4074376" y="838022"/>
                  </a:lnTo>
                  <a:lnTo>
                    <a:pt x="4073245" y="837552"/>
                  </a:lnTo>
                  <a:lnTo>
                    <a:pt x="4061091" y="837552"/>
                  </a:lnTo>
                  <a:lnTo>
                    <a:pt x="4059974" y="838022"/>
                  </a:lnTo>
                  <a:lnTo>
                    <a:pt x="4058107" y="839889"/>
                  </a:lnTo>
                  <a:lnTo>
                    <a:pt x="4057650" y="841006"/>
                  </a:lnTo>
                  <a:lnTo>
                    <a:pt x="4057650" y="843635"/>
                  </a:lnTo>
                  <a:lnTo>
                    <a:pt x="4058107" y="844753"/>
                  </a:lnTo>
                  <a:lnTo>
                    <a:pt x="4059974" y="846620"/>
                  </a:lnTo>
                  <a:lnTo>
                    <a:pt x="4061091" y="847077"/>
                  </a:lnTo>
                  <a:lnTo>
                    <a:pt x="4073245" y="847077"/>
                  </a:lnTo>
                  <a:lnTo>
                    <a:pt x="4074376" y="846620"/>
                  </a:lnTo>
                  <a:lnTo>
                    <a:pt x="4076230" y="844753"/>
                  </a:lnTo>
                  <a:lnTo>
                    <a:pt x="4076700" y="843635"/>
                  </a:lnTo>
                  <a:lnTo>
                    <a:pt x="4076700" y="841006"/>
                  </a:lnTo>
                  <a:close/>
                </a:path>
                <a:path w="6750684" h="3359785">
                  <a:moveTo>
                    <a:pt x="4076700" y="3441"/>
                  </a:moveTo>
                  <a:lnTo>
                    <a:pt x="4076230" y="2324"/>
                  </a:lnTo>
                  <a:lnTo>
                    <a:pt x="4074376" y="457"/>
                  </a:lnTo>
                  <a:lnTo>
                    <a:pt x="4073245" y="0"/>
                  </a:lnTo>
                  <a:lnTo>
                    <a:pt x="4061091" y="0"/>
                  </a:lnTo>
                  <a:lnTo>
                    <a:pt x="4059974" y="457"/>
                  </a:lnTo>
                  <a:lnTo>
                    <a:pt x="4058107" y="2324"/>
                  </a:lnTo>
                  <a:lnTo>
                    <a:pt x="4057650" y="3441"/>
                  </a:lnTo>
                  <a:lnTo>
                    <a:pt x="4057650" y="6070"/>
                  </a:lnTo>
                  <a:lnTo>
                    <a:pt x="4058107" y="7200"/>
                  </a:lnTo>
                  <a:lnTo>
                    <a:pt x="4059974" y="9055"/>
                  </a:lnTo>
                  <a:lnTo>
                    <a:pt x="4061091" y="9525"/>
                  </a:lnTo>
                  <a:lnTo>
                    <a:pt x="4073245" y="9525"/>
                  </a:lnTo>
                  <a:lnTo>
                    <a:pt x="4074376" y="9055"/>
                  </a:lnTo>
                  <a:lnTo>
                    <a:pt x="4076230" y="7200"/>
                  </a:lnTo>
                  <a:lnTo>
                    <a:pt x="4076700" y="6070"/>
                  </a:lnTo>
                  <a:lnTo>
                    <a:pt x="4076700" y="3441"/>
                  </a:lnTo>
                  <a:close/>
                </a:path>
                <a:path w="6750684" h="3359785">
                  <a:moveTo>
                    <a:pt x="4133850" y="3353689"/>
                  </a:moveTo>
                  <a:lnTo>
                    <a:pt x="4133380" y="3352571"/>
                  </a:lnTo>
                  <a:lnTo>
                    <a:pt x="4131526" y="3350704"/>
                  </a:lnTo>
                  <a:lnTo>
                    <a:pt x="4130395" y="3350247"/>
                  </a:lnTo>
                  <a:lnTo>
                    <a:pt x="4118241" y="3350247"/>
                  </a:lnTo>
                  <a:lnTo>
                    <a:pt x="4117124" y="3350704"/>
                  </a:lnTo>
                  <a:lnTo>
                    <a:pt x="4115257" y="3352571"/>
                  </a:lnTo>
                  <a:lnTo>
                    <a:pt x="4114800" y="3353689"/>
                  </a:lnTo>
                  <a:lnTo>
                    <a:pt x="4114800" y="3356318"/>
                  </a:lnTo>
                  <a:lnTo>
                    <a:pt x="4115257" y="3357435"/>
                  </a:lnTo>
                  <a:lnTo>
                    <a:pt x="4117124" y="3359302"/>
                  </a:lnTo>
                  <a:lnTo>
                    <a:pt x="4118241" y="3359772"/>
                  </a:lnTo>
                  <a:lnTo>
                    <a:pt x="4130395" y="3359772"/>
                  </a:lnTo>
                  <a:lnTo>
                    <a:pt x="4131526" y="3359302"/>
                  </a:lnTo>
                  <a:lnTo>
                    <a:pt x="4133380" y="3357435"/>
                  </a:lnTo>
                  <a:lnTo>
                    <a:pt x="4133850" y="3356318"/>
                  </a:lnTo>
                  <a:lnTo>
                    <a:pt x="4133850" y="3353689"/>
                  </a:lnTo>
                  <a:close/>
                </a:path>
                <a:path w="6750684" h="3359785">
                  <a:moveTo>
                    <a:pt x="4133850" y="2516124"/>
                  </a:moveTo>
                  <a:lnTo>
                    <a:pt x="4133380" y="2515006"/>
                  </a:lnTo>
                  <a:lnTo>
                    <a:pt x="4131526" y="2513139"/>
                  </a:lnTo>
                  <a:lnTo>
                    <a:pt x="4130395" y="2512682"/>
                  </a:lnTo>
                  <a:lnTo>
                    <a:pt x="4118241" y="2512682"/>
                  </a:lnTo>
                  <a:lnTo>
                    <a:pt x="4117124" y="2513139"/>
                  </a:lnTo>
                  <a:lnTo>
                    <a:pt x="4115257" y="2515006"/>
                  </a:lnTo>
                  <a:lnTo>
                    <a:pt x="4114800" y="2516124"/>
                  </a:lnTo>
                  <a:lnTo>
                    <a:pt x="4114800" y="2518753"/>
                  </a:lnTo>
                  <a:lnTo>
                    <a:pt x="4115257" y="2519883"/>
                  </a:lnTo>
                  <a:lnTo>
                    <a:pt x="4117124" y="2521737"/>
                  </a:lnTo>
                  <a:lnTo>
                    <a:pt x="4118241" y="2522207"/>
                  </a:lnTo>
                  <a:lnTo>
                    <a:pt x="4130395" y="2522207"/>
                  </a:lnTo>
                  <a:lnTo>
                    <a:pt x="4131526" y="2521737"/>
                  </a:lnTo>
                  <a:lnTo>
                    <a:pt x="4133380" y="2519883"/>
                  </a:lnTo>
                  <a:lnTo>
                    <a:pt x="4133850" y="2518753"/>
                  </a:lnTo>
                  <a:lnTo>
                    <a:pt x="4133850" y="2516124"/>
                  </a:lnTo>
                  <a:close/>
                </a:path>
                <a:path w="6750684" h="3359785">
                  <a:moveTo>
                    <a:pt x="4133850" y="1678571"/>
                  </a:moveTo>
                  <a:lnTo>
                    <a:pt x="4133380" y="1677441"/>
                  </a:lnTo>
                  <a:lnTo>
                    <a:pt x="4131526" y="1675587"/>
                  </a:lnTo>
                  <a:lnTo>
                    <a:pt x="4130395" y="1675117"/>
                  </a:lnTo>
                  <a:lnTo>
                    <a:pt x="4118241" y="1675117"/>
                  </a:lnTo>
                  <a:lnTo>
                    <a:pt x="4117124" y="1675587"/>
                  </a:lnTo>
                  <a:lnTo>
                    <a:pt x="4115257" y="1677441"/>
                  </a:lnTo>
                  <a:lnTo>
                    <a:pt x="4114800" y="1678571"/>
                  </a:lnTo>
                  <a:lnTo>
                    <a:pt x="4114800" y="1681200"/>
                  </a:lnTo>
                  <a:lnTo>
                    <a:pt x="4115257" y="1682318"/>
                  </a:lnTo>
                  <a:lnTo>
                    <a:pt x="4117124" y="1684185"/>
                  </a:lnTo>
                  <a:lnTo>
                    <a:pt x="4118241" y="1684642"/>
                  </a:lnTo>
                  <a:lnTo>
                    <a:pt x="4130395" y="1684642"/>
                  </a:lnTo>
                  <a:lnTo>
                    <a:pt x="4131526" y="1684185"/>
                  </a:lnTo>
                  <a:lnTo>
                    <a:pt x="4133380" y="1682318"/>
                  </a:lnTo>
                  <a:lnTo>
                    <a:pt x="4133850" y="1681200"/>
                  </a:lnTo>
                  <a:lnTo>
                    <a:pt x="4133850" y="1678571"/>
                  </a:lnTo>
                  <a:close/>
                </a:path>
                <a:path w="6750684" h="3359785">
                  <a:moveTo>
                    <a:pt x="4133850" y="841006"/>
                  </a:moveTo>
                  <a:lnTo>
                    <a:pt x="4133380" y="839889"/>
                  </a:lnTo>
                  <a:lnTo>
                    <a:pt x="4131526" y="838022"/>
                  </a:lnTo>
                  <a:lnTo>
                    <a:pt x="4130395" y="837552"/>
                  </a:lnTo>
                  <a:lnTo>
                    <a:pt x="4118241" y="837552"/>
                  </a:lnTo>
                  <a:lnTo>
                    <a:pt x="4117124" y="838022"/>
                  </a:lnTo>
                  <a:lnTo>
                    <a:pt x="4115257" y="839889"/>
                  </a:lnTo>
                  <a:lnTo>
                    <a:pt x="4114800" y="841006"/>
                  </a:lnTo>
                  <a:lnTo>
                    <a:pt x="4114800" y="843635"/>
                  </a:lnTo>
                  <a:lnTo>
                    <a:pt x="4115257" y="844753"/>
                  </a:lnTo>
                  <a:lnTo>
                    <a:pt x="4117124" y="846620"/>
                  </a:lnTo>
                  <a:lnTo>
                    <a:pt x="4118241" y="847077"/>
                  </a:lnTo>
                  <a:lnTo>
                    <a:pt x="4130395" y="847077"/>
                  </a:lnTo>
                  <a:lnTo>
                    <a:pt x="4131526" y="846620"/>
                  </a:lnTo>
                  <a:lnTo>
                    <a:pt x="4133380" y="844753"/>
                  </a:lnTo>
                  <a:lnTo>
                    <a:pt x="4133850" y="843635"/>
                  </a:lnTo>
                  <a:lnTo>
                    <a:pt x="4133850" y="841006"/>
                  </a:lnTo>
                  <a:close/>
                </a:path>
                <a:path w="6750684" h="3359785">
                  <a:moveTo>
                    <a:pt x="4133850" y="3441"/>
                  </a:moveTo>
                  <a:lnTo>
                    <a:pt x="4133380" y="2324"/>
                  </a:lnTo>
                  <a:lnTo>
                    <a:pt x="4131526" y="457"/>
                  </a:lnTo>
                  <a:lnTo>
                    <a:pt x="4130395" y="0"/>
                  </a:lnTo>
                  <a:lnTo>
                    <a:pt x="4118241" y="0"/>
                  </a:lnTo>
                  <a:lnTo>
                    <a:pt x="4117124" y="457"/>
                  </a:lnTo>
                  <a:lnTo>
                    <a:pt x="4115257" y="2324"/>
                  </a:lnTo>
                  <a:lnTo>
                    <a:pt x="4114800" y="3441"/>
                  </a:lnTo>
                  <a:lnTo>
                    <a:pt x="4114800" y="6070"/>
                  </a:lnTo>
                  <a:lnTo>
                    <a:pt x="4115257" y="7200"/>
                  </a:lnTo>
                  <a:lnTo>
                    <a:pt x="4117124" y="9055"/>
                  </a:lnTo>
                  <a:lnTo>
                    <a:pt x="4118241" y="9525"/>
                  </a:lnTo>
                  <a:lnTo>
                    <a:pt x="4130395" y="9525"/>
                  </a:lnTo>
                  <a:lnTo>
                    <a:pt x="4131526" y="9055"/>
                  </a:lnTo>
                  <a:lnTo>
                    <a:pt x="4133380" y="7200"/>
                  </a:lnTo>
                  <a:lnTo>
                    <a:pt x="4133850" y="6070"/>
                  </a:lnTo>
                  <a:lnTo>
                    <a:pt x="4133850" y="3441"/>
                  </a:lnTo>
                  <a:close/>
                </a:path>
                <a:path w="6750684" h="3359785">
                  <a:moveTo>
                    <a:pt x="4191000" y="3353689"/>
                  </a:moveTo>
                  <a:lnTo>
                    <a:pt x="4190530" y="3352571"/>
                  </a:lnTo>
                  <a:lnTo>
                    <a:pt x="4188676" y="3350704"/>
                  </a:lnTo>
                  <a:lnTo>
                    <a:pt x="4187545" y="3350247"/>
                  </a:lnTo>
                  <a:lnTo>
                    <a:pt x="4175391" y="3350247"/>
                  </a:lnTo>
                  <a:lnTo>
                    <a:pt x="4174274" y="3350704"/>
                  </a:lnTo>
                  <a:lnTo>
                    <a:pt x="4172407" y="3352571"/>
                  </a:lnTo>
                  <a:lnTo>
                    <a:pt x="4171950" y="3353689"/>
                  </a:lnTo>
                  <a:lnTo>
                    <a:pt x="4171950" y="3356318"/>
                  </a:lnTo>
                  <a:lnTo>
                    <a:pt x="4172407" y="3357435"/>
                  </a:lnTo>
                  <a:lnTo>
                    <a:pt x="4174274" y="3359302"/>
                  </a:lnTo>
                  <a:lnTo>
                    <a:pt x="4175391" y="3359772"/>
                  </a:lnTo>
                  <a:lnTo>
                    <a:pt x="4187545" y="3359772"/>
                  </a:lnTo>
                  <a:lnTo>
                    <a:pt x="4188676" y="3359302"/>
                  </a:lnTo>
                  <a:lnTo>
                    <a:pt x="4190530" y="3357435"/>
                  </a:lnTo>
                  <a:lnTo>
                    <a:pt x="4191000" y="3356318"/>
                  </a:lnTo>
                  <a:lnTo>
                    <a:pt x="4191000" y="3353689"/>
                  </a:lnTo>
                  <a:close/>
                </a:path>
                <a:path w="6750684" h="3359785">
                  <a:moveTo>
                    <a:pt x="4191000" y="2516124"/>
                  </a:moveTo>
                  <a:lnTo>
                    <a:pt x="4190530" y="2515006"/>
                  </a:lnTo>
                  <a:lnTo>
                    <a:pt x="4188676" y="2513139"/>
                  </a:lnTo>
                  <a:lnTo>
                    <a:pt x="4187545" y="2512682"/>
                  </a:lnTo>
                  <a:lnTo>
                    <a:pt x="4175391" y="2512682"/>
                  </a:lnTo>
                  <a:lnTo>
                    <a:pt x="4174274" y="2513139"/>
                  </a:lnTo>
                  <a:lnTo>
                    <a:pt x="4172407" y="2515006"/>
                  </a:lnTo>
                  <a:lnTo>
                    <a:pt x="4171950" y="2516124"/>
                  </a:lnTo>
                  <a:lnTo>
                    <a:pt x="4171950" y="2518753"/>
                  </a:lnTo>
                  <a:lnTo>
                    <a:pt x="4172407" y="2519883"/>
                  </a:lnTo>
                  <a:lnTo>
                    <a:pt x="4174274" y="2521737"/>
                  </a:lnTo>
                  <a:lnTo>
                    <a:pt x="4175391" y="2522207"/>
                  </a:lnTo>
                  <a:lnTo>
                    <a:pt x="4187545" y="2522207"/>
                  </a:lnTo>
                  <a:lnTo>
                    <a:pt x="4188676" y="2521737"/>
                  </a:lnTo>
                  <a:lnTo>
                    <a:pt x="4190530" y="2519883"/>
                  </a:lnTo>
                  <a:lnTo>
                    <a:pt x="4191000" y="2518753"/>
                  </a:lnTo>
                  <a:lnTo>
                    <a:pt x="4191000" y="2516124"/>
                  </a:lnTo>
                  <a:close/>
                </a:path>
                <a:path w="6750684" h="3359785">
                  <a:moveTo>
                    <a:pt x="4191000" y="1678571"/>
                  </a:moveTo>
                  <a:lnTo>
                    <a:pt x="4190530" y="1677441"/>
                  </a:lnTo>
                  <a:lnTo>
                    <a:pt x="4188676" y="1675587"/>
                  </a:lnTo>
                  <a:lnTo>
                    <a:pt x="4187545" y="1675117"/>
                  </a:lnTo>
                  <a:lnTo>
                    <a:pt x="4175391" y="1675117"/>
                  </a:lnTo>
                  <a:lnTo>
                    <a:pt x="4174274" y="1675587"/>
                  </a:lnTo>
                  <a:lnTo>
                    <a:pt x="4172407" y="1677441"/>
                  </a:lnTo>
                  <a:lnTo>
                    <a:pt x="4171950" y="1678571"/>
                  </a:lnTo>
                  <a:lnTo>
                    <a:pt x="4171950" y="1681200"/>
                  </a:lnTo>
                  <a:lnTo>
                    <a:pt x="4172407" y="1682318"/>
                  </a:lnTo>
                  <a:lnTo>
                    <a:pt x="4174274" y="1684185"/>
                  </a:lnTo>
                  <a:lnTo>
                    <a:pt x="4175391" y="1684642"/>
                  </a:lnTo>
                  <a:lnTo>
                    <a:pt x="4187545" y="1684642"/>
                  </a:lnTo>
                  <a:lnTo>
                    <a:pt x="4188676" y="1684185"/>
                  </a:lnTo>
                  <a:lnTo>
                    <a:pt x="4190530" y="1682318"/>
                  </a:lnTo>
                  <a:lnTo>
                    <a:pt x="4191000" y="1681200"/>
                  </a:lnTo>
                  <a:lnTo>
                    <a:pt x="4191000" y="1678571"/>
                  </a:lnTo>
                  <a:close/>
                </a:path>
                <a:path w="6750684" h="3359785">
                  <a:moveTo>
                    <a:pt x="4191000" y="841006"/>
                  </a:moveTo>
                  <a:lnTo>
                    <a:pt x="4190530" y="839889"/>
                  </a:lnTo>
                  <a:lnTo>
                    <a:pt x="4188676" y="838022"/>
                  </a:lnTo>
                  <a:lnTo>
                    <a:pt x="4187545" y="837552"/>
                  </a:lnTo>
                  <a:lnTo>
                    <a:pt x="4175391" y="837552"/>
                  </a:lnTo>
                  <a:lnTo>
                    <a:pt x="4174274" y="838022"/>
                  </a:lnTo>
                  <a:lnTo>
                    <a:pt x="4172407" y="839889"/>
                  </a:lnTo>
                  <a:lnTo>
                    <a:pt x="4171950" y="841006"/>
                  </a:lnTo>
                  <a:lnTo>
                    <a:pt x="4171950" y="843635"/>
                  </a:lnTo>
                  <a:lnTo>
                    <a:pt x="4172407" y="844753"/>
                  </a:lnTo>
                  <a:lnTo>
                    <a:pt x="4174274" y="846620"/>
                  </a:lnTo>
                  <a:lnTo>
                    <a:pt x="4175391" y="847077"/>
                  </a:lnTo>
                  <a:lnTo>
                    <a:pt x="4187545" y="847077"/>
                  </a:lnTo>
                  <a:lnTo>
                    <a:pt x="4188676" y="846620"/>
                  </a:lnTo>
                  <a:lnTo>
                    <a:pt x="4190530" y="844753"/>
                  </a:lnTo>
                  <a:lnTo>
                    <a:pt x="4191000" y="843635"/>
                  </a:lnTo>
                  <a:lnTo>
                    <a:pt x="4191000" y="841006"/>
                  </a:lnTo>
                  <a:close/>
                </a:path>
                <a:path w="6750684" h="3359785">
                  <a:moveTo>
                    <a:pt x="4191000" y="3441"/>
                  </a:moveTo>
                  <a:lnTo>
                    <a:pt x="4190530" y="2324"/>
                  </a:lnTo>
                  <a:lnTo>
                    <a:pt x="4188676" y="457"/>
                  </a:lnTo>
                  <a:lnTo>
                    <a:pt x="4187545" y="0"/>
                  </a:lnTo>
                  <a:lnTo>
                    <a:pt x="4175391" y="0"/>
                  </a:lnTo>
                  <a:lnTo>
                    <a:pt x="4174274" y="457"/>
                  </a:lnTo>
                  <a:lnTo>
                    <a:pt x="4172407" y="2324"/>
                  </a:lnTo>
                  <a:lnTo>
                    <a:pt x="4171950" y="3441"/>
                  </a:lnTo>
                  <a:lnTo>
                    <a:pt x="4171950" y="6070"/>
                  </a:lnTo>
                  <a:lnTo>
                    <a:pt x="4172407" y="7200"/>
                  </a:lnTo>
                  <a:lnTo>
                    <a:pt x="4174274" y="9055"/>
                  </a:lnTo>
                  <a:lnTo>
                    <a:pt x="4175391" y="9525"/>
                  </a:lnTo>
                  <a:lnTo>
                    <a:pt x="4187545" y="9525"/>
                  </a:lnTo>
                  <a:lnTo>
                    <a:pt x="4188676" y="9055"/>
                  </a:lnTo>
                  <a:lnTo>
                    <a:pt x="4190530" y="7200"/>
                  </a:lnTo>
                  <a:lnTo>
                    <a:pt x="4191000" y="6070"/>
                  </a:lnTo>
                  <a:lnTo>
                    <a:pt x="4191000" y="3441"/>
                  </a:lnTo>
                  <a:close/>
                </a:path>
                <a:path w="6750684" h="3359785">
                  <a:moveTo>
                    <a:pt x="4248150" y="3353689"/>
                  </a:moveTo>
                  <a:lnTo>
                    <a:pt x="4247680" y="3352571"/>
                  </a:lnTo>
                  <a:lnTo>
                    <a:pt x="4245826" y="3350704"/>
                  </a:lnTo>
                  <a:lnTo>
                    <a:pt x="4244695" y="3350247"/>
                  </a:lnTo>
                  <a:lnTo>
                    <a:pt x="4232541" y="3350247"/>
                  </a:lnTo>
                  <a:lnTo>
                    <a:pt x="4231424" y="3350704"/>
                  </a:lnTo>
                  <a:lnTo>
                    <a:pt x="4229557" y="3352571"/>
                  </a:lnTo>
                  <a:lnTo>
                    <a:pt x="4229100" y="3353689"/>
                  </a:lnTo>
                  <a:lnTo>
                    <a:pt x="4229100" y="3356318"/>
                  </a:lnTo>
                  <a:lnTo>
                    <a:pt x="4229557" y="3357435"/>
                  </a:lnTo>
                  <a:lnTo>
                    <a:pt x="4231424" y="3359302"/>
                  </a:lnTo>
                  <a:lnTo>
                    <a:pt x="4232541" y="3359772"/>
                  </a:lnTo>
                  <a:lnTo>
                    <a:pt x="4244695" y="3359772"/>
                  </a:lnTo>
                  <a:lnTo>
                    <a:pt x="4245826" y="3359302"/>
                  </a:lnTo>
                  <a:lnTo>
                    <a:pt x="4247680" y="3357435"/>
                  </a:lnTo>
                  <a:lnTo>
                    <a:pt x="4248150" y="3356318"/>
                  </a:lnTo>
                  <a:lnTo>
                    <a:pt x="4248150" y="3353689"/>
                  </a:lnTo>
                  <a:close/>
                </a:path>
                <a:path w="6750684" h="3359785">
                  <a:moveTo>
                    <a:pt x="4248150" y="2516124"/>
                  </a:moveTo>
                  <a:lnTo>
                    <a:pt x="4247680" y="2515006"/>
                  </a:lnTo>
                  <a:lnTo>
                    <a:pt x="4245826" y="2513139"/>
                  </a:lnTo>
                  <a:lnTo>
                    <a:pt x="4244695" y="2512682"/>
                  </a:lnTo>
                  <a:lnTo>
                    <a:pt x="4232541" y="2512682"/>
                  </a:lnTo>
                  <a:lnTo>
                    <a:pt x="4231424" y="2513139"/>
                  </a:lnTo>
                  <a:lnTo>
                    <a:pt x="4229557" y="2515006"/>
                  </a:lnTo>
                  <a:lnTo>
                    <a:pt x="4229100" y="2516124"/>
                  </a:lnTo>
                  <a:lnTo>
                    <a:pt x="4229100" y="2518753"/>
                  </a:lnTo>
                  <a:lnTo>
                    <a:pt x="4229557" y="2519883"/>
                  </a:lnTo>
                  <a:lnTo>
                    <a:pt x="4231424" y="2521737"/>
                  </a:lnTo>
                  <a:lnTo>
                    <a:pt x="4232541" y="2522207"/>
                  </a:lnTo>
                  <a:lnTo>
                    <a:pt x="4244695" y="2522207"/>
                  </a:lnTo>
                  <a:lnTo>
                    <a:pt x="4245826" y="2521737"/>
                  </a:lnTo>
                  <a:lnTo>
                    <a:pt x="4247680" y="2519883"/>
                  </a:lnTo>
                  <a:lnTo>
                    <a:pt x="4248150" y="2518753"/>
                  </a:lnTo>
                  <a:lnTo>
                    <a:pt x="4248150" y="2516124"/>
                  </a:lnTo>
                  <a:close/>
                </a:path>
                <a:path w="6750684" h="3359785">
                  <a:moveTo>
                    <a:pt x="4248150" y="1678571"/>
                  </a:moveTo>
                  <a:lnTo>
                    <a:pt x="4247680" y="1677441"/>
                  </a:lnTo>
                  <a:lnTo>
                    <a:pt x="4245826" y="1675587"/>
                  </a:lnTo>
                  <a:lnTo>
                    <a:pt x="4244695" y="1675117"/>
                  </a:lnTo>
                  <a:lnTo>
                    <a:pt x="4232541" y="1675117"/>
                  </a:lnTo>
                  <a:lnTo>
                    <a:pt x="4231424" y="1675587"/>
                  </a:lnTo>
                  <a:lnTo>
                    <a:pt x="4229557" y="1677441"/>
                  </a:lnTo>
                  <a:lnTo>
                    <a:pt x="4229100" y="1678571"/>
                  </a:lnTo>
                  <a:lnTo>
                    <a:pt x="4229100" y="1681200"/>
                  </a:lnTo>
                  <a:lnTo>
                    <a:pt x="4229557" y="1682318"/>
                  </a:lnTo>
                  <a:lnTo>
                    <a:pt x="4231424" y="1684185"/>
                  </a:lnTo>
                  <a:lnTo>
                    <a:pt x="4232541" y="1684642"/>
                  </a:lnTo>
                  <a:lnTo>
                    <a:pt x="4244695" y="1684642"/>
                  </a:lnTo>
                  <a:lnTo>
                    <a:pt x="4245826" y="1684185"/>
                  </a:lnTo>
                  <a:lnTo>
                    <a:pt x="4247680" y="1682318"/>
                  </a:lnTo>
                  <a:lnTo>
                    <a:pt x="4248150" y="1681200"/>
                  </a:lnTo>
                  <a:lnTo>
                    <a:pt x="4248150" y="1678571"/>
                  </a:lnTo>
                  <a:close/>
                </a:path>
                <a:path w="6750684" h="3359785">
                  <a:moveTo>
                    <a:pt x="4248150" y="841006"/>
                  </a:moveTo>
                  <a:lnTo>
                    <a:pt x="4247680" y="839889"/>
                  </a:lnTo>
                  <a:lnTo>
                    <a:pt x="4245826" y="838022"/>
                  </a:lnTo>
                  <a:lnTo>
                    <a:pt x="4244695" y="837552"/>
                  </a:lnTo>
                  <a:lnTo>
                    <a:pt x="4232541" y="837552"/>
                  </a:lnTo>
                  <a:lnTo>
                    <a:pt x="4231424" y="838022"/>
                  </a:lnTo>
                  <a:lnTo>
                    <a:pt x="4229557" y="839889"/>
                  </a:lnTo>
                  <a:lnTo>
                    <a:pt x="4229100" y="841006"/>
                  </a:lnTo>
                  <a:lnTo>
                    <a:pt x="4229100" y="843635"/>
                  </a:lnTo>
                  <a:lnTo>
                    <a:pt x="4229557" y="844753"/>
                  </a:lnTo>
                  <a:lnTo>
                    <a:pt x="4231424" y="846620"/>
                  </a:lnTo>
                  <a:lnTo>
                    <a:pt x="4232541" y="847077"/>
                  </a:lnTo>
                  <a:lnTo>
                    <a:pt x="4244695" y="847077"/>
                  </a:lnTo>
                  <a:lnTo>
                    <a:pt x="4245826" y="846620"/>
                  </a:lnTo>
                  <a:lnTo>
                    <a:pt x="4247680" y="844753"/>
                  </a:lnTo>
                  <a:lnTo>
                    <a:pt x="4248150" y="843635"/>
                  </a:lnTo>
                  <a:lnTo>
                    <a:pt x="4248150" y="841006"/>
                  </a:lnTo>
                  <a:close/>
                </a:path>
                <a:path w="6750684" h="3359785">
                  <a:moveTo>
                    <a:pt x="4248150" y="3441"/>
                  </a:moveTo>
                  <a:lnTo>
                    <a:pt x="4247680" y="2324"/>
                  </a:lnTo>
                  <a:lnTo>
                    <a:pt x="4245826" y="457"/>
                  </a:lnTo>
                  <a:lnTo>
                    <a:pt x="4244695" y="0"/>
                  </a:lnTo>
                  <a:lnTo>
                    <a:pt x="4232541" y="0"/>
                  </a:lnTo>
                  <a:lnTo>
                    <a:pt x="4231424" y="457"/>
                  </a:lnTo>
                  <a:lnTo>
                    <a:pt x="4229557" y="2324"/>
                  </a:lnTo>
                  <a:lnTo>
                    <a:pt x="4229100" y="3441"/>
                  </a:lnTo>
                  <a:lnTo>
                    <a:pt x="4229100" y="6070"/>
                  </a:lnTo>
                  <a:lnTo>
                    <a:pt x="4229557" y="7200"/>
                  </a:lnTo>
                  <a:lnTo>
                    <a:pt x="4231424" y="9055"/>
                  </a:lnTo>
                  <a:lnTo>
                    <a:pt x="4232541" y="9525"/>
                  </a:lnTo>
                  <a:lnTo>
                    <a:pt x="4244695" y="9525"/>
                  </a:lnTo>
                  <a:lnTo>
                    <a:pt x="4245826" y="9055"/>
                  </a:lnTo>
                  <a:lnTo>
                    <a:pt x="4247680" y="7200"/>
                  </a:lnTo>
                  <a:lnTo>
                    <a:pt x="4248150" y="6070"/>
                  </a:lnTo>
                  <a:lnTo>
                    <a:pt x="4248150" y="3441"/>
                  </a:lnTo>
                  <a:close/>
                </a:path>
                <a:path w="6750684" h="3359785">
                  <a:moveTo>
                    <a:pt x="4305300" y="3353689"/>
                  </a:moveTo>
                  <a:lnTo>
                    <a:pt x="4304830" y="3352571"/>
                  </a:lnTo>
                  <a:lnTo>
                    <a:pt x="4302976" y="3350704"/>
                  </a:lnTo>
                  <a:lnTo>
                    <a:pt x="4301845" y="3350247"/>
                  </a:lnTo>
                  <a:lnTo>
                    <a:pt x="4289691" y="3350247"/>
                  </a:lnTo>
                  <a:lnTo>
                    <a:pt x="4288574" y="3350704"/>
                  </a:lnTo>
                  <a:lnTo>
                    <a:pt x="4286707" y="3352571"/>
                  </a:lnTo>
                  <a:lnTo>
                    <a:pt x="4286250" y="3353689"/>
                  </a:lnTo>
                  <a:lnTo>
                    <a:pt x="4286250" y="3356318"/>
                  </a:lnTo>
                  <a:lnTo>
                    <a:pt x="4286707" y="3357435"/>
                  </a:lnTo>
                  <a:lnTo>
                    <a:pt x="4288574" y="3359302"/>
                  </a:lnTo>
                  <a:lnTo>
                    <a:pt x="4289691" y="3359772"/>
                  </a:lnTo>
                  <a:lnTo>
                    <a:pt x="4301845" y="3359772"/>
                  </a:lnTo>
                  <a:lnTo>
                    <a:pt x="4302976" y="3359302"/>
                  </a:lnTo>
                  <a:lnTo>
                    <a:pt x="4304830" y="3357435"/>
                  </a:lnTo>
                  <a:lnTo>
                    <a:pt x="4305300" y="3356318"/>
                  </a:lnTo>
                  <a:lnTo>
                    <a:pt x="4305300" y="3353689"/>
                  </a:lnTo>
                  <a:close/>
                </a:path>
                <a:path w="6750684" h="3359785">
                  <a:moveTo>
                    <a:pt x="4305300" y="2516124"/>
                  </a:moveTo>
                  <a:lnTo>
                    <a:pt x="4304830" y="2515006"/>
                  </a:lnTo>
                  <a:lnTo>
                    <a:pt x="4302976" y="2513139"/>
                  </a:lnTo>
                  <a:lnTo>
                    <a:pt x="4301845" y="2512682"/>
                  </a:lnTo>
                  <a:lnTo>
                    <a:pt x="4289691" y="2512682"/>
                  </a:lnTo>
                  <a:lnTo>
                    <a:pt x="4288574" y="2513139"/>
                  </a:lnTo>
                  <a:lnTo>
                    <a:pt x="4286707" y="2515006"/>
                  </a:lnTo>
                  <a:lnTo>
                    <a:pt x="4286250" y="2516124"/>
                  </a:lnTo>
                  <a:lnTo>
                    <a:pt x="4286250" y="2518753"/>
                  </a:lnTo>
                  <a:lnTo>
                    <a:pt x="4286707" y="2519883"/>
                  </a:lnTo>
                  <a:lnTo>
                    <a:pt x="4288574" y="2521737"/>
                  </a:lnTo>
                  <a:lnTo>
                    <a:pt x="4289691" y="2522207"/>
                  </a:lnTo>
                  <a:lnTo>
                    <a:pt x="4301845" y="2522207"/>
                  </a:lnTo>
                  <a:lnTo>
                    <a:pt x="4302976" y="2521737"/>
                  </a:lnTo>
                  <a:lnTo>
                    <a:pt x="4304830" y="2519883"/>
                  </a:lnTo>
                  <a:lnTo>
                    <a:pt x="4305300" y="2518753"/>
                  </a:lnTo>
                  <a:lnTo>
                    <a:pt x="4305300" y="2516124"/>
                  </a:lnTo>
                  <a:close/>
                </a:path>
                <a:path w="6750684" h="3359785">
                  <a:moveTo>
                    <a:pt x="4305300" y="1678571"/>
                  </a:moveTo>
                  <a:lnTo>
                    <a:pt x="4304830" y="1677441"/>
                  </a:lnTo>
                  <a:lnTo>
                    <a:pt x="4302976" y="1675587"/>
                  </a:lnTo>
                  <a:lnTo>
                    <a:pt x="4301845" y="1675117"/>
                  </a:lnTo>
                  <a:lnTo>
                    <a:pt x="4289691" y="1675117"/>
                  </a:lnTo>
                  <a:lnTo>
                    <a:pt x="4288574" y="1675587"/>
                  </a:lnTo>
                  <a:lnTo>
                    <a:pt x="4286707" y="1677441"/>
                  </a:lnTo>
                  <a:lnTo>
                    <a:pt x="4286250" y="1678571"/>
                  </a:lnTo>
                  <a:lnTo>
                    <a:pt x="4286250" y="1681200"/>
                  </a:lnTo>
                  <a:lnTo>
                    <a:pt x="4286707" y="1682318"/>
                  </a:lnTo>
                  <a:lnTo>
                    <a:pt x="4288574" y="1684185"/>
                  </a:lnTo>
                  <a:lnTo>
                    <a:pt x="4289691" y="1684642"/>
                  </a:lnTo>
                  <a:lnTo>
                    <a:pt x="4301845" y="1684642"/>
                  </a:lnTo>
                  <a:lnTo>
                    <a:pt x="4302976" y="1684185"/>
                  </a:lnTo>
                  <a:lnTo>
                    <a:pt x="4304830" y="1682318"/>
                  </a:lnTo>
                  <a:lnTo>
                    <a:pt x="4305300" y="1681200"/>
                  </a:lnTo>
                  <a:lnTo>
                    <a:pt x="4305300" y="1678571"/>
                  </a:lnTo>
                  <a:close/>
                </a:path>
                <a:path w="6750684" h="3359785">
                  <a:moveTo>
                    <a:pt x="4305300" y="841006"/>
                  </a:moveTo>
                  <a:lnTo>
                    <a:pt x="4304830" y="839889"/>
                  </a:lnTo>
                  <a:lnTo>
                    <a:pt x="4302976" y="838022"/>
                  </a:lnTo>
                  <a:lnTo>
                    <a:pt x="4301845" y="837552"/>
                  </a:lnTo>
                  <a:lnTo>
                    <a:pt x="4289691" y="837552"/>
                  </a:lnTo>
                  <a:lnTo>
                    <a:pt x="4288574" y="838022"/>
                  </a:lnTo>
                  <a:lnTo>
                    <a:pt x="4286707" y="839889"/>
                  </a:lnTo>
                  <a:lnTo>
                    <a:pt x="4286250" y="841006"/>
                  </a:lnTo>
                  <a:lnTo>
                    <a:pt x="4286250" y="843635"/>
                  </a:lnTo>
                  <a:lnTo>
                    <a:pt x="4286707" y="844753"/>
                  </a:lnTo>
                  <a:lnTo>
                    <a:pt x="4288574" y="846620"/>
                  </a:lnTo>
                  <a:lnTo>
                    <a:pt x="4289691" y="847077"/>
                  </a:lnTo>
                  <a:lnTo>
                    <a:pt x="4301845" y="847077"/>
                  </a:lnTo>
                  <a:lnTo>
                    <a:pt x="4302976" y="846620"/>
                  </a:lnTo>
                  <a:lnTo>
                    <a:pt x="4304830" y="844753"/>
                  </a:lnTo>
                  <a:lnTo>
                    <a:pt x="4305300" y="843635"/>
                  </a:lnTo>
                  <a:lnTo>
                    <a:pt x="4305300" y="841006"/>
                  </a:lnTo>
                  <a:close/>
                </a:path>
                <a:path w="6750684" h="3359785">
                  <a:moveTo>
                    <a:pt x="4305300" y="3441"/>
                  </a:moveTo>
                  <a:lnTo>
                    <a:pt x="4304830" y="2324"/>
                  </a:lnTo>
                  <a:lnTo>
                    <a:pt x="4302976" y="457"/>
                  </a:lnTo>
                  <a:lnTo>
                    <a:pt x="4301845" y="0"/>
                  </a:lnTo>
                  <a:lnTo>
                    <a:pt x="4289691" y="0"/>
                  </a:lnTo>
                  <a:lnTo>
                    <a:pt x="4288574" y="457"/>
                  </a:lnTo>
                  <a:lnTo>
                    <a:pt x="4286707" y="2324"/>
                  </a:lnTo>
                  <a:lnTo>
                    <a:pt x="4286250" y="3441"/>
                  </a:lnTo>
                  <a:lnTo>
                    <a:pt x="4286250" y="6070"/>
                  </a:lnTo>
                  <a:lnTo>
                    <a:pt x="4286707" y="7200"/>
                  </a:lnTo>
                  <a:lnTo>
                    <a:pt x="4288574" y="9055"/>
                  </a:lnTo>
                  <a:lnTo>
                    <a:pt x="4289691" y="9525"/>
                  </a:lnTo>
                  <a:lnTo>
                    <a:pt x="4301845" y="9525"/>
                  </a:lnTo>
                  <a:lnTo>
                    <a:pt x="4302976" y="9055"/>
                  </a:lnTo>
                  <a:lnTo>
                    <a:pt x="4304830" y="7200"/>
                  </a:lnTo>
                  <a:lnTo>
                    <a:pt x="4305300" y="6070"/>
                  </a:lnTo>
                  <a:lnTo>
                    <a:pt x="4305300" y="3441"/>
                  </a:lnTo>
                  <a:close/>
                </a:path>
                <a:path w="6750684" h="3359785">
                  <a:moveTo>
                    <a:pt x="4362450" y="3353689"/>
                  </a:moveTo>
                  <a:lnTo>
                    <a:pt x="4361980" y="3352571"/>
                  </a:lnTo>
                  <a:lnTo>
                    <a:pt x="4360126" y="3350704"/>
                  </a:lnTo>
                  <a:lnTo>
                    <a:pt x="4358995" y="3350247"/>
                  </a:lnTo>
                  <a:lnTo>
                    <a:pt x="4346841" y="3350247"/>
                  </a:lnTo>
                  <a:lnTo>
                    <a:pt x="4345724" y="3350704"/>
                  </a:lnTo>
                  <a:lnTo>
                    <a:pt x="4343857" y="3352571"/>
                  </a:lnTo>
                  <a:lnTo>
                    <a:pt x="4343400" y="3353689"/>
                  </a:lnTo>
                  <a:lnTo>
                    <a:pt x="4343400" y="3356318"/>
                  </a:lnTo>
                  <a:lnTo>
                    <a:pt x="4343857" y="3357435"/>
                  </a:lnTo>
                  <a:lnTo>
                    <a:pt x="4345724" y="3359302"/>
                  </a:lnTo>
                  <a:lnTo>
                    <a:pt x="4346841" y="3359772"/>
                  </a:lnTo>
                  <a:lnTo>
                    <a:pt x="4358995" y="3359772"/>
                  </a:lnTo>
                  <a:lnTo>
                    <a:pt x="4360126" y="3359302"/>
                  </a:lnTo>
                  <a:lnTo>
                    <a:pt x="4361980" y="3357435"/>
                  </a:lnTo>
                  <a:lnTo>
                    <a:pt x="4362450" y="3356318"/>
                  </a:lnTo>
                  <a:lnTo>
                    <a:pt x="4362450" y="3353689"/>
                  </a:lnTo>
                  <a:close/>
                </a:path>
                <a:path w="6750684" h="3359785">
                  <a:moveTo>
                    <a:pt x="4362450" y="2516124"/>
                  </a:moveTo>
                  <a:lnTo>
                    <a:pt x="4361980" y="2515006"/>
                  </a:lnTo>
                  <a:lnTo>
                    <a:pt x="4360126" y="2513139"/>
                  </a:lnTo>
                  <a:lnTo>
                    <a:pt x="4358995" y="2512682"/>
                  </a:lnTo>
                  <a:lnTo>
                    <a:pt x="4346841" y="2512682"/>
                  </a:lnTo>
                  <a:lnTo>
                    <a:pt x="4345724" y="2513139"/>
                  </a:lnTo>
                  <a:lnTo>
                    <a:pt x="4343857" y="2515006"/>
                  </a:lnTo>
                  <a:lnTo>
                    <a:pt x="4343400" y="2516124"/>
                  </a:lnTo>
                  <a:lnTo>
                    <a:pt x="4343400" y="2518753"/>
                  </a:lnTo>
                  <a:lnTo>
                    <a:pt x="4343857" y="2519883"/>
                  </a:lnTo>
                  <a:lnTo>
                    <a:pt x="4345724" y="2521737"/>
                  </a:lnTo>
                  <a:lnTo>
                    <a:pt x="4346841" y="2522207"/>
                  </a:lnTo>
                  <a:lnTo>
                    <a:pt x="4358995" y="2522207"/>
                  </a:lnTo>
                  <a:lnTo>
                    <a:pt x="4360126" y="2521737"/>
                  </a:lnTo>
                  <a:lnTo>
                    <a:pt x="4361980" y="2519883"/>
                  </a:lnTo>
                  <a:lnTo>
                    <a:pt x="4362450" y="2518753"/>
                  </a:lnTo>
                  <a:lnTo>
                    <a:pt x="4362450" y="2516124"/>
                  </a:lnTo>
                  <a:close/>
                </a:path>
                <a:path w="6750684" h="3359785">
                  <a:moveTo>
                    <a:pt x="4362450" y="1678571"/>
                  </a:moveTo>
                  <a:lnTo>
                    <a:pt x="4361980" y="1677441"/>
                  </a:lnTo>
                  <a:lnTo>
                    <a:pt x="4360126" y="1675587"/>
                  </a:lnTo>
                  <a:lnTo>
                    <a:pt x="4358995" y="1675117"/>
                  </a:lnTo>
                  <a:lnTo>
                    <a:pt x="4346841" y="1675117"/>
                  </a:lnTo>
                  <a:lnTo>
                    <a:pt x="4345724" y="1675587"/>
                  </a:lnTo>
                  <a:lnTo>
                    <a:pt x="4343857" y="1677441"/>
                  </a:lnTo>
                  <a:lnTo>
                    <a:pt x="4343400" y="1678571"/>
                  </a:lnTo>
                  <a:lnTo>
                    <a:pt x="4343400" y="1681200"/>
                  </a:lnTo>
                  <a:lnTo>
                    <a:pt x="4343857" y="1682318"/>
                  </a:lnTo>
                  <a:lnTo>
                    <a:pt x="4345724" y="1684185"/>
                  </a:lnTo>
                  <a:lnTo>
                    <a:pt x="4346841" y="1684642"/>
                  </a:lnTo>
                  <a:lnTo>
                    <a:pt x="4358995" y="1684642"/>
                  </a:lnTo>
                  <a:lnTo>
                    <a:pt x="4360126" y="1684185"/>
                  </a:lnTo>
                  <a:lnTo>
                    <a:pt x="4361980" y="1682318"/>
                  </a:lnTo>
                  <a:lnTo>
                    <a:pt x="4362450" y="1681200"/>
                  </a:lnTo>
                  <a:lnTo>
                    <a:pt x="4362450" y="1678571"/>
                  </a:lnTo>
                  <a:close/>
                </a:path>
                <a:path w="6750684" h="3359785">
                  <a:moveTo>
                    <a:pt x="4362450" y="841006"/>
                  </a:moveTo>
                  <a:lnTo>
                    <a:pt x="4361980" y="839889"/>
                  </a:lnTo>
                  <a:lnTo>
                    <a:pt x="4360126" y="838022"/>
                  </a:lnTo>
                  <a:lnTo>
                    <a:pt x="4358995" y="837552"/>
                  </a:lnTo>
                  <a:lnTo>
                    <a:pt x="4346841" y="837552"/>
                  </a:lnTo>
                  <a:lnTo>
                    <a:pt x="4345724" y="838022"/>
                  </a:lnTo>
                  <a:lnTo>
                    <a:pt x="4343857" y="839889"/>
                  </a:lnTo>
                  <a:lnTo>
                    <a:pt x="4343400" y="841006"/>
                  </a:lnTo>
                  <a:lnTo>
                    <a:pt x="4343400" y="843635"/>
                  </a:lnTo>
                  <a:lnTo>
                    <a:pt x="4343857" y="844753"/>
                  </a:lnTo>
                  <a:lnTo>
                    <a:pt x="4345724" y="846620"/>
                  </a:lnTo>
                  <a:lnTo>
                    <a:pt x="4346841" y="847077"/>
                  </a:lnTo>
                  <a:lnTo>
                    <a:pt x="4358995" y="847077"/>
                  </a:lnTo>
                  <a:lnTo>
                    <a:pt x="4360126" y="846620"/>
                  </a:lnTo>
                  <a:lnTo>
                    <a:pt x="4361980" y="844753"/>
                  </a:lnTo>
                  <a:lnTo>
                    <a:pt x="4362450" y="843635"/>
                  </a:lnTo>
                  <a:lnTo>
                    <a:pt x="4362450" y="841006"/>
                  </a:lnTo>
                  <a:close/>
                </a:path>
                <a:path w="6750684" h="3359785">
                  <a:moveTo>
                    <a:pt x="4362450" y="3441"/>
                  </a:moveTo>
                  <a:lnTo>
                    <a:pt x="4361980" y="2324"/>
                  </a:lnTo>
                  <a:lnTo>
                    <a:pt x="4360126" y="457"/>
                  </a:lnTo>
                  <a:lnTo>
                    <a:pt x="4358995" y="0"/>
                  </a:lnTo>
                  <a:lnTo>
                    <a:pt x="4346841" y="0"/>
                  </a:lnTo>
                  <a:lnTo>
                    <a:pt x="4345724" y="457"/>
                  </a:lnTo>
                  <a:lnTo>
                    <a:pt x="4343857" y="2324"/>
                  </a:lnTo>
                  <a:lnTo>
                    <a:pt x="4343400" y="3441"/>
                  </a:lnTo>
                  <a:lnTo>
                    <a:pt x="4343400" y="6070"/>
                  </a:lnTo>
                  <a:lnTo>
                    <a:pt x="4343857" y="7200"/>
                  </a:lnTo>
                  <a:lnTo>
                    <a:pt x="4345724" y="9055"/>
                  </a:lnTo>
                  <a:lnTo>
                    <a:pt x="4346841" y="9525"/>
                  </a:lnTo>
                  <a:lnTo>
                    <a:pt x="4358995" y="9525"/>
                  </a:lnTo>
                  <a:lnTo>
                    <a:pt x="4360126" y="9055"/>
                  </a:lnTo>
                  <a:lnTo>
                    <a:pt x="4361980" y="7200"/>
                  </a:lnTo>
                  <a:lnTo>
                    <a:pt x="4362450" y="6070"/>
                  </a:lnTo>
                  <a:lnTo>
                    <a:pt x="4362450" y="3441"/>
                  </a:lnTo>
                  <a:close/>
                </a:path>
                <a:path w="6750684" h="3359785">
                  <a:moveTo>
                    <a:pt x="4419600" y="3353689"/>
                  </a:moveTo>
                  <a:lnTo>
                    <a:pt x="4419130" y="3352571"/>
                  </a:lnTo>
                  <a:lnTo>
                    <a:pt x="4417276" y="3350704"/>
                  </a:lnTo>
                  <a:lnTo>
                    <a:pt x="4416145" y="3350247"/>
                  </a:lnTo>
                  <a:lnTo>
                    <a:pt x="4403991" y="3350247"/>
                  </a:lnTo>
                  <a:lnTo>
                    <a:pt x="4402874" y="3350704"/>
                  </a:lnTo>
                  <a:lnTo>
                    <a:pt x="4401007" y="3352571"/>
                  </a:lnTo>
                  <a:lnTo>
                    <a:pt x="4400550" y="3353689"/>
                  </a:lnTo>
                  <a:lnTo>
                    <a:pt x="4400550" y="3356318"/>
                  </a:lnTo>
                  <a:lnTo>
                    <a:pt x="4401007" y="3357435"/>
                  </a:lnTo>
                  <a:lnTo>
                    <a:pt x="4402874" y="3359302"/>
                  </a:lnTo>
                  <a:lnTo>
                    <a:pt x="4403991" y="3359772"/>
                  </a:lnTo>
                  <a:lnTo>
                    <a:pt x="4416145" y="3359772"/>
                  </a:lnTo>
                  <a:lnTo>
                    <a:pt x="4417276" y="3359302"/>
                  </a:lnTo>
                  <a:lnTo>
                    <a:pt x="4419130" y="3357435"/>
                  </a:lnTo>
                  <a:lnTo>
                    <a:pt x="4419600" y="3356318"/>
                  </a:lnTo>
                  <a:lnTo>
                    <a:pt x="4419600" y="3353689"/>
                  </a:lnTo>
                  <a:close/>
                </a:path>
                <a:path w="6750684" h="3359785">
                  <a:moveTo>
                    <a:pt x="4419600" y="2516124"/>
                  </a:moveTo>
                  <a:lnTo>
                    <a:pt x="4419130" y="2515006"/>
                  </a:lnTo>
                  <a:lnTo>
                    <a:pt x="4417276" y="2513139"/>
                  </a:lnTo>
                  <a:lnTo>
                    <a:pt x="4416145" y="2512682"/>
                  </a:lnTo>
                  <a:lnTo>
                    <a:pt x="4403991" y="2512682"/>
                  </a:lnTo>
                  <a:lnTo>
                    <a:pt x="4402874" y="2513139"/>
                  </a:lnTo>
                  <a:lnTo>
                    <a:pt x="4401007" y="2515006"/>
                  </a:lnTo>
                  <a:lnTo>
                    <a:pt x="4400550" y="2516124"/>
                  </a:lnTo>
                  <a:lnTo>
                    <a:pt x="4400550" y="2518753"/>
                  </a:lnTo>
                  <a:lnTo>
                    <a:pt x="4401007" y="2519883"/>
                  </a:lnTo>
                  <a:lnTo>
                    <a:pt x="4402874" y="2521737"/>
                  </a:lnTo>
                  <a:lnTo>
                    <a:pt x="4403991" y="2522207"/>
                  </a:lnTo>
                  <a:lnTo>
                    <a:pt x="4416145" y="2522207"/>
                  </a:lnTo>
                  <a:lnTo>
                    <a:pt x="4417276" y="2521737"/>
                  </a:lnTo>
                  <a:lnTo>
                    <a:pt x="4419130" y="2519883"/>
                  </a:lnTo>
                  <a:lnTo>
                    <a:pt x="4419600" y="2518753"/>
                  </a:lnTo>
                  <a:lnTo>
                    <a:pt x="4419600" y="2516124"/>
                  </a:lnTo>
                  <a:close/>
                </a:path>
                <a:path w="6750684" h="3359785">
                  <a:moveTo>
                    <a:pt x="4419600" y="1678571"/>
                  </a:moveTo>
                  <a:lnTo>
                    <a:pt x="4419130" y="1677441"/>
                  </a:lnTo>
                  <a:lnTo>
                    <a:pt x="4417276" y="1675587"/>
                  </a:lnTo>
                  <a:lnTo>
                    <a:pt x="4416145" y="1675117"/>
                  </a:lnTo>
                  <a:lnTo>
                    <a:pt x="4403991" y="1675117"/>
                  </a:lnTo>
                  <a:lnTo>
                    <a:pt x="4402874" y="1675587"/>
                  </a:lnTo>
                  <a:lnTo>
                    <a:pt x="4401007" y="1677441"/>
                  </a:lnTo>
                  <a:lnTo>
                    <a:pt x="4400550" y="1678571"/>
                  </a:lnTo>
                  <a:lnTo>
                    <a:pt x="4400550" y="1681200"/>
                  </a:lnTo>
                  <a:lnTo>
                    <a:pt x="4401007" y="1682318"/>
                  </a:lnTo>
                  <a:lnTo>
                    <a:pt x="4402874" y="1684185"/>
                  </a:lnTo>
                  <a:lnTo>
                    <a:pt x="4403991" y="1684642"/>
                  </a:lnTo>
                  <a:lnTo>
                    <a:pt x="4416145" y="1684642"/>
                  </a:lnTo>
                  <a:lnTo>
                    <a:pt x="4417276" y="1684185"/>
                  </a:lnTo>
                  <a:lnTo>
                    <a:pt x="4419130" y="1682318"/>
                  </a:lnTo>
                  <a:lnTo>
                    <a:pt x="4419600" y="1681200"/>
                  </a:lnTo>
                  <a:lnTo>
                    <a:pt x="4419600" y="1678571"/>
                  </a:lnTo>
                  <a:close/>
                </a:path>
                <a:path w="6750684" h="3359785">
                  <a:moveTo>
                    <a:pt x="4419600" y="841006"/>
                  </a:moveTo>
                  <a:lnTo>
                    <a:pt x="4419130" y="839889"/>
                  </a:lnTo>
                  <a:lnTo>
                    <a:pt x="4417276" y="838022"/>
                  </a:lnTo>
                  <a:lnTo>
                    <a:pt x="4416145" y="837552"/>
                  </a:lnTo>
                  <a:lnTo>
                    <a:pt x="4403991" y="837552"/>
                  </a:lnTo>
                  <a:lnTo>
                    <a:pt x="4402874" y="838022"/>
                  </a:lnTo>
                  <a:lnTo>
                    <a:pt x="4401007" y="839889"/>
                  </a:lnTo>
                  <a:lnTo>
                    <a:pt x="4400550" y="841006"/>
                  </a:lnTo>
                  <a:lnTo>
                    <a:pt x="4400550" y="843635"/>
                  </a:lnTo>
                  <a:lnTo>
                    <a:pt x="4401007" y="844753"/>
                  </a:lnTo>
                  <a:lnTo>
                    <a:pt x="4402874" y="846620"/>
                  </a:lnTo>
                  <a:lnTo>
                    <a:pt x="4403991" y="847077"/>
                  </a:lnTo>
                  <a:lnTo>
                    <a:pt x="4416145" y="847077"/>
                  </a:lnTo>
                  <a:lnTo>
                    <a:pt x="4417276" y="846620"/>
                  </a:lnTo>
                  <a:lnTo>
                    <a:pt x="4419130" y="844753"/>
                  </a:lnTo>
                  <a:lnTo>
                    <a:pt x="4419600" y="843635"/>
                  </a:lnTo>
                  <a:lnTo>
                    <a:pt x="4419600" y="841006"/>
                  </a:lnTo>
                  <a:close/>
                </a:path>
                <a:path w="6750684" h="3359785">
                  <a:moveTo>
                    <a:pt x="4419600" y="3441"/>
                  </a:moveTo>
                  <a:lnTo>
                    <a:pt x="4419130" y="2324"/>
                  </a:lnTo>
                  <a:lnTo>
                    <a:pt x="4417276" y="457"/>
                  </a:lnTo>
                  <a:lnTo>
                    <a:pt x="4416145" y="0"/>
                  </a:lnTo>
                  <a:lnTo>
                    <a:pt x="4403991" y="0"/>
                  </a:lnTo>
                  <a:lnTo>
                    <a:pt x="4402874" y="457"/>
                  </a:lnTo>
                  <a:lnTo>
                    <a:pt x="4401007" y="2324"/>
                  </a:lnTo>
                  <a:lnTo>
                    <a:pt x="4400550" y="3441"/>
                  </a:lnTo>
                  <a:lnTo>
                    <a:pt x="4400550" y="6070"/>
                  </a:lnTo>
                  <a:lnTo>
                    <a:pt x="4401007" y="7200"/>
                  </a:lnTo>
                  <a:lnTo>
                    <a:pt x="4402874" y="9055"/>
                  </a:lnTo>
                  <a:lnTo>
                    <a:pt x="4403991" y="9525"/>
                  </a:lnTo>
                  <a:lnTo>
                    <a:pt x="4416145" y="9525"/>
                  </a:lnTo>
                  <a:lnTo>
                    <a:pt x="4417276" y="9055"/>
                  </a:lnTo>
                  <a:lnTo>
                    <a:pt x="4419130" y="7200"/>
                  </a:lnTo>
                  <a:lnTo>
                    <a:pt x="4419600" y="6070"/>
                  </a:lnTo>
                  <a:lnTo>
                    <a:pt x="4419600" y="3441"/>
                  </a:lnTo>
                  <a:close/>
                </a:path>
                <a:path w="6750684" h="3359785">
                  <a:moveTo>
                    <a:pt x="4476750" y="3353689"/>
                  </a:moveTo>
                  <a:lnTo>
                    <a:pt x="4476280" y="3352571"/>
                  </a:lnTo>
                  <a:lnTo>
                    <a:pt x="4474426" y="3350704"/>
                  </a:lnTo>
                  <a:lnTo>
                    <a:pt x="4473295" y="3350247"/>
                  </a:lnTo>
                  <a:lnTo>
                    <a:pt x="4461141" y="3350247"/>
                  </a:lnTo>
                  <a:lnTo>
                    <a:pt x="4460024" y="3350704"/>
                  </a:lnTo>
                  <a:lnTo>
                    <a:pt x="4458157" y="3352571"/>
                  </a:lnTo>
                  <a:lnTo>
                    <a:pt x="4457700" y="3353689"/>
                  </a:lnTo>
                  <a:lnTo>
                    <a:pt x="4457700" y="3356318"/>
                  </a:lnTo>
                  <a:lnTo>
                    <a:pt x="4458157" y="3357435"/>
                  </a:lnTo>
                  <a:lnTo>
                    <a:pt x="4460024" y="3359302"/>
                  </a:lnTo>
                  <a:lnTo>
                    <a:pt x="4461141" y="3359772"/>
                  </a:lnTo>
                  <a:lnTo>
                    <a:pt x="4473295" y="3359772"/>
                  </a:lnTo>
                  <a:lnTo>
                    <a:pt x="4474426" y="3359302"/>
                  </a:lnTo>
                  <a:lnTo>
                    <a:pt x="4476280" y="3357435"/>
                  </a:lnTo>
                  <a:lnTo>
                    <a:pt x="4476750" y="3356318"/>
                  </a:lnTo>
                  <a:lnTo>
                    <a:pt x="4476750" y="3353689"/>
                  </a:lnTo>
                  <a:close/>
                </a:path>
                <a:path w="6750684" h="3359785">
                  <a:moveTo>
                    <a:pt x="4476750" y="2516124"/>
                  </a:moveTo>
                  <a:lnTo>
                    <a:pt x="4476280" y="2515006"/>
                  </a:lnTo>
                  <a:lnTo>
                    <a:pt x="4474426" y="2513139"/>
                  </a:lnTo>
                  <a:lnTo>
                    <a:pt x="4473295" y="2512682"/>
                  </a:lnTo>
                  <a:lnTo>
                    <a:pt x="4461141" y="2512682"/>
                  </a:lnTo>
                  <a:lnTo>
                    <a:pt x="4460024" y="2513139"/>
                  </a:lnTo>
                  <a:lnTo>
                    <a:pt x="4458157" y="2515006"/>
                  </a:lnTo>
                  <a:lnTo>
                    <a:pt x="4457700" y="2516124"/>
                  </a:lnTo>
                  <a:lnTo>
                    <a:pt x="4457700" y="2518753"/>
                  </a:lnTo>
                  <a:lnTo>
                    <a:pt x="4458157" y="2519883"/>
                  </a:lnTo>
                  <a:lnTo>
                    <a:pt x="4460024" y="2521737"/>
                  </a:lnTo>
                  <a:lnTo>
                    <a:pt x="4461141" y="2522207"/>
                  </a:lnTo>
                  <a:lnTo>
                    <a:pt x="4473295" y="2522207"/>
                  </a:lnTo>
                  <a:lnTo>
                    <a:pt x="4474426" y="2521737"/>
                  </a:lnTo>
                  <a:lnTo>
                    <a:pt x="4476280" y="2519883"/>
                  </a:lnTo>
                  <a:lnTo>
                    <a:pt x="4476750" y="2518753"/>
                  </a:lnTo>
                  <a:lnTo>
                    <a:pt x="4476750" y="2516124"/>
                  </a:lnTo>
                  <a:close/>
                </a:path>
                <a:path w="6750684" h="3359785">
                  <a:moveTo>
                    <a:pt x="4476750" y="1678571"/>
                  </a:moveTo>
                  <a:lnTo>
                    <a:pt x="4476280" y="1677441"/>
                  </a:lnTo>
                  <a:lnTo>
                    <a:pt x="4474426" y="1675587"/>
                  </a:lnTo>
                  <a:lnTo>
                    <a:pt x="4473295" y="1675117"/>
                  </a:lnTo>
                  <a:lnTo>
                    <a:pt x="4461141" y="1675117"/>
                  </a:lnTo>
                  <a:lnTo>
                    <a:pt x="4460024" y="1675587"/>
                  </a:lnTo>
                  <a:lnTo>
                    <a:pt x="4458157" y="1677441"/>
                  </a:lnTo>
                  <a:lnTo>
                    <a:pt x="4457700" y="1678571"/>
                  </a:lnTo>
                  <a:lnTo>
                    <a:pt x="4457700" y="1681200"/>
                  </a:lnTo>
                  <a:lnTo>
                    <a:pt x="4458157" y="1682318"/>
                  </a:lnTo>
                  <a:lnTo>
                    <a:pt x="4460024" y="1684185"/>
                  </a:lnTo>
                  <a:lnTo>
                    <a:pt x="4461141" y="1684642"/>
                  </a:lnTo>
                  <a:lnTo>
                    <a:pt x="4473295" y="1684642"/>
                  </a:lnTo>
                  <a:lnTo>
                    <a:pt x="4474426" y="1684185"/>
                  </a:lnTo>
                  <a:lnTo>
                    <a:pt x="4476280" y="1682318"/>
                  </a:lnTo>
                  <a:lnTo>
                    <a:pt x="4476750" y="1681200"/>
                  </a:lnTo>
                  <a:lnTo>
                    <a:pt x="4476750" y="1678571"/>
                  </a:lnTo>
                  <a:close/>
                </a:path>
                <a:path w="6750684" h="3359785">
                  <a:moveTo>
                    <a:pt x="4476750" y="841006"/>
                  </a:moveTo>
                  <a:lnTo>
                    <a:pt x="4476280" y="839889"/>
                  </a:lnTo>
                  <a:lnTo>
                    <a:pt x="4474426" y="838022"/>
                  </a:lnTo>
                  <a:lnTo>
                    <a:pt x="4473295" y="837552"/>
                  </a:lnTo>
                  <a:lnTo>
                    <a:pt x="4461141" y="837552"/>
                  </a:lnTo>
                  <a:lnTo>
                    <a:pt x="4460024" y="838022"/>
                  </a:lnTo>
                  <a:lnTo>
                    <a:pt x="4458157" y="839889"/>
                  </a:lnTo>
                  <a:lnTo>
                    <a:pt x="4457700" y="841006"/>
                  </a:lnTo>
                  <a:lnTo>
                    <a:pt x="4457700" y="843635"/>
                  </a:lnTo>
                  <a:lnTo>
                    <a:pt x="4458157" y="844753"/>
                  </a:lnTo>
                  <a:lnTo>
                    <a:pt x="4460024" y="846620"/>
                  </a:lnTo>
                  <a:lnTo>
                    <a:pt x="4461141" y="847077"/>
                  </a:lnTo>
                  <a:lnTo>
                    <a:pt x="4473295" y="847077"/>
                  </a:lnTo>
                  <a:lnTo>
                    <a:pt x="4474426" y="846620"/>
                  </a:lnTo>
                  <a:lnTo>
                    <a:pt x="4476280" y="844753"/>
                  </a:lnTo>
                  <a:lnTo>
                    <a:pt x="4476750" y="843635"/>
                  </a:lnTo>
                  <a:lnTo>
                    <a:pt x="4476750" y="841006"/>
                  </a:lnTo>
                  <a:close/>
                </a:path>
                <a:path w="6750684" h="3359785">
                  <a:moveTo>
                    <a:pt x="4476750" y="3441"/>
                  </a:moveTo>
                  <a:lnTo>
                    <a:pt x="4476280" y="2324"/>
                  </a:lnTo>
                  <a:lnTo>
                    <a:pt x="4474426" y="457"/>
                  </a:lnTo>
                  <a:lnTo>
                    <a:pt x="4473295" y="0"/>
                  </a:lnTo>
                  <a:lnTo>
                    <a:pt x="4461141" y="0"/>
                  </a:lnTo>
                  <a:lnTo>
                    <a:pt x="4460024" y="457"/>
                  </a:lnTo>
                  <a:lnTo>
                    <a:pt x="4458157" y="2324"/>
                  </a:lnTo>
                  <a:lnTo>
                    <a:pt x="4457700" y="3441"/>
                  </a:lnTo>
                  <a:lnTo>
                    <a:pt x="4457700" y="6070"/>
                  </a:lnTo>
                  <a:lnTo>
                    <a:pt x="4458157" y="7200"/>
                  </a:lnTo>
                  <a:lnTo>
                    <a:pt x="4460024" y="9055"/>
                  </a:lnTo>
                  <a:lnTo>
                    <a:pt x="4461141" y="9525"/>
                  </a:lnTo>
                  <a:lnTo>
                    <a:pt x="4473295" y="9525"/>
                  </a:lnTo>
                  <a:lnTo>
                    <a:pt x="4474426" y="9055"/>
                  </a:lnTo>
                  <a:lnTo>
                    <a:pt x="4476280" y="7200"/>
                  </a:lnTo>
                  <a:lnTo>
                    <a:pt x="4476750" y="6070"/>
                  </a:lnTo>
                  <a:lnTo>
                    <a:pt x="4476750" y="3441"/>
                  </a:lnTo>
                  <a:close/>
                </a:path>
                <a:path w="6750684" h="3359785">
                  <a:moveTo>
                    <a:pt x="4533900" y="3353689"/>
                  </a:moveTo>
                  <a:lnTo>
                    <a:pt x="4533430" y="3352571"/>
                  </a:lnTo>
                  <a:lnTo>
                    <a:pt x="4531576" y="3350704"/>
                  </a:lnTo>
                  <a:lnTo>
                    <a:pt x="4530445" y="3350247"/>
                  </a:lnTo>
                  <a:lnTo>
                    <a:pt x="4518291" y="3350247"/>
                  </a:lnTo>
                  <a:lnTo>
                    <a:pt x="4517174" y="3350704"/>
                  </a:lnTo>
                  <a:lnTo>
                    <a:pt x="4515307" y="3352571"/>
                  </a:lnTo>
                  <a:lnTo>
                    <a:pt x="4514850" y="3353689"/>
                  </a:lnTo>
                  <a:lnTo>
                    <a:pt x="4514850" y="3356318"/>
                  </a:lnTo>
                  <a:lnTo>
                    <a:pt x="4515307" y="3357435"/>
                  </a:lnTo>
                  <a:lnTo>
                    <a:pt x="4517174" y="3359302"/>
                  </a:lnTo>
                  <a:lnTo>
                    <a:pt x="4518291" y="3359772"/>
                  </a:lnTo>
                  <a:lnTo>
                    <a:pt x="4530445" y="3359772"/>
                  </a:lnTo>
                  <a:lnTo>
                    <a:pt x="4531576" y="3359302"/>
                  </a:lnTo>
                  <a:lnTo>
                    <a:pt x="4533430" y="3357435"/>
                  </a:lnTo>
                  <a:lnTo>
                    <a:pt x="4533900" y="3356318"/>
                  </a:lnTo>
                  <a:lnTo>
                    <a:pt x="4533900" y="3353689"/>
                  </a:lnTo>
                  <a:close/>
                </a:path>
                <a:path w="6750684" h="3359785">
                  <a:moveTo>
                    <a:pt x="4533900" y="2516124"/>
                  </a:moveTo>
                  <a:lnTo>
                    <a:pt x="4533430" y="2515006"/>
                  </a:lnTo>
                  <a:lnTo>
                    <a:pt x="4531576" y="2513139"/>
                  </a:lnTo>
                  <a:lnTo>
                    <a:pt x="4530445" y="2512682"/>
                  </a:lnTo>
                  <a:lnTo>
                    <a:pt x="4518291" y="2512682"/>
                  </a:lnTo>
                  <a:lnTo>
                    <a:pt x="4517174" y="2513139"/>
                  </a:lnTo>
                  <a:lnTo>
                    <a:pt x="4515307" y="2515006"/>
                  </a:lnTo>
                  <a:lnTo>
                    <a:pt x="4514850" y="2516124"/>
                  </a:lnTo>
                  <a:lnTo>
                    <a:pt x="4514850" y="2518753"/>
                  </a:lnTo>
                  <a:lnTo>
                    <a:pt x="4515307" y="2519883"/>
                  </a:lnTo>
                  <a:lnTo>
                    <a:pt x="4517174" y="2521737"/>
                  </a:lnTo>
                  <a:lnTo>
                    <a:pt x="4518291" y="2522207"/>
                  </a:lnTo>
                  <a:lnTo>
                    <a:pt x="4530445" y="2522207"/>
                  </a:lnTo>
                  <a:lnTo>
                    <a:pt x="4531576" y="2521737"/>
                  </a:lnTo>
                  <a:lnTo>
                    <a:pt x="4533430" y="2519883"/>
                  </a:lnTo>
                  <a:lnTo>
                    <a:pt x="4533900" y="2518753"/>
                  </a:lnTo>
                  <a:lnTo>
                    <a:pt x="4533900" y="2516124"/>
                  </a:lnTo>
                  <a:close/>
                </a:path>
                <a:path w="6750684" h="3359785">
                  <a:moveTo>
                    <a:pt x="4533900" y="1678571"/>
                  </a:moveTo>
                  <a:lnTo>
                    <a:pt x="4533430" y="1677441"/>
                  </a:lnTo>
                  <a:lnTo>
                    <a:pt x="4531576" y="1675587"/>
                  </a:lnTo>
                  <a:lnTo>
                    <a:pt x="4530445" y="1675117"/>
                  </a:lnTo>
                  <a:lnTo>
                    <a:pt x="4518291" y="1675117"/>
                  </a:lnTo>
                  <a:lnTo>
                    <a:pt x="4517174" y="1675587"/>
                  </a:lnTo>
                  <a:lnTo>
                    <a:pt x="4515307" y="1677441"/>
                  </a:lnTo>
                  <a:lnTo>
                    <a:pt x="4514850" y="1678571"/>
                  </a:lnTo>
                  <a:lnTo>
                    <a:pt x="4514850" y="1681200"/>
                  </a:lnTo>
                  <a:lnTo>
                    <a:pt x="4515307" y="1682318"/>
                  </a:lnTo>
                  <a:lnTo>
                    <a:pt x="4517174" y="1684185"/>
                  </a:lnTo>
                  <a:lnTo>
                    <a:pt x="4518291" y="1684642"/>
                  </a:lnTo>
                  <a:lnTo>
                    <a:pt x="4530445" y="1684642"/>
                  </a:lnTo>
                  <a:lnTo>
                    <a:pt x="4531576" y="1684185"/>
                  </a:lnTo>
                  <a:lnTo>
                    <a:pt x="4533430" y="1682318"/>
                  </a:lnTo>
                  <a:lnTo>
                    <a:pt x="4533900" y="1681200"/>
                  </a:lnTo>
                  <a:lnTo>
                    <a:pt x="4533900" y="1678571"/>
                  </a:lnTo>
                  <a:close/>
                </a:path>
                <a:path w="6750684" h="3359785">
                  <a:moveTo>
                    <a:pt x="4533900" y="841006"/>
                  </a:moveTo>
                  <a:lnTo>
                    <a:pt x="4533430" y="839889"/>
                  </a:lnTo>
                  <a:lnTo>
                    <a:pt x="4531576" y="838022"/>
                  </a:lnTo>
                  <a:lnTo>
                    <a:pt x="4530445" y="837552"/>
                  </a:lnTo>
                  <a:lnTo>
                    <a:pt x="4518291" y="837552"/>
                  </a:lnTo>
                  <a:lnTo>
                    <a:pt x="4517174" y="838022"/>
                  </a:lnTo>
                  <a:lnTo>
                    <a:pt x="4515307" y="839889"/>
                  </a:lnTo>
                  <a:lnTo>
                    <a:pt x="4514850" y="841006"/>
                  </a:lnTo>
                  <a:lnTo>
                    <a:pt x="4514850" y="843635"/>
                  </a:lnTo>
                  <a:lnTo>
                    <a:pt x="4515307" y="844753"/>
                  </a:lnTo>
                  <a:lnTo>
                    <a:pt x="4517174" y="846620"/>
                  </a:lnTo>
                  <a:lnTo>
                    <a:pt x="4518291" y="847077"/>
                  </a:lnTo>
                  <a:lnTo>
                    <a:pt x="4530445" y="847077"/>
                  </a:lnTo>
                  <a:lnTo>
                    <a:pt x="4531576" y="846620"/>
                  </a:lnTo>
                  <a:lnTo>
                    <a:pt x="4533430" y="844753"/>
                  </a:lnTo>
                  <a:lnTo>
                    <a:pt x="4533900" y="843635"/>
                  </a:lnTo>
                  <a:lnTo>
                    <a:pt x="4533900" y="841006"/>
                  </a:lnTo>
                  <a:close/>
                </a:path>
                <a:path w="6750684" h="3359785">
                  <a:moveTo>
                    <a:pt x="4533900" y="3441"/>
                  </a:moveTo>
                  <a:lnTo>
                    <a:pt x="4533430" y="2324"/>
                  </a:lnTo>
                  <a:lnTo>
                    <a:pt x="4531576" y="457"/>
                  </a:lnTo>
                  <a:lnTo>
                    <a:pt x="4530445" y="0"/>
                  </a:lnTo>
                  <a:lnTo>
                    <a:pt x="4518291" y="0"/>
                  </a:lnTo>
                  <a:lnTo>
                    <a:pt x="4517174" y="457"/>
                  </a:lnTo>
                  <a:lnTo>
                    <a:pt x="4515307" y="2324"/>
                  </a:lnTo>
                  <a:lnTo>
                    <a:pt x="4514850" y="3441"/>
                  </a:lnTo>
                  <a:lnTo>
                    <a:pt x="4514850" y="6070"/>
                  </a:lnTo>
                  <a:lnTo>
                    <a:pt x="4515307" y="7200"/>
                  </a:lnTo>
                  <a:lnTo>
                    <a:pt x="4517174" y="9055"/>
                  </a:lnTo>
                  <a:lnTo>
                    <a:pt x="4518291" y="9525"/>
                  </a:lnTo>
                  <a:lnTo>
                    <a:pt x="4530445" y="9525"/>
                  </a:lnTo>
                  <a:lnTo>
                    <a:pt x="4531576" y="9055"/>
                  </a:lnTo>
                  <a:lnTo>
                    <a:pt x="4533430" y="7200"/>
                  </a:lnTo>
                  <a:lnTo>
                    <a:pt x="4533900" y="6070"/>
                  </a:lnTo>
                  <a:lnTo>
                    <a:pt x="4533900" y="3441"/>
                  </a:lnTo>
                  <a:close/>
                </a:path>
                <a:path w="6750684" h="3359785">
                  <a:moveTo>
                    <a:pt x="4591050" y="3353689"/>
                  </a:moveTo>
                  <a:lnTo>
                    <a:pt x="4590580" y="3352571"/>
                  </a:lnTo>
                  <a:lnTo>
                    <a:pt x="4588726" y="3350704"/>
                  </a:lnTo>
                  <a:lnTo>
                    <a:pt x="4587595" y="3350247"/>
                  </a:lnTo>
                  <a:lnTo>
                    <a:pt x="4575441" y="3350247"/>
                  </a:lnTo>
                  <a:lnTo>
                    <a:pt x="4574324" y="3350704"/>
                  </a:lnTo>
                  <a:lnTo>
                    <a:pt x="4572457" y="3352571"/>
                  </a:lnTo>
                  <a:lnTo>
                    <a:pt x="4572000" y="3353689"/>
                  </a:lnTo>
                  <a:lnTo>
                    <a:pt x="4572000" y="3356318"/>
                  </a:lnTo>
                  <a:lnTo>
                    <a:pt x="4572457" y="3357435"/>
                  </a:lnTo>
                  <a:lnTo>
                    <a:pt x="4574324" y="3359302"/>
                  </a:lnTo>
                  <a:lnTo>
                    <a:pt x="4575441" y="3359772"/>
                  </a:lnTo>
                  <a:lnTo>
                    <a:pt x="4587595" y="3359772"/>
                  </a:lnTo>
                  <a:lnTo>
                    <a:pt x="4588726" y="3359302"/>
                  </a:lnTo>
                  <a:lnTo>
                    <a:pt x="4590580" y="3357435"/>
                  </a:lnTo>
                  <a:lnTo>
                    <a:pt x="4591050" y="3356318"/>
                  </a:lnTo>
                  <a:lnTo>
                    <a:pt x="4591050" y="3353689"/>
                  </a:lnTo>
                  <a:close/>
                </a:path>
                <a:path w="6750684" h="3359785">
                  <a:moveTo>
                    <a:pt x="4591050" y="2516124"/>
                  </a:moveTo>
                  <a:lnTo>
                    <a:pt x="4590580" y="2515006"/>
                  </a:lnTo>
                  <a:lnTo>
                    <a:pt x="4588726" y="2513139"/>
                  </a:lnTo>
                  <a:lnTo>
                    <a:pt x="4587595" y="2512682"/>
                  </a:lnTo>
                  <a:lnTo>
                    <a:pt x="4575441" y="2512682"/>
                  </a:lnTo>
                  <a:lnTo>
                    <a:pt x="4574324" y="2513139"/>
                  </a:lnTo>
                  <a:lnTo>
                    <a:pt x="4572457" y="2515006"/>
                  </a:lnTo>
                  <a:lnTo>
                    <a:pt x="4572000" y="2516124"/>
                  </a:lnTo>
                  <a:lnTo>
                    <a:pt x="4572000" y="2518753"/>
                  </a:lnTo>
                  <a:lnTo>
                    <a:pt x="4572457" y="2519883"/>
                  </a:lnTo>
                  <a:lnTo>
                    <a:pt x="4574324" y="2521737"/>
                  </a:lnTo>
                  <a:lnTo>
                    <a:pt x="4575441" y="2522207"/>
                  </a:lnTo>
                  <a:lnTo>
                    <a:pt x="4587595" y="2522207"/>
                  </a:lnTo>
                  <a:lnTo>
                    <a:pt x="4588726" y="2521737"/>
                  </a:lnTo>
                  <a:lnTo>
                    <a:pt x="4590580" y="2519883"/>
                  </a:lnTo>
                  <a:lnTo>
                    <a:pt x="4591050" y="2518753"/>
                  </a:lnTo>
                  <a:lnTo>
                    <a:pt x="4591050" y="2516124"/>
                  </a:lnTo>
                  <a:close/>
                </a:path>
                <a:path w="6750684" h="3359785">
                  <a:moveTo>
                    <a:pt x="4591050" y="1678571"/>
                  </a:moveTo>
                  <a:lnTo>
                    <a:pt x="4590580" y="1677441"/>
                  </a:lnTo>
                  <a:lnTo>
                    <a:pt x="4588726" y="1675587"/>
                  </a:lnTo>
                  <a:lnTo>
                    <a:pt x="4587595" y="1675117"/>
                  </a:lnTo>
                  <a:lnTo>
                    <a:pt x="4575441" y="1675117"/>
                  </a:lnTo>
                  <a:lnTo>
                    <a:pt x="4574324" y="1675587"/>
                  </a:lnTo>
                  <a:lnTo>
                    <a:pt x="4572457" y="1677441"/>
                  </a:lnTo>
                  <a:lnTo>
                    <a:pt x="4572000" y="1678571"/>
                  </a:lnTo>
                  <a:lnTo>
                    <a:pt x="4572000" y="1681200"/>
                  </a:lnTo>
                  <a:lnTo>
                    <a:pt x="4572457" y="1682318"/>
                  </a:lnTo>
                  <a:lnTo>
                    <a:pt x="4574324" y="1684185"/>
                  </a:lnTo>
                  <a:lnTo>
                    <a:pt x="4575441" y="1684642"/>
                  </a:lnTo>
                  <a:lnTo>
                    <a:pt x="4587595" y="1684642"/>
                  </a:lnTo>
                  <a:lnTo>
                    <a:pt x="4588726" y="1684185"/>
                  </a:lnTo>
                  <a:lnTo>
                    <a:pt x="4590580" y="1682318"/>
                  </a:lnTo>
                  <a:lnTo>
                    <a:pt x="4591050" y="1681200"/>
                  </a:lnTo>
                  <a:lnTo>
                    <a:pt x="4591050" y="1678571"/>
                  </a:lnTo>
                  <a:close/>
                </a:path>
                <a:path w="6750684" h="3359785">
                  <a:moveTo>
                    <a:pt x="4591050" y="841006"/>
                  </a:moveTo>
                  <a:lnTo>
                    <a:pt x="4590580" y="839889"/>
                  </a:lnTo>
                  <a:lnTo>
                    <a:pt x="4588726" y="838022"/>
                  </a:lnTo>
                  <a:lnTo>
                    <a:pt x="4587595" y="837552"/>
                  </a:lnTo>
                  <a:lnTo>
                    <a:pt x="4575441" y="837552"/>
                  </a:lnTo>
                  <a:lnTo>
                    <a:pt x="4574324" y="838022"/>
                  </a:lnTo>
                  <a:lnTo>
                    <a:pt x="4572457" y="839889"/>
                  </a:lnTo>
                  <a:lnTo>
                    <a:pt x="4572000" y="841006"/>
                  </a:lnTo>
                  <a:lnTo>
                    <a:pt x="4572000" y="843635"/>
                  </a:lnTo>
                  <a:lnTo>
                    <a:pt x="4572457" y="844753"/>
                  </a:lnTo>
                  <a:lnTo>
                    <a:pt x="4574324" y="846620"/>
                  </a:lnTo>
                  <a:lnTo>
                    <a:pt x="4575441" y="847077"/>
                  </a:lnTo>
                  <a:lnTo>
                    <a:pt x="4587595" y="847077"/>
                  </a:lnTo>
                  <a:lnTo>
                    <a:pt x="4588726" y="846620"/>
                  </a:lnTo>
                  <a:lnTo>
                    <a:pt x="4590580" y="844753"/>
                  </a:lnTo>
                  <a:lnTo>
                    <a:pt x="4591050" y="843635"/>
                  </a:lnTo>
                  <a:lnTo>
                    <a:pt x="4591050" y="841006"/>
                  </a:lnTo>
                  <a:close/>
                </a:path>
                <a:path w="6750684" h="3359785">
                  <a:moveTo>
                    <a:pt x="4591050" y="3441"/>
                  </a:moveTo>
                  <a:lnTo>
                    <a:pt x="4590580" y="2324"/>
                  </a:lnTo>
                  <a:lnTo>
                    <a:pt x="4588726" y="457"/>
                  </a:lnTo>
                  <a:lnTo>
                    <a:pt x="4587595" y="0"/>
                  </a:lnTo>
                  <a:lnTo>
                    <a:pt x="4575441" y="0"/>
                  </a:lnTo>
                  <a:lnTo>
                    <a:pt x="4574324" y="457"/>
                  </a:lnTo>
                  <a:lnTo>
                    <a:pt x="4572457" y="2324"/>
                  </a:lnTo>
                  <a:lnTo>
                    <a:pt x="4572000" y="3441"/>
                  </a:lnTo>
                  <a:lnTo>
                    <a:pt x="4572000" y="6070"/>
                  </a:lnTo>
                  <a:lnTo>
                    <a:pt x="4572457" y="7200"/>
                  </a:lnTo>
                  <a:lnTo>
                    <a:pt x="4574324" y="9055"/>
                  </a:lnTo>
                  <a:lnTo>
                    <a:pt x="4575441" y="9525"/>
                  </a:lnTo>
                  <a:lnTo>
                    <a:pt x="4587595" y="9525"/>
                  </a:lnTo>
                  <a:lnTo>
                    <a:pt x="4588726" y="9055"/>
                  </a:lnTo>
                  <a:lnTo>
                    <a:pt x="4590580" y="7200"/>
                  </a:lnTo>
                  <a:lnTo>
                    <a:pt x="4591050" y="6070"/>
                  </a:lnTo>
                  <a:lnTo>
                    <a:pt x="4591050" y="3441"/>
                  </a:lnTo>
                  <a:close/>
                </a:path>
                <a:path w="6750684" h="3359785">
                  <a:moveTo>
                    <a:pt x="4648200" y="3353689"/>
                  </a:moveTo>
                  <a:lnTo>
                    <a:pt x="4647730" y="3352571"/>
                  </a:lnTo>
                  <a:lnTo>
                    <a:pt x="4645876" y="3350704"/>
                  </a:lnTo>
                  <a:lnTo>
                    <a:pt x="4644745" y="3350247"/>
                  </a:lnTo>
                  <a:lnTo>
                    <a:pt x="4632591" y="3350247"/>
                  </a:lnTo>
                  <a:lnTo>
                    <a:pt x="4631474" y="3350704"/>
                  </a:lnTo>
                  <a:lnTo>
                    <a:pt x="4629607" y="3352571"/>
                  </a:lnTo>
                  <a:lnTo>
                    <a:pt x="4629150" y="3353689"/>
                  </a:lnTo>
                  <a:lnTo>
                    <a:pt x="4629150" y="3356318"/>
                  </a:lnTo>
                  <a:lnTo>
                    <a:pt x="4629607" y="3357435"/>
                  </a:lnTo>
                  <a:lnTo>
                    <a:pt x="4631474" y="3359302"/>
                  </a:lnTo>
                  <a:lnTo>
                    <a:pt x="4632591" y="3359772"/>
                  </a:lnTo>
                  <a:lnTo>
                    <a:pt x="4644745" y="3359772"/>
                  </a:lnTo>
                  <a:lnTo>
                    <a:pt x="4645876" y="3359302"/>
                  </a:lnTo>
                  <a:lnTo>
                    <a:pt x="4647730" y="3357435"/>
                  </a:lnTo>
                  <a:lnTo>
                    <a:pt x="4648200" y="3356318"/>
                  </a:lnTo>
                  <a:lnTo>
                    <a:pt x="4648200" y="3353689"/>
                  </a:lnTo>
                  <a:close/>
                </a:path>
                <a:path w="6750684" h="3359785">
                  <a:moveTo>
                    <a:pt x="4648200" y="2516124"/>
                  </a:moveTo>
                  <a:lnTo>
                    <a:pt x="4647730" y="2515006"/>
                  </a:lnTo>
                  <a:lnTo>
                    <a:pt x="4645876" y="2513139"/>
                  </a:lnTo>
                  <a:lnTo>
                    <a:pt x="4644745" y="2512682"/>
                  </a:lnTo>
                  <a:lnTo>
                    <a:pt x="4632591" y="2512682"/>
                  </a:lnTo>
                  <a:lnTo>
                    <a:pt x="4631474" y="2513139"/>
                  </a:lnTo>
                  <a:lnTo>
                    <a:pt x="4629607" y="2515006"/>
                  </a:lnTo>
                  <a:lnTo>
                    <a:pt x="4629150" y="2516124"/>
                  </a:lnTo>
                  <a:lnTo>
                    <a:pt x="4629150" y="2518753"/>
                  </a:lnTo>
                  <a:lnTo>
                    <a:pt x="4629607" y="2519883"/>
                  </a:lnTo>
                  <a:lnTo>
                    <a:pt x="4631474" y="2521737"/>
                  </a:lnTo>
                  <a:lnTo>
                    <a:pt x="4632591" y="2522207"/>
                  </a:lnTo>
                  <a:lnTo>
                    <a:pt x="4644745" y="2522207"/>
                  </a:lnTo>
                  <a:lnTo>
                    <a:pt x="4645876" y="2521737"/>
                  </a:lnTo>
                  <a:lnTo>
                    <a:pt x="4647730" y="2519883"/>
                  </a:lnTo>
                  <a:lnTo>
                    <a:pt x="4648200" y="2518753"/>
                  </a:lnTo>
                  <a:lnTo>
                    <a:pt x="4648200" y="2516124"/>
                  </a:lnTo>
                  <a:close/>
                </a:path>
                <a:path w="6750684" h="3359785">
                  <a:moveTo>
                    <a:pt x="4648200" y="1678571"/>
                  </a:moveTo>
                  <a:lnTo>
                    <a:pt x="4647730" y="1677441"/>
                  </a:lnTo>
                  <a:lnTo>
                    <a:pt x="4645876" y="1675587"/>
                  </a:lnTo>
                  <a:lnTo>
                    <a:pt x="4644745" y="1675117"/>
                  </a:lnTo>
                  <a:lnTo>
                    <a:pt x="4632591" y="1675117"/>
                  </a:lnTo>
                  <a:lnTo>
                    <a:pt x="4631474" y="1675587"/>
                  </a:lnTo>
                  <a:lnTo>
                    <a:pt x="4629607" y="1677441"/>
                  </a:lnTo>
                  <a:lnTo>
                    <a:pt x="4629150" y="1678571"/>
                  </a:lnTo>
                  <a:lnTo>
                    <a:pt x="4629150" y="1681200"/>
                  </a:lnTo>
                  <a:lnTo>
                    <a:pt x="4629607" y="1682318"/>
                  </a:lnTo>
                  <a:lnTo>
                    <a:pt x="4631474" y="1684185"/>
                  </a:lnTo>
                  <a:lnTo>
                    <a:pt x="4632591" y="1684642"/>
                  </a:lnTo>
                  <a:lnTo>
                    <a:pt x="4644745" y="1684642"/>
                  </a:lnTo>
                  <a:lnTo>
                    <a:pt x="4645876" y="1684185"/>
                  </a:lnTo>
                  <a:lnTo>
                    <a:pt x="4647730" y="1682318"/>
                  </a:lnTo>
                  <a:lnTo>
                    <a:pt x="4648200" y="1681200"/>
                  </a:lnTo>
                  <a:lnTo>
                    <a:pt x="4648200" y="1678571"/>
                  </a:lnTo>
                  <a:close/>
                </a:path>
                <a:path w="6750684" h="3359785">
                  <a:moveTo>
                    <a:pt x="4648200" y="841006"/>
                  </a:moveTo>
                  <a:lnTo>
                    <a:pt x="4647730" y="839889"/>
                  </a:lnTo>
                  <a:lnTo>
                    <a:pt x="4645876" y="838022"/>
                  </a:lnTo>
                  <a:lnTo>
                    <a:pt x="4644745" y="837552"/>
                  </a:lnTo>
                  <a:lnTo>
                    <a:pt x="4632591" y="837552"/>
                  </a:lnTo>
                  <a:lnTo>
                    <a:pt x="4631474" y="838022"/>
                  </a:lnTo>
                  <a:lnTo>
                    <a:pt x="4629607" y="839889"/>
                  </a:lnTo>
                  <a:lnTo>
                    <a:pt x="4629150" y="841006"/>
                  </a:lnTo>
                  <a:lnTo>
                    <a:pt x="4629150" y="843635"/>
                  </a:lnTo>
                  <a:lnTo>
                    <a:pt x="4629607" y="844753"/>
                  </a:lnTo>
                  <a:lnTo>
                    <a:pt x="4631474" y="846620"/>
                  </a:lnTo>
                  <a:lnTo>
                    <a:pt x="4632591" y="847077"/>
                  </a:lnTo>
                  <a:lnTo>
                    <a:pt x="4644745" y="847077"/>
                  </a:lnTo>
                  <a:lnTo>
                    <a:pt x="4645876" y="846620"/>
                  </a:lnTo>
                  <a:lnTo>
                    <a:pt x="4647730" y="844753"/>
                  </a:lnTo>
                  <a:lnTo>
                    <a:pt x="4648200" y="843635"/>
                  </a:lnTo>
                  <a:lnTo>
                    <a:pt x="4648200" y="841006"/>
                  </a:lnTo>
                  <a:close/>
                </a:path>
                <a:path w="6750684" h="3359785">
                  <a:moveTo>
                    <a:pt x="4648200" y="3441"/>
                  </a:moveTo>
                  <a:lnTo>
                    <a:pt x="4647730" y="2324"/>
                  </a:lnTo>
                  <a:lnTo>
                    <a:pt x="4645876" y="457"/>
                  </a:lnTo>
                  <a:lnTo>
                    <a:pt x="4644745" y="0"/>
                  </a:lnTo>
                  <a:lnTo>
                    <a:pt x="4632591" y="0"/>
                  </a:lnTo>
                  <a:lnTo>
                    <a:pt x="4631474" y="457"/>
                  </a:lnTo>
                  <a:lnTo>
                    <a:pt x="4629607" y="2324"/>
                  </a:lnTo>
                  <a:lnTo>
                    <a:pt x="4629150" y="3441"/>
                  </a:lnTo>
                  <a:lnTo>
                    <a:pt x="4629150" y="6070"/>
                  </a:lnTo>
                  <a:lnTo>
                    <a:pt x="4629607" y="7200"/>
                  </a:lnTo>
                  <a:lnTo>
                    <a:pt x="4631474" y="9055"/>
                  </a:lnTo>
                  <a:lnTo>
                    <a:pt x="4632591" y="9525"/>
                  </a:lnTo>
                  <a:lnTo>
                    <a:pt x="4644745" y="9525"/>
                  </a:lnTo>
                  <a:lnTo>
                    <a:pt x="4645876" y="9055"/>
                  </a:lnTo>
                  <a:lnTo>
                    <a:pt x="4647730" y="7200"/>
                  </a:lnTo>
                  <a:lnTo>
                    <a:pt x="4648200" y="6070"/>
                  </a:lnTo>
                  <a:lnTo>
                    <a:pt x="4648200" y="3441"/>
                  </a:lnTo>
                  <a:close/>
                </a:path>
                <a:path w="6750684" h="3359785">
                  <a:moveTo>
                    <a:pt x="4705350" y="3353689"/>
                  </a:moveTo>
                  <a:lnTo>
                    <a:pt x="4704880" y="3352571"/>
                  </a:lnTo>
                  <a:lnTo>
                    <a:pt x="4703026" y="3350704"/>
                  </a:lnTo>
                  <a:lnTo>
                    <a:pt x="4701895" y="3350247"/>
                  </a:lnTo>
                  <a:lnTo>
                    <a:pt x="4689741" y="3350247"/>
                  </a:lnTo>
                  <a:lnTo>
                    <a:pt x="4688624" y="3350704"/>
                  </a:lnTo>
                  <a:lnTo>
                    <a:pt x="4686757" y="3352571"/>
                  </a:lnTo>
                  <a:lnTo>
                    <a:pt x="4686300" y="3353689"/>
                  </a:lnTo>
                  <a:lnTo>
                    <a:pt x="4686300" y="3356318"/>
                  </a:lnTo>
                  <a:lnTo>
                    <a:pt x="4686757" y="3357435"/>
                  </a:lnTo>
                  <a:lnTo>
                    <a:pt x="4688624" y="3359302"/>
                  </a:lnTo>
                  <a:lnTo>
                    <a:pt x="4689741" y="3359772"/>
                  </a:lnTo>
                  <a:lnTo>
                    <a:pt x="4701895" y="3359772"/>
                  </a:lnTo>
                  <a:lnTo>
                    <a:pt x="4703026" y="3359302"/>
                  </a:lnTo>
                  <a:lnTo>
                    <a:pt x="4704880" y="3357435"/>
                  </a:lnTo>
                  <a:lnTo>
                    <a:pt x="4705350" y="3356318"/>
                  </a:lnTo>
                  <a:lnTo>
                    <a:pt x="4705350" y="3353689"/>
                  </a:lnTo>
                  <a:close/>
                </a:path>
                <a:path w="6750684" h="3359785">
                  <a:moveTo>
                    <a:pt x="4705350" y="2516124"/>
                  </a:moveTo>
                  <a:lnTo>
                    <a:pt x="4704880" y="2515006"/>
                  </a:lnTo>
                  <a:lnTo>
                    <a:pt x="4703026" y="2513139"/>
                  </a:lnTo>
                  <a:lnTo>
                    <a:pt x="4701895" y="2512682"/>
                  </a:lnTo>
                  <a:lnTo>
                    <a:pt x="4689741" y="2512682"/>
                  </a:lnTo>
                  <a:lnTo>
                    <a:pt x="4688624" y="2513139"/>
                  </a:lnTo>
                  <a:lnTo>
                    <a:pt x="4686757" y="2515006"/>
                  </a:lnTo>
                  <a:lnTo>
                    <a:pt x="4686300" y="2516124"/>
                  </a:lnTo>
                  <a:lnTo>
                    <a:pt x="4686300" y="2518753"/>
                  </a:lnTo>
                  <a:lnTo>
                    <a:pt x="4686757" y="2519883"/>
                  </a:lnTo>
                  <a:lnTo>
                    <a:pt x="4688624" y="2521737"/>
                  </a:lnTo>
                  <a:lnTo>
                    <a:pt x="4689741" y="2522207"/>
                  </a:lnTo>
                  <a:lnTo>
                    <a:pt x="4701895" y="2522207"/>
                  </a:lnTo>
                  <a:lnTo>
                    <a:pt x="4703026" y="2521737"/>
                  </a:lnTo>
                  <a:lnTo>
                    <a:pt x="4704880" y="2519883"/>
                  </a:lnTo>
                  <a:lnTo>
                    <a:pt x="4705350" y="2518753"/>
                  </a:lnTo>
                  <a:lnTo>
                    <a:pt x="4705350" y="2516124"/>
                  </a:lnTo>
                  <a:close/>
                </a:path>
                <a:path w="6750684" h="3359785">
                  <a:moveTo>
                    <a:pt x="4705350" y="1678571"/>
                  </a:moveTo>
                  <a:lnTo>
                    <a:pt x="4704880" y="1677441"/>
                  </a:lnTo>
                  <a:lnTo>
                    <a:pt x="4703026" y="1675587"/>
                  </a:lnTo>
                  <a:lnTo>
                    <a:pt x="4701895" y="1675117"/>
                  </a:lnTo>
                  <a:lnTo>
                    <a:pt x="4689741" y="1675117"/>
                  </a:lnTo>
                  <a:lnTo>
                    <a:pt x="4688624" y="1675587"/>
                  </a:lnTo>
                  <a:lnTo>
                    <a:pt x="4686757" y="1677441"/>
                  </a:lnTo>
                  <a:lnTo>
                    <a:pt x="4686300" y="1678571"/>
                  </a:lnTo>
                  <a:lnTo>
                    <a:pt x="4686300" y="1681200"/>
                  </a:lnTo>
                  <a:lnTo>
                    <a:pt x="4686757" y="1682318"/>
                  </a:lnTo>
                  <a:lnTo>
                    <a:pt x="4688624" y="1684185"/>
                  </a:lnTo>
                  <a:lnTo>
                    <a:pt x="4689741" y="1684642"/>
                  </a:lnTo>
                  <a:lnTo>
                    <a:pt x="4701895" y="1684642"/>
                  </a:lnTo>
                  <a:lnTo>
                    <a:pt x="4703026" y="1684185"/>
                  </a:lnTo>
                  <a:lnTo>
                    <a:pt x="4704880" y="1682318"/>
                  </a:lnTo>
                  <a:lnTo>
                    <a:pt x="4705350" y="1681200"/>
                  </a:lnTo>
                  <a:lnTo>
                    <a:pt x="4705350" y="1678571"/>
                  </a:lnTo>
                  <a:close/>
                </a:path>
                <a:path w="6750684" h="3359785">
                  <a:moveTo>
                    <a:pt x="4705350" y="841006"/>
                  </a:moveTo>
                  <a:lnTo>
                    <a:pt x="4704880" y="839889"/>
                  </a:lnTo>
                  <a:lnTo>
                    <a:pt x="4703026" y="838022"/>
                  </a:lnTo>
                  <a:lnTo>
                    <a:pt x="4701895" y="837552"/>
                  </a:lnTo>
                  <a:lnTo>
                    <a:pt x="4689741" y="837552"/>
                  </a:lnTo>
                  <a:lnTo>
                    <a:pt x="4688624" y="838022"/>
                  </a:lnTo>
                  <a:lnTo>
                    <a:pt x="4686757" y="839889"/>
                  </a:lnTo>
                  <a:lnTo>
                    <a:pt x="4686300" y="841006"/>
                  </a:lnTo>
                  <a:lnTo>
                    <a:pt x="4686300" y="843635"/>
                  </a:lnTo>
                  <a:lnTo>
                    <a:pt x="4686757" y="844753"/>
                  </a:lnTo>
                  <a:lnTo>
                    <a:pt x="4688624" y="846620"/>
                  </a:lnTo>
                  <a:lnTo>
                    <a:pt x="4689741" y="847077"/>
                  </a:lnTo>
                  <a:lnTo>
                    <a:pt x="4701895" y="847077"/>
                  </a:lnTo>
                  <a:lnTo>
                    <a:pt x="4703026" y="846620"/>
                  </a:lnTo>
                  <a:lnTo>
                    <a:pt x="4704880" y="844753"/>
                  </a:lnTo>
                  <a:lnTo>
                    <a:pt x="4705350" y="843635"/>
                  </a:lnTo>
                  <a:lnTo>
                    <a:pt x="4705350" y="841006"/>
                  </a:lnTo>
                  <a:close/>
                </a:path>
                <a:path w="6750684" h="3359785">
                  <a:moveTo>
                    <a:pt x="4705350" y="3441"/>
                  </a:moveTo>
                  <a:lnTo>
                    <a:pt x="4704880" y="2324"/>
                  </a:lnTo>
                  <a:lnTo>
                    <a:pt x="4703026" y="457"/>
                  </a:lnTo>
                  <a:lnTo>
                    <a:pt x="4701895" y="0"/>
                  </a:lnTo>
                  <a:lnTo>
                    <a:pt x="4689741" y="0"/>
                  </a:lnTo>
                  <a:lnTo>
                    <a:pt x="4688624" y="457"/>
                  </a:lnTo>
                  <a:lnTo>
                    <a:pt x="4686757" y="2324"/>
                  </a:lnTo>
                  <a:lnTo>
                    <a:pt x="4686300" y="3441"/>
                  </a:lnTo>
                  <a:lnTo>
                    <a:pt x="4686300" y="6070"/>
                  </a:lnTo>
                  <a:lnTo>
                    <a:pt x="4686757" y="7200"/>
                  </a:lnTo>
                  <a:lnTo>
                    <a:pt x="4688624" y="9055"/>
                  </a:lnTo>
                  <a:lnTo>
                    <a:pt x="4689741" y="9525"/>
                  </a:lnTo>
                  <a:lnTo>
                    <a:pt x="4701895" y="9525"/>
                  </a:lnTo>
                  <a:lnTo>
                    <a:pt x="4703026" y="9055"/>
                  </a:lnTo>
                  <a:lnTo>
                    <a:pt x="4704880" y="7200"/>
                  </a:lnTo>
                  <a:lnTo>
                    <a:pt x="4705350" y="6070"/>
                  </a:lnTo>
                  <a:lnTo>
                    <a:pt x="4705350" y="3441"/>
                  </a:lnTo>
                  <a:close/>
                </a:path>
                <a:path w="6750684" h="3359785">
                  <a:moveTo>
                    <a:pt x="4762500" y="3353689"/>
                  </a:moveTo>
                  <a:lnTo>
                    <a:pt x="4762030" y="3352571"/>
                  </a:lnTo>
                  <a:lnTo>
                    <a:pt x="4760176" y="3350704"/>
                  </a:lnTo>
                  <a:lnTo>
                    <a:pt x="4759045" y="3350247"/>
                  </a:lnTo>
                  <a:lnTo>
                    <a:pt x="4746891" y="3350247"/>
                  </a:lnTo>
                  <a:lnTo>
                    <a:pt x="4745774" y="3350704"/>
                  </a:lnTo>
                  <a:lnTo>
                    <a:pt x="4743907" y="3352571"/>
                  </a:lnTo>
                  <a:lnTo>
                    <a:pt x="4743450" y="3353689"/>
                  </a:lnTo>
                  <a:lnTo>
                    <a:pt x="4743450" y="3356318"/>
                  </a:lnTo>
                  <a:lnTo>
                    <a:pt x="4743907" y="3357435"/>
                  </a:lnTo>
                  <a:lnTo>
                    <a:pt x="4745774" y="3359302"/>
                  </a:lnTo>
                  <a:lnTo>
                    <a:pt x="4746891" y="3359772"/>
                  </a:lnTo>
                  <a:lnTo>
                    <a:pt x="4759045" y="3359772"/>
                  </a:lnTo>
                  <a:lnTo>
                    <a:pt x="4760176" y="3359302"/>
                  </a:lnTo>
                  <a:lnTo>
                    <a:pt x="4762030" y="3357435"/>
                  </a:lnTo>
                  <a:lnTo>
                    <a:pt x="4762500" y="3356318"/>
                  </a:lnTo>
                  <a:lnTo>
                    <a:pt x="4762500" y="3353689"/>
                  </a:lnTo>
                  <a:close/>
                </a:path>
                <a:path w="6750684" h="3359785">
                  <a:moveTo>
                    <a:pt x="4762500" y="2516124"/>
                  </a:moveTo>
                  <a:lnTo>
                    <a:pt x="4762030" y="2515006"/>
                  </a:lnTo>
                  <a:lnTo>
                    <a:pt x="4760176" y="2513139"/>
                  </a:lnTo>
                  <a:lnTo>
                    <a:pt x="4759045" y="2512682"/>
                  </a:lnTo>
                  <a:lnTo>
                    <a:pt x="4746891" y="2512682"/>
                  </a:lnTo>
                  <a:lnTo>
                    <a:pt x="4745774" y="2513139"/>
                  </a:lnTo>
                  <a:lnTo>
                    <a:pt x="4743907" y="2515006"/>
                  </a:lnTo>
                  <a:lnTo>
                    <a:pt x="4743450" y="2516124"/>
                  </a:lnTo>
                  <a:lnTo>
                    <a:pt x="4743450" y="2518753"/>
                  </a:lnTo>
                  <a:lnTo>
                    <a:pt x="4743907" y="2519883"/>
                  </a:lnTo>
                  <a:lnTo>
                    <a:pt x="4745774" y="2521737"/>
                  </a:lnTo>
                  <a:lnTo>
                    <a:pt x="4746891" y="2522207"/>
                  </a:lnTo>
                  <a:lnTo>
                    <a:pt x="4759045" y="2522207"/>
                  </a:lnTo>
                  <a:lnTo>
                    <a:pt x="4760176" y="2521737"/>
                  </a:lnTo>
                  <a:lnTo>
                    <a:pt x="4762030" y="2519883"/>
                  </a:lnTo>
                  <a:lnTo>
                    <a:pt x="4762500" y="2518753"/>
                  </a:lnTo>
                  <a:lnTo>
                    <a:pt x="4762500" y="2516124"/>
                  </a:lnTo>
                  <a:close/>
                </a:path>
                <a:path w="6750684" h="3359785">
                  <a:moveTo>
                    <a:pt x="4762500" y="1678571"/>
                  </a:moveTo>
                  <a:lnTo>
                    <a:pt x="4762030" y="1677441"/>
                  </a:lnTo>
                  <a:lnTo>
                    <a:pt x="4760176" y="1675587"/>
                  </a:lnTo>
                  <a:lnTo>
                    <a:pt x="4759045" y="1675117"/>
                  </a:lnTo>
                  <a:lnTo>
                    <a:pt x="4746891" y="1675117"/>
                  </a:lnTo>
                  <a:lnTo>
                    <a:pt x="4745774" y="1675587"/>
                  </a:lnTo>
                  <a:lnTo>
                    <a:pt x="4743907" y="1677441"/>
                  </a:lnTo>
                  <a:lnTo>
                    <a:pt x="4743450" y="1678571"/>
                  </a:lnTo>
                  <a:lnTo>
                    <a:pt x="4743450" y="1681200"/>
                  </a:lnTo>
                  <a:lnTo>
                    <a:pt x="4743907" y="1682318"/>
                  </a:lnTo>
                  <a:lnTo>
                    <a:pt x="4745774" y="1684185"/>
                  </a:lnTo>
                  <a:lnTo>
                    <a:pt x="4746891" y="1684642"/>
                  </a:lnTo>
                  <a:lnTo>
                    <a:pt x="4759045" y="1684642"/>
                  </a:lnTo>
                  <a:lnTo>
                    <a:pt x="4760176" y="1684185"/>
                  </a:lnTo>
                  <a:lnTo>
                    <a:pt x="4762030" y="1682318"/>
                  </a:lnTo>
                  <a:lnTo>
                    <a:pt x="4762500" y="1681200"/>
                  </a:lnTo>
                  <a:lnTo>
                    <a:pt x="4762500" y="1678571"/>
                  </a:lnTo>
                  <a:close/>
                </a:path>
                <a:path w="6750684" h="3359785">
                  <a:moveTo>
                    <a:pt x="4762500" y="841006"/>
                  </a:moveTo>
                  <a:lnTo>
                    <a:pt x="4762030" y="839889"/>
                  </a:lnTo>
                  <a:lnTo>
                    <a:pt x="4760176" y="838022"/>
                  </a:lnTo>
                  <a:lnTo>
                    <a:pt x="4759045" y="837552"/>
                  </a:lnTo>
                  <a:lnTo>
                    <a:pt x="4746891" y="837552"/>
                  </a:lnTo>
                  <a:lnTo>
                    <a:pt x="4745774" y="838022"/>
                  </a:lnTo>
                  <a:lnTo>
                    <a:pt x="4743907" y="839889"/>
                  </a:lnTo>
                  <a:lnTo>
                    <a:pt x="4743450" y="841006"/>
                  </a:lnTo>
                  <a:lnTo>
                    <a:pt x="4743450" y="843635"/>
                  </a:lnTo>
                  <a:lnTo>
                    <a:pt x="4743907" y="844753"/>
                  </a:lnTo>
                  <a:lnTo>
                    <a:pt x="4745774" y="846620"/>
                  </a:lnTo>
                  <a:lnTo>
                    <a:pt x="4746891" y="847077"/>
                  </a:lnTo>
                  <a:lnTo>
                    <a:pt x="4759045" y="847077"/>
                  </a:lnTo>
                  <a:lnTo>
                    <a:pt x="4760176" y="846620"/>
                  </a:lnTo>
                  <a:lnTo>
                    <a:pt x="4762030" y="844753"/>
                  </a:lnTo>
                  <a:lnTo>
                    <a:pt x="4762500" y="843635"/>
                  </a:lnTo>
                  <a:lnTo>
                    <a:pt x="4762500" y="841006"/>
                  </a:lnTo>
                  <a:close/>
                </a:path>
                <a:path w="6750684" h="3359785">
                  <a:moveTo>
                    <a:pt x="4762500" y="3441"/>
                  </a:moveTo>
                  <a:lnTo>
                    <a:pt x="4762030" y="2324"/>
                  </a:lnTo>
                  <a:lnTo>
                    <a:pt x="4760176" y="457"/>
                  </a:lnTo>
                  <a:lnTo>
                    <a:pt x="4759045" y="0"/>
                  </a:lnTo>
                  <a:lnTo>
                    <a:pt x="4746891" y="0"/>
                  </a:lnTo>
                  <a:lnTo>
                    <a:pt x="4745774" y="457"/>
                  </a:lnTo>
                  <a:lnTo>
                    <a:pt x="4743907" y="2324"/>
                  </a:lnTo>
                  <a:lnTo>
                    <a:pt x="4743450" y="3441"/>
                  </a:lnTo>
                  <a:lnTo>
                    <a:pt x="4743450" y="6070"/>
                  </a:lnTo>
                  <a:lnTo>
                    <a:pt x="4743907" y="7200"/>
                  </a:lnTo>
                  <a:lnTo>
                    <a:pt x="4745774" y="9055"/>
                  </a:lnTo>
                  <a:lnTo>
                    <a:pt x="4746891" y="9525"/>
                  </a:lnTo>
                  <a:lnTo>
                    <a:pt x="4759045" y="9525"/>
                  </a:lnTo>
                  <a:lnTo>
                    <a:pt x="4760176" y="9055"/>
                  </a:lnTo>
                  <a:lnTo>
                    <a:pt x="4762030" y="7200"/>
                  </a:lnTo>
                  <a:lnTo>
                    <a:pt x="4762500" y="6070"/>
                  </a:lnTo>
                  <a:lnTo>
                    <a:pt x="4762500" y="3441"/>
                  </a:lnTo>
                  <a:close/>
                </a:path>
                <a:path w="6750684" h="3359785">
                  <a:moveTo>
                    <a:pt x="4819650" y="3353689"/>
                  </a:moveTo>
                  <a:lnTo>
                    <a:pt x="4819180" y="3352571"/>
                  </a:lnTo>
                  <a:lnTo>
                    <a:pt x="4817326" y="3350704"/>
                  </a:lnTo>
                  <a:lnTo>
                    <a:pt x="4816195" y="3350247"/>
                  </a:lnTo>
                  <a:lnTo>
                    <a:pt x="4804041" y="3350247"/>
                  </a:lnTo>
                  <a:lnTo>
                    <a:pt x="4802924" y="3350704"/>
                  </a:lnTo>
                  <a:lnTo>
                    <a:pt x="4801057" y="3352571"/>
                  </a:lnTo>
                  <a:lnTo>
                    <a:pt x="4800600" y="3353689"/>
                  </a:lnTo>
                  <a:lnTo>
                    <a:pt x="4800600" y="3356318"/>
                  </a:lnTo>
                  <a:lnTo>
                    <a:pt x="4801057" y="3357435"/>
                  </a:lnTo>
                  <a:lnTo>
                    <a:pt x="4802924" y="3359302"/>
                  </a:lnTo>
                  <a:lnTo>
                    <a:pt x="4804041" y="3359772"/>
                  </a:lnTo>
                  <a:lnTo>
                    <a:pt x="4816195" y="3359772"/>
                  </a:lnTo>
                  <a:lnTo>
                    <a:pt x="4817326" y="3359302"/>
                  </a:lnTo>
                  <a:lnTo>
                    <a:pt x="4819180" y="3357435"/>
                  </a:lnTo>
                  <a:lnTo>
                    <a:pt x="4819650" y="3356318"/>
                  </a:lnTo>
                  <a:lnTo>
                    <a:pt x="4819650" y="3353689"/>
                  </a:lnTo>
                  <a:close/>
                </a:path>
                <a:path w="6750684" h="3359785">
                  <a:moveTo>
                    <a:pt x="4819650" y="2516124"/>
                  </a:moveTo>
                  <a:lnTo>
                    <a:pt x="4819180" y="2515006"/>
                  </a:lnTo>
                  <a:lnTo>
                    <a:pt x="4817326" y="2513139"/>
                  </a:lnTo>
                  <a:lnTo>
                    <a:pt x="4816195" y="2512682"/>
                  </a:lnTo>
                  <a:lnTo>
                    <a:pt x="4804041" y="2512682"/>
                  </a:lnTo>
                  <a:lnTo>
                    <a:pt x="4802924" y="2513139"/>
                  </a:lnTo>
                  <a:lnTo>
                    <a:pt x="4801057" y="2515006"/>
                  </a:lnTo>
                  <a:lnTo>
                    <a:pt x="4800600" y="2516124"/>
                  </a:lnTo>
                  <a:lnTo>
                    <a:pt x="4800600" y="2518753"/>
                  </a:lnTo>
                  <a:lnTo>
                    <a:pt x="4801057" y="2519883"/>
                  </a:lnTo>
                  <a:lnTo>
                    <a:pt x="4802924" y="2521737"/>
                  </a:lnTo>
                  <a:lnTo>
                    <a:pt x="4804041" y="2522207"/>
                  </a:lnTo>
                  <a:lnTo>
                    <a:pt x="4816195" y="2522207"/>
                  </a:lnTo>
                  <a:lnTo>
                    <a:pt x="4817326" y="2521737"/>
                  </a:lnTo>
                  <a:lnTo>
                    <a:pt x="4819180" y="2519883"/>
                  </a:lnTo>
                  <a:lnTo>
                    <a:pt x="4819650" y="2518753"/>
                  </a:lnTo>
                  <a:lnTo>
                    <a:pt x="4819650" y="2516124"/>
                  </a:lnTo>
                  <a:close/>
                </a:path>
                <a:path w="6750684" h="3359785">
                  <a:moveTo>
                    <a:pt x="4819650" y="1678571"/>
                  </a:moveTo>
                  <a:lnTo>
                    <a:pt x="4819180" y="1677441"/>
                  </a:lnTo>
                  <a:lnTo>
                    <a:pt x="4817326" y="1675587"/>
                  </a:lnTo>
                  <a:lnTo>
                    <a:pt x="4816195" y="1675117"/>
                  </a:lnTo>
                  <a:lnTo>
                    <a:pt x="4804041" y="1675117"/>
                  </a:lnTo>
                  <a:lnTo>
                    <a:pt x="4802924" y="1675587"/>
                  </a:lnTo>
                  <a:lnTo>
                    <a:pt x="4801057" y="1677441"/>
                  </a:lnTo>
                  <a:lnTo>
                    <a:pt x="4800600" y="1678571"/>
                  </a:lnTo>
                  <a:lnTo>
                    <a:pt x="4800600" y="1681200"/>
                  </a:lnTo>
                  <a:lnTo>
                    <a:pt x="4801057" y="1682318"/>
                  </a:lnTo>
                  <a:lnTo>
                    <a:pt x="4802924" y="1684185"/>
                  </a:lnTo>
                  <a:lnTo>
                    <a:pt x="4804041" y="1684642"/>
                  </a:lnTo>
                  <a:lnTo>
                    <a:pt x="4816195" y="1684642"/>
                  </a:lnTo>
                  <a:lnTo>
                    <a:pt x="4817326" y="1684185"/>
                  </a:lnTo>
                  <a:lnTo>
                    <a:pt x="4819180" y="1682318"/>
                  </a:lnTo>
                  <a:lnTo>
                    <a:pt x="4819650" y="1681200"/>
                  </a:lnTo>
                  <a:lnTo>
                    <a:pt x="4819650" y="1678571"/>
                  </a:lnTo>
                  <a:close/>
                </a:path>
                <a:path w="6750684" h="3359785">
                  <a:moveTo>
                    <a:pt x="4819650" y="841006"/>
                  </a:moveTo>
                  <a:lnTo>
                    <a:pt x="4819180" y="839889"/>
                  </a:lnTo>
                  <a:lnTo>
                    <a:pt x="4817326" y="838022"/>
                  </a:lnTo>
                  <a:lnTo>
                    <a:pt x="4816195" y="837552"/>
                  </a:lnTo>
                  <a:lnTo>
                    <a:pt x="4804041" y="837552"/>
                  </a:lnTo>
                  <a:lnTo>
                    <a:pt x="4802924" y="838022"/>
                  </a:lnTo>
                  <a:lnTo>
                    <a:pt x="4801057" y="839889"/>
                  </a:lnTo>
                  <a:lnTo>
                    <a:pt x="4800600" y="841006"/>
                  </a:lnTo>
                  <a:lnTo>
                    <a:pt x="4800600" y="843635"/>
                  </a:lnTo>
                  <a:lnTo>
                    <a:pt x="4801057" y="844753"/>
                  </a:lnTo>
                  <a:lnTo>
                    <a:pt x="4802924" y="846620"/>
                  </a:lnTo>
                  <a:lnTo>
                    <a:pt x="4804041" y="847077"/>
                  </a:lnTo>
                  <a:lnTo>
                    <a:pt x="4816195" y="847077"/>
                  </a:lnTo>
                  <a:lnTo>
                    <a:pt x="4817326" y="846620"/>
                  </a:lnTo>
                  <a:lnTo>
                    <a:pt x="4819180" y="844753"/>
                  </a:lnTo>
                  <a:lnTo>
                    <a:pt x="4819650" y="843635"/>
                  </a:lnTo>
                  <a:lnTo>
                    <a:pt x="4819650" y="841006"/>
                  </a:lnTo>
                  <a:close/>
                </a:path>
                <a:path w="6750684" h="3359785">
                  <a:moveTo>
                    <a:pt x="4819650" y="3441"/>
                  </a:moveTo>
                  <a:lnTo>
                    <a:pt x="4819180" y="2324"/>
                  </a:lnTo>
                  <a:lnTo>
                    <a:pt x="4817326" y="457"/>
                  </a:lnTo>
                  <a:lnTo>
                    <a:pt x="4816195" y="0"/>
                  </a:lnTo>
                  <a:lnTo>
                    <a:pt x="4804041" y="0"/>
                  </a:lnTo>
                  <a:lnTo>
                    <a:pt x="4802924" y="457"/>
                  </a:lnTo>
                  <a:lnTo>
                    <a:pt x="4801057" y="2324"/>
                  </a:lnTo>
                  <a:lnTo>
                    <a:pt x="4800600" y="3441"/>
                  </a:lnTo>
                  <a:lnTo>
                    <a:pt x="4800600" y="6070"/>
                  </a:lnTo>
                  <a:lnTo>
                    <a:pt x="4801057" y="7200"/>
                  </a:lnTo>
                  <a:lnTo>
                    <a:pt x="4802924" y="9055"/>
                  </a:lnTo>
                  <a:lnTo>
                    <a:pt x="4804041" y="9525"/>
                  </a:lnTo>
                  <a:lnTo>
                    <a:pt x="4816195" y="9525"/>
                  </a:lnTo>
                  <a:lnTo>
                    <a:pt x="4817326" y="9055"/>
                  </a:lnTo>
                  <a:lnTo>
                    <a:pt x="4819180" y="7200"/>
                  </a:lnTo>
                  <a:lnTo>
                    <a:pt x="4819650" y="6070"/>
                  </a:lnTo>
                  <a:lnTo>
                    <a:pt x="4819650" y="3441"/>
                  </a:lnTo>
                  <a:close/>
                </a:path>
                <a:path w="6750684" h="3359785">
                  <a:moveTo>
                    <a:pt x="4876800" y="3353689"/>
                  </a:moveTo>
                  <a:lnTo>
                    <a:pt x="4876330" y="3352571"/>
                  </a:lnTo>
                  <a:lnTo>
                    <a:pt x="4874476" y="3350704"/>
                  </a:lnTo>
                  <a:lnTo>
                    <a:pt x="4873345" y="3350247"/>
                  </a:lnTo>
                  <a:lnTo>
                    <a:pt x="4861191" y="3350247"/>
                  </a:lnTo>
                  <a:lnTo>
                    <a:pt x="4860074" y="3350704"/>
                  </a:lnTo>
                  <a:lnTo>
                    <a:pt x="4858207" y="3352571"/>
                  </a:lnTo>
                  <a:lnTo>
                    <a:pt x="4857750" y="3353689"/>
                  </a:lnTo>
                  <a:lnTo>
                    <a:pt x="4857750" y="3356318"/>
                  </a:lnTo>
                  <a:lnTo>
                    <a:pt x="4858207" y="3357435"/>
                  </a:lnTo>
                  <a:lnTo>
                    <a:pt x="4860074" y="3359302"/>
                  </a:lnTo>
                  <a:lnTo>
                    <a:pt x="4861191" y="3359772"/>
                  </a:lnTo>
                  <a:lnTo>
                    <a:pt x="4873345" y="3359772"/>
                  </a:lnTo>
                  <a:lnTo>
                    <a:pt x="4874476" y="3359302"/>
                  </a:lnTo>
                  <a:lnTo>
                    <a:pt x="4876330" y="3357435"/>
                  </a:lnTo>
                  <a:lnTo>
                    <a:pt x="4876800" y="3356318"/>
                  </a:lnTo>
                  <a:lnTo>
                    <a:pt x="4876800" y="3353689"/>
                  </a:lnTo>
                  <a:close/>
                </a:path>
                <a:path w="6750684" h="3359785">
                  <a:moveTo>
                    <a:pt x="4876800" y="2516124"/>
                  </a:moveTo>
                  <a:lnTo>
                    <a:pt x="4876330" y="2515006"/>
                  </a:lnTo>
                  <a:lnTo>
                    <a:pt x="4874476" y="2513139"/>
                  </a:lnTo>
                  <a:lnTo>
                    <a:pt x="4873345" y="2512682"/>
                  </a:lnTo>
                  <a:lnTo>
                    <a:pt x="4861191" y="2512682"/>
                  </a:lnTo>
                  <a:lnTo>
                    <a:pt x="4860074" y="2513139"/>
                  </a:lnTo>
                  <a:lnTo>
                    <a:pt x="4858207" y="2515006"/>
                  </a:lnTo>
                  <a:lnTo>
                    <a:pt x="4857750" y="2516124"/>
                  </a:lnTo>
                  <a:lnTo>
                    <a:pt x="4857750" y="2518753"/>
                  </a:lnTo>
                  <a:lnTo>
                    <a:pt x="4858207" y="2519883"/>
                  </a:lnTo>
                  <a:lnTo>
                    <a:pt x="4860074" y="2521737"/>
                  </a:lnTo>
                  <a:lnTo>
                    <a:pt x="4861191" y="2522207"/>
                  </a:lnTo>
                  <a:lnTo>
                    <a:pt x="4873345" y="2522207"/>
                  </a:lnTo>
                  <a:lnTo>
                    <a:pt x="4874476" y="2521737"/>
                  </a:lnTo>
                  <a:lnTo>
                    <a:pt x="4876330" y="2519883"/>
                  </a:lnTo>
                  <a:lnTo>
                    <a:pt x="4876800" y="2518753"/>
                  </a:lnTo>
                  <a:lnTo>
                    <a:pt x="4876800" y="2516124"/>
                  </a:lnTo>
                  <a:close/>
                </a:path>
                <a:path w="6750684" h="3359785">
                  <a:moveTo>
                    <a:pt x="4876800" y="1678571"/>
                  </a:moveTo>
                  <a:lnTo>
                    <a:pt x="4876330" y="1677441"/>
                  </a:lnTo>
                  <a:lnTo>
                    <a:pt x="4874476" y="1675587"/>
                  </a:lnTo>
                  <a:lnTo>
                    <a:pt x="4873345" y="1675117"/>
                  </a:lnTo>
                  <a:lnTo>
                    <a:pt x="4861191" y="1675117"/>
                  </a:lnTo>
                  <a:lnTo>
                    <a:pt x="4860074" y="1675587"/>
                  </a:lnTo>
                  <a:lnTo>
                    <a:pt x="4858207" y="1677441"/>
                  </a:lnTo>
                  <a:lnTo>
                    <a:pt x="4857750" y="1678571"/>
                  </a:lnTo>
                  <a:lnTo>
                    <a:pt x="4857750" y="1681200"/>
                  </a:lnTo>
                  <a:lnTo>
                    <a:pt x="4858207" y="1682318"/>
                  </a:lnTo>
                  <a:lnTo>
                    <a:pt x="4860074" y="1684185"/>
                  </a:lnTo>
                  <a:lnTo>
                    <a:pt x="4861191" y="1684642"/>
                  </a:lnTo>
                  <a:lnTo>
                    <a:pt x="4873345" y="1684642"/>
                  </a:lnTo>
                  <a:lnTo>
                    <a:pt x="4874476" y="1684185"/>
                  </a:lnTo>
                  <a:lnTo>
                    <a:pt x="4876330" y="1682318"/>
                  </a:lnTo>
                  <a:lnTo>
                    <a:pt x="4876800" y="1681200"/>
                  </a:lnTo>
                  <a:lnTo>
                    <a:pt x="4876800" y="1678571"/>
                  </a:lnTo>
                  <a:close/>
                </a:path>
                <a:path w="6750684" h="3359785">
                  <a:moveTo>
                    <a:pt x="4876800" y="841006"/>
                  </a:moveTo>
                  <a:lnTo>
                    <a:pt x="4876330" y="839889"/>
                  </a:lnTo>
                  <a:lnTo>
                    <a:pt x="4874476" y="838022"/>
                  </a:lnTo>
                  <a:lnTo>
                    <a:pt x="4873345" y="837552"/>
                  </a:lnTo>
                  <a:lnTo>
                    <a:pt x="4861191" y="837552"/>
                  </a:lnTo>
                  <a:lnTo>
                    <a:pt x="4860074" y="838022"/>
                  </a:lnTo>
                  <a:lnTo>
                    <a:pt x="4858207" y="839889"/>
                  </a:lnTo>
                  <a:lnTo>
                    <a:pt x="4857750" y="841006"/>
                  </a:lnTo>
                  <a:lnTo>
                    <a:pt x="4857750" y="843635"/>
                  </a:lnTo>
                  <a:lnTo>
                    <a:pt x="4858207" y="844753"/>
                  </a:lnTo>
                  <a:lnTo>
                    <a:pt x="4860074" y="846620"/>
                  </a:lnTo>
                  <a:lnTo>
                    <a:pt x="4861191" y="847077"/>
                  </a:lnTo>
                  <a:lnTo>
                    <a:pt x="4873345" y="847077"/>
                  </a:lnTo>
                  <a:lnTo>
                    <a:pt x="4874476" y="846620"/>
                  </a:lnTo>
                  <a:lnTo>
                    <a:pt x="4876330" y="844753"/>
                  </a:lnTo>
                  <a:lnTo>
                    <a:pt x="4876800" y="843635"/>
                  </a:lnTo>
                  <a:lnTo>
                    <a:pt x="4876800" y="841006"/>
                  </a:lnTo>
                  <a:close/>
                </a:path>
                <a:path w="6750684" h="3359785">
                  <a:moveTo>
                    <a:pt x="4876800" y="3441"/>
                  </a:moveTo>
                  <a:lnTo>
                    <a:pt x="4876330" y="2324"/>
                  </a:lnTo>
                  <a:lnTo>
                    <a:pt x="4874476" y="457"/>
                  </a:lnTo>
                  <a:lnTo>
                    <a:pt x="4873345" y="0"/>
                  </a:lnTo>
                  <a:lnTo>
                    <a:pt x="4861191" y="0"/>
                  </a:lnTo>
                  <a:lnTo>
                    <a:pt x="4860074" y="457"/>
                  </a:lnTo>
                  <a:lnTo>
                    <a:pt x="4858207" y="2324"/>
                  </a:lnTo>
                  <a:lnTo>
                    <a:pt x="4857750" y="3441"/>
                  </a:lnTo>
                  <a:lnTo>
                    <a:pt x="4857750" y="6070"/>
                  </a:lnTo>
                  <a:lnTo>
                    <a:pt x="4858207" y="7200"/>
                  </a:lnTo>
                  <a:lnTo>
                    <a:pt x="4860074" y="9055"/>
                  </a:lnTo>
                  <a:lnTo>
                    <a:pt x="4861191" y="9525"/>
                  </a:lnTo>
                  <a:lnTo>
                    <a:pt x="4873345" y="9525"/>
                  </a:lnTo>
                  <a:lnTo>
                    <a:pt x="4874476" y="9055"/>
                  </a:lnTo>
                  <a:lnTo>
                    <a:pt x="4876330" y="7200"/>
                  </a:lnTo>
                  <a:lnTo>
                    <a:pt x="4876800" y="6070"/>
                  </a:lnTo>
                  <a:lnTo>
                    <a:pt x="4876800" y="3441"/>
                  </a:lnTo>
                  <a:close/>
                </a:path>
                <a:path w="6750684" h="3359785">
                  <a:moveTo>
                    <a:pt x="4933950" y="3353689"/>
                  </a:moveTo>
                  <a:lnTo>
                    <a:pt x="4933480" y="3352571"/>
                  </a:lnTo>
                  <a:lnTo>
                    <a:pt x="4931626" y="3350704"/>
                  </a:lnTo>
                  <a:lnTo>
                    <a:pt x="4930495" y="3350247"/>
                  </a:lnTo>
                  <a:lnTo>
                    <a:pt x="4918341" y="3350247"/>
                  </a:lnTo>
                  <a:lnTo>
                    <a:pt x="4917224" y="3350704"/>
                  </a:lnTo>
                  <a:lnTo>
                    <a:pt x="4915357" y="3352571"/>
                  </a:lnTo>
                  <a:lnTo>
                    <a:pt x="4914900" y="3353689"/>
                  </a:lnTo>
                  <a:lnTo>
                    <a:pt x="4914900" y="3356318"/>
                  </a:lnTo>
                  <a:lnTo>
                    <a:pt x="4915357" y="3357435"/>
                  </a:lnTo>
                  <a:lnTo>
                    <a:pt x="4917224" y="3359302"/>
                  </a:lnTo>
                  <a:lnTo>
                    <a:pt x="4918341" y="3359772"/>
                  </a:lnTo>
                  <a:lnTo>
                    <a:pt x="4930495" y="3359772"/>
                  </a:lnTo>
                  <a:lnTo>
                    <a:pt x="4931626" y="3359302"/>
                  </a:lnTo>
                  <a:lnTo>
                    <a:pt x="4933480" y="3357435"/>
                  </a:lnTo>
                  <a:lnTo>
                    <a:pt x="4933950" y="3356318"/>
                  </a:lnTo>
                  <a:lnTo>
                    <a:pt x="4933950" y="3353689"/>
                  </a:lnTo>
                  <a:close/>
                </a:path>
                <a:path w="6750684" h="3359785">
                  <a:moveTo>
                    <a:pt x="4933950" y="2516124"/>
                  </a:moveTo>
                  <a:lnTo>
                    <a:pt x="4933480" y="2515006"/>
                  </a:lnTo>
                  <a:lnTo>
                    <a:pt x="4931626" y="2513139"/>
                  </a:lnTo>
                  <a:lnTo>
                    <a:pt x="4930495" y="2512682"/>
                  </a:lnTo>
                  <a:lnTo>
                    <a:pt x="4918341" y="2512682"/>
                  </a:lnTo>
                  <a:lnTo>
                    <a:pt x="4917224" y="2513139"/>
                  </a:lnTo>
                  <a:lnTo>
                    <a:pt x="4915357" y="2515006"/>
                  </a:lnTo>
                  <a:lnTo>
                    <a:pt x="4914900" y="2516124"/>
                  </a:lnTo>
                  <a:lnTo>
                    <a:pt x="4914900" y="2518753"/>
                  </a:lnTo>
                  <a:lnTo>
                    <a:pt x="4915357" y="2519883"/>
                  </a:lnTo>
                  <a:lnTo>
                    <a:pt x="4917224" y="2521737"/>
                  </a:lnTo>
                  <a:lnTo>
                    <a:pt x="4918341" y="2522207"/>
                  </a:lnTo>
                  <a:lnTo>
                    <a:pt x="4930495" y="2522207"/>
                  </a:lnTo>
                  <a:lnTo>
                    <a:pt x="4931626" y="2521737"/>
                  </a:lnTo>
                  <a:lnTo>
                    <a:pt x="4933480" y="2519883"/>
                  </a:lnTo>
                  <a:lnTo>
                    <a:pt x="4933950" y="2518753"/>
                  </a:lnTo>
                  <a:lnTo>
                    <a:pt x="4933950" y="2516124"/>
                  </a:lnTo>
                  <a:close/>
                </a:path>
                <a:path w="6750684" h="3359785">
                  <a:moveTo>
                    <a:pt x="4933950" y="1678571"/>
                  </a:moveTo>
                  <a:lnTo>
                    <a:pt x="4933480" y="1677441"/>
                  </a:lnTo>
                  <a:lnTo>
                    <a:pt x="4931626" y="1675587"/>
                  </a:lnTo>
                  <a:lnTo>
                    <a:pt x="4930495" y="1675117"/>
                  </a:lnTo>
                  <a:lnTo>
                    <a:pt x="4918341" y="1675117"/>
                  </a:lnTo>
                  <a:lnTo>
                    <a:pt x="4917224" y="1675587"/>
                  </a:lnTo>
                  <a:lnTo>
                    <a:pt x="4915357" y="1677441"/>
                  </a:lnTo>
                  <a:lnTo>
                    <a:pt x="4914900" y="1678571"/>
                  </a:lnTo>
                  <a:lnTo>
                    <a:pt x="4914900" y="1681200"/>
                  </a:lnTo>
                  <a:lnTo>
                    <a:pt x="4915357" y="1682318"/>
                  </a:lnTo>
                  <a:lnTo>
                    <a:pt x="4917224" y="1684185"/>
                  </a:lnTo>
                  <a:lnTo>
                    <a:pt x="4918341" y="1684642"/>
                  </a:lnTo>
                  <a:lnTo>
                    <a:pt x="4930495" y="1684642"/>
                  </a:lnTo>
                  <a:lnTo>
                    <a:pt x="4931626" y="1684185"/>
                  </a:lnTo>
                  <a:lnTo>
                    <a:pt x="4933480" y="1682318"/>
                  </a:lnTo>
                  <a:lnTo>
                    <a:pt x="4933950" y="1681200"/>
                  </a:lnTo>
                  <a:lnTo>
                    <a:pt x="4933950" y="1678571"/>
                  </a:lnTo>
                  <a:close/>
                </a:path>
                <a:path w="6750684" h="3359785">
                  <a:moveTo>
                    <a:pt x="4933950" y="841006"/>
                  </a:moveTo>
                  <a:lnTo>
                    <a:pt x="4933480" y="839889"/>
                  </a:lnTo>
                  <a:lnTo>
                    <a:pt x="4931626" y="838022"/>
                  </a:lnTo>
                  <a:lnTo>
                    <a:pt x="4930495" y="837552"/>
                  </a:lnTo>
                  <a:lnTo>
                    <a:pt x="4918341" y="837552"/>
                  </a:lnTo>
                  <a:lnTo>
                    <a:pt x="4917224" y="838022"/>
                  </a:lnTo>
                  <a:lnTo>
                    <a:pt x="4915357" y="839889"/>
                  </a:lnTo>
                  <a:lnTo>
                    <a:pt x="4914900" y="841006"/>
                  </a:lnTo>
                  <a:lnTo>
                    <a:pt x="4914900" y="843635"/>
                  </a:lnTo>
                  <a:lnTo>
                    <a:pt x="4915357" y="844753"/>
                  </a:lnTo>
                  <a:lnTo>
                    <a:pt x="4917224" y="846620"/>
                  </a:lnTo>
                  <a:lnTo>
                    <a:pt x="4918341" y="847077"/>
                  </a:lnTo>
                  <a:lnTo>
                    <a:pt x="4930495" y="847077"/>
                  </a:lnTo>
                  <a:lnTo>
                    <a:pt x="4931626" y="846620"/>
                  </a:lnTo>
                  <a:lnTo>
                    <a:pt x="4933480" y="844753"/>
                  </a:lnTo>
                  <a:lnTo>
                    <a:pt x="4933950" y="843635"/>
                  </a:lnTo>
                  <a:lnTo>
                    <a:pt x="4933950" y="841006"/>
                  </a:lnTo>
                  <a:close/>
                </a:path>
                <a:path w="6750684" h="3359785">
                  <a:moveTo>
                    <a:pt x="4933950" y="3441"/>
                  </a:moveTo>
                  <a:lnTo>
                    <a:pt x="4933480" y="2324"/>
                  </a:lnTo>
                  <a:lnTo>
                    <a:pt x="4931626" y="457"/>
                  </a:lnTo>
                  <a:lnTo>
                    <a:pt x="4930495" y="0"/>
                  </a:lnTo>
                  <a:lnTo>
                    <a:pt x="4918341" y="0"/>
                  </a:lnTo>
                  <a:lnTo>
                    <a:pt x="4917224" y="457"/>
                  </a:lnTo>
                  <a:lnTo>
                    <a:pt x="4915357" y="2324"/>
                  </a:lnTo>
                  <a:lnTo>
                    <a:pt x="4914900" y="3441"/>
                  </a:lnTo>
                  <a:lnTo>
                    <a:pt x="4914900" y="6070"/>
                  </a:lnTo>
                  <a:lnTo>
                    <a:pt x="4915357" y="7200"/>
                  </a:lnTo>
                  <a:lnTo>
                    <a:pt x="4917224" y="9055"/>
                  </a:lnTo>
                  <a:lnTo>
                    <a:pt x="4918341" y="9525"/>
                  </a:lnTo>
                  <a:lnTo>
                    <a:pt x="4930495" y="9525"/>
                  </a:lnTo>
                  <a:lnTo>
                    <a:pt x="4931626" y="9055"/>
                  </a:lnTo>
                  <a:lnTo>
                    <a:pt x="4933480" y="7200"/>
                  </a:lnTo>
                  <a:lnTo>
                    <a:pt x="4933950" y="6070"/>
                  </a:lnTo>
                  <a:lnTo>
                    <a:pt x="4933950" y="3441"/>
                  </a:lnTo>
                  <a:close/>
                </a:path>
                <a:path w="6750684" h="3359785">
                  <a:moveTo>
                    <a:pt x="4991100" y="3353689"/>
                  </a:moveTo>
                  <a:lnTo>
                    <a:pt x="4990630" y="3352571"/>
                  </a:lnTo>
                  <a:lnTo>
                    <a:pt x="4988776" y="3350704"/>
                  </a:lnTo>
                  <a:lnTo>
                    <a:pt x="4987645" y="3350247"/>
                  </a:lnTo>
                  <a:lnTo>
                    <a:pt x="4975491" y="3350247"/>
                  </a:lnTo>
                  <a:lnTo>
                    <a:pt x="4974374" y="3350704"/>
                  </a:lnTo>
                  <a:lnTo>
                    <a:pt x="4972507" y="3352571"/>
                  </a:lnTo>
                  <a:lnTo>
                    <a:pt x="4972050" y="3353689"/>
                  </a:lnTo>
                  <a:lnTo>
                    <a:pt x="4972050" y="3356318"/>
                  </a:lnTo>
                  <a:lnTo>
                    <a:pt x="4972507" y="3357435"/>
                  </a:lnTo>
                  <a:lnTo>
                    <a:pt x="4974374" y="3359302"/>
                  </a:lnTo>
                  <a:lnTo>
                    <a:pt x="4975491" y="3359772"/>
                  </a:lnTo>
                  <a:lnTo>
                    <a:pt x="4987645" y="3359772"/>
                  </a:lnTo>
                  <a:lnTo>
                    <a:pt x="4988776" y="3359302"/>
                  </a:lnTo>
                  <a:lnTo>
                    <a:pt x="4990630" y="3357435"/>
                  </a:lnTo>
                  <a:lnTo>
                    <a:pt x="4991100" y="3356318"/>
                  </a:lnTo>
                  <a:lnTo>
                    <a:pt x="4991100" y="3353689"/>
                  </a:lnTo>
                  <a:close/>
                </a:path>
                <a:path w="6750684" h="3359785">
                  <a:moveTo>
                    <a:pt x="4991100" y="2516124"/>
                  </a:moveTo>
                  <a:lnTo>
                    <a:pt x="4990630" y="2515006"/>
                  </a:lnTo>
                  <a:lnTo>
                    <a:pt x="4988776" y="2513139"/>
                  </a:lnTo>
                  <a:lnTo>
                    <a:pt x="4987645" y="2512682"/>
                  </a:lnTo>
                  <a:lnTo>
                    <a:pt x="4975491" y="2512682"/>
                  </a:lnTo>
                  <a:lnTo>
                    <a:pt x="4974374" y="2513139"/>
                  </a:lnTo>
                  <a:lnTo>
                    <a:pt x="4972507" y="2515006"/>
                  </a:lnTo>
                  <a:lnTo>
                    <a:pt x="4972050" y="2516124"/>
                  </a:lnTo>
                  <a:lnTo>
                    <a:pt x="4972050" y="2518753"/>
                  </a:lnTo>
                  <a:lnTo>
                    <a:pt x="4972507" y="2519883"/>
                  </a:lnTo>
                  <a:lnTo>
                    <a:pt x="4974374" y="2521737"/>
                  </a:lnTo>
                  <a:lnTo>
                    <a:pt x="4975491" y="2522207"/>
                  </a:lnTo>
                  <a:lnTo>
                    <a:pt x="4987645" y="2522207"/>
                  </a:lnTo>
                  <a:lnTo>
                    <a:pt x="4988776" y="2521737"/>
                  </a:lnTo>
                  <a:lnTo>
                    <a:pt x="4990630" y="2519883"/>
                  </a:lnTo>
                  <a:lnTo>
                    <a:pt x="4991100" y="2518753"/>
                  </a:lnTo>
                  <a:lnTo>
                    <a:pt x="4991100" y="2516124"/>
                  </a:lnTo>
                  <a:close/>
                </a:path>
                <a:path w="6750684" h="3359785">
                  <a:moveTo>
                    <a:pt x="4991100" y="1678571"/>
                  </a:moveTo>
                  <a:lnTo>
                    <a:pt x="4990630" y="1677441"/>
                  </a:lnTo>
                  <a:lnTo>
                    <a:pt x="4988776" y="1675587"/>
                  </a:lnTo>
                  <a:lnTo>
                    <a:pt x="4987645" y="1675117"/>
                  </a:lnTo>
                  <a:lnTo>
                    <a:pt x="4975491" y="1675117"/>
                  </a:lnTo>
                  <a:lnTo>
                    <a:pt x="4974374" y="1675587"/>
                  </a:lnTo>
                  <a:lnTo>
                    <a:pt x="4972507" y="1677441"/>
                  </a:lnTo>
                  <a:lnTo>
                    <a:pt x="4972050" y="1678571"/>
                  </a:lnTo>
                  <a:lnTo>
                    <a:pt x="4972050" y="1681200"/>
                  </a:lnTo>
                  <a:lnTo>
                    <a:pt x="4972507" y="1682318"/>
                  </a:lnTo>
                  <a:lnTo>
                    <a:pt x="4974374" y="1684185"/>
                  </a:lnTo>
                  <a:lnTo>
                    <a:pt x="4975491" y="1684642"/>
                  </a:lnTo>
                  <a:lnTo>
                    <a:pt x="4987645" y="1684642"/>
                  </a:lnTo>
                  <a:lnTo>
                    <a:pt x="4988776" y="1684185"/>
                  </a:lnTo>
                  <a:lnTo>
                    <a:pt x="4990630" y="1682318"/>
                  </a:lnTo>
                  <a:lnTo>
                    <a:pt x="4991100" y="1681200"/>
                  </a:lnTo>
                  <a:lnTo>
                    <a:pt x="4991100" y="1678571"/>
                  </a:lnTo>
                  <a:close/>
                </a:path>
                <a:path w="6750684" h="3359785">
                  <a:moveTo>
                    <a:pt x="4991100" y="841006"/>
                  </a:moveTo>
                  <a:lnTo>
                    <a:pt x="4990630" y="839889"/>
                  </a:lnTo>
                  <a:lnTo>
                    <a:pt x="4988776" y="838022"/>
                  </a:lnTo>
                  <a:lnTo>
                    <a:pt x="4987645" y="837552"/>
                  </a:lnTo>
                  <a:lnTo>
                    <a:pt x="4975491" y="837552"/>
                  </a:lnTo>
                  <a:lnTo>
                    <a:pt x="4974374" y="838022"/>
                  </a:lnTo>
                  <a:lnTo>
                    <a:pt x="4972507" y="839889"/>
                  </a:lnTo>
                  <a:lnTo>
                    <a:pt x="4972050" y="841006"/>
                  </a:lnTo>
                  <a:lnTo>
                    <a:pt x="4972050" y="843635"/>
                  </a:lnTo>
                  <a:lnTo>
                    <a:pt x="4972507" y="844753"/>
                  </a:lnTo>
                  <a:lnTo>
                    <a:pt x="4974374" y="846620"/>
                  </a:lnTo>
                  <a:lnTo>
                    <a:pt x="4975491" y="847077"/>
                  </a:lnTo>
                  <a:lnTo>
                    <a:pt x="4987645" y="847077"/>
                  </a:lnTo>
                  <a:lnTo>
                    <a:pt x="4988776" y="846620"/>
                  </a:lnTo>
                  <a:lnTo>
                    <a:pt x="4990630" y="844753"/>
                  </a:lnTo>
                  <a:lnTo>
                    <a:pt x="4991100" y="843635"/>
                  </a:lnTo>
                  <a:lnTo>
                    <a:pt x="4991100" y="841006"/>
                  </a:lnTo>
                  <a:close/>
                </a:path>
                <a:path w="6750684" h="3359785">
                  <a:moveTo>
                    <a:pt x="4991100" y="3441"/>
                  </a:moveTo>
                  <a:lnTo>
                    <a:pt x="4990630" y="2324"/>
                  </a:lnTo>
                  <a:lnTo>
                    <a:pt x="4988776" y="457"/>
                  </a:lnTo>
                  <a:lnTo>
                    <a:pt x="4987645" y="0"/>
                  </a:lnTo>
                  <a:lnTo>
                    <a:pt x="4975491" y="0"/>
                  </a:lnTo>
                  <a:lnTo>
                    <a:pt x="4974374" y="457"/>
                  </a:lnTo>
                  <a:lnTo>
                    <a:pt x="4972507" y="2324"/>
                  </a:lnTo>
                  <a:lnTo>
                    <a:pt x="4972050" y="3441"/>
                  </a:lnTo>
                  <a:lnTo>
                    <a:pt x="4972050" y="6070"/>
                  </a:lnTo>
                  <a:lnTo>
                    <a:pt x="4972507" y="7200"/>
                  </a:lnTo>
                  <a:lnTo>
                    <a:pt x="4974374" y="9055"/>
                  </a:lnTo>
                  <a:lnTo>
                    <a:pt x="4975491" y="9525"/>
                  </a:lnTo>
                  <a:lnTo>
                    <a:pt x="4987645" y="9525"/>
                  </a:lnTo>
                  <a:lnTo>
                    <a:pt x="4988776" y="9055"/>
                  </a:lnTo>
                  <a:lnTo>
                    <a:pt x="4990630" y="7200"/>
                  </a:lnTo>
                  <a:lnTo>
                    <a:pt x="4991100" y="6070"/>
                  </a:lnTo>
                  <a:lnTo>
                    <a:pt x="4991100" y="3441"/>
                  </a:lnTo>
                  <a:close/>
                </a:path>
                <a:path w="6750684" h="3359785">
                  <a:moveTo>
                    <a:pt x="5048250" y="3353689"/>
                  </a:moveTo>
                  <a:lnTo>
                    <a:pt x="5047780" y="3352571"/>
                  </a:lnTo>
                  <a:lnTo>
                    <a:pt x="5045926" y="3350704"/>
                  </a:lnTo>
                  <a:lnTo>
                    <a:pt x="5044795" y="3350247"/>
                  </a:lnTo>
                  <a:lnTo>
                    <a:pt x="5032641" y="3350247"/>
                  </a:lnTo>
                  <a:lnTo>
                    <a:pt x="5031524" y="3350704"/>
                  </a:lnTo>
                  <a:lnTo>
                    <a:pt x="5029657" y="3352571"/>
                  </a:lnTo>
                  <a:lnTo>
                    <a:pt x="5029200" y="3353689"/>
                  </a:lnTo>
                  <a:lnTo>
                    <a:pt x="5029200" y="3356318"/>
                  </a:lnTo>
                  <a:lnTo>
                    <a:pt x="5029657" y="3357435"/>
                  </a:lnTo>
                  <a:lnTo>
                    <a:pt x="5031524" y="3359302"/>
                  </a:lnTo>
                  <a:lnTo>
                    <a:pt x="5032641" y="3359772"/>
                  </a:lnTo>
                  <a:lnTo>
                    <a:pt x="5044795" y="3359772"/>
                  </a:lnTo>
                  <a:lnTo>
                    <a:pt x="5045926" y="3359302"/>
                  </a:lnTo>
                  <a:lnTo>
                    <a:pt x="5047780" y="3357435"/>
                  </a:lnTo>
                  <a:lnTo>
                    <a:pt x="5048250" y="3356318"/>
                  </a:lnTo>
                  <a:lnTo>
                    <a:pt x="5048250" y="3353689"/>
                  </a:lnTo>
                  <a:close/>
                </a:path>
                <a:path w="6750684" h="3359785">
                  <a:moveTo>
                    <a:pt x="5048250" y="2516124"/>
                  </a:moveTo>
                  <a:lnTo>
                    <a:pt x="5047780" y="2515006"/>
                  </a:lnTo>
                  <a:lnTo>
                    <a:pt x="5045926" y="2513139"/>
                  </a:lnTo>
                  <a:lnTo>
                    <a:pt x="5044795" y="2512682"/>
                  </a:lnTo>
                  <a:lnTo>
                    <a:pt x="5032641" y="2512682"/>
                  </a:lnTo>
                  <a:lnTo>
                    <a:pt x="5031524" y="2513139"/>
                  </a:lnTo>
                  <a:lnTo>
                    <a:pt x="5029657" y="2515006"/>
                  </a:lnTo>
                  <a:lnTo>
                    <a:pt x="5029200" y="2516124"/>
                  </a:lnTo>
                  <a:lnTo>
                    <a:pt x="5029200" y="2518753"/>
                  </a:lnTo>
                  <a:lnTo>
                    <a:pt x="5029657" y="2519883"/>
                  </a:lnTo>
                  <a:lnTo>
                    <a:pt x="5031524" y="2521737"/>
                  </a:lnTo>
                  <a:lnTo>
                    <a:pt x="5032641" y="2522207"/>
                  </a:lnTo>
                  <a:lnTo>
                    <a:pt x="5044795" y="2522207"/>
                  </a:lnTo>
                  <a:lnTo>
                    <a:pt x="5045926" y="2521737"/>
                  </a:lnTo>
                  <a:lnTo>
                    <a:pt x="5047780" y="2519883"/>
                  </a:lnTo>
                  <a:lnTo>
                    <a:pt x="5048250" y="2518753"/>
                  </a:lnTo>
                  <a:lnTo>
                    <a:pt x="5048250" y="2516124"/>
                  </a:lnTo>
                  <a:close/>
                </a:path>
                <a:path w="6750684" h="3359785">
                  <a:moveTo>
                    <a:pt x="5048250" y="1678571"/>
                  </a:moveTo>
                  <a:lnTo>
                    <a:pt x="5047780" y="1677441"/>
                  </a:lnTo>
                  <a:lnTo>
                    <a:pt x="5045926" y="1675587"/>
                  </a:lnTo>
                  <a:lnTo>
                    <a:pt x="5044795" y="1675117"/>
                  </a:lnTo>
                  <a:lnTo>
                    <a:pt x="5032641" y="1675117"/>
                  </a:lnTo>
                  <a:lnTo>
                    <a:pt x="5031524" y="1675587"/>
                  </a:lnTo>
                  <a:lnTo>
                    <a:pt x="5029657" y="1677441"/>
                  </a:lnTo>
                  <a:lnTo>
                    <a:pt x="5029200" y="1678571"/>
                  </a:lnTo>
                  <a:lnTo>
                    <a:pt x="5029200" y="1681200"/>
                  </a:lnTo>
                  <a:lnTo>
                    <a:pt x="5029657" y="1682318"/>
                  </a:lnTo>
                  <a:lnTo>
                    <a:pt x="5031524" y="1684185"/>
                  </a:lnTo>
                  <a:lnTo>
                    <a:pt x="5032641" y="1684642"/>
                  </a:lnTo>
                  <a:lnTo>
                    <a:pt x="5044795" y="1684642"/>
                  </a:lnTo>
                  <a:lnTo>
                    <a:pt x="5045926" y="1684185"/>
                  </a:lnTo>
                  <a:lnTo>
                    <a:pt x="5047780" y="1682318"/>
                  </a:lnTo>
                  <a:lnTo>
                    <a:pt x="5048250" y="1681200"/>
                  </a:lnTo>
                  <a:lnTo>
                    <a:pt x="5048250" y="1678571"/>
                  </a:lnTo>
                  <a:close/>
                </a:path>
                <a:path w="6750684" h="3359785">
                  <a:moveTo>
                    <a:pt x="5048250" y="841006"/>
                  </a:moveTo>
                  <a:lnTo>
                    <a:pt x="5047780" y="839889"/>
                  </a:lnTo>
                  <a:lnTo>
                    <a:pt x="5045926" y="838022"/>
                  </a:lnTo>
                  <a:lnTo>
                    <a:pt x="5044795" y="837552"/>
                  </a:lnTo>
                  <a:lnTo>
                    <a:pt x="5032641" y="837552"/>
                  </a:lnTo>
                  <a:lnTo>
                    <a:pt x="5031524" y="838022"/>
                  </a:lnTo>
                  <a:lnTo>
                    <a:pt x="5029657" y="839889"/>
                  </a:lnTo>
                  <a:lnTo>
                    <a:pt x="5029200" y="841006"/>
                  </a:lnTo>
                  <a:lnTo>
                    <a:pt x="5029200" y="843635"/>
                  </a:lnTo>
                  <a:lnTo>
                    <a:pt x="5029657" y="844753"/>
                  </a:lnTo>
                  <a:lnTo>
                    <a:pt x="5031524" y="846620"/>
                  </a:lnTo>
                  <a:lnTo>
                    <a:pt x="5032641" y="847077"/>
                  </a:lnTo>
                  <a:lnTo>
                    <a:pt x="5044795" y="847077"/>
                  </a:lnTo>
                  <a:lnTo>
                    <a:pt x="5045926" y="846620"/>
                  </a:lnTo>
                  <a:lnTo>
                    <a:pt x="5047780" y="844753"/>
                  </a:lnTo>
                  <a:lnTo>
                    <a:pt x="5048250" y="843635"/>
                  </a:lnTo>
                  <a:lnTo>
                    <a:pt x="5048250" y="841006"/>
                  </a:lnTo>
                  <a:close/>
                </a:path>
                <a:path w="6750684" h="3359785">
                  <a:moveTo>
                    <a:pt x="5048250" y="3441"/>
                  </a:moveTo>
                  <a:lnTo>
                    <a:pt x="5047780" y="2324"/>
                  </a:lnTo>
                  <a:lnTo>
                    <a:pt x="5045926" y="457"/>
                  </a:lnTo>
                  <a:lnTo>
                    <a:pt x="5044795" y="0"/>
                  </a:lnTo>
                  <a:lnTo>
                    <a:pt x="5032641" y="0"/>
                  </a:lnTo>
                  <a:lnTo>
                    <a:pt x="5031524" y="457"/>
                  </a:lnTo>
                  <a:lnTo>
                    <a:pt x="5029657" y="2324"/>
                  </a:lnTo>
                  <a:lnTo>
                    <a:pt x="5029200" y="3441"/>
                  </a:lnTo>
                  <a:lnTo>
                    <a:pt x="5029200" y="6070"/>
                  </a:lnTo>
                  <a:lnTo>
                    <a:pt x="5029657" y="7200"/>
                  </a:lnTo>
                  <a:lnTo>
                    <a:pt x="5031524" y="9055"/>
                  </a:lnTo>
                  <a:lnTo>
                    <a:pt x="5032641" y="9525"/>
                  </a:lnTo>
                  <a:lnTo>
                    <a:pt x="5044795" y="9525"/>
                  </a:lnTo>
                  <a:lnTo>
                    <a:pt x="5045926" y="9055"/>
                  </a:lnTo>
                  <a:lnTo>
                    <a:pt x="5047780" y="7200"/>
                  </a:lnTo>
                  <a:lnTo>
                    <a:pt x="5048250" y="6070"/>
                  </a:lnTo>
                  <a:lnTo>
                    <a:pt x="5048250" y="3441"/>
                  </a:lnTo>
                  <a:close/>
                </a:path>
                <a:path w="6750684" h="3359785">
                  <a:moveTo>
                    <a:pt x="5105400" y="3353689"/>
                  </a:moveTo>
                  <a:lnTo>
                    <a:pt x="5104930" y="3352571"/>
                  </a:lnTo>
                  <a:lnTo>
                    <a:pt x="5103076" y="3350704"/>
                  </a:lnTo>
                  <a:lnTo>
                    <a:pt x="5101945" y="3350247"/>
                  </a:lnTo>
                  <a:lnTo>
                    <a:pt x="5089791" y="3350247"/>
                  </a:lnTo>
                  <a:lnTo>
                    <a:pt x="5088674" y="3350704"/>
                  </a:lnTo>
                  <a:lnTo>
                    <a:pt x="5086807" y="3352571"/>
                  </a:lnTo>
                  <a:lnTo>
                    <a:pt x="5086350" y="3353689"/>
                  </a:lnTo>
                  <a:lnTo>
                    <a:pt x="5086350" y="3356318"/>
                  </a:lnTo>
                  <a:lnTo>
                    <a:pt x="5086807" y="3357435"/>
                  </a:lnTo>
                  <a:lnTo>
                    <a:pt x="5088674" y="3359302"/>
                  </a:lnTo>
                  <a:lnTo>
                    <a:pt x="5089791" y="3359772"/>
                  </a:lnTo>
                  <a:lnTo>
                    <a:pt x="5101945" y="3359772"/>
                  </a:lnTo>
                  <a:lnTo>
                    <a:pt x="5103076" y="3359302"/>
                  </a:lnTo>
                  <a:lnTo>
                    <a:pt x="5104930" y="3357435"/>
                  </a:lnTo>
                  <a:lnTo>
                    <a:pt x="5105400" y="3356318"/>
                  </a:lnTo>
                  <a:lnTo>
                    <a:pt x="5105400" y="3353689"/>
                  </a:lnTo>
                  <a:close/>
                </a:path>
                <a:path w="6750684" h="3359785">
                  <a:moveTo>
                    <a:pt x="5105400" y="2516124"/>
                  </a:moveTo>
                  <a:lnTo>
                    <a:pt x="5104930" y="2515006"/>
                  </a:lnTo>
                  <a:lnTo>
                    <a:pt x="5103076" y="2513139"/>
                  </a:lnTo>
                  <a:lnTo>
                    <a:pt x="5101945" y="2512682"/>
                  </a:lnTo>
                  <a:lnTo>
                    <a:pt x="5089791" y="2512682"/>
                  </a:lnTo>
                  <a:lnTo>
                    <a:pt x="5088674" y="2513139"/>
                  </a:lnTo>
                  <a:lnTo>
                    <a:pt x="5086807" y="2515006"/>
                  </a:lnTo>
                  <a:lnTo>
                    <a:pt x="5086350" y="2516124"/>
                  </a:lnTo>
                  <a:lnTo>
                    <a:pt x="5086350" y="2518753"/>
                  </a:lnTo>
                  <a:lnTo>
                    <a:pt x="5086807" y="2519883"/>
                  </a:lnTo>
                  <a:lnTo>
                    <a:pt x="5088674" y="2521737"/>
                  </a:lnTo>
                  <a:lnTo>
                    <a:pt x="5089791" y="2522207"/>
                  </a:lnTo>
                  <a:lnTo>
                    <a:pt x="5101945" y="2522207"/>
                  </a:lnTo>
                  <a:lnTo>
                    <a:pt x="5103076" y="2521737"/>
                  </a:lnTo>
                  <a:lnTo>
                    <a:pt x="5104930" y="2519883"/>
                  </a:lnTo>
                  <a:lnTo>
                    <a:pt x="5105400" y="2518753"/>
                  </a:lnTo>
                  <a:lnTo>
                    <a:pt x="5105400" y="2516124"/>
                  </a:lnTo>
                  <a:close/>
                </a:path>
                <a:path w="6750684" h="3359785">
                  <a:moveTo>
                    <a:pt x="5105400" y="1678571"/>
                  </a:moveTo>
                  <a:lnTo>
                    <a:pt x="5104930" y="1677441"/>
                  </a:lnTo>
                  <a:lnTo>
                    <a:pt x="5103076" y="1675587"/>
                  </a:lnTo>
                  <a:lnTo>
                    <a:pt x="5101945" y="1675117"/>
                  </a:lnTo>
                  <a:lnTo>
                    <a:pt x="5089791" y="1675117"/>
                  </a:lnTo>
                  <a:lnTo>
                    <a:pt x="5088674" y="1675587"/>
                  </a:lnTo>
                  <a:lnTo>
                    <a:pt x="5086807" y="1677441"/>
                  </a:lnTo>
                  <a:lnTo>
                    <a:pt x="5086350" y="1678571"/>
                  </a:lnTo>
                  <a:lnTo>
                    <a:pt x="5086350" y="1681200"/>
                  </a:lnTo>
                  <a:lnTo>
                    <a:pt x="5086807" y="1682318"/>
                  </a:lnTo>
                  <a:lnTo>
                    <a:pt x="5088674" y="1684185"/>
                  </a:lnTo>
                  <a:lnTo>
                    <a:pt x="5089791" y="1684642"/>
                  </a:lnTo>
                  <a:lnTo>
                    <a:pt x="5101945" y="1684642"/>
                  </a:lnTo>
                  <a:lnTo>
                    <a:pt x="5103076" y="1684185"/>
                  </a:lnTo>
                  <a:lnTo>
                    <a:pt x="5104930" y="1682318"/>
                  </a:lnTo>
                  <a:lnTo>
                    <a:pt x="5105400" y="1681200"/>
                  </a:lnTo>
                  <a:lnTo>
                    <a:pt x="5105400" y="1678571"/>
                  </a:lnTo>
                  <a:close/>
                </a:path>
                <a:path w="6750684" h="3359785">
                  <a:moveTo>
                    <a:pt x="5105400" y="841006"/>
                  </a:moveTo>
                  <a:lnTo>
                    <a:pt x="5104930" y="839889"/>
                  </a:lnTo>
                  <a:lnTo>
                    <a:pt x="5103076" y="838022"/>
                  </a:lnTo>
                  <a:lnTo>
                    <a:pt x="5101945" y="837552"/>
                  </a:lnTo>
                  <a:lnTo>
                    <a:pt x="5089791" y="837552"/>
                  </a:lnTo>
                  <a:lnTo>
                    <a:pt x="5088674" y="838022"/>
                  </a:lnTo>
                  <a:lnTo>
                    <a:pt x="5086807" y="839889"/>
                  </a:lnTo>
                  <a:lnTo>
                    <a:pt x="5086350" y="841006"/>
                  </a:lnTo>
                  <a:lnTo>
                    <a:pt x="5086350" y="843635"/>
                  </a:lnTo>
                  <a:lnTo>
                    <a:pt x="5086807" y="844753"/>
                  </a:lnTo>
                  <a:lnTo>
                    <a:pt x="5088674" y="846620"/>
                  </a:lnTo>
                  <a:lnTo>
                    <a:pt x="5089791" y="847077"/>
                  </a:lnTo>
                  <a:lnTo>
                    <a:pt x="5101945" y="847077"/>
                  </a:lnTo>
                  <a:lnTo>
                    <a:pt x="5103076" y="846620"/>
                  </a:lnTo>
                  <a:lnTo>
                    <a:pt x="5104930" y="844753"/>
                  </a:lnTo>
                  <a:lnTo>
                    <a:pt x="5105400" y="843635"/>
                  </a:lnTo>
                  <a:lnTo>
                    <a:pt x="5105400" y="841006"/>
                  </a:lnTo>
                  <a:close/>
                </a:path>
                <a:path w="6750684" h="3359785">
                  <a:moveTo>
                    <a:pt x="5105400" y="3441"/>
                  </a:moveTo>
                  <a:lnTo>
                    <a:pt x="5104930" y="2324"/>
                  </a:lnTo>
                  <a:lnTo>
                    <a:pt x="5103076" y="457"/>
                  </a:lnTo>
                  <a:lnTo>
                    <a:pt x="5101945" y="0"/>
                  </a:lnTo>
                  <a:lnTo>
                    <a:pt x="5089791" y="0"/>
                  </a:lnTo>
                  <a:lnTo>
                    <a:pt x="5088674" y="457"/>
                  </a:lnTo>
                  <a:lnTo>
                    <a:pt x="5086807" y="2324"/>
                  </a:lnTo>
                  <a:lnTo>
                    <a:pt x="5086350" y="3441"/>
                  </a:lnTo>
                  <a:lnTo>
                    <a:pt x="5086350" y="6070"/>
                  </a:lnTo>
                  <a:lnTo>
                    <a:pt x="5086807" y="7200"/>
                  </a:lnTo>
                  <a:lnTo>
                    <a:pt x="5088674" y="9055"/>
                  </a:lnTo>
                  <a:lnTo>
                    <a:pt x="5089791" y="9525"/>
                  </a:lnTo>
                  <a:lnTo>
                    <a:pt x="5101945" y="9525"/>
                  </a:lnTo>
                  <a:lnTo>
                    <a:pt x="5103076" y="9055"/>
                  </a:lnTo>
                  <a:lnTo>
                    <a:pt x="5104930" y="7200"/>
                  </a:lnTo>
                  <a:lnTo>
                    <a:pt x="5105400" y="6070"/>
                  </a:lnTo>
                  <a:lnTo>
                    <a:pt x="5105400" y="3441"/>
                  </a:lnTo>
                  <a:close/>
                </a:path>
                <a:path w="6750684" h="3359785">
                  <a:moveTo>
                    <a:pt x="5162550" y="3353689"/>
                  </a:moveTo>
                  <a:lnTo>
                    <a:pt x="5162080" y="3352571"/>
                  </a:lnTo>
                  <a:lnTo>
                    <a:pt x="5160226" y="3350704"/>
                  </a:lnTo>
                  <a:lnTo>
                    <a:pt x="5159095" y="3350247"/>
                  </a:lnTo>
                  <a:lnTo>
                    <a:pt x="5146941" y="3350247"/>
                  </a:lnTo>
                  <a:lnTo>
                    <a:pt x="5145824" y="3350704"/>
                  </a:lnTo>
                  <a:lnTo>
                    <a:pt x="5143957" y="3352571"/>
                  </a:lnTo>
                  <a:lnTo>
                    <a:pt x="5143500" y="3353689"/>
                  </a:lnTo>
                  <a:lnTo>
                    <a:pt x="5143500" y="3356318"/>
                  </a:lnTo>
                  <a:lnTo>
                    <a:pt x="5143957" y="3357435"/>
                  </a:lnTo>
                  <a:lnTo>
                    <a:pt x="5145824" y="3359302"/>
                  </a:lnTo>
                  <a:lnTo>
                    <a:pt x="5146941" y="3359772"/>
                  </a:lnTo>
                  <a:lnTo>
                    <a:pt x="5159095" y="3359772"/>
                  </a:lnTo>
                  <a:lnTo>
                    <a:pt x="5160226" y="3359302"/>
                  </a:lnTo>
                  <a:lnTo>
                    <a:pt x="5162080" y="3357435"/>
                  </a:lnTo>
                  <a:lnTo>
                    <a:pt x="5162550" y="3356318"/>
                  </a:lnTo>
                  <a:lnTo>
                    <a:pt x="5162550" y="3353689"/>
                  </a:lnTo>
                  <a:close/>
                </a:path>
                <a:path w="6750684" h="3359785">
                  <a:moveTo>
                    <a:pt x="5162550" y="2516124"/>
                  </a:moveTo>
                  <a:lnTo>
                    <a:pt x="5162080" y="2515006"/>
                  </a:lnTo>
                  <a:lnTo>
                    <a:pt x="5160226" y="2513139"/>
                  </a:lnTo>
                  <a:lnTo>
                    <a:pt x="5159095" y="2512682"/>
                  </a:lnTo>
                  <a:lnTo>
                    <a:pt x="5146941" y="2512682"/>
                  </a:lnTo>
                  <a:lnTo>
                    <a:pt x="5145824" y="2513139"/>
                  </a:lnTo>
                  <a:lnTo>
                    <a:pt x="5143957" y="2515006"/>
                  </a:lnTo>
                  <a:lnTo>
                    <a:pt x="5143500" y="2516124"/>
                  </a:lnTo>
                  <a:lnTo>
                    <a:pt x="5143500" y="2518753"/>
                  </a:lnTo>
                  <a:lnTo>
                    <a:pt x="5143957" y="2519883"/>
                  </a:lnTo>
                  <a:lnTo>
                    <a:pt x="5145824" y="2521737"/>
                  </a:lnTo>
                  <a:lnTo>
                    <a:pt x="5146941" y="2522207"/>
                  </a:lnTo>
                  <a:lnTo>
                    <a:pt x="5159095" y="2522207"/>
                  </a:lnTo>
                  <a:lnTo>
                    <a:pt x="5160226" y="2521737"/>
                  </a:lnTo>
                  <a:lnTo>
                    <a:pt x="5162080" y="2519883"/>
                  </a:lnTo>
                  <a:lnTo>
                    <a:pt x="5162550" y="2518753"/>
                  </a:lnTo>
                  <a:lnTo>
                    <a:pt x="5162550" y="2516124"/>
                  </a:lnTo>
                  <a:close/>
                </a:path>
                <a:path w="6750684" h="3359785">
                  <a:moveTo>
                    <a:pt x="5162550" y="1678571"/>
                  </a:moveTo>
                  <a:lnTo>
                    <a:pt x="5162080" y="1677441"/>
                  </a:lnTo>
                  <a:lnTo>
                    <a:pt x="5160226" y="1675587"/>
                  </a:lnTo>
                  <a:lnTo>
                    <a:pt x="5159095" y="1675117"/>
                  </a:lnTo>
                  <a:lnTo>
                    <a:pt x="5146941" y="1675117"/>
                  </a:lnTo>
                  <a:lnTo>
                    <a:pt x="5145824" y="1675587"/>
                  </a:lnTo>
                  <a:lnTo>
                    <a:pt x="5143957" y="1677441"/>
                  </a:lnTo>
                  <a:lnTo>
                    <a:pt x="5143500" y="1678571"/>
                  </a:lnTo>
                  <a:lnTo>
                    <a:pt x="5143500" y="1681200"/>
                  </a:lnTo>
                  <a:lnTo>
                    <a:pt x="5143957" y="1682318"/>
                  </a:lnTo>
                  <a:lnTo>
                    <a:pt x="5145824" y="1684185"/>
                  </a:lnTo>
                  <a:lnTo>
                    <a:pt x="5146941" y="1684642"/>
                  </a:lnTo>
                  <a:lnTo>
                    <a:pt x="5159095" y="1684642"/>
                  </a:lnTo>
                  <a:lnTo>
                    <a:pt x="5160226" y="1684185"/>
                  </a:lnTo>
                  <a:lnTo>
                    <a:pt x="5162080" y="1682318"/>
                  </a:lnTo>
                  <a:lnTo>
                    <a:pt x="5162550" y="1681200"/>
                  </a:lnTo>
                  <a:lnTo>
                    <a:pt x="5162550" y="1678571"/>
                  </a:lnTo>
                  <a:close/>
                </a:path>
                <a:path w="6750684" h="3359785">
                  <a:moveTo>
                    <a:pt x="5162550" y="841006"/>
                  </a:moveTo>
                  <a:lnTo>
                    <a:pt x="5162080" y="839889"/>
                  </a:lnTo>
                  <a:lnTo>
                    <a:pt x="5160226" y="838022"/>
                  </a:lnTo>
                  <a:lnTo>
                    <a:pt x="5159095" y="837552"/>
                  </a:lnTo>
                  <a:lnTo>
                    <a:pt x="5146941" y="837552"/>
                  </a:lnTo>
                  <a:lnTo>
                    <a:pt x="5145824" y="838022"/>
                  </a:lnTo>
                  <a:lnTo>
                    <a:pt x="5143957" y="839889"/>
                  </a:lnTo>
                  <a:lnTo>
                    <a:pt x="5143500" y="841006"/>
                  </a:lnTo>
                  <a:lnTo>
                    <a:pt x="5143500" y="843635"/>
                  </a:lnTo>
                  <a:lnTo>
                    <a:pt x="5143957" y="844753"/>
                  </a:lnTo>
                  <a:lnTo>
                    <a:pt x="5145824" y="846620"/>
                  </a:lnTo>
                  <a:lnTo>
                    <a:pt x="5146941" y="847077"/>
                  </a:lnTo>
                  <a:lnTo>
                    <a:pt x="5159095" y="847077"/>
                  </a:lnTo>
                  <a:lnTo>
                    <a:pt x="5160226" y="846620"/>
                  </a:lnTo>
                  <a:lnTo>
                    <a:pt x="5162080" y="844753"/>
                  </a:lnTo>
                  <a:lnTo>
                    <a:pt x="5162550" y="843635"/>
                  </a:lnTo>
                  <a:lnTo>
                    <a:pt x="5162550" y="841006"/>
                  </a:lnTo>
                  <a:close/>
                </a:path>
                <a:path w="6750684" h="3359785">
                  <a:moveTo>
                    <a:pt x="5162550" y="3441"/>
                  </a:moveTo>
                  <a:lnTo>
                    <a:pt x="5162080" y="2324"/>
                  </a:lnTo>
                  <a:lnTo>
                    <a:pt x="5160226" y="457"/>
                  </a:lnTo>
                  <a:lnTo>
                    <a:pt x="5159095" y="0"/>
                  </a:lnTo>
                  <a:lnTo>
                    <a:pt x="5146941" y="0"/>
                  </a:lnTo>
                  <a:lnTo>
                    <a:pt x="5145824" y="457"/>
                  </a:lnTo>
                  <a:lnTo>
                    <a:pt x="5143957" y="2324"/>
                  </a:lnTo>
                  <a:lnTo>
                    <a:pt x="5143500" y="3441"/>
                  </a:lnTo>
                  <a:lnTo>
                    <a:pt x="5143500" y="6070"/>
                  </a:lnTo>
                  <a:lnTo>
                    <a:pt x="5143957" y="7200"/>
                  </a:lnTo>
                  <a:lnTo>
                    <a:pt x="5145824" y="9055"/>
                  </a:lnTo>
                  <a:lnTo>
                    <a:pt x="5146941" y="9525"/>
                  </a:lnTo>
                  <a:lnTo>
                    <a:pt x="5159095" y="9525"/>
                  </a:lnTo>
                  <a:lnTo>
                    <a:pt x="5160226" y="9055"/>
                  </a:lnTo>
                  <a:lnTo>
                    <a:pt x="5162080" y="7200"/>
                  </a:lnTo>
                  <a:lnTo>
                    <a:pt x="5162550" y="6070"/>
                  </a:lnTo>
                  <a:lnTo>
                    <a:pt x="5162550" y="3441"/>
                  </a:lnTo>
                  <a:close/>
                </a:path>
                <a:path w="6750684" h="3359785">
                  <a:moveTo>
                    <a:pt x="5219700" y="3353689"/>
                  </a:moveTo>
                  <a:lnTo>
                    <a:pt x="5219230" y="3352571"/>
                  </a:lnTo>
                  <a:lnTo>
                    <a:pt x="5217376" y="3350704"/>
                  </a:lnTo>
                  <a:lnTo>
                    <a:pt x="5216245" y="3350247"/>
                  </a:lnTo>
                  <a:lnTo>
                    <a:pt x="5204091" y="3350247"/>
                  </a:lnTo>
                  <a:lnTo>
                    <a:pt x="5202974" y="3350704"/>
                  </a:lnTo>
                  <a:lnTo>
                    <a:pt x="5201107" y="3352571"/>
                  </a:lnTo>
                  <a:lnTo>
                    <a:pt x="5200650" y="3353689"/>
                  </a:lnTo>
                  <a:lnTo>
                    <a:pt x="5200650" y="3356318"/>
                  </a:lnTo>
                  <a:lnTo>
                    <a:pt x="5201107" y="3357435"/>
                  </a:lnTo>
                  <a:lnTo>
                    <a:pt x="5202974" y="3359302"/>
                  </a:lnTo>
                  <a:lnTo>
                    <a:pt x="5204091" y="3359772"/>
                  </a:lnTo>
                  <a:lnTo>
                    <a:pt x="5216245" y="3359772"/>
                  </a:lnTo>
                  <a:lnTo>
                    <a:pt x="5217376" y="3359302"/>
                  </a:lnTo>
                  <a:lnTo>
                    <a:pt x="5219230" y="3357435"/>
                  </a:lnTo>
                  <a:lnTo>
                    <a:pt x="5219700" y="3356318"/>
                  </a:lnTo>
                  <a:lnTo>
                    <a:pt x="5219700" y="3353689"/>
                  </a:lnTo>
                  <a:close/>
                </a:path>
                <a:path w="6750684" h="3359785">
                  <a:moveTo>
                    <a:pt x="5219700" y="2516124"/>
                  </a:moveTo>
                  <a:lnTo>
                    <a:pt x="5219230" y="2515006"/>
                  </a:lnTo>
                  <a:lnTo>
                    <a:pt x="5217376" y="2513139"/>
                  </a:lnTo>
                  <a:lnTo>
                    <a:pt x="5216245" y="2512682"/>
                  </a:lnTo>
                  <a:lnTo>
                    <a:pt x="5204091" y="2512682"/>
                  </a:lnTo>
                  <a:lnTo>
                    <a:pt x="5202974" y="2513139"/>
                  </a:lnTo>
                  <a:lnTo>
                    <a:pt x="5201107" y="2515006"/>
                  </a:lnTo>
                  <a:lnTo>
                    <a:pt x="5200650" y="2516124"/>
                  </a:lnTo>
                  <a:lnTo>
                    <a:pt x="5200650" y="2518753"/>
                  </a:lnTo>
                  <a:lnTo>
                    <a:pt x="5201107" y="2519883"/>
                  </a:lnTo>
                  <a:lnTo>
                    <a:pt x="5202974" y="2521737"/>
                  </a:lnTo>
                  <a:lnTo>
                    <a:pt x="5204091" y="2522207"/>
                  </a:lnTo>
                  <a:lnTo>
                    <a:pt x="5216245" y="2522207"/>
                  </a:lnTo>
                  <a:lnTo>
                    <a:pt x="5217376" y="2521737"/>
                  </a:lnTo>
                  <a:lnTo>
                    <a:pt x="5219230" y="2519883"/>
                  </a:lnTo>
                  <a:lnTo>
                    <a:pt x="5219700" y="2518753"/>
                  </a:lnTo>
                  <a:lnTo>
                    <a:pt x="5219700" y="2516124"/>
                  </a:lnTo>
                  <a:close/>
                </a:path>
                <a:path w="6750684" h="3359785">
                  <a:moveTo>
                    <a:pt x="5219700" y="1678571"/>
                  </a:moveTo>
                  <a:lnTo>
                    <a:pt x="5219230" y="1677441"/>
                  </a:lnTo>
                  <a:lnTo>
                    <a:pt x="5217376" y="1675587"/>
                  </a:lnTo>
                  <a:lnTo>
                    <a:pt x="5216245" y="1675117"/>
                  </a:lnTo>
                  <a:lnTo>
                    <a:pt x="5204091" y="1675117"/>
                  </a:lnTo>
                  <a:lnTo>
                    <a:pt x="5202974" y="1675587"/>
                  </a:lnTo>
                  <a:lnTo>
                    <a:pt x="5201107" y="1677441"/>
                  </a:lnTo>
                  <a:lnTo>
                    <a:pt x="5200650" y="1678571"/>
                  </a:lnTo>
                  <a:lnTo>
                    <a:pt x="5200650" y="1681200"/>
                  </a:lnTo>
                  <a:lnTo>
                    <a:pt x="5201107" y="1682318"/>
                  </a:lnTo>
                  <a:lnTo>
                    <a:pt x="5202974" y="1684185"/>
                  </a:lnTo>
                  <a:lnTo>
                    <a:pt x="5204091" y="1684642"/>
                  </a:lnTo>
                  <a:lnTo>
                    <a:pt x="5216245" y="1684642"/>
                  </a:lnTo>
                  <a:lnTo>
                    <a:pt x="5217376" y="1684185"/>
                  </a:lnTo>
                  <a:lnTo>
                    <a:pt x="5219230" y="1682318"/>
                  </a:lnTo>
                  <a:lnTo>
                    <a:pt x="5219700" y="1681200"/>
                  </a:lnTo>
                  <a:lnTo>
                    <a:pt x="5219700" y="1678571"/>
                  </a:lnTo>
                  <a:close/>
                </a:path>
                <a:path w="6750684" h="3359785">
                  <a:moveTo>
                    <a:pt x="5219700" y="841006"/>
                  </a:moveTo>
                  <a:lnTo>
                    <a:pt x="5219230" y="839889"/>
                  </a:lnTo>
                  <a:lnTo>
                    <a:pt x="5217376" y="838022"/>
                  </a:lnTo>
                  <a:lnTo>
                    <a:pt x="5216245" y="837552"/>
                  </a:lnTo>
                  <a:lnTo>
                    <a:pt x="5204091" y="837552"/>
                  </a:lnTo>
                  <a:lnTo>
                    <a:pt x="5202974" y="838022"/>
                  </a:lnTo>
                  <a:lnTo>
                    <a:pt x="5201107" y="839889"/>
                  </a:lnTo>
                  <a:lnTo>
                    <a:pt x="5200650" y="841006"/>
                  </a:lnTo>
                  <a:lnTo>
                    <a:pt x="5200650" y="843635"/>
                  </a:lnTo>
                  <a:lnTo>
                    <a:pt x="5201107" y="844753"/>
                  </a:lnTo>
                  <a:lnTo>
                    <a:pt x="5202974" y="846620"/>
                  </a:lnTo>
                  <a:lnTo>
                    <a:pt x="5204091" y="847077"/>
                  </a:lnTo>
                  <a:lnTo>
                    <a:pt x="5216245" y="847077"/>
                  </a:lnTo>
                  <a:lnTo>
                    <a:pt x="5217376" y="846620"/>
                  </a:lnTo>
                  <a:lnTo>
                    <a:pt x="5219230" y="844753"/>
                  </a:lnTo>
                  <a:lnTo>
                    <a:pt x="5219700" y="843635"/>
                  </a:lnTo>
                  <a:lnTo>
                    <a:pt x="5219700" y="841006"/>
                  </a:lnTo>
                  <a:close/>
                </a:path>
                <a:path w="6750684" h="3359785">
                  <a:moveTo>
                    <a:pt x="5219700" y="3441"/>
                  </a:moveTo>
                  <a:lnTo>
                    <a:pt x="5219230" y="2324"/>
                  </a:lnTo>
                  <a:lnTo>
                    <a:pt x="5217376" y="457"/>
                  </a:lnTo>
                  <a:lnTo>
                    <a:pt x="5216245" y="0"/>
                  </a:lnTo>
                  <a:lnTo>
                    <a:pt x="5204091" y="0"/>
                  </a:lnTo>
                  <a:lnTo>
                    <a:pt x="5202974" y="457"/>
                  </a:lnTo>
                  <a:lnTo>
                    <a:pt x="5201107" y="2324"/>
                  </a:lnTo>
                  <a:lnTo>
                    <a:pt x="5200650" y="3441"/>
                  </a:lnTo>
                  <a:lnTo>
                    <a:pt x="5200650" y="6070"/>
                  </a:lnTo>
                  <a:lnTo>
                    <a:pt x="5201107" y="7200"/>
                  </a:lnTo>
                  <a:lnTo>
                    <a:pt x="5202974" y="9055"/>
                  </a:lnTo>
                  <a:lnTo>
                    <a:pt x="5204091" y="9525"/>
                  </a:lnTo>
                  <a:lnTo>
                    <a:pt x="5216245" y="9525"/>
                  </a:lnTo>
                  <a:lnTo>
                    <a:pt x="5217376" y="9055"/>
                  </a:lnTo>
                  <a:lnTo>
                    <a:pt x="5219230" y="7200"/>
                  </a:lnTo>
                  <a:lnTo>
                    <a:pt x="5219700" y="6070"/>
                  </a:lnTo>
                  <a:lnTo>
                    <a:pt x="5219700" y="3441"/>
                  </a:lnTo>
                  <a:close/>
                </a:path>
                <a:path w="6750684" h="3359785">
                  <a:moveTo>
                    <a:pt x="5276850" y="3353689"/>
                  </a:moveTo>
                  <a:lnTo>
                    <a:pt x="5276380" y="3352571"/>
                  </a:lnTo>
                  <a:lnTo>
                    <a:pt x="5274526" y="3350704"/>
                  </a:lnTo>
                  <a:lnTo>
                    <a:pt x="5273395" y="3350247"/>
                  </a:lnTo>
                  <a:lnTo>
                    <a:pt x="5261241" y="3350247"/>
                  </a:lnTo>
                  <a:lnTo>
                    <a:pt x="5260124" y="3350704"/>
                  </a:lnTo>
                  <a:lnTo>
                    <a:pt x="5258257" y="3352571"/>
                  </a:lnTo>
                  <a:lnTo>
                    <a:pt x="5257800" y="3353689"/>
                  </a:lnTo>
                  <a:lnTo>
                    <a:pt x="5257800" y="3356318"/>
                  </a:lnTo>
                  <a:lnTo>
                    <a:pt x="5258257" y="3357435"/>
                  </a:lnTo>
                  <a:lnTo>
                    <a:pt x="5260124" y="3359302"/>
                  </a:lnTo>
                  <a:lnTo>
                    <a:pt x="5261241" y="3359772"/>
                  </a:lnTo>
                  <a:lnTo>
                    <a:pt x="5273395" y="3359772"/>
                  </a:lnTo>
                  <a:lnTo>
                    <a:pt x="5274526" y="3359302"/>
                  </a:lnTo>
                  <a:lnTo>
                    <a:pt x="5276380" y="3357435"/>
                  </a:lnTo>
                  <a:lnTo>
                    <a:pt x="5276850" y="3356318"/>
                  </a:lnTo>
                  <a:lnTo>
                    <a:pt x="5276850" y="3353689"/>
                  </a:lnTo>
                  <a:close/>
                </a:path>
                <a:path w="6750684" h="3359785">
                  <a:moveTo>
                    <a:pt x="5276850" y="2516124"/>
                  </a:moveTo>
                  <a:lnTo>
                    <a:pt x="5276380" y="2515006"/>
                  </a:lnTo>
                  <a:lnTo>
                    <a:pt x="5274526" y="2513139"/>
                  </a:lnTo>
                  <a:lnTo>
                    <a:pt x="5273395" y="2512682"/>
                  </a:lnTo>
                  <a:lnTo>
                    <a:pt x="5261241" y="2512682"/>
                  </a:lnTo>
                  <a:lnTo>
                    <a:pt x="5260124" y="2513139"/>
                  </a:lnTo>
                  <a:lnTo>
                    <a:pt x="5258257" y="2515006"/>
                  </a:lnTo>
                  <a:lnTo>
                    <a:pt x="5257800" y="2516124"/>
                  </a:lnTo>
                  <a:lnTo>
                    <a:pt x="5257800" y="2518753"/>
                  </a:lnTo>
                  <a:lnTo>
                    <a:pt x="5258257" y="2519883"/>
                  </a:lnTo>
                  <a:lnTo>
                    <a:pt x="5260124" y="2521737"/>
                  </a:lnTo>
                  <a:lnTo>
                    <a:pt x="5261241" y="2522207"/>
                  </a:lnTo>
                  <a:lnTo>
                    <a:pt x="5273395" y="2522207"/>
                  </a:lnTo>
                  <a:lnTo>
                    <a:pt x="5274526" y="2521737"/>
                  </a:lnTo>
                  <a:lnTo>
                    <a:pt x="5276380" y="2519883"/>
                  </a:lnTo>
                  <a:lnTo>
                    <a:pt x="5276850" y="2518753"/>
                  </a:lnTo>
                  <a:lnTo>
                    <a:pt x="5276850" y="2516124"/>
                  </a:lnTo>
                  <a:close/>
                </a:path>
                <a:path w="6750684" h="3359785">
                  <a:moveTo>
                    <a:pt x="5276850" y="1678571"/>
                  </a:moveTo>
                  <a:lnTo>
                    <a:pt x="5276380" y="1677441"/>
                  </a:lnTo>
                  <a:lnTo>
                    <a:pt x="5274526" y="1675587"/>
                  </a:lnTo>
                  <a:lnTo>
                    <a:pt x="5273395" y="1675117"/>
                  </a:lnTo>
                  <a:lnTo>
                    <a:pt x="5261241" y="1675117"/>
                  </a:lnTo>
                  <a:lnTo>
                    <a:pt x="5260124" y="1675587"/>
                  </a:lnTo>
                  <a:lnTo>
                    <a:pt x="5258257" y="1677441"/>
                  </a:lnTo>
                  <a:lnTo>
                    <a:pt x="5257800" y="1678571"/>
                  </a:lnTo>
                  <a:lnTo>
                    <a:pt x="5257800" y="1681200"/>
                  </a:lnTo>
                  <a:lnTo>
                    <a:pt x="5258257" y="1682318"/>
                  </a:lnTo>
                  <a:lnTo>
                    <a:pt x="5260124" y="1684185"/>
                  </a:lnTo>
                  <a:lnTo>
                    <a:pt x="5261241" y="1684642"/>
                  </a:lnTo>
                  <a:lnTo>
                    <a:pt x="5273395" y="1684642"/>
                  </a:lnTo>
                  <a:lnTo>
                    <a:pt x="5274526" y="1684185"/>
                  </a:lnTo>
                  <a:lnTo>
                    <a:pt x="5276380" y="1682318"/>
                  </a:lnTo>
                  <a:lnTo>
                    <a:pt x="5276850" y="1681200"/>
                  </a:lnTo>
                  <a:lnTo>
                    <a:pt x="5276850" y="1678571"/>
                  </a:lnTo>
                  <a:close/>
                </a:path>
                <a:path w="6750684" h="3359785">
                  <a:moveTo>
                    <a:pt x="5276850" y="841006"/>
                  </a:moveTo>
                  <a:lnTo>
                    <a:pt x="5276380" y="839889"/>
                  </a:lnTo>
                  <a:lnTo>
                    <a:pt x="5274526" y="838022"/>
                  </a:lnTo>
                  <a:lnTo>
                    <a:pt x="5273395" y="837552"/>
                  </a:lnTo>
                  <a:lnTo>
                    <a:pt x="5261241" y="837552"/>
                  </a:lnTo>
                  <a:lnTo>
                    <a:pt x="5260124" y="838022"/>
                  </a:lnTo>
                  <a:lnTo>
                    <a:pt x="5258257" y="839889"/>
                  </a:lnTo>
                  <a:lnTo>
                    <a:pt x="5257800" y="841006"/>
                  </a:lnTo>
                  <a:lnTo>
                    <a:pt x="5257800" y="843635"/>
                  </a:lnTo>
                  <a:lnTo>
                    <a:pt x="5258257" y="844753"/>
                  </a:lnTo>
                  <a:lnTo>
                    <a:pt x="5260124" y="846620"/>
                  </a:lnTo>
                  <a:lnTo>
                    <a:pt x="5261241" y="847077"/>
                  </a:lnTo>
                  <a:lnTo>
                    <a:pt x="5273395" y="847077"/>
                  </a:lnTo>
                  <a:lnTo>
                    <a:pt x="5274526" y="846620"/>
                  </a:lnTo>
                  <a:lnTo>
                    <a:pt x="5276380" y="844753"/>
                  </a:lnTo>
                  <a:lnTo>
                    <a:pt x="5276850" y="843635"/>
                  </a:lnTo>
                  <a:lnTo>
                    <a:pt x="5276850" y="841006"/>
                  </a:lnTo>
                  <a:close/>
                </a:path>
                <a:path w="6750684" h="3359785">
                  <a:moveTo>
                    <a:pt x="5276850" y="3441"/>
                  </a:moveTo>
                  <a:lnTo>
                    <a:pt x="5276380" y="2324"/>
                  </a:lnTo>
                  <a:lnTo>
                    <a:pt x="5274526" y="457"/>
                  </a:lnTo>
                  <a:lnTo>
                    <a:pt x="5273395" y="0"/>
                  </a:lnTo>
                  <a:lnTo>
                    <a:pt x="5261241" y="0"/>
                  </a:lnTo>
                  <a:lnTo>
                    <a:pt x="5260124" y="457"/>
                  </a:lnTo>
                  <a:lnTo>
                    <a:pt x="5258257" y="2324"/>
                  </a:lnTo>
                  <a:lnTo>
                    <a:pt x="5257800" y="3441"/>
                  </a:lnTo>
                  <a:lnTo>
                    <a:pt x="5257800" y="6070"/>
                  </a:lnTo>
                  <a:lnTo>
                    <a:pt x="5258257" y="7200"/>
                  </a:lnTo>
                  <a:lnTo>
                    <a:pt x="5260124" y="9055"/>
                  </a:lnTo>
                  <a:lnTo>
                    <a:pt x="5261241" y="9525"/>
                  </a:lnTo>
                  <a:lnTo>
                    <a:pt x="5273395" y="9525"/>
                  </a:lnTo>
                  <a:lnTo>
                    <a:pt x="5274526" y="9055"/>
                  </a:lnTo>
                  <a:lnTo>
                    <a:pt x="5276380" y="7200"/>
                  </a:lnTo>
                  <a:lnTo>
                    <a:pt x="5276850" y="6070"/>
                  </a:lnTo>
                  <a:lnTo>
                    <a:pt x="5276850" y="3441"/>
                  </a:lnTo>
                  <a:close/>
                </a:path>
                <a:path w="6750684" h="3359785">
                  <a:moveTo>
                    <a:pt x="5334000" y="3353689"/>
                  </a:moveTo>
                  <a:lnTo>
                    <a:pt x="5333530" y="3352571"/>
                  </a:lnTo>
                  <a:lnTo>
                    <a:pt x="5331676" y="3350704"/>
                  </a:lnTo>
                  <a:lnTo>
                    <a:pt x="5330545" y="3350247"/>
                  </a:lnTo>
                  <a:lnTo>
                    <a:pt x="5318391" y="3350247"/>
                  </a:lnTo>
                  <a:lnTo>
                    <a:pt x="5317274" y="3350704"/>
                  </a:lnTo>
                  <a:lnTo>
                    <a:pt x="5315407" y="3352571"/>
                  </a:lnTo>
                  <a:lnTo>
                    <a:pt x="5314950" y="3353689"/>
                  </a:lnTo>
                  <a:lnTo>
                    <a:pt x="5314950" y="3356318"/>
                  </a:lnTo>
                  <a:lnTo>
                    <a:pt x="5315407" y="3357435"/>
                  </a:lnTo>
                  <a:lnTo>
                    <a:pt x="5317274" y="3359302"/>
                  </a:lnTo>
                  <a:lnTo>
                    <a:pt x="5318391" y="3359772"/>
                  </a:lnTo>
                  <a:lnTo>
                    <a:pt x="5330545" y="3359772"/>
                  </a:lnTo>
                  <a:lnTo>
                    <a:pt x="5331676" y="3359302"/>
                  </a:lnTo>
                  <a:lnTo>
                    <a:pt x="5333530" y="3357435"/>
                  </a:lnTo>
                  <a:lnTo>
                    <a:pt x="5334000" y="3356318"/>
                  </a:lnTo>
                  <a:lnTo>
                    <a:pt x="5334000" y="3353689"/>
                  </a:lnTo>
                  <a:close/>
                </a:path>
                <a:path w="6750684" h="3359785">
                  <a:moveTo>
                    <a:pt x="5334000" y="2516124"/>
                  </a:moveTo>
                  <a:lnTo>
                    <a:pt x="5333530" y="2515006"/>
                  </a:lnTo>
                  <a:lnTo>
                    <a:pt x="5331676" y="2513139"/>
                  </a:lnTo>
                  <a:lnTo>
                    <a:pt x="5330545" y="2512682"/>
                  </a:lnTo>
                  <a:lnTo>
                    <a:pt x="5318391" y="2512682"/>
                  </a:lnTo>
                  <a:lnTo>
                    <a:pt x="5317274" y="2513139"/>
                  </a:lnTo>
                  <a:lnTo>
                    <a:pt x="5315407" y="2515006"/>
                  </a:lnTo>
                  <a:lnTo>
                    <a:pt x="5314950" y="2516124"/>
                  </a:lnTo>
                  <a:lnTo>
                    <a:pt x="5314950" y="2518753"/>
                  </a:lnTo>
                  <a:lnTo>
                    <a:pt x="5315407" y="2519883"/>
                  </a:lnTo>
                  <a:lnTo>
                    <a:pt x="5317274" y="2521737"/>
                  </a:lnTo>
                  <a:lnTo>
                    <a:pt x="5318391" y="2522207"/>
                  </a:lnTo>
                  <a:lnTo>
                    <a:pt x="5330545" y="2522207"/>
                  </a:lnTo>
                  <a:lnTo>
                    <a:pt x="5331676" y="2521737"/>
                  </a:lnTo>
                  <a:lnTo>
                    <a:pt x="5333530" y="2519883"/>
                  </a:lnTo>
                  <a:lnTo>
                    <a:pt x="5334000" y="2518753"/>
                  </a:lnTo>
                  <a:lnTo>
                    <a:pt x="5334000" y="2516124"/>
                  </a:lnTo>
                  <a:close/>
                </a:path>
                <a:path w="6750684" h="3359785">
                  <a:moveTo>
                    <a:pt x="5334000" y="1678571"/>
                  </a:moveTo>
                  <a:lnTo>
                    <a:pt x="5333530" y="1677441"/>
                  </a:lnTo>
                  <a:lnTo>
                    <a:pt x="5331676" y="1675587"/>
                  </a:lnTo>
                  <a:lnTo>
                    <a:pt x="5330545" y="1675117"/>
                  </a:lnTo>
                  <a:lnTo>
                    <a:pt x="5318391" y="1675117"/>
                  </a:lnTo>
                  <a:lnTo>
                    <a:pt x="5317274" y="1675587"/>
                  </a:lnTo>
                  <a:lnTo>
                    <a:pt x="5315407" y="1677441"/>
                  </a:lnTo>
                  <a:lnTo>
                    <a:pt x="5314950" y="1678571"/>
                  </a:lnTo>
                  <a:lnTo>
                    <a:pt x="5314950" y="1681200"/>
                  </a:lnTo>
                  <a:lnTo>
                    <a:pt x="5315407" y="1682318"/>
                  </a:lnTo>
                  <a:lnTo>
                    <a:pt x="5317274" y="1684185"/>
                  </a:lnTo>
                  <a:lnTo>
                    <a:pt x="5318391" y="1684642"/>
                  </a:lnTo>
                  <a:lnTo>
                    <a:pt x="5330545" y="1684642"/>
                  </a:lnTo>
                  <a:lnTo>
                    <a:pt x="5331676" y="1684185"/>
                  </a:lnTo>
                  <a:lnTo>
                    <a:pt x="5333530" y="1682318"/>
                  </a:lnTo>
                  <a:lnTo>
                    <a:pt x="5334000" y="1681200"/>
                  </a:lnTo>
                  <a:lnTo>
                    <a:pt x="5334000" y="1678571"/>
                  </a:lnTo>
                  <a:close/>
                </a:path>
                <a:path w="6750684" h="3359785">
                  <a:moveTo>
                    <a:pt x="5334000" y="841006"/>
                  </a:moveTo>
                  <a:lnTo>
                    <a:pt x="5333530" y="839889"/>
                  </a:lnTo>
                  <a:lnTo>
                    <a:pt x="5331676" y="838022"/>
                  </a:lnTo>
                  <a:lnTo>
                    <a:pt x="5330545" y="837552"/>
                  </a:lnTo>
                  <a:lnTo>
                    <a:pt x="5318391" y="837552"/>
                  </a:lnTo>
                  <a:lnTo>
                    <a:pt x="5317274" y="838022"/>
                  </a:lnTo>
                  <a:lnTo>
                    <a:pt x="5315407" y="839889"/>
                  </a:lnTo>
                  <a:lnTo>
                    <a:pt x="5314950" y="841006"/>
                  </a:lnTo>
                  <a:lnTo>
                    <a:pt x="5314950" y="843635"/>
                  </a:lnTo>
                  <a:lnTo>
                    <a:pt x="5315407" y="844753"/>
                  </a:lnTo>
                  <a:lnTo>
                    <a:pt x="5317274" y="846620"/>
                  </a:lnTo>
                  <a:lnTo>
                    <a:pt x="5318391" y="847077"/>
                  </a:lnTo>
                  <a:lnTo>
                    <a:pt x="5330545" y="847077"/>
                  </a:lnTo>
                  <a:lnTo>
                    <a:pt x="5331676" y="846620"/>
                  </a:lnTo>
                  <a:lnTo>
                    <a:pt x="5333530" y="844753"/>
                  </a:lnTo>
                  <a:lnTo>
                    <a:pt x="5334000" y="843635"/>
                  </a:lnTo>
                  <a:lnTo>
                    <a:pt x="5334000" y="841006"/>
                  </a:lnTo>
                  <a:close/>
                </a:path>
                <a:path w="6750684" h="3359785">
                  <a:moveTo>
                    <a:pt x="5334000" y="3441"/>
                  </a:moveTo>
                  <a:lnTo>
                    <a:pt x="5333530" y="2324"/>
                  </a:lnTo>
                  <a:lnTo>
                    <a:pt x="5331676" y="457"/>
                  </a:lnTo>
                  <a:lnTo>
                    <a:pt x="5330545" y="0"/>
                  </a:lnTo>
                  <a:lnTo>
                    <a:pt x="5318391" y="0"/>
                  </a:lnTo>
                  <a:lnTo>
                    <a:pt x="5317274" y="457"/>
                  </a:lnTo>
                  <a:lnTo>
                    <a:pt x="5315407" y="2324"/>
                  </a:lnTo>
                  <a:lnTo>
                    <a:pt x="5314950" y="3441"/>
                  </a:lnTo>
                  <a:lnTo>
                    <a:pt x="5314950" y="6070"/>
                  </a:lnTo>
                  <a:lnTo>
                    <a:pt x="5315407" y="7200"/>
                  </a:lnTo>
                  <a:lnTo>
                    <a:pt x="5317274" y="9055"/>
                  </a:lnTo>
                  <a:lnTo>
                    <a:pt x="5318391" y="9525"/>
                  </a:lnTo>
                  <a:lnTo>
                    <a:pt x="5330545" y="9525"/>
                  </a:lnTo>
                  <a:lnTo>
                    <a:pt x="5331676" y="9055"/>
                  </a:lnTo>
                  <a:lnTo>
                    <a:pt x="5333530" y="7200"/>
                  </a:lnTo>
                  <a:lnTo>
                    <a:pt x="5334000" y="6070"/>
                  </a:lnTo>
                  <a:lnTo>
                    <a:pt x="5334000" y="3441"/>
                  </a:lnTo>
                  <a:close/>
                </a:path>
                <a:path w="6750684" h="3359785">
                  <a:moveTo>
                    <a:pt x="5391150" y="3353689"/>
                  </a:moveTo>
                  <a:lnTo>
                    <a:pt x="5390680" y="3352571"/>
                  </a:lnTo>
                  <a:lnTo>
                    <a:pt x="5388826" y="3350704"/>
                  </a:lnTo>
                  <a:lnTo>
                    <a:pt x="5387695" y="3350247"/>
                  </a:lnTo>
                  <a:lnTo>
                    <a:pt x="5375541" y="3350247"/>
                  </a:lnTo>
                  <a:lnTo>
                    <a:pt x="5374424" y="3350704"/>
                  </a:lnTo>
                  <a:lnTo>
                    <a:pt x="5372557" y="3352571"/>
                  </a:lnTo>
                  <a:lnTo>
                    <a:pt x="5372100" y="3353689"/>
                  </a:lnTo>
                  <a:lnTo>
                    <a:pt x="5372100" y="3356318"/>
                  </a:lnTo>
                  <a:lnTo>
                    <a:pt x="5372557" y="3357435"/>
                  </a:lnTo>
                  <a:lnTo>
                    <a:pt x="5374424" y="3359302"/>
                  </a:lnTo>
                  <a:lnTo>
                    <a:pt x="5375541" y="3359772"/>
                  </a:lnTo>
                  <a:lnTo>
                    <a:pt x="5387695" y="3359772"/>
                  </a:lnTo>
                  <a:lnTo>
                    <a:pt x="5388826" y="3359302"/>
                  </a:lnTo>
                  <a:lnTo>
                    <a:pt x="5390680" y="3357435"/>
                  </a:lnTo>
                  <a:lnTo>
                    <a:pt x="5391150" y="3356318"/>
                  </a:lnTo>
                  <a:lnTo>
                    <a:pt x="5391150" y="3353689"/>
                  </a:lnTo>
                  <a:close/>
                </a:path>
                <a:path w="6750684" h="3359785">
                  <a:moveTo>
                    <a:pt x="5391150" y="2516124"/>
                  </a:moveTo>
                  <a:lnTo>
                    <a:pt x="5390680" y="2515006"/>
                  </a:lnTo>
                  <a:lnTo>
                    <a:pt x="5388826" y="2513139"/>
                  </a:lnTo>
                  <a:lnTo>
                    <a:pt x="5387695" y="2512682"/>
                  </a:lnTo>
                  <a:lnTo>
                    <a:pt x="5375541" y="2512682"/>
                  </a:lnTo>
                  <a:lnTo>
                    <a:pt x="5374424" y="2513139"/>
                  </a:lnTo>
                  <a:lnTo>
                    <a:pt x="5372557" y="2515006"/>
                  </a:lnTo>
                  <a:lnTo>
                    <a:pt x="5372100" y="2516124"/>
                  </a:lnTo>
                  <a:lnTo>
                    <a:pt x="5372100" y="2518753"/>
                  </a:lnTo>
                  <a:lnTo>
                    <a:pt x="5372557" y="2519883"/>
                  </a:lnTo>
                  <a:lnTo>
                    <a:pt x="5374424" y="2521737"/>
                  </a:lnTo>
                  <a:lnTo>
                    <a:pt x="5375541" y="2522207"/>
                  </a:lnTo>
                  <a:lnTo>
                    <a:pt x="5387695" y="2522207"/>
                  </a:lnTo>
                  <a:lnTo>
                    <a:pt x="5388826" y="2521737"/>
                  </a:lnTo>
                  <a:lnTo>
                    <a:pt x="5390680" y="2519883"/>
                  </a:lnTo>
                  <a:lnTo>
                    <a:pt x="5391150" y="2518753"/>
                  </a:lnTo>
                  <a:lnTo>
                    <a:pt x="5391150" y="2516124"/>
                  </a:lnTo>
                  <a:close/>
                </a:path>
                <a:path w="6750684" h="3359785">
                  <a:moveTo>
                    <a:pt x="5391150" y="1678571"/>
                  </a:moveTo>
                  <a:lnTo>
                    <a:pt x="5390680" y="1677441"/>
                  </a:lnTo>
                  <a:lnTo>
                    <a:pt x="5388826" y="1675587"/>
                  </a:lnTo>
                  <a:lnTo>
                    <a:pt x="5387695" y="1675117"/>
                  </a:lnTo>
                  <a:lnTo>
                    <a:pt x="5375541" y="1675117"/>
                  </a:lnTo>
                  <a:lnTo>
                    <a:pt x="5374424" y="1675587"/>
                  </a:lnTo>
                  <a:lnTo>
                    <a:pt x="5372557" y="1677441"/>
                  </a:lnTo>
                  <a:lnTo>
                    <a:pt x="5372100" y="1678571"/>
                  </a:lnTo>
                  <a:lnTo>
                    <a:pt x="5372100" y="1681200"/>
                  </a:lnTo>
                  <a:lnTo>
                    <a:pt x="5372557" y="1682318"/>
                  </a:lnTo>
                  <a:lnTo>
                    <a:pt x="5374424" y="1684185"/>
                  </a:lnTo>
                  <a:lnTo>
                    <a:pt x="5375541" y="1684642"/>
                  </a:lnTo>
                  <a:lnTo>
                    <a:pt x="5387695" y="1684642"/>
                  </a:lnTo>
                  <a:lnTo>
                    <a:pt x="5388826" y="1684185"/>
                  </a:lnTo>
                  <a:lnTo>
                    <a:pt x="5390680" y="1682318"/>
                  </a:lnTo>
                  <a:lnTo>
                    <a:pt x="5391150" y="1681200"/>
                  </a:lnTo>
                  <a:lnTo>
                    <a:pt x="5391150" y="1678571"/>
                  </a:lnTo>
                  <a:close/>
                </a:path>
                <a:path w="6750684" h="3359785">
                  <a:moveTo>
                    <a:pt x="5391150" y="841006"/>
                  </a:moveTo>
                  <a:lnTo>
                    <a:pt x="5390680" y="839889"/>
                  </a:lnTo>
                  <a:lnTo>
                    <a:pt x="5388826" y="838022"/>
                  </a:lnTo>
                  <a:lnTo>
                    <a:pt x="5387695" y="837552"/>
                  </a:lnTo>
                  <a:lnTo>
                    <a:pt x="5375541" y="837552"/>
                  </a:lnTo>
                  <a:lnTo>
                    <a:pt x="5374424" y="838022"/>
                  </a:lnTo>
                  <a:lnTo>
                    <a:pt x="5372557" y="839889"/>
                  </a:lnTo>
                  <a:lnTo>
                    <a:pt x="5372100" y="841006"/>
                  </a:lnTo>
                  <a:lnTo>
                    <a:pt x="5372100" y="843635"/>
                  </a:lnTo>
                  <a:lnTo>
                    <a:pt x="5372557" y="844753"/>
                  </a:lnTo>
                  <a:lnTo>
                    <a:pt x="5374424" y="846620"/>
                  </a:lnTo>
                  <a:lnTo>
                    <a:pt x="5375541" y="847077"/>
                  </a:lnTo>
                  <a:lnTo>
                    <a:pt x="5387695" y="847077"/>
                  </a:lnTo>
                  <a:lnTo>
                    <a:pt x="5388826" y="846620"/>
                  </a:lnTo>
                  <a:lnTo>
                    <a:pt x="5390680" y="844753"/>
                  </a:lnTo>
                  <a:lnTo>
                    <a:pt x="5391150" y="843635"/>
                  </a:lnTo>
                  <a:lnTo>
                    <a:pt x="5391150" y="841006"/>
                  </a:lnTo>
                  <a:close/>
                </a:path>
                <a:path w="6750684" h="3359785">
                  <a:moveTo>
                    <a:pt x="5391150" y="3441"/>
                  </a:moveTo>
                  <a:lnTo>
                    <a:pt x="5390680" y="2324"/>
                  </a:lnTo>
                  <a:lnTo>
                    <a:pt x="5388826" y="457"/>
                  </a:lnTo>
                  <a:lnTo>
                    <a:pt x="5387695" y="0"/>
                  </a:lnTo>
                  <a:lnTo>
                    <a:pt x="5375541" y="0"/>
                  </a:lnTo>
                  <a:lnTo>
                    <a:pt x="5374424" y="457"/>
                  </a:lnTo>
                  <a:lnTo>
                    <a:pt x="5372557" y="2324"/>
                  </a:lnTo>
                  <a:lnTo>
                    <a:pt x="5372100" y="3441"/>
                  </a:lnTo>
                  <a:lnTo>
                    <a:pt x="5372100" y="6070"/>
                  </a:lnTo>
                  <a:lnTo>
                    <a:pt x="5372557" y="7200"/>
                  </a:lnTo>
                  <a:lnTo>
                    <a:pt x="5374424" y="9055"/>
                  </a:lnTo>
                  <a:lnTo>
                    <a:pt x="5375541" y="9525"/>
                  </a:lnTo>
                  <a:lnTo>
                    <a:pt x="5387695" y="9525"/>
                  </a:lnTo>
                  <a:lnTo>
                    <a:pt x="5388826" y="9055"/>
                  </a:lnTo>
                  <a:lnTo>
                    <a:pt x="5390680" y="7200"/>
                  </a:lnTo>
                  <a:lnTo>
                    <a:pt x="5391150" y="6070"/>
                  </a:lnTo>
                  <a:lnTo>
                    <a:pt x="5391150" y="3441"/>
                  </a:lnTo>
                  <a:close/>
                </a:path>
                <a:path w="6750684" h="3359785">
                  <a:moveTo>
                    <a:pt x="5448300" y="3353689"/>
                  </a:moveTo>
                  <a:lnTo>
                    <a:pt x="5447830" y="3352571"/>
                  </a:lnTo>
                  <a:lnTo>
                    <a:pt x="5445976" y="3350704"/>
                  </a:lnTo>
                  <a:lnTo>
                    <a:pt x="5444845" y="3350247"/>
                  </a:lnTo>
                  <a:lnTo>
                    <a:pt x="5432691" y="3350247"/>
                  </a:lnTo>
                  <a:lnTo>
                    <a:pt x="5431574" y="3350704"/>
                  </a:lnTo>
                  <a:lnTo>
                    <a:pt x="5429707" y="3352571"/>
                  </a:lnTo>
                  <a:lnTo>
                    <a:pt x="5429250" y="3353689"/>
                  </a:lnTo>
                  <a:lnTo>
                    <a:pt x="5429250" y="3356318"/>
                  </a:lnTo>
                  <a:lnTo>
                    <a:pt x="5429707" y="3357435"/>
                  </a:lnTo>
                  <a:lnTo>
                    <a:pt x="5431574" y="3359302"/>
                  </a:lnTo>
                  <a:lnTo>
                    <a:pt x="5432691" y="3359772"/>
                  </a:lnTo>
                  <a:lnTo>
                    <a:pt x="5444845" y="3359772"/>
                  </a:lnTo>
                  <a:lnTo>
                    <a:pt x="5445976" y="3359302"/>
                  </a:lnTo>
                  <a:lnTo>
                    <a:pt x="5447830" y="3357435"/>
                  </a:lnTo>
                  <a:lnTo>
                    <a:pt x="5448300" y="3356318"/>
                  </a:lnTo>
                  <a:lnTo>
                    <a:pt x="5448300" y="3353689"/>
                  </a:lnTo>
                  <a:close/>
                </a:path>
                <a:path w="6750684" h="3359785">
                  <a:moveTo>
                    <a:pt x="5448300" y="2516124"/>
                  </a:moveTo>
                  <a:lnTo>
                    <a:pt x="5447830" y="2515006"/>
                  </a:lnTo>
                  <a:lnTo>
                    <a:pt x="5445976" y="2513139"/>
                  </a:lnTo>
                  <a:lnTo>
                    <a:pt x="5444845" y="2512682"/>
                  </a:lnTo>
                  <a:lnTo>
                    <a:pt x="5432691" y="2512682"/>
                  </a:lnTo>
                  <a:lnTo>
                    <a:pt x="5431574" y="2513139"/>
                  </a:lnTo>
                  <a:lnTo>
                    <a:pt x="5429707" y="2515006"/>
                  </a:lnTo>
                  <a:lnTo>
                    <a:pt x="5429250" y="2516124"/>
                  </a:lnTo>
                  <a:lnTo>
                    <a:pt x="5429250" y="2518753"/>
                  </a:lnTo>
                  <a:lnTo>
                    <a:pt x="5429707" y="2519883"/>
                  </a:lnTo>
                  <a:lnTo>
                    <a:pt x="5431574" y="2521737"/>
                  </a:lnTo>
                  <a:lnTo>
                    <a:pt x="5432691" y="2522207"/>
                  </a:lnTo>
                  <a:lnTo>
                    <a:pt x="5444845" y="2522207"/>
                  </a:lnTo>
                  <a:lnTo>
                    <a:pt x="5445976" y="2521737"/>
                  </a:lnTo>
                  <a:lnTo>
                    <a:pt x="5447830" y="2519883"/>
                  </a:lnTo>
                  <a:lnTo>
                    <a:pt x="5448300" y="2518753"/>
                  </a:lnTo>
                  <a:lnTo>
                    <a:pt x="5448300" y="2516124"/>
                  </a:lnTo>
                  <a:close/>
                </a:path>
                <a:path w="6750684" h="3359785">
                  <a:moveTo>
                    <a:pt x="5448300" y="1678571"/>
                  </a:moveTo>
                  <a:lnTo>
                    <a:pt x="5447830" y="1677441"/>
                  </a:lnTo>
                  <a:lnTo>
                    <a:pt x="5445976" y="1675587"/>
                  </a:lnTo>
                  <a:lnTo>
                    <a:pt x="5444845" y="1675117"/>
                  </a:lnTo>
                  <a:lnTo>
                    <a:pt x="5432691" y="1675117"/>
                  </a:lnTo>
                  <a:lnTo>
                    <a:pt x="5431574" y="1675587"/>
                  </a:lnTo>
                  <a:lnTo>
                    <a:pt x="5429707" y="1677441"/>
                  </a:lnTo>
                  <a:lnTo>
                    <a:pt x="5429250" y="1678571"/>
                  </a:lnTo>
                  <a:lnTo>
                    <a:pt x="5429250" y="1681200"/>
                  </a:lnTo>
                  <a:lnTo>
                    <a:pt x="5429707" y="1682318"/>
                  </a:lnTo>
                  <a:lnTo>
                    <a:pt x="5431574" y="1684185"/>
                  </a:lnTo>
                  <a:lnTo>
                    <a:pt x="5432691" y="1684642"/>
                  </a:lnTo>
                  <a:lnTo>
                    <a:pt x="5444845" y="1684642"/>
                  </a:lnTo>
                  <a:lnTo>
                    <a:pt x="5445976" y="1684185"/>
                  </a:lnTo>
                  <a:lnTo>
                    <a:pt x="5447830" y="1682318"/>
                  </a:lnTo>
                  <a:lnTo>
                    <a:pt x="5448300" y="1681200"/>
                  </a:lnTo>
                  <a:lnTo>
                    <a:pt x="5448300" y="1678571"/>
                  </a:lnTo>
                  <a:close/>
                </a:path>
                <a:path w="6750684" h="3359785">
                  <a:moveTo>
                    <a:pt x="5448300" y="841006"/>
                  </a:moveTo>
                  <a:lnTo>
                    <a:pt x="5447830" y="839889"/>
                  </a:lnTo>
                  <a:lnTo>
                    <a:pt x="5445976" y="838022"/>
                  </a:lnTo>
                  <a:lnTo>
                    <a:pt x="5444845" y="837552"/>
                  </a:lnTo>
                  <a:lnTo>
                    <a:pt x="5432691" y="837552"/>
                  </a:lnTo>
                  <a:lnTo>
                    <a:pt x="5431574" y="838022"/>
                  </a:lnTo>
                  <a:lnTo>
                    <a:pt x="5429707" y="839889"/>
                  </a:lnTo>
                  <a:lnTo>
                    <a:pt x="5429250" y="841006"/>
                  </a:lnTo>
                  <a:lnTo>
                    <a:pt x="5429250" y="843635"/>
                  </a:lnTo>
                  <a:lnTo>
                    <a:pt x="5429707" y="844753"/>
                  </a:lnTo>
                  <a:lnTo>
                    <a:pt x="5431574" y="846620"/>
                  </a:lnTo>
                  <a:lnTo>
                    <a:pt x="5432691" y="847077"/>
                  </a:lnTo>
                  <a:lnTo>
                    <a:pt x="5444845" y="847077"/>
                  </a:lnTo>
                  <a:lnTo>
                    <a:pt x="5445976" y="846620"/>
                  </a:lnTo>
                  <a:lnTo>
                    <a:pt x="5447830" y="844753"/>
                  </a:lnTo>
                  <a:lnTo>
                    <a:pt x="5448300" y="843635"/>
                  </a:lnTo>
                  <a:lnTo>
                    <a:pt x="5448300" y="841006"/>
                  </a:lnTo>
                  <a:close/>
                </a:path>
                <a:path w="6750684" h="3359785">
                  <a:moveTo>
                    <a:pt x="5448300" y="3441"/>
                  </a:moveTo>
                  <a:lnTo>
                    <a:pt x="5447830" y="2324"/>
                  </a:lnTo>
                  <a:lnTo>
                    <a:pt x="5445976" y="457"/>
                  </a:lnTo>
                  <a:lnTo>
                    <a:pt x="5444845" y="0"/>
                  </a:lnTo>
                  <a:lnTo>
                    <a:pt x="5432691" y="0"/>
                  </a:lnTo>
                  <a:lnTo>
                    <a:pt x="5431574" y="457"/>
                  </a:lnTo>
                  <a:lnTo>
                    <a:pt x="5429707" y="2324"/>
                  </a:lnTo>
                  <a:lnTo>
                    <a:pt x="5429250" y="3441"/>
                  </a:lnTo>
                  <a:lnTo>
                    <a:pt x="5429250" y="6070"/>
                  </a:lnTo>
                  <a:lnTo>
                    <a:pt x="5429707" y="7200"/>
                  </a:lnTo>
                  <a:lnTo>
                    <a:pt x="5431574" y="9055"/>
                  </a:lnTo>
                  <a:lnTo>
                    <a:pt x="5432691" y="9525"/>
                  </a:lnTo>
                  <a:lnTo>
                    <a:pt x="5444845" y="9525"/>
                  </a:lnTo>
                  <a:lnTo>
                    <a:pt x="5445976" y="9055"/>
                  </a:lnTo>
                  <a:lnTo>
                    <a:pt x="5447830" y="7200"/>
                  </a:lnTo>
                  <a:lnTo>
                    <a:pt x="5448300" y="6070"/>
                  </a:lnTo>
                  <a:lnTo>
                    <a:pt x="5448300" y="3441"/>
                  </a:lnTo>
                  <a:close/>
                </a:path>
                <a:path w="6750684" h="3359785">
                  <a:moveTo>
                    <a:pt x="5505450" y="3353689"/>
                  </a:moveTo>
                  <a:lnTo>
                    <a:pt x="5504980" y="3352571"/>
                  </a:lnTo>
                  <a:lnTo>
                    <a:pt x="5503126" y="3350704"/>
                  </a:lnTo>
                  <a:lnTo>
                    <a:pt x="5501995" y="3350247"/>
                  </a:lnTo>
                  <a:lnTo>
                    <a:pt x="5489841" y="3350247"/>
                  </a:lnTo>
                  <a:lnTo>
                    <a:pt x="5488724" y="3350704"/>
                  </a:lnTo>
                  <a:lnTo>
                    <a:pt x="5486857" y="3352571"/>
                  </a:lnTo>
                  <a:lnTo>
                    <a:pt x="5486400" y="3353689"/>
                  </a:lnTo>
                  <a:lnTo>
                    <a:pt x="5486400" y="3356318"/>
                  </a:lnTo>
                  <a:lnTo>
                    <a:pt x="5486857" y="3357435"/>
                  </a:lnTo>
                  <a:lnTo>
                    <a:pt x="5488724" y="3359302"/>
                  </a:lnTo>
                  <a:lnTo>
                    <a:pt x="5489841" y="3359772"/>
                  </a:lnTo>
                  <a:lnTo>
                    <a:pt x="5501995" y="3359772"/>
                  </a:lnTo>
                  <a:lnTo>
                    <a:pt x="5503126" y="3359302"/>
                  </a:lnTo>
                  <a:lnTo>
                    <a:pt x="5504980" y="3357435"/>
                  </a:lnTo>
                  <a:lnTo>
                    <a:pt x="5505450" y="3356318"/>
                  </a:lnTo>
                  <a:lnTo>
                    <a:pt x="5505450" y="3353689"/>
                  </a:lnTo>
                  <a:close/>
                </a:path>
                <a:path w="6750684" h="3359785">
                  <a:moveTo>
                    <a:pt x="5505450" y="2516124"/>
                  </a:moveTo>
                  <a:lnTo>
                    <a:pt x="5504980" y="2515006"/>
                  </a:lnTo>
                  <a:lnTo>
                    <a:pt x="5503126" y="2513139"/>
                  </a:lnTo>
                  <a:lnTo>
                    <a:pt x="5501995" y="2512682"/>
                  </a:lnTo>
                  <a:lnTo>
                    <a:pt x="5489841" y="2512682"/>
                  </a:lnTo>
                  <a:lnTo>
                    <a:pt x="5488724" y="2513139"/>
                  </a:lnTo>
                  <a:lnTo>
                    <a:pt x="5486857" y="2515006"/>
                  </a:lnTo>
                  <a:lnTo>
                    <a:pt x="5486400" y="2516124"/>
                  </a:lnTo>
                  <a:lnTo>
                    <a:pt x="5486400" y="2518753"/>
                  </a:lnTo>
                  <a:lnTo>
                    <a:pt x="5486857" y="2519883"/>
                  </a:lnTo>
                  <a:lnTo>
                    <a:pt x="5488724" y="2521737"/>
                  </a:lnTo>
                  <a:lnTo>
                    <a:pt x="5489841" y="2522207"/>
                  </a:lnTo>
                  <a:lnTo>
                    <a:pt x="5501995" y="2522207"/>
                  </a:lnTo>
                  <a:lnTo>
                    <a:pt x="5503126" y="2521737"/>
                  </a:lnTo>
                  <a:lnTo>
                    <a:pt x="5504980" y="2519883"/>
                  </a:lnTo>
                  <a:lnTo>
                    <a:pt x="5505450" y="2518753"/>
                  </a:lnTo>
                  <a:lnTo>
                    <a:pt x="5505450" y="2516124"/>
                  </a:lnTo>
                  <a:close/>
                </a:path>
                <a:path w="6750684" h="3359785">
                  <a:moveTo>
                    <a:pt x="5505450" y="1678571"/>
                  </a:moveTo>
                  <a:lnTo>
                    <a:pt x="5504980" y="1677441"/>
                  </a:lnTo>
                  <a:lnTo>
                    <a:pt x="5503126" y="1675587"/>
                  </a:lnTo>
                  <a:lnTo>
                    <a:pt x="5501995" y="1675117"/>
                  </a:lnTo>
                  <a:lnTo>
                    <a:pt x="5489841" y="1675117"/>
                  </a:lnTo>
                  <a:lnTo>
                    <a:pt x="5488724" y="1675587"/>
                  </a:lnTo>
                  <a:lnTo>
                    <a:pt x="5486857" y="1677441"/>
                  </a:lnTo>
                  <a:lnTo>
                    <a:pt x="5486400" y="1678571"/>
                  </a:lnTo>
                  <a:lnTo>
                    <a:pt x="5486400" y="1681200"/>
                  </a:lnTo>
                  <a:lnTo>
                    <a:pt x="5486857" y="1682318"/>
                  </a:lnTo>
                  <a:lnTo>
                    <a:pt x="5488724" y="1684185"/>
                  </a:lnTo>
                  <a:lnTo>
                    <a:pt x="5489841" y="1684642"/>
                  </a:lnTo>
                  <a:lnTo>
                    <a:pt x="5501995" y="1684642"/>
                  </a:lnTo>
                  <a:lnTo>
                    <a:pt x="5503126" y="1684185"/>
                  </a:lnTo>
                  <a:lnTo>
                    <a:pt x="5504980" y="1682318"/>
                  </a:lnTo>
                  <a:lnTo>
                    <a:pt x="5505450" y="1681200"/>
                  </a:lnTo>
                  <a:lnTo>
                    <a:pt x="5505450" y="1678571"/>
                  </a:lnTo>
                  <a:close/>
                </a:path>
                <a:path w="6750684" h="3359785">
                  <a:moveTo>
                    <a:pt x="5505450" y="841006"/>
                  </a:moveTo>
                  <a:lnTo>
                    <a:pt x="5504980" y="839889"/>
                  </a:lnTo>
                  <a:lnTo>
                    <a:pt x="5503126" y="838022"/>
                  </a:lnTo>
                  <a:lnTo>
                    <a:pt x="5501995" y="837552"/>
                  </a:lnTo>
                  <a:lnTo>
                    <a:pt x="5489841" y="837552"/>
                  </a:lnTo>
                  <a:lnTo>
                    <a:pt x="5488724" y="838022"/>
                  </a:lnTo>
                  <a:lnTo>
                    <a:pt x="5486857" y="839889"/>
                  </a:lnTo>
                  <a:lnTo>
                    <a:pt x="5486400" y="841006"/>
                  </a:lnTo>
                  <a:lnTo>
                    <a:pt x="5486400" y="843635"/>
                  </a:lnTo>
                  <a:lnTo>
                    <a:pt x="5486857" y="844753"/>
                  </a:lnTo>
                  <a:lnTo>
                    <a:pt x="5488724" y="846620"/>
                  </a:lnTo>
                  <a:lnTo>
                    <a:pt x="5489841" y="847077"/>
                  </a:lnTo>
                  <a:lnTo>
                    <a:pt x="5501995" y="847077"/>
                  </a:lnTo>
                  <a:lnTo>
                    <a:pt x="5503126" y="846620"/>
                  </a:lnTo>
                  <a:lnTo>
                    <a:pt x="5504980" y="844753"/>
                  </a:lnTo>
                  <a:lnTo>
                    <a:pt x="5505450" y="843635"/>
                  </a:lnTo>
                  <a:lnTo>
                    <a:pt x="5505450" y="841006"/>
                  </a:lnTo>
                  <a:close/>
                </a:path>
                <a:path w="6750684" h="3359785">
                  <a:moveTo>
                    <a:pt x="5505450" y="3441"/>
                  </a:moveTo>
                  <a:lnTo>
                    <a:pt x="5504980" y="2324"/>
                  </a:lnTo>
                  <a:lnTo>
                    <a:pt x="5503126" y="457"/>
                  </a:lnTo>
                  <a:lnTo>
                    <a:pt x="5501995" y="0"/>
                  </a:lnTo>
                  <a:lnTo>
                    <a:pt x="5489841" y="0"/>
                  </a:lnTo>
                  <a:lnTo>
                    <a:pt x="5488724" y="457"/>
                  </a:lnTo>
                  <a:lnTo>
                    <a:pt x="5486857" y="2324"/>
                  </a:lnTo>
                  <a:lnTo>
                    <a:pt x="5486400" y="3441"/>
                  </a:lnTo>
                  <a:lnTo>
                    <a:pt x="5486400" y="6070"/>
                  </a:lnTo>
                  <a:lnTo>
                    <a:pt x="5486857" y="7200"/>
                  </a:lnTo>
                  <a:lnTo>
                    <a:pt x="5488724" y="9055"/>
                  </a:lnTo>
                  <a:lnTo>
                    <a:pt x="5489841" y="9525"/>
                  </a:lnTo>
                  <a:lnTo>
                    <a:pt x="5501995" y="9525"/>
                  </a:lnTo>
                  <a:lnTo>
                    <a:pt x="5503126" y="9055"/>
                  </a:lnTo>
                  <a:lnTo>
                    <a:pt x="5504980" y="7200"/>
                  </a:lnTo>
                  <a:lnTo>
                    <a:pt x="5505450" y="6070"/>
                  </a:lnTo>
                  <a:lnTo>
                    <a:pt x="5505450" y="3441"/>
                  </a:lnTo>
                  <a:close/>
                </a:path>
                <a:path w="6750684" h="3359785">
                  <a:moveTo>
                    <a:pt x="5562600" y="3353689"/>
                  </a:moveTo>
                  <a:lnTo>
                    <a:pt x="5562130" y="3352571"/>
                  </a:lnTo>
                  <a:lnTo>
                    <a:pt x="5560276" y="3350704"/>
                  </a:lnTo>
                  <a:lnTo>
                    <a:pt x="5559145" y="3350247"/>
                  </a:lnTo>
                  <a:lnTo>
                    <a:pt x="5546991" y="3350247"/>
                  </a:lnTo>
                  <a:lnTo>
                    <a:pt x="5545874" y="3350704"/>
                  </a:lnTo>
                  <a:lnTo>
                    <a:pt x="5544007" y="3352571"/>
                  </a:lnTo>
                  <a:lnTo>
                    <a:pt x="5543550" y="3353689"/>
                  </a:lnTo>
                  <a:lnTo>
                    <a:pt x="5543550" y="3356318"/>
                  </a:lnTo>
                  <a:lnTo>
                    <a:pt x="5544007" y="3357435"/>
                  </a:lnTo>
                  <a:lnTo>
                    <a:pt x="5545874" y="3359302"/>
                  </a:lnTo>
                  <a:lnTo>
                    <a:pt x="5546991" y="3359772"/>
                  </a:lnTo>
                  <a:lnTo>
                    <a:pt x="5559145" y="3359772"/>
                  </a:lnTo>
                  <a:lnTo>
                    <a:pt x="5560276" y="3359302"/>
                  </a:lnTo>
                  <a:lnTo>
                    <a:pt x="5562130" y="3357435"/>
                  </a:lnTo>
                  <a:lnTo>
                    <a:pt x="5562600" y="3356318"/>
                  </a:lnTo>
                  <a:lnTo>
                    <a:pt x="5562600" y="3353689"/>
                  </a:lnTo>
                  <a:close/>
                </a:path>
                <a:path w="6750684" h="3359785">
                  <a:moveTo>
                    <a:pt x="5562600" y="2516124"/>
                  </a:moveTo>
                  <a:lnTo>
                    <a:pt x="5562130" y="2515006"/>
                  </a:lnTo>
                  <a:lnTo>
                    <a:pt x="5560276" y="2513139"/>
                  </a:lnTo>
                  <a:lnTo>
                    <a:pt x="5559145" y="2512682"/>
                  </a:lnTo>
                  <a:lnTo>
                    <a:pt x="5546991" y="2512682"/>
                  </a:lnTo>
                  <a:lnTo>
                    <a:pt x="5545874" y="2513139"/>
                  </a:lnTo>
                  <a:lnTo>
                    <a:pt x="5544007" y="2515006"/>
                  </a:lnTo>
                  <a:lnTo>
                    <a:pt x="5543550" y="2516124"/>
                  </a:lnTo>
                  <a:lnTo>
                    <a:pt x="5543550" y="2518753"/>
                  </a:lnTo>
                  <a:lnTo>
                    <a:pt x="5544007" y="2519883"/>
                  </a:lnTo>
                  <a:lnTo>
                    <a:pt x="5545874" y="2521737"/>
                  </a:lnTo>
                  <a:lnTo>
                    <a:pt x="5546991" y="2522207"/>
                  </a:lnTo>
                  <a:lnTo>
                    <a:pt x="5559145" y="2522207"/>
                  </a:lnTo>
                  <a:lnTo>
                    <a:pt x="5560276" y="2521737"/>
                  </a:lnTo>
                  <a:lnTo>
                    <a:pt x="5562130" y="2519883"/>
                  </a:lnTo>
                  <a:lnTo>
                    <a:pt x="5562600" y="2518753"/>
                  </a:lnTo>
                  <a:lnTo>
                    <a:pt x="5562600" y="2516124"/>
                  </a:lnTo>
                  <a:close/>
                </a:path>
                <a:path w="6750684" h="3359785">
                  <a:moveTo>
                    <a:pt x="5562600" y="1678571"/>
                  </a:moveTo>
                  <a:lnTo>
                    <a:pt x="5562130" y="1677441"/>
                  </a:lnTo>
                  <a:lnTo>
                    <a:pt x="5560276" y="1675587"/>
                  </a:lnTo>
                  <a:lnTo>
                    <a:pt x="5559145" y="1675117"/>
                  </a:lnTo>
                  <a:lnTo>
                    <a:pt x="5546991" y="1675117"/>
                  </a:lnTo>
                  <a:lnTo>
                    <a:pt x="5545874" y="1675587"/>
                  </a:lnTo>
                  <a:lnTo>
                    <a:pt x="5544007" y="1677441"/>
                  </a:lnTo>
                  <a:lnTo>
                    <a:pt x="5543550" y="1678571"/>
                  </a:lnTo>
                  <a:lnTo>
                    <a:pt x="5543550" y="1681200"/>
                  </a:lnTo>
                  <a:lnTo>
                    <a:pt x="5544007" y="1682318"/>
                  </a:lnTo>
                  <a:lnTo>
                    <a:pt x="5545874" y="1684185"/>
                  </a:lnTo>
                  <a:lnTo>
                    <a:pt x="5546991" y="1684642"/>
                  </a:lnTo>
                  <a:lnTo>
                    <a:pt x="5559145" y="1684642"/>
                  </a:lnTo>
                  <a:lnTo>
                    <a:pt x="5560276" y="1684185"/>
                  </a:lnTo>
                  <a:lnTo>
                    <a:pt x="5562130" y="1682318"/>
                  </a:lnTo>
                  <a:lnTo>
                    <a:pt x="5562600" y="1681200"/>
                  </a:lnTo>
                  <a:lnTo>
                    <a:pt x="5562600" y="1678571"/>
                  </a:lnTo>
                  <a:close/>
                </a:path>
                <a:path w="6750684" h="3359785">
                  <a:moveTo>
                    <a:pt x="5562600" y="841006"/>
                  </a:moveTo>
                  <a:lnTo>
                    <a:pt x="5562130" y="839889"/>
                  </a:lnTo>
                  <a:lnTo>
                    <a:pt x="5560276" y="838022"/>
                  </a:lnTo>
                  <a:lnTo>
                    <a:pt x="5559145" y="837552"/>
                  </a:lnTo>
                  <a:lnTo>
                    <a:pt x="5546991" y="837552"/>
                  </a:lnTo>
                  <a:lnTo>
                    <a:pt x="5545874" y="838022"/>
                  </a:lnTo>
                  <a:lnTo>
                    <a:pt x="5544007" y="839889"/>
                  </a:lnTo>
                  <a:lnTo>
                    <a:pt x="5543550" y="841006"/>
                  </a:lnTo>
                  <a:lnTo>
                    <a:pt x="5543550" y="843635"/>
                  </a:lnTo>
                  <a:lnTo>
                    <a:pt x="5544007" y="844753"/>
                  </a:lnTo>
                  <a:lnTo>
                    <a:pt x="5545874" y="846620"/>
                  </a:lnTo>
                  <a:lnTo>
                    <a:pt x="5546991" y="847077"/>
                  </a:lnTo>
                  <a:lnTo>
                    <a:pt x="5559145" y="847077"/>
                  </a:lnTo>
                  <a:lnTo>
                    <a:pt x="5560276" y="846620"/>
                  </a:lnTo>
                  <a:lnTo>
                    <a:pt x="5562130" y="844753"/>
                  </a:lnTo>
                  <a:lnTo>
                    <a:pt x="5562600" y="843635"/>
                  </a:lnTo>
                  <a:lnTo>
                    <a:pt x="5562600" y="841006"/>
                  </a:lnTo>
                  <a:close/>
                </a:path>
                <a:path w="6750684" h="3359785">
                  <a:moveTo>
                    <a:pt x="5562600" y="3441"/>
                  </a:moveTo>
                  <a:lnTo>
                    <a:pt x="5562130" y="2324"/>
                  </a:lnTo>
                  <a:lnTo>
                    <a:pt x="5560276" y="457"/>
                  </a:lnTo>
                  <a:lnTo>
                    <a:pt x="5559145" y="0"/>
                  </a:lnTo>
                  <a:lnTo>
                    <a:pt x="5546991" y="0"/>
                  </a:lnTo>
                  <a:lnTo>
                    <a:pt x="5545874" y="457"/>
                  </a:lnTo>
                  <a:lnTo>
                    <a:pt x="5544007" y="2324"/>
                  </a:lnTo>
                  <a:lnTo>
                    <a:pt x="5543550" y="3441"/>
                  </a:lnTo>
                  <a:lnTo>
                    <a:pt x="5543550" y="6070"/>
                  </a:lnTo>
                  <a:lnTo>
                    <a:pt x="5544007" y="7200"/>
                  </a:lnTo>
                  <a:lnTo>
                    <a:pt x="5545874" y="9055"/>
                  </a:lnTo>
                  <a:lnTo>
                    <a:pt x="5546991" y="9525"/>
                  </a:lnTo>
                  <a:lnTo>
                    <a:pt x="5559145" y="9525"/>
                  </a:lnTo>
                  <a:lnTo>
                    <a:pt x="5560276" y="9055"/>
                  </a:lnTo>
                  <a:lnTo>
                    <a:pt x="5562130" y="7200"/>
                  </a:lnTo>
                  <a:lnTo>
                    <a:pt x="5562600" y="6070"/>
                  </a:lnTo>
                  <a:lnTo>
                    <a:pt x="5562600" y="3441"/>
                  </a:lnTo>
                  <a:close/>
                </a:path>
                <a:path w="6750684" h="3359785">
                  <a:moveTo>
                    <a:pt x="5619750" y="3353689"/>
                  </a:moveTo>
                  <a:lnTo>
                    <a:pt x="5619280" y="3352571"/>
                  </a:lnTo>
                  <a:lnTo>
                    <a:pt x="5617426" y="3350704"/>
                  </a:lnTo>
                  <a:lnTo>
                    <a:pt x="5616295" y="3350247"/>
                  </a:lnTo>
                  <a:lnTo>
                    <a:pt x="5604141" y="3350247"/>
                  </a:lnTo>
                  <a:lnTo>
                    <a:pt x="5603024" y="3350704"/>
                  </a:lnTo>
                  <a:lnTo>
                    <a:pt x="5601157" y="3352571"/>
                  </a:lnTo>
                  <a:lnTo>
                    <a:pt x="5600700" y="3353689"/>
                  </a:lnTo>
                  <a:lnTo>
                    <a:pt x="5600700" y="3356318"/>
                  </a:lnTo>
                  <a:lnTo>
                    <a:pt x="5601157" y="3357435"/>
                  </a:lnTo>
                  <a:lnTo>
                    <a:pt x="5603024" y="3359302"/>
                  </a:lnTo>
                  <a:lnTo>
                    <a:pt x="5604141" y="3359772"/>
                  </a:lnTo>
                  <a:lnTo>
                    <a:pt x="5616295" y="3359772"/>
                  </a:lnTo>
                  <a:lnTo>
                    <a:pt x="5617426" y="3359302"/>
                  </a:lnTo>
                  <a:lnTo>
                    <a:pt x="5619280" y="3357435"/>
                  </a:lnTo>
                  <a:lnTo>
                    <a:pt x="5619750" y="3356318"/>
                  </a:lnTo>
                  <a:lnTo>
                    <a:pt x="5619750" y="3353689"/>
                  </a:lnTo>
                  <a:close/>
                </a:path>
                <a:path w="6750684" h="3359785">
                  <a:moveTo>
                    <a:pt x="5619750" y="2516124"/>
                  </a:moveTo>
                  <a:lnTo>
                    <a:pt x="5619280" y="2515006"/>
                  </a:lnTo>
                  <a:lnTo>
                    <a:pt x="5617426" y="2513139"/>
                  </a:lnTo>
                  <a:lnTo>
                    <a:pt x="5616295" y="2512682"/>
                  </a:lnTo>
                  <a:lnTo>
                    <a:pt x="5604141" y="2512682"/>
                  </a:lnTo>
                  <a:lnTo>
                    <a:pt x="5603024" y="2513139"/>
                  </a:lnTo>
                  <a:lnTo>
                    <a:pt x="5601157" y="2515006"/>
                  </a:lnTo>
                  <a:lnTo>
                    <a:pt x="5600700" y="2516124"/>
                  </a:lnTo>
                  <a:lnTo>
                    <a:pt x="5600700" y="2518753"/>
                  </a:lnTo>
                  <a:lnTo>
                    <a:pt x="5601157" y="2519883"/>
                  </a:lnTo>
                  <a:lnTo>
                    <a:pt x="5603024" y="2521737"/>
                  </a:lnTo>
                  <a:lnTo>
                    <a:pt x="5604141" y="2522207"/>
                  </a:lnTo>
                  <a:lnTo>
                    <a:pt x="5616295" y="2522207"/>
                  </a:lnTo>
                  <a:lnTo>
                    <a:pt x="5617426" y="2521737"/>
                  </a:lnTo>
                  <a:lnTo>
                    <a:pt x="5619280" y="2519883"/>
                  </a:lnTo>
                  <a:lnTo>
                    <a:pt x="5619750" y="2518753"/>
                  </a:lnTo>
                  <a:lnTo>
                    <a:pt x="5619750" y="2516124"/>
                  </a:lnTo>
                  <a:close/>
                </a:path>
                <a:path w="6750684" h="3359785">
                  <a:moveTo>
                    <a:pt x="5619750" y="1678571"/>
                  </a:moveTo>
                  <a:lnTo>
                    <a:pt x="5619280" y="1677441"/>
                  </a:lnTo>
                  <a:lnTo>
                    <a:pt x="5617426" y="1675587"/>
                  </a:lnTo>
                  <a:lnTo>
                    <a:pt x="5616295" y="1675117"/>
                  </a:lnTo>
                  <a:lnTo>
                    <a:pt x="5604141" y="1675117"/>
                  </a:lnTo>
                  <a:lnTo>
                    <a:pt x="5603024" y="1675587"/>
                  </a:lnTo>
                  <a:lnTo>
                    <a:pt x="5601157" y="1677441"/>
                  </a:lnTo>
                  <a:lnTo>
                    <a:pt x="5600700" y="1678571"/>
                  </a:lnTo>
                  <a:lnTo>
                    <a:pt x="5600700" y="1681200"/>
                  </a:lnTo>
                  <a:lnTo>
                    <a:pt x="5601157" y="1682318"/>
                  </a:lnTo>
                  <a:lnTo>
                    <a:pt x="5603024" y="1684185"/>
                  </a:lnTo>
                  <a:lnTo>
                    <a:pt x="5604141" y="1684642"/>
                  </a:lnTo>
                  <a:lnTo>
                    <a:pt x="5616295" y="1684642"/>
                  </a:lnTo>
                  <a:lnTo>
                    <a:pt x="5617426" y="1684185"/>
                  </a:lnTo>
                  <a:lnTo>
                    <a:pt x="5619280" y="1682318"/>
                  </a:lnTo>
                  <a:lnTo>
                    <a:pt x="5619750" y="1681200"/>
                  </a:lnTo>
                  <a:lnTo>
                    <a:pt x="5619750" y="1678571"/>
                  </a:lnTo>
                  <a:close/>
                </a:path>
                <a:path w="6750684" h="3359785">
                  <a:moveTo>
                    <a:pt x="5619750" y="841006"/>
                  </a:moveTo>
                  <a:lnTo>
                    <a:pt x="5619280" y="839889"/>
                  </a:lnTo>
                  <a:lnTo>
                    <a:pt x="5617426" y="838022"/>
                  </a:lnTo>
                  <a:lnTo>
                    <a:pt x="5616295" y="837552"/>
                  </a:lnTo>
                  <a:lnTo>
                    <a:pt x="5604141" y="837552"/>
                  </a:lnTo>
                  <a:lnTo>
                    <a:pt x="5603024" y="838022"/>
                  </a:lnTo>
                  <a:lnTo>
                    <a:pt x="5601157" y="839889"/>
                  </a:lnTo>
                  <a:lnTo>
                    <a:pt x="5600700" y="841006"/>
                  </a:lnTo>
                  <a:lnTo>
                    <a:pt x="5600700" y="843635"/>
                  </a:lnTo>
                  <a:lnTo>
                    <a:pt x="5601157" y="844753"/>
                  </a:lnTo>
                  <a:lnTo>
                    <a:pt x="5603024" y="846620"/>
                  </a:lnTo>
                  <a:lnTo>
                    <a:pt x="5604141" y="847077"/>
                  </a:lnTo>
                  <a:lnTo>
                    <a:pt x="5616295" y="847077"/>
                  </a:lnTo>
                  <a:lnTo>
                    <a:pt x="5617426" y="846620"/>
                  </a:lnTo>
                  <a:lnTo>
                    <a:pt x="5619280" y="844753"/>
                  </a:lnTo>
                  <a:lnTo>
                    <a:pt x="5619750" y="843635"/>
                  </a:lnTo>
                  <a:lnTo>
                    <a:pt x="5619750" y="841006"/>
                  </a:lnTo>
                  <a:close/>
                </a:path>
                <a:path w="6750684" h="3359785">
                  <a:moveTo>
                    <a:pt x="5619750" y="3441"/>
                  </a:moveTo>
                  <a:lnTo>
                    <a:pt x="5619280" y="2324"/>
                  </a:lnTo>
                  <a:lnTo>
                    <a:pt x="5617426" y="457"/>
                  </a:lnTo>
                  <a:lnTo>
                    <a:pt x="5616295" y="0"/>
                  </a:lnTo>
                  <a:lnTo>
                    <a:pt x="5604141" y="0"/>
                  </a:lnTo>
                  <a:lnTo>
                    <a:pt x="5603024" y="457"/>
                  </a:lnTo>
                  <a:lnTo>
                    <a:pt x="5601157" y="2324"/>
                  </a:lnTo>
                  <a:lnTo>
                    <a:pt x="5600700" y="3441"/>
                  </a:lnTo>
                  <a:lnTo>
                    <a:pt x="5600700" y="6070"/>
                  </a:lnTo>
                  <a:lnTo>
                    <a:pt x="5601157" y="7200"/>
                  </a:lnTo>
                  <a:lnTo>
                    <a:pt x="5603024" y="9055"/>
                  </a:lnTo>
                  <a:lnTo>
                    <a:pt x="5604141" y="9525"/>
                  </a:lnTo>
                  <a:lnTo>
                    <a:pt x="5616295" y="9525"/>
                  </a:lnTo>
                  <a:lnTo>
                    <a:pt x="5617426" y="9055"/>
                  </a:lnTo>
                  <a:lnTo>
                    <a:pt x="5619280" y="7200"/>
                  </a:lnTo>
                  <a:lnTo>
                    <a:pt x="5619750" y="6070"/>
                  </a:lnTo>
                  <a:lnTo>
                    <a:pt x="5619750" y="3441"/>
                  </a:lnTo>
                  <a:close/>
                </a:path>
                <a:path w="6750684" h="3359785">
                  <a:moveTo>
                    <a:pt x="5676900" y="3353689"/>
                  </a:moveTo>
                  <a:lnTo>
                    <a:pt x="5676430" y="3352571"/>
                  </a:lnTo>
                  <a:lnTo>
                    <a:pt x="5674576" y="3350704"/>
                  </a:lnTo>
                  <a:lnTo>
                    <a:pt x="5673445" y="3350247"/>
                  </a:lnTo>
                  <a:lnTo>
                    <a:pt x="5661291" y="3350247"/>
                  </a:lnTo>
                  <a:lnTo>
                    <a:pt x="5660174" y="3350704"/>
                  </a:lnTo>
                  <a:lnTo>
                    <a:pt x="5658307" y="3352571"/>
                  </a:lnTo>
                  <a:lnTo>
                    <a:pt x="5657850" y="3353689"/>
                  </a:lnTo>
                  <a:lnTo>
                    <a:pt x="5657850" y="3356318"/>
                  </a:lnTo>
                  <a:lnTo>
                    <a:pt x="5658307" y="3357435"/>
                  </a:lnTo>
                  <a:lnTo>
                    <a:pt x="5660174" y="3359302"/>
                  </a:lnTo>
                  <a:lnTo>
                    <a:pt x="5661291" y="3359772"/>
                  </a:lnTo>
                  <a:lnTo>
                    <a:pt x="5673445" y="3359772"/>
                  </a:lnTo>
                  <a:lnTo>
                    <a:pt x="5674576" y="3359302"/>
                  </a:lnTo>
                  <a:lnTo>
                    <a:pt x="5676430" y="3357435"/>
                  </a:lnTo>
                  <a:lnTo>
                    <a:pt x="5676900" y="3356318"/>
                  </a:lnTo>
                  <a:lnTo>
                    <a:pt x="5676900" y="3353689"/>
                  </a:lnTo>
                  <a:close/>
                </a:path>
                <a:path w="6750684" h="3359785">
                  <a:moveTo>
                    <a:pt x="5676900" y="2516124"/>
                  </a:moveTo>
                  <a:lnTo>
                    <a:pt x="5676430" y="2515006"/>
                  </a:lnTo>
                  <a:lnTo>
                    <a:pt x="5674576" y="2513139"/>
                  </a:lnTo>
                  <a:lnTo>
                    <a:pt x="5673445" y="2512682"/>
                  </a:lnTo>
                  <a:lnTo>
                    <a:pt x="5661291" y="2512682"/>
                  </a:lnTo>
                  <a:lnTo>
                    <a:pt x="5660174" y="2513139"/>
                  </a:lnTo>
                  <a:lnTo>
                    <a:pt x="5658307" y="2515006"/>
                  </a:lnTo>
                  <a:lnTo>
                    <a:pt x="5657850" y="2516124"/>
                  </a:lnTo>
                  <a:lnTo>
                    <a:pt x="5657850" y="2518753"/>
                  </a:lnTo>
                  <a:lnTo>
                    <a:pt x="5658307" y="2519883"/>
                  </a:lnTo>
                  <a:lnTo>
                    <a:pt x="5660174" y="2521737"/>
                  </a:lnTo>
                  <a:lnTo>
                    <a:pt x="5661291" y="2522207"/>
                  </a:lnTo>
                  <a:lnTo>
                    <a:pt x="5673445" y="2522207"/>
                  </a:lnTo>
                  <a:lnTo>
                    <a:pt x="5674576" y="2521737"/>
                  </a:lnTo>
                  <a:lnTo>
                    <a:pt x="5676430" y="2519883"/>
                  </a:lnTo>
                  <a:lnTo>
                    <a:pt x="5676900" y="2518753"/>
                  </a:lnTo>
                  <a:lnTo>
                    <a:pt x="5676900" y="2516124"/>
                  </a:lnTo>
                  <a:close/>
                </a:path>
                <a:path w="6750684" h="3359785">
                  <a:moveTo>
                    <a:pt x="5676900" y="1678571"/>
                  </a:moveTo>
                  <a:lnTo>
                    <a:pt x="5676430" y="1677441"/>
                  </a:lnTo>
                  <a:lnTo>
                    <a:pt x="5674576" y="1675587"/>
                  </a:lnTo>
                  <a:lnTo>
                    <a:pt x="5673445" y="1675117"/>
                  </a:lnTo>
                  <a:lnTo>
                    <a:pt x="5661291" y="1675117"/>
                  </a:lnTo>
                  <a:lnTo>
                    <a:pt x="5660174" y="1675587"/>
                  </a:lnTo>
                  <a:lnTo>
                    <a:pt x="5658307" y="1677441"/>
                  </a:lnTo>
                  <a:lnTo>
                    <a:pt x="5657850" y="1678571"/>
                  </a:lnTo>
                  <a:lnTo>
                    <a:pt x="5657850" y="1681200"/>
                  </a:lnTo>
                  <a:lnTo>
                    <a:pt x="5658307" y="1682318"/>
                  </a:lnTo>
                  <a:lnTo>
                    <a:pt x="5660174" y="1684185"/>
                  </a:lnTo>
                  <a:lnTo>
                    <a:pt x="5661291" y="1684642"/>
                  </a:lnTo>
                  <a:lnTo>
                    <a:pt x="5673445" y="1684642"/>
                  </a:lnTo>
                  <a:lnTo>
                    <a:pt x="5674576" y="1684185"/>
                  </a:lnTo>
                  <a:lnTo>
                    <a:pt x="5676430" y="1682318"/>
                  </a:lnTo>
                  <a:lnTo>
                    <a:pt x="5676900" y="1681200"/>
                  </a:lnTo>
                  <a:lnTo>
                    <a:pt x="5676900" y="1678571"/>
                  </a:lnTo>
                  <a:close/>
                </a:path>
                <a:path w="6750684" h="3359785">
                  <a:moveTo>
                    <a:pt x="5676900" y="841006"/>
                  </a:moveTo>
                  <a:lnTo>
                    <a:pt x="5676430" y="839889"/>
                  </a:lnTo>
                  <a:lnTo>
                    <a:pt x="5674576" y="838022"/>
                  </a:lnTo>
                  <a:lnTo>
                    <a:pt x="5673445" y="837552"/>
                  </a:lnTo>
                  <a:lnTo>
                    <a:pt x="5661291" y="837552"/>
                  </a:lnTo>
                  <a:lnTo>
                    <a:pt x="5660174" y="838022"/>
                  </a:lnTo>
                  <a:lnTo>
                    <a:pt x="5658307" y="839889"/>
                  </a:lnTo>
                  <a:lnTo>
                    <a:pt x="5657850" y="841006"/>
                  </a:lnTo>
                  <a:lnTo>
                    <a:pt x="5657850" y="843635"/>
                  </a:lnTo>
                  <a:lnTo>
                    <a:pt x="5658307" y="844753"/>
                  </a:lnTo>
                  <a:lnTo>
                    <a:pt x="5660174" y="846620"/>
                  </a:lnTo>
                  <a:lnTo>
                    <a:pt x="5661291" y="847077"/>
                  </a:lnTo>
                  <a:lnTo>
                    <a:pt x="5673445" y="847077"/>
                  </a:lnTo>
                  <a:lnTo>
                    <a:pt x="5674576" y="846620"/>
                  </a:lnTo>
                  <a:lnTo>
                    <a:pt x="5676430" y="844753"/>
                  </a:lnTo>
                  <a:lnTo>
                    <a:pt x="5676900" y="843635"/>
                  </a:lnTo>
                  <a:lnTo>
                    <a:pt x="5676900" y="841006"/>
                  </a:lnTo>
                  <a:close/>
                </a:path>
                <a:path w="6750684" h="3359785">
                  <a:moveTo>
                    <a:pt x="5676900" y="3441"/>
                  </a:moveTo>
                  <a:lnTo>
                    <a:pt x="5676430" y="2324"/>
                  </a:lnTo>
                  <a:lnTo>
                    <a:pt x="5674576" y="457"/>
                  </a:lnTo>
                  <a:lnTo>
                    <a:pt x="5673445" y="0"/>
                  </a:lnTo>
                  <a:lnTo>
                    <a:pt x="5661291" y="0"/>
                  </a:lnTo>
                  <a:lnTo>
                    <a:pt x="5660174" y="457"/>
                  </a:lnTo>
                  <a:lnTo>
                    <a:pt x="5658307" y="2324"/>
                  </a:lnTo>
                  <a:lnTo>
                    <a:pt x="5657850" y="3441"/>
                  </a:lnTo>
                  <a:lnTo>
                    <a:pt x="5657850" y="6070"/>
                  </a:lnTo>
                  <a:lnTo>
                    <a:pt x="5658307" y="7200"/>
                  </a:lnTo>
                  <a:lnTo>
                    <a:pt x="5660174" y="9055"/>
                  </a:lnTo>
                  <a:lnTo>
                    <a:pt x="5661291" y="9525"/>
                  </a:lnTo>
                  <a:lnTo>
                    <a:pt x="5673445" y="9525"/>
                  </a:lnTo>
                  <a:lnTo>
                    <a:pt x="5674576" y="9055"/>
                  </a:lnTo>
                  <a:lnTo>
                    <a:pt x="5676430" y="7200"/>
                  </a:lnTo>
                  <a:lnTo>
                    <a:pt x="5676900" y="6070"/>
                  </a:lnTo>
                  <a:lnTo>
                    <a:pt x="5676900" y="3441"/>
                  </a:lnTo>
                  <a:close/>
                </a:path>
                <a:path w="6750684" h="3359785">
                  <a:moveTo>
                    <a:pt x="5734050" y="3353689"/>
                  </a:moveTo>
                  <a:lnTo>
                    <a:pt x="5733580" y="3352571"/>
                  </a:lnTo>
                  <a:lnTo>
                    <a:pt x="5731726" y="3350704"/>
                  </a:lnTo>
                  <a:lnTo>
                    <a:pt x="5730595" y="3350247"/>
                  </a:lnTo>
                  <a:lnTo>
                    <a:pt x="5718441" y="3350247"/>
                  </a:lnTo>
                  <a:lnTo>
                    <a:pt x="5717324" y="3350704"/>
                  </a:lnTo>
                  <a:lnTo>
                    <a:pt x="5715457" y="3352571"/>
                  </a:lnTo>
                  <a:lnTo>
                    <a:pt x="5715000" y="3353689"/>
                  </a:lnTo>
                  <a:lnTo>
                    <a:pt x="5715000" y="3356318"/>
                  </a:lnTo>
                  <a:lnTo>
                    <a:pt x="5715457" y="3357435"/>
                  </a:lnTo>
                  <a:lnTo>
                    <a:pt x="5717324" y="3359302"/>
                  </a:lnTo>
                  <a:lnTo>
                    <a:pt x="5718441" y="3359772"/>
                  </a:lnTo>
                  <a:lnTo>
                    <a:pt x="5730595" y="3359772"/>
                  </a:lnTo>
                  <a:lnTo>
                    <a:pt x="5731726" y="3359302"/>
                  </a:lnTo>
                  <a:lnTo>
                    <a:pt x="5733580" y="3357435"/>
                  </a:lnTo>
                  <a:lnTo>
                    <a:pt x="5734050" y="3356318"/>
                  </a:lnTo>
                  <a:lnTo>
                    <a:pt x="5734050" y="3353689"/>
                  </a:lnTo>
                  <a:close/>
                </a:path>
                <a:path w="6750684" h="3359785">
                  <a:moveTo>
                    <a:pt x="5734050" y="2516124"/>
                  </a:moveTo>
                  <a:lnTo>
                    <a:pt x="5733580" y="2515006"/>
                  </a:lnTo>
                  <a:lnTo>
                    <a:pt x="5731726" y="2513139"/>
                  </a:lnTo>
                  <a:lnTo>
                    <a:pt x="5730595" y="2512682"/>
                  </a:lnTo>
                  <a:lnTo>
                    <a:pt x="5718441" y="2512682"/>
                  </a:lnTo>
                  <a:lnTo>
                    <a:pt x="5717324" y="2513139"/>
                  </a:lnTo>
                  <a:lnTo>
                    <a:pt x="5715457" y="2515006"/>
                  </a:lnTo>
                  <a:lnTo>
                    <a:pt x="5715000" y="2516124"/>
                  </a:lnTo>
                  <a:lnTo>
                    <a:pt x="5715000" y="2518753"/>
                  </a:lnTo>
                  <a:lnTo>
                    <a:pt x="5715457" y="2519883"/>
                  </a:lnTo>
                  <a:lnTo>
                    <a:pt x="5717324" y="2521737"/>
                  </a:lnTo>
                  <a:lnTo>
                    <a:pt x="5718441" y="2522207"/>
                  </a:lnTo>
                  <a:lnTo>
                    <a:pt x="5730595" y="2522207"/>
                  </a:lnTo>
                  <a:lnTo>
                    <a:pt x="5731726" y="2521737"/>
                  </a:lnTo>
                  <a:lnTo>
                    <a:pt x="5733580" y="2519883"/>
                  </a:lnTo>
                  <a:lnTo>
                    <a:pt x="5734050" y="2518753"/>
                  </a:lnTo>
                  <a:lnTo>
                    <a:pt x="5734050" y="2516124"/>
                  </a:lnTo>
                  <a:close/>
                </a:path>
                <a:path w="6750684" h="3359785">
                  <a:moveTo>
                    <a:pt x="5734050" y="1678571"/>
                  </a:moveTo>
                  <a:lnTo>
                    <a:pt x="5733580" y="1677441"/>
                  </a:lnTo>
                  <a:lnTo>
                    <a:pt x="5731726" y="1675587"/>
                  </a:lnTo>
                  <a:lnTo>
                    <a:pt x="5730595" y="1675117"/>
                  </a:lnTo>
                  <a:lnTo>
                    <a:pt x="5718441" y="1675117"/>
                  </a:lnTo>
                  <a:lnTo>
                    <a:pt x="5717324" y="1675587"/>
                  </a:lnTo>
                  <a:lnTo>
                    <a:pt x="5715457" y="1677441"/>
                  </a:lnTo>
                  <a:lnTo>
                    <a:pt x="5715000" y="1678571"/>
                  </a:lnTo>
                  <a:lnTo>
                    <a:pt x="5715000" y="1681200"/>
                  </a:lnTo>
                  <a:lnTo>
                    <a:pt x="5715457" y="1682318"/>
                  </a:lnTo>
                  <a:lnTo>
                    <a:pt x="5717324" y="1684185"/>
                  </a:lnTo>
                  <a:lnTo>
                    <a:pt x="5718441" y="1684642"/>
                  </a:lnTo>
                  <a:lnTo>
                    <a:pt x="5730595" y="1684642"/>
                  </a:lnTo>
                  <a:lnTo>
                    <a:pt x="5731726" y="1684185"/>
                  </a:lnTo>
                  <a:lnTo>
                    <a:pt x="5733580" y="1682318"/>
                  </a:lnTo>
                  <a:lnTo>
                    <a:pt x="5734050" y="1681200"/>
                  </a:lnTo>
                  <a:lnTo>
                    <a:pt x="5734050" y="1678571"/>
                  </a:lnTo>
                  <a:close/>
                </a:path>
                <a:path w="6750684" h="3359785">
                  <a:moveTo>
                    <a:pt x="5734050" y="841006"/>
                  </a:moveTo>
                  <a:lnTo>
                    <a:pt x="5733580" y="839889"/>
                  </a:lnTo>
                  <a:lnTo>
                    <a:pt x="5731726" y="838022"/>
                  </a:lnTo>
                  <a:lnTo>
                    <a:pt x="5730595" y="837552"/>
                  </a:lnTo>
                  <a:lnTo>
                    <a:pt x="5718441" y="837552"/>
                  </a:lnTo>
                  <a:lnTo>
                    <a:pt x="5717324" y="838022"/>
                  </a:lnTo>
                  <a:lnTo>
                    <a:pt x="5715457" y="839889"/>
                  </a:lnTo>
                  <a:lnTo>
                    <a:pt x="5715000" y="841006"/>
                  </a:lnTo>
                  <a:lnTo>
                    <a:pt x="5715000" y="843635"/>
                  </a:lnTo>
                  <a:lnTo>
                    <a:pt x="5715457" y="844753"/>
                  </a:lnTo>
                  <a:lnTo>
                    <a:pt x="5717324" y="846620"/>
                  </a:lnTo>
                  <a:lnTo>
                    <a:pt x="5718441" y="847077"/>
                  </a:lnTo>
                  <a:lnTo>
                    <a:pt x="5730595" y="847077"/>
                  </a:lnTo>
                  <a:lnTo>
                    <a:pt x="5731726" y="846620"/>
                  </a:lnTo>
                  <a:lnTo>
                    <a:pt x="5733580" y="844753"/>
                  </a:lnTo>
                  <a:lnTo>
                    <a:pt x="5734050" y="843635"/>
                  </a:lnTo>
                  <a:lnTo>
                    <a:pt x="5734050" y="841006"/>
                  </a:lnTo>
                  <a:close/>
                </a:path>
                <a:path w="6750684" h="3359785">
                  <a:moveTo>
                    <a:pt x="5734050" y="3441"/>
                  </a:moveTo>
                  <a:lnTo>
                    <a:pt x="5733580" y="2324"/>
                  </a:lnTo>
                  <a:lnTo>
                    <a:pt x="5731726" y="457"/>
                  </a:lnTo>
                  <a:lnTo>
                    <a:pt x="5730595" y="0"/>
                  </a:lnTo>
                  <a:lnTo>
                    <a:pt x="5718441" y="0"/>
                  </a:lnTo>
                  <a:lnTo>
                    <a:pt x="5717324" y="457"/>
                  </a:lnTo>
                  <a:lnTo>
                    <a:pt x="5715457" y="2324"/>
                  </a:lnTo>
                  <a:lnTo>
                    <a:pt x="5715000" y="3441"/>
                  </a:lnTo>
                  <a:lnTo>
                    <a:pt x="5715000" y="6070"/>
                  </a:lnTo>
                  <a:lnTo>
                    <a:pt x="5715457" y="7200"/>
                  </a:lnTo>
                  <a:lnTo>
                    <a:pt x="5717324" y="9055"/>
                  </a:lnTo>
                  <a:lnTo>
                    <a:pt x="5718441" y="9525"/>
                  </a:lnTo>
                  <a:lnTo>
                    <a:pt x="5730595" y="9525"/>
                  </a:lnTo>
                  <a:lnTo>
                    <a:pt x="5731726" y="9055"/>
                  </a:lnTo>
                  <a:lnTo>
                    <a:pt x="5733580" y="7200"/>
                  </a:lnTo>
                  <a:lnTo>
                    <a:pt x="5734050" y="6070"/>
                  </a:lnTo>
                  <a:lnTo>
                    <a:pt x="5734050" y="3441"/>
                  </a:lnTo>
                  <a:close/>
                </a:path>
                <a:path w="6750684" h="3359785">
                  <a:moveTo>
                    <a:pt x="5791200" y="3353689"/>
                  </a:moveTo>
                  <a:lnTo>
                    <a:pt x="5790730" y="3352571"/>
                  </a:lnTo>
                  <a:lnTo>
                    <a:pt x="5788876" y="3350704"/>
                  </a:lnTo>
                  <a:lnTo>
                    <a:pt x="5787745" y="3350247"/>
                  </a:lnTo>
                  <a:lnTo>
                    <a:pt x="5775591" y="3350247"/>
                  </a:lnTo>
                  <a:lnTo>
                    <a:pt x="5774474" y="3350704"/>
                  </a:lnTo>
                  <a:lnTo>
                    <a:pt x="5772607" y="3352571"/>
                  </a:lnTo>
                  <a:lnTo>
                    <a:pt x="5772150" y="3353689"/>
                  </a:lnTo>
                  <a:lnTo>
                    <a:pt x="5772150" y="3356318"/>
                  </a:lnTo>
                  <a:lnTo>
                    <a:pt x="5772607" y="3357435"/>
                  </a:lnTo>
                  <a:lnTo>
                    <a:pt x="5774474" y="3359302"/>
                  </a:lnTo>
                  <a:lnTo>
                    <a:pt x="5775591" y="3359772"/>
                  </a:lnTo>
                  <a:lnTo>
                    <a:pt x="5787745" y="3359772"/>
                  </a:lnTo>
                  <a:lnTo>
                    <a:pt x="5788876" y="3359302"/>
                  </a:lnTo>
                  <a:lnTo>
                    <a:pt x="5790730" y="3357435"/>
                  </a:lnTo>
                  <a:lnTo>
                    <a:pt x="5791200" y="3356318"/>
                  </a:lnTo>
                  <a:lnTo>
                    <a:pt x="5791200" y="3353689"/>
                  </a:lnTo>
                  <a:close/>
                </a:path>
                <a:path w="6750684" h="3359785">
                  <a:moveTo>
                    <a:pt x="5791200" y="2516124"/>
                  </a:moveTo>
                  <a:lnTo>
                    <a:pt x="5790730" y="2515006"/>
                  </a:lnTo>
                  <a:lnTo>
                    <a:pt x="5788876" y="2513139"/>
                  </a:lnTo>
                  <a:lnTo>
                    <a:pt x="5787745" y="2512682"/>
                  </a:lnTo>
                  <a:lnTo>
                    <a:pt x="5775591" y="2512682"/>
                  </a:lnTo>
                  <a:lnTo>
                    <a:pt x="5774474" y="2513139"/>
                  </a:lnTo>
                  <a:lnTo>
                    <a:pt x="5772607" y="2515006"/>
                  </a:lnTo>
                  <a:lnTo>
                    <a:pt x="5772150" y="2516124"/>
                  </a:lnTo>
                  <a:lnTo>
                    <a:pt x="5772150" y="2518753"/>
                  </a:lnTo>
                  <a:lnTo>
                    <a:pt x="5772607" y="2519883"/>
                  </a:lnTo>
                  <a:lnTo>
                    <a:pt x="5774474" y="2521737"/>
                  </a:lnTo>
                  <a:lnTo>
                    <a:pt x="5775591" y="2522207"/>
                  </a:lnTo>
                  <a:lnTo>
                    <a:pt x="5787745" y="2522207"/>
                  </a:lnTo>
                  <a:lnTo>
                    <a:pt x="5788876" y="2521737"/>
                  </a:lnTo>
                  <a:lnTo>
                    <a:pt x="5790730" y="2519883"/>
                  </a:lnTo>
                  <a:lnTo>
                    <a:pt x="5791200" y="2518753"/>
                  </a:lnTo>
                  <a:lnTo>
                    <a:pt x="5791200" y="2516124"/>
                  </a:lnTo>
                  <a:close/>
                </a:path>
                <a:path w="6750684" h="3359785">
                  <a:moveTo>
                    <a:pt x="5791200" y="1678571"/>
                  </a:moveTo>
                  <a:lnTo>
                    <a:pt x="5790730" y="1677441"/>
                  </a:lnTo>
                  <a:lnTo>
                    <a:pt x="5788876" y="1675587"/>
                  </a:lnTo>
                  <a:lnTo>
                    <a:pt x="5787745" y="1675117"/>
                  </a:lnTo>
                  <a:lnTo>
                    <a:pt x="5775591" y="1675117"/>
                  </a:lnTo>
                  <a:lnTo>
                    <a:pt x="5774474" y="1675587"/>
                  </a:lnTo>
                  <a:lnTo>
                    <a:pt x="5772607" y="1677441"/>
                  </a:lnTo>
                  <a:lnTo>
                    <a:pt x="5772150" y="1678571"/>
                  </a:lnTo>
                  <a:lnTo>
                    <a:pt x="5772150" y="1681200"/>
                  </a:lnTo>
                  <a:lnTo>
                    <a:pt x="5772607" y="1682318"/>
                  </a:lnTo>
                  <a:lnTo>
                    <a:pt x="5774474" y="1684185"/>
                  </a:lnTo>
                  <a:lnTo>
                    <a:pt x="5775591" y="1684642"/>
                  </a:lnTo>
                  <a:lnTo>
                    <a:pt x="5787745" y="1684642"/>
                  </a:lnTo>
                  <a:lnTo>
                    <a:pt x="5788876" y="1684185"/>
                  </a:lnTo>
                  <a:lnTo>
                    <a:pt x="5790730" y="1682318"/>
                  </a:lnTo>
                  <a:lnTo>
                    <a:pt x="5791200" y="1681200"/>
                  </a:lnTo>
                  <a:lnTo>
                    <a:pt x="5791200" y="1678571"/>
                  </a:lnTo>
                  <a:close/>
                </a:path>
                <a:path w="6750684" h="3359785">
                  <a:moveTo>
                    <a:pt x="5791200" y="841006"/>
                  </a:moveTo>
                  <a:lnTo>
                    <a:pt x="5790730" y="839889"/>
                  </a:lnTo>
                  <a:lnTo>
                    <a:pt x="5788876" y="838022"/>
                  </a:lnTo>
                  <a:lnTo>
                    <a:pt x="5787745" y="837552"/>
                  </a:lnTo>
                  <a:lnTo>
                    <a:pt x="5775591" y="837552"/>
                  </a:lnTo>
                  <a:lnTo>
                    <a:pt x="5774474" y="838022"/>
                  </a:lnTo>
                  <a:lnTo>
                    <a:pt x="5772607" y="839889"/>
                  </a:lnTo>
                  <a:lnTo>
                    <a:pt x="5772150" y="841006"/>
                  </a:lnTo>
                  <a:lnTo>
                    <a:pt x="5772150" y="843635"/>
                  </a:lnTo>
                  <a:lnTo>
                    <a:pt x="5772607" y="844753"/>
                  </a:lnTo>
                  <a:lnTo>
                    <a:pt x="5774474" y="846620"/>
                  </a:lnTo>
                  <a:lnTo>
                    <a:pt x="5775591" y="847077"/>
                  </a:lnTo>
                  <a:lnTo>
                    <a:pt x="5787745" y="847077"/>
                  </a:lnTo>
                  <a:lnTo>
                    <a:pt x="5788876" y="846620"/>
                  </a:lnTo>
                  <a:lnTo>
                    <a:pt x="5790730" y="844753"/>
                  </a:lnTo>
                  <a:lnTo>
                    <a:pt x="5791200" y="843635"/>
                  </a:lnTo>
                  <a:lnTo>
                    <a:pt x="5791200" y="841006"/>
                  </a:lnTo>
                  <a:close/>
                </a:path>
                <a:path w="6750684" h="3359785">
                  <a:moveTo>
                    <a:pt x="5791200" y="3441"/>
                  </a:moveTo>
                  <a:lnTo>
                    <a:pt x="5790730" y="2324"/>
                  </a:lnTo>
                  <a:lnTo>
                    <a:pt x="5788876" y="457"/>
                  </a:lnTo>
                  <a:lnTo>
                    <a:pt x="5787745" y="0"/>
                  </a:lnTo>
                  <a:lnTo>
                    <a:pt x="5775591" y="0"/>
                  </a:lnTo>
                  <a:lnTo>
                    <a:pt x="5774474" y="457"/>
                  </a:lnTo>
                  <a:lnTo>
                    <a:pt x="5772607" y="2324"/>
                  </a:lnTo>
                  <a:lnTo>
                    <a:pt x="5772150" y="3441"/>
                  </a:lnTo>
                  <a:lnTo>
                    <a:pt x="5772150" y="6070"/>
                  </a:lnTo>
                  <a:lnTo>
                    <a:pt x="5772607" y="7200"/>
                  </a:lnTo>
                  <a:lnTo>
                    <a:pt x="5774474" y="9055"/>
                  </a:lnTo>
                  <a:lnTo>
                    <a:pt x="5775591" y="9525"/>
                  </a:lnTo>
                  <a:lnTo>
                    <a:pt x="5787745" y="9525"/>
                  </a:lnTo>
                  <a:lnTo>
                    <a:pt x="5788876" y="9055"/>
                  </a:lnTo>
                  <a:lnTo>
                    <a:pt x="5790730" y="7200"/>
                  </a:lnTo>
                  <a:lnTo>
                    <a:pt x="5791200" y="6070"/>
                  </a:lnTo>
                  <a:lnTo>
                    <a:pt x="5791200" y="3441"/>
                  </a:lnTo>
                  <a:close/>
                </a:path>
                <a:path w="6750684" h="3359785">
                  <a:moveTo>
                    <a:pt x="5848350" y="3353689"/>
                  </a:moveTo>
                  <a:lnTo>
                    <a:pt x="5847880" y="3352571"/>
                  </a:lnTo>
                  <a:lnTo>
                    <a:pt x="5846026" y="3350704"/>
                  </a:lnTo>
                  <a:lnTo>
                    <a:pt x="5844895" y="3350247"/>
                  </a:lnTo>
                  <a:lnTo>
                    <a:pt x="5832741" y="3350247"/>
                  </a:lnTo>
                  <a:lnTo>
                    <a:pt x="5831624" y="3350704"/>
                  </a:lnTo>
                  <a:lnTo>
                    <a:pt x="5829757" y="3352571"/>
                  </a:lnTo>
                  <a:lnTo>
                    <a:pt x="5829300" y="3353689"/>
                  </a:lnTo>
                  <a:lnTo>
                    <a:pt x="5829300" y="3356318"/>
                  </a:lnTo>
                  <a:lnTo>
                    <a:pt x="5829757" y="3357435"/>
                  </a:lnTo>
                  <a:lnTo>
                    <a:pt x="5831624" y="3359302"/>
                  </a:lnTo>
                  <a:lnTo>
                    <a:pt x="5832741" y="3359772"/>
                  </a:lnTo>
                  <a:lnTo>
                    <a:pt x="5844895" y="3359772"/>
                  </a:lnTo>
                  <a:lnTo>
                    <a:pt x="5846026" y="3359302"/>
                  </a:lnTo>
                  <a:lnTo>
                    <a:pt x="5847880" y="3357435"/>
                  </a:lnTo>
                  <a:lnTo>
                    <a:pt x="5848350" y="3356318"/>
                  </a:lnTo>
                  <a:lnTo>
                    <a:pt x="5848350" y="3353689"/>
                  </a:lnTo>
                  <a:close/>
                </a:path>
                <a:path w="6750684" h="3359785">
                  <a:moveTo>
                    <a:pt x="5848350" y="2516124"/>
                  </a:moveTo>
                  <a:lnTo>
                    <a:pt x="5847880" y="2515006"/>
                  </a:lnTo>
                  <a:lnTo>
                    <a:pt x="5846026" y="2513139"/>
                  </a:lnTo>
                  <a:lnTo>
                    <a:pt x="5844895" y="2512682"/>
                  </a:lnTo>
                  <a:lnTo>
                    <a:pt x="5832741" y="2512682"/>
                  </a:lnTo>
                  <a:lnTo>
                    <a:pt x="5831624" y="2513139"/>
                  </a:lnTo>
                  <a:lnTo>
                    <a:pt x="5829757" y="2515006"/>
                  </a:lnTo>
                  <a:lnTo>
                    <a:pt x="5829300" y="2516124"/>
                  </a:lnTo>
                  <a:lnTo>
                    <a:pt x="5829300" y="2518753"/>
                  </a:lnTo>
                  <a:lnTo>
                    <a:pt x="5829757" y="2519883"/>
                  </a:lnTo>
                  <a:lnTo>
                    <a:pt x="5831624" y="2521737"/>
                  </a:lnTo>
                  <a:lnTo>
                    <a:pt x="5832741" y="2522207"/>
                  </a:lnTo>
                  <a:lnTo>
                    <a:pt x="5844895" y="2522207"/>
                  </a:lnTo>
                  <a:lnTo>
                    <a:pt x="5846026" y="2521737"/>
                  </a:lnTo>
                  <a:lnTo>
                    <a:pt x="5847880" y="2519883"/>
                  </a:lnTo>
                  <a:lnTo>
                    <a:pt x="5848350" y="2518753"/>
                  </a:lnTo>
                  <a:lnTo>
                    <a:pt x="5848350" y="2516124"/>
                  </a:lnTo>
                  <a:close/>
                </a:path>
                <a:path w="6750684" h="3359785">
                  <a:moveTo>
                    <a:pt x="5848350" y="1678571"/>
                  </a:moveTo>
                  <a:lnTo>
                    <a:pt x="5847880" y="1677441"/>
                  </a:lnTo>
                  <a:lnTo>
                    <a:pt x="5846026" y="1675587"/>
                  </a:lnTo>
                  <a:lnTo>
                    <a:pt x="5844895" y="1675117"/>
                  </a:lnTo>
                  <a:lnTo>
                    <a:pt x="5832741" y="1675117"/>
                  </a:lnTo>
                  <a:lnTo>
                    <a:pt x="5831624" y="1675587"/>
                  </a:lnTo>
                  <a:lnTo>
                    <a:pt x="5829757" y="1677441"/>
                  </a:lnTo>
                  <a:lnTo>
                    <a:pt x="5829300" y="1678571"/>
                  </a:lnTo>
                  <a:lnTo>
                    <a:pt x="5829300" y="1681200"/>
                  </a:lnTo>
                  <a:lnTo>
                    <a:pt x="5829757" y="1682318"/>
                  </a:lnTo>
                  <a:lnTo>
                    <a:pt x="5831624" y="1684185"/>
                  </a:lnTo>
                  <a:lnTo>
                    <a:pt x="5832741" y="1684642"/>
                  </a:lnTo>
                  <a:lnTo>
                    <a:pt x="5844895" y="1684642"/>
                  </a:lnTo>
                  <a:lnTo>
                    <a:pt x="5846026" y="1684185"/>
                  </a:lnTo>
                  <a:lnTo>
                    <a:pt x="5847880" y="1682318"/>
                  </a:lnTo>
                  <a:lnTo>
                    <a:pt x="5848350" y="1681200"/>
                  </a:lnTo>
                  <a:lnTo>
                    <a:pt x="5848350" y="1678571"/>
                  </a:lnTo>
                  <a:close/>
                </a:path>
                <a:path w="6750684" h="3359785">
                  <a:moveTo>
                    <a:pt x="5848350" y="841006"/>
                  </a:moveTo>
                  <a:lnTo>
                    <a:pt x="5847880" y="839889"/>
                  </a:lnTo>
                  <a:lnTo>
                    <a:pt x="5846026" y="838022"/>
                  </a:lnTo>
                  <a:lnTo>
                    <a:pt x="5844895" y="837552"/>
                  </a:lnTo>
                  <a:lnTo>
                    <a:pt x="5832741" y="837552"/>
                  </a:lnTo>
                  <a:lnTo>
                    <a:pt x="5831624" y="838022"/>
                  </a:lnTo>
                  <a:lnTo>
                    <a:pt x="5829757" y="839889"/>
                  </a:lnTo>
                  <a:lnTo>
                    <a:pt x="5829300" y="841006"/>
                  </a:lnTo>
                  <a:lnTo>
                    <a:pt x="5829300" y="843635"/>
                  </a:lnTo>
                  <a:lnTo>
                    <a:pt x="5829757" y="844753"/>
                  </a:lnTo>
                  <a:lnTo>
                    <a:pt x="5831624" y="846620"/>
                  </a:lnTo>
                  <a:lnTo>
                    <a:pt x="5832741" y="847077"/>
                  </a:lnTo>
                  <a:lnTo>
                    <a:pt x="5844895" y="847077"/>
                  </a:lnTo>
                  <a:lnTo>
                    <a:pt x="5846026" y="846620"/>
                  </a:lnTo>
                  <a:lnTo>
                    <a:pt x="5847880" y="844753"/>
                  </a:lnTo>
                  <a:lnTo>
                    <a:pt x="5848350" y="843635"/>
                  </a:lnTo>
                  <a:lnTo>
                    <a:pt x="5848350" y="841006"/>
                  </a:lnTo>
                  <a:close/>
                </a:path>
                <a:path w="6750684" h="3359785">
                  <a:moveTo>
                    <a:pt x="5848350" y="3441"/>
                  </a:moveTo>
                  <a:lnTo>
                    <a:pt x="5847880" y="2324"/>
                  </a:lnTo>
                  <a:lnTo>
                    <a:pt x="5846026" y="457"/>
                  </a:lnTo>
                  <a:lnTo>
                    <a:pt x="5844895" y="0"/>
                  </a:lnTo>
                  <a:lnTo>
                    <a:pt x="5832741" y="0"/>
                  </a:lnTo>
                  <a:lnTo>
                    <a:pt x="5831624" y="457"/>
                  </a:lnTo>
                  <a:lnTo>
                    <a:pt x="5829757" y="2324"/>
                  </a:lnTo>
                  <a:lnTo>
                    <a:pt x="5829300" y="3441"/>
                  </a:lnTo>
                  <a:lnTo>
                    <a:pt x="5829300" y="6070"/>
                  </a:lnTo>
                  <a:lnTo>
                    <a:pt x="5829757" y="7200"/>
                  </a:lnTo>
                  <a:lnTo>
                    <a:pt x="5831624" y="9055"/>
                  </a:lnTo>
                  <a:lnTo>
                    <a:pt x="5832741" y="9525"/>
                  </a:lnTo>
                  <a:lnTo>
                    <a:pt x="5844895" y="9525"/>
                  </a:lnTo>
                  <a:lnTo>
                    <a:pt x="5846026" y="9055"/>
                  </a:lnTo>
                  <a:lnTo>
                    <a:pt x="5847880" y="7200"/>
                  </a:lnTo>
                  <a:lnTo>
                    <a:pt x="5848350" y="6070"/>
                  </a:lnTo>
                  <a:lnTo>
                    <a:pt x="5848350" y="3441"/>
                  </a:lnTo>
                  <a:close/>
                </a:path>
                <a:path w="6750684" h="3359785">
                  <a:moveTo>
                    <a:pt x="5905500" y="3353689"/>
                  </a:moveTo>
                  <a:lnTo>
                    <a:pt x="5905030" y="3352571"/>
                  </a:lnTo>
                  <a:lnTo>
                    <a:pt x="5903176" y="3350704"/>
                  </a:lnTo>
                  <a:lnTo>
                    <a:pt x="5902045" y="3350247"/>
                  </a:lnTo>
                  <a:lnTo>
                    <a:pt x="5889891" y="3350247"/>
                  </a:lnTo>
                  <a:lnTo>
                    <a:pt x="5888774" y="3350704"/>
                  </a:lnTo>
                  <a:lnTo>
                    <a:pt x="5886907" y="3352571"/>
                  </a:lnTo>
                  <a:lnTo>
                    <a:pt x="5886450" y="3353689"/>
                  </a:lnTo>
                  <a:lnTo>
                    <a:pt x="5886450" y="3356318"/>
                  </a:lnTo>
                  <a:lnTo>
                    <a:pt x="5886907" y="3357435"/>
                  </a:lnTo>
                  <a:lnTo>
                    <a:pt x="5888774" y="3359302"/>
                  </a:lnTo>
                  <a:lnTo>
                    <a:pt x="5889891" y="3359772"/>
                  </a:lnTo>
                  <a:lnTo>
                    <a:pt x="5902045" y="3359772"/>
                  </a:lnTo>
                  <a:lnTo>
                    <a:pt x="5903176" y="3359302"/>
                  </a:lnTo>
                  <a:lnTo>
                    <a:pt x="5905030" y="3357435"/>
                  </a:lnTo>
                  <a:lnTo>
                    <a:pt x="5905500" y="3356318"/>
                  </a:lnTo>
                  <a:lnTo>
                    <a:pt x="5905500" y="3353689"/>
                  </a:lnTo>
                  <a:close/>
                </a:path>
                <a:path w="6750684" h="3359785">
                  <a:moveTo>
                    <a:pt x="5905500" y="2516124"/>
                  </a:moveTo>
                  <a:lnTo>
                    <a:pt x="5905030" y="2515006"/>
                  </a:lnTo>
                  <a:lnTo>
                    <a:pt x="5903176" y="2513139"/>
                  </a:lnTo>
                  <a:lnTo>
                    <a:pt x="5902045" y="2512682"/>
                  </a:lnTo>
                  <a:lnTo>
                    <a:pt x="5889891" y="2512682"/>
                  </a:lnTo>
                  <a:lnTo>
                    <a:pt x="5888774" y="2513139"/>
                  </a:lnTo>
                  <a:lnTo>
                    <a:pt x="5886907" y="2515006"/>
                  </a:lnTo>
                  <a:lnTo>
                    <a:pt x="5886450" y="2516124"/>
                  </a:lnTo>
                  <a:lnTo>
                    <a:pt x="5886450" y="2518753"/>
                  </a:lnTo>
                  <a:lnTo>
                    <a:pt x="5886907" y="2519883"/>
                  </a:lnTo>
                  <a:lnTo>
                    <a:pt x="5888774" y="2521737"/>
                  </a:lnTo>
                  <a:lnTo>
                    <a:pt x="5889891" y="2522207"/>
                  </a:lnTo>
                  <a:lnTo>
                    <a:pt x="5902045" y="2522207"/>
                  </a:lnTo>
                  <a:lnTo>
                    <a:pt x="5903176" y="2521737"/>
                  </a:lnTo>
                  <a:lnTo>
                    <a:pt x="5905030" y="2519883"/>
                  </a:lnTo>
                  <a:lnTo>
                    <a:pt x="5905500" y="2518753"/>
                  </a:lnTo>
                  <a:lnTo>
                    <a:pt x="5905500" y="2516124"/>
                  </a:lnTo>
                  <a:close/>
                </a:path>
                <a:path w="6750684" h="3359785">
                  <a:moveTo>
                    <a:pt x="5905500" y="1678571"/>
                  </a:moveTo>
                  <a:lnTo>
                    <a:pt x="5905030" y="1677441"/>
                  </a:lnTo>
                  <a:lnTo>
                    <a:pt x="5903176" y="1675587"/>
                  </a:lnTo>
                  <a:lnTo>
                    <a:pt x="5902045" y="1675117"/>
                  </a:lnTo>
                  <a:lnTo>
                    <a:pt x="5889891" y="1675117"/>
                  </a:lnTo>
                  <a:lnTo>
                    <a:pt x="5888774" y="1675587"/>
                  </a:lnTo>
                  <a:lnTo>
                    <a:pt x="5886907" y="1677441"/>
                  </a:lnTo>
                  <a:lnTo>
                    <a:pt x="5886450" y="1678571"/>
                  </a:lnTo>
                  <a:lnTo>
                    <a:pt x="5886450" y="1681200"/>
                  </a:lnTo>
                  <a:lnTo>
                    <a:pt x="5886907" y="1682318"/>
                  </a:lnTo>
                  <a:lnTo>
                    <a:pt x="5888774" y="1684185"/>
                  </a:lnTo>
                  <a:lnTo>
                    <a:pt x="5889891" y="1684642"/>
                  </a:lnTo>
                  <a:lnTo>
                    <a:pt x="5902045" y="1684642"/>
                  </a:lnTo>
                  <a:lnTo>
                    <a:pt x="5903176" y="1684185"/>
                  </a:lnTo>
                  <a:lnTo>
                    <a:pt x="5905030" y="1682318"/>
                  </a:lnTo>
                  <a:lnTo>
                    <a:pt x="5905500" y="1681200"/>
                  </a:lnTo>
                  <a:lnTo>
                    <a:pt x="5905500" y="1678571"/>
                  </a:lnTo>
                  <a:close/>
                </a:path>
                <a:path w="6750684" h="3359785">
                  <a:moveTo>
                    <a:pt x="5905500" y="841006"/>
                  </a:moveTo>
                  <a:lnTo>
                    <a:pt x="5905030" y="839889"/>
                  </a:lnTo>
                  <a:lnTo>
                    <a:pt x="5903176" y="838022"/>
                  </a:lnTo>
                  <a:lnTo>
                    <a:pt x="5902045" y="837552"/>
                  </a:lnTo>
                  <a:lnTo>
                    <a:pt x="5889891" y="837552"/>
                  </a:lnTo>
                  <a:lnTo>
                    <a:pt x="5888774" y="838022"/>
                  </a:lnTo>
                  <a:lnTo>
                    <a:pt x="5886907" y="839889"/>
                  </a:lnTo>
                  <a:lnTo>
                    <a:pt x="5886450" y="841006"/>
                  </a:lnTo>
                  <a:lnTo>
                    <a:pt x="5886450" y="843635"/>
                  </a:lnTo>
                  <a:lnTo>
                    <a:pt x="5886907" y="844753"/>
                  </a:lnTo>
                  <a:lnTo>
                    <a:pt x="5888774" y="846620"/>
                  </a:lnTo>
                  <a:lnTo>
                    <a:pt x="5889891" y="847077"/>
                  </a:lnTo>
                  <a:lnTo>
                    <a:pt x="5902045" y="847077"/>
                  </a:lnTo>
                  <a:lnTo>
                    <a:pt x="5903176" y="846620"/>
                  </a:lnTo>
                  <a:lnTo>
                    <a:pt x="5905030" y="844753"/>
                  </a:lnTo>
                  <a:lnTo>
                    <a:pt x="5905500" y="843635"/>
                  </a:lnTo>
                  <a:lnTo>
                    <a:pt x="5905500" y="841006"/>
                  </a:lnTo>
                  <a:close/>
                </a:path>
                <a:path w="6750684" h="3359785">
                  <a:moveTo>
                    <a:pt x="5905500" y="3441"/>
                  </a:moveTo>
                  <a:lnTo>
                    <a:pt x="5905030" y="2324"/>
                  </a:lnTo>
                  <a:lnTo>
                    <a:pt x="5903176" y="457"/>
                  </a:lnTo>
                  <a:lnTo>
                    <a:pt x="5902045" y="0"/>
                  </a:lnTo>
                  <a:lnTo>
                    <a:pt x="5889891" y="0"/>
                  </a:lnTo>
                  <a:lnTo>
                    <a:pt x="5888774" y="457"/>
                  </a:lnTo>
                  <a:lnTo>
                    <a:pt x="5886907" y="2324"/>
                  </a:lnTo>
                  <a:lnTo>
                    <a:pt x="5886450" y="3441"/>
                  </a:lnTo>
                  <a:lnTo>
                    <a:pt x="5886450" y="6070"/>
                  </a:lnTo>
                  <a:lnTo>
                    <a:pt x="5886907" y="7200"/>
                  </a:lnTo>
                  <a:lnTo>
                    <a:pt x="5888774" y="9055"/>
                  </a:lnTo>
                  <a:lnTo>
                    <a:pt x="5889891" y="9525"/>
                  </a:lnTo>
                  <a:lnTo>
                    <a:pt x="5902045" y="9525"/>
                  </a:lnTo>
                  <a:lnTo>
                    <a:pt x="5903176" y="9055"/>
                  </a:lnTo>
                  <a:lnTo>
                    <a:pt x="5905030" y="7200"/>
                  </a:lnTo>
                  <a:lnTo>
                    <a:pt x="5905500" y="6070"/>
                  </a:lnTo>
                  <a:lnTo>
                    <a:pt x="5905500" y="3441"/>
                  </a:lnTo>
                  <a:close/>
                </a:path>
                <a:path w="6750684" h="3359785">
                  <a:moveTo>
                    <a:pt x="5962650" y="3353689"/>
                  </a:moveTo>
                  <a:lnTo>
                    <a:pt x="5962180" y="3352571"/>
                  </a:lnTo>
                  <a:lnTo>
                    <a:pt x="5960326" y="3350704"/>
                  </a:lnTo>
                  <a:lnTo>
                    <a:pt x="5959195" y="3350247"/>
                  </a:lnTo>
                  <a:lnTo>
                    <a:pt x="5947041" y="3350247"/>
                  </a:lnTo>
                  <a:lnTo>
                    <a:pt x="5945924" y="3350704"/>
                  </a:lnTo>
                  <a:lnTo>
                    <a:pt x="5944057" y="3352571"/>
                  </a:lnTo>
                  <a:lnTo>
                    <a:pt x="5943600" y="3353689"/>
                  </a:lnTo>
                  <a:lnTo>
                    <a:pt x="5943600" y="3356318"/>
                  </a:lnTo>
                  <a:lnTo>
                    <a:pt x="5944057" y="3357435"/>
                  </a:lnTo>
                  <a:lnTo>
                    <a:pt x="5945924" y="3359302"/>
                  </a:lnTo>
                  <a:lnTo>
                    <a:pt x="5947041" y="3359772"/>
                  </a:lnTo>
                  <a:lnTo>
                    <a:pt x="5959195" y="3359772"/>
                  </a:lnTo>
                  <a:lnTo>
                    <a:pt x="5960326" y="3359302"/>
                  </a:lnTo>
                  <a:lnTo>
                    <a:pt x="5962180" y="3357435"/>
                  </a:lnTo>
                  <a:lnTo>
                    <a:pt x="5962650" y="3356318"/>
                  </a:lnTo>
                  <a:lnTo>
                    <a:pt x="5962650" y="3353689"/>
                  </a:lnTo>
                  <a:close/>
                </a:path>
                <a:path w="6750684" h="3359785">
                  <a:moveTo>
                    <a:pt x="5962650" y="2516124"/>
                  </a:moveTo>
                  <a:lnTo>
                    <a:pt x="5962180" y="2515006"/>
                  </a:lnTo>
                  <a:lnTo>
                    <a:pt x="5960326" y="2513139"/>
                  </a:lnTo>
                  <a:lnTo>
                    <a:pt x="5959195" y="2512682"/>
                  </a:lnTo>
                  <a:lnTo>
                    <a:pt x="5947041" y="2512682"/>
                  </a:lnTo>
                  <a:lnTo>
                    <a:pt x="5945924" y="2513139"/>
                  </a:lnTo>
                  <a:lnTo>
                    <a:pt x="5944057" y="2515006"/>
                  </a:lnTo>
                  <a:lnTo>
                    <a:pt x="5943600" y="2516124"/>
                  </a:lnTo>
                  <a:lnTo>
                    <a:pt x="5943600" y="2518753"/>
                  </a:lnTo>
                  <a:lnTo>
                    <a:pt x="5944057" y="2519883"/>
                  </a:lnTo>
                  <a:lnTo>
                    <a:pt x="5945924" y="2521737"/>
                  </a:lnTo>
                  <a:lnTo>
                    <a:pt x="5947041" y="2522207"/>
                  </a:lnTo>
                  <a:lnTo>
                    <a:pt x="5959195" y="2522207"/>
                  </a:lnTo>
                  <a:lnTo>
                    <a:pt x="5960326" y="2521737"/>
                  </a:lnTo>
                  <a:lnTo>
                    <a:pt x="5962180" y="2519883"/>
                  </a:lnTo>
                  <a:lnTo>
                    <a:pt x="5962650" y="2518753"/>
                  </a:lnTo>
                  <a:lnTo>
                    <a:pt x="5962650" y="2516124"/>
                  </a:lnTo>
                  <a:close/>
                </a:path>
                <a:path w="6750684" h="3359785">
                  <a:moveTo>
                    <a:pt x="5962650" y="1678571"/>
                  </a:moveTo>
                  <a:lnTo>
                    <a:pt x="5962180" y="1677441"/>
                  </a:lnTo>
                  <a:lnTo>
                    <a:pt x="5960326" y="1675587"/>
                  </a:lnTo>
                  <a:lnTo>
                    <a:pt x="5959195" y="1675117"/>
                  </a:lnTo>
                  <a:lnTo>
                    <a:pt x="5947041" y="1675117"/>
                  </a:lnTo>
                  <a:lnTo>
                    <a:pt x="5945924" y="1675587"/>
                  </a:lnTo>
                  <a:lnTo>
                    <a:pt x="5944057" y="1677441"/>
                  </a:lnTo>
                  <a:lnTo>
                    <a:pt x="5943600" y="1678571"/>
                  </a:lnTo>
                  <a:lnTo>
                    <a:pt x="5943600" y="1681200"/>
                  </a:lnTo>
                  <a:lnTo>
                    <a:pt x="5944057" y="1682318"/>
                  </a:lnTo>
                  <a:lnTo>
                    <a:pt x="5945924" y="1684185"/>
                  </a:lnTo>
                  <a:lnTo>
                    <a:pt x="5947041" y="1684642"/>
                  </a:lnTo>
                  <a:lnTo>
                    <a:pt x="5959195" y="1684642"/>
                  </a:lnTo>
                  <a:lnTo>
                    <a:pt x="5960326" y="1684185"/>
                  </a:lnTo>
                  <a:lnTo>
                    <a:pt x="5962180" y="1682318"/>
                  </a:lnTo>
                  <a:lnTo>
                    <a:pt x="5962650" y="1681200"/>
                  </a:lnTo>
                  <a:lnTo>
                    <a:pt x="5962650" y="1678571"/>
                  </a:lnTo>
                  <a:close/>
                </a:path>
                <a:path w="6750684" h="3359785">
                  <a:moveTo>
                    <a:pt x="5962650" y="841006"/>
                  </a:moveTo>
                  <a:lnTo>
                    <a:pt x="5962180" y="839889"/>
                  </a:lnTo>
                  <a:lnTo>
                    <a:pt x="5960326" y="838022"/>
                  </a:lnTo>
                  <a:lnTo>
                    <a:pt x="5959195" y="837552"/>
                  </a:lnTo>
                  <a:lnTo>
                    <a:pt x="5947041" y="837552"/>
                  </a:lnTo>
                  <a:lnTo>
                    <a:pt x="5945924" y="838022"/>
                  </a:lnTo>
                  <a:lnTo>
                    <a:pt x="5944057" y="839889"/>
                  </a:lnTo>
                  <a:lnTo>
                    <a:pt x="5943600" y="841006"/>
                  </a:lnTo>
                  <a:lnTo>
                    <a:pt x="5943600" y="843635"/>
                  </a:lnTo>
                  <a:lnTo>
                    <a:pt x="5944057" y="844753"/>
                  </a:lnTo>
                  <a:lnTo>
                    <a:pt x="5945924" y="846620"/>
                  </a:lnTo>
                  <a:lnTo>
                    <a:pt x="5947041" y="847077"/>
                  </a:lnTo>
                  <a:lnTo>
                    <a:pt x="5959195" y="847077"/>
                  </a:lnTo>
                  <a:lnTo>
                    <a:pt x="5960326" y="846620"/>
                  </a:lnTo>
                  <a:lnTo>
                    <a:pt x="5962180" y="844753"/>
                  </a:lnTo>
                  <a:lnTo>
                    <a:pt x="5962650" y="843635"/>
                  </a:lnTo>
                  <a:lnTo>
                    <a:pt x="5962650" y="841006"/>
                  </a:lnTo>
                  <a:close/>
                </a:path>
                <a:path w="6750684" h="3359785">
                  <a:moveTo>
                    <a:pt x="5962650" y="3441"/>
                  </a:moveTo>
                  <a:lnTo>
                    <a:pt x="5962180" y="2324"/>
                  </a:lnTo>
                  <a:lnTo>
                    <a:pt x="5960326" y="457"/>
                  </a:lnTo>
                  <a:lnTo>
                    <a:pt x="5959195" y="0"/>
                  </a:lnTo>
                  <a:lnTo>
                    <a:pt x="5947041" y="0"/>
                  </a:lnTo>
                  <a:lnTo>
                    <a:pt x="5945924" y="457"/>
                  </a:lnTo>
                  <a:lnTo>
                    <a:pt x="5944057" y="2324"/>
                  </a:lnTo>
                  <a:lnTo>
                    <a:pt x="5943600" y="3441"/>
                  </a:lnTo>
                  <a:lnTo>
                    <a:pt x="5943600" y="6070"/>
                  </a:lnTo>
                  <a:lnTo>
                    <a:pt x="5944057" y="7200"/>
                  </a:lnTo>
                  <a:lnTo>
                    <a:pt x="5945924" y="9055"/>
                  </a:lnTo>
                  <a:lnTo>
                    <a:pt x="5947041" y="9525"/>
                  </a:lnTo>
                  <a:lnTo>
                    <a:pt x="5959195" y="9525"/>
                  </a:lnTo>
                  <a:lnTo>
                    <a:pt x="5960326" y="9055"/>
                  </a:lnTo>
                  <a:lnTo>
                    <a:pt x="5962180" y="7200"/>
                  </a:lnTo>
                  <a:lnTo>
                    <a:pt x="5962650" y="6070"/>
                  </a:lnTo>
                  <a:lnTo>
                    <a:pt x="5962650" y="3441"/>
                  </a:lnTo>
                  <a:close/>
                </a:path>
                <a:path w="6750684" h="3359785">
                  <a:moveTo>
                    <a:pt x="6019800" y="3353689"/>
                  </a:moveTo>
                  <a:lnTo>
                    <a:pt x="6019330" y="3352571"/>
                  </a:lnTo>
                  <a:lnTo>
                    <a:pt x="6017476" y="3350704"/>
                  </a:lnTo>
                  <a:lnTo>
                    <a:pt x="6016345" y="3350247"/>
                  </a:lnTo>
                  <a:lnTo>
                    <a:pt x="6004191" y="3350247"/>
                  </a:lnTo>
                  <a:lnTo>
                    <a:pt x="6003074" y="3350704"/>
                  </a:lnTo>
                  <a:lnTo>
                    <a:pt x="6001207" y="3352571"/>
                  </a:lnTo>
                  <a:lnTo>
                    <a:pt x="6000750" y="3353689"/>
                  </a:lnTo>
                  <a:lnTo>
                    <a:pt x="6000750" y="3356318"/>
                  </a:lnTo>
                  <a:lnTo>
                    <a:pt x="6001207" y="3357435"/>
                  </a:lnTo>
                  <a:lnTo>
                    <a:pt x="6003074" y="3359302"/>
                  </a:lnTo>
                  <a:lnTo>
                    <a:pt x="6004191" y="3359772"/>
                  </a:lnTo>
                  <a:lnTo>
                    <a:pt x="6016345" y="3359772"/>
                  </a:lnTo>
                  <a:lnTo>
                    <a:pt x="6017476" y="3359302"/>
                  </a:lnTo>
                  <a:lnTo>
                    <a:pt x="6019330" y="3357435"/>
                  </a:lnTo>
                  <a:lnTo>
                    <a:pt x="6019800" y="3356318"/>
                  </a:lnTo>
                  <a:lnTo>
                    <a:pt x="6019800" y="3353689"/>
                  </a:lnTo>
                  <a:close/>
                </a:path>
                <a:path w="6750684" h="3359785">
                  <a:moveTo>
                    <a:pt x="6019800" y="2516124"/>
                  </a:moveTo>
                  <a:lnTo>
                    <a:pt x="6019330" y="2515006"/>
                  </a:lnTo>
                  <a:lnTo>
                    <a:pt x="6017476" y="2513139"/>
                  </a:lnTo>
                  <a:lnTo>
                    <a:pt x="6016345" y="2512682"/>
                  </a:lnTo>
                  <a:lnTo>
                    <a:pt x="6004191" y="2512682"/>
                  </a:lnTo>
                  <a:lnTo>
                    <a:pt x="6003074" y="2513139"/>
                  </a:lnTo>
                  <a:lnTo>
                    <a:pt x="6001207" y="2515006"/>
                  </a:lnTo>
                  <a:lnTo>
                    <a:pt x="6000750" y="2516124"/>
                  </a:lnTo>
                  <a:lnTo>
                    <a:pt x="6000750" y="2518753"/>
                  </a:lnTo>
                  <a:lnTo>
                    <a:pt x="6001207" y="2519883"/>
                  </a:lnTo>
                  <a:lnTo>
                    <a:pt x="6003074" y="2521737"/>
                  </a:lnTo>
                  <a:lnTo>
                    <a:pt x="6004191" y="2522207"/>
                  </a:lnTo>
                  <a:lnTo>
                    <a:pt x="6016345" y="2522207"/>
                  </a:lnTo>
                  <a:lnTo>
                    <a:pt x="6017476" y="2521737"/>
                  </a:lnTo>
                  <a:lnTo>
                    <a:pt x="6019330" y="2519883"/>
                  </a:lnTo>
                  <a:lnTo>
                    <a:pt x="6019800" y="2518753"/>
                  </a:lnTo>
                  <a:lnTo>
                    <a:pt x="6019800" y="2516124"/>
                  </a:lnTo>
                  <a:close/>
                </a:path>
                <a:path w="6750684" h="3359785">
                  <a:moveTo>
                    <a:pt x="6019800" y="1678571"/>
                  </a:moveTo>
                  <a:lnTo>
                    <a:pt x="6019330" y="1677441"/>
                  </a:lnTo>
                  <a:lnTo>
                    <a:pt x="6017476" y="1675587"/>
                  </a:lnTo>
                  <a:lnTo>
                    <a:pt x="6016345" y="1675117"/>
                  </a:lnTo>
                  <a:lnTo>
                    <a:pt x="6004191" y="1675117"/>
                  </a:lnTo>
                  <a:lnTo>
                    <a:pt x="6003074" y="1675587"/>
                  </a:lnTo>
                  <a:lnTo>
                    <a:pt x="6001207" y="1677441"/>
                  </a:lnTo>
                  <a:lnTo>
                    <a:pt x="6000750" y="1678571"/>
                  </a:lnTo>
                  <a:lnTo>
                    <a:pt x="6000750" y="1681200"/>
                  </a:lnTo>
                  <a:lnTo>
                    <a:pt x="6001207" y="1682318"/>
                  </a:lnTo>
                  <a:lnTo>
                    <a:pt x="6003074" y="1684185"/>
                  </a:lnTo>
                  <a:lnTo>
                    <a:pt x="6004191" y="1684642"/>
                  </a:lnTo>
                  <a:lnTo>
                    <a:pt x="6016345" y="1684642"/>
                  </a:lnTo>
                  <a:lnTo>
                    <a:pt x="6017476" y="1684185"/>
                  </a:lnTo>
                  <a:lnTo>
                    <a:pt x="6019330" y="1682318"/>
                  </a:lnTo>
                  <a:lnTo>
                    <a:pt x="6019800" y="1681200"/>
                  </a:lnTo>
                  <a:lnTo>
                    <a:pt x="6019800" y="1678571"/>
                  </a:lnTo>
                  <a:close/>
                </a:path>
                <a:path w="6750684" h="3359785">
                  <a:moveTo>
                    <a:pt x="6019800" y="841006"/>
                  </a:moveTo>
                  <a:lnTo>
                    <a:pt x="6019330" y="839889"/>
                  </a:lnTo>
                  <a:lnTo>
                    <a:pt x="6017476" y="838022"/>
                  </a:lnTo>
                  <a:lnTo>
                    <a:pt x="6016345" y="837552"/>
                  </a:lnTo>
                  <a:lnTo>
                    <a:pt x="6004191" y="837552"/>
                  </a:lnTo>
                  <a:lnTo>
                    <a:pt x="6003074" y="838022"/>
                  </a:lnTo>
                  <a:lnTo>
                    <a:pt x="6001207" y="839889"/>
                  </a:lnTo>
                  <a:lnTo>
                    <a:pt x="6000750" y="841006"/>
                  </a:lnTo>
                  <a:lnTo>
                    <a:pt x="6000750" y="843635"/>
                  </a:lnTo>
                  <a:lnTo>
                    <a:pt x="6001207" y="844753"/>
                  </a:lnTo>
                  <a:lnTo>
                    <a:pt x="6003074" y="846620"/>
                  </a:lnTo>
                  <a:lnTo>
                    <a:pt x="6004191" y="847077"/>
                  </a:lnTo>
                  <a:lnTo>
                    <a:pt x="6016345" y="847077"/>
                  </a:lnTo>
                  <a:lnTo>
                    <a:pt x="6017476" y="846620"/>
                  </a:lnTo>
                  <a:lnTo>
                    <a:pt x="6019330" y="844753"/>
                  </a:lnTo>
                  <a:lnTo>
                    <a:pt x="6019800" y="843635"/>
                  </a:lnTo>
                  <a:lnTo>
                    <a:pt x="6019800" y="841006"/>
                  </a:lnTo>
                  <a:close/>
                </a:path>
                <a:path w="6750684" h="3359785">
                  <a:moveTo>
                    <a:pt x="6019800" y="3441"/>
                  </a:moveTo>
                  <a:lnTo>
                    <a:pt x="6019330" y="2324"/>
                  </a:lnTo>
                  <a:lnTo>
                    <a:pt x="6017476" y="457"/>
                  </a:lnTo>
                  <a:lnTo>
                    <a:pt x="6016345" y="0"/>
                  </a:lnTo>
                  <a:lnTo>
                    <a:pt x="6004191" y="0"/>
                  </a:lnTo>
                  <a:lnTo>
                    <a:pt x="6003074" y="457"/>
                  </a:lnTo>
                  <a:lnTo>
                    <a:pt x="6001207" y="2324"/>
                  </a:lnTo>
                  <a:lnTo>
                    <a:pt x="6000750" y="3441"/>
                  </a:lnTo>
                  <a:lnTo>
                    <a:pt x="6000750" y="6070"/>
                  </a:lnTo>
                  <a:lnTo>
                    <a:pt x="6001207" y="7200"/>
                  </a:lnTo>
                  <a:lnTo>
                    <a:pt x="6003074" y="9055"/>
                  </a:lnTo>
                  <a:lnTo>
                    <a:pt x="6004191" y="9525"/>
                  </a:lnTo>
                  <a:lnTo>
                    <a:pt x="6016345" y="9525"/>
                  </a:lnTo>
                  <a:lnTo>
                    <a:pt x="6017476" y="9055"/>
                  </a:lnTo>
                  <a:lnTo>
                    <a:pt x="6019330" y="7200"/>
                  </a:lnTo>
                  <a:lnTo>
                    <a:pt x="6019800" y="6070"/>
                  </a:lnTo>
                  <a:lnTo>
                    <a:pt x="6019800" y="3441"/>
                  </a:lnTo>
                  <a:close/>
                </a:path>
                <a:path w="6750684" h="3359785">
                  <a:moveTo>
                    <a:pt x="6076950" y="3353689"/>
                  </a:moveTo>
                  <a:lnTo>
                    <a:pt x="6076480" y="3352571"/>
                  </a:lnTo>
                  <a:lnTo>
                    <a:pt x="6074626" y="3350704"/>
                  </a:lnTo>
                  <a:lnTo>
                    <a:pt x="6073495" y="3350247"/>
                  </a:lnTo>
                  <a:lnTo>
                    <a:pt x="6061341" y="3350247"/>
                  </a:lnTo>
                  <a:lnTo>
                    <a:pt x="6060224" y="3350704"/>
                  </a:lnTo>
                  <a:lnTo>
                    <a:pt x="6058357" y="3352571"/>
                  </a:lnTo>
                  <a:lnTo>
                    <a:pt x="6057900" y="3353689"/>
                  </a:lnTo>
                  <a:lnTo>
                    <a:pt x="6057900" y="3356318"/>
                  </a:lnTo>
                  <a:lnTo>
                    <a:pt x="6058357" y="3357435"/>
                  </a:lnTo>
                  <a:lnTo>
                    <a:pt x="6060224" y="3359302"/>
                  </a:lnTo>
                  <a:lnTo>
                    <a:pt x="6061341" y="3359772"/>
                  </a:lnTo>
                  <a:lnTo>
                    <a:pt x="6073495" y="3359772"/>
                  </a:lnTo>
                  <a:lnTo>
                    <a:pt x="6074626" y="3359302"/>
                  </a:lnTo>
                  <a:lnTo>
                    <a:pt x="6076480" y="3357435"/>
                  </a:lnTo>
                  <a:lnTo>
                    <a:pt x="6076950" y="3356318"/>
                  </a:lnTo>
                  <a:lnTo>
                    <a:pt x="6076950" y="3353689"/>
                  </a:lnTo>
                  <a:close/>
                </a:path>
                <a:path w="6750684" h="3359785">
                  <a:moveTo>
                    <a:pt x="6076950" y="2516124"/>
                  </a:moveTo>
                  <a:lnTo>
                    <a:pt x="6076480" y="2515006"/>
                  </a:lnTo>
                  <a:lnTo>
                    <a:pt x="6074626" y="2513139"/>
                  </a:lnTo>
                  <a:lnTo>
                    <a:pt x="6073495" y="2512682"/>
                  </a:lnTo>
                  <a:lnTo>
                    <a:pt x="6061341" y="2512682"/>
                  </a:lnTo>
                  <a:lnTo>
                    <a:pt x="6060224" y="2513139"/>
                  </a:lnTo>
                  <a:lnTo>
                    <a:pt x="6058357" y="2515006"/>
                  </a:lnTo>
                  <a:lnTo>
                    <a:pt x="6057900" y="2516124"/>
                  </a:lnTo>
                  <a:lnTo>
                    <a:pt x="6057900" y="2518753"/>
                  </a:lnTo>
                  <a:lnTo>
                    <a:pt x="6058357" y="2519883"/>
                  </a:lnTo>
                  <a:lnTo>
                    <a:pt x="6060224" y="2521737"/>
                  </a:lnTo>
                  <a:lnTo>
                    <a:pt x="6061341" y="2522207"/>
                  </a:lnTo>
                  <a:lnTo>
                    <a:pt x="6073495" y="2522207"/>
                  </a:lnTo>
                  <a:lnTo>
                    <a:pt x="6074626" y="2521737"/>
                  </a:lnTo>
                  <a:lnTo>
                    <a:pt x="6076480" y="2519883"/>
                  </a:lnTo>
                  <a:lnTo>
                    <a:pt x="6076950" y="2518753"/>
                  </a:lnTo>
                  <a:lnTo>
                    <a:pt x="6076950" y="2516124"/>
                  </a:lnTo>
                  <a:close/>
                </a:path>
                <a:path w="6750684" h="3359785">
                  <a:moveTo>
                    <a:pt x="6076950" y="1678571"/>
                  </a:moveTo>
                  <a:lnTo>
                    <a:pt x="6076480" y="1677441"/>
                  </a:lnTo>
                  <a:lnTo>
                    <a:pt x="6074626" y="1675587"/>
                  </a:lnTo>
                  <a:lnTo>
                    <a:pt x="6073495" y="1675117"/>
                  </a:lnTo>
                  <a:lnTo>
                    <a:pt x="6061341" y="1675117"/>
                  </a:lnTo>
                  <a:lnTo>
                    <a:pt x="6060224" y="1675587"/>
                  </a:lnTo>
                  <a:lnTo>
                    <a:pt x="6058357" y="1677441"/>
                  </a:lnTo>
                  <a:lnTo>
                    <a:pt x="6057900" y="1678571"/>
                  </a:lnTo>
                  <a:lnTo>
                    <a:pt x="6057900" y="1681200"/>
                  </a:lnTo>
                  <a:lnTo>
                    <a:pt x="6058357" y="1682318"/>
                  </a:lnTo>
                  <a:lnTo>
                    <a:pt x="6060224" y="1684185"/>
                  </a:lnTo>
                  <a:lnTo>
                    <a:pt x="6061341" y="1684642"/>
                  </a:lnTo>
                  <a:lnTo>
                    <a:pt x="6073495" y="1684642"/>
                  </a:lnTo>
                  <a:lnTo>
                    <a:pt x="6074626" y="1684185"/>
                  </a:lnTo>
                  <a:lnTo>
                    <a:pt x="6076480" y="1682318"/>
                  </a:lnTo>
                  <a:lnTo>
                    <a:pt x="6076950" y="1681200"/>
                  </a:lnTo>
                  <a:lnTo>
                    <a:pt x="6076950" y="1678571"/>
                  </a:lnTo>
                  <a:close/>
                </a:path>
                <a:path w="6750684" h="3359785">
                  <a:moveTo>
                    <a:pt x="6076950" y="841006"/>
                  </a:moveTo>
                  <a:lnTo>
                    <a:pt x="6076480" y="839889"/>
                  </a:lnTo>
                  <a:lnTo>
                    <a:pt x="6074626" y="838022"/>
                  </a:lnTo>
                  <a:lnTo>
                    <a:pt x="6073495" y="837552"/>
                  </a:lnTo>
                  <a:lnTo>
                    <a:pt x="6061341" y="837552"/>
                  </a:lnTo>
                  <a:lnTo>
                    <a:pt x="6060224" y="838022"/>
                  </a:lnTo>
                  <a:lnTo>
                    <a:pt x="6058357" y="839889"/>
                  </a:lnTo>
                  <a:lnTo>
                    <a:pt x="6057900" y="841006"/>
                  </a:lnTo>
                  <a:lnTo>
                    <a:pt x="6057900" y="843635"/>
                  </a:lnTo>
                  <a:lnTo>
                    <a:pt x="6058357" y="844753"/>
                  </a:lnTo>
                  <a:lnTo>
                    <a:pt x="6060224" y="846620"/>
                  </a:lnTo>
                  <a:lnTo>
                    <a:pt x="6061341" y="847077"/>
                  </a:lnTo>
                  <a:lnTo>
                    <a:pt x="6073495" y="847077"/>
                  </a:lnTo>
                  <a:lnTo>
                    <a:pt x="6074626" y="846620"/>
                  </a:lnTo>
                  <a:lnTo>
                    <a:pt x="6076480" y="844753"/>
                  </a:lnTo>
                  <a:lnTo>
                    <a:pt x="6076950" y="843635"/>
                  </a:lnTo>
                  <a:lnTo>
                    <a:pt x="6076950" y="841006"/>
                  </a:lnTo>
                  <a:close/>
                </a:path>
                <a:path w="6750684" h="3359785">
                  <a:moveTo>
                    <a:pt x="6076950" y="3441"/>
                  </a:moveTo>
                  <a:lnTo>
                    <a:pt x="6076480" y="2324"/>
                  </a:lnTo>
                  <a:lnTo>
                    <a:pt x="6074626" y="457"/>
                  </a:lnTo>
                  <a:lnTo>
                    <a:pt x="6073495" y="0"/>
                  </a:lnTo>
                  <a:lnTo>
                    <a:pt x="6061341" y="0"/>
                  </a:lnTo>
                  <a:lnTo>
                    <a:pt x="6060224" y="457"/>
                  </a:lnTo>
                  <a:lnTo>
                    <a:pt x="6058357" y="2324"/>
                  </a:lnTo>
                  <a:lnTo>
                    <a:pt x="6057900" y="3441"/>
                  </a:lnTo>
                  <a:lnTo>
                    <a:pt x="6057900" y="6070"/>
                  </a:lnTo>
                  <a:lnTo>
                    <a:pt x="6058357" y="7200"/>
                  </a:lnTo>
                  <a:lnTo>
                    <a:pt x="6060224" y="9055"/>
                  </a:lnTo>
                  <a:lnTo>
                    <a:pt x="6061341" y="9525"/>
                  </a:lnTo>
                  <a:lnTo>
                    <a:pt x="6073495" y="9525"/>
                  </a:lnTo>
                  <a:lnTo>
                    <a:pt x="6074626" y="9055"/>
                  </a:lnTo>
                  <a:lnTo>
                    <a:pt x="6076480" y="7200"/>
                  </a:lnTo>
                  <a:lnTo>
                    <a:pt x="6076950" y="6070"/>
                  </a:lnTo>
                  <a:lnTo>
                    <a:pt x="6076950" y="3441"/>
                  </a:lnTo>
                  <a:close/>
                </a:path>
                <a:path w="6750684" h="3359785">
                  <a:moveTo>
                    <a:pt x="6134100" y="3353689"/>
                  </a:moveTo>
                  <a:lnTo>
                    <a:pt x="6133630" y="3352571"/>
                  </a:lnTo>
                  <a:lnTo>
                    <a:pt x="6131776" y="3350704"/>
                  </a:lnTo>
                  <a:lnTo>
                    <a:pt x="6130645" y="3350247"/>
                  </a:lnTo>
                  <a:lnTo>
                    <a:pt x="6118491" y="3350247"/>
                  </a:lnTo>
                  <a:lnTo>
                    <a:pt x="6117374" y="3350704"/>
                  </a:lnTo>
                  <a:lnTo>
                    <a:pt x="6115507" y="3352571"/>
                  </a:lnTo>
                  <a:lnTo>
                    <a:pt x="6115050" y="3353689"/>
                  </a:lnTo>
                  <a:lnTo>
                    <a:pt x="6115050" y="3356318"/>
                  </a:lnTo>
                  <a:lnTo>
                    <a:pt x="6115507" y="3357435"/>
                  </a:lnTo>
                  <a:lnTo>
                    <a:pt x="6117374" y="3359302"/>
                  </a:lnTo>
                  <a:lnTo>
                    <a:pt x="6118491" y="3359772"/>
                  </a:lnTo>
                  <a:lnTo>
                    <a:pt x="6130645" y="3359772"/>
                  </a:lnTo>
                  <a:lnTo>
                    <a:pt x="6131776" y="3359302"/>
                  </a:lnTo>
                  <a:lnTo>
                    <a:pt x="6133630" y="3357435"/>
                  </a:lnTo>
                  <a:lnTo>
                    <a:pt x="6134100" y="3356318"/>
                  </a:lnTo>
                  <a:lnTo>
                    <a:pt x="6134100" y="3353689"/>
                  </a:lnTo>
                  <a:close/>
                </a:path>
                <a:path w="6750684" h="3359785">
                  <a:moveTo>
                    <a:pt x="6134100" y="2516124"/>
                  </a:moveTo>
                  <a:lnTo>
                    <a:pt x="6133630" y="2515006"/>
                  </a:lnTo>
                  <a:lnTo>
                    <a:pt x="6131776" y="2513139"/>
                  </a:lnTo>
                  <a:lnTo>
                    <a:pt x="6130645" y="2512682"/>
                  </a:lnTo>
                  <a:lnTo>
                    <a:pt x="6118491" y="2512682"/>
                  </a:lnTo>
                  <a:lnTo>
                    <a:pt x="6117374" y="2513139"/>
                  </a:lnTo>
                  <a:lnTo>
                    <a:pt x="6115507" y="2515006"/>
                  </a:lnTo>
                  <a:lnTo>
                    <a:pt x="6115050" y="2516124"/>
                  </a:lnTo>
                  <a:lnTo>
                    <a:pt x="6115050" y="2518753"/>
                  </a:lnTo>
                  <a:lnTo>
                    <a:pt x="6115507" y="2519883"/>
                  </a:lnTo>
                  <a:lnTo>
                    <a:pt x="6117374" y="2521737"/>
                  </a:lnTo>
                  <a:lnTo>
                    <a:pt x="6118491" y="2522207"/>
                  </a:lnTo>
                  <a:lnTo>
                    <a:pt x="6130645" y="2522207"/>
                  </a:lnTo>
                  <a:lnTo>
                    <a:pt x="6131776" y="2521737"/>
                  </a:lnTo>
                  <a:lnTo>
                    <a:pt x="6133630" y="2519883"/>
                  </a:lnTo>
                  <a:lnTo>
                    <a:pt x="6134100" y="2518753"/>
                  </a:lnTo>
                  <a:lnTo>
                    <a:pt x="6134100" y="2516124"/>
                  </a:lnTo>
                  <a:close/>
                </a:path>
                <a:path w="6750684" h="3359785">
                  <a:moveTo>
                    <a:pt x="6134100" y="1678571"/>
                  </a:moveTo>
                  <a:lnTo>
                    <a:pt x="6133630" y="1677441"/>
                  </a:lnTo>
                  <a:lnTo>
                    <a:pt x="6131776" y="1675587"/>
                  </a:lnTo>
                  <a:lnTo>
                    <a:pt x="6130645" y="1675117"/>
                  </a:lnTo>
                  <a:lnTo>
                    <a:pt x="6118491" y="1675117"/>
                  </a:lnTo>
                  <a:lnTo>
                    <a:pt x="6117374" y="1675587"/>
                  </a:lnTo>
                  <a:lnTo>
                    <a:pt x="6115507" y="1677441"/>
                  </a:lnTo>
                  <a:lnTo>
                    <a:pt x="6115050" y="1678571"/>
                  </a:lnTo>
                  <a:lnTo>
                    <a:pt x="6115050" y="1681200"/>
                  </a:lnTo>
                  <a:lnTo>
                    <a:pt x="6115507" y="1682318"/>
                  </a:lnTo>
                  <a:lnTo>
                    <a:pt x="6117374" y="1684185"/>
                  </a:lnTo>
                  <a:lnTo>
                    <a:pt x="6118491" y="1684642"/>
                  </a:lnTo>
                  <a:lnTo>
                    <a:pt x="6130645" y="1684642"/>
                  </a:lnTo>
                  <a:lnTo>
                    <a:pt x="6131776" y="1684185"/>
                  </a:lnTo>
                  <a:lnTo>
                    <a:pt x="6133630" y="1682318"/>
                  </a:lnTo>
                  <a:lnTo>
                    <a:pt x="6134100" y="1681200"/>
                  </a:lnTo>
                  <a:lnTo>
                    <a:pt x="6134100" y="1678571"/>
                  </a:lnTo>
                  <a:close/>
                </a:path>
                <a:path w="6750684" h="3359785">
                  <a:moveTo>
                    <a:pt x="6134100" y="841006"/>
                  </a:moveTo>
                  <a:lnTo>
                    <a:pt x="6133630" y="839889"/>
                  </a:lnTo>
                  <a:lnTo>
                    <a:pt x="6131776" y="838022"/>
                  </a:lnTo>
                  <a:lnTo>
                    <a:pt x="6130645" y="837552"/>
                  </a:lnTo>
                  <a:lnTo>
                    <a:pt x="6118491" y="837552"/>
                  </a:lnTo>
                  <a:lnTo>
                    <a:pt x="6117374" y="838022"/>
                  </a:lnTo>
                  <a:lnTo>
                    <a:pt x="6115507" y="839889"/>
                  </a:lnTo>
                  <a:lnTo>
                    <a:pt x="6115050" y="841006"/>
                  </a:lnTo>
                  <a:lnTo>
                    <a:pt x="6115050" y="843635"/>
                  </a:lnTo>
                  <a:lnTo>
                    <a:pt x="6115507" y="844753"/>
                  </a:lnTo>
                  <a:lnTo>
                    <a:pt x="6117374" y="846620"/>
                  </a:lnTo>
                  <a:lnTo>
                    <a:pt x="6118491" y="847077"/>
                  </a:lnTo>
                  <a:lnTo>
                    <a:pt x="6130645" y="847077"/>
                  </a:lnTo>
                  <a:lnTo>
                    <a:pt x="6131776" y="846620"/>
                  </a:lnTo>
                  <a:lnTo>
                    <a:pt x="6133630" y="844753"/>
                  </a:lnTo>
                  <a:lnTo>
                    <a:pt x="6134100" y="843635"/>
                  </a:lnTo>
                  <a:lnTo>
                    <a:pt x="6134100" y="841006"/>
                  </a:lnTo>
                  <a:close/>
                </a:path>
                <a:path w="6750684" h="3359785">
                  <a:moveTo>
                    <a:pt x="6134100" y="3441"/>
                  </a:moveTo>
                  <a:lnTo>
                    <a:pt x="6133630" y="2324"/>
                  </a:lnTo>
                  <a:lnTo>
                    <a:pt x="6131776" y="457"/>
                  </a:lnTo>
                  <a:lnTo>
                    <a:pt x="6130645" y="0"/>
                  </a:lnTo>
                  <a:lnTo>
                    <a:pt x="6118491" y="0"/>
                  </a:lnTo>
                  <a:lnTo>
                    <a:pt x="6117374" y="457"/>
                  </a:lnTo>
                  <a:lnTo>
                    <a:pt x="6115507" y="2324"/>
                  </a:lnTo>
                  <a:lnTo>
                    <a:pt x="6115050" y="3441"/>
                  </a:lnTo>
                  <a:lnTo>
                    <a:pt x="6115050" y="6070"/>
                  </a:lnTo>
                  <a:lnTo>
                    <a:pt x="6115507" y="7200"/>
                  </a:lnTo>
                  <a:lnTo>
                    <a:pt x="6117374" y="9055"/>
                  </a:lnTo>
                  <a:lnTo>
                    <a:pt x="6118491" y="9525"/>
                  </a:lnTo>
                  <a:lnTo>
                    <a:pt x="6130645" y="9525"/>
                  </a:lnTo>
                  <a:lnTo>
                    <a:pt x="6131776" y="9055"/>
                  </a:lnTo>
                  <a:lnTo>
                    <a:pt x="6133630" y="7200"/>
                  </a:lnTo>
                  <a:lnTo>
                    <a:pt x="6134100" y="6070"/>
                  </a:lnTo>
                  <a:lnTo>
                    <a:pt x="6134100" y="3441"/>
                  </a:lnTo>
                  <a:close/>
                </a:path>
                <a:path w="6750684" h="3359785">
                  <a:moveTo>
                    <a:pt x="6191250" y="3353689"/>
                  </a:moveTo>
                  <a:lnTo>
                    <a:pt x="6190780" y="3352571"/>
                  </a:lnTo>
                  <a:lnTo>
                    <a:pt x="6188926" y="3350704"/>
                  </a:lnTo>
                  <a:lnTo>
                    <a:pt x="6187795" y="3350247"/>
                  </a:lnTo>
                  <a:lnTo>
                    <a:pt x="6175641" y="3350247"/>
                  </a:lnTo>
                  <a:lnTo>
                    <a:pt x="6174524" y="3350704"/>
                  </a:lnTo>
                  <a:lnTo>
                    <a:pt x="6172657" y="3352571"/>
                  </a:lnTo>
                  <a:lnTo>
                    <a:pt x="6172200" y="3353689"/>
                  </a:lnTo>
                  <a:lnTo>
                    <a:pt x="6172200" y="3356318"/>
                  </a:lnTo>
                  <a:lnTo>
                    <a:pt x="6172657" y="3357435"/>
                  </a:lnTo>
                  <a:lnTo>
                    <a:pt x="6174524" y="3359302"/>
                  </a:lnTo>
                  <a:lnTo>
                    <a:pt x="6175641" y="3359772"/>
                  </a:lnTo>
                  <a:lnTo>
                    <a:pt x="6187795" y="3359772"/>
                  </a:lnTo>
                  <a:lnTo>
                    <a:pt x="6188926" y="3359302"/>
                  </a:lnTo>
                  <a:lnTo>
                    <a:pt x="6190780" y="3357435"/>
                  </a:lnTo>
                  <a:lnTo>
                    <a:pt x="6191250" y="3356318"/>
                  </a:lnTo>
                  <a:lnTo>
                    <a:pt x="6191250" y="3353689"/>
                  </a:lnTo>
                  <a:close/>
                </a:path>
                <a:path w="6750684" h="3359785">
                  <a:moveTo>
                    <a:pt x="6191250" y="2516124"/>
                  </a:moveTo>
                  <a:lnTo>
                    <a:pt x="6190780" y="2515006"/>
                  </a:lnTo>
                  <a:lnTo>
                    <a:pt x="6188926" y="2513139"/>
                  </a:lnTo>
                  <a:lnTo>
                    <a:pt x="6187795" y="2512682"/>
                  </a:lnTo>
                  <a:lnTo>
                    <a:pt x="6175641" y="2512682"/>
                  </a:lnTo>
                  <a:lnTo>
                    <a:pt x="6174524" y="2513139"/>
                  </a:lnTo>
                  <a:lnTo>
                    <a:pt x="6172657" y="2515006"/>
                  </a:lnTo>
                  <a:lnTo>
                    <a:pt x="6172200" y="2516124"/>
                  </a:lnTo>
                  <a:lnTo>
                    <a:pt x="6172200" y="2518753"/>
                  </a:lnTo>
                  <a:lnTo>
                    <a:pt x="6172657" y="2519883"/>
                  </a:lnTo>
                  <a:lnTo>
                    <a:pt x="6174524" y="2521737"/>
                  </a:lnTo>
                  <a:lnTo>
                    <a:pt x="6175641" y="2522207"/>
                  </a:lnTo>
                  <a:lnTo>
                    <a:pt x="6187795" y="2522207"/>
                  </a:lnTo>
                  <a:lnTo>
                    <a:pt x="6188926" y="2521737"/>
                  </a:lnTo>
                  <a:lnTo>
                    <a:pt x="6190780" y="2519883"/>
                  </a:lnTo>
                  <a:lnTo>
                    <a:pt x="6191250" y="2518753"/>
                  </a:lnTo>
                  <a:lnTo>
                    <a:pt x="6191250" y="2516124"/>
                  </a:lnTo>
                  <a:close/>
                </a:path>
                <a:path w="6750684" h="3359785">
                  <a:moveTo>
                    <a:pt x="6191250" y="1678571"/>
                  </a:moveTo>
                  <a:lnTo>
                    <a:pt x="6190780" y="1677441"/>
                  </a:lnTo>
                  <a:lnTo>
                    <a:pt x="6188926" y="1675587"/>
                  </a:lnTo>
                  <a:lnTo>
                    <a:pt x="6187795" y="1675117"/>
                  </a:lnTo>
                  <a:lnTo>
                    <a:pt x="6175641" y="1675117"/>
                  </a:lnTo>
                  <a:lnTo>
                    <a:pt x="6174524" y="1675587"/>
                  </a:lnTo>
                  <a:lnTo>
                    <a:pt x="6172657" y="1677441"/>
                  </a:lnTo>
                  <a:lnTo>
                    <a:pt x="6172200" y="1678571"/>
                  </a:lnTo>
                  <a:lnTo>
                    <a:pt x="6172200" y="1681200"/>
                  </a:lnTo>
                  <a:lnTo>
                    <a:pt x="6172657" y="1682318"/>
                  </a:lnTo>
                  <a:lnTo>
                    <a:pt x="6174524" y="1684185"/>
                  </a:lnTo>
                  <a:lnTo>
                    <a:pt x="6175641" y="1684642"/>
                  </a:lnTo>
                  <a:lnTo>
                    <a:pt x="6187795" y="1684642"/>
                  </a:lnTo>
                  <a:lnTo>
                    <a:pt x="6188926" y="1684185"/>
                  </a:lnTo>
                  <a:lnTo>
                    <a:pt x="6190780" y="1682318"/>
                  </a:lnTo>
                  <a:lnTo>
                    <a:pt x="6191250" y="1681200"/>
                  </a:lnTo>
                  <a:lnTo>
                    <a:pt x="6191250" y="1678571"/>
                  </a:lnTo>
                  <a:close/>
                </a:path>
                <a:path w="6750684" h="3359785">
                  <a:moveTo>
                    <a:pt x="6191250" y="841006"/>
                  </a:moveTo>
                  <a:lnTo>
                    <a:pt x="6190780" y="839889"/>
                  </a:lnTo>
                  <a:lnTo>
                    <a:pt x="6188926" y="838022"/>
                  </a:lnTo>
                  <a:lnTo>
                    <a:pt x="6187795" y="837552"/>
                  </a:lnTo>
                  <a:lnTo>
                    <a:pt x="6175641" y="837552"/>
                  </a:lnTo>
                  <a:lnTo>
                    <a:pt x="6174524" y="838022"/>
                  </a:lnTo>
                  <a:lnTo>
                    <a:pt x="6172657" y="839889"/>
                  </a:lnTo>
                  <a:lnTo>
                    <a:pt x="6172200" y="841006"/>
                  </a:lnTo>
                  <a:lnTo>
                    <a:pt x="6172200" y="843635"/>
                  </a:lnTo>
                  <a:lnTo>
                    <a:pt x="6172657" y="844753"/>
                  </a:lnTo>
                  <a:lnTo>
                    <a:pt x="6174524" y="846620"/>
                  </a:lnTo>
                  <a:lnTo>
                    <a:pt x="6175641" y="847077"/>
                  </a:lnTo>
                  <a:lnTo>
                    <a:pt x="6187795" y="847077"/>
                  </a:lnTo>
                  <a:lnTo>
                    <a:pt x="6188926" y="846620"/>
                  </a:lnTo>
                  <a:lnTo>
                    <a:pt x="6190780" y="844753"/>
                  </a:lnTo>
                  <a:lnTo>
                    <a:pt x="6191250" y="843635"/>
                  </a:lnTo>
                  <a:lnTo>
                    <a:pt x="6191250" y="841006"/>
                  </a:lnTo>
                  <a:close/>
                </a:path>
                <a:path w="6750684" h="3359785">
                  <a:moveTo>
                    <a:pt x="6191250" y="3441"/>
                  </a:moveTo>
                  <a:lnTo>
                    <a:pt x="6190780" y="2324"/>
                  </a:lnTo>
                  <a:lnTo>
                    <a:pt x="6188926" y="457"/>
                  </a:lnTo>
                  <a:lnTo>
                    <a:pt x="6187795" y="0"/>
                  </a:lnTo>
                  <a:lnTo>
                    <a:pt x="6175641" y="0"/>
                  </a:lnTo>
                  <a:lnTo>
                    <a:pt x="6174524" y="457"/>
                  </a:lnTo>
                  <a:lnTo>
                    <a:pt x="6172657" y="2324"/>
                  </a:lnTo>
                  <a:lnTo>
                    <a:pt x="6172200" y="3441"/>
                  </a:lnTo>
                  <a:lnTo>
                    <a:pt x="6172200" y="6070"/>
                  </a:lnTo>
                  <a:lnTo>
                    <a:pt x="6172657" y="7200"/>
                  </a:lnTo>
                  <a:lnTo>
                    <a:pt x="6174524" y="9055"/>
                  </a:lnTo>
                  <a:lnTo>
                    <a:pt x="6175641" y="9525"/>
                  </a:lnTo>
                  <a:lnTo>
                    <a:pt x="6187795" y="9525"/>
                  </a:lnTo>
                  <a:lnTo>
                    <a:pt x="6188926" y="9055"/>
                  </a:lnTo>
                  <a:lnTo>
                    <a:pt x="6190780" y="7200"/>
                  </a:lnTo>
                  <a:lnTo>
                    <a:pt x="6191250" y="6070"/>
                  </a:lnTo>
                  <a:lnTo>
                    <a:pt x="6191250" y="3441"/>
                  </a:lnTo>
                  <a:close/>
                </a:path>
                <a:path w="6750684" h="3359785">
                  <a:moveTo>
                    <a:pt x="6248400" y="3353689"/>
                  </a:moveTo>
                  <a:lnTo>
                    <a:pt x="6247930" y="3352571"/>
                  </a:lnTo>
                  <a:lnTo>
                    <a:pt x="6246076" y="3350704"/>
                  </a:lnTo>
                  <a:lnTo>
                    <a:pt x="6244945" y="3350247"/>
                  </a:lnTo>
                  <a:lnTo>
                    <a:pt x="6232791" y="3350247"/>
                  </a:lnTo>
                  <a:lnTo>
                    <a:pt x="6231674" y="3350704"/>
                  </a:lnTo>
                  <a:lnTo>
                    <a:pt x="6229807" y="3352571"/>
                  </a:lnTo>
                  <a:lnTo>
                    <a:pt x="6229350" y="3353689"/>
                  </a:lnTo>
                  <a:lnTo>
                    <a:pt x="6229350" y="3356318"/>
                  </a:lnTo>
                  <a:lnTo>
                    <a:pt x="6229807" y="3357435"/>
                  </a:lnTo>
                  <a:lnTo>
                    <a:pt x="6231674" y="3359302"/>
                  </a:lnTo>
                  <a:lnTo>
                    <a:pt x="6232791" y="3359772"/>
                  </a:lnTo>
                  <a:lnTo>
                    <a:pt x="6244945" y="3359772"/>
                  </a:lnTo>
                  <a:lnTo>
                    <a:pt x="6246076" y="3359302"/>
                  </a:lnTo>
                  <a:lnTo>
                    <a:pt x="6247930" y="3357435"/>
                  </a:lnTo>
                  <a:lnTo>
                    <a:pt x="6248400" y="3356318"/>
                  </a:lnTo>
                  <a:lnTo>
                    <a:pt x="6248400" y="3353689"/>
                  </a:lnTo>
                  <a:close/>
                </a:path>
                <a:path w="6750684" h="3359785">
                  <a:moveTo>
                    <a:pt x="6248400" y="2516124"/>
                  </a:moveTo>
                  <a:lnTo>
                    <a:pt x="6247930" y="2515006"/>
                  </a:lnTo>
                  <a:lnTo>
                    <a:pt x="6246076" y="2513139"/>
                  </a:lnTo>
                  <a:lnTo>
                    <a:pt x="6244945" y="2512682"/>
                  </a:lnTo>
                  <a:lnTo>
                    <a:pt x="6232791" y="2512682"/>
                  </a:lnTo>
                  <a:lnTo>
                    <a:pt x="6231674" y="2513139"/>
                  </a:lnTo>
                  <a:lnTo>
                    <a:pt x="6229807" y="2515006"/>
                  </a:lnTo>
                  <a:lnTo>
                    <a:pt x="6229350" y="2516124"/>
                  </a:lnTo>
                  <a:lnTo>
                    <a:pt x="6229350" y="2518753"/>
                  </a:lnTo>
                  <a:lnTo>
                    <a:pt x="6229807" y="2519883"/>
                  </a:lnTo>
                  <a:lnTo>
                    <a:pt x="6231674" y="2521737"/>
                  </a:lnTo>
                  <a:lnTo>
                    <a:pt x="6232791" y="2522207"/>
                  </a:lnTo>
                  <a:lnTo>
                    <a:pt x="6244945" y="2522207"/>
                  </a:lnTo>
                  <a:lnTo>
                    <a:pt x="6246076" y="2521737"/>
                  </a:lnTo>
                  <a:lnTo>
                    <a:pt x="6247930" y="2519883"/>
                  </a:lnTo>
                  <a:lnTo>
                    <a:pt x="6248400" y="2518753"/>
                  </a:lnTo>
                  <a:lnTo>
                    <a:pt x="6248400" y="2516124"/>
                  </a:lnTo>
                  <a:close/>
                </a:path>
                <a:path w="6750684" h="3359785">
                  <a:moveTo>
                    <a:pt x="6248400" y="1678571"/>
                  </a:moveTo>
                  <a:lnTo>
                    <a:pt x="6247930" y="1677441"/>
                  </a:lnTo>
                  <a:lnTo>
                    <a:pt x="6246076" y="1675587"/>
                  </a:lnTo>
                  <a:lnTo>
                    <a:pt x="6244945" y="1675117"/>
                  </a:lnTo>
                  <a:lnTo>
                    <a:pt x="6232791" y="1675117"/>
                  </a:lnTo>
                  <a:lnTo>
                    <a:pt x="6231674" y="1675587"/>
                  </a:lnTo>
                  <a:lnTo>
                    <a:pt x="6229807" y="1677441"/>
                  </a:lnTo>
                  <a:lnTo>
                    <a:pt x="6229350" y="1678571"/>
                  </a:lnTo>
                  <a:lnTo>
                    <a:pt x="6229350" y="1681200"/>
                  </a:lnTo>
                  <a:lnTo>
                    <a:pt x="6229807" y="1682318"/>
                  </a:lnTo>
                  <a:lnTo>
                    <a:pt x="6231674" y="1684185"/>
                  </a:lnTo>
                  <a:lnTo>
                    <a:pt x="6232791" y="1684642"/>
                  </a:lnTo>
                  <a:lnTo>
                    <a:pt x="6244945" y="1684642"/>
                  </a:lnTo>
                  <a:lnTo>
                    <a:pt x="6246076" y="1684185"/>
                  </a:lnTo>
                  <a:lnTo>
                    <a:pt x="6247930" y="1682318"/>
                  </a:lnTo>
                  <a:lnTo>
                    <a:pt x="6248400" y="1681200"/>
                  </a:lnTo>
                  <a:lnTo>
                    <a:pt x="6248400" y="1678571"/>
                  </a:lnTo>
                  <a:close/>
                </a:path>
                <a:path w="6750684" h="3359785">
                  <a:moveTo>
                    <a:pt x="6248400" y="841006"/>
                  </a:moveTo>
                  <a:lnTo>
                    <a:pt x="6247930" y="839889"/>
                  </a:lnTo>
                  <a:lnTo>
                    <a:pt x="6246076" y="838022"/>
                  </a:lnTo>
                  <a:lnTo>
                    <a:pt x="6244945" y="837552"/>
                  </a:lnTo>
                  <a:lnTo>
                    <a:pt x="6232791" y="837552"/>
                  </a:lnTo>
                  <a:lnTo>
                    <a:pt x="6231674" y="838022"/>
                  </a:lnTo>
                  <a:lnTo>
                    <a:pt x="6229807" y="839889"/>
                  </a:lnTo>
                  <a:lnTo>
                    <a:pt x="6229350" y="841006"/>
                  </a:lnTo>
                  <a:lnTo>
                    <a:pt x="6229350" y="843635"/>
                  </a:lnTo>
                  <a:lnTo>
                    <a:pt x="6229807" y="844753"/>
                  </a:lnTo>
                  <a:lnTo>
                    <a:pt x="6231674" y="846620"/>
                  </a:lnTo>
                  <a:lnTo>
                    <a:pt x="6232791" y="847077"/>
                  </a:lnTo>
                  <a:lnTo>
                    <a:pt x="6244945" y="847077"/>
                  </a:lnTo>
                  <a:lnTo>
                    <a:pt x="6246076" y="846620"/>
                  </a:lnTo>
                  <a:lnTo>
                    <a:pt x="6247930" y="844753"/>
                  </a:lnTo>
                  <a:lnTo>
                    <a:pt x="6248400" y="843635"/>
                  </a:lnTo>
                  <a:lnTo>
                    <a:pt x="6248400" y="841006"/>
                  </a:lnTo>
                  <a:close/>
                </a:path>
                <a:path w="6750684" h="3359785">
                  <a:moveTo>
                    <a:pt x="6248400" y="3441"/>
                  </a:moveTo>
                  <a:lnTo>
                    <a:pt x="6247930" y="2324"/>
                  </a:lnTo>
                  <a:lnTo>
                    <a:pt x="6246076" y="457"/>
                  </a:lnTo>
                  <a:lnTo>
                    <a:pt x="6244945" y="0"/>
                  </a:lnTo>
                  <a:lnTo>
                    <a:pt x="6232791" y="0"/>
                  </a:lnTo>
                  <a:lnTo>
                    <a:pt x="6231674" y="457"/>
                  </a:lnTo>
                  <a:lnTo>
                    <a:pt x="6229807" y="2324"/>
                  </a:lnTo>
                  <a:lnTo>
                    <a:pt x="6229350" y="3441"/>
                  </a:lnTo>
                  <a:lnTo>
                    <a:pt x="6229350" y="6070"/>
                  </a:lnTo>
                  <a:lnTo>
                    <a:pt x="6229807" y="7200"/>
                  </a:lnTo>
                  <a:lnTo>
                    <a:pt x="6231674" y="9055"/>
                  </a:lnTo>
                  <a:lnTo>
                    <a:pt x="6232791" y="9525"/>
                  </a:lnTo>
                  <a:lnTo>
                    <a:pt x="6244945" y="9525"/>
                  </a:lnTo>
                  <a:lnTo>
                    <a:pt x="6246076" y="9055"/>
                  </a:lnTo>
                  <a:lnTo>
                    <a:pt x="6247930" y="7200"/>
                  </a:lnTo>
                  <a:lnTo>
                    <a:pt x="6248400" y="6070"/>
                  </a:lnTo>
                  <a:lnTo>
                    <a:pt x="6248400" y="3441"/>
                  </a:lnTo>
                  <a:close/>
                </a:path>
                <a:path w="6750684" h="3359785">
                  <a:moveTo>
                    <a:pt x="6305550" y="3353689"/>
                  </a:moveTo>
                  <a:lnTo>
                    <a:pt x="6305080" y="3352571"/>
                  </a:lnTo>
                  <a:lnTo>
                    <a:pt x="6303226" y="3350704"/>
                  </a:lnTo>
                  <a:lnTo>
                    <a:pt x="6302095" y="3350247"/>
                  </a:lnTo>
                  <a:lnTo>
                    <a:pt x="6289941" y="3350247"/>
                  </a:lnTo>
                  <a:lnTo>
                    <a:pt x="6288824" y="3350704"/>
                  </a:lnTo>
                  <a:lnTo>
                    <a:pt x="6286957" y="3352571"/>
                  </a:lnTo>
                  <a:lnTo>
                    <a:pt x="6286500" y="3353689"/>
                  </a:lnTo>
                  <a:lnTo>
                    <a:pt x="6286500" y="3356318"/>
                  </a:lnTo>
                  <a:lnTo>
                    <a:pt x="6286957" y="3357435"/>
                  </a:lnTo>
                  <a:lnTo>
                    <a:pt x="6288824" y="3359302"/>
                  </a:lnTo>
                  <a:lnTo>
                    <a:pt x="6289941" y="3359772"/>
                  </a:lnTo>
                  <a:lnTo>
                    <a:pt x="6302095" y="3359772"/>
                  </a:lnTo>
                  <a:lnTo>
                    <a:pt x="6303226" y="3359302"/>
                  </a:lnTo>
                  <a:lnTo>
                    <a:pt x="6305080" y="3357435"/>
                  </a:lnTo>
                  <a:lnTo>
                    <a:pt x="6305550" y="3356318"/>
                  </a:lnTo>
                  <a:lnTo>
                    <a:pt x="6305550" y="3353689"/>
                  </a:lnTo>
                  <a:close/>
                </a:path>
                <a:path w="6750684" h="3359785">
                  <a:moveTo>
                    <a:pt x="6305550" y="2516124"/>
                  </a:moveTo>
                  <a:lnTo>
                    <a:pt x="6305080" y="2515006"/>
                  </a:lnTo>
                  <a:lnTo>
                    <a:pt x="6303226" y="2513139"/>
                  </a:lnTo>
                  <a:lnTo>
                    <a:pt x="6302095" y="2512682"/>
                  </a:lnTo>
                  <a:lnTo>
                    <a:pt x="6289941" y="2512682"/>
                  </a:lnTo>
                  <a:lnTo>
                    <a:pt x="6288824" y="2513139"/>
                  </a:lnTo>
                  <a:lnTo>
                    <a:pt x="6286957" y="2515006"/>
                  </a:lnTo>
                  <a:lnTo>
                    <a:pt x="6286500" y="2516124"/>
                  </a:lnTo>
                  <a:lnTo>
                    <a:pt x="6286500" y="2518753"/>
                  </a:lnTo>
                  <a:lnTo>
                    <a:pt x="6286957" y="2519883"/>
                  </a:lnTo>
                  <a:lnTo>
                    <a:pt x="6288824" y="2521737"/>
                  </a:lnTo>
                  <a:lnTo>
                    <a:pt x="6289941" y="2522207"/>
                  </a:lnTo>
                  <a:lnTo>
                    <a:pt x="6302095" y="2522207"/>
                  </a:lnTo>
                  <a:lnTo>
                    <a:pt x="6303226" y="2521737"/>
                  </a:lnTo>
                  <a:lnTo>
                    <a:pt x="6305080" y="2519883"/>
                  </a:lnTo>
                  <a:lnTo>
                    <a:pt x="6305550" y="2518753"/>
                  </a:lnTo>
                  <a:lnTo>
                    <a:pt x="6305550" y="2516124"/>
                  </a:lnTo>
                  <a:close/>
                </a:path>
                <a:path w="6750684" h="3359785">
                  <a:moveTo>
                    <a:pt x="6305550" y="1678571"/>
                  </a:moveTo>
                  <a:lnTo>
                    <a:pt x="6305080" y="1677441"/>
                  </a:lnTo>
                  <a:lnTo>
                    <a:pt x="6303226" y="1675587"/>
                  </a:lnTo>
                  <a:lnTo>
                    <a:pt x="6302095" y="1675117"/>
                  </a:lnTo>
                  <a:lnTo>
                    <a:pt x="6289941" y="1675117"/>
                  </a:lnTo>
                  <a:lnTo>
                    <a:pt x="6288824" y="1675587"/>
                  </a:lnTo>
                  <a:lnTo>
                    <a:pt x="6286957" y="1677441"/>
                  </a:lnTo>
                  <a:lnTo>
                    <a:pt x="6286500" y="1678571"/>
                  </a:lnTo>
                  <a:lnTo>
                    <a:pt x="6286500" y="1681200"/>
                  </a:lnTo>
                  <a:lnTo>
                    <a:pt x="6286957" y="1682318"/>
                  </a:lnTo>
                  <a:lnTo>
                    <a:pt x="6288824" y="1684185"/>
                  </a:lnTo>
                  <a:lnTo>
                    <a:pt x="6289941" y="1684642"/>
                  </a:lnTo>
                  <a:lnTo>
                    <a:pt x="6302095" y="1684642"/>
                  </a:lnTo>
                  <a:lnTo>
                    <a:pt x="6303226" y="1684185"/>
                  </a:lnTo>
                  <a:lnTo>
                    <a:pt x="6305080" y="1682318"/>
                  </a:lnTo>
                  <a:lnTo>
                    <a:pt x="6305550" y="1681200"/>
                  </a:lnTo>
                  <a:lnTo>
                    <a:pt x="6305550" y="1678571"/>
                  </a:lnTo>
                  <a:close/>
                </a:path>
                <a:path w="6750684" h="3359785">
                  <a:moveTo>
                    <a:pt x="6305550" y="841006"/>
                  </a:moveTo>
                  <a:lnTo>
                    <a:pt x="6305080" y="839889"/>
                  </a:lnTo>
                  <a:lnTo>
                    <a:pt x="6303226" y="838022"/>
                  </a:lnTo>
                  <a:lnTo>
                    <a:pt x="6302095" y="837552"/>
                  </a:lnTo>
                  <a:lnTo>
                    <a:pt x="6289941" y="837552"/>
                  </a:lnTo>
                  <a:lnTo>
                    <a:pt x="6288824" y="838022"/>
                  </a:lnTo>
                  <a:lnTo>
                    <a:pt x="6286957" y="839889"/>
                  </a:lnTo>
                  <a:lnTo>
                    <a:pt x="6286500" y="841006"/>
                  </a:lnTo>
                  <a:lnTo>
                    <a:pt x="6286500" y="843635"/>
                  </a:lnTo>
                  <a:lnTo>
                    <a:pt x="6286957" y="844753"/>
                  </a:lnTo>
                  <a:lnTo>
                    <a:pt x="6288824" y="846620"/>
                  </a:lnTo>
                  <a:lnTo>
                    <a:pt x="6289941" y="847077"/>
                  </a:lnTo>
                  <a:lnTo>
                    <a:pt x="6302095" y="847077"/>
                  </a:lnTo>
                  <a:lnTo>
                    <a:pt x="6303226" y="846620"/>
                  </a:lnTo>
                  <a:lnTo>
                    <a:pt x="6305080" y="844753"/>
                  </a:lnTo>
                  <a:lnTo>
                    <a:pt x="6305550" y="843635"/>
                  </a:lnTo>
                  <a:lnTo>
                    <a:pt x="6305550" y="841006"/>
                  </a:lnTo>
                  <a:close/>
                </a:path>
                <a:path w="6750684" h="3359785">
                  <a:moveTo>
                    <a:pt x="6305550" y="3441"/>
                  </a:moveTo>
                  <a:lnTo>
                    <a:pt x="6305080" y="2324"/>
                  </a:lnTo>
                  <a:lnTo>
                    <a:pt x="6303226" y="457"/>
                  </a:lnTo>
                  <a:lnTo>
                    <a:pt x="6302095" y="0"/>
                  </a:lnTo>
                  <a:lnTo>
                    <a:pt x="6289941" y="0"/>
                  </a:lnTo>
                  <a:lnTo>
                    <a:pt x="6288824" y="457"/>
                  </a:lnTo>
                  <a:lnTo>
                    <a:pt x="6286957" y="2324"/>
                  </a:lnTo>
                  <a:lnTo>
                    <a:pt x="6286500" y="3441"/>
                  </a:lnTo>
                  <a:lnTo>
                    <a:pt x="6286500" y="6070"/>
                  </a:lnTo>
                  <a:lnTo>
                    <a:pt x="6286957" y="7200"/>
                  </a:lnTo>
                  <a:lnTo>
                    <a:pt x="6288824" y="9055"/>
                  </a:lnTo>
                  <a:lnTo>
                    <a:pt x="6289941" y="9525"/>
                  </a:lnTo>
                  <a:lnTo>
                    <a:pt x="6302095" y="9525"/>
                  </a:lnTo>
                  <a:lnTo>
                    <a:pt x="6303226" y="9055"/>
                  </a:lnTo>
                  <a:lnTo>
                    <a:pt x="6305080" y="7200"/>
                  </a:lnTo>
                  <a:lnTo>
                    <a:pt x="6305550" y="6070"/>
                  </a:lnTo>
                  <a:lnTo>
                    <a:pt x="6305550" y="3441"/>
                  </a:lnTo>
                  <a:close/>
                </a:path>
                <a:path w="6750684" h="3359785">
                  <a:moveTo>
                    <a:pt x="6362700" y="3353689"/>
                  </a:moveTo>
                  <a:lnTo>
                    <a:pt x="6362230" y="3352571"/>
                  </a:lnTo>
                  <a:lnTo>
                    <a:pt x="6360376" y="3350704"/>
                  </a:lnTo>
                  <a:lnTo>
                    <a:pt x="6359245" y="3350247"/>
                  </a:lnTo>
                  <a:lnTo>
                    <a:pt x="6347092" y="3350247"/>
                  </a:lnTo>
                  <a:lnTo>
                    <a:pt x="6345974" y="3350704"/>
                  </a:lnTo>
                  <a:lnTo>
                    <a:pt x="6344107" y="3352571"/>
                  </a:lnTo>
                  <a:lnTo>
                    <a:pt x="6343650" y="3353689"/>
                  </a:lnTo>
                  <a:lnTo>
                    <a:pt x="6343650" y="3356318"/>
                  </a:lnTo>
                  <a:lnTo>
                    <a:pt x="6344107" y="3357435"/>
                  </a:lnTo>
                  <a:lnTo>
                    <a:pt x="6345974" y="3359302"/>
                  </a:lnTo>
                  <a:lnTo>
                    <a:pt x="6347092" y="3359772"/>
                  </a:lnTo>
                  <a:lnTo>
                    <a:pt x="6359245" y="3359772"/>
                  </a:lnTo>
                  <a:lnTo>
                    <a:pt x="6360376" y="3359302"/>
                  </a:lnTo>
                  <a:lnTo>
                    <a:pt x="6362230" y="3357435"/>
                  </a:lnTo>
                  <a:lnTo>
                    <a:pt x="6362700" y="3356318"/>
                  </a:lnTo>
                  <a:lnTo>
                    <a:pt x="6362700" y="3353689"/>
                  </a:lnTo>
                  <a:close/>
                </a:path>
                <a:path w="6750684" h="3359785">
                  <a:moveTo>
                    <a:pt x="6362700" y="2516124"/>
                  </a:moveTo>
                  <a:lnTo>
                    <a:pt x="6362230" y="2515006"/>
                  </a:lnTo>
                  <a:lnTo>
                    <a:pt x="6360376" y="2513139"/>
                  </a:lnTo>
                  <a:lnTo>
                    <a:pt x="6359245" y="2512682"/>
                  </a:lnTo>
                  <a:lnTo>
                    <a:pt x="6347092" y="2512682"/>
                  </a:lnTo>
                  <a:lnTo>
                    <a:pt x="6345974" y="2513139"/>
                  </a:lnTo>
                  <a:lnTo>
                    <a:pt x="6344107" y="2515006"/>
                  </a:lnTo>
                  <a:lnTo>
                    <a:pt x="6343650" y="2516124"/>
                  </a:lnTo>
                  <a:lnTo>
                    <a:pt x="6343650" y="2518753"/>
                  </a:lnTo>
                  <a:lnTo>
                    <a:pt x="6344107" y="2519883"/>
                  </a:lnTo>
                  <a:lnTo>
                    <a:pt x="6345974" y="2521737"/>
                  </a:lnTo>
                  <a:lnTo>
                    <a:pt x="6347092" y="2522207"/>
                  </a:lnTo>
                  <a:lnTo>
                    <a:pt x="6359245" y="2522207"/>
                  </a:lnTo>
                  <a:lnTo>
                    <a:pt x="6360376" y="2521737"/>
                  </a:lnTo>
                  <a:lnTo>
                    <a:pt x="6362230" y="2519883"/>
                  </a:lnTo>
                  <a:lnTo>
                    <a:pt x="6362700" y="2518753"/>
                  </a:lnTo>
                  <a:lnTo>
                    <a:pt x="6362700" y="2516124"/>
                  </a:lnTo>
                  <a:close/>
                </a:path>
                <a:path w="6750684" h="3359785">
                  <a:moveTo>
                    <a:pt x="6362700" y="1678571"/>
                  </a:moveTo>
                  <a:lnTo>
                    <a:pt x="6362230" y="1677441"/>
                  </a:lnTo>
                  <a:lnTo>
                    <a:pt x="6360376" y="1675587"/>
                  </a:lnTo>
                  <a:lnTo>
                    <a:pt x="6359245" y="1675117"/>
                  </a:lnTo>
                  <a:lnTo>
                    <a:pt x="6347092" y="1675117"/>
                  </a:lnTo>
                  <a:lnTo>
                    <a:pt x="6345974" y="1675587"/>
                  </a:lnTo>
                  <a:lnTo>
                    <a:pt x="6344107" y="1677441"/>
                  </a:lnTo>
                  <a:lnTo>
                    <a:pt x="6343650" y="1678571"/>
                  </a:lnTo>
                  <a:lnTo>
                    <a:pt x="6343650" y="1681200"/>
                  </a:lnTo>
                  <a:lnTo>
                    <a:pt x="6344107" y="1682318"/>
                  </a:lnTo>
                  <a:lnTo>
                    <a:pt x="6345974" y="1684185"/>
                  </a:lnTo>
                  <a:lnTo>
                    <a:pt x="6347092" y="1684642"/>
                  </a:lnTo>
                  <a:lnTo>
                    <a:pt x="6359245" y="1684642"/>
                  </a:lnTo>
                  <a:lnTo>
                    <a:pt x="6360376" y="1684185"/>
                  </a:lnTo>
                  <a:lnTo>
                    <a:pt x="6362230" y="1682318"/>
                  </a:lnTo>
                  <a:lnTo>
                    <a:pt x="6362700" y="1681200"/>
                  </a:lnTo>
                  <a:lnTo>
                    <a:pt x="6362700" y="1678571"/>
                  </a:lnTo>
                  <a:close/>
                </a:path>
                <a:path w="6750684" h="3359785">
                  <a:moveTo>
                    <a:pt x="6362700" y="841006"/>
                  </a:moveTo>
                  <a:lnTo>
                    <a:pt x="6362230" y="839889"/>
                  </a:lnTo>
                  <a:lnTo>
                    <a:pt x="6360376" y="838022"/>
                  </a:lnTo>
                  <a:lnTo>
                    <a:pt x="6359245" y="837552"/>
                  </a:lnTo>
                  <a:lnTo>
                    <a:pt x="6347092" y="837552"/>
                  </a:lnTo>
                  <a:lnTo>
                    <a:pt x="6345974" y="838022"/>
                  </a:lnTo>
                  <a:lnTo>
                    <a:pt x="6344107" y="839889"/>
                  </a:lnTo>
                  <a:lnTo>
                    <a:pt x="6343650" y="841006"/>
                  </a:lnTo>
                  <a:lnTo>
                    <a:pt x="6343650" y="843635"/>
                  </a:lnTo>
                  <a:lnTo>
                    <a:pt x="6344107" y="844753"/>
                  </a:lnTo>
                  <a:lnTo>
                    <a:pt x="6345974" y="846620"/>
                  </a:lnTo>
                  <a:lnTo>
                    <a:pt x="6347092" y="847077"/>
                  </a:lnTo>
                  <a:lnTo>
                    <a:pt x="6359245" y="847077"/>
                  </a:lnTo>
                  <a:lnTo>
                    <a:pt x="6360376" y="846620"/>
                  </a:lnTo>
                  <a:lnTo>
                    <a:pt x="6362230" y="844753"/>
                  </a:lnTo>
                  <a:lnTo>
                    <a:pt x="6362700" y="843635"/>
                  </a:lnTo>
                  <a:lnTo>
                    <a:pt x="6362700" y="841006"/>
                  </a:lnTo>
                  <a:close/>
                </a:path>
                <a:path w="6750684" h="3359785">
                  <a:moveTo>
                    <a:pt x="6362700" y="3441"/>
                  </a:moveTo>
                  <a:lnTo>
                    <a:pt x="6362230" y="2324"/>
                  </a:lnTo>
                  <a:lnTo>
                    <a:pt x="6360376" y="457"/>
                  </a:lnTo>
                  <a:lnTo>
                    <a:pt x="6359245" y="0"/>
                  </a:lnTo>
                  <a:lnTo>
                    <a:pt x="6347092" y="0"/>
                  </a:lnTo>
                  <a:lnTo>
                    <a:pt x="6345974" y="457"/>
                  </a:lnTo>
                  <a:lnTo>
                    <a:pt x="6344107" y="2324"/>
                  </a:lnTo>
                  <a:lnTo>
                    <a:pt x="6343650" y="3441"/>
                  </a:lnTo>
                  <a:lnTo>
                    <a:pt x="6343650" y="6070"/>
                  </a:lnTo>
                  <a:lnTo>
                    <a:pt x="6344107" y="7200"/>
                  </a:lnTo>
                  <a:lnTo>
                    <a:pt x="6345974" y="9055"/>
                  </a:lnTo>
                  <a:lnTo>
                    <a:pt x="6347092" y="9525"/>
                  </a:lnTo>
                  <a:lnTo>
                    <a:pt x="6359245" y="9525"/>
                  </a:lnTo>
                  <a:lnTo>
                    <a:pt x="6360376" y="9055"/>
                  </a:lnTo>
                  <a:lnTo>
                    <a:pt x="6362230" y="7200"/>
                  </a:lnTo>
                  <a:lnTo>
                    <a:pt x="6362700" y="6070"/>
                  </a:lnTo>
                  <a:lnTo>
                    <a:pt x="6362700" y="3441"/>
                  </a:lnTo>
                  <a:close/>
                </a:path>
                <a:path w="6750684" h="3359785">
                  <a:moveTo>
                    <a:pt x="6419850" y="3353689"/>
                  </a:moveTo>
                  <a:lnTo>
                    <a:pt x="6419380" y="3352571"/>
                  </a:lnTo>
                  <a:lnTo>
                    <a:pt x="6417526" y="3350704"/>
                  </a:lnTo>
                  <a:lnTo>
                    <a:pt x="6416395" y="3350247"/>
                  </a:lnTo>
                  <a:lnTo>
                    <a:pt x="6404242" y="3350247"/>
                  </a:lnTo>
                  <a:lnTo>
                    <a:pt x="6403124" y="3350704"/>
                  </a:lnTo>
                  <a:lnTo>
                    <a:pt x="6401257" y="3352571"/>
                  </a:lnTo>
                  <a:lnTo>
                    <a:pt x="6400800" y="3353689"/>
                  </a:lnTo>
                  <a:lnTo>
                    <a:pt x="6400800" y="3356318"/>
                  </a:lnTo>
                  <a:lnTo>
                    <a:pt x="6401257" y="3357435"/>
                  </a:lnTo>
                  <a:lnTo>
                    <a:pt x="6403124" y="3359302"/>
                  </a:lnTo>
                  <a:lnTo>
                    <a:pt x="6404242" y="3359772"/>
                  </a:lnTo>
                  <a:lnTo>
                    <a:pt x="6416395" y="3359772"/>
                  </a:lnTo>
                  <a:lnTo>
                    <a:pt x="6417526" y="3359302"/>
                  </a:lnTo>
                  <a:lnTo>
                    <a:pt x="6419380" y="3357435"/>
                  </a:lnTo>
                  <a:lnTo>
                    <a:pt x="6419850" y="3356318"/>
                  </a:lnTo>
                  <a:lnTo>
                    <a:pt x="6419850" y="3353689"/>
                  </a:lnTo>
                  <a:close/>
                </a:path>
                <a:path w="6750684" h="3359785">
                  <a:moveTo>
                    <a:pt x="6419850" y="2516124"/>
                  </a:moveTo>
                  <a:lnTo>
                    <a:pt x="6419380" y="2515006"/>
                  </a:lnTo>
                  <a:lnTo>
                    <a:pt x="6417526" y="2513139"/>
                  </a:lnTo>
                  <a:lnTo>
                    <a:pt x="6416395" y="2512682"/>
                  </a:lnTo>
                  <a:lnTo>
                    <a:pt x="6404242" y="2512682"/>
                  </a:lnTo>
                  <a:lnTo>
                    <a:pt x="6403124" y="2513139"/>
                  </a:lnTo>
                  <a:lnTo>
                    <a:pt x="6401257" y="2515006"/>
                  </a:lnTo>
                  <a:lnTo>
                    <a:pt x="6400800" y="2516124"/>
                  </a:lnTo>
                  <a:lnTo>
                    <a:pt x="6400800" y="2518753"/>
                  </a:lnTo>
                  <a:lnTo>
                    <a:pt x="6401257" y="2519883"/>
                  </a:lnTo>
                  <a:lnTo>
                    <a:pt x="6403124" y="2521737"/>
                  </a:lnTo>
                  <a:lnTo>
                    <a:pt x="6404242" y="2522207"/>
                  </a:lnTo>
                  <a:lnTo>
                    <a:pt x="6416395" y="2522207"/>
                  </a:lnTo>
                  <a:lnTo>
                    <a:pt x="6417526" y="2521737"/>
                  </a:lnTo>
                  <a:lnTo>
                    <a:pt x="6419380" y="2519883"/>
                  </a:lnTo>
                  <a:lnTo>
                    <a:pt x="6419850" y="2518753"/>
                  </a:lnTo>
                  <a:lnTo>
                    <a:pt x="6419850" y="2516124"/>
                  </a:lnTo>
                  <a:close/>
                </a:path>
                <a:path w="6750684" h="3359785">
                  <a:moveTo>
                    <a:pt x="6419850" y="1678571"/>
                  </a:moveTo>
                  <a:lnTo>
                    <a:pt x="6419380" y="1677441"/>
                  </a:lnTo>
                  <a:lnTo>
                    <a:pt x="6417526" y="1675587"/>
                  </a:lnTo>
                  <a:lnTo>
                    <a:pt x="6416395" y="1675117"/>
                  </a:lnTo>
                  <a:lnTo>
                    <a:pt x="6404242" y="1675117"/>
                  </a:lnTo>
                  <a:lnTo>
                    <a:pt x="6403124" y="1675587"/>
                  </a:lnTo>
                  <a:lnTo>
                    <a:pt x="6401257" y="1677441"/>
                  </a:lnTo>
                  <a:lnTo>
                    <a:pt x="6400800" y="1678571"/>
                  </a:lnTo>
                  <a:lnTo>
                    <a:pt x="6400800" y="1681200"/>
                  </a:lnTo>
                  <a:lnTo>
                    <a:pt x="6401257" y="1682318"/>
                  </a:lnTo>
                  <a:lnTo>
                    <a:pt x="6403124" y="1684185"/>
                  </a:lnTo>
                  <a:lnTo>
                    <a:pt x="6404242" y="1684642"/>
                  </a:lnTo>
                  <a:lnTo>
                    <a:pt x="6416395" y="1684642"/>
                  </a:lnTo>
                  <a:lnTo>
                    <a:pt x="6417526" y="1684185"/>
                  </a:lnTo>
                  <a:lnTo>
                    <a:pt x="6419380" y="1682318"/>
                  </a:lnTo>
                  <a:lnTo>
                    <a:pt x="6419850" y="1681200"/>
                  </a:lnTo>
                  <a:lnTo>
                    <a:pt x="6419850" y="1678571"/>
                  </a:lnTo>
                  <a:close/>
                </a:path>
                <a:path w="6750684" h="3359785">
                  <a:moveTo>
                    <a:pt x="6419850" y="841006"/>
                  </a:moveTo>
                  <a:lnTo>
                    <a:pt x="6419380" y="839889"/>
                  </a:lnTo>
                  <a:lnTo>
                    <a:pt x="6417526" y="838022"/>
                  </a:lnTo>
                  <a:lnTo>
                    <a:pt x="6416395" y="837552"/>
                  </a:lnTo>
                  <a:lnTo>
                    <a:pt x="6404242" y="837552"/>
                  </a:lnTo>
                  <a:lnTo>
                    <a:pt x="6403124" y="838022"/>
                  </a:lnTo>
                  <a:lnTo>
                    <a:pt x="6401257" y="839889"/>
                  </a:lnTo>
                  <a:lnTo>
                    <a:pt x="6400800" y="841006"/>
                  </a:lnTo>
                  <a:lnTo>
                    <a:pt x="6400800" y="843635"/>
                  </a:lnTo>
                  <a:lnTo>
                    <a:pt x="6401257" y="844753"/>
                  </a:lnTo>
                  <a:lnTo>
                    <a:pt x="6403124" y="846620"/>
                  </a:lnTo>
                  <a:lnTo>
                    <a:pt x="6404242" y="847077"/>
                  </a:lnTo>
                  <a:lnTo>
                    <a:pt x="6416395" y="847077"/>
                  </a:lnTo>
                  <a:lnTo>
                    <a:pt x="6417526" y="846620"/>
                  </a:lnTo>
                  <a:lnTo>
                    <a:pt x="6419380" y="844753"/>
                  </a:lnTo>
                  <a:lnTo>
                    <a:pt x="6419850" y="843635"/>
                  </a:lnTo>
                  <a:lnTo>
                    <a:pt x="6419850" y="841006"/>
                  </a:lnTo>
                  <a:close/>
                </a:path>
                <a:path w="6750684" h="3359785">
                  <a:moveTo>
                    <a:pt x="6419850" y="3441"/>
                  </a:moveTo>
                  <a:lnTo>
                    <a:pt x="6419380" y="2324"/>
                  </a:lnTo>
                  <a:lnTo>
                    <a:pt x="6417526" y="457"/>
                  </a:lnTo>
                  <a:lnTo>
                    <a:pt x="6416395" y="0"/>
                  </a:lnTo>
                  <a:lnTo>
                    <a:pt x="6404242" y="0"/>
                  </a:lnTo>
                  <a:lnTo>
                    <a:pt x="6403124" y="457"/>
                  </a:lnTo>
                  <a:lnTo>
                    <a:pt x="6401257" y="2324"/>
                  </a:lnTo>
                  <a:lnTo>
                    <a:pt x="6400800" y="3441"/>
                  </a:lnTo>
                  <a:lnTo>
                    <a:pt x="6400800" y="6070"/>
                  </a:lnTo>
                  <a:lnTo>
                    <a:pt x="6401257" y="7200"/>
                  </a:lnTo>
                  <a:lnTo>
                    <a:pt x="6403124" y="9055"/>
                  </a:lnTo>
                  <a:lnTo>
                    <a:pt x="6404242" y="9525"/>
                  </a:lnTo>
                  <a:lnTo>
                    <a:pt x="6416395" y="9525"/>
                  </a:lnTo>
                  <a:lnTo>
                    <a:pt x="6417526" y="9055"/>
                  </a:lnTo>
                  <a:lnTo>
                    <a:pt x="6419380" y="7200"/>
                  </a:lnTo>
                  <a:lnTo>
                    <a:pt x="6419850" y="6070"/>
                  </a:lnTo>
                  <a:lnTo>
                    <a:pt x="6419850" y="3441"/>
                  </a:lnTo>
                  <a:close/>
                </a:path>
                <a:path w="6750684" h="3359785">
                  <a:moveTo>
                    <a:pt x="6477000" y="3353689"/>
                  </a:moveTo>
                  <a:lnTo>
                    <a:pt x="6476530" y="3352571"/>
                  </a:lnTo>
                  <a:lnTo>
                    <a:pt x="6474676" y="3350704"/>
                  </a:lnTo>
                  <a:lnTo>
                    <a:pt x="6473545" y="3350247"/>
                  </a:lnTo>
                  <a:lnTo>
                    <a:pt x="6461392" y="3350247"/>
                  </a:lnTo>
                  <a:lnTo>
                    <a:pt x="6460274" y="3350704"/>
                  </a:lnTo>
                  <a:lnTo>
                    <a:pt x="6458407" y="3352571"/>
                  </a:lnTo>
                  <a:lnTo>
                    <a:pt x="6457950" y="3353689"/>
                  </a:lnTo>
                  <a:lnTo>
                    <a:pt x="6457950" y="3356318"/>
                  </a:lnTo>
                  <a:lnTo>
                    <a:pt x="6458407" y="3357435"/>
                  </a:lnTo>
                  <a:lnTo>
                    <a:pt x="6460274" y="3359302"/>
                  </a:lnTo>
                  <a:lnTo>
                    <a:pt x="6461392" y="3359772"/>
                  </a:lnTo>
                  <a:lnTo>
                    <a:pt x="6473545" y="3359772"/>
                  </a:lnTo>
                  <a:lnTo>
                    <a:pt x="6474676" y="3359302"/>
                  </a:lnTo>
                  <a:lnTo>
                    <a:pt x="6476530" y="3357435"/>
                  </a:lnTo>
                  <a:lnTo>
                    <a:pt x="6477000" y="3356318"/>
                  </a:lnTo>
                  <a:lnTo>
                    <a:pt x="6477000" y="3353689"/>
                  </a:lnTo>
                  <a:close/>
                </a:path>
                <a:path w="6750684" h="3359785">
                  <a:moveTo>
                    <a:pt x="6477000" y="2516124"/>
                  </a:moveTo>
                  <a:lnTo>
                    <a:pt x="6476530" y="2515006"/>
                  </a:lnTo>
                  <a:lnTo>
                    <a:pt x="6474676" y="2513139"/>
                  </a:lnTo>
                  <a:lnTo>
                    <a:pt x="6473545" y="2512682"/>
                  </a:lnTo>
                  <a:lnTo>
                    <a:pt x="6461392" y="2512682"/>
                  </a:lnTo>
                  <a:lnTo>
                    <a:pt x="6460274" y="2513139"/>
                  </a:lnTo>
                  <a:lnTo>
                    <a:pt x="6458407" y="2515006"/>
                  </a:lnTo>
                  <a:lnTo>
                    <a:pt x="6457950" y="2516124"/>
                  </a:lnTo>
                  <a:lnTo>
                    <a:pt x="6457950" y="2518753"/>
                  </a:lnTo>
                  <a:lnTo>
                    <a:pt x="6458407" y="2519883"/>
                  </a:lnTo>
                  <a:lnTo>
                    <a:pt x="6460274" y="2521737"/>
                  </a:lnTo>
                  <a:lnTo>
                    <a:pt x="6461392" y="2522207"/>
                  </a:lnTo>
                  <a:lnTo>
                    <a:pt x="6473545" y="2522207"/>
                  </a:lnTo>
                  <a:lnTo>
                    <a:pt x="6474676" y="2521737"/>
                  </a:lnTo>
                  <a:lnTo>
                    <a:pt x="6476530" y="2519883"/>
                  </a:lnTo>
                  <a:lnTo>
                    <a:pt x="6477000" y="2518753"/>
                  </a:lnTo>
                  <a:lnTo>
                    <a:pt x="6477000" y="2516124"/>
                  </a:lnTo>
                  <a:close/>
                </a:path>
                <a:path w="6750684" h="3359785">
                  <a:moveTo>
                    <a:pt x="6477000" y="1678571"/>
                  </a:moveTo>
                  <a:lnTo>
                    <a:pt x="6476530" y="1677441"/>
                  </a:lnTo>
                  <a:lnTo>
                    <a:pt x="6474676" y="1675587"/>
                  </a:lnTo>
                  <a:lnTo>
                    <a:pt x="6473545" y="1675117"/>
                  </a:lnTo>
                  <a:lnTo>
                    <a:pt x="6461392" y="1675117"/>
                  </a:lnTo>
                  <a:lnTo>
                    <a:pt x="6460274" y="1675587"/>
                  </a:lnTo>
                  <a:lnTo>
                    <a:pt x="6458407" y="1677441"/>
                  </a:lnTo>
                  <a:lnTo>
                    <a:pt x="6457950" y="1678571"/>
                  </a:lnTo>
                  <a:lnTo>
                    <a:pt x="6457950" y="1681200"/>
                  </a:lnTo>
                  <a:lnTo>
                    <a:pt x="6458407" y="1682318"/>
                  </a:lnTo>
                  <a:lnTo>
                    <a:pt x="6460274" y="1684185"/>
                  </a:lnTo>
                  <a:lnTo>
                    <a:pt x="6461392" y="1684642"/>
                  </a:lnTo>
                  <a:lnTo>
                    <a:pt x="6473545" y="1684642"/>
                  </a:lnTo>
                  <a:lnTo>
                    <a:pt x="6474676" y="1684185"/>
                  </a:lnTo>
                  <a:lnTo>
                    <a:pt x="6476530" y="1682318"/>
                  </a:lnTo>
                  <a:lnTo>
                    <a:pt x="6477000" y="1681200"/>
                  </a:lnTo>
                  <a:lnTo>
                    <a:pt x="6477000" y="1678571"/>
                  </a:lnTo>
                  <a:close/>
                </a:path>
                <a:path w="6750684" h="3359785">
                  <a:moveTo>
                    <a:pt x="6477000" y="841006"/>
                  </a:moveTo>
                  <a:lnTo>
                    <a:pt x="6476530" y="839889"/>
                  </a:lnTo>
                  <a:lnTo>
                    <a:pt x="6474676" y="838022"/>
                  </a:lnTo>
                  <a:lnTo>
                    <a:pt x="6473545" y="837552"/>
                  </a:lnTo>
                  <a:lnTo>
                    <a:pt x="6461392" y="837552"/>
                  </a:lnTo>
                  <a:lnTo>
                    <a:pt x="6460274" y="838022"/>
                  </a:lnTo>
                  <a:lnTo>
                    <a:pt x="6458407" y="839889"/>
                  </a:lnTo>
                  <a:lnTo>
                    <a:pt x="6457950" y="841006"/>
                  </a:lnTo>
                  <a:lnTo>
                    <a:pt x="6457950" y="843635"/>
                  </a:lnTo>
                  <a:lnTo>
                    <a:pt x="6458407" y="844753"/>
                  </a:lnTo>
                  <a:lnTo>
                    <a:pt x="6460274" y="846620"/>
                  </a:lnTo>
                  <a:lnTo>
                    <a:pt x="6461392" y="847077"/>
                  </a:lnTo>
                  <a:lnTo>
                    <a:pt x="6473545" y="847077"/>
                  </a:lnTo>
                  <a:lnTo>
                    <a:pt x="6474676" y="846620"/>
                  </a:lnTo>
                  <a:lnTo>
                    <a:pt x="6476530" y="844753"/>
                  </a:lnTo>
                  <a:lnTo>
                    <a:pt x="6477000" y="843635"/>
                  </a:lnTo>
                  <a:lnTo>
                    <a:pt x="6477000" y="841006"/>
                  </a:lnTo>
                  <a:close/>
                </a:path>
                <a:path w="6750684" h="3359785">
                  <a:moveTo>
                    <a:pt x="6477000" y="3441"/>
                  </a:moveTo>
                  <a:lnTo>
                    <a:pt x="6476530" y="2324"/>
                  </a:lnTo>
                  <a:lnTo>
                    <a:pt x="6474676" y="457"/>
                  </a:lnTo>
                  <a:lnTo>
                    <a:pt x="6473545" y="0"/>
                  </a:lnTo>
                  <a:lnTo>
                    <a:pt x="6461392" y="0"/>
                  </a:lnTo>
                  <a:lnTo>
                    <a:pt x="6460274" y="457"/>
                  </a:lnTo>
                  <a:lnTo>
                    <a:pt x="6458407" y="2324"/>
                  </a:lnTo>
                  <a:lnTo>
                    <a:pt x="6457950" y="3441"/>
                  </a:lnTo>
                  <a:lnTo>
                    <a:pt x="6457950" y="6070"/>
                  </a:lnTo>
                  <a:lnTo>
                    <a:pt x="6458407" y="7200"/>
                  </a:lnTo>
                  <a:lnTo>
                    <a:pt x="6460274" y="9055"/>
                  </a:lnTo>
                  <a:lnTo>
                    <a:pt x="6461392" y="9525"/>
                  </a:lnTo>
                  <a:lnTo>
                    <a:pt x="6473545" y="9525"/>
                  </a:lnTo>
                  <a:lnTo>
                    <a:pt x="6474676" y="9055"/>
                  </a:lnTo>
                  <a:lnTo>
                    <a:pt x="6476530" y="7200"/>
                  </a:lnTo>
                  <a:lnTo>
                    <a:pt x="6477000" y="6070"/>
                  </a:lnTo>
                  <a:lnTo>
                    <a:pt x="6477000" y="3441"/>
                  </a:lnTo>
                  <a:close/>
                </a:path>
                <a:path w="6750684" h="3359785">
                  <a:moveTo>
                    <a:pt x="6534150" y="3353689"/>
                  </a:moveTo>
                  <a:lnTo>
                    <a:pt x="6533680" y="3352571"/>
                  </a:lnTo>
                  <a:lnTo>
                    <a:pt x="6531826" y="3350704"/>
                  </a:lnTo>
                  <a:lnTo>
                    <a:pt x="6530695" y="3350247"/>
                  </a:lnTo>
                  <a:lnTo>
                    <a:pt x="6518542" y="3350247"/>
                  </a:lnTo>
                  <a:lnTo>
                    <a:pt x="6517424" y="3350704"/>
                  </a:lnTo>
                  <a:lnTo>
                    <a:pt x="6515557" y="3352571"/>
                  </a:lnTo>
                  <a:lnTo>
                    <a:pt x="6515100" y="3353689"/>
                  </a:lnTo>
                  <a:lnTo>
                    <a:pt x="6515100" y="3356318"/>
                  </a:lnTo>
                  <a:lnTo>
                    <a:pt x="6515557" y="3357435"/>
                  </a:lnTo>
                  <a:lnTo>
                    <a:pt x="6517424" y="3359302"/>
                  </a:lnTo>
                  <a:lnTo>
                    <a:pt x="6518542" y="3359772"/>
                  </a:lnTo>
                  <a:lnTo>
                    <a:pt x="6530695" y="3359772"/>
                  </a:lnTo>
                  <a:lnTo>
                    <a:pt x="6531826" y="3359302"/>
                  </a:lnTo>
                  <a:lnTo>
                    <a:pt x="6533680" y="3357435"/>
                  </a:lnTo>
                  <a:lnTo>
                    <a:pt x="6534150" y="3356318"/>
                  </a:lnTo>
                  <a:lnTo>
                    <a:pt x="6534150" y="3353689"/>
                  </a:lnTo>
                  <a:close/>
                </a:path>
                <a:path w="6750684" h="3359785">
                  <a:moveTo>
                    <a:pt x="6534150" y="2516124"/>
                  </a:moveTo>
                  <a:lnTo>
                    <a:pt x="6533680" y="2515006"/>
                  </a:lnTo>
                  <a:lnTo>
                    <a:pt x="6531826" y="2513139"/>
                  </a:lnTo>
                  <a:lnTo>
                    <a:pt x="6530695" y="2512682"/>
                  </a:lnTo>
                  <a:lnTo>
                    <a:pt x="6518542" y="2512682"/>
                  </a:lnTo>
                  <a:lnTo>
                    <a:pt x="6517424" y="2513139"/>
                  </a:lnTo>
                  <a:lnTo>
                    <a:pt x="6515557" y="2515006"/>
                  </a:lnTo>
                  <a:lnTo>
                    <a:pt x="6515100" y="2516124"/>
                  </a:lnTo>
                  <a:lnTo>
                    <a:pt x="6515100" y="2518753"/>
                  </a:lnTo>
                  <a:lnTo>
                    <a:pt x="6515557" y="2519883"/>
                  </a:lnTo>
                  <a:lnTo>
                    <a:pt x="6517424" y="2521737"/>
                  </a:lnTo>
                  <a:lnTo>
                    <a:pt x="6518542" y="2522207"/>
                  </a:lnTo>
                  <a:lnTo>
                    <a:pt x="6530695" y="2522207"/>
                  </a:lnTo>
                  <a:lnTo>
                    <a:pt x="6531826" y="2521737"/>
                  </a:lnTo>
                  <a:lnTo>
                    <a:pt x="6533680" y="2519883"/>
                  </a:lnTo>
                  <a:lnTo>
                    <a:pt x="6534150" y="2518753"/>
                  </a:lnTo>
                  <a:lnTo>
                    <a:pt x="6534150" y="2516124"/>
                  </a:lnTo>
                  <a:close/>
                </a:path>
                <a:path w="6750684" h="3359785">
                  <a:moveTo>
                    <a:pt x="6534150" y="1678571"/>
                  </a:moveTo>
                  <a:lnTo>
                    <a:pt x="6533680" y="1677441"/>
                  </a:lnTo>
                  <a:lnTo>
                    <a:pt x="6531826" y="1675587"/>
                  </a:lnTo>
                  <a:lnTo>
                    <a:pt x="6530695" y="1675117"/>
                  </a:lnTo>
                  <a:lnTo>
                    <a:pt x="6518542" y="1675117"/>
                  </a:lnTo>
                  <a:lnTo>
                    <a:pt x="6517424" y="1675587"/>
                  </a:lnTo>
                  <a:lnTo>
                    <a:pt x="6515557" y="1677441"/>
                  </a:lnTo>
                  <a:lnTo>
                    <a:pt x="6515100" y="1678571"/>
                  </a:lnTo>
                  <a:lnTo>
                    <a:pt x="6515100" y="1681200"/>
                  </a:lnTo>
                  <a:lnTo>
                    <a:pt x="6515557" y="1682318"/>
                  </a:lnTo>
                  <a:lnTo>
                    <a:pt x="6517424" y="1684185"/>
                  </a:lnTo>
                  <a:lnTo>
                    <a:pt x="6518542" y="1684642"/>
                  </a:lnTo>
                  <a:lnTo>
                    <a:pt x="6530695" y="1684642"/>
                  </a:lnTo>
                  <a:lnTo>
                    <a:pt x="6531826" y="1684185"/>
                  </a:lnTo>
                  <a:lnTo>
                    <a:pt x="6533680" y="1682318"/>
                  </a:lnTo>
                  <a:lnTo>
                    <a:pt x="6534150" y="1681200"/>
                  </a:lnTo>
                  <a:lnTo>
                    <a:pt x="6534150" y="1678571"/>
                  </a:lnTo>
                  <a:close/>
                </a:path>
                <a:path w="6750684" h="3359785">
                  <a:moveTo>
                    <a:pt x="6534150" y="841006"/>
                  </a:moveTo>
                  <a:lnTo>
                    <a:pt x="6533680" y="839889"/>
                  </a:lnTo>
                  <a:lnTo>
                    <a:pt x="6531826" y="838022"/>
                  </a:lnTo>
                  <a:lnTo>
                    <a:pt x="6530695" y="837552"/>
                  </a:lnTo>
                  <a:lnTo>
                    <a:pt x="6518542" y="837552"/>
                  </a:lnTo>
                  <a:lnTo>
                    <a:pt x="6517424" y="838022"/>
                  </a:lnTo>
                  <a:lnTo>
                    <a:pt x="6515557" y="839889"/>
                  </a:lnTo>
                  <a:lnTo>
                    <a:pt x="6515100" y="841006"/>
                  </a:lnTo>
                  <a:lnTo>
                    <a:pt x="6515100" y="843635"/>
                  </a:lnTo>
                  <a:lnTo>
                    <a:pt x="6515557" y="844753"/>
                  </a:lnTo>
                  <a:lnTo>
                    <a:pt x="6517424" y="846620"/>
                  </a:lnTo>
                  <a:lnTo>
                    <a:pt x="6518542" y="847077"/>
                  </a:lnTo>
                  <a:lnTo>
                    <a:pt x="6530695" y="847077"/>
                  </a:lnTo>
                  <a:lnTo>
                    <a:pt x="6531826" y="846620"/>
                  </a:lnTo>
                  <a:lnTo>
                    <a:pt x="6533680" y="844753"/>
                  </a:lnTo>
                  <a:lnTo>
                    <a:pt x="6534150" y="843635"/>
                  </a:lnTo>
                  <a:lnTo>
                    <a:pt x="6534150" y="841006"/>
                  </a:lnTo>
                  <a:close/>
                </a:path>
                <a:path w="6750684" h="3359785">
                  <a:moveTo>
                    <a:pt x="6534150" y="3441"/>
                  </a:moveTo>
                  <a:lnTo>
                    <a:pt x="6533680" y="2324"/>
                  </a:lnTo>
                  <a:lnTo>
                    <a:pt x="6531826" y="457"/>
                  </a:lnTo>
                  <a:lnTo>
                    <a:pt x="6530695" y="0"/>
                  </a:lnTo>
                  <a:lnTo>
                    <a:pt x="6518542" y="0"/>
                  </a:lnTo>
                  <a:lnTo>
                    <a:pt x="6517424" y="457"/>
                  </a:lnTo>
                  <a:lnTo>
                    <a:pt x="6515557" y="2324"/>
                  </a:lnTo>
                  <a:lnTo>
                    <a:pt x="6515100" y="3441"/>
                  </a:lnTo>
                  <a:lnTo>
                    <a:pt x="6515100" y="6070"/>
                  </a:lnTo>
                  <a:lnTo>
                    <a:pt x="6515557" y="7200"/>
                  </a:lnTo>
                  <a:lnTo>
                    <a:pt x="6517424" y="9055"/>
                  </a:lnTo>
                  <a:lnTo>
                    <a:pt x="6518542" y="9525"/>
                  </a:lnTo>
                  <a:lnTo>
                    <a:pt x="6530695" y="9525"/>
                  </a:lnTo>
                  <a:lnTo>
                    <a:pt x="6531826" y="9055"/>
                  </a:lnTo>
                  <a:lnTo>
                    <a:pt x="6533680" y="7200"/>
                  </a:lnTo>
                  <a:lnTo>
                    <a:pt x="6534150" y="6070"/>
                  </a:lnTo>
                  <a:lnTo>
                    <a:pt x="6534150" y="3441"/>
                  </a:lnTo>
                  <a:close/>
                </a:path>
                <a:path w="6750684" h="3359785">
                  <a:moveTo>
                    <a:pt x="6591300" y="3353689"/>
                  </a:moveTo>
                  <a:lnTo>
                    <a:pt x="6590830" y="3352571"/>
                  </a:lnTo>
                  <a:lnTo>
                    <a:pt x="6588976" y="3350704"/>
                  </a:lnTo>
                  <a:lnTo>
                    <a:pt x="6587845" y="3350247"/>
                  </a:lnTo>
                  <a:lnTo>
                    <a:pt x="6575692" y="3350247"/>
                  </a:lnTo>
                  <a:lnTo>
                    <a:pt x="6574574" y="3350704"/>
                  </a:lnTo>
                  <a:lnTo>
                    <a:pt x="6572707" y="3352571"/>
                  </a:lnTo>
                  <a:lnTo>
                    <a:pt x="6572250" y="3353689"/>
                  </a:lnTo>
                  <a:lnTo>
                    <a:pt x="6572250" y="3356318"/>
                  </a:lnTo>
                  <a:lnTo>
                    <a:pt x="6572707" y="3357435"/>
                  </a:lnTo>
                  <a:lnTo>
                    <a:pt x="6574574" y="3359302"/>
                  </a:lnTo>
                  <a:lnTo>
                    <a:pt x="6575692" y="3359772"/>
                  </a:lnTo>
                  <a:lnTo>
                    <a:pt x="6587845" y="3359772"/>
                  </a:lnTo>
                  <a:lnTo>
                    <a:pt x="6588976" y="3359302"/>
                  </a:lnTo>
                  <a:lnTo>
                    <a:pt x="6590830" y="3357435"/>
                  </a:lnTo>
                  <a:lnTo>
                    <a:pt x="6591300" y="3356318"/>
                  </a:lnTo>
                  <a:lnTo>
                    <a:pt x="6591300" y="3353689"/>
                  </a:lnTo>
                  <a:close/>
                </a:path>
                <a:path w="6750684" h="3359785">
                  <a:moveTo>
                    <a:pt x="6591300" y="2516124"/>
                  </a:moveTo>
                  <a:lnTo>
                    <a:pt x="6590830" y="2515006"/>
                  </a:lnTo>
                  <a:lnTo>
                    <a:pt x="6588976" y="2513139"/>
                  </a:lnTo>
                  <a:lnTo>
                    <a:pt x="6587845" y="2512682"/>
                  </a:lnTo>
                  <a:lnTo>
                    <a:pt x="6575692" y="2512682"/>
                  </a:lnTo>
                  <a:lnTo>
                    <a:pt x="6574574" y="2513139"/>
                  </a:lnTo>
                  <a:lnTo>
                    <a:pt x="6572707" y="2515006"/>
                  </a:lnTo>
                  <a:lnTo>
                    <a:pt x="6572250" y="2516124"/>
                  </a:lnTo>
                  <a:lnTo>
                    <a:pt x="6572250" y="2518753"/>
                  </a:lnTo>
                  <a:lnTo>
                    <a:pt x="6572707" y="2519883"/>
                  </a:lnTo>
                  <a:lnTo>
                    <a:pt x="6574574" y="2521737"/>
                  </a:lnTo>
                  <a:lnTo>
                    <a:pt x="6575692" y="2522207"/>
                  </a:lnTo>
                  <a:lnTo>
                    <a:pt x="6587845" y="2522207"/>
                  </a:lnTo>
                  <a:lnTo>
                    <a:pt x="6588976" y="2521737"/>
                  </a:lnTo>
                  <a:lnTo>
                    <a:pt x="6590830" y="2519883"/>
                  </a:lnTo>
                  <a:lnTo>
                    <a:pt x="6591300" y="2518753"/>
                  </a:lnTo>
                  <a:lnTo>
                    <a:pt x="6591300" y="2516124"/>
                  </a:lnTo>
                  <a:close/>
                </a:path>
                <a:path w="6750684" h="3359785">
                  <a:moveTo>
                    <a:pt x="6591300" y="1678571"/>
                  </a:moveTo>
                  <a:lnTo>
                    <a:pt x="6590830" y="1677441"/>
                  </a:lnTo>
                  <a:lnTo>
                    <a:pt x="6588976" y="1675587"/>
                  </a:lnTo>
                  <a:lnTo>
                    <a:pt x="6587845" y="1675117"/>
                  </a:lnTo>
                  <a:lnTo>
                    <a:pt x="6575692" y="1675117"/>
                  </a:lnTo>
                  <a:lnTo>
                    <a:pt x="6574574" y="1675587"/>
                  </a:lnTo>
                  <a:lnTo>
                    <a:pt x="6572707" y="1677441"/>
                  </a:lnTo>
                  <a:lnTo>
                    <a:pt x="6572250" y="1678571"/>
                  </a:lnTo>
                  <a:lnTo>
                    <a:pt x="6572250" y="1681200"/>
                  </a:lnTo>
                  <a:lnTo>
                    <a:pt x="6572707" y="1682318"/>
                  </a:lnTo>
                  <a:lnTo>
                    <a:pt x="6574574" y="1684185"/>
                  </a:lnTo>
                  <a:lnTo>
                    <a:pt x="6575692" y="1684642"/>
                  </a:lnTo>
                  <a:lnTo>
                    <a:pt x="6587845" y="1684642"/>
                  </a:lnTo>
                  <a:lnTo>
                    <a:pt x="6588976" y="1684185"/>
                  </a:lnTo>
                  <a:lnTo>
                    <a:pt x="6590830" y="1682318"/>
                  </a:lnTo>
                  <a:lnTo>
                    <a:pt x="6591300" y="1681200"/>
                  </a:lnTo>
                  <a:lnTo>
                    <a:pt x="6591300" y="1678571"/>
                  </a:lnTo>
                  <a:close/>
                </a:path>
                <a:path w="6750684" h="3359785">
                  <a:moveTo>
                    <a:pt x="6591300" y="841006"/>
                  </a:moveTo>
                  <a:lnTo>
                    <a:pt x="6590830" y="839889"/>
                  </a:lnTo>
                  <a:lnTo>
                    <a:pt x="6588976" y="838022"/>
                  </a:lnTo>
                  <a:lnTo>
                    <a:pt x="6587845" y="837552"/>
                  </a:lnTo>
                  <a:lnTo>
                    <a:pt x="6575692" y="837552"/>
                  </a:lnTo>
                  <a:lnTo>
                    <a:pt x="6574574" y="838022"/>
                  </a:lnTo>
                  <a:lnTo>
                    <a:pt x="6572707" y="839889"/>
                  </a:lnTo>
                  <a:lnTo>
                    <a:pt x="6572250" y="841006"/>
                  </a:lnTo>
                  <a:lnTo>
                    <a:pt x="6572250" y="843635"/>
                  </a:lnTo>
                  <a:lnTo>
                    <a:pt x="6572707" y="844753"/>
                  </a:lnTo>
                  <a:lnTo>
                    <a:pt x="6574574" y="846620"/>
                  </a:lnTo>
                  <a:lnTo>
                    <a:pt x="6575692" y="847077"/>
                  </a:lnTo>
                  <a:lnTo>
                    <a:pt x="6587845" y="847077"/>
                  </a:lnTo>
                  <a:lnTo>
                    <a:pt x="6588976" y="846620"/>
                  </a:lnTo>
                  <a:lnTo>
                    <a:pt x="6590830" y="844753"/>
                  </a:lnTo>
                  <a:lnTo>
                    <a:pt x="6591300" y="843635"/>
                  </a:lnTo>
                  <a:lnTo>
                    <a:pt x="6591300" y="841006"/>
                  </a:lnTo>
                  <a:close/>
                </a:path>
                <a:path w="6750684" h="3359785">
                  <a:moveTo>
                    <a:pt x="6591300" y="3441"/>
                  </a:moveTo>
                  <a:lnTo>
                    <a:pt x="6590830" y="2324"/>
                  </a:lnTo>
                  <a:lnTo>
                    <a:pt x="6588976" y="457"/>
                  </a:lnTo>
                  <a:lnTo>
                    <a:pt x="6587845" y="0"/>
                  </a:lnTo>
                  <a:lnTo>
                    <a:pt x="6575692" y="0"/>
                  </a:lnTo>
                  <a:lnTo>
                    <a:pt x="6574574" y="457"/>
                  </a:lnTo>
                  <a:lnTo>
                    <a:pt x="6572707" y="2324"/>
                  </a:lnTo>
                  <a:lnTo>
                    <a:pt x="6572250" y="3441"/>
                  </a:lnTo>
                  <a:lnTo>
                    <a:pt x="6572250" y="6070"/>
                  </a:lnTo>
                  <a:lnTo>
                    <a:pt x="6572707" y="7200"/>
                  </a:lnTo>
                  <a:lnTo>
                    <a:pt x="6574574" y="9055"/>
                  </a:lnTo>
                  <a:lnTo>
                    <a:pt x="6575692" y="9525"/>
                  </a:lnTo>
                  <a:lnTo>
                    <a:pt x="6587845" y="9525"/>
                  </a:lnTo>
                  <a:lnTo>
                    <a:pt x="6588976" y="9055"/>
                  </a:lnTo>
                  <a:lnTo>
                    <a:pt x="6590830" y="7200"/>
                  </a:lnTo>
                  <a:lnTo>
                    <a:pt x="6591300" y="6070"/>
                  </a:lnTo>
                  <a:lnTo>
                    <a:pt x="6591300" y="3441"/>
                  </a:lnTo>
                  <a:close/>
                </a:path>
                <a:path w="6750684" h="3359785">
                  <a:moveTo>
                    <a:pt x="6648450" y="3353689"/>
                  </a:moveTo>
                  <a:lnTo>
                    <a:pt x="6647980" y="3352571"/>
                  </a:lnTo>
                  <a:lnTo>
                    <a:pt x="6646126" y="3350704"/>
                  </a:lnTo>
                  <a:lnTo>
                    <a:pt x="6644995" y="3350247"/>
                  </a:lnTo>
                  <a:lnTo>
                    <a:pt x="6632842" y="3350247"/>
                  </a:lnTo>
                  <a:lnTo>
                    <a:pt x="6631724" y="3350704"/>
                  </a:lnTo>
                  <a:lnTo>
                    <a:pt x="6629857" y="3352571"/>
                  </a:lnTo>
                  <a:lnTo>
                    <a:pt x="6629400" y="3353689"/>
                  </a:lnTo>
                  <a:lnTo>
                    <a:pt x="6629400" y="3356318"/>
                  </a:lnTo>
                  <a:lnTo>
                    <a:pt x="6629857" y="3357435"/>
                  </a:lnTo>
                  <a:lnTo>
                    <a:pt x="6631724" y="3359302"/>
                  </a:lnTo>
                  <a:lnTo>
                    <a:pt x="6632842" y="3359772"/>
                  </a:lnTo>
                  <a:lnTo>
                    <a:pt x="6644995" y="3359772"/>
                  </a:lnTo>
                  <a:lnTo>
                    <a:pt x="6646126" y="3359302"/>
                  </a:lnTo>
                  <a:lnTo>
                    <a:pt x="6647980" y="3357435"/>
                  </a:lnTo>
                  <a:lnTo>
                    <a:pt x="6648450" y="3356318"/>
                  </a:lnTo>
                  <a:lnTo>
                    <a:pt x="6648450" y="3353689"/>
                  </a:lnTo>
                  <a:close/>
                </a:path>
                <a:path w="6750684" h="3359785">
                  <a:moveTo>
                    <a:pt x="6648450" y="2516124"/>
                  </a:moveTo>
                  <a:lnTo>
                    <a:pt x="6647980" y="2515006"/>
                  </a:lnTo>
                  <a:lnTo>
                    <a:pt x="6646126" y="2513139"/>
                  </a:lnTo>
                  <a:lnTo>
                    <a:pt x="6644995" y="2512682"/>
                  </a:lnTo>
                  <a:lnTo>
                    <a:pt x="6632842" y="2512682"/>
                  </a:lnTo>
                  <a:lnTo>
                    <a:pt x="6631724" y="2513139"/>
                  </a:lnTo>
                  <a:lnTo>
                    <a:pt x="6629857" y="2515006"/>
                  </a:lnTo>
                  <a:lnTo>
                    <a:pt x="6629400" y="2516124"/>
                  </a:lnTo>
                  <a:lnTo>
                    <a:pt x="6629400" y="2518753"/>
                  </a:lnTo>
                  <a:lnTo>
                    <a:pt x="6629857" y="2519883"/>
                  </a:lnTo>
                  <a:lnTo>
                    <a:pt x="6631724" y="2521737"/>
                  </a:lnTo>
                  <a:lnTo>
                    <a:pt x="6632842" y="2522207"/>
                  </a:lnTo>
                  <a:lnTo>
                    <a:pt x="6644995" y="2522207"/>
                  </a:lnTo>
                  <a:lnTo>
                    <a:pt x="6646126" y="2521737"/>
                  </a:lnTo>
                  <a:lnTo>
                    <a:pt x="6647980" y="2519883"/>
                  </a:lnTo>
                  <a:lnTo>
                    <a:pt x="6648450" y="2518753"/>
                  </a:lnTo>
                  <a:lnTo>
                    <a:pt x="6648450" y="2516124"/>
                  </a:lnTo>
                  <a:close/>
                </a:path>
                <a:path w="6750684" h="3359785">
                  <a:moveTo>
                    <a:pt x="6648450" y="1678571"/>
                  </a:moveTo>
                  <a:lnTo>
                    <a:pt x="6647980" y="1677441"/>
                  </a:lnTo>
                  <a:lnTo>
                    <a:pt x="6646126" y="1675587"/>
                  </a:lnTo>
                  <a:lnTo>
                    <a:pt x="6644995" y="1675117"/>
                  </a:lnTo>
                  <a:lnTo>
                    <a:pt x="6632842" y="1675117"/>
                  </a:lnTo>
                  <a:lnTo>
                    <a:pt x="6631724" y="1675587"/>
                  </a:lnTo>
                  <a:lnTo>
                    <a:pt x="6629857" y="1677441"/>
                  </a:lnTo>
                  <a:lnTo>
                    <a:pt x="6629400" y="1678571"/>
                  </a:lnTo>
                  <a:lnTo>
                    <a:pt x="6629400" y="1681200"/>
                  </a:lnTo>
                  <a:lnTo>
                    <a:pt x="6629857" y="1682318"/>
                  </a:lnTo>
                  <a:lnTo>
                    <a:pt x="6631724" y="1684185"/>
                  </a:lnTo>
                  <a:lnTo>
                    <a:pt x="6632842" y="1684642"/>
                  </a:lnTo>
                  <a:lnTo>
                    <a:pt x="6644995" y="1684642"/>
                  </a:lnTo>
                  <a:lnTo>
                    <a:pt x="6646126" y="1684185"/>
                  </a:lnTo>
                  <a:lnTo>
                    <a:pt x="6647980" y="1682318"/>
                  </a:lnTo>
                  <a:lnTo>
                    <a:pt x="6648450" y="1681200"/>
                  </a:lnTo>
                  <a:lnTo>
                    <a:pt x="6648450" y="1678571"/>
                  </a:lnTo>
                  <a:close/>
                </a:path>
                <a:path w="6750684" h="3359785">
                  <a:moveTo>
                    <a:pt x="6648450" y="841006"/>
                  </a:moveTo>
                  <a:lnTo>
                    <a:pt x="6647980" y="839889"/>
                  </a:lnTo>
                  <a:lnTo>
                    <a:pt x="6646126" y="838022"/>
                  </a:lnTo>
                  <a:lnTo>
                    <a:pt x="6644995" y="837552"/>
                  </a:lnTo>
                  <a:lnTo>
                    <a:pt x="6632842" y="837552"/>
                  </a:lnTo>
                  <a:lnTo>
                    <a:pt x="6631724" y="838022"/>
                  </a:lnTo>
                  <a:lnTo>
                    <a:pt x="6629857" y="839889"/>
                  </a:lnTo>
                  <a:lnTo>
                    <a:pt x="6629400" y="841006"/>
                  </a:lnTo>
                  <a:lnTo>
                    <a:pt x="6629400" y="843635"/>
                  </a:lnTo>
                  <a:lnTo>
                    <a:pt x="6629857" y="844753"/>
                  </a:lnTo>
                  <a:lnTo>
                    <a:pt x="6631724" y="846620"/>
                  </a:lnTo>
                  <a:lnTo>
                    <a:pt x="6632842" y="847077"/>
                  </a:lnTo>
                  <a:lnTo>
                    <a:pt x="6644995" y="847077"/>
                  </a:lnTo>
                  <a:lnTo>
                    <a:pt x="6646126" y="846620"/>
                  </a:lnTo>
                  <a:lnTo>
                    <a:pt x="6647980" y="844753"/>
                  </a:lnTo>
                  <a:lnTo>
                    <a:pt x="6648450" y="843635"/>
                  </a:lnTo>
                  <a:lnTo>
                    <a:pt x="6648450" y="841006"/>
                  </a:lnTo>
                  <a:close/>
                </a:path>
                <a:path w="6750684" h="3359785">
                  <a:moveTo>
                    <a:pt x="6648450" y="3441"/>
                  </a:moveTo>
                  <a:lnTo>
                    <a:pt x="6647980" y="2324"/>
                  </a:lnTo>
                  <a:lnTo>
                    <a:pt x="6646126" y="457"/>
                  </a:lnTo>
                  <a:lnTo>
                    <a:pt x="6644995" y="0"/>
                  </a:lnTo>
                  <a:lnTo>
                    <a:pt x="6632842" y="0"/>
                  </a:lnTo>
                  <a:lnTo>
                    <a:pt x="6631724" y="457"/>
                  </a:lnTo>
                  <a:lnTo>
                    <a:pt x="6629857" y="2324"/>
                  </a:lnTo>
                  <a:lnTo>
                    <a:pt x="6629400" y="3441"/>
                  </a:lnTo>
                  <a:lnTo>
                    <a:pt x="6629400" y="6070"/>
                  </a:lnTo>
                  <a:lnTo>
                    <a:pt x="6629857" y="7200"/>
                  </a:lnTo>
                  <a:lnTo>
                    <a:pt x="6631724" y="9055"/>
                  </a:lnTo>
                  <a:lnTo>
                    <a:pt x="6632842" y="9525"/>
                  </a:lnTo>
                  <a:lnTo>
                    <a:pt x="6644995" y="9525"/>
                  </a:lnTo>
                  <a:lnTo>
                    <a:pt x="6646126" y="9055"/>
                  </a:lnTo>
                  <a:lnTo>
                    <a:pt x="6647980" y="7200"/>
                  </a:lnTo>
                  <a:lnTo>
                    <a:pt x="6648450" y="6070"/>
                  </a:lnTo>
                  <a:lnTo>
                    <a:pt x="6648450" y="3441"/>
                  </a:lnTo>
                  <a:close/>
                </a:path>
                <a:path w="6750684" h="3359785">
                  <a:moveTo>
                    <a:pt x="6705600" y="3353689"/>
                  </a:moveTo>
                  <a:lnTo>
                    <a:pt x="6705130" y="3352571"/>
                  </a:lnTo>
                  <a:lnTo>
                    <a:pt x="6703276" y="3350704"/>
                  </a:lnTo>
                  <a:lnTo>
                    <a:pt x="6702145" y="3350247"/>
                  </a:lnTo>
                  <a:lnTo>
                    <a:pt x="6689992" y="3350247"/>
                  </a:lnTo>
                  <a:lnTo>
                    <a:pt x="6688874" y="3350704"/>
                  </a:lnTo>
                  <a:lnTo>
                    <a:pt x="6687007" y="3352571"/>
                  </a:lnTo>
                  <a:lnTo>
                    <a:pt x="6686550" y="3353689"/>
                  </a:lnTo>
                  <a:lnTo>
                    <a:pt x="6686550" y="3356318"/>
                  </a:lnTo>
                  <a:lnTo>
                    <a:pt x="6687007" y="3357435"/>
                  </a:lnTo>
                  <a:lnTo>
                    <a:pt x="6688874" y="3359302"/>
                  </a:lnTo>
                  <a:lnTo>
                    <a:pt x="6689992" y="3359772"/>
                  </a:lnTo>
                  <a:lnTo>
                    <a:pt x="6702145" y="3359772"/>
                  </a:lnTo>
                  <a:lnTo>
                    <a:pt x="6703276" y="3359302"/>
                  </a:lnTo>
                  <a:lnTo>
                    <a:pt x="6705130" y="3357435"/>
                  </a:lnTo>
                  <a:lnTo>
                    <a:pt x="6705600" y="3356318"/>
                  </a:lnTo>
                  <a:lnTo>
                    <a:pt x="6705600" y="3353689"/>
                  </a:lnTo>
                  <a:close/>
                </a:path>
                <a:path w="6750684" h="3359785">
                  <a:moveTo>
                    <a:pt x="6705600" y="2516124"/>
                  </a:moveTo>
                  <a:lnTo>
                    <a:pt x="6705130" y="2515006"/>
                  </a:lnTo>
                  <a:lnTo>
                    <a:pt x="6703276" y="2513139"/>
                  </a:lnTo>
                  <a:lnTo>
                    <a:pt x="6702145" y="2512682"/>
                  </a:lnTo>
                  <a:lnTo>
                    <a:pt x="6689992" y="2512682"/>
                  </a:lnTo>
                  <a:lnTo>
                    <a:pt x="6688874" y="2513139"/>
                  </a:lnTo>
                  <a:lnTo>
                    <a:pt x="6687007" y="2515006"/>
                  </a:lnTo>
                  <a:lnTo>
                    <a:pt x="6686550" y="2516124"/>
                  </a:lnTo>
                  <a:lnTo>
                    <a:pt x="6686550" y="2518753"/>
                  </a:lnTo>
                  <a:lnTo>
                    <a:pt x="6687007" y="2519883"/>
                  </a:lnTo>
                  <a:lnTo>
                    <a:pt x="6688874" y="2521737"/>
                  </a:lnTo>
                  <a:lnTo>
                    <a:pt x="6689992" y="2522207"/>
                  </a:lnTo>
                  <a:lnTo>
                    <a:pt x="6702145" y="2522207"/>
                  </a:lnTo>
                  <a:lnTo>
                    <a:pt x="6703276" y="2521737"/>
                  </a:lnTo>
                  <a:lnTo>
                    <a:pt x="6705130" y="2519883"/>
                  </a:lnTo>
                  <a:lnTo>
                    <a:pt x="6705600" y="2518753"/>
                  </a:lnTo>
                  <a:lnTo>
                    <a:pt x="6705600" y="2516124"/>
                  </a:lnTo>
                  <a:close/>
                </a:path>
                <a:path w="6750684" h="3359785">
                  <a:moveTo>
                    <a:pt x="6705600" y="1678571"/>
                  </a:moveTo>
                  <a:lnTo>
                    <a:pt x="6705130" y="1677441"/>
                  </a:lnTo>
                  <a:lnTo>
                    <a:pt x="6703276" y="1675587"/>
                  </a:lnTo>
                  <a:lnTo>
                    <a:pt x="6702145" y="1675117"/>
                  </a:lnTo>
                  <a:lnTo>
                    <a:pt x="6689992" y="1675117"/>
                  </a:lnTo>
                  <a:lnTo>
                    <a:pt x="6688874" y="1675587"/>
                  </a:lnTo>
                  <a:lnTo>
                    <a:pt x="6687007" y="1677441"/>
                  </a:lnTo>
                  <a:lnTo>
                    <a:pt x="6686550" y="1678571"/>
                  </a:lnTo>
                  <a:lnTo>
                    <a:pt x="6686550" y="1681200"/>
                  </a:lnTo>
                  <a:lnTo>
                    <a:pt x="6687007" y="1682318"/>
                  </a:lnTo>
                  <a:lnTo>
                    <a:pt x="6688874" y="1684185"/>
                  </a:lnTo>
                  <a:lnTo>
                    <a:pt x="6689992" y="1684642"/>
                  </a:lnTo>
                  <a:lnTo>
                    <a:pt x="6702145" y="1684642"/>
                  </a:lnTo>
                  <a:lnTo>
                    <a:pt x="6703276" y="1684185"/>
                  </a:lnTo>
                  <a:lnTo>
                    <a:pt x="6705130" y="1682318"/>
                  </a:lnTo>
                  <a:lnTo>
                    <a:pt x="6705600" y="1681200"/>
                  </a:lnTo>
                  <a:lnTo>
                    <a:pt x="6705600" y="1678571"/>
                  </a:lnTo>
                  <a:close/>
                </a:path>
                <a:path w="6750684" h="3359785">
                  <a:moveTo>
                    <a:pt x="6705600" y="841006"/>
                  </a:moveTo>
                  <a:lnTo>
                    <a:pt x="6705130" y="839889"/>
                  </a:lnTo>
                  <a:lnTo>
                    <a:pt x="6703276" y="838022"/>
                  </a:lnTo>
                  <a:lnTo>
                    <a:pt x="6702145" y="837552"/>
                  </a:lnTo>
                  <a:lnTo>
                    <a:pt x="6689992" y="837552"/>
                  </a:lnTo>
                  <a:lnTo>
                    <a:pt x="6688874" y="838022"/>
                  </a:lnTo>
                  <a:lnTo>
                    <a:pt x="6687007" y="839889"/>
                  </a:lnTo>
                  <a:lnTo>
                    <a:pt x="6686550" y="841006"/>
                  </a:lnTo>
                  <a:lnTo>
                    <a:pt x="6686550" y="843635"/>
                  </a:lnTo>
                  <a:lnTo>
                    <a:pt x="6687007" y="844753"/>
                  </a:lnTo>
                  <a:lnTo>
                    <a:pt x="6688874" y="846620"/>
                  </a:lnTo>
                  <a:lnTo>
                    <a:pt x="6689992" y="847077"/>
                  </a:lnTo>
                  <a:lnTo>
                    <a:pt x="6702145" y="847077"/>
                  </a:lnTo>
                  <a:lnTo>
                    <a:pt x="6703276" y="846620"/>
                  </a:lnTo>
                  <a:lnTo>
                    <a:pt x="6705130" y="844753"/>
                  </a:lnTo>
                  <a:lnTo>
                    <a:pt x="6705600" y="843635"/>
                  </a:lnTo>
                  <a:lnTo>
                    <a:pt x="6705600" y="841006"/>
                  </a:lnTo>
                  <a:close/>
                </a:path>
                <a:path w="6750684" h="3359785">
                  <a:moveTo>
                    <a:pt x="6705600" y="3441"/>
                  </a:moveTo>
                  <a:lnTo>
                    <a:pt x="6705130" y="2324"/>
                  </a:lnTo>
                  <a:lnTo>
                    <a:pt x="6703276" y="457"/>
                  </a:lnTo>
                  <a:lnTo>
                    <a:pt x="6702145" y="0"/>
                  </a:lnTo>
                  <a:lnTo>
                    <a:pt x="6689992" y="0"/>
                  </a:lnTo>
                  <a:lnTo>
                    <a:pt x="6688874" y="457"/>
                  </a:lnTo>
                  <a:lnTo>
                    <a:pt x="6687007" y="2324"/>
                  </a:lnTo>
                  <a:lnTo>
                    <a:pt x="6686550" y="3441"/>
                  </a:lnTo>
                  <a:lnTo>
                    <a:pt x="6686550" y="6070"/>
                  </a:lnTo>
                  <a:lnTo>
                    <a:pt x="6687007" y="7200"/>
                  </a:lnTo>
                  <a:lnTo>
                    <a:pt x="6688874" y="9055"/>
                  </a:lnTo>
                  <a:lnTo>
                    <a:pt x="6689992" y="9525"/>
                  </a:lnTo>
                  <a:lnTo>
                    <a:pt x="6702145" y="9525"/>
                  </a:lnTo>
                  <a:lnTo>
                    <a:pt x="6703276" y="9055"/>
                  </a:lnTo>
                  <a:lnTo>
                    <a:pt x="6705130" y="7200"/>
                  </a:lnTo>
                  <a:lnTo>
                    <a:pt x="6705600" y="6070"/>
                  </a:lnTo>
                  <a:lnTo>
                    <a:pt x="6705600" y="3441"/>
                  </a:lnTo>
                  <a:close/>
                </a:path>
                <a:path w="6750684" h="3359785">
                  <a:moveTo>
                    <a:pt x="6750367" y="3350247"/>
                  </a:moveTo>
                  <a:lnTo>
                    <a:pt x="6747142" y="3350247"/>
                  </a:lnTo>
                  <a:lnTo>
                    <a:pt x="6746024" y="3350704"/>
                  </a:lnTo>
                  <a:lnTo>
                    <a:pt x="6744157" y="3352571"/>
                  </a:lnTo>
                  <a:lnTo>
                    <a:pt x="6743700" y="3353689"/>
                  </a:lnTo>
                  <a:lnTo>
                    <a:pt x="6743700" y="3356318"/>
                  </a:lnTo>
                  <a:lnTo>
                    <a:pt x="6744157" y="3357435"/>
                  </a:lnTo>
                  <a:lnTo>
                    <a:pt x="6746024" y="3359302"/>
                  </a:lnTo>
                  <a:lnTo>
                    <a:pt x="6747142" y="3359772"/>
                  </a:lnTo>
                  <a:lnTo>
                    <a:pt x="6750367" y="3359772"/>
                  </a:lnTo>
                  <a:lnTo>
                    <a:pt x="6750367" y="3350247"/>
                  </a:lnTo>
                  <a:close/>
                </a:path>
                <a:path w="6750684" h="3359785">
                  <a:moveTo>
                    <a:pt x="6750367" y="2512682"/>
                  </a:moveTo>
                  <a:lnTo>
                    <a:pt x="6747142" y="2512682"/>
                  </a:lnTo>
                  <a:lnTo>
                    <a:pt x="6746024" y="2513139"/>
                  </a:lnTo>
                  <a:lnTo>
                    <a:pt x="6744157" y="2515006"/>
                  </a:lnTo>
                  <a:lnTo>
                    <a:pt x="6743700" y="2516124"/>
                  </a:lnTo>
                  <a:lnTo>
                    <a:pt x="6743700" y="2518753"/>
                  </a:lnTo>
                  <a:lnTo>
                    <a:pt x="6744157" y="2519883"/>
                  </a:lnTo>
                  <a:lnTo>
                    <a:pt x="6746024" y="2521737"/>
                  </a:lnTo>
                  <a:lnTo>
                    <a:pt x="6747142" y="2522207"/>
                  </a:lnTo>
                  <a:lnTo>
                    <a:pt x="6750367" y="2522207"/>
                  </a:lnTo>
                  <a:lnTo>
                    <a:pt x="6750367" y="2512682"/>
                  </a:lnTo>
                  <a:close/>
                </a:path>
                <a:path w="6750684" h="3359785">
                  <a:moveTo>
                    <a:pt x="6750367" y="1675117"/>
                  </a:moveTo>
                  <a:lnTo>
                    <a:pt x="6747142" y="1675117"/>
                  </a:lnTo>
                  <a:lnTo>
                    <a:pt x="6746024" y="1675587"/>
                  </a:lnTo>
                  <a:lnTo>
                    <a:pt x="6744157" y="1677441"/>
                  </a:lnTo>
                  <a:lnTo>
                    <a:pt x="6743700" y="1678571"/>
                  </a:lnTo>
                  <a:lnTo>
                    <a:pt x="6743700" y="1681200"/>
                  </a:lnTo>
                  <a:lnTo>
                    <a:pt x="6744157" y="1682318"/>
                  </a:lnTo>
                  <a:lnTo>
                    <a:pt x="6746024" y="1684185"/>
                  </a:lnTo>
                  <a:lnTo>
                    <a:pt x="6747142" y="1684642"/>
                  </a:lnTo>
                  <a:lnTo>
                    <a:pt x="6750367" y="1684642"/>
                  </a:lnTo>
                  <a:lnTo>
                    <a:pt x="6750367" y="1675117"/>
                  </a:lnTo>
                  <a:close/>
                </a:path>
                <a:path w="6750684" h="3359785">
                  <a:moveTo>
                    <a:pt x="6750367" y="837552"/>
                  </a:moveTo>
                  <a:lnTo>
                    <a:pt x="6747142" y="837552"/>
                  </a:lnTo>
                  <a:lnTo>
                    <a:pt x="6746024" y="838022"/>
                  </a:lnTo>
                  <a:lnTo>
                    <a:pt x="6744157" y="839889"/>
                  </a:lnTo>
                  <a:lnTo>
                    <a:pt x="6743700" y="841006"/>
                  </a:lnTo>
                  <a:lnTo>
                    <a:pt x="6743700" y="843635"/>
                  </a:lnTo>
                  <a:lnTo>
                    <a:pt x="6744157" y="844753"/>
                  </a:lnTo>
                  <a:lnTo>
                    <a:pt x="6746024" y="846620"/>
                  </a:lnTo>
                  <a:lnTo>
                    <a:pt x="6747142" y="847077"/>
                  </a:lnTo>
                  <a:lnTo>
                    <a:pt x="6750367" y="847077"/>
                  </a:lnTo>
                  <a:lnTo>
                    <a:pt x="6750367" y="837552"/>
                  </a:lnTo>
                  <a:close/>
                </a:path>
                <a:path w="6750684" h="3359785">
                  <a:moveTo>
                    <a:pt x="6750367" y="0"/>
                  </a:moveTo>
                  <a:lnTo>
                    <a:pt x="6747142" y="0"/>
                  </a:lnTo>
                  <a:lnTo>
                    <a:pt x="6746024" y="457"/>
                  </a:lnTo>
                  <a:lnTo>
                    <a:pt x="6744157" y="2324"/>
                  </a:lnTo>
                  <a:lnTo>
                    <a:pt x="6743700" y="3441"/>
                  </a:lnTo>
                  <a:lnTo>
                    <a:pt x="6743700" y="6070"/>
                  </a:lnTo>
                  <a:lnTo>
                    <a:pt x="6744157" y="7200"/>
                  </a:lnTo>
                  <a:lnTo>
                    <a:pt x="6746024" y="9055"/>
                  </a:lnTo>
                  <a:lnTo>
                    <a:pt x="6747142" y="9525"/>
                  </a:lnTo>
                  <a:lnTo>
                    <a:pt x="6750367" y="9525"/>
                  </a:lnTo>
                  <a:lnTo>
                    <a:pt x="6750367" y="0"/>
                  </a:lnTo>
                  <a:close/>
                </a:path>
              </a:pathLst>
            </a:custGeom>
            <a:solidFill>
              <a:srgbClr val="C7C6C3"/>
            </a:solidFill>
          </p:spPr>
          <p:txBody>
            <a:bodyPr wrap="square" lIns="0" tIns="0" rIns="0" bIns="0" rtlCol="0"/>
            <a:lstStyle/>
            <a:p>
              <a:endParaRPr/>
            </a:p>
          </p:txBody>
        </p:sp>
        <p:pic>
          <p:nvPicPr>
            <p:cNvPr id="13" name="object 13"/>
            <p:cNvPicPr/>
            <p:nvPr/>
          </p:nvPicPr>
          <p:blipFill>
            <a:blip r:embed="rId3" cstate="print"/>
            <a:stretch>
              <a:fillRect/>
            </a:stretch>
          </p:blipFill>
          <p:spPr>
            <a:xfrm>
              <a:off x="480967" y="3615185"/>
              <a:ext cx="103211" cy="672875"/>
            </a:xfrm>
            <a:prstGeom prst="rect">
              <a:avLst/>
            </a:prstGeom>
          </p:spPr>
        </p:pic>
      </p:grpSp>
      <p:sp>
        <p:nvSpPr>
          <p:cNvPr id="14" name="object 14"/>
          <p:cNvSpPr txBox="1"/>
          <p:nvPr/>
        </p:nvSpPr>
        <p:spPr>
          <a:xfrm>
            <a:off x="744715" y="5096100"/>
            <a:ext cx="333375" cy="208279"/>
          </a:xfrm>
          <a:prstGeom prst="rect">
            <a:avLst/>
          </a:prstGeom>
        </p:spPr>
        <p:txBody>
          <a:bodyPr vert="horz" wrap="square" lIns="0" tIns="12700" rIns="0" bIns="0" rtlCol="0">
            <a:spAutoFit/>
          </a:bodyPr>
          <a:lstStyle/>
          <a:p>
            <a:pPr marL="12700">
              <a:lnSpc>
                <a:spcPct val="100000"/>
              </a:lnSpc>
              <a:spcBef>
                <a:spcPts val="100"/>
              </a:spcBef>
            </a:pPr>
            <a:r>
              <a:rPr sz="1200" b="1" spc="30" dirty="0">
                <a:solidFill>
                  <a:srgbClr val="605D5C"/>
                </a:solidFill>
                <a:latin typeface="Trebuchet MS"/>
                <a:cs typeface="Trebuchet MS"/>
              </a:rPr>
              <a:t>20%</a:t>
            </a:r>
            <a:endParaRPr sz="1200">
              <a:latin typeface="Trebuchet MS"/>
              <a:cs typeface="Trebuchet MS"/>
            </a:endParaRPr>
          </a:p>
        </p:txBody>
      </p:sp>
      <p:sp>
        <p:nvSpPr>
          <p:cNvPr id="15" name="object 15"/>
          <p:cNvSpPr txBox="1"/>
          <p:nvPr/>
        </p:nvSpPr>
        <p:spPr>
          <a:xfrm>
            <a:off x="744715" y="4258540"/>
            <a:ext cx="333375" cy="208279"/>
          </a:xfrm>
          <a:prstGeom prst="rect">
            <a:avLst/>
          </a:prstGeom>
        </p:spPr>
        <p:txBody>
          <a:bodyPr vert="horz" wrap="square" lIns="0" tIns="12700" rIns="0" bIns="0" rtlCol="0">
            <a:spAutoFit/>
          </a:bodyPr>
          <a:lstStyle/>
          <a:p>
            <a:pPr marL="12700">
              <a:lnSpc>
                <a:spcPct val="100000"/>
              </a:lnSpc>
              <a:spcBef>
                <a:spcPts val="100"/>
              </a:spcBef>
            </a:pPr>
            <a:r>
              <a:rPr sz="1200" b="1" spc="30" dirty="0">
                <a:solidFill>
                  <a:srgbClr val="605D5C"/>
                </a:solidFill>
                <a:latin typeface="Trebuchet MS"/>
                <a:cs typeface="Trebuchet MS"/>
              </a:rPr>
              <a:t>40%</a:t>
            </a:r>
            <a:endParaRPr sz="1200">
              <a:latin typeface="Trebuchet MS"/>
              <a:cs typeface="Trebuchet MS"/>
            </a:endParaRPr>
          </a:p>
        </p:txBody>
      </p:sp>
      <p:sp>
        <p:nvSpPr>
          <p:cNvPr id="16" name="object 16"/>
          <p:cNvSpPr txBox="1"/>
          <p:nvPr/>
        </p:nvSpPr>
        <p:spPr>
          <a:xfrm>
            <a:off x="744715" y="3420980"/>
            <a:ext cx="333375" cy="208279"/>
          </a:xfrm>
          <a:prstGeom prst="rect">
            <a:avLst/>
          </a:prstGeom>
        </p:spPr>
        <p:txBody>
          <a:bodyPr vert="horz" wrap="square" lIns="0" tIns="12700" rIns="0" bIns="0" rtlCol="0">
            <a:spAutoFit/>
          </a:bodyPr>
          <a:lstStyle/>
          <a:p>
            <a:pPr marL="12700">
              <a:lnSpc>
                <a:spcPct val="100000"/>
              </a:lnSpc>
              <a:spcBef>
                <a:spcPts val="100"/>
              </a:spcBef>
            </a:pPr>
            <a:r>
              <a:rPr sz="1200" b="1" spc="30" dirty="0">
                <a:solidFill>
                  <a:srgbClr val="605D5C"/>
                </a:solidFill>
                <a:latin typeface="Trebuchet MS"/>
                <a:cs typeface="Trebuchet MS"/>
              </a:rPr>
              <a:t>60%</a:t>
            </a:r>
            <a:endParaRPr sz="1200">
              <a:latin typeface="Trebuchet MS"/>
              <a:cs typeface="Trebuchet MS"/>
            </a:endParaRPr>
          </a:p>
        </p:txBody>
      </p:sp>
      <p:sp>
        <p:nvSpPr>
          <p:cNvPr id="17" name="object 17"/>
          <p:cNvSpPr txBox="1"/>
          <p:nvPr/>
        </p:nvSpPr>
        <p:spPr>
          <a:xfrm>
            <a:off x="744715" y="2583417"/>
            <a:ext cx="333375" cy="208279"/>
          </a:xfrm>
          <a:prstGeom prst="rect">
            <a:avLst/>
          </a:prstGeom>
        </p:spPr>
        <p:txBody>
          <a:bodyPr vert="horz" wrap="square" lIns="0" tIns="12700" rIns="0" bIns="0" rtlCol="0">
            <a:spAutoFit/>
          </a:bodyPr>
          <a:lstStyle/>
          <a:p>
            <a:pPr marL="12700">
              <a:lnSpc>
                <a:spcPct val="100000"/>
              </a:lnSpc>
              <a:spcBef>
                <a:spcPts val="100"/>
              </a:spcBef>
            </a:pPr>
            <a:r>
              <a:rPr sz="1200" b="1" spc="30" dirty="0">
                <a:solidFill>
                  <a:srgbClr val="605D5C"/>
                </a:solidFill>
                <a:latin typeface="Trebuchet MS"/>
                <a:cs typeface="Trebuchet MS"/>
              </a:rPr>
              <a:t>80%</a:t>
            </a:r>
            <a:endParaRPr sz="1200">
              <a:latin typeface="Trebuchet MS"/>
              <a:cs typeface="Trebuchet MS"/>
            </a:endParaRPr>
          </a:p>
        </p:txBody>
      </p:sp>
      <p:sp>
        <p:nvSpPr>
          <p:cNvPr id="18" name="object 18"/>
          <p:cNvSpPr txBox="1"/>
          <p:nvPr/>
        </p:nvSpPr>
        <p:spPr>
          <a:xfrm>
            <a:off x="657056" y="1745854"/>
            <a:ext cx="421005" cy="208279"/>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605D5C"/>
                </a:solidFill>
                <a:latin typeface="Trebuchet MS"/>
                <a:cs typeface="Trebuchet MS"/>
              </a:rPr>
              <a:t>100%</a:t>
            </a:r>
            <a:endParaRPr sz="1200">
              <a:latin typeface="Trebuchet MS"/>
              <a:cs typeface="Trebuchet MS"/>
            </a:endParaRPr>
          </a:p>
        </p:txBody>
      </p:sp>
      <p:sp>
        <p:nvSpPr>
          <p:cNvPr id="19" name="object 19"/>
          <p:cNvSpPr txBox="1"/>
          <p:nvPr/>
        </p:nvSpPr>
        <p:spPr>
          <a:xfrm rot="19500000">
            <a:off x="1028130" y="6158572"/>
            <a:ext cx="339073" cy="152400"/>
          </a:xfrm>
          <a:prstGeom prst="rect">
            <a:avLst/>
          </a:prstGeom>
        </p:spPr>
        <p:txBody>
          <a:bodyPr vert="horz" wrap="square" lIns="0" tIns="0" rIns="0" bIns="0" rtlCol="0">
            <a:spAutoFit/>
          </a:bodyPr>
          <a:lstStyle/>
          <a:p>
            <a:pPr>
              <a:lnSpc>
                <a:spcPts val="1200"/>
              </a:lnSpc>
            </a:pPr>
            <a:r>
              <a:rPr sz="1200" b="1" spc="30" dirty="0">
                <a:solidFill>
                  <a:srgbClr val="605D5C"/>
                </a:solidFill>
                <a:latin typeface="Trebuchet MS"/>
                <a:cs typeface="Trebuchet MS"/>
              </a:rPr>
              <a:t>USA</a:t>
            </a:r>
            <a:endParaRPr sz="1200">
              <a:latin typeface="Trebuchet MS"/>
              <a:cs typeface="Trebuchet MS"/>
            </a:endParaRPr>
          </a:p>
        </p:txBody>
      </p:sp>
      <p:sp>
        <p:nvSpPr>
          <p:cNvPr id="20" name="object 20"/>
          <p:cNvSpPr txBox="1"/>
          <p:nvPr/>
        </p:nvSpPr>
        <p:spPr>
          <a:xfrm rot="19500000">
            <a:off x="1036011" y="6257445"/>
            <a:ext cx="665387"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Germany</a:t>
            </a:r>
            <a:endParaRPr sz="1200">
              <a:latin typeface="Trebuchet MS"/>
              <a:cs typeface="Trebuchet MS"/>
            </a:endParaRPr>
          </a:p>
        </p:txBody>
      </p:sp>
      <p:sp>
        <p:nvSpPr>
          <p:cNvPr id="21" name="object 21"/>
          <p:cNvSpPr txBox="1"/>
          <p:nvPr/>
        </p:nvSpPr>
        <p:spPr>
          <a:xfrm rot="19500000">
            <a:off x="1469249" y="6218605"/>
            <a:ext cx="534626"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Austria</a:t>
            </a:r>
            <a:endParaRPr sz="1200">
              <a:latin typeface="Trebuchet MS"/>
              <a:cs typeface="Trebuchet MS"/>
            </a:endParaRPr>
          </a:p>
        </p:txBody>
      </p:sp>
      <p:sp>
        <p:nvSpPr>
          <p:cNvPr id="22" name="object 22"/>
          <p:cNvSpPr txBox="1"/>
          <p:nvPr/>
        </p:nvSpPr>
        <p:spPr>
          <a:xfrm rot="19500000">
            <a:off x="1880688" y="6186443"/>
            <a:ext cx="428095" cy="152400"/>
          </a:xfrm>
          <a:prstGeom prst="rect">
            <a:avLst/>
          </a:prstGeom>
        </p:spPr>
        <p:txBody>
          <a:bodyPr vert="horz" wrap="square" lIns="0" tIns="0" rIns="0" bIns="0" rtlCol="0">
            <a:spAutoFit/>
          </a:bodyPr>
          <a:lstStyle/>
          <a:p>
            <a:pPr>
              <a:lnSpc>
                <a:spcPts val="1200"/>
              </a:lnSpc>
            </a:pPr>
            <a:r>
              <a:rPr sz="1200" b="1" spc="-25" dirty="0">
                <a:solidFill>
                  <a:srgbClr val="605D5C"/>
                </a:solidFill>
                <a:latin typeface="Trebuchet MS"/>
                <a:cs typeface="Trebuchet MS"/>
              </a:rPr>
              <a:t>Brazil</a:t>
            </a:r>
            <a:endParaRPr sz="1200">
              <a:latin typeface="Trebuchet MS"/>
              <a:cs typeface="Trebuchet MS"/>
            </a:endParaRPr>
          </a:p>
        </p:txBody>
      </p:sp>
      <p:sp>
        <p:nvSpPr>
          <p:cNvPr id="23" name="object 23"/>
          <p:cNvSpPr txBox="1"/>
          <p:nvPr/>
        </p:nvSpPr>
        <p:spPr>
          <a:xfrm rot="19500000">
            <a:off x="2131601" y="6206397"/>
            <a:ext cx="493995" cy="152400"/>
          </a:xfrm>
          <a:prstGeom prst="rect">
            <a:avLst/>
          </a:prstGeom>
        </p:spPr>
        <p:txBody>
          <a:bodyPr vert="horz" wrap="square" lIns="0" tIns="0" rIns="0" bIns="0" rtlCol="0">
            <a:spAutoFit/>
          </a:bodyPr>
          <a:lstStyle/>
          <a:p>
            <a:pPr>
              <a:lnSpc>
                <a:spcPts val="1200"/>
              </a:lnSpc>
            </a:pPr>
            <a:r>
              <a:rPr sz="1200" b="1" spc="-45" dirty="0">
                <a:solidFill>
                  <a:srgbClr val="605D5C"/>
                </a:solidFill>
                <a:latin typeface="Trebuchet MS"/>
                <a:cs typeface="Trebuchet MS"/>
              </a:rPr>
              <a:t>France</a:t>
            </a:r>
            <a:endParaRPr sz="1200">
              <a:latin typeface="Trebuchet MS"/>
              <a:cs typeface="Trebuchet MS"/>
            </a:endParaRPr>
          </a:p>
        </p:txBody>
      </p:sp>
      <p:sp>
        <p:nvSpPr>
          <p:cNvPr id="24" name="object 24"/>
          <p:cNvSpPr txBox="1"/>
          <p:nvPr/>
        </p:nvSpPr>
        <p:spPr>
          <a:xfrm rot="19500000">
            <a:off x="2218672" y="6278701"/>
            <a:ext cx="737904" cy="152400"/>
          </a:xfrm>
          <a:prstGeom prst="rect">
            <a:avLst/>
          </a:prstGeom>
        </p:spPr>
        <p:txBody>
          <a:bodyPr vert="horz" wrap="square" lIns="0" tIns="0" rIns="0" bIns="0" rtlCol="0">
            <a:spAutoFit/>
          </a:bodyPr>
          <a:lstStyle/>
          <a:p>
            <a:pPr>
              <a:lnSpc>
                <a:spcPts val="1200"/>
              </a:lnSpc>
            </a:pPr>
            <a:r>
              <a:rPr sz="1200" b="1" spc="-35" dirty="0">
                <a:solidFill>
                  <a:srgbClr val="605D5C"/>
                </a:solidFill>
                <a:latin typeface="Trebuchet MS"/>
                <a:cs typeface="Trebuchet MS"/>
              </a:rPr>
              <a:t>Venezuela</a:t>
            </a:r>
            <a:endParaRPr sz="1200">
              <a:latin typeface="Trebuchet MS"/>
              <a:cs typeface="Trebuchet MS"/>
            </a:endParaRPr>
          </a:p>
        </p:txBody>
      </p:sp>
      <p:sp>
        <p:nvSpPr>
          <p:cNvPr id="25" name="object 25"/>
          <p:cNvSpPr txBox="1"/>
          <p:nvPr/>
        </p:nvSpPr>
        <p:spPr>
          <a:xfrm rot="19500000">
            <a:off x="2980497" y="6131661"/>
            <a:ext cx="259108" cy="152400"/>
          </a:xfrm>
          <a:prstGeom prst="rect">
            <a:avLst/>
          </a:prstGeom>
        </p:spPr>
        <p:txBody>
          <a:bodyPr vert="horz" wrap="square" lIns="0" tIns="0" rIns="0" bIns="0" rtlCol="0">
            <a:spAutoFit/>
          </a:bodyPr>
          <a:lstStyle/>
          <a:p>
            <a:pPr>
              <a:lnSpc>
                <a:spcPts val="1200"/>
              </a:lnSpc>
            </a:pPr>
            <a:r>
              <a:rPr sz="1200" b="1" spc="-25" dirty="0">
                <a:solidFill>
                  <a:srgbClr val="605D5C"/>
                </a:solidFill>
                <a:latin typeface="Trebuchet MS"/>
                <a:cs typeface="Trebuchet MS"/>
              </a:rPr>
              <a:t>UK</a:t>
            </a:r>
            <a:endParaRPr sz="1200">
              <a:latin typeface="Trebuchet MS"/>
              <a:cs typeface="Trebuchet MS"/>
            </a:endParaRPr>
          </a:p>
        </p:txBody>
      </p:sp>
      <p:sp>
        <p:nvSpPr>
          <p:cNvPr id="26" name="object 26"/>
          <p:cNvSpPr txBox="1"/>
          <p:nvPr/>
        </p:nvSpPr>
        <p:spPr>
          <a:xfrm rot="19500000">
            <a:off x="2991641" y="6231196"/>
            <a:ext cx="576759"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Sweden</a:t>
            </a:r>
            <a:endParaRPr sz="1200">
              <a:latin typeface="Trebuchet MS"/>
              <a:cs typeface="Trebuchet MS"/>
            </a:endParaRPr>
          </a:p>
        </p:txBody>
      </p:sp>
      <p:sp>
        <p:nvSpPr>
          <p:cNvPr id="27" name="object 27"/>
          <p:cNvSpPr txBox="1"/>
          <p:nvPr/>
        </p:nvSpPr>
        <p:spPr>
          <a:xfrm rot="19500000">
            <a:off x="3351501" y="6215894"/>
            <a:ext cx="525503"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Ireland</a:t>
            </a:r>
            <a:endParaRPr sz="1200">
              <a:latin typeface="Trebuchet MS"/>
              <a:cs typeface="Trebuchet MS"/>
            </a:endParaRPr>
          </a:p>
        </p:txBody>
      </p:sp>
      <p:sp>
        <p:nvSpPr>
          <p:cNvPr id="28" name="object 28"/>
          <p:cNvSpPr txBox="1"/>
          <p:nvPr/>
        </p:nvSpPr>
        <p:spPr>
          <a:xfrm rot="19500000">
            <a:off x="3641565" y="6223065"/>
            <a:ext cx="549251"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Canada</a:t>
            </a:r>
            <a:endParaRPr sz="1200">
              <a:latin typeface="Trebuchet MS"/>
              <a:cs typeface="Trebuchet MS"/>
            </a:endParaRPr>
          </a:p>
        </p:txBody>
      </p:sp>
      <p:sp>
        <p:nvSpPr>
          <p:cNvPr id="29" name="object 29"/>
          <p:cNvSpPr txBox="1"/>
          <p:nvPr/>
        </p:nvSpPr>
        <p:spPr>
          <a:xfrm rot="19500000">
            <a:off x="3895714" y="6241738"/>
            <a:ext cx="612357"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Belgium</a:t>
            </a:r>
            <a:endParaRPr sz="1200">
              <a:latin typeface="Trebuchet MS"/>
              <a:cs typeface="Trebuchet MS"/>
            </a:endParaRPr>
          </a:p>
        </p:txBody>
      </p:sp>
      <p:sp>
        <p:nvSpPr>
          <p:cNvPr id="30" name="object 30"/>
          <p:cNvSpPr txBox="1"/>
          <p:nvPr/>
        </p:nvSpPr>
        <p:spPr>
          <a:xfrm rot="19500000">
            <a:off x="4152857" y="6259430"/>
            <a:ext cx="672189"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Denmark</a:t>
            </a:r>
            <a:endParaRPr sz="1200">
              <a:latin typeface="Trebuchet MS"/>
              <a:cs typeface="Trebuchet MS"/>
            </a:endParaRPr>
          </a:p>
        </p:txBody>
      </p:sp>
      <p:sp>
        <p:nvSpPr>
          <p:cNvPr id="31" name="object 31"/>
          <p:cNvSpPr txBox="1"/>
          <p:nvPr/>
        </p:nvSpPr>
        <p:spPr>
          <a:xfrm rot="19500000">
            <a:off x="4301872" y="6311500"/>
            <a:ext cx="850067"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Switzerland</a:t>
            </a:r>
            <a:endParaRPr sz="1200">
              <a:latin typeface="Trebuchet MS"/>
              <a:cs typeface="Trebuchet MS"/>
            </a:endParaRPr>
          </a:p>
        </p:txBody>
      </p:sp>
      <p:sp>
        <p:nvSpPr>
          <p:cNvPr id="32" name="object 32"/>
          <p:cNvSpPr txBox="1"/>
          <p:nvPr/>
        </p:nvSpPr>
        <p:spPr>
          <a:xfrm rot="19500000">
            <a:off x="4895795" y="6221421"/>
            <a:ext cx="544372"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Mexico</a:t>
            </a:r>
            <a:endParaRPr sz="1200">
              <a:latin typeface="Trebuchet MS"/>
              <a:cs typeface="Trebuchet MS"/>
            </a:endParaRPr>
          </a:p>
        </p:txBody>
      </p:sp>
      <p:sp>
        <p:nvSpPr>
          <p:cNvPr id="33" name="object 33"/>
          <p:cNvSpPr txBox="1"/>
          <p:nvPr/>
        </p:nvSpPr>
        <p:spPr>
          <a:xfrm rot="19500000">
            <a:off x="5203991" y="6222766"/>
            <a:ext cx="548641" cy="152400"/>
          </a:xfrm>
          <a:prstGeom prst="rect">
            <a:avLst/>
          </a:prstGeom>
        </p:spPr>
        <p:txBody>
          <a:bodyPr vert="horz" wrap="square" lIns="0" tIns="0" rIns="0" bIns="0" rtlCol="0">
            <a:spAutoFit/>
          </a:bodyPr>
          <a:lstStyle/>
          <a:p>
            <a:pPr>
              <a:lnSpc>
                <a:spcPts val="1200"/>
              </a:lnSpc>
            </a:pPr>
            <a:r>
              <a:rPr sz="1200" b="1" spc="-20" dirty="0">
                <a:solidFill>
                  <a:srgbClr val="605D5C"/>
                </a:solidFill>
                <a:latin typeface="Trebuchet MS"/>
                <a:cs typeface="Trebuchet MS"/>
              </a:rPr>
              <a:t>Finland</a:t>
            </a:r>
            <a:endParaRPr sz="1200">
              <a:latin typeface="Trebuchet MS"/>
              <a:cs typeface="Trebuchet MS"/>
            </a:endParaRPr>
          </a:p>
        </p:txBody>
      </p:sp>
      <p:sp>
        <p:nvSpPr>
          <p:cNvPr id="34" name="object 34"/>
          <p:cNvSpPr txBox="1"/>
          <p:nvPr/>
        </p:nvSpPr>
        <p:spPr>
          <a:xfrm rot="19500000">
            <a:off x="5631791" y="6185291"/>
            <a:ext cx="424537" cy="152400"/>
          </a:xfrm>
          <a:prstGeom prst="rect">
            <a:avLst/>
          </a:prstGeom>
        </p:spPr>
        <p:txBody>
          <a:bodyPr vert="horz" wrap="square" lIns="0" tIns="0" rIns="0" bIns="0" rtlCol="0">
            <a:spAutoFit/>
          </a:bodyPr>
          <a:lstStyle/>
          <a:p>
            <a:pPr>
              <a:lnSpc>
                <a:spcPts val="1200"/>
              </a:lnSpc>
            </a:pPr>
            <a:r>
              <a:rPr sz="1200" b="1" spc="-20" dirty="0">
                <a:solidFill>
                  <a:srgbClr val="605D5C"/>
                </a:solidFill>
                <a:latin typeface="Trebuchet MS"/>
                <a:cs typeface="Trebuchet MS"/>
              </a:rPr>
              <a:t>Spain</a:t>
            </a:r>
            <a:endParaRPr sz="1200">
              <a:latin typeface="Trebuchet MS"/>
              <a:cs typeface="Trebuchet MS"/>
            </a:endParaRPr>
          </a:p>
        </p:txBody>
      </p:sp>
      <p:sp>
        <p:nvSpPr>
          <p:cNvPr id="35" name="object 35"/>
          <p:cNvSpPr txBox="1"/>
          <p:nvPr/>
        </p:nvSpPr>
        <p:spPr>
          <a:xfrm rot="19500000">
            <a:off x="6014511" y="6162008"/>
            <a:ext cx="349893"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Italy</a:t>
            </a:r>
            <a:endParaRPr sz="1200">
              <a:latin typeface="Trebuchet MS"/>
              <a:cs typeface="Trebuchet MS"/>
            </a:endParaRPr>
          </a:p>
        </p:txBody>
      </p:sp>
      <p:sp>
        <p:nvSpPr>
          <p:cNvPr id="36" name="object 36"/>
          <p:cNvSpPr txBox="1"/>
          <p:nvPr/>
        </p:nvSpPr>
        <p:spPr>
          <a:xfrm rot="19500000">
            <a:off x="6058877" y="6249101"/>
            <a:ext cx="636989"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Portugal</a:t>
            </a:r>
            <a:endParaRPr sz="1200">
              <a:latin typeface="Trebuchet MS"/>
              <a:cs typeface="Trebuchet MS"/>
            </a:endParaRPr>
          </a:p>
        </p:txBody>
      </p:sp>
      <p:sp>
        <p:nvSpPr>
          <p:cNvPr id="37" name="object 37"/>
          <p:cNvSpPr txBox="1"/>
          <p:nvPr/>
        </p:nvSpPr>
        <p:spPr>
          <a:xfrm rot="19500000">
            <a:off x="6286406" y="6276183"/>
            <a:ext cx="729208"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Argentina</a:t>
            </a:r>
            <a:endParaRPr sz="1200">
              <a:latin typeface="Trebuchet MS"/>
              <a:cs typeface="Trebuchet MS"/>
            </a:endParaRPr>
          </a:p>
        </p:txBody>
      </p:sp>
      <p:sp>
        <p:nvSpPr>
          <p:cNvPr id="38" name="object 38"/>
          <p:cNvSpPr txBox="1"/>
          <p:nvPr/>
        </p:nvSpPr>
        <p:spPr>
          <a:xfrm rot="19500000">
            <a:off x="6731356" y="6233714"/>
            <a:ext cx="585337"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Norway</a:t>
            </a:r>
            <a:endParaRPr sz="1200">
              <a:latin typeface="Trebuchet MS"/>
              <a:cs typeface="Trebuchet MS"/>
            </a:endParaRPr>
          </a:p>
        </p:txBody>
      </p:sp>
      <p:sp>
        <p:nvSpPr>
          <p:cNvPr id="39" name="object 39"/>
          <p:cNvSpPr txBox="1"/>
          <p:nvPr/>
        </p:nvSpPr>
        <p:spPr>
          <a:xfrm rot="19500000">
            <a:off x="7106712" y="6213397"/>
            <a:ext cx="517609" cy="152400"/>
          </a:xfrm>
          <a:prstGeom prst="rect">
            <a:avLst/>
          </a:prstGeom>
        </p:spPr>
        <p:txBody>
          <a:bodyPr vert="horz" wrap="square" lIns="0" tIns="0" rIns="0" bIns="0" rtlCol="0">
            <a:spAutoFit/>
          </a:bodyPr>
          <a:lstStyle/>
          <a:p>
            <a:pPr>
              <a:lnSpc>
                <a:spcPts val="1200"/>
              </a:lnSpc>
            </a:pPr>
            <a:r>
              <a:rPr sz="1200" b="1" spc="-10" dirty="0">
                <a:solidFill>
                  <a:srgbClr val="605D5C"/>
                </a:solidFill>
                <a:latin typeface="Trebuchet MS"/>
                <a:cs typeface="Trebuchet MS"/>
              </a:rPr>
              <a:t>Poland</a:t>
            </a:r>
            <a:endParaRPr sz="1200">
              <a:latin typeface="Trebuchet MS"/>
              <a:cs typeface="Trebuchet MS"/>
            </a:endParaRPr>
          </a:p>
        </p:txBody>
      </p:sp>
      <p:grpSp>
        <p:nvGrpSpPr>
          <p:cNvPr id="40" name="object 40"/>
          <p:cNvGrpSpPr/>
          <p:nvPr/>
        </p:nvGrpSpPr>
        <p:grpSpPr>
          <a:xfrm>
            <a:off x="1285063" y="1564513"/>
            <a:ext cx="6493510" cy="4481195"/>
            <a:chOff x="1285063" y="1564513"/>
            <a:chExt cx="6493510" cy="4481195"/>
          </a:xfrm>
        </p:grpSpPr>
        <p:sp>
          <p:nvSpPr>
            <p:cNvPr id="41" name="object 41"/>
            <p:cNvSpPr/>
            <p:nvPr/>
          </p:nvSpPr>
          <p:spPr>
            <a:xfrm>
              <a:off x="7466238" y="4032761"/>
              <a:ext cx="64769" cy="2012950"/>
            </a:xfrm>
            <a:custGeom>
              <a:avLst/>
              <a:gdLst/>
              <a:ahLst/>
              <a:cxnLst/>
              <a:rect l="l" t="t" r="r" b="b"/>
              <a:pathLst>
                <a:path w="64770" h="2012950">
                  <a:moveTo>
                    <a:pt x="64760" y="2012441"/>
                  </a:moveTo>
                  <a:lnTo>
                    <a:pt x="0" y="2012441"/>
                  </a:lnTo>
                  <a:lnTo>
                    <a:pt x="0" y="0"/>
                  </a:lnTo>
                  <a:lnTo>
                    <a:pt x="14931" y="52239"/>
                  </a:lnTo>
                  <a:lnTo>
                    <a:pt x="21541" y="135436"/>
                  </a:lnTo>
                  <a:lnTo>
                    <a:pt x="24083" y="188063"/>
                  </a:lnTo>
                  <a:lnTo>
                    <a:pt x="26224" y="246494"/>
                  </a:lnTo>
                  <a:lnTo>
                    <a:pt x="28044" y="309568"/>
                  </a:lnTo>
                  <a:lnTo>
                    <a:pt x="29623" y="376126"/>
                  </a:lnTo>
                  <a:lnTo>
                    <a:pt x="35136" y="653964"/>
                  </a:lnTo>
                  <a:lnTo>
                    <a:pt x="36715" y="720521"/>
                  </a:lnTo>
                  <a:lnTo>
                    <a:pt x="38535" y="783596"/>
                  </a:lnTo>
                  <a:lnTo>
                    <a:pt x="40676" y="842027"/>
                  </a:lnTo>
                  <a:lnTo>
                    <a:pt x="43219" y="894654"/>
                  </a:lnTo>
                  <a:lnTo>
                    <a:pt x="46243" y="940315"/>
                  </a:lnTo>
                  <a:lnTo>
                    <a:pt x="54056" y="1006099"/>
                  </a:lnTo>
                  <a:lnTo>
                    <a:pt x="64760" y="1030090"/>
                  </a:lnTo>
                  <a:lnTo>
                    <a:pt x="64760" y="2012441"/>
                  </a:lnTo>
                  <a:close/>
                </a:path>
              </a:pathLst>
            </a:custGeom>
            <a:solidFill>
              <a:srgbClr val="118CFF">
                <a:alpha val="69999"/>
              </a:srgbClr>
            </a:solidFill>
          </p:spPr>
          <p:txBody>
            <a:bodyPr wrap="square" lIns="0" tIns="0" rIns="0" bIns="0" rtlCol="0"/>
            <a:lstStyle/>
            <a:p>
              <a:endParaRPr/>
            </a:p>
          </p:txBody>
        </p:sp>
        <p:sp>
          <p:nvSpPr>
            <p:cNvPr id="42" name="object 42"/>
            <p:cNvSpPr/>
            <p:nvPr/>
          </p:nvSpPr>
          <p:spPr>
            <a:xfrm>
              <a:off x="7466238" y="3861892"/>
              <a:ext cx="64769" cy="1201420"/>
            </a:xfrm>
            <a:custGeom>
              <a:avLst/>
              <a:gdLst/>
              <a:ahLst/>
              <a:cxnLst/>
              <a:rect l="l" t="t" r="r" b="b"/>
              <a:pathLst>
                <a:path w="64770" h="1201420">
                  <a:moveTo>
                    <a:pt x="64760" y="1200959"/>
                  </a:moveTo>
                  <a:lnTo>
                    <a:pt x="49828" y="1148719"/>
                  </a:lnTo>
                  <a:lnTo>
                    <a:pt x="43219" y="1065523"/>
                  </a:lnTo>
                  <a:lnTo>
                    <a:pt x="40676" y="1012896"/>
                  </a:lnTo>
                  <a:lnTo>
                    <a:pt x="38535" y="954465"/>
                  </a:lnTo>
                  <a:lnTo>
                    <a:pt x="36715" y="891390"/>
                  </a:lnTo>
                  <a:lnTo>
                    <a:pt x="35136" y="824833"/>
                  </a:lnTo>
                  <a:lnTo>
                    <a:pt x="29623" y="546995"/>
                  </a:lnTo>
                  <a:lnTo>
                    <a:pt x="28044" y="480437"/>
                  </a:lnTo>
                  <a:lnTo>
                    <a:pt x="26224" y="417363"/>
                  </a:lnTo>
                  <a:lnTo>
                    <a:pt x="24083" y="358932"/>
                  </a:lnTo>
                  <a:lnTo>
                    <a:pt x="21541" y="306305"/>
                  </a:lnTo>
                  <a:lnTo>
                    <a:pt x="18517" y="260643"/>
                  </a:lnTo>
                  <a:lnTo>
                    <a:pt x="10703" y="194860"/>
                  </a:lnTo>
                  <a:lnTo>
                    <a:pt x="0" y="170868"/>
                  </a:lnTo>
                  <a:lnTo>
                    <a:pt x="0" y="0"/>
                  </a:lnTo>
                  <a:lnTo>
                    <a:pt x="18517" y="39874"/>
                  </a:lnTo>
                  <a:lnTo>
                    <a:pt x="24083" y="83529"/>
                  </a:lnTo>
                  <a:lnTo>
                    <a:pt x="28044" y="137497"/>
                  </a:lnTo>
                  <a:lnTo>
                    <a:pt x="31042" y="197653"/>
                  </a:lnTo>
                  <a:lnTo>
                    <a:pt x="33718" y="259870"/>
                  </a:lnTo>
                  <a:lnTo>
                    <a:pt x="36715" y="320026"/>
                  </a:lnTo>
                  <a:lnTo>
                    <a:pt x="40676" y="373993"/>
                  </a:lnTo>
                  <a:lnTo>
                    <a:pt x="46243" y="417649"/>
                  </a:lnTo>
                  <a:lnTo>
                    <a:pt x="54056" y="446867"/>
                  </a:lnTo>
                  <a:lnTo>
                    <a:pt x="64760" y="457523"/>
                  </a:lnTo>
                  <a:lnTo>
                    <a:pt x="64760" y="1200959"/>
                  </a:lnTo>
                  <a:close/>
                </a:path>
              </a:pathLst>
            </a:custGeom>
            <a:solidFill>
              <a:srgbClr val="734EC2">
                <a:alpha val="69999"/>
              </a:srgbClr>
            </a:solidFill>
          </p:spPr>
          <p:txBody>
            <a:bodyPr wrap="square" lIns="0" tIns="0" rIns="0" bIns="0" rtlCol="0"/>
            <a:lstStyle/>
            <a:p>
              <a:endParaRPr/>
            </a:p>
          </p:txBody>
        </p:sp>
        <p:sp>
          <p:nvSpPr>
            <p:cNvPr id="43" name="object 43"/>
            <p:cNvSpPr/>
            <p:nvPr/>
          </p:nvSpPr>
          <p:spPr>
            <a:xfrm>
              <a:off x="7466238" y="3395643"/>
              <a:ext cx="64769" cy="923925"/>
            </a:xfrm>
            <a:custGeom>
              <a:avLst/>
              <a:gdLst/>
              <a:ahLst/>
              <a:cxnLst/>
              <a:rect l="l" t="t" r="r" b="b"/>
              <a:pathLst>
                <a:path w="64770" h="923925">
                  <a:moveTo>
                    <a:pt x="64760" y="923772"/>
                  </a:moveTo>
                  <a:lnTo>
                    <a:pt x="46243" y="883898"/>
                  </a:lnTo>
                  <a:lnTo>
                    <a:pt x="40676" y="840242"/>
                  </a:lnTo>
                  <a:lnTo>
                    <a:pt x="36715" y="786274"/>
                  </a:lnTo>
                  <a:lnTo>
                    <a:pt x="33718" y="726119"/>
                  </a:lnTo>
                  <a:lnTo>
                    <a:pt x="31042" y="663901"/>
                  </a:lnTo>
                  <a:lnTo>
                    <a:pt x="28044" y="603746"/>
                  </a:lnTo>
                  <a:lnTo>
                    <a:pt x="24083" y="549778"/>
                  </a:lnTo>
                  <a:lnTo>
                    <a:pt x="18517" y="506123"/>
                  </a:lnTo>
                  <a:lnTo>
                    <a:pt x="10703" y="476904"/>
                  </a:lnTo>
                  <a:lnTo>
                    <a:pt x="0" y="466248"/>
                  </a:lnTo>
                  <a:lnTo>
                    <a:pt x="0" y="261680"/>
                  </a:lnTo>
                  <a:lnTo>
                    <a:pt x="15481" y="247184"/>
                  </a:lnTo>
                  <a:lnTo>
                    <a:pt x="24732" y="209802"/>
                  </a:lnTo>
                  <a:lnTo>
                    <a:pt x="30246" y="158686"/>
                  </a:lnTo>
                  <a:lnTo>
                    <a:pt x="34514" y="102993"/>
                  </a:lnTo>
                  <a:lnTo>
                    <a:pt x="40027" y="51878"/>
                  </a:lnTo>
                  <a:lnTo>
                    <a:pt x="49279" y="14495"/>
                  </a:lnTo>
                  <a:lnTo>
                    <a:pt x="64760" y="0"/>
                  </a:lnTo>
                  <a:lnTo>
                    <a:pt x="64760" y="923772"/>
                  </a:lnTo>
                  <a:close/>
                </a:path>
              </a:pathLst>
            </a:custGeom>
            <a:solidFill>
              <a:srgbClr val="6A007B">
                <a:alpha val="69999"/>
              </a:srgbClr>
            </a:solidFill>
          </p:spPr>
          <p:txBody>
            <a:bodyPr wrap="square" lIns="0" tIns="0" rIns="0" bIns="0" rtlCol="0"/>
            <a:lstStyle/>
            <a:p>
              <a:endParaRPr/>
            </a:p>
          </p:txBody>
        </p:sp>
        <p:sp>
          <p:nvSpPr>
            <p:cNvPr id="44" name="object 44"/>
            <p:cNvSpPr/>
            <p:nvPr/>
          </p:nvSpPr>
          <p:spPr>
            <a:xfrm>
              <a:off x="7466238" y="2435224"/>
              <a:ext cx="64769" cy="1222375"/>
            </a:xfrm>
            <a:custGeom>
              <a:avLst/>
              <a:gdLst/>
              <a:ahLst/>
              <a:cxnLst/>
              <a:rect l="l" t="t" r="r" b="b"/>
              <a:pathLst>
                <a:path w="64770" h="1222375">
                  <a:moveTo>
                    <a:pt x="0" y="1222099"/>
                  </a:moveTo>
                  <a:lnTo>
                    <a:pt x="0" y="648161"/>
                  </a:lnTo>
                  <a:lnTo>
                    <a:pt x="8158" y="639902"/>
                  </a:lnTo>
                  <a:lnTo>
                    <a:pt x="14670" y="616665"/>
                  </a:lnTo>
                  <a:lnTo>
                    <a:pt x="23769" y="534468"/>
                  </a:lnTo>
                  <a:lnTo>
                    <a:pt x="26862" y="480119"/>
                  </a:lnTo>
                  <a:lnTo>
                    <a:pt x="29323" y="420008"/>
                  </a:lnTo>
                  <a:lnTo>
                    <a:pt x="35437" y="228152"/>
                  </a:lnTo>
                  <a:lnTo>
                    <a:pt x="37897" y="168041"/>
                  </a:lnTo>
                  <a:lnTo>
                    <a:pt x="40990" y="113692"/>
                  </a:lnTo>
                  <a:lnTo>
                    <a:pt x="44970" y="67408"/>
                  </a:lnTo>
                  <a:lnTo>
                    <a:pt x="56602" y="8258"/>
                  </a:lnTo>
                  <a:lnTo>
                    <a:pt x="64760" y="0"/>
                  </a:lnTo>
                  <a:lnTo>
                    <a:pt x="64760" y="960419"/>
                  </a:lnTo>
                  <a:lnTo>
                    <a:pt x="49279" y="974914"/>
                  </a:lnTo>
                  <a:lnTo>
                    <a:pt x="40027" y="1012297"/>
                  </a:lnTo>
                  <a:lnTo>
                    <a:pt x="34514" y="1063412"/>
                  </a:lnTo>
                  <a:lnTo>
                    <a:pt x="30246" y="1119105"/>
                  </a:lnTo>
                  <a:lnTo>
                    <a:pt x="24732" y="1170221"/>
                  </a:lnTo>
                  <a:lnTo>
                    <a:pt x="15481" y="1207603"/>
                  </a:lnTo>
                  <a:lnTo>
                    <a:pt x="0" y="1222099"/>
                  </a:lnTo>
                  <a:close/>
                </a:path>
              </a:pathLst>
            </a:custGeom>
            <a:solidFill>
              <a:srgbClr val="12239D">
                <a:alpha val="69999"/>
              </a:srgbClr>
            </a:solidFill>
          </p:spPr>
          <p:txBody>
            <a:bodyPr wrap="square" lIns="0" tIns="0" rIns="0" bIns="0" rtlCol="0"/>
            <a:lstStyle/>
            <a:p>
              <a:endParaRPr/>
            </a:p>
          </p:txBody>
        </p:sp>
        <p:pic>
          <p:nvPicPr>
            <p:cNvPr id="45" name="object 45"/>
            <p:cNvPicPr/>
            <p:nvPr/>
          </p:nvPicPr>
          <p:blipFill>
            <a:blip r:embed="rId4" cstate="print"/>
            <a:stretch>
              <a:fillRect/>
            </a:stretch>
          </p:blipFill>
          <p:spPr>
            <a:xfrm>
              <a:off x="1285063" y="1857374"/>
              <a:ext cx="5933638" cy="4187829"/>
            </a:xfrm>
            <a:prstGeom prst="rect">
              <a:avLst/>
            </a:prstGeom>
          </p:spPr>
        </p:pic>
        <p:sp>
          <p:nvSpPr>
            <p:cNvPr id="46" name="object 46"/>
            <p:cNvSpPr/>
            <p:nvPr/>
          </p:nvSpPr>
          <p:spPr>
            <a:xfrm>
              <a:off x="7466238" y="2408724"/>
              <a:ext cx="64769" cy="675005"/>
            </a:xfrm>
            <a:custGeom>
              <a:avLst/>
              <a:gdLst/>
              <a:ahLst/>
              <a:cxnLst/>
              <a:rect l="l" t="t" r="r" b="b"/>
              <a:pathLst>
                <a:path w="64770" h="675005">
                  <a:moveTo>
                    <a:pt x="0" y="674660"/>
                  </a:moveTo>
                  <a:lnTo>
                    <a:pt x="0" y="554912"/>
                  </a:lnTo>
                  <a:lnTo>
                    <a:pt x="9261" y="545566"/>
                  </a:lnTo>
                  <a:lnTo>
                    <a:pt x="16382" y="519551"/>
                  </a:lnTo>
                  <a:lnTo>
                    <a:pt x="21753" y="479896"/>
                  </a:lnTo>
                  <a:lnTo>
                    <a:pt x="25761" y="429633"/>
                  </a:lnTo>
                  <a:lnTo>
                    <a:pt x="28798" y="371793"/>
                  </a:lnTo>
                  <a:lnTo>
                    <a:pt x="31251" y="309407"/>
                  </a:lnTo>
                  <a:lnTo>
                    <a:pt x="33509" y="245505"/>
                  </a:lnTo>
                  <a:lnTo>
                    <a:pt x="35962" y="183118"/>
                  </a:lnTo>
                  <a:lnTo>
                    <a:pt x="38998" y="125278"/>
                  </a:lnTo>
                  <a:lnTo>
                    <a:pt x="43007" y="75015"/>
                  </a:lnTo>
                  <a:lnTo>
                    <a:pt x="48378" y="35360"/>
                  </a:lnTo>
                  <a:lnTo>
                    <a:pt x="64760" y="0"/>
                  </a:lnTo>
                  <a:lnTo>
                    <a:pt x="64760" y="26499"/>
                  </a:lnTo>
                  <a:lnTo>
                    <a:pt x="56602" y="34757"/>
                  </a:lnTo>
                  <a:lnTo>
                    <a:pt x="50089" y="57995"/>
                  </a:lnTo>
                  <a:lnTo>
                    <a:pt x="40990" y="140191"/>
                  </a:lnTo>
                  <a:lnTo>
                    <a:pt x="37897" y="194541"/>
                  </a:lnTo>
                  <a:lnTo>
                    <a:pt x="35437" y="254652"/>
                  </a:lnTo>
                  <a:lnTo>
                    <a:pt x="29323" y="446507"/>
                  </a:lnTo>
                  <a:lnTo>
                    <a:pt x="26862" y="506618"/>
                  </a:lnTo>
                  <a:lnTo>
                    <a:pt x="23769" y="560968"/>
                  </a:lnTo>
                  <a:lnTo>
                    <a:pt x="19789" y="607251"/>
                  </a:lnTo>
                  <a:lnTo>
                    <a:pt x="14670" y="643164"/>
                  </a:lnTo>
                  <a:lnTo>
                    <a:pt x="8158" y="666402"/>
                  </a:lnTo>
                  <a:lnTo>
                    <a:pt x="0" y="674660"/>
                  </a:lnTo>
                  <a:close/>
                </a:path>
              </a:pathLst>
            </a:custGeom>
            <a:solidFill>
              <a:srgbClr val="E66B37">
                <a:alpha val="69999"/>
              </a:srgbClr>
            </a:solidFill>
          </p:spPr>
          <p:txBody>
            <a:bodyPr wrap="square" lIns="0" tIns="0" rIns="0" bIns="0" rtlCol="0"/>
            <a:lstStyle/>
            <a:p>
              <a:endParaRPr/>
            </a:p>
          </p:txBody>
        </p:sp>
        <p:sp>
          <p:nvSpPr>
            <p:cNvPr id="47" name="object 47"/>
            <p:cNvSpPr/>
            <p:nvPr/>
          </p:nvSpPr>
          <p:spPr>
            <a:xfrm>
              <a:off x="7466238" y="2045900"/>
              <a:ext cx="64769" cy="918210"/>
            </a:xfrm>
            <a:custGeom>
              <a:avLst/>
              <a:gdLst/>
              <a:ahLst/>
              <a:cxnLst/>
              <a:rect l="l" t="t" r="r" b="b"/>
              <a:pathLst>
                <a:path w="64770" h="918210">
                  <a:moveTo>
                    <a:pt x="0" y="917736"/>
                  </a:moveTo>
                  <a:lnTo>
                    <a:pt x="0" y="495382"/>
                  </a:lnTo>
                  <a:lnTo>
                    <a:pt x="9930" y="485635"/>
                  </a:lnTo>
                  <a:lnTo>
                    <a:pt x="17388" y="458687"/>
                  </a:lnTo>
                  <a:lnTo>
                    <a:pt x="22867" y="417979"/>
                  </a:lnTo>
                  <a:lnTo>
                    <a:pt x="26862" y="366950"/>
                  </a:lnTo>
                  <a:lnTo>
                    <a:pt x="29868" y="309040"/>
                  </a:lnTo>
                  <a:lnTo>
                    <a:pt x="34891" y="186341"/>
                  </a:lnTo>
                  <a:lnTo>
                    <a:pt x="37897" y="128432"/>
                  </a:lnTo>
                  <a:lnTo>
                    <a:pt x="41892" y="77403"/>
                  </a:lnTo>
                  <a:lnTo>
                    <a:pt x="47371" y="36695"/>
                  </a:lnTo>
                  <a:lnTo>
                    <a:pt x="54829" y="9747"/>
                  </a:lnTo>
                  <a:lnTo>
                    <a:pt x="64760" y="0"/>
                  </a:lnTo>
                  <a:lnTo>
                    <a:pt x="64760" y="362824"/>
                  </a:lnTo>
                  <a:lnTo>
                    <a:pt x="55499" y="372169"/>
                  </a:lnTo>
                  <a:lnTo>
                    <a:pt x="48378" y="398185"/>
                  </a:lnTo>
                  <a:lnTo>
                    <a:pt x="43007" y="437839"/>
                  </a:lnTo>
                  <a:lnTo>
                    <a:pt x="38998" y="488102"/>
                  </a:lnTo>
                  <a:lnTo>
                    <a:pt x="35962" y="545942"/>
                  </a:lnTo>
                  <a:lnTo>
                    <a:pt x="33509" y="608329"/>
                  </a:lnTo>
                  <a:lnTo>
                    <a:pt x="31251" y="672231"/>
                  </a:lnTo>
                  <a:lnTo>
                    <a:pt x="28798" y="734618"/>
                  </a:lnTo>
                  <a:lnTo>
                    <a:pt x="25761" y="792458"/>
                  </a:lnTo>
                  <a:lnTo>
                    <a:pt x="21753" y="842721"/>
                  </a:lnTo>
                  <a:lnTo>
                    <a:pt x="16382" y="882375"/>
                  </a:lnTo>
                  <a:lnTo>
                    <a:pt x="9261" y="908391"/>
                  </a:lnTo>
                  <a:lnTo>
                    <a:pt x="0" y="917736"/>
                  </a:lnTo>
                  <a:close/>
                </a:path>
              </a:pathLst>
            </a:custGeom>
            <a:solidFill>
              <a:srgbClr val="D9B300">
                <a:alpha val="69999"/>
              </a:srgbClr>
            </a:solidFill>
          </p:spPr>
          <p:txBody>
            <a:bodyPr wrap="square" lIns="0" tIns="0" rIns="0" bIns="0" rtlCol="0"/>
            <a:lstStyle/>
            <a:p>
              <a:endParaRPr/>
            </a:p>
          </p:txBody>
        </p:sp>
        <p:sp>
          <p:nvSpPr>
            <p:cNvPr id="48" name="object 48"/>
            <p:cNvSpPr/>
            <p:nvPr/>
          </p:nvSpPr>
          <p:spPr>
            <a:xfrm>
              <a:off x="7466238" y="1857374"/>
              <a:ext cx="64769" cy="684530"/>
            </a:xfrm>
            <a:custGeom>
              <a:avLst/>
              <a:gdLst/>
              <a:ahLst/>
              <a:cxnLst/>
              <a:rect l="l" t="t" r="r" b="b"/>
              <a:pathLst>
                <a:path w="64770" h="684530">
                  <a:moveTo>
                    <a:pt x="0" y="683908"/>
                  </a:moveTo>
                  <a:lnTo>
                    <a:pt x="0" y="0"/>
                  </a:lnTo>
                  <a:lnTo>
                    <a:pt x="64760" y="0"/>
                  </a:lnTo>
                  <a:lnTo>
                    <a:pt x="64760" y="188525"/>
                  </a:lnTo>
                  <a:lnTo>
                    <a:pt x="54829" y="198272"/>
                  </a:lnTo>
                  <a:lnTo>
                    <a:pt x="47371" y="225220"/>
                  </a:lnTo>
                  <a:lnTo>
                    <a:pt x="41892" y="265929"/>
                  </a:lnTo>
                  <a:lnTo>
                    <a:pt x="37897" y="316958"/>
                  </a:lnTo>
                  <a:lnTo>
                    <a:pt x="34891" y="374867"/>
                  </a:lnTo>
                  <a:lnTo>
                    <a:pt x="29868" y="497566"/>
                  </a:lnTo>
                  <a:lnTo>
                    <a:pt x="26862" y="555475"/>
                  </a:lnTo>
                  <a:lnTo>
                    <a:pt x="22867" y="606504"/>
                  </a:lnTo>
                  <a:lnTo>
                    <a:pt x="17388" y="647213"/>
                  </a:lnTo>
                  <a:lnTo>
                    <a:pt x="9930" y="674161"/>
                  </a:lnTo>
                  <a:lnTo>
                    <a:pt x="0" y="683908"/>
                  </a:lnTo>
                  <a:close/>
                </a:path>
              </a:pathLst>
            </a:custGeom>
            <a:solidFill>
              <a:srgbClr val="DF44A6">
                <a:alpha val="69999"/>
              </a:srgbClr>
            </a:solidFill>
          </p:spPr>
          <p:txBody>
            <a:bodyPr wrap="square" lIns="0" tIns="0" rIns="0" bIns="0" rtlCol="0"/>
            <a:lstStyle/>
            <a:p>
              <a:endParaRPr/>
            </a:p>
          </p:txBody>
        </p:sp>
        <p:sp>
          <p:nvSpPr>
            <p:cNvPr id="49" name="object 49"/>
            <p:cNvSpPr/>
            <p:nvPr/>
          </p:nvSpPr>
          <p:spPr>
            <a:xfrm>
              <a:off x="7218693" y="4032770"/>
              <a:ext cx="560070" cy="2012950"/>
            </a:xfrm>
            <a:custGeom>
              <a:avLst/>
              <a:gdLst/>
              <a:ahLst/>
              <a:cxnLst/>
              <a:rect l="l" t="t" r="r" b="b"/>
              <a:pathLst>
                <a:path w="560070" h="2012950">
                  <a:moveTo>
                    <a:pt x="247548" y="0"/>
                  </a:moveTo>
                  <a:lnTo>
                    <a:pt x="0" y="0"/>
                  </a:lnTo>
                  <a:lnTo>
                    <a:pt x="0" y="2012442"/>
                  </a:lnTo>
                  <a:lnTo>
                    <a:pt x="247548" y="2012442"/>
                  </a:lnTo>
                  <a:lnTo>
                    <a:pt x="247548" y="0"/>
                  </a:lnTo>
                  <a:close/>
                </a:path>
                <a:path w="560070" h="2012950">
                  <a:moveTo>
                    <a:pt x="559841" y="1030084"/>
                  </a:moveTo>
                  <a:lnTo>
                    <a:pt x="312305" y="1030084"/>
                  </a:lnTo>
                  <a:lnTo>
                    <a:pt x="312305" y="2012442"/>
                  </a:lnTo>
                  <a:lnTo>
                    <a:pt x="559841" y="2012442"/>
                  </a:lnTo>
                  <a:lnTo>
                    <a:pt x="559841" y="1030084"/>
                  </a:lnTo>
                  <a:close/>
                </a:path>
              </a:pathLst>
            </a:custGeom>
            <a:solidFill>
              <a:srgbClr val="118CFF"/>
            </a:solidFill>
          </p:spPr>
          <p:txBody>
            <a:bodyPr wrap="square" lIns="0" tIns="0" rIns="0" bIns="0" rtlCol="0"/>
            <a:lstStyle/>
            <a:p>
              <a:endParaRPr/>
            </a:p>
          </p:txBody>
        </p:sp>
        <p:sp>
          <p:nvSpPr>
            <p:cNvPr id="50" name="object 50"/>
            <p:cNvSpPr/>
            <p:nvPr/>
          </p:nvSpPr>
          <p:spPr>
            <a:xfrm>
              <a:off x="1285062" y="3861891"/>
              <a:ext cx="6493510" cy="1939925"/>
            </a:xfrm>
            <a:custGeom>
              <a:avLst/>
              <a:gdLst/>
              <a:ahLst/>
              <a:cxnLst/>
              <a:rect l="l" t="t" r="r" b="b"/>
              <a:pathLst>
                <a:path w="6493509" h="1939925">
                  <a:moveTo>
                    <a:pt x="247535" y="881735"/>
                  </a:moveTo>
                  <a:lnTo>
                    <a:pt x="0" y="881735"/>
                  </a:lnTo>
                  <a:lnTo>
                    <a:pt x="0" y="1176566"/>
                  </a:lnTo>
                  <a:lnTo>
                    <a:pt x="247535" y="1176566"/>
                  </a:lnTo>
                  <a:lnTo>
                    <a:pt x="247535" y="881735"/>
                  </a:lnTo>
                  <a:close/>
                </a:path>
                <a:path w="6493509" h="1939925">
                  <a:moveTo>
                    <a:pt x="559841" y="898766"/>
                  </a:moveTo>
                  <a:lnTo>
                    <a:pt x="312293" y="898766"/>
                  </a:lnTo>
                  <a:lnTo>
                    <a:pt x="312293" y="1196543"/>
                  </a:lnTo>
                  <a:lnTo>
                    <a:pt x="559841" y="1196543"/>
                  </a:lnTo>
                  <a:lnTo>
                    <a:pt x="559841" y="898766"/>
                  </a:lnTo>
                  <a:close/>
                </a:path>
                <a:path w="6493509" h="1939925">
                  <a:moveTo>
                    <a:pt x="872134" y="884770"/>
                  </a:moveTo>
                  <a:lnTo>
                    <a:pt x="624586" y="884770"/>
                  </a:lnTo>
                  <a:lnTo>
                    <a:pt x="624586" y="1389202"/>
                  </a:lnTo>
                  <a:lnTo>
                    <a:pt x="872134" y="1389202"/>
                  </a:lnTo>
                  <a:lnTo>
                    <a:pt x="872134" y="884770"/>
                  </a:lnTo>
                  <a:close/>
                </a:path>
                <a:path w="6493509" h="1939925">
                  <a:moveTo>
                    <a:pt x="1184427" y="269519"/>
                  </a:moveTo>
                  <a:lnTo>
                    <a:pt x="936891" y="269519"/>
                  </a:lnTo>
                  <a:lnTo>
                    <a:pt x="936891" y="711695"/>
                  </a:lnTo>
                  <a:lnTo>
                    <a:pt x="1184427" y="711695"/>
                  </a:lnTo>
                  <a:lnTo>
                    <a:pt x="1184427" y="269519"/>
                  </a:lnTo>
                  <a:close/>
                </a:path>
                <a:path w="6493509" h="1939925">
                  <a:moveTo>
                    <a:pt x="1496733" y="1163612"/>
                  </a:moveTo>
                  <a:lnTo>
                    <a:pt x="1249184" y="1163612"/>
                  </a:lnTo>
                  <a:lnTo>
                    <a:pt x="1249184" y="1513751"/>
                  </a:lnTo>
                  <a:lnTo>
                    <a:pt x="1496733" y="1513751"/>
                  </a:lnTo>
                  <a:lnTo>
                    <a:pt x="1496733" y="1163612"/>
                  </a:lnTo>
                  <a:close/>
                </a:path>
                <a:path w="6493509" h="1939925">
                  <a:moveTo>
                    <a:pt x="1809026" y="1552625"/>
                  </a:moveTo>
                  <a:lnTo>
                    <a:pt x="1561477" y="1552625"/>
                  </a:lnTo>
                  <a:lnTo>
                    <a:pt x="1561477" y="1689696"/>
                  </a:lnTo>
                  <a:lnTo>
                    <a:pt x="1809026" y="1689696"/>
                  </a:lnTo>
                  <a:lnTo>
                    <a:pt x="1809026" y="1552625"/>
                  </a:lnTo>
                  <a:close/>
                </a:path>
                <a:path w="6493509" h="1939925">
                  <a:moveTo>
                    <a:pt x="2121319" y="1342364"/>
                  </a:moveTo>
                  <a:lnTo>
                    <a:pt x="1873770" y="1342364"/>
                  </a:lnTo>
                  <a:lnTo>
                    <a:pt x="1873770" y="1658505"/>
                  </a:lnTo>
                  <a:lnTo>
                    <a:pt x="2121319" y="1658505"/>
                  </a:lnTo>
                  <a:lnTo>
                    <a:pt x="2121319" y="1342364"/>
                  </a:lnTo>
                  <a:close/>
                </a:path>
                <a:path w="6493509" h="1939925">
                  <a:moveTo>
                    <a:pt x="2433612" y="890358"/>
                  </a:moveTo>
                  <a:lnTo>
                    <a:pt x="2186076" y="890358"/>
                  </a:lnTo>
                  <a:lnTo>
                    <a:pt x="2186076" y="1240053"/>
                  </a:lnTo>
                  <a:lnTo>
                    <a:pt x="2433612" y="1240053"/>
                  </a:lnTo>
                  <a:lnTo>
                    <a:pt x="2433612" y="890358"/>
                  </a:lnTo>
                  <a:close/>
                </a:path>
                <a:path w="6493509" h="1939925">
                  <a:moveTo>
                    <a:pt x="2745917" y="1654492"/>
                  </a:moveTo>
                  <a:lnTo>
                    <a:pt x="2498369" y="1654492"/>
                  </a:lnTo>
                  <a:lnTo>
                    <a:pt x="2498369" y="1939328"/>
                  </a:lnTo>
                  <a:lnTo>
                    <a:pt x="2745917" y="1939328"/>
                  </a:lnTo>
                  <a:lnTo>
                    <a:pt x="2745917" y="1654492"/>
                  </a:lnTo>
                  <a:close/>
                </a:path>
                <a:path w="6493509" h="1939925">
                  <a:moveTo>
                    <a:pt x="3058210" y="757428"/>
                  </a:moveTo>
                  <a:lnTo>
                    <a:pt x="2810662" y="757428"/>
                  </a:lnTo>
                  <a:lnTo>
                    <a:pt x="2810662" y="1136650"/>
                  </a:lnTo>
                  <a:lnTo>
                    <a:pt x="3058210" y="1136650"/>
                  </a:lnTo>
                  <a:lnTo>
                    <a:pt x="3058210" y="757428"/>
                  </a:lnTo>
                  <a:close/>
                </a:path>
                <a:path w="6493509" h="1939925">
                  <a:moveTo>
                    <a:pt x="3370503" y="1160754"/>
                  </a:moveTo>
                  <a:lnTo>
                    <a:pt x="3122955" y="1160754"/>
                  </a:lnTo>
                  <a:lnTo>
                    <a:pt x="3122955" y="1484325"/>
                  </a:lnTo>
                  <a:lnTo>
                    <a:pt x="3370503" y="1484325"/>
                  </a:lnTo>
                  <a:lnTo>
                    <a:pt x="3370503" y="1160754"/>
                  </a:lnTo>
                  <a:close/>
                </a:path>
                <a:path w="6493509" h="1939925">
                  <a:moveTo>
                    <a:pt x="3682796" y="198970"/>
                  </a:moveTo>
                  <a:lnTo>
                    <a:pt x="3435261" y="198970"/>
                  </a:lnTo>
                  <a:lnTo>
                    <a:pt x="3435261" y="735406"/>
                  </a:lnTo>
                  <a:lnTo>
                    <a:pt x="3682796" y="735406"/>
                  </a:lnTo>
                  <a:lnTo>
                    <a:pt x="3682796" y="198970"/>
                  </a:lnTo>
                  <a:close/>
                </a:path>
                <a:path w="6493509" h="1939925">
                  <a:moveTo>
                    <a:pt x="3995102" y="1622069"/>
                  </a:moveTo>
                  <a:lnTo>
                    <a:pt x="3747554" y="1622069"/>
                  </a:lnTo>
                  <a:lnTo>
                    <a:pt x="3747554" y="1883397"/>
                  </a:lnTo>
                  <a:lnTo>
                    <a:pt x="3995102" y="1883397"/>
                  </a:lnTo>
                  <a:lnTo>
                    <a:pt x="3995102" y="1622069"/>
                  </a:lnTo>
                  <a:close/>
                </a:path>
                <a:path w="6493509" h="1939925">
                  <a:moveTo>
                    <a:pt x="4307395" y="559752"/>
                  </a:moveTo>
                  <a:lnTo>
                    <a:pt x="4059847" y="559752"/>
                  </a:lnTo>
                  <a:lnTo>
                    <a:pt x="4059847" y="774674"/>
                  </a:lnTo>
                  <a:lnTo>
                    <a:pt x="4307395" y="774674"/>
                  </a:lnTo>
                  <a:lnTo>
                    <a:pt x="4307395" y="559752"/>
                  </a:lnTo>
                  <a:close/>
                </a:path>
                <a:path w="6493509" h="1939925">
                  <a:moveTo>
                    <a:pt x="4619688" y="1316253"/>
                  </a:moveTo>
                  <a:lnTo>
                    <a:pt x="4372140" y="1316253"/>
                  </a:lnTo>
                  <a:lnTo>
                    <a:pt x="4372140" y="1712836"/>
                  </a:lnTo>
                  <a:lnTo>
                    <a:pt x="4619688" y="1712836"/>
                  </a:lnTo>
                  <a:lnTo>
                    <a:pt x="4619688" y="1316253"/>
                  </a:lnTo>
                  <a:close/>
                </a:path>
                <a:path w="6493509" h="1939925">
                  <a:moveTo>
                    <a:pt x="4931981" y="1503883"/>
                  </a:moveTo>
                  <a:lnTo>
                    <a:pt x="4684446" y="1503883"/>
                  </a:lnTo>
                  <a:lnTo>
                    <a:pt x="4684446" y="1889531"/>
                  </a:lnTo>
                  <a:lnTo>
                    <a:pt x="4931981" y="1889531"/>
                  </a:lnTo>
                  <a:lnTo>
                    <a:pt x="4931981" y="1503883"/>
                  </a:lnTo>
                  <a:close/>
                </a:path>
                <a:path w="6493509" h="1939925">
                  <a:moveTo>
                    <a:pt x="5244287" y="1530705"/>
                  </a:moveTo>
                  <a:lnTo>
                    <a:pt x="4996739" y="1530705"/>
                  </a:lnTo>
                  <a:lnTo>
                    <a:pt x="4996739" y="1893760"/>
                  </a:lnTo>
                  <a:lnTo>
                    <a:pt x="5244287" y="1893760"/>
                  </a:lnTo>
                  <a:lnTo>
                    <a:pt x="5244287" y="1530705"/>
                  </a:lnTo>
                  <a:close/>
                </a:path>
                <a:path w="6493509" h="1939925">
                  <a:moveTo>
                    <a:pt x="5556580" y="483870"/>
                  </a:moveTo>
                  <a:lnTo>
                    <a:pt x="5309032" y="483870"/>
                  </a:lnTo>
                  <a:lnTo>
                    <a:pt x="5309032" y="1783499"/>
                  </a:lnTo>
                  <a:lnTo>
                    <a:pt x="5556580" y="1783499"/>
                  </a:lnTo>
                  <a:lnTo>
                    <a:pt x="5556580" y="483870"/>
                  </a:lnTo>
                  <a:close/>
                </a:path>
                <a:path w="6493509" h="1939925">
                  <a:moveTo>
                    <a:pt x="5868873" y="788073"/>
                  </a:moveTo>
                  <a:lnTo>
                    <a:pt x="5621325" y="788073"/>
                  </a:lnTo>
                  <a:lnTo>
                    <a:pt x="5621325" y="1255903"/>
                  </a:lnTo>
                  <a:lnTo>
                    <a:pt x="5868873" y="1255903"/>
                  </a:lnTo>
                  <a:lnTo>
                    <a:pt x="5868873" y="788073"/>
                  </a:lnTo>
                  <a:close/>
                </a:path>
                <a:path w="6493509" h="1939925">
                  <a:moveTo>
                    <a:pt x="6181179" y="0"/>
                  </a:moveTo>
                  <a:lnTo>
                    <a:pt x="5933630" y="0"/>
                  </a:lnTo>
                  <a:lnTo>
                    <a:pt x="5933630" y="170878"/>
                  </a:lnTo>
                  <a:lnTo>
                    <a:pt x="6181179" y="170878"/>
                  </a:lnTo>
                  <a:lnTo>
                    <a:pt x="6181179" y="0"/>
                  </a:lnTo>
                  <a:close/>
                </a:path>
                <a:path w="6493509" h="1939925">
                  <a:moveTo>
                    <a:pt x="6493472" y="457530"/>
                  </a:moveTo>
                  <a:lnTo>
                    <a:pt x="6245936" y="457530"/>
                  </a:lnTo>
                  <a:lnTo>
                    <a:pt x="6245936" y="1200962"/>
                  </a:lnTo>
                  <a:lnTo>
                    <a:pt x="6493472" y="1200962"/>
                  </a:lnTo>
                  <a:lnTo>
                    <a:pt x="6493472" y="457530"/>
                  </a:lnTo>
                  <a:close/>
                </a:path>
              </a:pathLst>
            </a:custGeom>
            <a:solidFill>
              <a:srgbClr val="734EC2"/>
            </a:solidFill>
          </p:spPr>
          <p:txBody>
            <a:bodyPr wrap="square" lIns="0" tIns="0" rIns="0" bIns="0" rtlCol="0"/>
            <a:lstStyle/>
            <a:p>
              <a:endParaRPr/>
            </a:p>
          </p:txBody>
        </p:sp>
        <p:sp>
          <p:nvSpPr>
            <p:cNvPr id="51" name="object 51"/>
            <p:cNvSpPr/>
            <p:nvPr/>
          </p:nvSpPr>
          <p:spPr>
            <a:xfrm>
              <a:off x="1285062" y="3395649"/>
              <a:ext cx="6493510" cy="2120900"/>
            </a:xfrm>
            <a:custGeom>
              <a:avLst/>
              <a:gdLst/>
              <a:ahLst/>
              <a:cxnLst/>
              <a:rect l="l" t="t" r="r" b="b"/>
              <a:pathLst>
                <a:path w="6493509" h="2120900">
                  <a:moveTo>
                    <a:pt x="247535" y="731418"/>
                  </a:moveTo>
                  <a:lnTo>
                    <a:pt x="0" y="731418"/>
                  </a:lnTo>
                  <a:lnTo>
                    <a:pt x="0" y="1347978"/>
                  </a:lnTo>
                  <a:lnTo>
                    <a:pt x="247535" y="1347978"/>
                  </a:lnTo>
                  <a:lnTo>
                    <a:pt x="247535" y="731418"/>
                  </a:lnTo>
                  <a:close/>
                </a:path>
                <a:path w="6493509" h="2120900">
                  <a:moveTo>
                    <a:pt x="559841" y="717943"/>
                  </a:moveTo>
                  <a:lnTo>
                    <a:pt x="312293" y="717943"/>
                  </a:lnTo>
                  <a:lnTo>
                    <a:pt x="312293" y="1365008"/>
                  </a:lnTo>
                  <a:lnTo>
                    <a:pt x="559841" y="1365008"/>
                  </a:lnTo>
                  <a:lnTo>
                    <a:pt x="559841" y="717943"/>
                  </a:lnTo>
                  <a:close/>
                </a:path>
                <a:path w="6493509" h="2120900">
                  <a:moveTo>
                    <a:pt x="872134" y="911098"/>
                  </a:moveTo>
                  <a:lnTo>
                    <a:pt x="624586" y="911098"/>
                  </a:lnTo>
                  <a:lnTo>
                    <a:pt x="624586" y="1351013"/>
                  </a:lnTo>
                  <a:lnTo>
                    <a:pt x="872134" y="1351013"/>
                  </a:lnTo>
                  <a:lnTo>
                    <a:pt x="872134" y="911098"/>
                  </a:lnTo>
                  <a:close/>
                </a:path>
                <a:path w="6493509" h="2120900">
                  <a:moveTo>
                    <a:pt x="1184427" y="292646"/>
                  </a:moveTo>
                  <a:lnTo>
                    <a:pt x="936891" y="292646"/>
                  </a:lnTo>
                  <a:lnTo>
                    <a:pt x="936891" y="735761"/>
                  </a:lnTo>
                  <a:lnTo>
                    <a:pt x="1184427" y="735761"/>
                  </a:lnTo>
                  <a:lnTo>
                    <a:pt x="1184427" y="292646"/>
                  </a:lnTo>
                  <a:close/>
                </a:path>
                <a:path w="6493509" h="2120900">
                  <a:moveTo>
                    <a:pt x="1496733" y="982522"/>
                  </a:moveTo>
                  <a:lnTo>
                    <a:pt x="1249184" y="982522"/>
                  </a:lnTo>
                  <a:lnTo>
                    <a:pt x="1249184" y="1629854"/>
                  </a:lnTo>
                  <a:lnTo>
                    <a:pt x="1496733" y="1629854"/>
                  </a:lnTo>
                  <a:lnTo>
                    <a:pt x="1496733" y="982522"/>
                  </a:lnTo>
                  <a:close/>
                </a:path>
                <a:path w="6493509" h="2120900">
                  <a:moveTo>
                    <a:pt x="1809026" y="1417370"/>
                  </a:moveTo>
                  <a:lnTo>
                    <a:pt x="1561477" y="1417370"/>
                  </a:lnTo>
                  <a:lnTo>
                    <a:pt x="1561477" y="2018868"/>
                  </a:lnTo>
                  <a:lnTo>
                    <a:pt x="1809026" y="2018868"/>
                  </a:lnTo>
                  <a:lnTo>
                    <a:pt x="1809026" y="1417370"/>
                  </a:lnTo>
                  <a:close/>
                </a:path>
                <a:path w="6493509" h="2120900">
                  <a:moveTo>
                    <a:pt x="2121319" y="1171397"/>
                  </a:moveTo>
                  <a:lnTo>
                    <a:pt x="1873770" y="1171397"/>
                  </a:lnTo>
                  <a:lnTo>
                    <a:pt x="1873770" y="1808607"/>
                  </a:lnTo>
                  <a:lnTo>
                    <a:pt x="2121319" y="1808607"/>
                  </a:lnTo>
                  <a:lnTo>
                    <a:pt x="2121319" y="1171397"/>
                  </a:lnTo>
                  <a:close/>
                </a:path>
                <a:path w="6493509" h="2120900">
                  <a:moveTo>
                    <a:pt x="2433612" y="957287"/>
                  </a:moveTo>
                  <a:lnTo>
                    <a:pt x="2186076" y="957287"/>
                  </a:lnTo>
                  <a:lnTo>
                    <a:pt x="2186076" y="1356601"/>
                  </a:lnTo>
                  <a:lnTo>
                    <a:pt x="2433612" y="1356601"/>
                  </a:lnTo>
                  <a:lnTo>
                    <a:pt x="2433612" y="957287"/>
                  </a:lnTo>
                  <a:close/>
                </a:path>
                <a:path w="6493509" h="2120900">
                  <a:moveTo>
                    <a:pt x="2745917" y="1993658"/>
                  </a:moveTo>
                  <a:lnTo>
                    <a:pt x="2498369" y="1993658"/>
                  </a:lnTo>
                  <a:lnTo>
                    <a:pt x="2498369" y="2120735"/>
                  </a:lnTo>
                  <a:lnTo>
                    <a:pt x="2745917" y="2120735"/>
                  </a:lnTo>
                  <a:lnTo>
                    <a:pt x="2745917" y="1993658"/>
                  </a:lnTo>
                  <a:close/>
                </a:path>
                <a:path w="6493509" h="2120900">
                  <a:moveTo>
                    <a:pt x="3058210" y="519645"/>
                  </a:moveTo>
                  <a:lnTo>
                    <a:pt x="2810662" y="519645"/>
                  </a:lnTo>
                  <a:lnTo>
                    <a:pt x="2810662" y="1223670"/>
                  </a:lnTo>
                  <a:lnTo>
                    <a:pt x="3058210" y="1223670"/>
                  </a:lnTo>
                  <a:lnTo>
                    <a:pt x="3058210" y="519645"/>
                  </a:lnTo>
                  <a:close/>
                </a:path>
                <a:path w="6493509" h="2120900">
                  <a:moveTo>
                    <a:pt x="3370503" y="707872"/>
                  </a:moveTo>
                  <a:lnTo>
                    <a:pt x="3122955" y="707872"/>
                  </a:lnTo>
                  <a:lnTo>
                    <a:pt x="3122955" y="1626997"/>
                  </a:lnTo>
                  <a:lnTo>
                    <a:pt x="3370503" y="1626997"/>
                  </a:lnTo>
                  <a:lnTo>
                    <a:pt x="3370503" y="707872"/>
                  </a:lnTo>
                  <a:close/>
                </a:path>
                <a:path w="6493509" h="2120900">
                  <a:moveTo>
                    <a:pt x="3682796" y="326250"/>
                  </a:moveTo>
                  <a:lnTo>
                    <a:pt x="3435261" y="326250"/>
                  </a:lnTo>
                  <a:lnTo>
                    <a:pt x="3435261" y="665213"/>
                  </a:lnTo>
                  <a:lnTo>
                    <a:pt x="3682796" y="665213"/>
                  </a:lnTo>
                  <a:lnTo>
                    <a:pt x="3682796" y="326250"/>
                  </a:lnTo>
                  <a:close/>
                </a:path>
                <a:path w="6493509" h="2120900">
                  <a:moveTo>
                    <a:pt x="3995102" y="1675345"/>
                  </a:moveTo>
                  <a:lnTo>
                    <a:pt x="3747554" y="1675345"/>
                  </a:lnTo>
                  <a:lnTo>
                    <a:pt x="3747554" y="2088311"/>
                  </a:lnTo>
                  <a:lnTo>
                    <a:pt x="3995102" y="2088311"/>
                  </a:lnTo>
                  <a:lnTo>
                    <a:pt x="3995102" y="1675345"/>
                  </a:lnTo>
                  <a:close/>
                </a:path>
                <a:path w="6493509" h="2120900">
                  <a:moveTo>
                    <a:pt x="4307395" y="666419"/>
                  </a:moveTo>
                  <a:lnTo>
                    <a:pt x="4059847" y="666419"/>
                  </a:lnTo>
                  <a:lnTo>
                    <a:pt x="4059847" y="1025994"/>
                  </a:lnTo>
                  <a:lnTo>
                    <a:pt x="4307395" y="1025994"/>
                  </a:lnTo>
                  <a:lnTo>
                    <a:pt x="4307395" y="666419"/>
                  </a:lnTo>
                  <a:close/>
                </a:path>
                <a:path w="6493509" h="2120900">
                  <a:moveTo>
                    <a:pt x="4619688" y="1563763"/>
                  </a:moveTo>
                  <a:lnTo>
                    <a:pt x="4372140" y="1563763"/>
                  </a:lnTo>
                  <a:lnTo>
                    <a:pt x="4372140" y="1782495"/>
                  </a:lnTo>
                  <a:lnTo>
                    <a:pt x="4619688" y="1782495"/>
                  </a:lnTo>
                  <a:lnTo>
                    <a:pt x="4619688" y="1563763"/>
                  </a:lnTo>
                  <a:close/>
                </a:path>
                <a:path w="6493509" h="2120900">
                  <a:moveTo>
                    <a:pt x="4931981" y="1580248"/>
                  </a:moveTo>
                  <a:lnTo>
                    <a:pt x="4684446" y="1580248"/>
                  </a:lnTo>
                  <a:lnTo>
                    <a:pt x="4684446" y="1970112"/>
                  </a:lnTo>
                  <a:lnTo>
                    <a:pt x="4931981" y="1970112"/>
                  </a:lnTo>
                  <a:lnTo>
                    <a:pt x="4931981" y="1580248"/>
                  </a:lnTo>
                  <a:close/>
                </a:path>
                <a:path w="6493509" h="2120900">
                  <a:moveTo>
                    <a:pt x="5244287" y="1298092"/>
                  </a:moveTo>
                  <a:lnTo>
                    <a:pt x="4996739" y="1298092"/>
                  </a:lnTo>
                  <a:lnTo>
                    <a:pt x="4996739" y="1996948"/>
                  </a:lnTo>
                  <a:lnTo>
                    <a:pt x="5244287" y="1996948"/>
                  </a:lnTo>
                  <a:lnTo>
                    <a:pt x="5244287" y="1298092"/>
                  </a:lnTo>
                  <a:close/>
                </a:path>
                <a:path w="6493509" h="2120900">
                  <a:moveTo>
                    <a:pt x="5556580" y="573100"/>
                  </a:moveTo>
                  <a:lnTo>
                    <a:pt x="5309032" y="573100"/>
                  </a:lnTo>
                  <a:lnTo>
                    <a:pt x="5309032" y="950112"/>
                  </a:lnTo>
                  <a:lnTo>
                    <a:pt x="5556580" y="950112"/>
                  </a:lnTo>
                  <a:lnTo>
                    <a:pt x="5556580" y="573100"/>
                  </a:lnTo>
                  <a:close/>
                </a:path>
                <a:path w="6493509" h="2120900">
                  <a:moveTo>
                    <a:pt x="5868873" y="153035"/>
                  </a:moveTo>
                  <a:lnTo>
                    <a:pt x="5621325" y="153035"/>
                  </a:lnTo>
                  <a:lnTo>
                    <a:pt x="5621325" y="1254315"/>
                  </a:lnTo>
                  <a:lnTo>
                    <a:pt x="5868873" y="1254315"/>
                  </a:lnTo>
                  <a:lnTo>
                    <a:pt x="5868873" y="153035"/>
                  </a:lnTo>
                  <a:close/>
                </a:path>
                <a:path w="6493509" h="2120900">
                  <a:moveTo>
                    <a:pt x="6181179" y="261683"/>
                  </a:moveTo>
                  <a:lnTo>
                    <a:pt x="5933630" y="261683"/>
                  </a:lnTo>
                  <a:lnTo>
                    <a:pt x="5933630" y="466242"/>
                  </a:lnTo>
                  <a:lnTo>
                    <a:pt x="6181179" y="466242"/>
                  </a:lnTo>
                  <a:lnTo>
                    <a:pt x="6181179" y="261683"/>
                  </a:lnTo>
                  <a:close/>
                </a:path>
                <a:path w="6493509" h="2120900">
                  <a:moveTo>
                    <a:pt x="6493472" y="0"/>
                  </a:moveTo>
                  <a:lnTo>
                    <a:pt x="6245936" y="0"/>
                  </a:lnTo>
                  <a:lnTo>
                    <a:pt x="6245936" y="923772"/>
                  </a:lnTo>
                  <a:lnTo>
                    <a:pt x="6493472" y="923772"/>
                  </a:lnTo>
                  <a:lnTo>
                    <a:pt x="6493472" y="0"/>
                  </a:lnTo>
                  <a:close/>
                </a:path>
              </a:pathLst>
            </a:custGeom>
            <a:solidFill>
              <a:srgbClr val="6A007B"/>
            </a:solidFill>
          </p:spPr>
          <p:txBody>
            <a:bodyPr wrap="square" lIns="0" tIns="0" rIns="0" bIns="0" rtlCol="0"/>
            <a:lstStyle/>
            <a:p>
              <a:endParaRPr/>
            </a:p>
          </p:txBody>
        </p:sp>
        <p:sp>
          <p:nvSpPr>
            <p:cNvPr id="52" name="object 52"/>
            <p:cNvSpPr/>
            <p:nvPr/>
          </p:nvSpPr>
          <p:spPr>
            <a:xfrm>
              <a:off x="1285062" y="2435224"/>
              <a:ext cx="6493510" cy="2954655"/>
            </a:xfrm>
            <a:custGeom>
              <a:avLst/>
              <a:gdLst/>
              <a:ahLst/>
              <a:cxnLst/>
              <a:rect l="l" t="t" r="r" b="b"/>
              <a:pathLst>
                <a:path w="6493509" h="2954654">
                  <a:moveTo>
                    <a:pt x="247535" y="1031659"/>
                  </a:moveTo>
                  <a:lnTo>
                    <a:pt x="0" y="1031659"/>
                  </a:lnTo>
                  <a:lnTo>
                    <a:pt x="0" y="1691843"/>
                  </a:lnTo>
                  <a:lnTo>
                    <a:pt x="247535" y="1691843"/>
                  </a:lnTo>
                  <a:lnTo>
                    <a:pt x="247535" y="1031659"/>
                  </a:lnTo>
                  <a:close/>
                </a:path>
                <a:path w="6493509" h="2954654">
                  <a:moveTo>
                    <a:pt x="559841" y="768172"/>
                  </a:moveTo>
                  <a:lnTo>
                    <a:pt x="312293" y="768172"/>
                  </a:lnTo>
                  <a:lnTo>
                    <a:pt x="312293" y="1678368"/>
                  </a:lnTo>
                  <a:lnTo>
                    <a:pt x="559841" y="1678368"/>
                  </a:lnTo>
                  <a:lnTo>
                    <a:pt x="559841" y="768172"/>
                  </a:lnTo>
                  <a:close/>
                </a:path>
                <a:path w="6493509" h="2954654">
                  <a:moveTo>
                    <a:pt x="872134" y="960602"/>
                  </a:moveTo>
                  <a:lnTo>
                    <a:pt x="624586" y="960602"/>
                  </a:lnTo>
                  <a:lnTo>
                    <a:pt x="624586" y="1871522"/>
                  </a:lnTo>
                  <a:lnTo>
                    <a:pt x="872134" y="1871522"/>
                  </a:lnTo>
                  <a:lnTo>
                    <a:pt x="872134" y="960602"/>
                  </a:lnTo>
                  <a:close/>
                </a:path>
                <a:path w="6493509" h="2954654">
                  <a:moveTo>
                    <a:pt x="1184427" y="637679"/>
                  </a:moveTo>
                  <a:lnTo>
                    <a:pt x="936891" y="637679"/>
                  </a:lnTo>
                  <a:lnTo>
                    <a:pt x="936891" y="1253070"/>
                  </a:lnTo>
                  <a:lnTo>
                    <a:pt x="1184427" y="1253070"/>
                  </a:lnTo>
                  <a:lnTo>
                    <a:pt x="1184427" y="637679"/>
                  </a:lnTo>
                  <a:close/>
                </a:path>
                <a:path w="6493509" h="2954654">
                  <a:moveTo>
                    <a:pt x="1496733" y="1486496"/>
                  </a:moveTo>
                  <a:lnTo>
                    <a:pt x="1249184" y="1486496"/>
                  </a:lnTo>
                  <a:lnTo>
                    <a:pt x="1249184" y="1942947"/>
                  </a:lnTo>
                  <a:lnTo>
                    <a:pt x="1496733" y="1942947"/>
                  </a:lnTo>
                  <a:lnTo>
                    <a:pt x="1496733" y="1486496"/>
                  </a:lnTo>
                  <a:close/>
                </a:path>
                <a:path w="6493509" h="2954654">
                  <a:moveTo>
                    <a:pt x="1809026" y="1091196"/>
                  </a:moveTo>
                  <a:lnTo>
                    <a:pt x="1561477" y="1091196"/>
                  </a:lnTo>
                  <a:lnTo>
                    <a:pt x="1561477" y="2377795"/>
                  </a:lnTo>
                  <a:lnTo>
                    <a:pt x="1809026" y="2377795"/>
                  </a:lnTo>
                  <a:lnTo>
                    <a:pt x="1809026" y="1091196"/>
                  </a:lnTo>
                  <a:close/>
                </a:path>
                <a:path w="6493509" h="2954654">
                  <a:moveTo>
                    <a:pt x="2121319" y="1126350"/>
                  </a:moveTo>
                  <a:lnTo>
                    <a:pt x="1873770" y="1126350"/>
                  </a:lnTo>
                  <a:lnTo>
                    <a:pt x="1873770" y="2131822"/>
                  </a:lnTo>
                  <a:lnTo>
                    <a:pt x="2121319" y="2131822"/>
                  </a:lnTo>
                  <a:lnTo>
                    <a:pt x="2121319" y="1126350"/>
                  </a:lnTo>
                  <a:close/>
                </a:path>
                <a:path w="6493509" h="2954654">
                  <a:moveTo>
                    <a:pt x="2433612" y="1454404"/>
                  </a:moveTo>
                  <a:lnTo>
                    <a:pt x="2186076" y="1454404"/>
                  </a:lnTo>
                  <a:lnTo>
                    <a:pt x="2186076" y="1917712"/>
                  </a:lnTo>
                  <a:lnTo>
                    <a:pt x="2433612" y="1917712"/>
                  </a:lnTo>
                  <a:lnTo>
                    <a:pt x="2433612" y="1454404"/>
                  </a:lnTo>
                  <a:close/>
                </a:path>
                <a:path w="6493509" h="2954654">
                  <a:moveTo>
                    <a:pt x="2745917" y="2143556"/>
                  </a:moveTo>
                  <a:lnTo>
                    <a:pt x="2498369" y="2143556"/>
                  </a:lnTo>
                  <a:lnTo>
                    <a:pt x="2498369" y="2954083"/>
                  </a:lnTo>
                  <a:lnTo>
                    <a:pt x="2745917" y="2954083"/>
                  </a:lnTo>
                  <a:lnTo>
                    <a:pt x="2745917" y="2143556"/>
                  </a:lnTo>
                  <a:close/>
                </a:path>
                <a:path w="6493509" h="2954654">
                  <a:moveTo>
                    <a:pt x="3058210" y="715530"/>
                  </a:moveTo>
                  <a:lnTo>
                    <a:pt x="2810662" y="715530"/>
                  </a:lnTo>
                  <a:lnTo>
                    <a:pt x="2810662" y="1480070"/>
                  </a:lnTo>
                  <a:lnTo>
                    <a:pt x="3058210" y="1480070"/>
                  </a:lnTo>
                  <a:lnTo>
                    <a:pt x="3058210" y="715530"/>
                  </a:lnTo>
                  <a:close/>
                </a:path>
                <a:path w="6493509" h="2954654">
                  <a:moveTo>
                    <a:pt x="3370503" y="616432"/>
                  </a:moveTo>
                  <a:lnTo>
                    <a:pt x="3122955" y="616432"/>
                  </a:lnTo>
                  <a:lnTo>
                    <a:pt x="3122955" y="1668297"/>
                  </a:lnTo>
                  <a:lnTo>
                    <a:pt x="3370503" y="1668297"/>
                  </a:lnTo>
                  <a:lnTo>
                    <a:pt x="3370503" y="616432"/>
                  </a:lnTo>
                  <a:close/>
                </a:path>
                <a:path w="6493509" h="2954654">
                  <a:moveTo>
                    <a:pt x="3682796" y="955179"/>
                  </a:moveTo>
                  <a:lnTo>
                    <a:pt x="3435261" y="955179"/>
                  </a:lnTo>
                  <a:lnTo>
                    <a:pt x="3435261" y="1286675"/>
                  </a:lnTo>
                  <a:lnTo>
                    <a:pt x="3682796" y="1286675"/>
                  </a:lnTo>
                  <a:lnTo>
                    <a:pt x="3682796" y="955179"/>
                  </a:lnTo>
                  <a:close/>
                </a:path>
                <a:path w="6493509" h="2954654">
                  <a:moveTo>
                    <a:pt x="3995102" y="1650212"/>
                  </a:moveTo>
                  <a:lnTo>
                    <a:pt x="3747554" y="1650212"/>
                  </a:lnTo>
                  <a:lnTo>
                    <a:pt x="3747554" y="2635783"/>
                  </a:lnTo>
                  <a:lnTo>
                    <a:pt x="3995102" y="2635783"/>
                  </a:lnTo>
                  <a:lnTo>
                    <a:pt x="3995102" y="1650212"/>
                  </a:lnTo>
                  <a:close/>
                </a:path>
                <a:path w="6493509" h="2954654">
                  <a:moveTo>
                    <a:pt x="4307395" y="772287"/>
                  </a:moveTo>
                  <a:lnTo>
                    <a:pt x="4059847" y="772287"/>
                  </a:lnTo>
                  <a:lnTo>
                    <a:pt x="4059847" y="1626844"/>
                  </a:lnTo>
                  <a:lnTo>
                    <a:pt x="4307395" y="1626844"/>
                  </a:lnTo>
                  <a:lnTo>
                    <a:pt x="4307395" y="772287"/>
                  </a:lnTo>
                  <a:close/>
                </a:path>
                <a:path w="6493509" h="2954654">
                  <a:moveTo>
                    <a:pt x="4619688" y="1247876"/>
                  </a:moveTo>
                  <a:lnTo>
                    <a:pt x="4372140" y="1247876"/>
                  </a:lnTo>
                  <a:lnTo>
                    <a:pt x="4372140" y="2524188"/>
                  </a:lnTo>
                  <a:lnTo>
                    <a:pt x="4619688" y="2524188"/>
                  </a:lnTo>
                  <a:lnTo>
                    <a:pt x="4619688" y="1247876"/>
                  </a:lnTo>
                  <a:close/>
                </a:path>
                <a:path w="6493509" h="2954654">
                  <a:moveTo>
                    <a:pt x="4931981" y="2401455"/>
                  </a:moveTo>
                  <a:lnTo>
                    <a:pt x="4684446" y="2401455"/>
                  </a:lnTo>
                  <a:lnTo>
                    <a:pt x="4684446" y="2540673"/>
                  </a:lnTo>
                  <a:lnTo>
                    <a:pt x="4931981" y="2540673"/>
                  </a:lnTo>
                  <a:lnTo>
                    <a:pt x="4931981" y="2401455"/>
                  </a:lnTo>
                  <a:close/>
                </a:path>
                <a:path w="6493509" h="2954654">
                  <a:moveTo>
                    <a:pt x="5244287" y="1161300"/>
                  </a:moveTo>
                  <a:lnTo>
                    <a:pt x="4996739" y="1161300"/>
                  </a:lnTo>
                  <a:lnTo>
                    <a:pt x="4996739" y="2258517"/>
                  </a:lnTo>
                  <a:lnTo>
                    <a:pt x="5244287" y="2258517"/>
                  </a:lnTo>
                  <a:lnTo>
                    <a:pt x="5244287" y="1161300"/>
                  </a:lnTo>
                  <a:close/>
                </a:path>
                <a:path w="6493509" h="2954654">
                  <a:moveTo>
                    <a:pt x="5556580" y="1194968"/>
                  </a:moveTo>
                  <a:lnTo>
                    <a:pt x="5309032" y="1194968"/>
                  </a:lnTo>
                  <a:lnTo>
                    <a:pt x="5309032" y="1533525"/>
                  </a:lnTo>
                  <a:lnTo>
                    <a:pt x="5556580" y="1533525"/>
                  </a:lnTo>
                  <a:lnTo>
                    <a:pt x="5556580" y="1194968"/>
                  </a:lnTo>
                  <a:close/>
                </a:path>
                <a:path w="6493509" h="2954654">
                  <a:moveTo>
                    <a:pt x="5868873" y="523646"/>
                  </a:moveTo>
                  <a:lnTo>
                    <a:pt x="5621325" y="523646"/>
                  </a:lnTo>
                  <a:lnTo>
                    <a:pt x="5621325" y="1113459"/>
                  </a:lnTo>
                  <a:lnTo>
                    <a:pt x="5868873" y="1113459"/>
                  </a:lnTo>
                  <a:lnTo>
                    <a:pt x="5868873" y="523646"/>
                  </a:lnTo>
                  <a:close/>
                </a:path>
                <a:path w="6493509" h="2954654">
                  <a:moveTo>
                    <a:pt x="6181179" y="648169"/>
                  </a:moveTo>
                  <a:lnTo>
                    <a:pt x="5933630" y="648169"/>
                  </a:lnTo>
                  <a:lnTo>
                    <a:pt x="5933630" y="1222108"/>
                  </a:lnTo>
                  <a:lnTo>
                    <a:pt x="6181179" y="1222108"/>
                  </a:lnTo>
                  <a:lnTo>
                    <a:pt x="6181179" y="648169"/>
                  </a:lnTo>
                  <a:close/>
                </a:path>
                <a:path w="6493509" h="2954654">
                  <a:moveTo>
                    <a:pt x="6493472" y="0"/>
                  </a:moveTo>
                  <a:lnTo>
                    <a:pt x="6245936" y="0"/>
                  </a:lnTo>
                  <a:lnTo>
                    <a:pt x="6245936" y="960424"/>
                  </a:lnTo>
                  <a:lnTo>
                    <a:pt x="6493472" y="960424"/>
                  </a:lnTo>
                  <a:lnTo>
                    <a:pt x="6493472" y="0"/>
                  </a:lnTo>
                  <a:close/>
                </a:path>
              </a:pathLst>
            </a:custGeom>
            <a:solidFill>
              <a:srgbClr val="12239D"/>
            </a:solidFill>
          </p:spPr>
          <p:txBody>
            <a:bodyPr wrap="square" lIns="0" tIns="0" rIns="0" bIns="0" rtlCol="0"/>
            <a:lstStyle/>
            <a:p>
              <a:endParaRPr/>
            </a:p>
          </p:txBody>
        </p:sp>
        <p:sp>
          <p:nvSpPr>
            <p:cNvPr id="53" name="object 53"/>
            <p:cNvSpPr/>
            <p:nvPr/>
          </p:nvSpPr>
          <p:spPr>
            <a:xfrm>
              <a:off x="1285062" y="2667139"/>
              <a:ext cx="5869305" cy="2169795"/>
            </a:xfrm>
            <a:custGeom>
              <a:avLst/>
              <a:gdLst/>
              <a:ahLst/>
              <a:cxnLst/>
              <a:rect l="l" t="t" r="r" b="b"/>
              <a:pathLst>
                <a:path w="5869305" h="2169795">
                  <a:moveTo>
                    <a:pt x="247535" y="475424"/>
                  </a:moveTo>
                  <a:lnTo>
                    <a:pt x="0" y="475424"/>
                  </a:lnTo>
                  <a:lnTo>
                    <a:pt x="0" y="799744"/>
                  </a:lnTo>
                  <a:lnTo>
                    <a:pt x="247535" y="799744"/>
                  </a:lnTo>
                  <a:lnTo>
                    <a:pt x="247535" y="475424"/>
                  </a:lnTo>
                  <a:close/>
                </a:path>
                <a:path w="5869305" h="2169795">
                  <a:moveTo>
                    <a:pt x="559841" y="286283"/>
                  </a:moveTo>
                  <a:lnTo>
                    <a:pt x="312293" y="286283"/>
                  </a:lnTo>
                  <a:lnTo>
                    <a:pt x="312293" y="536270"/>
                  </a:lnTo>
                  <a:lnTo>
                    <a:pt x="559841" y="536270"/>
                  </a:lnTo>
                  <a:lnTo>
                    <a:pt x="559841" y="286283"/>
                  </a:lnTo>
                  <a:close/>
                </a:path>
                <a:path w="5869305" h="2169795">
                  <a:moveTo>
                    <a:pt x="872134" y="282752"/>
                  </a:moveTo>
                  <a:lnTo>
                    <a:pt x="624586" y="282752"/>
                  </a:lnTo>
                  <a:lnTo>
                    <a:pt x="624586" y="728700"/>
                  </a:lnTo>
                  <a:lnTo>
                    <a:pt x="872134" y="728700"/>
                  </a:lnTo>
                  <a:lnTo>
                    <a:pt x="872134" y="282752"/>
                  </a:lnTo>
                  <a:close/>
                </a:path>
                <a:path w="5869305" h="2169795">
                  <a:moveTo>
                    <a:pt x="1184427" y="163969"/>
                  </a:moveTo>
                  <a:lnTo>
                    <a:pt x="936891" y="163969"/>
                  </a:lnTo>
                  <a:lnTo>
                    <a:pt x="936891" y="405765"/>
                  </a:lnTo>
                  <a:lnTo>
                    <a:pt x="1184427" y="405765"/>
                  </a:lnTo>
                  <a:lnTo>
                    <a:pt x="1184427" y="163969"/>
                  </a:lnTo>
                  <a:close/>
                </a:path>
                <a:path w="5869305" h="2169795">
                  <a:moveTo>
                    <a:pt x="1496733" y="936523"/>
                  </a:moveTo>
                  <a:lnTo>
                    <a:pt x="1249184" y="936523"/>
                  </a:lnTo>
                  <a:lnTo>
                    <a:pt x="1249184" y="1254582"/>
                  </a:lnTo>
                  <a:lnTo>
                    <a:pt x="1496733" y="1254582"/>
                  </a:lnTo>
                  <a:lnTo>
                    <a:pt x="1496733" y="936523"/>
                  </a:lnTo>
                  <a:close/>
                </a:path>
                <a:path w="5869305" h="2169795">
                  <a:moveTo>
                    <a:pt x="1809026" y="583133"/>
                  </a:moveTo>
                  <a:lnTo>
                    <a:pt x="1561477" y="583133"/>
                  </a:lnTo>
                  <a:lnTo>
                    <a:pt x="1561477" y="859294"/>
                  </a:lnTo>
                  <a:lnTo>
                    <a:pt x="1809026" y="859294"/>
                  </a:lnTo>
                  <a:lnTo>
                    <a:pt x="1809026" y="583133"/>
                  </a:lnTo>
                  <a:close/>
                </a:path>
                <a:path w="5869305" h="2169795">
                  <a:moveTo>
                    <a:pt x="2121319" y="535508"/>
                  </a:moveTo>
                  <a:lnTo>
                    <a:pt x="1873770" y="535508"/>
                  </a:lnTo>
                  <a:lnTo>
                    <a:pt x="1873770" y="894435"/>
                  </a:lnTo>
                  <a:lnTo>
                    <a:pt x="2121319" y="894435"/>
                  </a:lnTo>
                  <a:lnTo>
                    <a:pt x="2121319" y="535508"/>
                  </a:lnTo>
                  <a:close/>
                </a:path>
                <a:path w="5869305" h="2169795">
                  <a:moveTo>
                    <a:pt x="2433612" y="993838"/>
                  </a:moveTo>
                  <a:lnTo>
                    <a:pt x="2186076" y="993838"/>
                  </a:lnTo>
                  <a:lnTo>
                    <a:pt x="2186076" y="1222489"/>
                  </a:lnTo>
                  <a:lnTo>
                    <a:pt x="2433612" y="1222489"/>
                  </a:lnTo>
                  <a:lnTo>
                    <a:pt x="2433612" y="993838"/>
                  </a:lnTo>
                  <a:close/>
                </a:path>
                <a:path w="5869305" h="2169795">
                  <a:moveTo>
                    <a:pt x="2745917" y="1806257"/>
                  </a:moveTo>
                  <a:lnTo>
                    <a:pt x="2498369" y="1806257"/>
                  </a:lnTo>
                  <a:lnTo>
                    <a:pt x="2498369" y="1911642"/>
                  </a:lnTo>
                  <a:lnTo>
                    <a:pt x="2745917" y="1911642"/>
                  </a:lnTo>
                  <a:lnTo>
                    <a:pt x="2745917" y="1806257"/>
                  </a:lnTo>
                  <a:close/>
                </a:path>
                <a:path w="5869305" h="2169795">
                  <a:moveTo>
                    <a:pt x="3058210" y="47294"/>
                  </a:moveTo>
                  <a:lnTo>
                    <a:pt x="2810662" y="47294"/>
                  </a:lnTo>
                  <a:lnTo>
                    <a:pt x="2810662" y="483616"/>
                  </a:lnTo>
                  <a:lnTo>
                    <a:pt x="3058210" y="483616"/>
                  </a:lnTo>
                  <a:lnTo>
                    <a:pt x="3058210" y="47294"/>
                  </a:lnTo>
                  <a:close/>
                </a:path>
                <a:path w="5869305" h="2169795">
                  <a:moveTo>
                    <a:pt x="3370503" y="0"/>
                  </a:moveTo>
                  <a:lnTo>
                    <a:pt x="3122955" y="0"/>
                  </a:lnTo>
                  <a:lnTo>
                    <a:pt x="3122955" y="384517"/>
                  </a:lnTo>
                  <a:lnTo>
                    <a:pt x="3370503" y="384517"/>
                  </a:lnTo>
                  <a:lnTo>
                    <a:pt x="3370503" y="0"/>
                  </a:lnTo>
                  <a:close/>
                </a:path>
                <a:path w="5869305" h="2169795">
                  <a:moveTo>
                    <a:pt x="3682796" y="710615"/>
                  </a:moveTo>
                  <a:lnTo>
                    <a:pt x="3435261" y="710615"/>
                  </a:lnTo>
                  <a:lnTo>
                    <a:pt x="3435261" y="723265"/>
                  </a:lnTo>
                  <a:lnTo>
                    <a:pt x="3682796" y="723265"/>
                  </a:lnTo>
                  <a:lnTo>
                    <a:pt x="3682796" y="710615"/>
                  </a:lnTo>
                  <a:close/>
                </a:path>
                <a:path w="5869305" h="2169795">
                  <a:moveTo>
                    <a:pt x="3995102" y="791006"/>
                  </a:moveTo>
                  <a:lnTo>
                    <a:pt x="3747554" y="791006"/>
                  </a:lnTo>
                  <a:lnTo>
                    <a:pt x="3747554" y="1418297"/>
                  </a:lnTo>
                  <a:lnTo>
                    <a:pt x="3995102" y="1418297"/>
                  </a:lnTo>
                  <a:lnTo>
                    <a:pt x="3995102" y="791006"/>
                  </a:lnTo>
                  <a:close/>
                </a:path>
                <a:path w="5869305" h="2169795">
                  <a:moveTo>
                    <a:pt x="4307395" y="443039"/>
                  </a:moveTo>
                  <a:lnTo>
                    <a:pt x="4059847" y="443039"/>
                  </a:lnTo>
                  <a:lnTo>
                    <a:pt x="4059847" y="540372"/>
                  </a:lnTo>
                  <a:lnTo>
                    <a:pt x="4307395" y="540372"/>
                  </a:lnTo>
                  <a:lnTo>
                    <a:pt x="4307395" y="443039"/>
                  </a:lnTo>
                  <a:close/>
                </a:path>
                <a:path w="5869305" h="2169795">
                  <a:moveTo>
                    <a:pt x="4619688" y="423100"/>
                  </a:moveTo>
                  <a:lnTo>
                    <a:pt x="4372140" y="423100"/>
                  </a:lnTo>
                  <a:lnTo>
                    <a:pt x="4372140" y="1015961"/>
                  </a:lnTo>
                  <a:lnTo>
                    <a:pt x="4619688" y="1015961"/>
                  </a:lnTo>
                  <a:lnTo>
                    <a:pt x="4619688" y="423100"/>
                  </a:lnTo>
                  <a:close/>
                </a:path>
                <a:path w="5869305" h="2169795">
                  <a:moveTo>
                    <a:pt x="4931981" y="1772348"/>
                  </a:moveTo>
                  <a:lnTo>
                    <a:pt x="4684446" y="1772348"/>
                  </a:lnTo>
                  <a:lnTo>
                    <a:pt x="4684446" y="2169541"/>
                  </a:lnTo>
                  <a:lnTo>
                    <a:pt x="4931981" y="2169541"/>
                  </a:lnTo>
                  <a:lnTo>
                    <a:pt x="4931981" y="1772348"/>
                  </a:lnTo>
                  <a:close/>
                </a:path>
                <a:path w="5869305" h="2169795">
                  <a:moveTo>
                    <a:pt x="5244287" y="479640"/>
                  </a:moveTo>
                  <a:lnTo>
                    <a:pt x="4996739" y="479640"/>
                  </a:lnTo>
                  <a:lnTo>
                    <a:pt x="4996739" y="929386"/>
                  </a:lnTo>
                  <a:lnTo>
                    <a:pt x="5244287" y="929386"/>
                  </a:lnTo>
                  <a:lnTo>
                    <a:pt x="5244287" y="479640"/>
                  </a:lnTo>
                  <a:close/>
                </a:path>
                <a:path w="5869305" h="2169795">
                  <a:moveTo>
                    <a:pt x="5556580" y="151866"/>
                  </a:moveTo>
                  <a:lnTo>
                    <a:pt x="5309032" y="151866"/>
                  </a:lnTo>
                  <a:lnTo>
                    <a:pt x="5309032" y="963053"/>
                  </a:lnTo>
                  <a:lnTo>
                    <a:pt x="5556580" y="963053"/>
                  </a:lnTo>
                  <a:lnTo>
                    <a:pt x="5556580" y="151866"/>
                  </a:lnTo>
                  <a:close/>
                </a:path>
                <a:path w="5869305" h="2169795">
                  <a:moveTo>
                    <a:pt x="5868873" y="90563"/>
                  </a:moveTo>
                  <a:lnTo>
                    <a:pt x="5621325" y="90563"/>
                  </a:lnTo>
                  <a:lnTo>
                    <a:pt x="5621325" y="291731"/>
                  </a:lnTo>
                  <a:lnTo>
                    <a:pt x="5868873" y="291731"/>
                  </a:lnTo>
                  <a:lnTo>
                    <a:pt x="5868873" y="90563"/>
                  </a:lnTo>
                  <a:close/>
                </a:path>
              </a:pathLst>
            </a:custGeom>
            <a:solidFill>
              <a:srgbClr val="D5454F"/>
            </a:solidFill>
          </p:spPr>
          <p:txBody>
            <a:bodyPr wrap="square" lIns="0" tIns="0" rIns="0" bIns="0" rtlCol="0"/>
            <a:lstStyle/>
            <a:p>
              <a:endParaRPr/>
            </a:p>
          </p:txBody>
        </p:sp>
        <p:sp>
          <p:nvSpPr>
            <p:cNvPr id="54" name="object 54"/>
            <p:cNvSpPr/>
            <p:nvPr/>
          </p:nvSpPr>
          <p:spPr>
            <a:xfrm>
              <a:off x="1285062" y="2363596"/>
              <a:ext cx="6493510" cy="2110105"/>
            </a:xfrm>
            <a:custGeom>
              <a:avLst/>
              <a:gdLst/>
              <a:ahLst/>
              <a:cxnLst/>
              <a:rect l="l" t="t" r="r" b="b"/>
              <a:pathLst>
                <a:path w="6493509" h="2110104">
                  <a:moveTo>
                    <a:pt x="247535" y="57708"/>
                  </a:moveTo>
                  <a:lnTo>
                    <a:pt x="0" y="57708"/>
                  </a:lnTo>
                  <a:lnTo>
                    <a:pt x="0" y="778979"/>
                  </a:lnTo>
                  <a:lnTo>
                    <a:pt x="247535" y="778979"/>
                  </a:lnTo>
                  <a:lnTo>
                    <a:pt x="247535" y="57708"/>
                  </a:lnTo>
                  <a:close/>
                </a:path>
                <a:path w="6493509" h="2110104">
                  <a:moveTo>
                    <a:pt x="559841" y="202819"/>
                  </a:moveTo>
                  <a:lnTo>
                    <a:pt x="312293" y="202819"/>
                  </a:lnTo>
                  <a:lnTo>
                    <a:pt x="312293" y="589826"/>
                  </a:lnTo>
                  <a:lnTo>
                    <a:pt x="559841" y="589826"/>
                  </a:lnTo>
                  <a:lnTo>
                    <a:pt x="559841" y="202819"/>
                  </a:lnTo>
                  <a:close/>
                </a:path>
                <a:path w="6493509" h="2110104">
                  <a:moveTo>
                    <a:pt x="872134" y="225996"/>
                  </a:moveTo>
                  <a:lnTo>
                    <a:pt x="624586" y="225996"/>
                  </a:lnTo>
                  <a:lnTo>
                    <a:pt x="624586" y="586295"/>
                  </a:lnTo>
                  <a:lnTo>
                    <a:pt x="872134" y="586295"/>
                  </a:lnTo>
                  <a:lnTo>
                    <a:pt x="872134" y="225996"/>
                  </a:lnTo>
                  <a:close/>
                </a:path>
                <a:path w="6493509" h="2110104">
                  <a:moveTo>
                    <a:pt x="1184427" y="175806"/>
                  </a:moveTo>
                  <a:lnTo>
                    <a:pt x="936891" y="175806"/>
                  </a:lnTo>
                  <a:lnTo>
                    <a:pt x="936891" y="467512"/>
                  </a:lnTo>
                  <a:lnTo>
                    <a:pt x="1184427" y="467512"/>
                  </a:lnTo>
                  <a:lnTo>
                    <a:pt x="1184427" y="175806"/>
                  </a:lnTo>
                  <a:close/>
                </a:path>
                <a:path w="6493509" h="2110104">
                  <a:moveTo>
                    <a:pt x="1496733" y="694270"/>
                  </a:moveTo>
                  <a:lnTo>
                    <a:pt x="1249184" y="694270"/>
                  </a:lnTo>
                  <a:lnTo>
                    <a:pt x="1249184" y="1240066"/>
                  </a:lnTo>
                  <a:lnTo>
                    <a:pt x="1496733" y="1240066"/>
                  </a:lnTo>
                  <a:lnTo>
                    <a:pt x="1496733" y="694270"/>
                  </a:lnTo>
                  <a:close/>
                </a:path>
                <a:path w="6493509" h="2110104">
                  <a:moveTo>
                    <a:pt x="1809026" y="560311"/>
                  </a:moveTo>
                  <a:lnTo>
                    <a:pt x="1561477" y="560311"/>
                  </a:lnTo>
                  <a:lnTo>
                    <a:pt x="1561477" y="886675"/>
                  </a:lnTo>
                  <a:lnTo>
                    <a:pt x="1809026" y="886675"/>
                  </a:lnTo>
                  <a:lnTo>
                    <a:pt x="1809026" y="560311"/>
                  </a:lnTo>
                  <a:close/>
                </a:path>
                <a:path w="6493509" h="2110104">
                  <a:moveTo>
                    <a:pt x="2121319" y="393776"/>
                  </a:moveTo>
                  <a:lnTo>
                    <a:pt x="1873770" y="393776"/>
                  </a:lnTo>
                  <a:lnTo>
                    <a:pt x="1873770" y="839050"/>
                  </a:lnTo>
                  <a:lnTo>
                    <a:pt x="2121319" y="839050"/>
                  </a:lnTo>
                  <a:lnTo>
                    <a:pt x="2121319" y="393776"/>
                  </a:lnTo>
                  <a:close/>
                </a:path>
                <a:path w="6493509" h="2110104">
                  <a:moveTo>
                    <a:pt x="2433612" y="620141"/>
                  </a:moveTo>
                  <a:lnTo>
                    <a:pt x="2186076" y="620141"/>
                  </a:lnTo>
                  <a:lnTo>
                    <a:pt x="2186076" y="1297381"/>
                  </a:lnTo>
                  <a:lnTo>
                    <a:pt x="2433612" y="1297381"/>
                  </a:lnTo>
                  <a:lnTo>
                    <a:pt x="2433612" y="620141"/>
                  </a:lnTo>
                  <a:close/>
                </a:path>
                <a:path w="6493509" h="2110104">
                  <a:moveTo>
                    <a:pt x="2745917" y="353275"/>
                  </a:moveTo>
                  <a:lnTo>
                    <a:pt x="2498369" y="353275"/>
                  </a:lnTo>
                  <a:lnTo>
                    <a:pt x="2498369" y="2109787"/>
                  </a:lnTo>
                  <a:lnTo>
                    <a:pt x="2745917" y="2109787"/>
                  </a:lnTo>
                  <a:lnTo>
                    <a:pt x="2745917" y="353275"/>
                  </a:lnTo>
                  <a:close/>
                </a:path>
                <a:path w="6493509" h="2110104">
                  <a:moveTo>
                    <a:pt x="3058210" y="27978"/>
                  </a:moveTo>
                  <a:lnTo>
                    <a:pt x="2810662" y="27978"/>
                  </a:lnTo>
                  <a:lnTo>
                    <a:pt x="2810662" y="350837"/>
                  </a:lnTo>
                  <a:lnTo>
                    <a:pt x="3058210" y="350837"/>
                  </a:lnTo>
                  <a:lnTo>
                    <a:pt x="3058210" y="27978"/>
                  </a:lnTo>
                  <a:close/>
                </a:path>
                <a:path w="6493509" h="2110104">
                  <a:moveTo>
                    <a:pt x="3370503" y="34340"/>
                  </a:moveTo>
                  <a:lnTo>
                    <a:pt x="3122955" y="34340"/>
                  </a:lnTo>
                  <a:lnTo>
                    <a:pt x="3122955" y="303542"/>
                  </a:lnTo>
                  <a:lnTo>
                    <a:pt x="3370503" y="303542"/>
                  </a:lnTo>
                  <a:lnTo>
                    <a:pt x="3370503" y="34340"/>
                  </a:lnTo>
                  <a:close/>
                </a:path>
                <a:path w="6493509" h="2110104">
                  <a:moveTo>
                    <a:pt x="3682796" y="568604"/>
                  </a:moveTo>
                  <a:lnTo>
                    <a:pt x="3435261" y="568604"/>
                  </a:lnTo>
                  <a:lnTo>
                    <a:pt x="3435261" y="1014171"/>
                  </a:lnTo>
                  <a:lnTo>
                    <a:pt x="3682796" y="1014171"/>
                  </a:lnTo>
                  <a:lnTo>
                    <a:pt x="3682796" y="568604"/>
                  </a:lnTo>
                  <a:close/>
                </a:path>
                <a:path w="6493509" h="2110104">
                  <a:moveTo>
                    <a:pt x="3995102" y="184251"/>
                  </a:moveTo>
                  <a:lnTo>
                    <a:pt x="3747554" y="184251"/>
                  </a:lnTo>
                  <a:lnTo>
                    <a:pt x="3747554" y="1094549"/>
                  </a:lnTo>
                  <a:lnTo>
                    <a:pt x="3995102" y="1094549"/>
                  </a:lnTo>
                  <a:lnTo>
                    <a:pt x="3995102" y="184251"/>
                  </a:lnTo>
                  <a:close/>
                </a:path>
                <a:path w="6493509" h="2110104">
                  <a:moveTo>
                    <a:pt x="4307395" y="254469"/>
                  </a:moveTo>
                  <a:lnTo>
                    <a:pt x="4059847" y="254469"/>
                  </a:lnTo>
                  <a:lnTo>
                    <a:pt x="4059847" y="746582"/>
                  </a:lnTo>
                  <a:lnTo>
                    <a:pt x="4307395" y="746582"/>
                  </a:lnTo>
                  <a:lnTo>
                    <a:pt x="4307395" y="254469"/>
                  </a:lnTo>
                  <a:close/>
                </a:path>
                <a:path w="6493509" h="2110104">
                  <a:moveTo>
                    <a:pt x="4619688" y="18326"/>
                  </a:moveTo>
                  <a:lnTo>
                    <a:pt x="4372140" y="18326"/>
                  </a:lnTo>
                  <a:lnTo>
                    <a:pt x="4372140" y="726643"/>
                  </a:lnTo>
                  <a:lnTo>
                    <a:pt x="4619688" y="726643"/>
                  </a:lnTo>
                  <a:lnTo>
                    <a:pt x="4619688" y="18326"/>
                  </a:lnTo>
                  <a:close/>
                </a:path>
                <a:path w="6493509" h="2110104">
                  <a:moveTo>
                    <a:pt x="4931981" y="369214"/>
                  </a:moveTo>
                  <a:lnTo>
                    <a:pt x="4684446" y="369214"/>
                  </a:lnTo>
                  <a:lnTo>
                    <a:pt x="4684446" y="2075891"/>
                  </a:lnTo>
                  <a:lnTo>
                    <a:pt x="4931981" y="2075891"/>
                  </a:lnTo>
                  <a:lnTo>
                    <a:pt x="4931981" y="369214"/>
                  </a:lnTo>
                  <a:close/>
                </a:path>
                <a:path w="6493509" h="2110104">
                  <a:moveTo>
                    <a:pt x="5244287" y="490626"/>
                  </a:moveTo>
                  <a:lnTo>
                    <a:pt x="4996739" y="490626"/>
                  </a:lnTo>
                  <a:lnTo>
                    <a:pt x="4996739" y="783183"/>
                  </a:lnTo>
                  <a:lnTo>
                    <a:pt x="5244287" y="783183"/>
                  </a:lnTo>
                  <a:lnTo>
                    <a:pt x="5244287" y="490626"/>
                  </a:lnTo>
                  <a:close/>
                </a:path>
                <a:path w="6493509" h="2110104">
                  <a:moveTo>
                    <a:pt x="5556580" y="0"/>
                  </a:moveTo>
                  <a:lnTo>
                    <a:pt x="5309032" y="0"/>
                  </a:lnTo>
                  <a:lnTo>
                    <a:pt x="5309032" y="455409"/>
                  </a:lnTo>
                  <a:lnTo>
                    <a:pt x="5556580" y="455409"/>
                  </a:lnTo>
                  <a:lnTo>
                    <a:pt x="5556580" y="0"/>
                  </a:lnTo>
                  <a:close/>
                </a:path>
                <a:path w="6493509" h="2110104">
                  <a:moveTo>
                    <a:pt x="6181179" y="600049"/>
                  </a:moveTo>
                  <a:lnTo>
                    <a:pt x="5933630" y="600049"/>
                  </a:lnTo>
                  <a:lnTo>
                    <a:pt x="5933630" y="719797"/>
                  </a:lnTo>
                  <a:lnTo>
                    <a:pt x="6181179" y="719797"/>
                  </a:lnTo>
                  <a:lnTo>
                    <a:pt x="6181179" y="600049"/>
                  </a:lnTo>
                  <a:close/>
                </a:path>
                <a:path w="6493509" h="2110104">
                  <a:moveTo>
                    <a:pt x="6493472" y="45135"/>
                  </a:moveTo>
                  <a:lnTo>
                    <a:pt x="6245936" y="45135"/>
                  </a:lnTo>
                  <a:lnTo>
                    <a:pt x="6245936" y="71640"/>
                  </a:lnTo>
                  <a:lnTo>
                    <a:pt x="6493472" y="71640"/>
                  </a:lnTo>
                  <a:lnTo>
                    <a:pt x="6493472" y="45135"/>
                  </a:lnTo>
                  <a:close/>
                </a:path>
              </a:pathLst>
            </a:custGeom>
            <a:solidFill>
              <a:srgbClr val="E66B37"/>
            </a:solidFill>
          </p:spPr>
          <p:txBody>
            <a:bodyPr wrap="square" lIns="0" tIns="0" rIns="0" bIns="0" rtlCol="0"/>
            <a:lstStyle/>
            <a:p>
              <a:endParaRPr/>
            </a:p>
          </p:txBody>
        </p:sp>
        <p:sp>
          <p:nvSpPr>
            <p:cNvPr id="55" name="object 55"/>
            <p:cNvSpPr/>
            <p:nvPr/>
          </p:nvSpPr>
          <p:spPr>
            <a:xfrm>
              <a:off x="1285062" y="2013762"/>
              <a:ext cx="6493510" cy="1044575"/>
            </a:xfrm>
            <a:custGeom>
              <a:avLst/>
              <a:gdLst/>
              <a:ahLst/>
              <a:cxnLst/>
              <a:rect l="l" t="t" r="r" b="b"/>
              <a:pathLst>
                <a:path w="6493509" h="1044575">
                  <a:moveTo>
                    <a:pt x="247535" y="241249"/>
                  </a:moveTo>
                  <a:lnTo>
                    <a:pt x="0" y="241249"/>
                  </a:lnTo>
                  <a:lnTo>
                    <a:pt x="0" y="407543"/>
                  </a:lnTo>
                  <a:lnTo>
                    <a:pt x="247535" y="407543"/>
                  </a:lnTo>
                  <a:lnTo>
                    <a:pt x="247535" y="241249"/>
                  </a:lnTo>
                  <a:close/>
                </a:path>
                <a:path w="6493509" h="1044575">
                  <a:moveTo>
                    <a:pt x="559841" y="257098"/>
                  </a:moveTo>
                  <a:lnTo>
                    <a:pt x="312293" y="257098"/>
                  </a:lnTo>
                  <a:lnTo>
                    <a:pt x="312293" y="552653"/>
                  </a:lnTo>
                  <a:lnTo>
                    <a:pt x="559841" y="552653"/>
                  </a:lnTo>
                  <a:lnTo>
                    <a:pt x="559841" y="257098"/>
                  </a:lnTo>
                  <a:close/>
                </a:path>
                <a:path w="6493509" h="1044575">
                  <a:moveTo>
                    <a:pt x="872134" y="162864"/>
                  </a:moveTo>
                  <a:lnTo>
                    <a:pt x="624586" y="162864"/>
                  </a:lnTo>
                  <a:lnTo>
                    <a:pt x="624586" y="575830"/>
                  </a:lnTo>
                  <a:lnTo>
                    <a:pt x="872134" y="575830"/>
                  </a:lnTo>
                  <a:lnTo>
                    <a:pt x="872134" y="162864"/>
                  </a:lnTo>
                  <a:close/>
                </a:path>
                <a:path w="6493509" h="1044575">
                  <a:moveTo>
                    <a:pt x="1184427" y="329488"/>
                  </a:moveTo>
                  <a:lnTo>
                    <a:pt x="936891" y="329488"/>
                  </a:lnTo>
                  <a:lnTo>
                    <a:pt x="936891" y="525640"/>
                  </a:lnTo>
                  <a:lnTo>
                    <a:pt x="1184427" y="525640"/>
                  </a:lnTo>
                  <a:lnTo>
                    <a:pt x="1184427" y="329488"/>
                  </a:lnTo>
                  <a:close/>
                </a:path>
                <a:path w="6493509" h="1044575">
                  <a:moveTo>
                    <a:pt x="1496733" y="614553"/>
                  </a:moveTo>
                  <a:lnTo>
                    <a:pt x="1249184" y="614553"/>
                  </a:lnTo>
                  <a:lnTo>
                    <a:pt x="1249184" y="1044105"/>
                  </a:lnTo>
                  <a:lnTo>
                    <a:pt x="1496733" y="1044105"/>
                  </a:lnTo>
                  <a:lnTo>
                    <a:pt x="1496733" y="614553"/>
                  </a:lnTo>
                  <a:close/>
                </a:path>
                <a:path w="6493509" h="1044575">
                  <a:moveTo>
                    <a:pt x="1809026" y="528243"/>
                  </a:moveTo>
                  <a:lnTo>
                    <a:pt x="1561477" y="528243"/>
                  </a:lnTo>
                  <a:lnTo>
                    <a:pt x="1561477" y="910145"/>
                  </a:lnTo>
                  <a:lnTo>
                    <a:pt x="1809026" y="910145"/>
                  </a:lnTo>
                  <a:lnTo>
                    <a:pt x="1809026" y="528243"/>
                  </a:lnTo>
                  <a:close/>
                </a:path>
                <a:path w="6493509" h="1044575">
                  <a:moveTo>
                    <a:pt x="2121319" y="181051"/>
                  </a:moveTo>
                  <a:lnTo>
                    <a:pt x="1873770" y="181051"/>
                  </a:lnTo>
                  <a:lnTo>
                    <a:pt x="1873770" y="743610"/>
                  </a:lnTo>
                  <a:lnTo>
                    <a:pt x="2121319" y="743610"/>
                  </a:lnTo>
                  <a:lnTo>
                    <a:pt x="2121319" y="181051"/>
                  </a:lnTo>
                  <a:close/>
                </a:path>
                <a:path w="6493509" h="1044575">
                  <a:moveTo>
                    <a:pt x="2433612" y="328612"/>
                  </a:moveTo>
                  <a:lnTo>
                    <a:pt x="2186076" y="328612"/>
                  </a:lnTo>
                  <a:lnTo>
                    <a:pt x="2186076" y="969975"/>
                  </a:lnTo>
                  <a:lnTo>
                    <a:pt x="2433612" y="969975"/>
                  </a:lnTo>
                  <a:lnTo>
                    <a:pt x="2433612" y="328612"/>
                  </a:lnTo>
                  <a:close/>
                </a:path>
                <a:path w="6493509" h="1044575">
                  <a:moveTo>
                    <a:pt x="2745917" y="423887"/>
                  </a:moveTo>
                  <a:lnTo>
                    <a:pt x="2498369" y="423887"/>
                  </a:lnTo>
                  <a:lnTo>
                    <a:pt x="2498369" y="703110"/>
                  </a:lnTo>
                  <a:lnTo>
                    <a:pt x="2745917" y="703110"/>
                  </a:lnTo>
                  <a:lnTo>
                    <a:pt x="2745917" y="423887"/>
                  </a:lnTo>
                  <a:close/>
                </a:path>
                <a:path w="6493509" h="1044575">
                  <a:moveTo>
                    <a:pt x="3058210" y="217970"/>
                  </a:moveTo>
                  <a:lnTo>
                    <a:pt x="2810662" y="217970"/>
                  </a:lnTo>
                  <a:lnTo>
                    <a:pt x="2810662" y="377812"/>
                  </a:lnTo>
                  <a:lnTo>
                    <a:pt x="3058210" y="377812"/>
                  </a:lnTo>
                  <a:lnTo>
                    <a:pt x="3058210" y="217970"/>
                  </a:lnTo>
                  <a:close/>
                </a:path>
                <a:path w="6493509" h="1044575">
                  <a:moveTo>
                    <a:pt x="3370503" y="0"/>
                  </a:moveTo>
                  <a:lnTo>
                    <a:pt x="3122955" y="0"/>
                  </a:lnTo>
                  <a:lnTo>
                    <a:pt x="3122955" y="384175"/>
                  </a:lnTo>
                  <a:lnTo>
                    <a:pt x="3370503" y="384175"/>
                  </a:lnTo>
                  <a:lnTo>
                    <a:pt x="3370503" y="0"/>
                  </a:lnTo>
                  <a:close/>
                </a:path>
                <a:path w="6493509" h="1044575">
                  <a:moveTo>
                    <a:pt x="3682796" y="361454"/>
                  </a:moveTo>
                  <a:lnTo>
                    <a:pt x="3435261" y="361454"/>
                  </a:lnTo>
                  <a:lnTo>
                    <a:pt x="3435261" y="918438"/>
                  </a:lnTo>
                  <a:lnTo>
                    <a:pt x="3682796" y="918438"/>
                  </a:lnTo>
                  <a:lnTo>
                    <a:pt x="3682796" y="361454"/>
                  </a:lnTo>
                  <a:close/>
                </a:path>
                <a:path w="6493509" h="1044575">
                  <a:moveTo>
                    <a:pt x="3995102" y="249631"/>
                  </a:moveTo>
                  <a:lnTo>
                    <a:pt x="3747554" y="249631"/>
                  </a:lnTo>
                  <a:lnTo>
                    <a:pt x="3747554" y="534085"/>
                  </a:lnTo>
                  <a:lnTo>
                    <a:pt x="3995102" y="534085"/>
                  </a:lnTo>
                  <a:lnTo>
                    <a:pt x="3995102" y="249631"/>
                  </a:lnTo>
                  <a:close/>
                </a:path>
                <a:path w="6493509" h="1044575">
                  <a:moveTo>
                    <a:pt x="4307395" y="166319"/>
                  </a:moveTo>
                  <a:lnTo>
                    <a:pt x="4059847" y="166319"/>
                  </a:lnTo>
                  <a:lnTo>
                    <a:pt x="4059847" y="604304"/>
                  </a:lnTo>
                  <a:lnTo>
                    <a:pt x="4307395" y="604304"/>
                  </a:lnTo>
                  <a:lnTo>
                    <a:pt x="4307395" y="166319"/>
                  </a:lnTo>
                  <a:close/>
                </a:path>
                <a:path w="6493509" h="1044575">
                  <a:moveTo>
                    <a:pt x="4619688" y="122326"/>
                  </a:moveTo>
                  <a:lnTo>
                    <a:pt x="4372140" y="122326"/>
                  </a:lnTo>
                  <a:lnTo>
                    <a:pt x="4372140" y="368160"/>
                  </a:lnTo>
                  <a:lnTo>
                    <a:pt x="4619688" y="368160"/>
                  </a:lnTo>
                  <a:lnTo>
                    <a:pt x="4619688" y="122326"/>
                  </a:lnTo>
                  <a:close/>
                </a:path>
                <a:path w="6493509" h="1044575">
                  <a:moveTo>
                    <a:pt x="4931981" y="262166"/>
                  </a:moveTo>
                  <a:lnTo>
                    <a:pt x="4684446" y="262166"/>
                  </a:lnTo>
                  <a:lnTo>
                    <a:pt x="4684446" y="719048"/>
                  </a:lnTo>
                  <a:lnTo>
                    <a:pt x="4931981" y="719048"/>
                  </a:lnTo>
                  <a:lnTo>
                    <a:pt x="4931981" y="262166"/>
                  </a:lnTo>
                  <a:close/>
                </a:path>
                <a:path w="6493509" h="1044575">
                  <a:moveTo>
                    <a:pt x="5244287" y="284734"/>
                  </a:moveTo>
                  <a:lnTo>
                    <a:pt x="4996739" y="284734"/>
                  </a:lnTo>
                  <a:lnTo>
                    <a:pt x="4996739" y="840460"/>
                  </a:lnTo>
                  <a:lnTo>
                    <a:pt x="5244287" y="840460"/>
                  </a:lnTo>
                  <a:lnTo>
                    <a:pt x="5244287" y="284734"/>
                  </a:lnTo>
                  <a:close/>
                </a:path>
                <a:path w="6493509" h="1044575">
                  <a:moveTo>
                    <a:pt x="5556580" y="93510"/>
                  </a:moveTo>
                  <a:lnTo>
                    <a:pt x="5309032" y="93510"/>
                  </a:lnTo>
                  <a:lnTo>
                    <a:pt x="5309032" y="349834"/>
                  </a:lnTo>
                  <a:lnTo>
                    <a:pt x="5556580" y="349834"/>
                  </a:lnTo>
                  <a:lnTo>
                    <a:pt x="5556580" y="93510"/>
                  </a:lnTo>
                  <a:close/>
                </a:path>
                <a:path w="6493509" h="1044575">
                  <a:moveTo>
                    <a:pt x="5868873" y="156451"/>
                  </a:moveTo>
                  <a:lnTo>
                    <a:pt x="5621325" y="156451"/>
                  </a:lnTo>
                  <a:lnTo>
                    <a:pt x="5621325" y="743940"/>
                  </a:lnTo>
                  <a:lnTo>
                    <a:pt x="5868873" y="743940"/>
                  </a:lnTo>
                  <a:lnTo>
                    <a:pt x="5868873" y="156451"/>
                  </a:lnTo>
                  <a:close/>
                </a:path>
                <a:path w="6493509" h="1044575">
                  <a:moveTo>
                    <a:pt x="6181179" y="527532"/>
                  </a:moveTo>
                  <a:lnTo>
                    <a:pt x="5933630" y="527532"/>
                  </a:lnTo>
                  <a:lnTo>
                    <a:pt x="5933630" y="949871"/>
                  </a:lnTo>
                  <a:lnTo>
                    <a:pt x="6181179" y="949871"/>
                  </a:lnTo>
                  <a:lnTo>
                    <a:pt x="6181179" y="527532"/>
                  </a:lnTo>
                  <a:close/>
                </a:path>
                <a:path w="6493509" h="1044575">
                  <a:moveTo>
                    <a:pt x="6493472" y="32143"/>
                  </a:moveTo>
                  <a:lnTo>
                    <a:pt x="6245936" y="32143"/>
                  </a:lnTo>
                  <a:lnTo>
                    <a:pt x="6245936" y="394970"/>
                  </a:lnTo>
                  <a:lnTo>
                    <a:pt x="6493472" y="394970"/>
                  </a:lnTo>
                  <a:lnTo>
                    <a:pt x="6493472" y="32143"/>
                  </a:lnTo>
                  <a:close/>
                </a:path>
              </a:pathLst>
            </a:custGeom>
            <a:solidFill>
              <a:srgbClr val="D9B300"/>
            </a:solidFill>
          </p:spPr>
          <p:txBody>
            <a:bodyPr wrap="square" lIns="0" tIns="0" rIns="0" bIns="0" rtlCol="0"/>
            <a:lstStyle/>
            <a:p>
              <a:endParaRPr/>
            </a:p>
          </p:txBody>
        </p:sp>
        <p:sp>
          <p:nvSpPr>
            <p:cNvPr id="56" name="object 56"/>
            <p:cNvSpPr/>
            <p:nvPr/>
          </p:nvSpPr>
          <p:spPr>
            <a:xfrm>
              <a:off x="1285062" y="1857374"/>
              <a:ext cx="6493510" cy="771525"/>
            </a:xfrm>
            <a:custGeom>
              <a:avLst/>
              <a:gdLst/>
              <a:ahLst/>
              <a:cxnLst/>
              <a:rect l="l" t="t" r="r" b="b"/>
              <a:pathLst>
                <a:path w="6493509" h="771525">
                  <a:moveTo>
                    <a:pt x="247535" y="0"/>
                  </a:moveTo>
                  <a:lnTo>
                    <a:pt x="0" y="0"/>
                  </a:lnTo>
                  <a:lnTo>
                    <a:pt x="0" y="397637"/>
                  </a:lnTo>
                  <a:lnTo>
                    <a:pt x="247535" y="397637"/>
                  </a:lnTo>
                  <a:lnTo>
                    <a:pt x="247535" y="0"/>
                  </a:lnTo>
                  <a:close/>
                </a:path>
                <a:path w="6493509" h="771525">
                  <a:moveTo>
                    <a:pt x="559841" y="0"/>
                  </a:moveTo>
                  <a:lnTo>
                    <a:pt x="312293" y="0"/>
                  </a:lnTo>
                  <a:lnTo>
                    <a:pt x="312293" y="413486"/>
                  </a:lnTo>
                  <a:lnTo>
                    <a:pt x="559841" y="413486"/>
                  </a:lnTo>
                  <a:lnTo>
                    <a:pt x="559841" y="0"/>
                  </a:lnTo>
                  <a:close/>
                </a:path>
                <a:path w="6493509" h="771525">
                  <a:moveTo>
                    <a:pt x="872134" y="0"/>
                  </a:moveTo>
                  <a:lnTo>
                    <a:pt x="624586" y="0"/>
                  </a:lnTo>
                  <a:lnTo>
                    <a:pt x="624586" y="319252"/>
                  </a:lnTo>
                  <a:lnTo>
                    <a:pt x="872134" y="319252"/>
                  </a:lnTo>
                  <a:lnTo>
                    <a:pt x="872134" y="0"/>
                  </a:lnTo>
                  <a:close/>
                </a:path>
                <a:path w="6493509" h="771525">
                  <a:moveTo>
                    <a:pt x="1184427" y="0"/>
                  </a:moveTo>
                  <a:lnTo>
                    <a:pt x="936891" y="0"/>
                  </a:lnTo>
                  <a:lnTo>
                    <a:pt x="936891" y="485876"/>
                  </a:lnTo>
                  <a:lnTo>
                    <a:pt x="1184427" y="485876"/>
                  </a:lnTo>
                  <a:lnTo>
                    <a:pt x="1184427" y="0"/>
                  </a:lnTo>
                  <a:close/>
                </a:path>
                <a:path w="6493509" h="771525">
                  <a:moveTo>
                    <a:pt x="1496733" y="0"/>
                  </a:moveTo>
                  <a:lnTo>
                    <a:pt x="1249184" y="0"/>
                  </a:lnTo>
                  <a:lnTo>
                    <a:pt x="1249184" y="770940"/>
                  </a:lnTo>
                  <a:lnTo>
                    <a:pt x="1496733" y="770940"/>
                  </a:lnTo>
                  <a:lnTo>
                    <a:pt x="1496733" y="0"/>
                  </a:lnTo>
                  <a:close/>
                </a:path>
                <a:path w="6493509" h="771525">
                  <a:moveTo>
                    <a:pt x="1809026" y="0"/>
                  </a:moveTo>
                  <a:lnTo>
                    <a:pt x="1561477" y="0"/>
                  </a:lnTo>
                  <a:lnTo>
                    <a:pt x="1561477" y="684631"/>
                  </a:lnTo>
                  <a:lnTo>
                    <a:pt x="1809026" y="684631"/>
                  </a:lnTo>
                  <a:lnTo>
                    <a:pt x="1809026" y="0"/>
                  </a:lnTo>
                  <a:close/>
                </a:path>
                <a:path w="6493509" h="771525">
                  <a:moveTo>
                    <a:pt x="2121319" y="0"/>
                  </a:moveTo>
                  <a:lnTo>
                    <a:pt x="1873770" y="0"/>
                  </a:lnTo>
                  <a:lnTo>
                    <a:pt x="1873770" y="337439"/>
                  </a:lnTo>
                  <a:lnTo>
                    <a:pt x="2121319" y="337439"/>
                  </a:lnTo>
                  <a:lnTo>
                    <a:pt x="2121319" y="0"/>
                  </a:lnTo>
                  <a:close/>
                </a:path>
                <a:path w="6493509" h="771525">
                  <a:moveTo>
                    <a:pt x="2433612" y="0"/>
                  </a:moveTo>
                  <a:lnTo>
                    <a:pt x="2186076" y="0"/>
                  </a:lnTo>
                  <a:lnTo>
                    <a:pt x="2186076" y="485000"/>
                  </a:lnTo>
                  <a:lnTo>
                    <a:pt x="2433612" y="485000"/>
                  </a:lnTo>
                  <a:lnTo>
                    <a:pt x="2433612" y="0"/>
                  </a:lnTo>
                  <a:close/>
                </a:path>
                <a:path w="6493509" h="771525">
                  <a:moveTo>
                    <a:pt x="2745917" y="0"/>
                  </a:moveTo>
                  <a:lnTo>
                    <a:pt x="2498369" y="0"/>
                  </a:lnTo>
                  <a:lnTo>
                    <a:pt x="2498369" y="580275"/>
                  </a:lnTo>
                  <a:lnTo>
                    <a:pt x="2745917" y="580275"/>
                  </a:lnTo>
                  <a:lnTo>
                    <a:pt x="2745917" y="0"/>
                  </a:lnTo>
                  <a:close/>
                </a:path>
                <a:path w="6493509" h="771525">
                  <a:moveTo>
                    <a:pt x="3058210" y="0"/>
                  </a:moveTo>
                  <a:lnTo>
                    <a:pt x="2810662" y="0"/>
                  </a:lnTo>
                  <a:lnTo>
                    <a:pt x="2810662" y="374357"/>
                  </a:lnTo>
                  <a:lnTo>
                    <a:pt x="3058210" y="374357"/>
                  </a:lnTo>
                  <a:lnTo>
                    <a:pt x="3058210" y="0"/>
                  </a:lnTo>
                  <a:close/>
                </a:path>
                <a:path w="6493509" h="771525">
                  <a:moveTo>
                    <a:pt x="3370503" y="0"/>
                  </a:moveTo>
                  <a:lnTo>
                    <a:pt x="3122955" y="0"/>
                  </a:lnTo>
                  <a:lnTo>
                    <a:pt x="3122955" y="156387"/>
                  </a:lnTo>
                  <a:lnTo>
                    <a:pt x="3370503" y="156387"/>
                  </a:lnTo>
                  <a:lnTo>
                    <a:pt x="3370503" y="0"/>
                  </a:lnTo>
                  <a:close/>
                </a:path>
                <a:path w="6493509" h="771525">
                  <a:moveTo>
                    <a:pt x="3682796" y="0"/>
                  </a:moveTo>
                  <a:lnTo>
                    <a:pt x="3435261" y="0"/>
                  </a:lnTo>
                  <a:lnTo>
                    <a:pt x="3435261" y="517842"/>
                  </a:lnTo>
                  <a:lnTo>
                    <a:pt x="3682796" y="517842"/>
                  </a:lnTo>
                  <a:lnTo>
                    <a:pt x="3682796" y="0"/>
                  </a:lnTo>
                  <a:close/>
                </a:path>
                <a:path w="6493509" h="771525">
                  <a:moveTo>
                    <a:pt x="3995102" y="0"/>
                  </a:moveTo>
                  <a:lnTo>
                    <a:pt x="3747554" y="0"/>
                  </a:lnTo>
                  <a:lnTo>
                    <a:pt x="3747554" y="406019"/>
                  </a:lnTo>
                  <a:lnTo>
                    <a:pt x="3995102" y="406019"/>
                  </a:lnTo>
                  <a:lnTo>
                    <a:pt x="3995102" y="0"/>
                  </a:lnTo>
                  <a:close/>
                </a:path>
                <a:path w="6493509" h="771525">
                  <a:moveTo>
                    <a:pt x="4307395" y="0"/>
                  </a:moveTo>
                  <a:lnTo>
                    <a:pt x="4059847" y="0"/>
                  </a:lnTo>
                  <a:lnTo>
                    <a:pt x="4059847" y="322707"/>
                  </a:lnTo>
                  <a:lnTo>
                    <a:pt x="4307395" y="322707"/>
                  </a:lnTo>
                  <a:lnTo>
                    <a:pt x="4307395" y="0"/>
                  </a:lnTo>
                  <a:close/>
                </a:path>
                <a:path w="6493509" h="771525">
                  <a:moveTo>
                    <a:pt x="4619688" y="0"/>
                  </a:moveTo>
                  <a:lnTo>
                    <a:pt x="4372140" y="0"/>
                  </a:lnTo>
                  <a:lnTo>
                    <a:pt x="4372140" y="278714"/>
                  </a:lnTo>
                  <a:lnTo>
                    <a:pt x="4619688" y="278714"/>
                  </a:lnTo>
                  <a:lnTo>
                    <a:pt x="4619688" y="0"/>
                  </a:lnTo>
                  <a:close/>
                </a:path>
                <a:path w="6493509" h="771525">
                  <a:moveTo>
                    <a:pt x="4931981" y="0"/>
                  </a:moveTo>
                  <a:lnTo>
                    <a:pt x="4684446" y="0"/>
                  </a:lnTo>
                  <a:lnTo>
                    <a:pt x="4684446" y="418553"/>
                  </a:lnTo>
                  <a:lnTo>
                    <a:pt x="4931981" y="418553"/>
                  </a:lnTo>
                  <a:lnTo>
                    <a:pt x="4931981" y="0"/>
                  </a:lnTo>
                  <a:close/>
                </a:path>
                <a:path w="6493509" h="771525">
                  <a:moveTo>
                    <a:pt x="5244287" y="0"/>
                  </a:moveTo>
                  <a:lnTo>
                    <a:pt x="4996739" y="0"/>
                  </a:lnTo>
                  <a:lnTo>
                    <a:pt x="4996739" y="441121"/>
                  </a:lnTo>
                  <a:lnTo>
                    <a:pt x="5244287" y="441121"/>
                  </a:lnTo>
                  <a:lnTo>
                    <a:pt x="5244287" y="0"/>
                  </a:lnTo>
                  <a:close/>
                </a:path>
                <a:path w="6493509" h="771525">
                  <a:moveTo>
                    <a:pt x="5556580" y="0"/>
                  </a:moveTo>
                  <a:lnTo>
                    <a:pt x="5309032" y="0"/>
                  </a:lnTo>
                  <a:lnTo>
                    <a:pt x="5309032" y="249897"/>
                  </a:lnTo>
                  <a:lnTo>
                    <a:pt x="5556580" y="249897"/>
                  </a:lnTo>
                  <a:lnTo>
                    <a:pt x="5556580" y="0"/>
                  </a:lnTo>
                  <a:close/>
                </a:path>
                <a:path w="6493509" h="771525">
                  <a:moveTo>
                    <a:pt x="5868873" y="0"/>
                  </a:moveTo>
                  <a:lnTo>
                    <a:pt x="5621325" y="0"/>
                  </a:lnTo>
                  <a:lnTo>
                    <a:pt x="5621325" y="312839"/>
                  </a:lnTo>
                  <a:lnTo>
                    <a:pt x="5868873" y="312839"/>
                  </a:lnTo>
                  <a:lnTo>
                    <a:pt x="5868873" y="0"/>
                  </a:lnTo>
                  <a:close/>
                </a:path>
                <a:path w="6493509" h="771525">
                  <a:moveTo>
                    <a:pt x="6181179" y="0"/>
                  </a:moveTo>
                  <a:lnTo>
                    <a:pt x="5933630" y="0"/>
                  </a:lnTo>
                  <a:lnTo>
                    <a:pt x="5933630" y="683920"/>
                  </a:lnTo>
                  <a:lnTo>
                    <a:pt x="6181179" y="683920"/>
                  </a:lnTo>
                  <a:lnTo>
                    <a:pt x="6181179" y="0"/>
                  </a:lnTo>
                  <a:close/>
                </a:path>
                <a:path w="6493509" h="771525">
                  <a:moveTo>
                    <a:pt x="6493472" y="0"/>
                  </a:moveTo>
                  <a:lnTo>
                    <a:pt x="6245936" y="0"/>
                  </a:lnTo>
                  <a:lnTo>
                    <a:pt x="6245936" y="188531"/>
                  </a:lnTo>
                  <a:lnTo>
                    <a:pt x="6493472" y="188531"/>
                  </a:lnTo>
                  <a:lnTo>
                    <a:pt x="6493472" y="0"/>
                  </a:lnTo>
                  <a:close/>
                </a:path>
              </a:pathLst>
            </a:custGeom>
            <a:solidFill>
              <a:srgbClr val="DF44A6"/>
            </a:solidFill>
          </p:spPr>
          <p:txBody>
            <a:bodyPr wrap="square" lIns="0" tIns="0" rIns="0" bIns="0" rtlCol="0"/>
            <a:lstStyle/>
            <a:p>
              <a:endParaRPr/>
            </a:p>
          </p:txBody>
        </p:sp>
        <p:pic>
          <p:nvPicPr>
            <p:cNvPr id="57" name="object 57"/>
            <p:cNvPicPr/>
            <p:nvPr/>
          </p:nvPicPr>
          <p:blipFill>
            <a:blip r:embed="rId5" cstate="print"/>
            <a:stretch>
              <a:fillRect/>
            </a:stretch>
          </p:blipFill>
          <p:spPr>
            <a:xfrm>
              <a:off x="1438908" y="1564513"/>
              <a:ext cx="95250" cy="95250"/>
            </a:xfrm>
            <a:prstGeom prst="rect">
              <a:avLst/>
            </a:prstGeom>
          </p:spPr>
        </p:pic>
      </p:grpSp>
      <p:sp>
        <p:nvSpPr>
          <p:cNvPr id="58" name="object 58"/>
          <p:cNvSpPr txBox="1"/>
          <p:nvPr/>
        </p:nvSpPr>
        <p:spPr>
          <a:xfrm>
            <a:off x="444500" y="1517681"/>
            <a:ext cx="924560" cy="177800"/>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605D5C"/>
                </a:solidFill>
                <a:latin typeface="Trebuchet MS"/>
                <a:cs typeface="Trebuchet MS"/>
              </a:rPr>
              <a:t>CategoryName</a:t>
            </a:r>
            <a:endParaRPr sz="1000">
              <a:latin typeface="Trebuchet MS"/>
              <a:cs typeface="Trebuchet MS"/>
            </a:endParaRPr>
          </a:p>
        </p:txBody>
      </p:sp>
      <p:sp>
        <p:nvSpPr>
          <p:cNvPr id="59" name="object 59"/>
          <p:cNvSpPr txBox="1"/>
          <p:nvPr/>
        </p:nvSpPr>
        <p:spPr>
          <a:xfrm>
            <a:off x="1540027" y="1517681"/>
            <a:ext cx="595630"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Trebuchet MS"/>
                <a:cs typeface="Trebuchet MS"/>
              </a:rPr>
              <a:t>Beverages</a:t>
            </a:r>
            <a:endParaRPr sz="1000">
              <a:latin typeface="Trebuchet MS"/>
              <a:cs typeface="Trebuchet MS"/>
            </a:endParaRPr>
          </a:p>
        </p:txBody>
      </p:sp>
      <p:pic>
        <p:nvPicPr>
          <p:cNvPr id="60" name="object 60"/>
          <p:cNvPicPr/>
          <p:nvPr/>
        </p:nvPicPr>
        <p:blipFill>
          <a:blip r:embed="rId6" cstate="print"/>
          <a:stretch>
            <a:fillRect/>
          </a:stretch>
        </p:blipFill>
        <p:spPr>
          <a:xfrm>
            <a:off x="2181859" y="1564513"/>
            <a:ext cx="95250" cy="95250"/>
          </a:xfrm>
          <a:prstGeom prst="rect">
            <a:avLst/>
          </a:prstGeom>
        </p:spPr>
      </p:pic>
      <p:sp>
        <p:nvSpPr>
          <p:cNvPr id="61" name="object 61"/>
          <p:cNvSpPr txBox="1"/>
          <p:nvPr/>
        </p:nvSpPr>
        <p:spPr>
          <a:xfrm>
            <a:off x="2283567" y="1517681"/>
            <a:ext cx="70040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Trebuchet MS"/>
                <a:cs typeface="Trebuchet MS"/>
              </a:rPr>
              <a:t>Condiments</a:t>
            </a:r>
            <a:endParaRPr sz="1000">
              <a:latin typeface="Trebuchet MS"/>
              <a:cs typeface="Trebuchet MS"/>
            </a:endParaRPr>
          </a:p>
        </p:txBody>
      </p:sp>
      <p:pic>
        <p:nvPicPr>
          <p:cNvPr id="62" name="object 62"/>
          <p:cNvPicPr/>
          <p:nvPr/>
        </p:nvPicPr>
        <p:blipFill>
          <a:blip r:embed="rId7" cstate="print"/>
          <a:stretch>
            <a:fillRect/>
          </a:stretch>
        </p:blipFill>
        <p:spPr>
          <a:xfrm>
            <a:off x="3029574" y="1564513"/>
            <a:ext cx="95250" cy="95250"/>
          </a:xfrm>
          <a:prstGeom prst="rect">
            <a:avLst/>
          </a:prstGeom>
        </p:spPr>
      </p:pic>
      <p:sp>
        <p:nvSpPr>
          <p:cNvPr id="63" name="object 63"/>
          <p:cNvSpPr txBox="1"/>
          <p:nvPr/>
        </p:nvSpPr>
        <p:spPr>
          <a:xfrm>
            <a:off x="3131740" y="1517681"/>
            <a:ext cx="6889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Trebuchet MS"/>
                <a:cs typeface="Trebuchet MS"/>
              </a:rPr>
              <a:t>Confections</a:t>
            </a:r>
            <a:endParaRPr sz="1000">
              <a:latin typeface="Trebuchet MS"/>
              <a:cs typeface="Trebuchet MS"/>
            </a:endParaRPr>
          </a:p>
        </p:txBody>
      </p:sp>
      <p:pic>
        <p:nvPicPr>
          <p:cNvPr id="64" name="object 64"/>
          <p:cNvPicPr/>
          <p:nvPr/>
        </p:nvPicPr>
        <p:blipFill>
          <a:blip r:embed="rId8" cstate="print"/>
          <a:stretch>
            <a:fillRect/>
          </a:stretch>
        </p:blipFill>
        <p:spPr>
          <a:xfrm>
            <a:off x="3867774" y="1564513"/>
            <a:ext cx="95250" cy="95250"/>
          </a:xfrm>
          <a:prstGeom prst="rect">
            <a:avLst/>
          </a:prstGeom>
        </p:spPr>
      </p:pic>
      <p:sp>
        <p:nvSpPr>
          <p:cNvPr id="65" name="object 65"/>
          <p:cNvSpPr txBox="1"/>
          <p:nvPr/>
        </p:nvSpPr>
        <p:spPr>
          <a:xfrm>
            <a:off x="3968597" y="1517681"/>
            <a:ext cx="84201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605D5C"/>
                </a:solidFill>
                <a:latin typeface="Trebuchet MS"/>
                <a:cs typeface="Trebuchet MS"/>
              </a:rPr>
              <a:t>Dairy</a:t>
            </a:r>
            <a:r>
              <a:rPr sz="1000" spc="-60" dirty="0">
                <a:solidFill>
                  <a:srgbClr val="605D5C"/>
                </a:solidFill>
                <a:latin typeface="Trebuchet MS"/>
                <a:cs typeface="Trebuchet MS"/>
              </a:rPr>
              <a:t> </a:t>
            </a:r>
            <a:r>
              <a:rPr sz="1000" spc="-10" dirty="0">
                <a:solidFill>
                  <a:srgbClr val="605D5C"/>
                </a:solidFill>
                <a:latin typeface="Trebuchet MS"/>
                <a:cs typeface="Trebuchet MS"/>
              </a:rPr>
              <a:t>Products</a:t>
            </a:r>
            <a:endParaRPr sz="1000">
              <a:latin typeface="Trebuchet MS"/>
              <a:cs typeface="Trebuchet MS"/>
            </a:endParaRPr>
          </a:p>
        </p:txBody>
      </p:sp>
      <p:pic>
        <p:nvPicPr>
          <p:cNvPr id="66" name="object 66"/>
          <p:cNvPicPr/>
          <p:nvPr/>
        </p:nvPicPr>
        <p:blipFill>
          <a:blip r:embed="rId9" cstate="print"/>
          <a:stretch>
            <a:fillRect/>
          </a:stretch>
        </p:blipFill>
        <p:spPr>
          <a:xfrm>
            <a:off x="4858374" y="1564513"/>
            <a:ext cx="95250" cy="95250"/>
          </a:xfrm>
          <a:prstGeom prst="rect">
            <a:avLst/>
          </a:prstGeom>
        </p:spPr>
      </p:pic>
      <p:sp>
        <p:nvSpPr>
          <p:cNvPr id="67" name="object 67"/>
          <p:cNvSpPr txBox="1"/>
          <p:nvPr/>
        </p:nvSpPr>
        <p:spPr>
          <a:xfrm>
            <a:off x="4958454" y="1517681"/>
            <a:ext cx="775970" cy="177800"/>
          </a:xfrm>
          <a:prstGeom prst="rect">
            <a:avLst/>
          </a:prstGeom>
        </p:spPr>
        <p:txBody>
          <a:bodyPr vert="horz" wrap="square" lIns="0" tIns="12700" rIns="0" bIns="0" rtlCol="0">
            <a:spAutoFit/>
          </a:bodyPr>
          <a:lstStyle/>
          <a:p>
            <a:pPr marL="12700">
              <a:lnSpc>
                <a:spcPct val="100000"/>
              </a:lnSpc>
              <a:spcBef>
                <a:spcPts val="100"/>
              </a:spcBef>
            </a:pPr>
            <a:r>
              <a:rPr sz="1000" spc="-25" dirty="0">
                <a:solidFill>
                  <a:srgbClr val="605D5C"/>
                </a:solidFill>
                <a:latin typeface="Trebuchet MS"/>
                <a:cs typeface="Trebuchet MS"/>
              </a:rPr>
              <a:t>Grains/Cere…</a:t>
            </a:r>
            <a:endParaRPr sz="1000">
              <a:latin typeface="Trebuchet MS"/>
              <a:cs typeface="Trebuchet MS"/>
            </a:endParaRPr>
          </a:p>
        </p:txBody>
      </p:sp>
      <p:pic>
        <p:nvPicPr>
          <p:cNvPr id="68" name="object 68"/>
          <p:cNvPicPr/>
          <p:nvPr/>
        </p:nvPicPr>
        <p:blipFill>
          <a:blip r:embed="rId10" cstate="print"/>
          <a:stretch>
            <a:fillRect/>
          </a:stretch>
        </p:blipFill>
        <p:spPr>
          <a:xfrm>
            <a:off x="5782315" y="1564513"/>
            <a:ext cx="95250" cy="95250"/>
          </a:xfrm>
          <a:prstGeom prst="rect">
            <a:avLst/>
          </a:prstGeom>
        </p:spPr>
      </p:pic>
      <p:sp>
        <p:nvSpPr>
          <p:cNvPr id="69" name="object 69"/>
          <p:cNvSpPr txBox="1"/>
          <p:nvPr/>
        </p:nvSpPr>
        <p:spPr>
          <a:xfrm>
            <a:off x="5882236" y="1517681"/>
            <a:ext cx="755015" cy="177800"/>
          </a:xfrm>
          <a:prstGeom prst="rect">
            <a:avLst/>
          </a:prstGeom>
        </p:spPr>
        <p:txBody>
          <a:bodyPr vert="horz" wrap="square" lIns="0" tIns="12700" rIns="0" bIns="0" rtlCol="0">
            <a:spAutoFit/>
          </a:bodyPr>
          <a:lstStyle/>
          <a:p>
            <a:pPr marL="12700">
              <a:lnSpc>
                <a:spcPct val="100000"/>
              </a:lnSpc>
              <a:spcBef>
                <a:spcPts val="100"/>
              </a:spcBef>
            </a:pPr>
            <a:r>
              <a:rPr sz="1000" spc="-20" dirty="0">
                <a:solidFill>
                  <a:srgbClr val="605D5C"/>
                </a:solidFill>
                <a:latin typeface="Trebuchet MS"/>
                <a:cs typeface="Trebuchet MS"/>
              </a:rPr>
              <a:t>Meat/Poultry</a:t>
            </a:r>
            <a:endParaRPr sz="1000">
              <a:latin typeface="Trebuchet MS"/>
              <a:cs typeface="Trebuchet MS"/>
            </a:endParaRPr>
          </a:p>
        </p:txBody>
      </p:sp>
      <p:pic>
        <p:nvPicPr>
          <p:cNvPr id="70" name="object 70"/>
          <p:cNvPicPr/>
          <p:nvPr/>
        </p:nvPicPr>
        <p:blipFill>
          <a:blip r:embed="rId11" cstate="print"/>
          <a:stretch>
            <a:fillRect/>
          </a:stretch>
        </p:blipFill>
        <p:spPr>
          <a:xfrm>
            <a:off x="6687174" y="1564513"/>
            <a:ext cx="95250" cy="95250"/>
          </a:xfrm>
          <a:prstGeom prst="rect">
            <a:avLst/>
          </a:prstGeom>
        </p:spPr>
      </p:pic>
      <p:sp>
        <p:nvSpPr>
          <p:cNvPr id="71" name="object 71"/>
          <p:cNvSpPr txBox="1"/>
          <p:nvPr/>
        </p:nvSpPr>
        <p:spPr>
          <a:xfrm>
            <a:off x="6785026" y="1517681"/>
            <a:ext cx="48704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Trebuchet MS"/>
                <a:cs typeface="Trebuchet MS"/>
              </a:rPr>
              <a:t>Produce</a:t>
            </a:r>
            <a:endParaRPr sz="1000">
              <a:latin typeface="Trebuchet MS"/>
              <a:cs typeface="Trebuchet MS"/>
            </a:endParaRPr>
          </a:p>
        </p:txBody>
      </p:sp>
      <p:pic>
        <p:nvPicPr>
          <p:cNvPr id="72" name="object 72"/>
          <p:cNvPicPr/>
          <p:nvPr/>
        </p:nvPicPr>
        <p:blipFill>
          <a:blip r:embed="rId12" cstate="print"/>
          <a:stretch>
            <a:fillRect/>
          </a:stretch>
        </p:blipFill>
        <p:spPr>
          <a:xfrm>
            <a:off x="7315824" y="1564513"/>
            <a:ext cx="95250" cy="95250"/>
          </a:xfrm>
          <a:prstGeom prst="rect">
            <a:avLst/>
          </a:prstGeom>
        </p:spPr>
      </p:pic>
      <p:sp>
        <p:nvSpPr>
          <p:cNvPr id="73" name="object 73"/>
          <p:cNvSpPr txBox="1"/>
          <p:nvPr/>
        </p:nvSpPr>
        <p:spPr>
          <a:xfrm>
            <a:off x="7419629" y="1517681"/>
            <a:ext cx="487680"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Trebuchet MS"/>
                <a:cs typeface="Trebuchet MS"/>
              </a:rPr>
              <a:t>Seafood</a:t>
            </a:r>
            <a:endParaRPr sz="1000">
              <a:latin typeface="Trebuchet MS"/>
              <a:cs typeface="Trebuchet MS"/>
            </a:endParaRPr>
          </a:p>
        </p:txBody>
      </p:sp>
      <p:sp>
        <p:nvSpPr>
          <p:cNvPr id="74" name="object 74"/>
          <p:cNvSpPr/>
          <p:nvPr/>
        </p:nvSpPr>
        <p:spPr>
          <a:xfrm>
            <a:off x="228600" y="228600"/>
            <a:ext cx="12192000" cy="542925"/>
          </a:xfrm>
          <a:custGeom>
            <a:avLst/>
            <a:gdLst/>
            <a:ahLst/>
            <a:cxnLst/>
            <a:rect l="l" t="t" r="r" b="b"/>
            <a:pathLst>
              <a:path w="12192000" h="542925">
                <a:moveTo>
                  <a:pt x="12192000" y="542925"/>
                </a:moveTo>
                <a:lnTo>
                  <a:pt x="0" y="542925"/>
                </a:lnTo>
                <a:lnTo>
                  <a:pt x="0" y="0"/>
                </a:lnTo>
                <a:lnTo>
                  <a:pt x="12192000" y="0"/>
                </a:lnTo>
                <a:lnTo>
                  <a:pt x="12192000" y="542925"/>
                </a:lnTo>
                <a:close/>
              </a:path>
            </a:pathLst>
          </a:custGeom>
          <a:solidFill>
            <a:srgbClr val="FFFFFF">
              <a:alpha val="96859"/>
            </a:srgbClr>
          </a:solidFill>
        </p:spPr>
        <p:txBody>
          <a:bodyPr wrap="square" lIns="0" tIns="0" rIns="0" bIns="0" rtlCol="0"/>
          <a:lstStyle/>
          <a:p>
            <a:endParaRPr/>
          </a:p>
        </p:txBody>
      </p:sp>
      <p:sp>
        <p:nvSpPr>
          <p:cNvPr id="75" name="object 75"/>
          <p:cNvSpPr txBox="1">
            <a:spLocks noGrp="1"/>
          </p:cNvSpPr>
          <p:nvPr>
            <p:ph type="title"/>
          </p:nvPr>
        </p:nvSpPr>
        <p:spPr>
          <a:xfrm>
            <a:off x="5120827" y="292100"/>
            <a:ext cx="2407920" cy="391160"/>
          </a:xfrm>
          <a:prstGeom prst="rect">
            <a:avLst/>
          </a:prstGeom>
        </p:spPr>
        <p:txBody>
          <a:bodyPr vert="horz" wrap="square" lIns="0" tIns="12700" rIns="0" bIns="0" rtlCol="0">
            <a:spAutoFit/>
          </a:bodyPr>
          <a:lstStyle/>
          <a:p>
            <a:pPr marL="12700">
              <a:lnSpc>
                <a:spcPct val="100000"/>
              </a:lnSpc>
              <a:spcBef>
                <a:spcPts val="100"/>
              </a:spcBef>
            </a:pPr>
            <a:r>
              <a:rPr dirty="0"/>
              <a:t>SALES</a:t>
            </a:r>
            <a:r>
              <a:rPr spc="130" dirty="0"/>
              <a:t> </a:t>
            </a:r>
            <a:r>
              <a:rPr spc="60" dirty="0"/>
              <a:t>ANALYSIS</a:t>
            </a:r>
          </a:p>
        </p:txBody>
      </p:sp>
      <p:grpSp>
        <p:nvGrpSpPr>
          <p:cNvPr id="76" name="object 76"/>
          <p:cNvGrpSpPr/>
          <p:nvPr/>
        </p:nvGrpSpPr>
        <p:grpSpPr>
          <a:xfrm>
            <a:off x="8205215" y="1271269"/>
            <a:ext cx="4215765" cy="5815330"/>
            <a:chOff x="8205215" y="1271269"/>
            <a:chExt cx="4215765" cy="5815330"/>
          </a:xfrm>
        </p:grpSpPr>
        <p:sp>
          <p:nvSpPr>
            <p:cNvPr id="77" name="object 77"/>
            <p:cNvSpPr/>
            <p:nvPr/>
          </p:nvSpPr>
          <p:spPr>
            <a:xfrm>
              <a:off x="8205203" y="1271282"/>
              <a:ext cx="4215765" cy="5815330"/>
            </a:xfrm>
            <a:custGeom>
              <a:avLst/>
              <a:gdLst/>
              <a:ahLst/>
              <a:cxnLst/>
              <a:rect l="l" t="t" r="r" b="b"/>
              <a:pathLst>
                <a:path w="4215765" h="5815330">
                  <a:moveTo>
                    <a:pt x="4215384" y="0"/>
                  </a:moveTo>
                  <a:lnTo>
                    <a:pt x="0" y="0"/>
                  </a:lnTo>
                  <a:lnTo>
                    <a:pt x="0" y="100317"/>
                  </a:lnTo>
                  <a:lnTo>
                    <a:pt x="0" y="5596890"/>
                  </a:lnTo>
                  <a:lnTo>
                    <a:pt x="0" y="5815330"/>
                  </a:lnTo>
                  <a:lnTo>
                    <a:pt x="4215384" y="5815330"/>
                  </a:lnTo>
                  <a:lnTo>
                    <a:pt x="4215384" y="5596890"/>
                  </a:lnTo>
                  <a:lnTo>
                    <a:pt x="91084" y="5596890"/>
                  </a:lnTo>
                  <a:lnTo>
                    <a:pt x="91084" y="100330"/>
                  </a:lnTo>
                  <a:lnTo>
                    <a:pt x="4053484" y="100330"/>
                  </a:lnTo>
                  <a:lnTo>
                    <a:pt x="4053484" y="5596267"/>
                  </a:lnTo>
                  <a:lnTo>
                    <a:pt x="4215384" y="5596267"/>
                  </a:lnTo>
                  <a:lnTo>
                    <a:pt x="4215384" y="100330"/>
                  </a:lnTo>
                  <a:lnTo>
                    <a:pt x="4215384" y="0"/>
                  </a:lnTo>
                  <a:close/>
                </a:path>
              </a:pathLst>
            </a:custGeom>
            <a:solidFill>
              <a:srgbClr val="252423">
                <a:alpha val="30198"/>
              </a:srgbClr>
            </a:solidFill>
          </p:spPr>
          <p:txBody>
            <a:bodyPr wrap="square" lIns="0" tIns="0" rIns="0" bIns="0" rtlCol="0"/>
            <a:lstStyle/>
            <a:p>
              <a:endParaRPr/>
            </a:p>
          </p:txBody>
        </p:sp>
        <p:sp>
          <p:nvSpPr>
            <p:cNvPr id="78" name="object 78"/>
            <p:cNvSpPr/>
            <p:nvPr/>
          </p:nvSpPr>
          <p:spPr>
            <a:xfrm>
              <a:off x="8301052" y="1366837"/>
              <a:ext cx="3952875" cy="5505450"/>
            </a:xfrm>
            <a:custGeom>
              <a:avLst/>
              <a:gdLst/>
              <a:ahLst/>
              <a:cxnLst/>
              <a:rect l="l" t="t" r="r" b="b"/>
              <a:pathLst>
                <a:path w="3952875" h="5505450">
                  <a:moveTo>
                    <a:pt x="0" y="0"/>
                  </a:moveTo>
                  <a:lnTo>
                    <a:pt x="3952875" y="0"/>
                  </a:lnTo>
                  <a:lnTo>
                    <a:pt x="3952875" y="5505450"/>
                  </a:lnTo>
                  <a:lnTo>
                    <a:pt x="0" y="5505450"/>
                  </a:lnTo>
                  <a:lnTo>
                    <a:pt x="0" y="0"/>
                  </a:lnTo>
                  <a:close/>
                </a:path>
              </a:pathLst>
            </a:custGeom>
            <a:ln w="9525">
              <a:solidFill>
                <a:srgbClr val="000000"/>
              </a:solidFill>
            </a:ln>
          </p:spPr>
          <p:txBody>
            <a:bodyPr wrap="square" lIns="0" tIns="0" rIns="0" bIns="0" rtlCol="0"/>
            <a:lstStyle/>
            <a:p>
              <a:endParaRPr/>
            </a:p>
          </p:txBody>
        </p:sp>
        <p:pic>
          <p:nvPicPr>
            <p:cNvPr id="79" name="object 79"/>
            <p:cNvPicPr/>
            <p:nvPr/>
          </p:nvPicPr>
          <p:blipFill>
            <a:blip r:embed="rId13" cstate="print"/>
            <a:stretch>
              <a:fillRect/>
            </a:stretch>
          </p:blipFill>
          <p:spPr>
            <a:xfrm>
              <a:off x="9460283" y="1411969"/>
              <a:ext cx="1653597" cy="188230"/>
            </a:xfrm>
            <a:prstGeom prst="rect">
              <a:avLst/>
            </a:prstGeom>
          </p:spPr>
        </p:pic>
        <p:sp>
          <p:nvSpPr>
            <p:cNvPr id="80" name="object 80"/>
            <p:cNvSpPr/>
            <p:nvPr/>
          </p:nvSpPr>
          <p:spPr>
            <a:xfrm>
              <a:off x="8353439" y="1647824"/>
              <a:ext cx="3867150" cy="5191125"/>
            </a:xfrm>
            <a:custGeom>
              <a:avLst/>
              <a:gdLst/>
              <a:ahLst/>
              <a:cxnLst/>
              <a:rect l="l" t="t" r="r" b="b"/>
              <a:pathLst>
                <a:path w="3867150" h="5191125">
                  <a:moveTo>
                    <a:pt x="0" y="0"/>
                  </a:moveTo>
                  <a:lnTo>
                    <a:pt x="3867150" y="0"/>
                  </a:lnTo>
                  <a:lnTo>
                    <a:pt x="3867150" y="5191125"/>
                  </a:lnTo>
                  <a:lnTo>
                    <a:pt x="0" y="5191125"/>
                  </a:lnTo>
                  <a:lnTo>
                    <a:pt x="0" y="0"/>
                  </a:lnTo>
                  <a:close/>
                </a:path>
              </a:pathLst>
            </a:custGeom>
            <a:ln w="9525">
              <a:solidFill>
                <a:srgbClr val="FFFFFF"/>
              </a:solidFill>
            </a:ln>
          </p:spPr>
          <p:txBody>
            <a:bodyPr wrap="square" lIns="0" tIns="0" rIns="0" bIns="0" rtlCol="0"/>
            <a:lstStyle/>
            <a:p>
              <a:endParaRPr/>
            </a:p>
          </p:txBody>
        </p:sp>
        <p:sp>
          <p:nvSpPr>
            <p:cNvPr id="81" name="object 81"/>
            <p:cNvSpPr/>
            <p:nvPr/>
          </p:nvSpPr>
          <p:spPr>
            <a:xfrm>
              <a:off x="8353439" y="1647824"/>
              <a:ext cx="2060575" cy="2061845"/>
            </a:xfrm>
            <a:custGeom>
              <a:avLst/>
              <a:gdLst/>
              <a:ahLst/>
              <a:cxnLst/>
              <a:rect l="l" t="t" r="r" b="b"/>
              <a:pathLst>
                <a:path w="2060575" h="2061845">
                  <a:moveTo>
                    <a:pt x="2060105" y="2061400"/>
                  </a:moveTo>
                  <a:lnTo>
                    <a:pt x="0" y="2061400"/>
                  </a:lnTo>
                  <a:lnTo>
                    <a:pt x="0" y="0"/>
                  </a:lnTo>
                  <a:lnTo>
                    <a:pt x="2060105" y="0"/>
                  </a:lnTo>
                  <a:lnTo>
                    <a:pt x="2060105" y="2061400"/>
                  </a:lnTo>
                  <a:close/>
                </a:path>
              </a:pathLst>
            </a:custGeom>
            <a:solidFill>
              <a:srgbClr val="118CFF"/>
            </a:solidFill>
          </p:spPr>
          <p:txBody>
            <a:bodyPr wrap="square" lIns="0" tIns="0" rIns="0" bIns="0" rtlCol="0"/>
            <a:lstStyle/>
            <a:p>
              <a:endParaRPr/>
            </a:p>
          </p:txBody>
        </p:sp>
        <p:sp>
          <p:nvSpPr>
            <p:cNvPr id="82" name="object 82"/>
            <p:cNvSpPr/>
            <p:nvPr/>
          </p:nvSpPr>
          <p:spPr>
            <a:xfrm>
              <a:off x="8353439" y="1647824"/>
              <a:ext cx="2060575" cy="2061845"/>
            </a:xfrm>
            <a:custGeom>
              <a:avLst/>
              <a:gdLst/>
              <a:ahLst/>
              <a:cxnLst/>
              <a:rect l="l" t="t" r="r" b="b"/>
              <a:pathLst>
                <a:path w="2060575" h="2061845">
                  <a:moveTo>
                    <a:pt x="0" y="0"/>
                  </a:moveTo>
                  <a:lnTo>
                    <a:pt x="2060105" y="0"/>
                  </a:lnTo>
                  <a:lnTo>
                    <a:pt x="2060105" y="2061400"/>
                  </a:lnTo>
                  <a:lnTo>
                    <a:pt x="0" y="2061400"/>
                  </a:lnTo>
                  <a:lnTo>
                    <a:pt x="0" y="0"/>
                  </a:lnTo>
                  <a:close/>
                </a:path>
              </a:pathLst>
            </a:custGeom>
            <a:ln w="14287">
              <a:solidFill>
                <a:srgbClr val="FFFFFF"/>
              </a:solidFill>
            </a:ln>
          </p:spPr>
          <p:txBody>
            <a:bodyPr wrap="square" lIns="0" tIns="0" rIns="0" bIns="0" rtlCol="0"/>
            <a:lstStyle/>
            <a:p>
              <a:endParaRPr/>
            </a:p>
          </p:txBody>
        </p:sp>
        <p:sp>
          <p:nvSpPr>
            <p:cNvPr id="83" name="object 83"/>
            <p:cNvSpPr/>
            <p:nvPr/>
          </p:nvSpPr>
          <p:spPr>
            <a:xfrm>
              <a:off x="10413544" y="1647824"/>
              <a:ext cx="1807210" cy="2061845"/>
            </a:xfrm>
            <a:custGeom>
              <a:avLst/>
              <a:gdLst/>
              <a:ahLst/>
              <a:cxnLst/>
              <a:rect l="l" t="t" r="r" b="b"/>
              <a:pathLst>
                <a:path w="1807209" h="2061845">
                  <a:moveTo>
                    <a:pt x="1807044" y="2061400"/>
                  </a:moveTo>
                  <a:lnTo>
                    <a:pt x="0" y="2061400"/>
                  </a:lnTo>
                  <a:lnTo>
                    <a:pt x="0" y="0"/>
                  </a:lnTo>
                  <a:lnTo>
                    <a:pt x="1807044" y="0"/>
                  </a:lnTo>
                  <a:lnTo>
                    <a:pt x="1807044" y="2061400"/>
                  </a:lnTo>
                  <a:close/>
                </a:path>
              </a:pathLst>
            </a:custGeom>
            <a:solidFill>
              <a:srgbClr val="12239D"/>
            </a:solidFill>
          </p:spPr>
          <p:txBody>
            <a:bodyPr wrap="square" lIns="0" tIns="0" rIns="0" bIns="0" rtlCol="0"/>
            <a:lstStyle/>
            <a:p>
              <a:endParaRPr/>
            </a:p>
          </p:txBody>
        </p:sp>
        <p:sp>
          <p:nvSpPr>
            <p:cNvPr id="84" name="object 84"/>
            <p:cNvSpPr/>
            <p:nvPr/>
          </p:nvSpPr>
          <p:spPr>
            <a:xfrm>
              <a:off x="10413544" y="1647824"/>
              <a:ext cx="1807210" cy="2061845"/>
            </a:xfrm>
            <a:custGeom>
              <a:avLst/>
              <a:gdLst/>
              <a:ahLst/>
              <a:cxnLst/>
              <a:rect l="l" t="t" r="r" b="b"/>
              <a:pathLst>
                <a:path w="1807209" h="2061845">
                  <a:moveTo>
                    <a:pt x="0" y="0"/>
                  </a:moveTo>
                  <a:lnTo>
                    <a:pt x="1807044" y="0"/>
                  </a:lnTo>
                  <a:lnTo>
                    <a:pt x="1807044" y="2061400"/>
                  </a:lnTo>
                  <a:lnTo>
                    <a:pt x="0" y="2061400"/>
                  </a:lnTo>
                  <a:lnTo>
                    <a:pt x="0" y="0"/>
                  </a:lnTo>
                  <a:close/>
                </a:path>
              </a:pathLst>
            </a:custGeom>
            <a:ln w="14287">
              <a:solidFill>
                <a:srgbClr val="FFFFFF"/>
              </a:solidFill>
            </a:ln>
          </p:spPr>
          <p:txBody>
            <a:bodyPr wrap="square" lIns="0" tIns="0" rIns="0" bIns="0" rtlCol="0"/>
            <a:lstStyle/>
            <a:p>
              <a:endParaRPr/>
            </a:p>
          </p:txBody>
        </p:sp>
        <p:sp>
          <p:nvSpPr>
            <p:cNvPr id="85" name="object 85"/>
            <p:cNvSpPr/>
            <p:nvPr/>
          </p:nvSpPr>
          <p:spPr>
            <a:xfrm>
              <a:off x="8353439" y="3709225"/>
              <a:ext cx="1682750" cy="1569720"/>
            </a:xfrm>
            <a:custGeom>
              <a:avLst/>
              <a:gdLst/>
              <a:ahLst/>
              <a:cxnLst/>
              <a:rect l="l" t="t" r="r" b="b"/>
              <a:pathLst>
                <a:path w="1682750" h="1569720">
                  <a:moveTo>
                    <a:pt x="1682524" y="1569662"/>
                  </a:moveTo>
                  <a:lnTo>
                    <a:pt x="0" y="1569662"/>
                  </a:lnTo>
                  <a:lnTo>
                    <a:pt x="0" y="0"/>
                  </a:lnTo>
                  <a:lnTo>
                    <a:pt x="1682524" y="0"/>
                  </a:lnTo>
                  <a:lnTo>
                    <a:pt x="1682524" y="1569662"/>
                  </a:lnTo>
                  <a:close/>
                </a:path>
              </a:pathLst>
            </a:custGeom>
            <a:solidFill>
              <a:srgbClr val="E66B37"/>
            </a:solidFill>
          </p:spPr>
          <p:txBody>
            <a:bodyPr wrap="square" lIns="0" tIns="0" rIns="0" bIns="0" rtlCol="0"/>
            <a:lstStyle/>
            <a:p>
              <a:endParaRPr/>
            </a:p>
          </p:txBody>
        </p:sp>
        <p:sp>
          <p:nvSpPr>
            <p:cNvPr id="86" name="object 86"/>
            <p:cNvSpPr/>
            <p:nvPr/>
          </p:nvSpPr>
          <p:spPr>
            <a:xfrm>
              <a:off x="8353439" y="3709225"/>
              <a:ext cx="1682750" cy="1569720"/>
            </a:xfrm>
            <a:custGeom>
              <a:avLst/>
              <a:gdLst/>
              <a:ahLst/>
              <a:cxnLst/>
              <a:rect l="l" t="t" r="r" b="b"/>
              <a:pathLst>
                <a:path w="1682750" h="1569720">
                  <a:moveTo>
                    <a:pt x="0" y="0"/>
                  </a:moveTo>
                  <a:lnTo>
                    <a:pt x="1682524" y="0"/>
                  </a:lnTo>
                  <a:lnTo>
                    <a:pt x="1682524" y="1569662"/>
                  </a:lnTo>
                  <a:lnTo>
                    <a:pt x="0" y="1569662"/>
                  </a:lnTo>
                  <a:lnTo>
                    <a:pt x="0" y="0"/>
                  </a:lnTo>
                  <a:close/>
                </a:path>
              </a:pathLst>
            </a:custGeom>
            <a:ln w="14287">
              <a:solidFill>
                <a:srgbClr val="FFFFFF"/>
              </a:solidFill>
            </a:ln>
          </p:spPr>
          <p:txBody>
            <a:bodyPr wrap="square" lIns="0" tIns="0" rIns="0" bIns="0" rtlCol="0"/>
            <a:lstStyle/>
            <a:p>
              <a:endParaRPr/>
            </a:p>
          </p:txBody>
        </p:sp>
        <p:sp>
          <p:nvSpPr>
            <p:cNvPr id="87" name="object 87"/>
            <p:cNvSpPr/>
            <p:nvPr/>
          </p:nvSpPr>
          <p:spPr>
            <a:xfrm>
              <a:off x="8353439" y="5278888"/>
              <a:ext cx="1682750" cy="1560195"/>
            </a:xfrm>
            <a:custGeom>
              <a:avLst/>
              <a:gdLst/>
              <a:ahLst/>
              <a:cxnLst/>
              <a:rect l="l" t="t" r="r" b="b"/>
              <a:pathLst>
                <a:path w="1682750" h="1560195">
                  <a:moveTo>
                    <a:pt x="1682524" y="1560061"/>
                  </a:moveTo>
                  <a:lnTo>
                    <a:pt x="0" y="1560061"/>
                  </a:lnTo>
                  <a:lnTo>
                    <a:pt x="0" y="0"/>
                  </a:lnTo>
                  <a:lnTo>
                    <a:pt x="1682524" y="0"/>
                  </a:lnTo>
                  <a:lnTo>
                    <a:pt x="1682524" y="1560061"/>
                  </a:lnTo>
                  <a:close/>
                </a:path>
              </a:pathLst>
            </a:custGeom>
            <a:solidFill>
              <a:srgbClr val="6A007B"/>
            </a:solidFill>
          </p:spPr>
          <p:txBody>
            <a:bodyPr wrap="square" lIns="0" tIns="0" rIns="0" bIns="0" rtlCol="0"/>
            <a:lstStyle/>
            <a:p>
              <a:endParaRPr/>
            </a:p>
          </p:txBody>
        </p:sp>
        <p:sp>
          <p:nvSpPr>
            <p:cNvPr id="88" name="object 88"/>
            <p:cNvSpPr/>
            <p:nvPr/>
          </p:nvSpPr>
          <p:spPr>
            <a:xfrm>
              <a:off x="8353439" y="5278888"/>
              <a:ext cx="1682750" cy="1560195"/>
            </a:xfrm>
            <a:custGeom>
              <a:avLst/>
              <a:gdLst/>
              <a:ahLst/>
              <a:cxnLst/>
              <a:rect l="l" t="t" r="r" b="b"/>
              <a:pathLst>
                <a:path w="1682750" h="1560195">
                  <a:moveTo>
                    <a:pt x="0" y="0"/>
                  </a:moveTo>
                  <a:lnTo>
                    <a:pt x="1682524" y="0"/>
                  </a:lnTo>
                  <a:lnTo>
                    <a:pt x="1682524" y="1560061"/>
                  </a:lnTo>
                  <a:lnTo>
                    <a:pt x="0" y="1560061"/>
                  </a:lnTo>
                  <a:lnTo>
                    <a:pt x="0" y="0"/>
                  </a:lnTo>
                  <a:close/>
                </a:path>
              </a:pathLst>
            </a:custGeom>
            <a:ln w="14287">
              <a:solidFill>
                <a:srgbClr val="FFFFFF"/>
              </a:solidFill>
            </a:ln>
          </p:spPr>
          <p:txBody>
            <a:bodyPr wrap="square" lIns="0" tIns="0" rIns="0" bIns="0" rtlCol="0"/>
            <a:lstStyle/>
            <a:p>
              <a:endParaRPr/>
            </a:p>
          </p:txBody>
        </p:sp>
        <p:sp>
          <p:nvSpPr>
            <p:cNvPr id="89" name="object 89"/>
            <p:cNvSpPr/>
            <p:nvPr/>
          </p:nvSpPr>
          <p:spPr>
            <a:xfrm>
              <a:off x="10035964" y="3709225"/>
              <a:ext cx="1212215" cy="1732280"/>
            </a:xfrm>
            <a:custGeom>
              <a:avLst/>
              <a:gdLst/>
              <a:ahLst/>
              <a:cxnLst/>
              <a:rect l="l" t="t" r="r" b="b"/>
              <a:pathLst>
                <a:path w="1212215" h="1732279">
                  <a:moveTo>
                    <a:pt x="1211799" y="1732168"/>
                  </a:moveTo>
                  <a:lnTo>
                    <a:pt x="0" y="1732168"/>
                  </a:lnTo>
                  <a:lnTo>
                    <a:pt x="0" y="0"/>
                  </a:lnTo>
                  <a:lnTo>
                    <a:pt x="1211799" y="0"/>
                  </a:lnTo>
                  <a:lnTo>
                    <a:pt x="1211799" y="1732168"/>
                  </a:lnTo>
                  <a:close/>
                </a:path>
              </a:pathLst>
            </a:custGeom>
            <a:solidFill>
              <a:srgbClr val="DF44A6"/>
            </a:solidFill>
          </p:spPr>
          <p:txBody>
            <a:bodyPr wrap="square" lIns="0" tIns="0" rIns="0" bIns="0" rtlCol="0"/>
            <a:lstStyle/>
            <a:p>
              <a:endParaRPr/>
            </a:p>
          </p:txBody>
        </p:sp>
        <p:sp>
          <p:nvSpPr>
            <p:cNvPr id="90" name="object 90"/>
            <p:cNvSpPr/>
            <p:nvPr/>
          </p:nvSpPr>
          <p:spPr>
            <a:xfrm>
              <a:off x="10035964" y="3709225"/>
              <a:ext cx="1212215" cy="1732280"/>
            </a:xfrm>
            <a:custGeom>
              <a:avLst/>
              <a:gdLst/>
              <a:ahLst/>
              <a:cxnLst/>
              <a:rect l="l" t="t" r="r" b="b"/>
              <a:pathLst>
                <a:path w="1212215" h="1732279">
                  <a:moveTo>
                    <a:pt x="0" y="0"/>
                  </a:moveTo>
                  <a:lnTo>
                    <a:pt x="1211799" y="0"/>
                  </a:lnTo>
                  <a:lnTo>
                    <a:pt x="1211799" y="1732168"/>
                  </a:lnTo>
                  <a:lnTo>
                    <a:pt x="0" y="1732168"/>
                  </a:lnTo>
                  <a:lnTo>
                    <a:pt x="0" y="0"/>
                  </a:lnTo>
                  <a:close/>
                </a:path>
              </a:pathLst>
            </a:custGeom>
            <a:ln w="14287">
              <a:solidFill>
                <a:srgbClr val="FFFFFF"/>
              </a:solidFill>
            </a:ln>
          </p:spPr>
          <p:txBody>
            <a:bodyPr wrap="square" lIns="0" tIns="0" rIns="0" bIns="0" rtlCol="0"/>
            <a:lstStyle/>
            <a:p>
              <a:endParaRPr/>
            </a:p>
          </p:txBody>
        </p:sp>
        <p:sp>
          <p:nvSpPr>
            <p:cNvPr id="91" name="object 91"/>
            <p:cNvSpPr/>
            <p:nvPr/>
          </p:nvSpPr>
          <p:spPr>
            <a:xfrm>
              <a:off x="11247763" y="3709225"/>
              <a:ext cx="973455" cy="1732280"/>
            </a:xfrm>
            <a:custGeom>
              <a:avLst/>
              <a:gdLst/>
              <a:ahLst/>
              <a:cxnLst/>
              <a:rect l="l" t="t" r="r" b="b"/>
              <a:pathLst>
                <a:path w="973454" h="1732279">
                  <a:moveTo>
                    <a:pt x="972826" y="1732168"/>
                  </a:moveTo>
                  <a:lnTo>
                    <a:pt x="0" y="1732168"/>
                  </a:lnTo>
                  <a:lnTo>
                    <a:pt x="0" y="0"/>
                  </a:lnTo>
                  <a:lnTo>
                    <a:pt x="972826" y="0"/>
                  </a:lnTo>
                  <a:lnTo>
                    <a:pt x="972826" y="1732168"/>
                  </a:lnTo>
                  <a:close/>
                </a:path>
              </a:pathLst>
            </a:custGeom>
            <a:solidFill>
              <a:srgbClr val="734EC2"/>
            </a:solidFill>
          </p:spPr>
          <p:txBody>
            <a:bodyPr wrap="square" lIns="0" tIns="0" rIns="0" bIns="0" rtlCol="0"/>
            <a:lstStyle/>
            <a:p>
              <a:endParaRPr/>
            </a:p>
          </p:txBody>
        </p:sp>
        <p:sp>
          <p:nvSpPr>
            <p:cNvPr id="92" name="object 92"/>
            <p:cNvSpPr/>
            <p:nvPr/>
          </p:nvSpPr>
          <p:spPr>
            <a:xfrm>
              <a:off x="11247763" y="3709225"/>
              <a:ext cx="973455" cy="1732280"/>
            </a:xfrm>
            <a:custGeom>
              <a:avLst/>
              <a:gdLst/>
              <a:ahLst/>
              <a:cxnLst/>
              <a:rect l="l" t="t" r="r" b="b"/>
              <a:pathLst>
                <a:path w="973454" h="1732279">
                  <a:moveTo>
                    <a:pt x="0" y="0"/>
                  </a:moveTo>
                  <a:lnTo>
                    <a:pt x="972826" y="0"/>
                  </a:lnTo>
                  <a:lnTo>
                    <a:pt x="972826" y="1732168"/>
                  </a:lnTo>
                  <a:lnTo>
                    <a:pt x="0" y="1732168"/>
                  </a:lnTo>
                  <a:lnTo>
                    <a:pt x="0" y="0"/>
                  </a:lnTo>
                  <a:close/>
                </a:path>
              </a:pathLst>
            </a:custGeom>
            <a:ln w="14287">
              <a:solidFill>
                <a:srgbClr val="FFFFFF"/>
              </a:solidFill>
            </a:ln>
          </p:spPr>
          <p:txBody>
            <a:bodyPr wrap="square" lIns="0" tIns="0" rIns="0" bIns="0" rtlCol="0"/>
            <a:lstStyle/>
            <a:p>
              <a:endParaRPr/>
            </a:p>
          </p:txBody>
        </p:sp>
        <p:sp>
          <p:nvSpPr>
            <p:cNvPr id="93" name="object 93"/>
            <p:cNvSpPr/>
            <p:nvPr/>
          </p:nvSpPr>
          <p:spPr>
            <a:xfrm>
              <a:off x="10035964" y="5441403"/>
              <a:ext cx="2185035" cy="714375"/>
            </a:xfrm>
            <a:custGeom>
              <a:avLst/>
              <a:gdLst/>
              <a:ahLst/>
              <a:cxnLst/>
              <a:rect l="l" t="t" r="r" b="b"/>
              <a:pathLst>
                <a:path w="2185034" h="714375">
                  <a:moveTo>
                    <a:pt x="2184625" y="714181"/>
                  </a:moveTo>
                  <a:lnTo>
                    <a:pt x="0" y="714181"/>
                  </a:lnTo>
                  <a:lnTo>
                    <a:pt x="0" y="0"/>
                  </a:lnTo>
                  <a:lnTo>
                    <a:pt x="2184625" y="0"/>
                  </a:lnTo>
                  <a:lnTo>
                    <a:pt x="2184625" y="714181"/>
                  </a:lnTo>
                  <a:close/>
                </a:path>
              </a:pathLst>
            </a:custGeom>
            <a:solidFill>
              <a:srgbClr val="D9B300"/>
            </a:solidFill>
          </p:spPr>
          <p:txBody>
            <a:bodyPr wrap="square" lIns="0" tIns="0" rIns="0" bIns="0" rtlCol="0"/>
            <a:lstStyle/>
            <a:p>
              <a:endParaRPr/>
            </a:p>
          </p:txBody>
        </p:sp>
        <p:sp>
          <p:nvSpPr>
            <p:cNvPr id="94" name="object 94"/>
            <p:cNvSpPr/>
            <p:nvPr/>
          </p:nvSpPr>
          <p:spPr>
            <a:xfrm>
              <a:off x="10035964" y="5441403"/>
              <a:ext cx="2185035" cy="714375"/>
            </a:xfrm>
            <a:custGeom>
              <a:avLst/>
              <a:gdLst/>
              <a:ahLst/>
              <a:cxnLst/>
              <a:rect l="l" t="t" r="r" b="b"/>
              <a:pathLst>
                <a:path w="2185034" h="714375">
                  <a:moveTo>
                    <a:pt x="0" y="0"/>
                  </a:moveTo>
                  <a:lnTo>
                    <a:pt x="2184625" y="0"/>
                  </a:lnTo>
                  <a:lnTo>
                    <a:pt x="2184625" y="714181"/>
                  </a:lnTo>
                  <a:lnTo>
                    <a:pt x="0" y="714181"/>
                  </a:lnTo>
                  <a:lnTo>
                    <a:pt x="0" y="0"/>
                  </a:lnTo>
                  <a:close/>
                </a:path>
              </a:pathLst>
            </a:custGeom>
            <a:ln w="14287">
              <a:solidFill>
                <a:srgbClr val="FFFFFF"/>
              </a:solidFill>
            </a:ln>
          </p:spPr>
          <p:txBody>
            <a:bodyPr wrap="square" lIns="0" tIns="0" rIns="0" bIns="0" rtlCol="0"/>
            <a:lstStyle/>
            <a:p>
              <a:endParaRPr/>
            </a:p>
          </p:txBody>
        </p:sp>
        <p:sp>
          <p:nvSpPr>
            <p:cNvPr id="95" name="object 95"/>
            <p:cNvSpPr/>
            <p:nvPr/>
          </p:nvSpPr>
          <p:spPr>
            <a:xfrm>
              <a:off x="10035964" y="6155578"/>
              <a:ext cx="2185035" cy="683895"/>
            </a:xfrm>
            <a:custGeom>
              <a:avLst/>
              <a:gdLst/>
              <a:ahLst/>
              <a:cxnLst/>
              <a:rect l="l" t="t" r="r" b="b"/>
              <a:pathLst>
                <a:path w="2185034" h="683895">
                  <a:moveTo>
                    <a:pt x="2184625" y="683368"/>
                  </a:moveTo>
                  <a:lnTo>
                    <a:pt x="0" y="683368"/>
                  </a:lnTo>
                  <a:lnTo>
                    <a:pt x="0" y="0"/>
                  </a:lnTo>
                  <a:lnTo>
                    <a:pt x="2184625" y="0"/>
                  </a:lnTo>
                  <a:lnTo>
                    <a:pt x="2184625" y="683368"/>
                  </a:lnTo>
                  <a:close/>
                </a:path>
              </a:pathLst>
            </a:custGeom>
            <a:solidFill>
              <a:srgbClr val="D5454F"/>
            </a:solidFill>
          </p:spPr>
          <p:txBody>
            <a:bodyPr wrap="square" lIns="0" tIns="0" rIns="0" bIns="0" rtlCol="0"/>
            <a:lstStyle/>
            <a:p>
              <a:endParaRPr/>
            </a:p>
          </p:txBody>
        </p:sp>
        <p:sp>
          <p:nvSpPr>
            <p:cNvPr id="96" name="object 96"/>
            <p:cNvSpPr/>
            <p:nvPr/>
          </p:nvSpPr>
          <p:spPr>
            <a:xfrm>
              <a:off x="10035964" y="6155578"/>
              <a:ext cx="2185035" cy="683895"/>
            </a:xfrm>
            <a:custGeom>
              <a:avLst/>
              <a:gdLst/>
              <a:ahLst/>
              <a:cxnLst/>
              <a:rect l="l" t="t" r="r" b="b"/>
              <a:pathLst>
                <a:path w="2185034" h="683895">
                  <a:moveTo>
                    <a:pt x="0" y="0"/>
                  </a:moveTo>
                  <a:lnTo>
                    <a:pt x="2184625" y="0"/>
                  </a:lnTo>
                  <a:lnTo>
                    <a:pt x="2184625" y="683368"/>
                  </a:lnTo>
                  <a:lnTo>
                    <a:pt x="0" y="683368"/>
                  </a:lnTo>
                  <a:lnTo>
                    <a:pt x="0" y="0"/>
                  </a:lnTo>
                  <a:close/>
                </a:path>
              </a:pathLst>
            </a:custGeom>
            <a:ln w="14287">
              <a:solidFill>
                <a:srgbClr val="FFFFFF"/>
              </a:solidFill>
            </a:ln>
          </p:spPr>
          <p:txBody>
            <a:bodyPr wrap="square" lIns="0" tIns="0" rIns="0" bIns="0" rtlCol="0"/>
            <a:lstStyle/>
            <a:p>
              <a:endParaRPr/>
            </a:p>
          </p:txBody>
        </p:sp>
      </p:grpSp>
      <p:sp>
        <p:nvSpPr>
          <p:cNvPr id="97" name="object 97"/>
          <p:cNvSpPr txBox="1"/>
          <p:nvPr/>
        </p:nvSpPr>
        <p:spPr>
          <a:xfrm>
            <a:off x="8388365" y="1682750"/>
            <a:ext cx="75565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Beverages</a:t>
            </a:r>
            <a:endParaRPr sz="1200">
              <a:latin typeface="Trebuchet MS"/>
              <a:cs typeface="Trebuchet MS"/>
            </a:endParaRPr>
          </a:p>
        </p:txBody>
      </p:sp>
      <p:sp>
        <p:nvSpPr>
          <p:cNvPr id="98" name="object 98"/>
          <p:cNvSpPr txBox="1"/>
          <p:nvPr/>
        </p:nvSpPr>
        <p:spPr>
          <a:xfrm>
            <a:off x="10448442" y="1682750"/>
            <a:ext cx="108712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rebuchet MS"/>
                <a:cs typeface="Trebuchet MS"/>
              </a:rPr>
              <a:t>Dairy</a:t>
            </a:r>
            <a:r>
              <a:rPr sz="1200" b="1" spc="60" dirty="0">
                <a:solidFill>
                  <a:srgbClr val="FFFFFF"/>
                </a:solidFill>
                <a:latin typeface="Trebuchet MS"/>
                <a:cs typeface="Trebuchet MS"/>
              </a:rPr>
              <a:t> </a:t>
            </a:r>
            <a:r>
              <a:rPr sz="1200" b="1" spc="-10" dirty="0">
                <a:solidFill>
                  <a:srgbClr val="FFFFFF"/>
                </a:solidFill>
                <a:latin typeface="Trebuchet MS"/>
                <a:cs typeface="Trebuchet MS"/>
              </a:rPr>
              <a:t>Products</a:t>
            </a:r>
            <a:endParaRPr sz="1200">
              <a:latin typeface="Trebuchet MS"/>
              <a:cs typeface="Trebuchet MS"/>
            </a:endParaRPr>
          </a:p>
        </p:txBody>
      </p:sp>
      <p:sp>
        <p:nvSpPr>
          <p:cNvPr id="99" name="object 99"/>
          <p:cNvSpPr txBox="1"/>
          <p:nvPr/>
        </p:nvSpPr>
        <p:spPr>
          <a:xfrm>
            <a:off x="8388365" y="3744017"/>
            <a:ext cx="988694"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Meat/Poultry</a:t>
            </a:r>
            <a:endParaRPr sz="1200">
              <a:latin typeface="Trebuchet MS"/>
              <a:cs typeface="Trebuchet MS"/>
            </a:endParaRPr>
          </a:p>
        </p:txBody>
      </p:sp>
      <p:sp>
        <p:nvSpPr>
          <p:cNvPr id="100" name="object 100"/>
          <p:cNvSpPr txBox="1"/>
          <p:nvPr/>
        </p:nvSpPr>
        <p:spPr>
          <a:xfrm>
            <a:off x="8388365" y="5313708"/>
            <a:ext cx="87503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Confections</a:t>
            </a:r>
            <a:endParaRPr sz="1200">
              <a:latin typeface="Trebuchet MS"/>
              <a:cs typeface="Trebuchet MS"/>
            </a:endParaRPr>
          </a:p>
        </p:txBody>
      </p:sp>
      <p:sp>
        <p:nvSpPr>
          <p:cNvPr id="101" name="object 101"/>
          <p:cNvSpPr txBox="1"/>
          <p:nvPr/>
        </p:nvSpPr>
        <p:spPr>
          <a:xfrm>
            <a:off x="10070870" y="3744017"/>
            <a:ext cx="61468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Seafood</a:t>
            </a:r>
            <a:endParaRPr sz="1200">
              <a:latin typeface="Trebuchet MS"/>
              <a:cs typeface="Trebuchet MS"/>
            </a:endParaRPr>
          </a:p>
        </p:txBody>
      </p:sp>
      <p:sp>
        <p:nvSpPr>
          <p:cNvPr id="102" name="object 102"/>
          <p:cNvSpPr txBox="1"/>
          <p:nvPr/>
        </p:nvSpPr>
        <p:spPr>
          <a:xfrm>
            <a:off x="11282622" y="3744017"/>
            <a:ext cx="884555"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Condiments</a:t>
            </a:r>
            <a:endParaRPr sz="1200">
              <a:latin typeface="Trebuchet MS"/>
              <a:cs typeface="Trebuchet MS"/>
            </a:endParaRPr>
          </a:p>
        </p:txBody>
      </p:sp>
      <p:sp>
        <p:nvSpPr>
          <p:cNvPr id="103" name="object 103"/>
          <p:cNvSpPr txBox="1"/>
          <p:nvPr/>
        </p:nvSpPr>
        <p:spPr>
          <a:xfrm>
            <a:off x="10070870" y="5476233"/>
            <a:ext cx="61468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Produce</a:t>
            </a:r>
            <a:endParaRPr sz="1200">
              <a:latin typeface="Trebuchet MS"/>
              <a:cs typeface="Trebuchet MS"/>
            </a:endParaRPr>
          </a:p>
        </p:txBody>
      </p:sp>
      <p:sp>
        <p:nvSpPr>
          <p:cNvPr id="104" name="object 104"/>
          <p:cNvSpPr txBox="1"/>
          <p:nvPr/>
        </p:nvSpPr>
        <p:spPr>
          <a:xfrm>
            <a:off x="10070870" y="6190456"/>
            <a:ext cx="105918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Grains/Cereals</a:t>
            </a:r>
            <a:endParaRPr sz="1200">
              <a:latin typeface="Trebuchet MS"/>
              <a:cs typeface="Trebuchet MS"/>
            </a:endParaRPr>
          </a:p>
        </p:txBody>
      </p:sp>
      <p:sp>
        <p:nvSpPr>
          <p:cNvPr id="105" name="object 105"/>
          <p:cNvSpPr txBox="1"/>
          <p:nvPr/>
        </p:nvSpPr>
        <p:spPr>
          <a:xfrm>
            <a:off x="8388365" y="3496367"/>
            <a:ext cx="60452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286.53K</a:t>
            </a:r>
            <a:endParaRPr sz="1200">
              <a:latin typeface="Trebuchet MS"/>
              <a:cs typeface="Trebuchet MS"/>
            </a:endParaRPr>
          </a:p>
        </p:txBody>
      </p:sp>
      <p:sp>
        <p:nvSpPr>
          <p:cNvPr id="106" name="object 106"/>
          <p:cNvSpPr txBox="1"/>
          <p:nvPr/>
        </p:nvSpPr>
        <p:spPr>
          <a:xfrm>
            <a:off x="10448442" y="3496367"/>
            <a:ext cx="60452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251.33K</a:t>
            </a:r>
            <a:endParaRPr sz="1200">
              <a:latin typeface="Trebuchet MS"/>
              <a:cs typeface="Trebuchet MS"/>
            </a:endParaRPr>
          </a:p>
        </p:txBody>
      </p:sp>
      <p:sp>
        <p:nvSpPr>
          <p:cNvPr id="107" name="object 107"/>
          <p:cNvSpPr txBox="1"/>
          <p:nvPr/>
        </p:nvSpPr>
        <p:spPr>
          <a:xfrm>
            <a:off x="8388365" y="5066058"/>
            <a:ext cx="60452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178.19K</a:t>
            </a:r>
            <a:endParaRPr sz="1200">
              <a:latin typeface="Trebuchet MS"/>
              <a:cs typeface="Trebuchet MS"/>
            </a:endParaRPr>
          </a:p>
        </p:txBody>
      </p:sp>
      <p:sp>
        <p:nvSpPr>
          <p:cNvPr id="108" name="object 108"/>
          <p:cNvSpPr txBox="1"/>
          <p:nvPr/>
        </p:nvSpPr>
        <p:spPr>
          <a:xfrm>
            <a:off x="8388365" y="6626225"/>
            <a:ext cx="60452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177.10K</a:t>
            </a:r>
            <a:endParaRPr sz="1200">
              <a:latin typeface="Trebuchet MS"/>
              <a:cs typeface="Trebuchet MS"/>
            </a:endParaRPr>
          </a:p>
        </p:txBody>
      </p:sp>
      <p:sp>
        <p:nvSpPr>
          <p:cNvPr id="109" name="object 109"/>
          <p:cNvSpPr txBox="1"/>
          <p:nvPr/>
        </p:nvSpPr>
        <p:spPr>
          <a:xfrm>
            <a:off x="10070870" y="5228583"/>
            <a:ext cx="60452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141.62K</a:t>
            </a:r>
            <a:endParaRPr sz="1200">
              <a:latin typeface="Trebuchet MS"/>
              <a:cs typeface="Trebuchet MS"/>
            </a:endParaRPr>
          </a:p>
        </p:txBody>
      </p:sp>
      <p:sp>
        <p:nvSpPr>
          <p:cNvPr id="110" name="object 110"/>
          <p:cNvSpPr txBox="1"/>
          <p:nvPr/>
        </p:nvSpPr>
        <p:spPr>
          <a:xfrm>
            <a:off x="11282622" y="5228583"/>
            <a:ext cx="60452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113.69K</a:t>
            </a:r>
            <a:endParaRPr sz="1200">
              <a:latin typeface="Trebuchet MS"/>
              <a:cs typeface="Trebuchet MS"/>
            </a:endParaRPr>
          </a:p>
        </p:txBody>
      </p:sp>
      <p:sp>
        <p:nvSpPr>
          <p:cNvPr id="111" name="object 111"/>
          <p:cNvSpPr txBox="1"/>
          <p:nvPr/>
        </p:nvSpPr>
        <p:spPr>
          <a:xfrm>
            <a:off x="10070870" y="5942806"/>
            <a:ext cx="60452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105.27K</a:t>
            </a:r>
            <a:endParaRPr sz="1200">
              <a:latin typeface="Trebuchet MS"/>
              <a:cs typeface="Trebuchet MS"/>
            </a:endParaRPr>
          </a:p>
        </p:txBody>
      </p:sp>
      <p:sp>
        <p:nvSpPr>
          <p:cNvPr id="112" name="object 112"/>
          <p:cNvSpPr txBox="1"/>
          <p:nvPr/>
        </p:nvSpPr>
        <p:spPr>
          <a:xfrm>
            <a:off x="10070870" y="6626225"/>
            <a:ext cx="60452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Trebuchet MS"/>
                <a:cs typeface="Trebuchet MS"/>
              </a:rPr>
              <a:t>100.73K</a:t>
            </a:r>
            <a:endParaRPr sz="1200">
              <a:latin typeface="Trebuchet MS"/>
              <a:cs typeface="Trebuchet MS"/>
            </a:endParaRPr>
          </a:p>
        </p:txBody>
      </p:sp>
      <p:grpSp>
        <p:nvGrpSpPr>
          <p:cNvPr id="113" name="object 113"/>
          <p:cNvGrpSpPr/>
          <p:nvPr/>
        </p:nvGrpSpPr>
        <p:grpSpPr>
          <a:xfrm>
            <a:off x="8296290" y="771525"/>
            <a:ext cx="3962400" cy="590550"/>
            <a:chOff x="8296290" y="771525"/>
            <a:chExt cx="3962400" cy="590550"/>
          </a:xfrm>
        </p:grpSpPr>
        <p:sp>
          <p:nvSpPr>
            <p:cNvPr id="114" name="object 114"/>
            <p:cNvSpPr/>
            <p:nvPr/>
          </p:nvSpPr>
          <p:spPr>
            <a:xfrm>
              <a:off x="8296290" y="771525"/>
              <a:ext cx="3962400" cy="590550"/>
            </a:xfrm>
            <a:custGeom>
              <a:avLst/>
              <a:gdLst/>
              <a:ahLst/>
              <a:cxnLst/>
              <a:rect l="l" t="t" r="r" b="b"/>
              <a:pathLst>
                <a:path w="3962400" h="590550">
                  <a:moveTo>
                    <a:pt x="3962400" y="590550"/>
                  </a:moveTo>
                  <a:lnTo>
                    <a:pt x="0" y="590550"/>
                  </a:lnTo>
                  <a:lnTo>
                    <a:pt x="0" y="0"/>
                  </a:lnTo>
                  <a:lnTo>
                    <a:pt x="3962400" y="0"/>
                  </a:lnTo>
                  <a:lnTo>
                    <a:pt x="3962400" y="590550"/>
                  </a:lnTo>
                  <a:close/>
                </a:path>
              </a:pathLst>
            </a:custGeom>
            <a:solidFill>
              <a:srgbClr val="FFFFFF"/>
            </a:solidFill>
          </p:spPr>
          <p:txBody>
            <a:bodyPr wrap="square" lIns="0" tIns="0" rIns="0" bIns="0" rtlCol="0"/>
            <a:lstStyle/>
            <a:p>
              <a:endParaRPr/>
            </a:p>
          </p:txBody>
        </p:sp>
        <p:sp>
          <p:nvSpPr>
            <p:cNvPr id="115" name="object 115"/>
            <p:cNvSpPr/>
            <p:nvPr/>
          </p:nvSpPr>
          <p:spPr>
            <a:xfrm>
              <a:off x="12134850" y="819150"/>
              <a:ext cx="76200" cy="428625"/>
            </a:xfrm>
            <a:custGeom>
              <a:avLst/>
              <a:gdLst/>
              <a:ahLst/>
              <a:cxnLst/>
              <a:rect l="l" t="t" r="r" b="b"/>
              <a:pathLst>
                <a:path w="76200" h="428625">
                  <a:moveTo>
                    <a:pt x="76200" y="428625"/>
                  </a:moveTo>
                  <a:lnTo>
                    <a:pt x="0" y="428625"/>
                  </a:lnTo>
                  <a:lnTo>
                    <a:pt x="0" y="0"/>
                  </a:lnTo>
                  <a:lnTo>
                    <a:pt x="76200" y="0"/>
                  </a:lnTo>
                  <a:lnTo>
                    <a:pt x="76200" y="428625"/>
                  </a:lnTo>
                  <a:close/>
                </a:path>
              </a:pathLst>
            </a:custGeom>
            <a:solidFill>
              <a:srgbClr val="C7C7C7"/>
            </a:solidFill>
          </p:spPr>
          <p:txBody>
            <a:bodyPr wrap="square" lIns="0" tIns="0" rIns="0" bIns="0" rtlCol="0"/>
            <a:lstStyle/>
            <a:p>
              <a:endParaRPr/>
            </a:p>
          </p:txBody>
        </p:sp>
      </p:grpSp>
      <p:sp>
        <p:nvSpPr>
          <p:cNvPr id="116" name="object 116"/>
          <p:cNvSpPr txBox="1"/>
          <p:nvPr/>
        </p:nvSpPr>
        <p:spPr>
          <a:xfrm>
            <a:off x="8331200" y="796277"/>
            <a:ext cx="3681095" cy="406400"/>
          </a:xfrm>
          <a:prstGeom prst="rect">
            <a:avLst/>
          </a:prstGeom>
        </p:spPr>
        <p:txBody>
          <a:bodyPr vert="horz" wrap="square" lIns="0" tIns="12700" rIns="0" bIns="0" rtlCol="0">
            <a:spAutoFit/>
          </a:bodyPr>
          <a:lstStyle/>
          <a:p>
            <a:pPr marL="12700" marR="5080">
              <a:lnSpc>
                <a:spcPct val="113599"/>
              </a:lnSpc>
              <a:spcBef>
                <a:spcPts val="100"/>
              </a:spcBef>
            </a:pPr>
            <a:r>
              <a:rPr sz="1100" dirty="0">
                <a:solidFill>
                  <a:srgbClr val="252423"/>
                </a:solidFill>
                <a:latin typeface="Trebuchet MS"/>
                <a:cs typeface="Trebuchet MS"/>
              </a:rPr>
              <a:t>How</a:t>
            </a:r>
            <a:r>
              <a:rPr sz="1100" spc="-30" dirty="0">
                <a:solidFill>
                  <a:srgbClr val="252423"/>
                </a:solidFill>
                <a:latin typeface="Trebuchet MS"/>
                <a:cs typeface="Trebuchet MS"/>
              </a:rPr>
              <a:t> </a:t>
            </a:r>
            <a:r>
              <a:rPr sz="1100" dirty="0">
                <a:solidFill>
                  <a:srgbClr val="252423"/>
                </a:solidFill>
                <a:latin typeface="Trebuchet MS"/>
                <a:cs typeface="Trebuchet MS"/>
              </a:rPr>
              <a:t>does</a:t>
            </a:r>
            <a:r>
              <a:rPr sz="1100" spc="-25" dirty="0">
                <a:solidFill>
                  <a:srgbClr val="252423"/>
                </a:solidFill>
                <a:latin typeface="Trebuchet MS"/>
                <a:cs typeface="Trebuchet MS"/>
              </a:rPr>
              <a:t> </a:t>
            </a:r>
            <a:r>
              <a:rPr sz="1100" spc="-20" dirty="0">
                <a:solidFill>
                  <a:srgbClr val="252423"/>
                </a:solidFill>
                <a:latin typeface="Trebuchet MS"/>
                <a:cs typeface="Trebuchet MS"/>
              </a:rPr>
              <a:t>the</a:t>
            </a:r>
            <a:r>
              <a:rPr sz="1100" spc="-25" dirty="0">
                <a:solidFill>
                  <a:srgbClr val="252423"/>
                </a:solidFill>
                <a:latin typeface="Trebuchet MS"/>
                <a:cs typeface="Trebuchet MS"/>
              </a:rPr>
              <a:t> </a:t>
            </a:r>
            <a:r>
              <a:rPr sz="1100" spc="-10" dirty="0">
                <a:solidFill>
                  <a:srgbClr val="252423"/>
                </a:solidFill>
                <a:latin typeface="Trebuchet MS"/>
                <a:cs typeface="Trebuchet MS"/>
              </a:rPr>
              <a:t>sales</a:t>
            </a:r>
            <a:r>
              <a:rPr sz="1100" spc="-25" dirty="0">
                <a:solidFill>
                  <a:srgbClr val="252423"/>
                </a:solidFill>
                <a:latin typeface="Trebuchet MS"/>
                <a:cs typeface="Trebuchet MS"/>
              </a:rPr>
              <a:t> </a:t>
            </a:r>
            <a:r>
              <a:rPr sz="1100" dirty="0">
                <a:solidFill>
                  <a:srgbClr val="252423"/>
                </a:solidFill>
                <a:latin typeface="Trebuchet MS"/>
                <a:cs typeface="Trebuchet MS"/>
              </a:rPr>
              <a:t>volume</a:t>
            </a:r>
            <a:r>
              <a:rPr sz="1100" spc="-25" dirty="0">
                <a:solidFill>
                  <a:srgbClr val="252423"/>
                </a:solidFill>
                <a:latin typeface="Trebuchet MS"/>
                <a:cs typeface="Trebuchet MS"/>
              </a:rPr>
              <a:t> </a:t>
            </a:r>
            <a:r>
              <a:rPr sz="1100" spc="-20" dirty="0">
                <a:solidFill>
                  <a:srgbClr val="252423"/>
                </a:solidFill>
                <a:latin typeface="Trebuchet MS"/>
                <a:cs typeface="Trebuchet MS"/>
              </a:rPr>
              <a:t>vary</a:t>
            </a:r>
            <a:r>
              <a:rPr sz="1100" spc="-25" dirty="0">
                <a:solidFill>
                  <a:srgbClr val="252423"/>
                </a:solidFill>
                <a:latin typeface="Trebuchet MS"/>
                <a:cs typeface="Trebuchet MS"/>
              </a:rPr>
              <a:t> </a:t>
            </a:r>
            <a:r>
              <a:rPr sz="1100" dirty="0">
                <a:solidFill>
                  <a:srgbClr val="252423"/>
                </a:solidFill>
                <a:latin typeface="Trebuchet MS"/>
                <a:cs typeface="Trebuchet MS"/>
              </a:rPr>
              <a:t>across</a:t>
            </a:r>
            <a:r>
              <a:rPr sz="1100" spc="-25" dirty="0">
                <a:solidFill>
                  <a:srgbClr val="252423"/>
                </a:solidFill>
                <a:latin typeface="Trebuchet MS"/>
                <a:cs typeface="Trebuchet MS"/>
              </a:rPr>
              <a:t> </a:t>
            </a:r>
            <a:r>
              <a:rPr sz="1100" spc="-35" dirty="0">
                <a:solidFill>
                  <a:srgbClr val="252423"/>
                </a:solidFill>
                <a:latin typeface="Trebuchet MS"/>
                <a:cs typeface="Trebuchet MS"/>
              </a:rPr>
              <a:t>different</a:t>
            </a:r>
            <a:r>
              <a:rPr sz="1100" spc="-30" dirty="0">
                <a:solidFill>
                  <a:srgbClr val="252423"/>
                </a:solidFill>
                <a:latin typeface="Trebuchet MS"/>
                <a:cs typeface="Trebuchet MS"/>
              </a:rPr>
              <a:t> </a:t>
            </a:r>
            <a:r>
              <a:rPr sz="1100" spc="-10" dirty="0">
                <a:solidFill>
                  <a:srgbClr val="252423"/>
                </a:solidFill>
                <a:latin typeface="Trebuchet MS"/>
                <a:cs typeface="Trebuchet MS"/>
              </a:rPr>
              <a:t>product </a:t>
            </a:r>
            <a:r>
              <a:rPr sz="1100" dirty="0">
                <a:solidFill>
                  <a:srgbClr val="252423"/>
                </a:solidFill>
                <a:latin typeface="Trebuchet MS"/>
                <a:cs typeface="Trebuchet MS"/>
              </a:rPr>
              <a:t>categories?</a:t>
            </a:r>
            <a:r>
              <a:rPr sz="1100" spc="-45" dirty="0">
                <a:solidFill>
                  <a:srgbClr val="252423"/>
                </a:solidFill>
                <a:latin typeface="Trebuchet MS"/>
                <a:cs typeface="Trebuchet MS"/>
              </a:rPr>
              <a:t> </a:t>
            </a:r>
            <a:r>
              <a:rPr sz="1100" dirty="0">
                <a:solidFill>
                  <a:srgbClr val="252423"/>
                </a:solidFill>
                <a:latin typeface="Trebuchet MS"/>
                <a:cs typeface="Trebuchet MS"/>
              </a:rPr>
              <a:t>Can</a:t>
            </a:r>
            <a:r>
              <a:rPr sz="1100" spc="-45" dirty="0">
                <a:solidFill>
                  <a:srgbClr val="252423"/>
                </a:solidFill>
                <a:latin typeface="Trebuchet MS"/>
                <a:cs typeface="Trebuchet MS"/>
              </a:rPr>
              <a:t> </a:t>
            </a:r>
            <a:r>
              <a:rPr sz="1100" spc="-10" dirty="0">
                <a:solidFill>
                  <a:srgbClr val="252423"/>
                </a:solidFill>
                <a:latin typeface="Trebuchet MS"/>
                <a:cs typeface="Trebuchet MS"/>
              </a:rPr>
              <a:t>we</a:t>
            </a:r>
            <a:r>
              <a:rPr sz="1100" spc="-45" dirty="0">
                <a:solidFill>
                  <a:srgbClr val="252423"/>
                </a:solidFill>
                <a:latin typeface="Trebuchet MS"/>
                <a:cs typeface="Trebuchet MS"/>
              </a:rPr>
              <a:t> </a:t>
            </a:r>
            <a:r>
              <a:rPr sz="1100" spc="-40" dirty="0">
                <a:solidFill>
                  <a:srgbClr val="252423"/>
                </a:solidFill>
                <a:latin typeface="Trebuchet MS"/>
                <a:cs typeface="Trebuchet MS"/>
              </a:rPr>
              <a:t>create</a:t>
            </a:r>
            <a:r>
              <a:rPr sz="1100" spc="-45" dirty="0">
                <a:solidFill>
                  <a:srgbClr val="252423"/>
                </a:solidFill>
                <a:latin typeface="Trebuchet MS"/>
                <a:cs typeface="Trebuchet MS"/>
              </a:rPr>
              <a:t> </a:t>
            </a:r>
            <a:r>
              <a:rPr sz="1100" dirty="0">
                <a:solidFill>
                  <a:srgbClr val="252423"/>
                </a:solidFill>
                <a:latin typeface="Trebuchet MS"/>
                <a:cs typeface="Trebuchet MS"/>
              </a:rPr>
              <a:t>a</a:t>
            </a:r>
            <a:r>
              <a:rPr sz="1100" spc="-40" dirty="0">
                <a:solidFill>
                  <a:srgbClr val="252423"/>
                </a:solidFill>
                <a:latin typeface="Trebuchet MS"/>
                <a:cs typeface="Trebuchet MS"/>
              </a:rPr>
              <a:t> </a:t>
            </a:r>
            <a:r>
              <a:rPr sz="1100" dirty="0">
                <a:solidFill>
                  <a:srgbClr val="252423"/>
                </a:solidFill>
                <a:latin typeface="Trebuchet MS"/>
                <a:cs typeface="Trebuchet MS"/>
              </a:rPr>
              <a:t>bar</a:t>
            </a:r>
            <a:r>
              <a:rPr sz="1100" spc="-45" dirty="0">
                <a:solidFill>
                  <a:srgbClr val="252423"/>
                </a:solidFill>
                <a:latin typeface="Trebuchet MS"/>
                <a:cs typeface="Trebuchet MS"/>
              </a:rPr>
              <a:t> </a:t>
            </a:r>
            <a:r>
              <a:rPr sz="1100" spc="-30" dirty="0">
                <a:solidFill>
                  <a:srgbClr val="252423"/>
                </a:solidFill>
                <a:latin typeface="Trebuchet MS"/>
                <a:cs typeface="Trebuchet MS"/>
              </a:rPr>
              <a:t>chart</a:t>
            </a:r>
            <a:r>
              <a:rPr sz="1100" spc="-45" dirty="0">
                <a:solidFill>
                  <a:srgbClr val="252423"/>
                </a:solidFill>
                <a:latin typeface="Trebuchet MS"/>
                <a:cs typeface="Trebuchet MS"/>
              </a:rPr>
              <a:t> </a:t>
            </a:r>
            <a:r>
              <a:rPr sz="1100" dirty="0">
                <a:solidFill>
                  <a:srgbClr val="252423"/>
                </a:solidFill>
                <a:latin typeface="Trebuchet MS"/>
                <a:cs typeface="Trebuchet MS"/>
              </a:rPr>
              <a:t>or</a:t>
            </a:r>
            <a:r>
              <a:rPr sz="1100" spc="-45" dirty="0">
                <a:solidFill>
                  <a:srgbClr val="252423"/>
                </a:solidFill>
                <a:latin typeface="Trebuchet MS"/>
                <a:cs typeface="Trebuchet MS"/>
              </a:rPr>
              <a:t> </a:t>
            </a:r>
            <a:r>
              <a:rPr sz="1100" spc="-20" dirty="0">
                <a:solidFill>
                  <a:srgbClr val="252423"/>
                </a:solidFill>
                <a:latin typeface="Trebuchet MS"/>
                <a:cs typeface="Trebuchet MS"/>
              </a:rPr>
              <a:t>treemap</a:t>
            </a:r>
            <a:r>
              <a:rPr sz="1100" spc="-45" dirty="0">
                <a:solidFill>
                  <a:srgbClr val="252423"/>
                </a:solidFill>
                <a:latin typeface="Trebuchet MS"/>
                <a:cs typeface="Trebuchet MS"/>
              </a:rPr>
              <a:t> </a:t>
            </a:r>
            <a:r>
              <a:rPr sz="1100" dirty="0">
                <a:solidFill>
                  <a:srgbClr val="252423"/>
                </a:solidFill>
                <a:latin typeface="Trebuchet MS"/>
                <a:cs typeface="Trebuchet MS"/>
              </a:rPr>
              <a:t>to</a:t>
            </a:r>
            <a:r>
              <a:rPr sz="1100" spc="-40" dirty="0">
                <a:solidFill>
                  <a:srgbClr val="252423"/>
                </a:solidFill>
                <a:latin typeface="Trebuchet MS"/>
                <a:cs typeface="Trebuchet MS"/>
              </a:rPr>
              <a:t> </a:t>
            </a:r>
            <a:r>
              <a:rPr sz="1100" spc="-10" dirty="0">
                <a:solidFill>
                  <a:srgbClr val="252423"/>
                </a:solidFill>
                <a:latin typeface="Trebuchet MS"/>
                <a:cs typeface="Trebuchet MS"/>
              </a:rPr>
              <a:t>display</a:t>
            </a:r>
            <a:endParaRPr sz="1100">
              <a:latin typeface="Trebuchet MS"/>
              <a:cs typeface="Trebuchet MS"/>
            </a:endParaRPr>
          </a:p>
        </p:txBody>
      </p:sp>
      <p:sp>
        <p:nvSpPr>
          <p:cNvPr id="117" name="object 117"/>
          <p:cNvSpPr txBox="1"/>
          <p:nvPr/>
        </p:nvSpPr>
        <p:spPr>
          <a:xfrm>
            <a:off x="8331200" y="1200213"/>
            <a:ext cx="169545"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52423"/>
                </a:solidFill>
                <a:latin typeface="Trebuchet MS"/>
                <a:cs typeface="Trebuchet MS"/>
              </a:rPr>
              <a:t>it?</a:t>
            </a:r>
            <a:endParaRPr sz="1100">
              <a:latin typeface="Trebuchet MS"/>
              <a:cs typeface="Trebuchet MS"/>
            </a:endParaRPr>
          </a:p>
        </p:txBody>
      </p:sp>
    </p:spTree>
    <p:extLst>
      <p:ext uri="{BB962C8B-B14F-4D97-AF65-F5344CB8AC3E}">
        <p14:creationId xmlns:p14="http://schemas.microsoft.com/office/powerpoint/2010/main" val="803401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715F7-DE5F-B1DD-FB42-F0F78AE88A0F}"/>
              </a:ext>
            </a:extLst>
          </p:cNvPr>
          <p:cNvSpPr txBox="1"/>
          <p:nvPr/>
        </p:nvSpPr>
        <p:spPr>
          <a:xfrm>
            <a:off x="457200" y="2057400"/>
            <a:ext cx="11125199" cy="369332"/>
          </a:xfrm>
          <a:prstGeom prst="rect">
            <a:avLst/>
          </a:prstGeom>
          <a:noFill/>
        </p:spPr>
        <p:txBody>
          <a:bodyPr wrap="square" rtlCol="0">
            <a:spAutoFit/>
          </a:bodyPr>
          <a:lstStyle/>
          <a:p>
            <a:r>
              <a:rPr lang="en-IN" dirty="0"/>
              <a:t>Q5. </a:t>
            </a:r>
            <a:r>
              <a:rPr lang="en-US" b="0" i="0" dirty="0">
                <a:solidFill>
                  <a:srgbClr val="252423"/>
                </a:solidFill>
                <a:effectLst/>
                <a:highlight>
                  <a:srgbClr val="FFFFFF"/>
                </a:highlight>
                <a:latin typeface="Segoe UI" panose="020B0502040204020203" pitchFamily="34" charset="0"/>
              </a:rPr>
              <a:t>What is the distribution of order values? </a:t>
            </a:r>
            <a:endParaRPr lang="en-IN" dirty="0"/>
          </a:p>
        </p:txBody>
      </p:sp>
      <p:pic>
        <p:nvPicPr>
          <p:cNvPr id="4" name="Picture 3">
            <a:extLst>
              <a:ext uri="{FF2B5EF4-FFF2-40B4-BE49-F238E27FC236}">
                <a16:creationId xmlns:a16="http://schemas.microsoft.com/office/drawing/2014/main" id="{51756535-E2EC-8354-5B49-F0468E223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86" y="2514600"/>
            <a:ext cx="9296400" cy="4648200"/>
          </a:xfrm>
          <a:prstGeom prst="rect">
            <a:avLst/>
          </a:prstGeom>
        </p:spPr>
      </p:pic>
      <p:sp>
        <p:nvSpPr>
          <p:cNvPr id="5" name="TextBox 4">
            <a:extLst>
              <a:ext uri="{FF2B5EF4-FFF2-40B4-BE49-F238E27FC236}">
                <a16:creationId xmlns:a16="http://schemas.microsoft.com/office/drawing/2014/main" id="{C52C4EE4-90A3-2980-89B7-F15B4DD60312}"/>
              </a:ext>
            </a:extLst>
          </p:cNvPr>
          <p:cNvSpPr txBox="1"/>
          <p:nvPr/>
        </p:nvSpPr>
        <p:spPr>
          <a:xfrm>
            <a:off x="9840685" y="2514600"/>
            <a:ext cx="2503715" cy="2585323"/>
          </a:xfrm>
          <a:prstGeom prst="rect">
            <a:avLst/>
          </a:prstGeom>
          <a:noFill/>
        </p:spPr>
        <p:txBody>
          <a:bodyPr wrap="square" rtlCol="0">
            <a:spAutoFit/>
          </a:bodyPr>
          <a:lstStyle/>
          <a:p>
            <a:pPr marL="285750" indent="-285750">
              <a:buFont typeface="Wingdings" panose="05000000000000000000" pitchFamily="2" charset="2"/>
              <a:buChar char="è"/>
            </a:pPr>
            <a:r>
              <a:rPr lang="en-IN" dirty="0"/>
              <a:t>From this chart, we can assume that Beverages and Dairy Products have the highest Order Value. Grains/Cereals and Produce have the least Order Value</a:t>
            </a:r>
          </a:p>
          <a:p>
            <a:pPr marL="285750" indent="-285750">
              <a:buFont typeface="Wingdings" panose="05000000000000000000" pitchFamily="2" charset="2"/>
              <a:buChar char="è"/>
            </a:pPr>
            <a:endParaRPr lang="en-IN" dirty="0"/>
          </a:p>
        </p:txBody>
      </p:sp>
    </p:spTree>
    <p:extLst>
      <p:ext uri="{BB962C8B-B14F-4D97-AF65-F5344CB8AC3E}">
        <p14:creationId xmlns:p14="http://schemas.microsoft.com/office/powerpoint/2010/main" val="338064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23F862-AF37-1F40-A6B5-1A07805A4819}"/>
              </a:ext>
            </a:extLst>
          </p:cNvPr>
          <p:cNvSpPr txBox="1"/>
          <p:nvPr/>
        </p:nvSpPr>
        <p:spPr>
          <a:xfrm>
            <a:off x="7086600" y="2133600"/>
            <a:ext cx="4724400" cy="2585323"/>
          </a:xfrm>
          <a:prstGeom prst="rect">
            <a:avLst/>
          </a:prstGeom>
          <a:noFill/>
        </p:spPr>
        <p:txBody>
          <a:bodyPr wrap="square" rtlCol="0">
            <a:spAutoFit/>
          </a:bodyPr>
          <a:lstStyle/>
          <a:p>
            <a:r>
              <a:rPr lang="en-US" b="0" i="0" dirty="0">
                <a:solidFill>
                  <a:srgbClr val="252423"/>
                </a:solidFill>
                <a:effectLst/>
                <a:highlight>
                  <a:srgbClr val="FFFFFF"/>
                </a:highlight>
                <a:latin typeface="Segoe UI" panose="020B0502040204020203" pitchFamily="34" charset="0"/>
              </a:rPr>
              <a:t>Q11. How does the sales volume vary across different product categories? Can we create a bar chart or </a:t>
            </a:r>
            <a:r>
              <a:rPr lang="en-US" b="0" i="0" dirty="0" err="1">
                <a:solidFill>
                  <a:srgbClr val="252423"/>
                </a:solidFill>
                <a:effectLst/>
                <a:highlight>
                  <a:srgbClr val="FFFFFF"/>
                </a:highlight>
                <a:latin typeface="Segoe UI" panose="020B0502040204020203" pitchFamily="34" charset="0"/>
              </a:rPr>
              <a:t>treemap</a:t>
            </a:r>
            <a:r>
              <a:rPr lang="en-US" b="0" i="0" dirty="0">
                <a:solidFill>
                  <a:srgbClr val="252423"/>
                </a:solidFill>
                <a:effectLst/>
                <a:highlight>
                  <a:srgbClr val="FFFFFF"/>
                </a:highlight>
                <a:latin typeface="Segoe UI" panose="020B0502040204020203" pitchFamily="34" charset="0"/>
              </a:rPr>
              <a:t> to display it?</a:t>
            </a:r>
          </a:p>
          <a:p>
            <a:endParaRPr lang="en-US" dirty="0">
              <a:solidFill>
                <a:srgbClr val="252423"/>
              </a:solidFill>
              <a:highlight>
                <a:srgbClr val="FFFFFF"/>
              </a:highlight>
              <a:latin typeface="Segoe UI" panose="020B0502040204020203" pitchFamily="34" charset="0"/>
            </a:endParaRPr>
          </a:p>
          <a:p>
            <a:endParaRPr lang="en-US" dirty="0">
              <a:solidFill>
                <a:srgbClr val="252423"/>
              </a:solidFill>
              <a:highlight>
                <a:srgbClr val="FFFFFF"/>
              </a:highlight>
              <a:latin typeface="Segoe UI" panose="020B0502040204020203" pitchFamily="34" charset="0"/>
            </a:endParaRPr>
          </a:p>
          <a:p>
            <a:pPr marL="285750" indent="-285750">
              <a:buFont typeface="Wingdings" panose="05000000000000000000" pitchFamily="2" charset="2"/>
              <a:buChar char="è"/>
            </a:pPr>
            <a:r>
              <a:rPr lang="en-US" dirty="0">
                <a:solidFill>
                  <a:srgbClr val="252423"/>
                </a:solidFill>
                <a:highlight>
                  <a:srgbClr val="FFFFFF"/>
                </a:highlight>
                <a:latin typeface="Segoe UI" panose="020B0502040204020203" pitchFamily="34" charset="0"/>
              </a:rPr>
              <a:t>It is clear from the </a:t>
            </a:r>
            <a:r>
              <a:rPr lang="en-US" dirty="0" err="1">
                <a:solidFill>
                  <a:srgbClr val="252423"/>
                </a:solidFill>
                <a:highlight>
                  <a:srgbClr val="FFFFFF"/>
                </a:highlight>
                <a:latin typeface="Segoe UI" panose="020B0502040204020203" pitchFamily="34" charset="0"/>
              </a:rPr>
              <a:t>Treemap</a:t>
            </a:r>
            <a:r>
              <a:rPr lang="en-US" dirty="0">
                <a:solidFill>
                  <a:srgbClr val="252423"/>
                </a:solidFill>
                <a:highlight>
                  <a:srgbClr val="FFFFFF"/>
                </a:highlight>
                <a:latin typeface="Segoe UI" panose="020B0502040204020203" pitchFamily="34" charset="0"/>
              </a:rPr>
              <a:t> that Beverages have the highest sales and Grains/Cereals have the lowest sales.</a:t>
            </a:r>
          </a:p>
          <a:p>
            <a:endParaRPr lang="en-IN" dirty="0"/>
          </a:p>
        </p:txBody>
      </p:sp>
      <p:pic>
        <p:nvPicPr>
          <p:cNvPr id="4" name="Picture 3">
            <a:extLst>
              <a:ext uri="{FF2B5EF4-FFF2-40B4-BE49-F238E27FC236}">
                <a16:creationId xmlns:a16="http://schemas.microsoft.com/office/drawing/2014/main" id="{01A6AF33-4E87-515B-7D0F-673E0B518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981199"/>
            <a:ext cx="5791200" cy="5181601"/>
          </a:xfrm>
          <a:prstGeom prst="rect">
            <a:avLst/>
          </a:prstGeom>
        </p:spPr>
      </p:pic>
    </p:spTree>
    <p:extLst>
      <p:ext uri="{BB962C8B-B14F-4D97-AF65-F5344CB8AC3E}">
        <p14:creationId xmlns:p14="http://schemas.microsoft.com/office/powerpoint/2010/main" val="3308404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Trebuchet MS"/>
                <a:cs typeface="Trebuchet MS"/>
              </a:rPr>
              <a:t>Power</a:t>
            </a:r>
            <a:r>
              <a:rPr sz="900" spc="-45" dirty="0">
                <a:solidFill>
                  <a:srgbClr val="FFFFFF"/>
                </a:solidFill>
                <a:latin typeface="Trebuchet MS"/>
                <a:cs typeface="Trebuchet MS"/>
              </a:rPr>
              <a:t> </a:t>
            </a:r>
            <a:r>
              <a:rPr sz="900" dirty="0">
                <a:solidFill>
                  <a:srgbClr val="FFFFFF"/>
                </a:solidFill>
                <a:latin typeface="Trebuchet MS"/>
                <a:cs typeface="Trebuchet MS"/>
              </a:rPr>
              <a:t>BI</a:t>
            </a:r>
            <a:r>
              <a:rPr sz="900" spc="-40" dirty="0">
                <a:solidFill>
                  <a:srgbClr val="FFFFFF"/>
                </a:solidFill>
                <a:latin typeface="Trebuchet MS"/>
                <a:cs typeface="Trebuchet MS"/>
              </a:rPr>
              <a:t> </a:t>
            </a:r>
            <a:r>
              <a:rPr sz="900" spc="-10" dirty="0">
                <a:solidFill>
                  <a:srgbClr val="FFFFFF"/>
                </a:solidFill>
                <a:latin typeface="Trebuchet MS"/>
                <a:cs typeface="Trebuchet MS"/>
              </a:rPr>
              <a:t>Desktop</a:t>
            </a:r>
            <a:endParaRPr sz="900">
              <a:latin typeface="Trebuchet MS"/>
              <a:cs typeface="Trebuchet MS"/>
            </a:endParaRPr>
          </a:p>
        </p:txBody>
      </p:sp>
      <p:sp>
        <p:nvSpPr>
          <p:cNvPr id="3" name="object 3"/>
          <p:cNvSpPr/>
          <p:nvPr/>
        </p:nvSpPr>
        <p:spPr>
          <a:xfrm>
            <a:off x="228600" y="771525"/>
            <a:ext cx="12192000" cy="6315075"/>
          </a:xfrm>
          <a:custGeom>
            <a:avLst/>
            <a:gdLst/>
            <a:ahLst/>
            <a:cxnLst/>
            <a:rect l="l" t="t" r="r" b="b"/>
            <a:pathLst>
              <a:path w="12192000" h="6315075">
                <a:moveTo>
                  <a:pt x="0" y="6315075"/>
                </a:moveTo>
                <a:lnTo>
                  <a:pt x="12192000" y="6315075"/>
                </a:lnTo>
                <a:lnTo>
                  <a:pt x="12192000" y="0"/>
                </a:lnTo>
                <a:lnTo>
                  <a:pt x="0" y="0"/>
                </a:lnTo>
                <a:lnTo>
                  <a:pt x="0" y="6315075"/>
                </a:lnTo>
                <a:close/>
              </a:path>
            </a:pathLst>
          </a:custGeom>
          <a:solidFill>
            <a:srgbClr val="FFFFFF"/>
          </a:solidFill>
        </p:spPr>
        <p:txBody>
          <a:bodyPr wrap="square" lIns="0" tIns="0" rIns="0" bIns="0" rtlCol="0"/>
          <a:lstStyle/>
          <a:p>
            <a:endParaRPr/>
          </a:p>
        </p:txBody>
      </p:sp>
      <p:sp>
        <p:nvSpPr>
          <p:cNvPr id="4" name="object 4"/>
          <p:cNvSpPr txBox="1"/>
          <p:nvPr/>
        </p:nvSpPr>
        <p:spPr>
          <a:xfrm>
            <a:off x="434975" y="834377"/>
            <a:ext cx="5687695" cy="596900"/>
          </a:xfrm>
          <a:prstGeom prst="rect">
            <a:avLst/>
          </a:prstGeom>
        </p:spPr>
        <p:txBody>
          <a:bodyPr vert="horz" wrap="square" lIns="0" tIns="12700" rIns="0" bIns="0" rtlCol="0">
            <a:spAutoFit/>
          </a:bodyPr>
          <a:lstStyle/>
          <a:p>
            <a:pPr marL="12700" marR="5080">
              <a:lnSpc>
                <a:spcPct val="113599"/>
              </a:lnSpc>
              <a:spcBef>
                <a:spcPts val="100"/>
              </a:spcBef>
            </a:pPr>
            <a:r>
              <a:rPr sz="1100" dirty="0">
                <a:solidFill>
                  <a:srgbClr val="252423"/>
                </a:solidFill>
                <a:latin typeface="Trebuchet MS"/>
                <a:cs typeface="Trebuchet MS"/>
              </a:rPr>
              <a:t>What</a:t>
            </a:r>
            <a:r>
              <a:rPr sz="1100" spc="-40" dirty="0">
                <a:solidFill>
                  <a:srgbClr val="252423"/>
                </a:solidFill>
                <a:latin typeface="Trebuchet MS"/>
                <a:cs typeface="Trebuchet MS"/>
              </a:rPr>
              <a:t> </a:t>
            </a:r>
            <a:r>
              <a:rPr sz="1100" dirty="0">
                <a:solidFill>
                  <a:srgbClr val="252423"/>
                </a:solidFill>
                <a:latin typeface="Trebuchet MS"/>
                <a:cs typeface="Trebuchet MS"/>
              </a:rPr>
              <a:t>is</a:t>
            </a:r>
            <a:r>
              <a:rPr sz="1100" spc="-45" dirty="0">
                <a:solidFill>
                  <a:srgbClr val="252423"/>
                </a:solidFill>
                <a:latin typeface="Trebuchet MS"/>
                <a:cs typeface="Trebuchet MS"/>
              </a:rPr>
              <a:t> </a:t>
            </a:r>
            <a:r>
              <a:rPr sz="1100" spc="-20" dirty="0">
                <a:solidFill>
                  <a:srgbClr val="252423"/>
                </a:solidFill>
                <a:latin typeface="Trebuchet MS"/>
                <a:cs typeface="Trebuchet MS"/>
              </a:rPr>
              <a:t>the</a:t>
            </a:r>
            <a:r>
              <a:rPr sz="1100" spc="-40" dirty="0">
                <a:solidFill>
                  <a:srgbClr val="252423"/>
                </a:solidFill>
                <a:latin typeface="Trebuchet MS"/>
                <a:cs typeface="Trebuchet MS"/>
              </a:rPr>
              <a:t> </a:t>
            </a:r>
            <a:r>
              <a:rPr sz="1100" spc="-10" dirty="0">
                <a:solidFill>
                  <a:srgbClr val="252423"/>
                </a:solidFill>
                <a:latin typeface="Trebuchet MS"/>
                <a:cs typeface="Trebuchet MS"/>
              </a:rPr>
              <a:t>distribution</a:t>
            </a:r>
            <a:r>
              <a:rPr sz="1100" spc="-40" dirty="0">
                <a:solidFill>
                  <a:srgbClr val="252423"/>
                </a:solidFill>
                <a:latin typeface="Trebuchet MS"/>
                <a:cs typeface="Trebuchet MS"/>
              </a:rPr>
              <a:t> </a:t>
            </a:r>
            <a:r>
              <a:rPr sz="1100" dirty="0">
                <a:solidFill>
                  <a:srgbClr val="252423"/>
                </a:solidFill>
                <a:latin typeface="Trebuchet MS"/>
                <a:cs typeface="Trebuchet MS"/>
              </a:rPr>
              <a:t>of</a:t>
            </a:r>
            <a:r>
              <a:rPr sz="1100" spc="-40" dirty="0">
                <a:solidFill>
                  <a:srgbClr val="252423"/>
                </a:solidFill>
                <a:latin typeface="Trebuchet MS"/>
                <a:cs typeface="Trebuchet MS"/>
              </a:rPr>
              <a:t> </a:t>
            </a:r>
            <a:r>
              <a:rPr sz="1100" dirty="0">
                <a:solidFill>
                  <a:srgbClr val="252423"/>
                </a:solidFill>
                <a:latin typeface="Trebuchet MS"/>
                <a:cs typeface="Trebuchet MS"/>
              </a:rPr>
              <a:t>product</a:t>
            </a:r>
            <a:r>
              <a:rPr sz="1100" spc="-40" dirty="0">
                <a:solidFill>
                  <a:srgbClr val="252423"/>
                </a:solidFill>
                <a:latin typeface="Trebuchet MS"/>
                <a:cs typeface="Trebuchet MS"/>
              </a:rPr>
              <a:t> </a:t>
            </a:r>
            <a:r>
              <a:rPr sz="1100" spc="-10" dirty="0">
                <a:solidFill>
                  <a:srgbClr val="252423"/>
                </a:solidFill>
                <a:latin typeface="Trebuchet MS"/>
                <a:cs typeface="Trebuchet MS"/>
              </a:rPr>
              <a:t>ratings</a:t>
            </a:r>
            <a:r>
              <a:rPr sz="1100" spc="-40" dirty="0">
                <a:solidFill>
                  <a:srgbClr val="252423"/>
                </a:solidFill>
                <a:latin typeface="Trebuchet MS"/>
                <a:cs typeface="Trebuchet MS"/>
              </a:rPr>
              <a:t> </a:t>
            </a:r>
            <a:r>
              <a:rPr sz="1100" dirty="0">
                <a:solidFill>
                  <a:srgbClr val="252423"/>
                </a:solidFill>
                <a:latin typeface="Trebuchet MS"/>
                <a:cs typeface="Trebuchet MS"/>
              </a:rPr>
              <a:t>or</a:t>
            </a:r>
            <a:r>
              <a:rPr sz="1100" spc="-40" dirty="0">
                <a:solidFill>
                  <a:srgbClr val="252423"/>
                </a:solidFill>
                <a:latin typeface="Trebuchet MS"/>
                <a:cs typeface="Trebuchet MS"/>
              </a:rPr>
              <a:t> </a:t>
            </a:r>
            <a:r>
              <a:rPr sz="1100" spc="-10" dirty="0">
                <a:solidFill>
                  <a:srgbClr val="252423"/>
                </a:solidFill>
                <a:latin typeface="Trebuchet MS"/>
                <a:cs typeface="Trebuchet MS"/>
              </a:rPr>
              <a:t>reviews?</a:t>
            </a:r>
            <a:r>
              <a:rPr sz="1100" spc="-40" dirty="0">
                <a:solidFill>
                  <a:srgbClr val="252423"/>
                </a:solidFill>
                <a:latin typeface="Trebuchet MS"/>
                <a:cs typeface="Trebuchet MS"/>
              </a:rPr>
              <a:t> </a:t>
            </a:r>
            <a:r>
              <a:rPr sz="1100" dirty="0">
                <a:solidFill>
                  <a:srgbClr val="252423"/>
                </a:solidFill>
                <a:latin typeface="Trebuchet MS"/>
                <a:cs typeface="Trebuchet MS"/>
              </a:rPr>
              <a:t>Can</a:t>
            </a:r>
            <a:r>
              <a:rPr sz="1100" spc="-40" dirty="0">
                <a:solidFill>
                  <a:srgbClr val="252423"/>
                </a:solidFill>
                <a:latin typeface="Trebuchet MS"/>
                <a:cs typeface="Trebuchet MS"/>
              </a:rPr>
              <a:t> </a:t>
            </a:r>
            <a:r>
              <a:rPr sz="1100" spc="-10" dirty="0">
                <a:solidFill>
                  <a:srgbClr val="252423"/>
                </a:solidFill>
                <a:latin typeface="Trebuchet MS"/>
                <a:cs typeface="Trebuchet MS"/>
              </a:rPr>
              <a:t>we</a:t>
            </a:r>
            <a:r>
              <a:rPr sz="1100" spc="-40" dirty="0">
                <a:solidFill>
                  <a:srgbClr val="252423"/>
                </a:solidFill>
                <a:latin typeface="Trebuchet MS"/>
                <a:cs typeface="Trebuchet MS"/>
              </a:rPr>
              <a:t> create </a:t>
            </a:r>
            <a:r>
              <a:rPr sz="1100" dirty="0">
                <a:solidFill>
                  <a:srgbClr val="252423"/>
                </a:solidFill>
                <a:latin typeface="Trebuchet MS"/>
                <a:cs typeface="Trebuchet MS"/>
              </a:rPr>
              <a:t>a</a:t>
            </a:r>
            <a:r>
              <a:rPr sz="1100" spc="-40" dirty="0">
                <a:solidFill>
                  <a:srgbClr val="252423"/>
                </a:solidFill>
                <a:latin typeface="Trebuchet MS"/>
                <a:cs typeface="Trebuchet MS"/>
              </a:rPr>
              <a:t> </a:t>
            </a:r>
            <a:r>
              <a:rPr sz="1100" dirty="0">
                <a:solidFill>
                  <a:srgbClr val="252423"/>
                </a:solidFill>
                <a:latin typeface="Trebuchet MS"/>
                <a:cs typeface="Trebuchet MS"/>
              </a:rPr>
              <a:t>histogram</a:t>
            </a:r>
            <a:r>
              <a:rPr sz="1100" spc="-40" dirty="0">
                <a:solidFill>
                  <a:srgbClr val="252423"/>
                </a:solidFill>
                <a:latin typeface="Trebuchet MS"/>
                <a:cs typeface="Trebuchet MS"/>
              </a:rPr>
              <a:t> </a:t>
            </a:r>
            <a:r>
              <a:rPr sz="1100" dirty="0">
                <a:solidFill>
                  <a:srgbClr val="252423"/>
                </a:solidFill>
                <a:latin typeface="Trebuchet MS"/>
                <a:cs typeface="Trebuchet MS"/>
              </a:rPr>
              <a:t>or</a:t>
            </a:r>
            <a:r>
              <a:rPr sz="1100" spc="-40" dirty="0">
                <a:solidFill>
                  <a:srgbClr val="252423"/>
                </a:solidFill>
                <a:latin typeface="Trebuchet MS"/>
                <a:cs typeface="Trebuchet MS"/>
              </a:rPr>
              <a:t> </a:t>
            </a:r>
            <a:r>
              <a:rPr sz="1100" spc="-10" dirty="0">
                <a:solidFill>
                  <a:srgbClr val="252423"/>
                </a:solidFill>
                <a:latin typeface="Trebuchet MS"/>
                <a:cs typeface="Trebuchet MS"/>
              </a:rPr>
              <a:t>stacked </a:t>
            </a:r>
            <a:r>
              <a:rPr sz="1100" dirty="0">
                <a:solidFill>
                  <a:srgbClr val="252423"/>
                </a:solidFill>
                <a:latin typeface="Trebuchet MS"/>
                <a:cs typeface="Trebuchet MS"/>
              </a:rPr>
              <a:t>bar</a:t>
            </a:r>
            <a:r>
              <a:rPr sz="1100" spc="-50" dirty="0">
                <a:solidFill>
                  <a:srgbClr val="252423"/>
                </a:solidFill>
                <a:latin typeface="Trebuchet MS"/>
                <a:cs typeface="Trebuchet MS"/>
              </a:rPr>
              <a:t> </a:t>
            </a:r>
            <a:r>
              <a:rPr sz="1100" spc="-30" dirty="0">
                <a:solidFill>
                  <a:srgbClr val="252423"/>
                </a:solidFill>
                <a:latin typeface="Trebuchet MS"/>
                <a:cs typeface="Trebuchet MS"/>
              </a:rPr>
              <a:t>chart</a:t>
            </a:r>
            <a:r>
              <a:rPr sz="1100" spc="-45" dirty="0">
                <a:solidFill>
                  <a:srgbClr val="252423"/>
                </a:solidFill>
                <a:latin typeface="Trebuchet MS"/>
                <a:cs typeface="Trebuchet MS"/>
              </a:rPr>
              <a:t> </a:t>
            </a:r>
            <a:r>
              <a:rPr sz="1100" dirty="0">
                <a:solidFill>
                  <a:srgbClr val="252423"/>
                </a:solidFill>
                <a:latin typeface="Trebuchet MS"/>
                <a:cs typeface="Trebuchet MS"/>
              </a:rPr>
              <a:t>to</a:t>
            </a:r>
            <a:r>
              <a:rPr sz="1100" spc="-45" dirty="0">
                <a:solidFill>
                  <a:srgbClr val="252423"/>
                </a:solidFill>
                <a:latin typeface="Trebuchet MS"/>
                <a:cs typeface="Trebuchet MS"/>
              </a:rPr>
              <a:t> </a:t>
            </a:r>
            <a:r>
              <a:rPr sz="1100" spc="-25" dirty="0">
                <a:solidFill>
                  <a:srgbClr val="252423"/>
                </a:solidFill>
                <a:latin typeface="Trebuchet MS"/>
                <a:cs typeface="Trebuchet MS"/>
              </a:rPr>
              <a:t>visualize</a:t>
            </a:r>
            <a:r>
              <a:rPr sz="1100" spc="-45" dirty="0">
                <a:solidFill>
                  <a:srgbClr val="252423"/>
                </a:solidFill>
                <a:latin typeface="Trebuchet MS"/>
                <a:cs typeface="Trebuchet MS"/>
              </a:rPr>
              <a:t> </a:t>
            </a:r>
            <a:r>
              <a:rPr sz="1100" spc="-25" dirty="0">
                <a:solidFill>
                  <a:srgbClr val="252423"/>
                </a:solidFill>
                <a:latin typeface="Trebuchet MS"/>
                <a:cs typeface="Trebuchet MS"/>
              </a:rPr>
              <a:t>it?</a:t>
            </a:r>
            <a:endParaRPr sz="1100">
              <a:latin typeface="Trebuchet MS"/>
              <a:cs typeface="Trebuchet MS"/>
            </a:endParaRPr>
          </a:p>
          <a:p>
            <a:pPr marL="12700">
              <a:lnSpc>
                <a:spcPct val="100000"/>
              </a:lnSpc>
              <a:spcBef>
                <a:spcPts val="180"/>
              </a:spcBef>
            </a:pPr>
            <a:r>
              <a:rPr sz="1100" dirty="0">
                <a:solidFill>
                  <a:srgbClr val="252423"/>
                </a:solidFill>
                <a:latin typeface="Trebuchet MS"/>
                <a:cs typeface="Trebuchet MS"/>
              </a:rPr>
              <a:t>-</a:t>
            </a:r>
            <a:r>
              <a:rPr sz="1100" spc="170" dirty="0">
                <a:solidFill>
                  <a:srgbClr val="252423"/>
                </a:solidFill>
                <a:latin typeface="Trebuchet MS"/>
                <a:cs typeface="Trebuchet MS"/>
              </a:rPr>
              <a:t>&gt;</a:t>
            </a:r>
            <a:r>
              <a:rPr sz="1100" spc="-45" dirty="0">
                <a:solidFill>
                  <a:srgbClr val="252423"/>
                </a:solidFill>
                <a:latin typeface="Trebuchet MS"/>
                <a:cs typeface="Trebuchet MS"/>
              </a:rPr>
              <a:t> </a:t>
            </a:r>
            <a:r>
              <a:rPr sz="1100" dirty="0">
                <a:solidFill>
                  <a:srgbClr val="252423"/>
                </a:solidFill>
                <a:latin typeface="Trebuchet MS"/>
                <a:cs typeface="Trebuchet MS"/>
              </a:rPr>
              <a:t>In</a:t>
            </a:r>
            <a:r>
              <a:rPr sz="1100" spc="-35" dirty="0">
                <a:solidFill>
                  <a:srgbClr val="252423"/>
                </a:solidFill>
                <a:latin typeface="Trebuchet MS"/>
                <a:cs typeface="Trebuchet MS"/>
              </a:rPr>
              <a:t> </a:t>
            </a:r>
            <a:r>
              <a:rPr sz="1100" dirty="0">
                <a:solidFill>
                  <a:srgbClr val="252423"/>
                </a:solidFill>
                <a:latin typeface="Trebuchet MS"/>
                <a:cs typeface="Trebuchet MS"/>
              </a:rPr>
              <a:t>a</a:t>
            </a:r>
            <a:r>
              <a:rPr sz="1100" spc="-40" dirty="0">
                <a:solidFill>
                  <a:srgbClr val="252423"/>
                </a:solidFill>
                <a:latin typeface="Trebuchet MS"/>
                <a:cs typeface="Trebuchet MS"/>
              </a:rPr>
              <a:t> </a:t>
            </a:r>
            <a:r>
              <a:rPr sz="1100" dirty="0">
                <a:solidFill>
                  <a:srgbClr val="252423"/>
                </a:solidFill>
                <a:latin typeface="Trebuchet MS"/>
                <a:cs typeface="Trebuchet MS"/>
              </a:rPr>
              <a:t>way</a:t>
            </a:r>
            <a:r>
              <a:rPr sz="1100" spc="-35" dirty="0">
                <a:solidFill>
                  <a:srgbClr val="252423"/>
                </a:solidFill>
                <a:latin typeface="Trebuchet MS"/>
                <a:cs typeface="Trebuchet MS"/>
              </a:rPr>
              <a:t> </a:t>
            </a:r>
            <a:r>
              <a:rPr sz="1100" spc="-25" dirty="0">
                <a:solidFill>
                  <a:srgbClr val="252423"/>
                </a:solidFill>
                <a:latin typeface="Trebuchet MS"/>
                <a:cs typeface="Trebuchet MS"/>
              </a:rPr>
              <a:t>ReorderLevel</a:t>
            </a:r>
            <a:r>
              <a:rPr sz="1100" spc="-40" dirty="0">
                <a:solidFill>
                  <a:srgbClr val="252423"/>
                </a:solidFill>
                <a:latin typeface="Trebuchet MS"/>
                <a:cs typeface="Trebuchet MS"/>
              </a:rPr>
              <a:t> </a:t>
            </a:r>
            <a:r>
              <a:rPr sz="1100" spc="-20" dirty="0">
                <a:solidFill>
                  <a:srgbClr val="252423"/>
                </a:solidFill>
                <a:latin typeface="Trebuchet MS"/>
                <a:cs typeface="Trebuchet MS"/>
              </a:rPr>
              <a:t>depicts</a:t>
            </a:r>
            <a:r>
              <a:rPr sz="1100" spc="-35" dirty="0">
                <a:solidFill>
                  <a:srgbClr val="252423"/>
                </a:solidFill>
                <a:latin typeface="Trebuchet MS"/>
                <a:cs typeface="Trebuchet MS"/>
              </a:rPr>
              <a:t> </a:t>
            </a:r>
            <a:r>
              <a:rPr sz="1100" spc="-20" dirty="0">
                <a:solidFill>
                  <a:srgbClr val="252423"/>
                </a:solidFill>
                <a:latin typeface="Trebuchet MS"/>
                <a:cs typeface="Trebuchet MS"/>
              </a:rPr>
              <a:t>the</a:t>
            </a:r>
            <a:r>
              <a:rPr sz="1100" spc="-40" dirty="0">
                <a:solidFill>
                  <a:srgbClr val="252423"/>
                </a:solidFill>
                <a:latin typeface="Trebuchet MS"/>
                <a:cs typeface="Trebuchet MS"/>
              </a:rPr>
              <a:t> </a:t>
            </a:r>
            <a:r>
              <a:rPr sz="1100" dirty="0">
                <a:solidFill>
                  <a:srgbClr val="252423"/>
                </a:solidFill>
                <a:latin typeface="Trebuchet MS"/>
                <a:cs typeface="Trebuchet MS"/>
              </a:rPr>
              <a:t>product</a:t>
            </a:r>
            <a:r>
              <a:rPr sz="1100" spc="-35" dirty="0">
                <a:solidFill>
                  <a:srgbClr val="252423"/>
                </a:solidFill>
                <a:latin typeface="Trebuchet MS"/>
                <a:cs typeface="Trebuchet MS"/>
              </a:rPr>
              <a:t> </a:t>
            </a:r>
            <a:r>
              <a:rPr sz="1100" spc="-30" dirty="0">
                <a:solidFill>
                  <a:srgbClr val="252423"/>
                </a:solidFill>
                <a:latin typeface="Trebuchet MS"/>
                <a:cs typeface="Trebuchet MS"/>
              </a:rPr>
              <a:t>review</a:t>
            </a:r>
            <a:r>
              <a:rPr sz="1100" spc="-40" dirty="0">
                <a:solidFill>
                  <a:srgbClr val="252423"/>
                </a:solidFill>
                <a:latin typeface="Trebuchet MS"/>
                <a:cs typeface="Trebuchet MS"/>
              </a:rPr>
              <a:t> </a:t>
            </a:r>
            <a:r>
              <a:rPr sz="1100" dirty="0">
                <a:solidFill>
                  <a:srgbClr val="252423"/>
                </a:solidFill>
                <a:latin typeface="Trebuchet MS"/>
                <a:cs typeface="Trebuchet MS"/>
              </a:rPr>
              <a:t>or</a:t>
            </a:r>
            <a:r>
              <a:rPr sz="1100" spc="-35" dirty="0">
                <a:solidFill>
                  <a:srgbClr val="252423"/>
                </a:solidFill>
                <a:latin typeface="Trebuchet MS"/>
                <a:cs typeface="Trebuchet MS"/>
              </a:rPr>
              <a:t> rating,</a:t>
            </a:r>
            <a:r>
              <a:rPr sz="1100" spc="-40" dirty="0">
                <a:solidFill>
                  <a:srgbClr val="252423"/>
                </a:solidFill>
                <a:latin typeface="Trebuchet MS"/>
                <a:cs typeface="Trebuchet MS"/>
              </a:rPr>
              <a:t> </a:t>
            </a:r>
            <a:r>
              <a:rPr sz="1100" spc="-65" dirty="0">
                <a:solidFill>
                  <a:srgbClr val="252423"/>
                </a:solidFill>
                <a:latin typeface="Trebuchet MS"/>
                <a:cs typeface="Trebuchet MS"/>
              </a:rPr>
              <a:t>if</a:t>
            </a:r>
            <a:r>
              <a:rPr sz="1100" spc="-35" dirty="0">
                <a:solidFill>
                  <a:srgbClr val="252423"/>
                </a:solidFill>
                <a:latin typeface="Trebuchet MS"/>
                <a:cs typeface="Trebuchet MS"/>
              </a:rPr>
              <a:t> </a:t>
            </a:r>
            <a:r>
              <a:rPr sz="1100" spc="-20" dirty="0">
                <a:solidFill>
                  <a:srgbClr val="252423"/>
                </a:solidFill>
                <a:latin typeface="Trebuchet MS"/>
                <a:cs typeface="Trebuchet MS"/>
              </a:rPr>
              <a:t>the</a:t>
            </a:r>
            <a:r>
              <a:rPr sz="1100" spc="-35" dirty="0">
                <a:solidFill>
                  <a:srgbClr val="252423"/>
                </a:solidFill>
                <a:latin typeface="Trebuchet MS"/>
                <a:cs typeface="Trebuchet MS"/>
              </a:rPr>
              <a:t> </a:t>
            </a:r>
            <a:r>
              <a:rPr sz="1100" dirty="0">
                <a:solidFill>
                  <a:srgbClr val="252423"/>
                </a:solidFill>
                <a:latin typeface="Trebuchet MS"/>
                <a:cs typeface="Trebuchet MS"/>
              </a:rPr>
              <a:t>product</a:t>
            </a:r>
            <a:r>
              <a:rPr sz="1100" spc="-40" dirty="0">
                <a:solidFill>
                  <a:srgbClr val="252423"/>
                </a:solidFill>
                <a:latin typeface="Trebuchet MS"/>
                <a:cs typeface="Trebuchet MS"/>
              </a:rPr>
              <a:t> </a:t>
            </a:r>
            <a:r>
              <a:rPr sz="1100" spc="-20" dirty="0">
                <a:solidFill>
                  <a:srgbClr val="252423"/>
                </a:solidFill>
                <a:latin typeface="Trebuchet MS"/>
                <a:cs typeface="Trebuchet MS"/>
              </a:rPr>
              <a:t>quality</a:t>
            </a:r>
            <a:r>
              <a:rPr sz="1100" spc="-35" dirty="0">
                <a:solidFill>
                  <a:srgbClr val="252423"/>
                </a:solidFill>
                <a:latin typeface="Trebuchet MS"/>
                <a:cs typeface="Trebuchet MS"/>
              </a:rPr>
              <a:t> </a:t>
            </a:r>
            <a:r>
              <a:rPr sz="1100" dirty="0">
                <a:solidFill>
                  <a:srgbClr val="252423"/>
                </a:solidFill>
                <a:latin typeface="Trebuchet MS"/>
                <a:cs typeface="Trebuchet MS"/>
              </a:rPr>
              <a:t>is</a:t>
            </a:r>
            <a:r>
              <a:rPr sz="1100" spc="-40" dirty="0">
                <a:solidFill>
                  <a:srgbClr val="252423"/>
                </a:solidFill>
                <a:latin typeface="Trebuchet MS"/>
                <a:cs typeface="Trebuchet MS"/>
              </a:rPr>
              <a:t> </a:t>
            </a:r>
            <a:r>
              <a:rPr sz="1100" spc="35" dirty="0">
                <a:solidFill>
                  <a:srgbClr val="252423"/>
                </a:solidFill>
                <a:latin typeface="Trebuchet MS"/>
                <a:cs typeface="Trebuchet MS"/>
              </a:rPr>
              <a:t>good</a:t>
            </a:r>
            <a:endParaRPr sz="1100">
              <a:latin typeface="Trebuchet MS"/>
              <a:cs typeface="Trebuchet MS"/>
            </a:endParaRPr>
          </a:p>
        </p:txBody>
      </p:sp>
      <p:grpSp>
        <p:nvGrpSpPr>
          <p:cNvPr id="5" name="object 5"/>
          <p:cNvGrpSpPr/>
          <p:nvPr/>
        </p:nvGrpSpPr>
        <p:grpSpPr>
          <a:xfrm>
            <a:off x="307847" y="1957070"/>
            <a:ext cx="6242685" cy="5129530"/>
            <a:chOff x="307847" y="1957070"/>
            <a:chExt cx="6242685" cy="5129530"/>
          </a:xfrm>
        </p:grpSpPr>
        <p:sp>
          <p:nvSpPr>
            <p:cNvPr id="6" name="object 6"/>
            <p:cNvSpPr/>
            <p:nvPr/>
          </p:nvSpPr>
          <p:spPr>
            <a:xfrm>
              <a:off x="307835" y="1957069"/>
              <a:ext cx="6242685" cy="5130165"/>
            </a:xfrm>
            <a:custGeom>
              <a:avLst/>
              <a:gdLst/>
              <a:ahLst/>
              <a:cxnLst/>
              <a:rect l="l" t="t" r="r" b="b"/>
              <a:pathLst>
                <a:path w="6242684" h="5130165">
                  <a:moveTo>
                    <a:pt x="6131064" y="0"/>
                  </a:moveTo>
                  <a:lnTo>
                    <a:pt x="0" y="0"/>
                  </a:lnTo>
                  <a:lnTo>
                    <a:pt x="0" y="100330"/>
                  </a:lnTo>
                  <a:lnTo>
                    <a:pt x="0" y="5015230"/>
                  </a:lnTo>
                  <a:lnTo>
                    <a:pt x="92214" y="5015230"/>
                  </a:lnTo>
                  <a:lnTo>
                    <a:pt x="92214" y="100330"/>
                  </a:lnTo>
                  <a:lnTo>
                    <a:pt x="6016764" y="100330"/>
                  </a:lnTo>
                  <a:lnTo>
                    <a:pt x="6016764" y="5015230"/>
                  </a:lnTo>
                  <a:lnTo>
                    <a:pt x="6131064" y="5015230"/>
                  </a:lnTo>
                  <a:lnTo>
                    <a:pt x="6131064" y="100330"/>
                  </a:lnTo>
                  <a:lnTo>
                    <a:pt x="6131064" y="0"/>
                  </a:lnTo>
                  <a:close/>
                </a:path>
                <a:path w="6242684" h="5130165">
                  <a:moveTo>
                    <a:pt x="6242304" y="5015242"/>
                  </a:moveTo>
                  <a:lnTo>
                    <a:pt x="0" y="5015242"/>
                  </a:lnTo>
                  <a:lnTo>
                    <a:pt x="0" y="5129542"/>
                  </a:lnTo>
                  <a:lnTo>
                    <a:pt x="6242304" y="5129542"/>
                  </a:lnTo>
                  <a:lnTo>
                    <a:pt x="6242304" y="5015242"/>
                  </a:lnTo>
                  <a:close/>
                </a:path>
              </a:pathLst>
            </a:custGeom>
            <a:solidFill>
              <a:srgbClr val="252423">
                <a:alpha val="30198"/>
              </a:srgbClr>
            </a:solidFill>
          </p:spPr>
          <p:txBody>
            <a:bodyPr wrap="square" lIns="0" tIns="0" rIns="0" bIns="0" rtlCol="0"/>
            <a:lstStyle/>
            <a:p>
              <a:endParaRPr/>
            </a:p>
          </p:txBody>
        </p:sp>
        <p:sp>
          <p:nvSpPr>
            <p:cNvPr id="7" name="object 7"/>
            <p:cNvSpPr/>
            <p:nvPr/>
          </p:nvSpPr>
          <p:spPr>
            <a:xfrm>
              <a:off x="404812" y="2052637"/>
              <a:ext cx="5915025" cy="4924425"/>
            </a:xfrm>
            <a:custGeom>
              <a:avLst/>
              <a:gdLst/>
              <a:ahLst/>
              <a:cxnLst/>
              <a:rect l="l" t="t" r="r" b="b"/>
              <a:pathLst>
                <a:path w="5915025" h="4924425">
                  <a:moveTo>
                    <a:pt x="0" y="0"/>
                  </a:moveTo>
                  <a:lnTo>
                    <a:pt x="5915025" y="0"/>
                  </a:lnTo>
                  <a:lnTo>
                    <a:pt x="5915025" y="4924425"/>
                  </a:lnTo>
                  <a:lnTo>
                    <a:pt x="0" y="4924425"/>
                  </a:lnTo>
                  <a:lnTo>
                    <a:pt x="0" y="0"/>
                  </a:lnTo>
                  <a:close/>
                </a:path>
              </a:pathLst>
            </a:custGeom>
            <a:ln w="9525">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077270" y="2097769"/>
              <a:ext cx="4579236" cy="188230"/>
            </a:xfrm>
            <a:prstGeom prst="rect">
              <a:avLst/>
            </a:prstGeom>
          </p:spPr>
        </p:pic>
        <p:sp>
          <p:nvSpPr>
            <p:cNvPr id="9" name="object 9"/>
            <p:cNvSpPr/>
            <p:nvPr/>
          </p:nvSpPr>
          <p:spPr>
            <a:xfrm>
              <a:off x="1088707" y="6031222"/>
              <a:ext cx="5162550" cy="9525"/>
            </a:xfrm>
            <a:custGeom>
              <a:avLst/>
              <a:gdLst/>
              <a:ahLst/>
              <a:cxnLst/>
              <a:rect l="l" t="t" r="r" b="b"/>
              <a:pathLst>
                <a:path w="5162550" h="9525">
                  <a:moveTo>
                    <a:pt x="15602" y="9525"/>
                  </a:moveTo>
                  <a:lnTo>
                    <a:pt x="3447" y="9525"/>
                  </a:lnTo>
                  <a:lnTo>
                    <a:pt x="2324" y="9060"/>
                  </a:lnTo>
                  <a:lnTo>
                    <a:pt x="464" y="7200"/>
                  </a:lnTo>
                  <a:lnTo>
                    <a:pt x="0" y="6077"/>
                  </a:lnTo>
                  <a:lnTo>
                    <a:pt x="0" y="3447"/>
                  </a:lnTo>
                  <a:lnTo>
                    <a:pt x="464" y="2324"/>
                  </a:lnTo>
                  <a:lnTo>
                    <a:pt x="2324" y="464"/>
                  </a:lnTo>
                  <a:lnTo>
                    <a:pt x="3447" y="0"/>
                  </a:lnTo>
                  <a:lnTo>
                    <a:pt x="15602" y="0"/>
                  </a:lnTo>
                  <a:lnTo>
                    <a:pt x="16725" y="464"/>
                  </a:lnTo>
                  <a:lnTo>
                    <a:pt x="18584" y="2324"/>
                  </a:lnTo>
                  <a:lnTo>
                    <a:pt x="19050" y="3447"/>
                  </a:lnTo>
                  <a:lnTo>
                    <a:pt x="19050" y="6077"/>
                  </a:lnTo>
                  <a:lnTo>
                    <a:pt x="18584" y="7200"/>
                  </a:lnTo>
                  <a:lnTo>
                    <a:pt x="16725" y="9060"/>
                  </a:lnTo>
                  <a:lnTo>
                    <a:pt x="15602" y="9525"/>
                  </a:lnTo>
                  <a:close/>
                </a:path>
                <a:path w="5162550" h="9525">
                  <a:moveTo>
                    <a:pt x="72752" y="9525"/>
                  </a:moveTo>
                  <a:lnTo>
                    <a:pt x="60597" y="9525"/>
                  </a:lnTo>
                  <a:lnTo>
                    <a:pt x="59474" y="9060"/>
                  </a:lnTo>
                  <a:lnTo>
                    <a:pt x="57615" y="7200"/>
                  </a:lnTo>
                  <a:lnTo>
                    <a:pt x="57150" y="6077"/>
                  </a:lnTo>
                  <a:lnTo>
                    <a:pt x="57150" y="3447"/>
                  </a:lnTo>
                  <a:lnTo>
                    <a:pt x="57615" y="2324"/>
                  </a:lnTo>
                  <a:lnTo>
                    <a:pt x="59474" y="464"/>
                  </a:lnTo>
                  <a:lnTo>
                    <a:pt x="60597" y="0"/>
                  </a:lnTo>
                  <a:lnTo>
                    <a:pt x="72752" y="0"/>
                  </a:lnTo>
                  <a:lnTo>
                    <a:pt x="73875" y="464"/>
                  </a:lnTo>
                  <a:lnTo>
                    <a:pt x="75734" y="2324"/>
                  </a:lnTo>
                  <a:lnTo>
                    <a:pt x="76200" y="3447"/>
                  </a:lnTo>
                  <a:lnTo>
                    <a:pt x="76200" y="6077"/>
                  </a:lnTo>
                  <a:lnTo>
                    <a:pt x="75734" y="7200"/>
                  </a:lnTo>
                  <a:lnTo>
                    <a:pt x="73875" y="9060"/>
                  </a:lnTo>
                  <a:lnTo>
                    <a:pt x="72752" y="9525"/>
                  </a:lnTo>
                  <a:close/>
                </a:path>
                <a:path w="5162550" h="9525">
                  <a:moveTo>
                    <a:pt x="129902" y="9525"/>
                  </a:moveTo>
                  <a:lnTo>
                    <a:pt x="117747" y="9525"/>
                  </a:lnTo>
                  <a:lnTo>
                    <a:pt x="116625" y="9060"/>
                  </a:lnTo>
                  <a:lnTo>
                    <a:pt x="114764" y="7200"/>
                  </a:lnTo>
                  <a:lnTo>
                    <a:pt x="114300" y="6077"/>
                  </a:lnTo>
                  <a:lnTo>
                    <a:pt x="114300" y="3447"/>
                  </a:lnTo>
                  <a:lnTo>
                    <a:pt x="114764" y="2324"/>
                  </a:lnTo>
                  <a:lnTo>
                    <a:pt x="116625" y="464"/>
                  </a:lnTo>
                  <a:lnTo>
                    <a:pt x="117747" y="0"/>
                  </a:lnTo>
                  <a:lnTo>
                    <a:pt x="129902" y="0"/>
                  </a:lnTo>
                  <a:lnTo>
                    <a:pt x="131024" y="464"/>
                  </a:lnTo>
                  <a:lnTo>
                    <a:pt x="132885" y="2324"/>
                  </a:lnTo>
                  <a:lnTo>
                    <a:pt x="133350" y="3447"/>
                  </a:lnTo>
                  <a:lnTo>
                    <a:pt x="133350" y="6077"/>
                  </a:lnTo>
                  <a:lnTo>
                    <a:pt x="132885" y="7200"/>
                  </a:lnTo>
                  <a:lnTo>
                    <a:pt x="131024" y="9060"/>
                  </a:lnTo>
                  <a:lnTo>
                    <a:pt x="129902" y="9525"/>
                  </a:lnTo>
                  <a:close/>
                </a:path>
                <a:path w="5162550" h="9525">
                  <a:moveTo>
                    <a:pt x="187052" y="9525"/>
                  </a:moveTo>
                  <a:lnTo>
                    <a:pt x="174897" y="9525"/>
                  </a:lnTo>
                  <a:lnTo>
                    <a:pt x="173775" y="9060"/>
                  </a:lnTo>
                  <a:lnTo>
                    <a:pt x="171914" y="7200"/>
                  </a:lnTo>
                  <a:lnTo>
                    <a:pt x="171450" y="6077"/>
                  </a:lnTo>
                  <a:lnTo>
                    <a:pt x="171450" y="3447"/>
                  </a:lnTo>
                  <a:lnTo>
                    <a:pt x="171914" y="2324"/>
                  </a:lnTo>
                  <a:lnTo>
                    <a:pt x="173775" y="464"/>
                  </a:lnTo>
                  <a:lnTo>
                    <a:pt x="174897" y="0"/>
                  </a:lnTo>
                  <a:lnTo>
                    <a:pt x="187052" y="0"/>
                  </a:lnTo>
                  <a:lnTo>
                    <a:pt x="188174" y="464"/>
                  </a:lnTo>
                  <a:lnTo>
                    <a:pt x="190035" y="2324"/>
                  </a:lnTo>
                  <a:lnTo>
                    <a:pt x="190500" y="3447"/>
                  </a:lnTo>
                  <a:lnTo>
                    <a:pt x="190500" y="6077"/>
                  </a:lnTo>
                  <a:lnTo>
                    <a:pt x="190035" y="7200"/>
                  </a:lnTo>
                  <a:lnTo>
                    <a:pt x="188174" y="9060"/>
                  </a:lnTo>
                  <a:lnTo>
                    <a:pt x="187052" y="9525"/>
                  </a:lnTo>
                  <a:close/>
                </a:path>
                <a:path w="5162550" h="9525">
                  <a:moveTo>
                    <a:pt x="244202" y="9525"/>
                  </a:moveTo>
                  <a:lnTo>
                    <a:pt x="232047" y="9525"/>
                  </a:lnTo>
                  <a:lnTo>
                    <a:pt x="230925" y="9060"/>
                  </a:lnTo>
                  <a:lnTo>
                    <a:pt x="229064" y="7200"/>
                  </a:lnTo>
                  <a:lnTo>
                    <a:pt x="228600" y="6077"/>
                  </a:lnTo>
                  <a:lnTo>
                    <a:pt x="228600" y="3447"/>
                  </a:lnTo>
                  <a:lnTo>
                    <a:pt x="229064" y="2324"/>
                  </a:lnTo>
                  <a:lnTo>
                    <a:pt x="230925" y="464"/>
                  </a:lnTo>
                  <a:lnTo>
                    <a:pt x="232047" y="0"/>
                  </a:lnTo>
                  <a:lnTo>
                    <a:pt x="244202" y="0"/>
                  </a:lnTo>
                  <a:lnTo>
                    <a:pt x="245324" y="464"/>
                  </a:lnTo>
                  <a:lnTo>
                    <a:pt x="247185" y="2324"/>
                  </a:lnTo>
                  <a:lnTo>
                    <a:pt x="247650" y="3447"/>
                  </a:lnTo>
                  <a:lnTo>
                    <a:pt x="247650" y="6077"/>
                  </a:lnTo>
                  <a:lnTo>
                    <a:pt x="247185" y="7200"/>
                  </a:lnTo>
                  <a:lnTo>
                    <a:pt x="245324" y="9060"/>
                  </a:lnTo>
                  <a:lnTo>
                    <a:pt x="244202" y="9525"/>
                  </a:lnTo>
                  <a:close/>
                </a:path>
                <a:path w="5162550" h="9525">
                  <a:moveTo>
                    <a:pt x="301352" y="9525"/>
                  </a:moveTo>
                  <a:lnTo>
                    <a:pt x="289197" y="9525"/>
                  </a:lnTo>
                  <a:lnTo>
                    <a:pt x="288075" y="9060"/>
                  </a:lnTo>
                  <a:lnTo>
                    <a:pt x="286214" y="7200"/>
                  </a:lnTo>
                  <a:lnTo>
                    <a:pt x="285750" y="6077"/>
                  </a:lnTo>
                  <a:lnTo>
                    <a:pt x="285750" y="3447"/>
                  </a:lnTo>
                  <a:lnTo>
                    <a:pt x="286214" y="2324"/>
                  </a:lnTo>
                  <a:lnTo>
                    <a:pt x="288075" y="464"/>
                  </a:lnTo>
                  <a:lnTo>
                    <a:pt x="289197" y="0"/>
                  </a:lnTo>
                  <a:lnTo>
                    <a:pt x="301352" y="0"/>
                  </a:lnTo>
                  <a:lnTo>
                    <a:pt x="302474" y="464"/>
                  </a:lnTo>
                  <a:lnTo>
                    <a:pt x="304335" y="2324"/>
                  </a:lnTo>
                  <a:lnTo>
                    <a:pt x="304800" y="3447"/>
                  </a:lnTo>
                  <a:lnTo>
                    <a:pt x="304800" y="6077"/>
                  </a:lnTo>
                  <a:lnTo>
                    <a:pt x="304335" y="7200"/>
                  </a:lnTo>
                  <a:lnTo>
                    <a:pt x="302474" y="9060"/>
                  </a:lnTo>
                  <a:lnTo>
                    <a:pt x="301352" y="9525"/>
                  </a:lnTo>
                  <a:close/>
                </a:path>
                <a:path w="5162550" h="9525">
                  <a:moveTo>
                    <a:pt x="358502" y="9525"/>
                  </a:moveTo>
                  <a:lnTo>
                    <a:pt x="346347" y="9525"/>
                  </a:lnTo>
                  <a:lnTo>
                    <a:pt x="345225" y="9060"/>
                  </a:lnTo>
                  <a:lnTo>
                    <a:pt x="343364" y="7200"/>
                  </a:lnTo>
                  <a:lnTo>
                    <a:pt x="342900" y="6077"/>
                  </a:lnTo>
                  <a:lnTo>
                    <a:pt x="342900" y="3447"/>
                  </a:lnTo>
                  <a:lnTo>
                    <a:pt x="343364" y="2324"/>
                  </a:lnTo>
                  <a:lnTo>
                    <a:pt x="345225" y="464"/>
                  </a:lnTo>
                  <a:lnTo>
                    <a:pt x="346347" y="0"/>
                  </a:lnTo>
                  <a:lnTo>
                    <a:pt x="358502" y="0"/>
                  </a:lnTo>
                  <a:lnTo>
                    <a:pt x="359624" y="464"/>
                  </a:lnTo>
                  <a:lnTo>
                    <a:pt x="361485" y="2324"/>
                  </a:lnTo>
                  <a:lnTo>
                    <a:pt x="361950" y="3447"/>
                  </a:lnTo>
                  <a:lnTo>
                    <a:pt x="361950" y="6077"/>
                  </a:lnTo>
                  <a:lnTo>
                    <a:pt x="361485" y="7200"/>
                  </a:lnTo>
                  <a:lnTo>
                    <a:pt x="359624" y="9060"/>
                  </a:lnTo>
                  <a:lnTo>
                    <a:pt x="358502" y="9525"/>
                  </a:lnTo>
                  <a:close/>
                </a:path>
                <a:path w="5162550" h="9525">
                  <a:moveTo>
                    <a:pt x="415652" y="9525"/>
                  </a:moveTo>
                  <a:lnTo>
                    <a:pt x="403497" y="9525"/>
                  </a:lnTo>
                  <a:lnTo>
                    <a:pt x="402375" y="9060"/>
                  </a:lnTo>
                  <a:lnTo>
                    <a:pt x="400514" y="7200"/>
                  </a:lnTo>
                  <a:lnTo>
                    <a:pt x="400050" y="6077"/>
                  </a:lnTo>
                  <a:lnTo>
                    <a:pt x="400050" y="3447"/>
                  </a:lnTo>
                  <a:lnTo>
                    <a:pt x="400514" y="2324"/>
                  </a:lnTo>
                  <a:lnTo>
                    <a:pt x="402375" y="464"/>
                  </a:lnTo>
                  <a:lnTo>
                    <a:pt x="403497" y="0"/>
                  </a:lnTo>
                  <a:lnTo>
                    <a:pt x="415652" y="0"/>
                  </a:lnTo>
                  <a:lnTo>
                    <a:pt x="416774" y="464"/>
                  </a:lnTo>
                  <a:lnTo>
                    <a:pt x="418635" y="2324"/>
                  </a:lnTo>
                  <a:lnTo>
                    <a:pt x="419100" y="3447"/>
                  </a:lnTo>
                  <a:lnTo>
                    <a:pt x="419100" y="6077"/>
                  </a:lnTo>
                  <a:lnTo>
                    <a:pt x="418635" y="7200"/>
                  </a:lnTo>
                  <a:lnTo>
                    <a:pt x="416774" y="9060"/>
                  </a:lnTo>
                  <a:lnTo>
                    <a:pt x="415652" y="9525"/>
                  </a:lnTo>
                  <a:close/>
                </a:path>
                <a:path w="5162550" h="9525">
                  <a:moveTo>
                    <a:pt x="472802" y="9525"/>
                  </a:moveTo>
                  <a:lnTo>
                    <a:pt x="460647" y="9525"/>
                  </a:lnTo>
                  <a:lnTo>
                    <a:pt x="459525" y="9060"/>
                  </a:lnTo>
                  <a:lnTo>
                    <a:pt x="457664" y="7200"/>
                  </a:lnTo>
                  <a:lnTo>
                    <a:pt x="457200" y="6077"/>
                  </a:lnTo>
                  <a:lnTo>
                    <a:pt x="457200" y="3447"/>
                  </a:lnTo>
                  <a:lnTo>
                    <a:pt x="457664" y="2324"/>
                  </a:lnTo>
                  <a:lnTo>
                    <a:pt x="459525" y="464"/>
                  </a:lnTo>
                  <a:lnTo>
                    <a:pt x="460647" y="0"/>
                  </a:lnTo>
                  <a:lnTo>
                    <a:pt x="472802" y="0"/>
                  </a:lnTo>
                  <a:lnTo>
                    <a:pt x="473924" y="464"/>
                  </a:lnTo>
                  <a:lnTo>
                    <a:pt x="475785" y="2324"/>
                  </a:lnTo>
                  <a:lnTo>
                    <a:pt x="476250" y="3447"/>
                  </a:lnTo>
                  <a:lnTo>
                    <a:pt x="476250" y="6077"/>
                  </a:lnTo>
                  <a:lnTo>
                    <a:pt x="475785" y="7200"/>
                  </a:lnTo>
                  <a:lnTo>
                    <a:pt x="473924" y="9060"/>
                  </a:lnTo>
                  <a:lnTo>
                    <a:pt x="472802" y="9525"/>
                  </a:lnTo>
                  <a:close/>
                </a:path>
                <a:path w="5162550" h="9525">
                  <a:moveTo>
                    <a:pt x="529952" y="9525"/>
                  </a:moveTo>
                  <a:lnTo>
                    <a:pt x="517797" y="9525"/>
                  </a:lnTo>
                  <a:lnTo>
                    <a:pt x="516675" y="9060"/>
                  </a:lnTo>
                  <a:lnTo>
                    <a:pt x="514814" y="7200"/>
                  </a:lnTo>
                  <a:lnTo>
                    <a:pt x="514350" y="6077"/>
                  </a:lnTo>
                  <a:lnTo>
                    <a:pt x="514350" y="3447"/>
                  </a:lnTo>
                  <a:lnTo>
                    <a:pt x="514814" y="2324"/>
                  </a:lnTo>
                  <a:lnTo>
                    <a:pt x="516675" y="464"/>
                  </a:lnTo>
                  <a:lnTo>
                    <a:pt x="517797" y="0"/>
                  </a:lnTo>
                  <a:lnTo>
                    <a:pt x="529952" y="0"/>
                  </a:lnTo>
                  <a:lnTo>
                    <a:pt x="531074" y="464"/>
                  </a:lnTo>
                  <a:lnTo>
                    <a:pt x="532935" y="2324"/>
                  </a:lnTo>
                  <a:lnTo>
                    <a:pt x="533400" y="3447"/>
                  </a:lnTo>
                  <a:lnTo>
                    <a:pt x="533400" y="6077"/>
                  </a:lnTo>
                  <a:lnTo>
                    <a:pt x="532935" y="7200"/>
                  </a:lnTo>
                  <a:lnTo>
                    <a:pt x="531074" y="9060"/>
                  </a:lnTo>
                  <a:lnTo>
                    <a:pt x="529952" y="9525"/>
                  </a:lnTo>
                  <a:close/>
                </a:path>
                <a:path w="5162550" h="9525">
                  <a:moveTo>
                    <a:pt x="587102" y="9525"/>
                  </a:moveTo>
                  <a:lnTo>
                    <a:pt x="574947" y="9525"/>
                  </a:lnTo>
                  <a:lnTo>
                    <a:pt x="573825" y="9060"/>
                  </a:lnTo>
                  <a:lnTo>
                    <a:pt x="571964" y="7200"/>
                  </a:lnTo>
                  <a:lnTo>
                    <a:pt x="571500" y="6077"/>
                  </a:lnTo>
                  <a:lnTo>
                    <a:pt x="571500" y="3447"/>
                  </a:lnTo>
                  <a:lnTo>
                    <a:pt x="571964" y="2324"/>
                  </a:lnTo>
                  <a:lnTo>
                    <a:pt x="573825" y="464"/>
                  </a:lnTo>
                  <a:lnTo>
                    <a:pt x="574947" y="0"/>
                  </a:lnTo>
                  <a:lnTo>
                    <a:pt x="587102" y="0"/>
                  </a:lnTo>
                  <a:lnTo>
                    <a:pt x="588224" y="464"/>
                  </a:lnTo>
                  <a:lnTo>
                    <a:pt x="590085" y="2324"/>
                  </a:lnTo>
                  <a:lnTo>
                    <a:pt x="590550" y="3447"/>
                  </a:lnTo>
                  <a:lnTo>
                    <a:pt x="590550" y="6077"/>
                  </a:lnTo>
                  <a:lnTo>
                    <a:pt x="590085" y="7200"/>
                  </a:lnTo>
                  <a:lnTo>
                    <a:pt x="588224" y="9060"/>
                  </a:lnTo>
                  <a:lnTo>
                    <a:pt x="587102" y="9525"/>
                  </a:lnTo>
                  <a:close/>
                </a:path>
                <a:path w="5162550" h="9525">
                  <a:moveTo>
                    <a:pt x="644252" y="9525"/>
                  </a:moveTo>
                  <a:lnTo>
                    <a:pt x="632097" y="9525"/>
                  </a:lnTo>
                  <a:lnTo>
                    <a:pt x="630975" y="9060"/>
                  </a:lnTo>
                  <a:lnTo>
                    <a:pt x="629114" y="7200"/>
                  </a:lnTo>
                  <a:lnTo>
                    <a:pt x="628650" y="6077"/>
                  </a:lnTo>
                  <a:lnTo>
                    <a:pt x="628650" y="3447"/>
                  </a:lnTo>
                  <a:lnTo>
                    <a:pt x="629114" y="2324"/>
                  </a:lnTo>
                  <a:lnTo>
                    <a:pt x="630975" y="464"/>
                  </a:lnTo>
                  <a:lnTo>
                    <a:pt x="632097" y="0"/>
                  </a:lnTo>
                  <a:lnTo>
                    <a:pt x="644252" y="0"/>
                  </a:lnTo>
                  <a:lnTo>
                    <a:pt x="645374" y="464"/>
                  </a:lnTo>
                  <a:lnTo>
                    <a:pt x="647235" y="2324"/>
                  </a:lnTo>
                  <a:lnTo>
                    <a:pt x="647700" y="3447"/>
                  </a:lnTo>
                  <a:lnTo>
                    <a:pt x="647700" y="6077"/>
                  </a:lnTo>
                  <a:lnTo>
                    <a:pt x="647235" y="7200"/>
                  </a:lnTo>
                  <a:lnTo>
                    <a:pt x="645374" y="9060"/>
                  </a:lnTo>
                  <a:lnTo>
                    <a:pt x="644252" y="9525"/>
                  </a:lnTo>
                  <a:close/>
                </a:path>
                <a:path w="5162550" h="9525">
                  <a:moveTo>
                    <a:pt x="701402" y="9525"/>
                  </a:moveTo>
                  <a:lnTo>
                    <a:pt x="689247" y="9525"/>
                  </a:lnTo>
                  <a:lnTo>
                    <a:pt x="688125" y="9060"/>
                  </a:lnTo>
                  <a:lnTo>
                    <a:pt x="686264" y="7200"/>
                  </a:lnTo>
                  <a:lnTo>
                    <a:pt x="685800" y="6077"/>
                  </a:lnTo>
                  <a:lnTo>
                    <a:pt x="685800" y="3447"/>
                  </a:lnTo>
                  <a:lnTo>
                    <a:pt x="686264" y="2324"/>
                  </a:lnTo>
                  <a:lnTo>
                    <a:pt x="688125" y="464"/>
                  </a:lnTo>
                  <a:lnTo>
                    <a:pt x="689247" y="0"/>
                  </a:lnTo>
                  <a:lnTo>
                    <a:pt x="701402" y="0"/>
                  </a:lnTo>
                  <a:lnTo>
                    <a:pt x="702524" y="464"/>
                  </a:lnTo>
                  <a:lnTo>
                    <a:pt x="704385" y="2324"/>
                  </a:lnTo>
                  <a:lnTo>
                    <a:pt x="704850" y="3447"/>
                  </a:lnTo>
                  <a:lnTo>
                    <a:pt x="704850" y="6077"/>
                  </a:lnTo>
                  <a:lnTo>
                    <a:pt x="704385" y="7200"/>
                  </a:lnTo>
                  <a:lnTo>
                    <a:pt x="702524" y="9060"/>
                  </a:lnTo>
                  <a:lnTo>
                    <a:pt x="701402" y="9525"/>
                  </a:lnTo>
                  <a:close/>
                </a:path>
                <a:path w="5162550" h="9525">
                  <a:moveTo>
                    <a:pt x="758552" y="9525"/>
                  </a:moveTo>
                  <a:lnTo>
                    <a:pt x="746397" y="9525"/>
                  </a:lnTo>
                  <a:lnTo>
                    <a:pt x="745275" y="9060"/>
                  </a:lnTo>
                  <a:lnTo>
                    <a:pt x="743414" y="7200"/>
                  </a:lnTo>
                  <a:lnTo>
                    <a:pt x="742950" y="6077"/>
                  </a:lnTo>
                  <a:lnTo>
                    <a:pt x="742950" y="3447"/>
                  </a:lnTo>
                  <a:lnTo>
                    <a:pt x="743414" y="2324"/>
                  </a:lnTo>
                  <a:lnTo>
                    <a:pt x="745275" y="464"/>
                  </a:lnTo>
                  <a:lnTo>
                    <a:pt x="746397" y="0"/>
                  </a:lnTo>
                  <a:lnTo>
                    <a:pt x="758552" y="0"/>
                  </a:lnTo>
                  <a:lnTo>
                    <a:pt x="759674" y="464"/>
                  </a:lnTo>
                  <a:lnTo>
                    <a:pt x="761535" y="2324"/>
                  </a:lnTo>
                  <a:lnTo>
                    <a:pt x="762000" y="3447"/>
                  </a:lnTo>
                  <a:lnTo>
                    <a:pt x="762000" y="6077"/>
                  </a:lnTo>
                  <a:lnTo>
                    <a:pt x="761535" y="7200"/>
                  </a:lnTo>
                  <a:lnTo>
                    <a:pt x="759674" y="9060"/>
                  </a:lnTo>
                  <a:lnTo>
                    <a:pt x="758552" y="9525"/>
                  </a:lnTo>
                  <a:close/>
                </a:path>
                <a:path w="5162550" h="9525">
                  <a:moveTo>
                    <a:pt x="815702" y="9525"/>
                  </a:moveTo>
                  <a:lnTo>
                    <a:pt x="803547" y="9525"/>
                  </a:lnTo>
                  <a:lnTo>
                    <a:pt x="802425" y="9060"/>
                  </a:lnTo>
                  <a:lnTo>
                    <a:pt x="800564" y="7200"/>
                  </a:lnTo>
                  <a:lnTo>
                    <a:pt x="800100" y="6077"/>
                  </a:lnTo>
                  <a:lnTo>
                    <a:pt x="800100" y="3447"/>
                  </a:lnTo>
                  <a:lnTo>
                    <a:pt x="800564" y="2324"/>
                  </a:lnTo>
                  <a:lnTo>
                    <a:pt x="802425" y="464"/>
                  </a:lnTo>
                  <a:lnTo>
                    <a:pt x="803547" y="0"/>
                  </a:lnTo>
                  <a:lnTo>
                    <a:pt x="815702" y="0"/>
                  </a:lnTo>
                  <a:lnTo>
                    <a:pt x="816824" y="464"/>
                  </a:lnTo>
                  <a:lnTo>
                    <a:pt x="818685" y="2324"/>
                  </a:lnTo>
                  <a:lnTo>
                    <a:pt x="819150" y="3447"/>
                  </a:lnTo>
                  <a:lnTo>
                    <a:pt x="819150" y="6077"/>
                  </a:lnTo>
                  <a:lnTo>
                    <a:pt x="818685" y="7200"/>
                  </a:lnTo>
                  <a:lnTo>
                    <a:pt x="816824" y="9060"/>
                  </a:lnTo>
                  <a:lnTo>
                    <a:pt x="815702" y="9525"/>
                  </a:lnTo>
                  <a:close/>
                </a:path>
                <a:path w="5162550" h="9525">
                  <a:moveTo>
                    <a:pt x="872852" y="9525"/>
                  </a:moveTo>
                  <a:lnTo>
                    <a:pt x="860697" y="9525"/>
                  </a:lnTo>
                  <a:lnTo>
                    <a:pt x="859575" y="9060"/>
                  </a:lnTo>
                  <a:lnTo>
                    <a:pt x="857714" y="7200"/>
                  </a:lnTo>
                  <a:lnTo>
                    <a:pt x="857250" y="6077"/>
                  </a:lnTo>
                  <a:lnTo>
                    <a:pt x="857250" y="3447"/>
                  </a:lnTo>
                  <a:lnTo>
                    <a:pt x="857714" y="2324"/>
                  </a:lnTo>
                  <a:lnTo>
                    <a:pt x="859575" y="464"/>
                  </a:lnTo>
                  <a:lnTo>
                    <a:pt x="860697" y="0"/>
                  </a:lnTo>
                  <a:lnTo>
                    <a:pt x="872852" y="0"/>
                  </a:lnTo>
                  <a:lnTo>
                    <a:pt x="873974" y="464"/>
                  </a:lnTo>
                  <a:lnTo>
                    <a:pt x="875835" y="2324"/>
                  </a:lnTo>
                  <a:lnTo>
                    <a:pt x="876300" y="3447"/>
                  </a:lnTo>
                  <a:lnTo>
                    <a:pt x="876300" y="6077"/>
                  </a:lnTo>
                  <a:lnTo>
                    <a:pt x="875835" y="7200"/>
                  </a:lnTo>
                  <a:lnTo>
                    <a:pt x="873974" y="9060"/>
                  </a:lnTo>
                  <a:lnTo>
                    <a:pt x="872852" y="9525"/>
                  </a:lnTo>
                  <a:close/>
                </a:path>
                <a:path w="5162550" h="9525">
                  <a:moveTo>
                    <a:pt x="930002" y="9525"/>
                  </a:moveTo>
                  <a:lnTo>
                    <a:pt x="917847" y="9525"/>
                  </a:lnTo>
                  <a:lnTo>
                    <a:pt x="916725" y="9060"/>
                  </a:lnTo>
                  <a:lnTo>
                    <a:pt x="914864" y="7200"/>
                  </a:lnTo>
                  <a:lnTo>
                    <a:pt x="914400" y="6077"/>
                  </a:lnTo>
                  <a:lnTo>
                    <a:pt x="914400" y="3447"/>
                  </a:lnTo>
                  <a:lnTo>
                    <a:pt x="914864" y="2324"/>
                  </a:lnTo>
                  <a:lnTo>
                    <a:pt x="916725" y="464"/>
                  </a:lnTo>
                  <a:lnTo>
                    <a:pt x="917847" y="0"/>
                  </a:lnTo>
                  <a:lnTo>
                    <a:pt x="930002" y="0"/>
                  </a:lnTo>
                  <a:lnTo>
                    <a:pt x="931124" y="464"/>
                  </a:lnTo>
                  <a:lnTo>
                    <a:pt x="932985" y="2324"/>
                  </a:lnTo>
                  <a:lnTo>
                    <a:pt x="933450" y="3447"/>
                  </a:lnTo>
                  <a:lnTo>
                    <a:pt x="933450" y="6077"/>
                  </a:lnTo>
                  <a:lnTo>
                    <a:pt x="932985" y="7200"/>
                  </a:lnTo>
                  <a:lnTo>
                    <a:pt x="931124" y="9060"/>
                  </a:lnTo>
                  <a:lnTo>
                    <a:pt x="930002" y="9525"/>
                  </a:lnTo>
                  <a:close/>
                </a:path>
                <a:path w="5162550" h="9525">
                  <a:moveTo>
                    <a:pt x="987151" y="9525"/>
                  </a:moveTo>
                  <a:lnTo>
                    <a:pt x="974998" y="9525"/>
                  </a:lnTo>
                  <a:lnTo>
                    <a:pt x="973874" y="9060"/>
                  </a:lnTo>
                  <a:lnTo>
                    <a:pt x="972016" y="7200"/>
                  </a:lnTo>
                  <a:lnTo>
                    <a:pt x="971550" y="6077"/>
                  </a:lnTo>
                  <a:lnTo>
                    <a:pt x="971550" y="3447"/>
                  </a:lnTo>
                  <a:lnTo>
                    <a:pt x="972016" y="2324"/>
                  </a:lnTo>
                  <a:lnTo>
                    <a:pt x="973874" y="464"/>
                  </a:lnTo>
                  <a:lnTo>
                    <a:pt x="974998" y="0"/>
                  </a:lnTo>
                  <a:lnTo>
                    <a:pt x="987151" y="0"/>
                  </a:lnTo>
                  <a:lnTo>
                    <a:pt x="988275" y="464"/>
                  </a:lnTo>
                  <a:lnTo>
                    <a:pt x="990133" y="2324"/>
                  </a:lnTo>
                  <a:lnTo>
                    <a:pt x="990600" y="3447"/>
                  </a:lnTo>
                  <a:lnTo>
                    <a:pt x="990600" y="6077"/>
                  </a:lnTo>
                  <a:lnTo>
                    <a:pt x="990133" y="7200"/>
                  </a:lnTo>
                  <a:lnTo>
                    <a:pt x="988275" y="9060"/>
                  </a:lnTo>
                  <a:lnTo>
                    <a:pt x="987151" y="9525"/>
                  </a:lnTo>
                  <a:close/>
                </a:path>
                <a:path w="5162550" h="9525">
                  <a:moveTo>
                    <a:pt x="1044301" y="9525"/>
                  </a:moveTo>
                  <a:lnTo>
                    <a:pt x="1032148" y="9525"/>
                  </a:lnTo>
                  <a:lnTo>
                    <a:pt x="1031024" y="9060"/>
                  </a:lnTo>
                  <a:lnTo>
                    <a:pt x="1029166" y="7200"/>
                  </a:lnTo>
                  <a:lnTo>
                    <a:pt x="1028700" y="6077"/>
                  </a:lnTo>
                  <a:lnTo>
                    <a:pt x="1028700" y="3447"/>
                  </a:lnTo>
                  <a:lnTo>
                    <a:pt x="1029166" y="2324"/>
                  </a:lnTo>
                  <a:lnTo>
                    <a:pt x="1031024" y="464"/>
                  </a:lnTo>
                  <a:lnTo>
                    <a:pt x="1032148" y="0"/>
                  </a:lnTo>
                  <a:lnTo>
                    <a:pt x="1044301" y="0"/>
                  </a:lnTo>
                  <a:lnTo>
                    <a:pt x="1045425" y="464"/>
                  </a:lnTo>
                  <a:lnTo>
                    <a:pt x="1047283" y="2324"/>
                  </a:lnTo>
                  <a:lnTo>
                    <a:pt x="1047750" y="3447"/>
                  </a:lnTo>
                  <a:lnTo>
                    <a:pt x="1047750" y="6077"/>
                  </a:lnTo>
                  <a:lnTo>
                    <a:pt x="1047283" y="7200"/>
                  </a:lnTo>
                  <a:lnTo>
                    <a:pt x="1045425" y="9060"/>
                  </a:lnTo>
                  <a:lnTo>
                    <a:pt x="1044301" y="9525"/>
                  </a:lnTo>
                  <a:close/>
                </a:path>
                <a:path w="5162550" h="9525">
                  <a:moveTo>
                    <a:pt x="1101451" y="9525"/>
                  </a:moveTo>
                  <a:lnTo>
                    <a:pt x="1089298" y="9525"/>
                  </a:lnTo>
                  <a:lnTo>
                    <a:pt x="1088174" y="9060"/>
                  </a:lnTo>
                  <a:lnTo>
                    <a:pt x="1086316" y="7200"/>
                  </a:lnTo>
                  <a:lnTo>
                    <a:pt x="1085850" y="6077"/>
                  </a:lnTo>
                  <a:lnTo>
                    <a:pt x="1085850" y="3447"/>
                  </a:lnTo>
                  <a:lnTo>
                    <a:pt x="1086316" y="2324"/>
                  </a:lnTo>
                  <a:lnTo>
                    <a:pt x="1088174" y="464"/>
                  </a:lnTo>
                  <a:lnTo>
                    <a:pt x="1089298" y="0"/>
                  </a:lnTo>
                  <a:lnTo>
                    <a:pt x="1101451" y="0"/>
                  </a:lnTo>
                  <a:lnTo>
                    <a:pt x="1102575" y="464"/>
                  </a:lnTo>
                  <a:lnTo>
                    <a:pt x="1104433" y="2324"/>
                  </a:lnTo>
                  <a:lnTo>
                    <a:pt x="1104900" y="3447"/>
                  </a:lnTo>
                  <a:lnTo>
                    <a:pt x="1104900" y="6077"/>
                  </a:lnTo>
                  <a:lnTo>
                    <a:pt x="1104433" y="7200"/>
                  </a:lnTo>
                  <a:lnTo>
                    <a:pt x="1102575" y="9060"/>
                  </a:lnTo>
                  <a:lnTo>
                    <a:pt x="1101451" y="9525"/>
                  </a:lnTo>
                  <a:close/>
                </a:path>
                <a:path w="5162550" h="9525">
                  <a:moveTo>
                    <a:pt x="1158601" y="9525"/>
                  </a:moveTo>
                  <a:lnTo>
                    <a:pt x="1146448" y="9525"/>
                  </a:lnTo>
                  <a:lnTo>
                    <a:pt x="1145324" y="9060"/>
                  </a:lnTo>
                  <a:lnTo>
                    <a:pt x="1143466" y="7200"/>
                  </a:lnTo>
                  <a:lnTo>
                    <a:pt x="1143000" y="6077"/>
                  </a:lnTo>
                  <a:lnTo>
                    <a:pt x="1143000" y="3447"/>
                  </a:lnTo>
                  <a:lnTo>
                    <a:pt x="1143466" y="2324"/>
                  </a:lnTo>
                  <a:lnTo>
                    <a:pt x="1145324" y="464"/>
                  </a:lnTo>
                  <a:lnTo>
                    <a:pt x="1146448" y="0"/>
                  </a:lnTo>
                  <a:lnTo>
                    <a:pt x="1158601" y="0"/>
                  </a:lnTo>
                  <a:lnTo>
                    <a:pt x="1159725" y="464"/>
                  </a:lnTo>
                  <a:lnTo>
                    <a:pt x="1161583" y="2324"/>
                  </a:lnTo>
                  <a:lnTo>
                    <a:pt x="1162050" y="3447"/>
                  </a:lnTo>
                  <a:lnTo>
                    <a:pt x="1162050" y="6077"/>
                  </a:lnTo>
                  <a:lnTo>
                    <a:pt x="1161583" y="7200"/>
                  </a:lnTo>
                  <a:lnTo>
                    <a:pt x="1159725" y="9060"/>
                  </a:lnTo>
                  <a:lnTo>
                    <a:pt x="1158601" y="9525"/>
                  </a:lnTo>
                  <a:close/>
                </a:path>
                <a:path w="5162550" h="9525">
                  <a:moveTo>
                    <a:pt x="1215751" y="9525"/>
                  </a:moveTo>
                  <a:lnTo>
                    <a:pt x="1203598" y="9525"/>
                  </a:lnTo>
                  <a:lnTo>
                    <a:pt x="1202474" y="9060"/>
                  </a:lnTo>
                  <a:lnTo>
                    <a:pt x="1200616" y="7200"/>
                  </a:lnTo>
                  <a:lnTo>
                    <a:pt x="1200150" y="6077"/>
                  </a:lnTo>
                  <a:lnTo>
                    <a:pt x="1200150" y="3447"/>
                  </a:lnTo>
                  <a:lnTo>
                    <a:pt x="1200616" y="2324"/>
                  </a:lnTo>
                  <a:lnTo>
                    <a:pt x="1202474" y="464"/>
                  </a:lnTo>
                  <a:lnTo>
                    <a:pt x="1203598" y="0"/>
                  </a:lnTo>
                  <a:lnTo>
                    <a:pt x="1215751" y="0"/>
                  </a:lnTo>
                  <a:lnTo>
                    <a:pt x="1216875" y="464"/>
                  </a:lnTo>
                  <a:lnTo>
                    <a:pt x="1218733" y="2324"/>
                  </a:lnTo>
                  <a:lnTo>
                    <a:pt x="1219200" y="3447"/>
                  </a:lnTo>
                  <a:lnTo>
                    <a:pt x="1219200" y="6077"/>
                  </a:lnTo>
                  <a:lnTo>
                    <a:pt x="1218733" y="7200"/>
                  </a:lnTo>
                  <a:lnTo>
                    <a:pt x="1216875" y="9060"/>
                  </a:lnTo>
                  <a:lnTo>
                    <a:pt x="1215751" y="9525"/>
                  </a:lnTo>
                  <a:close/>
                </a:path>
                <a:path w="5162550" h="9525">
                  <a:moveTo>
                    <a:pt x="1272901" y="9525"/>
                  </a:moveTo>
                  <a:lnTo>
                    <a:pt x="1260748" y="9525"/>
                  </a:lnTo>
                  <a:lnTo>
                    <a:pt x="1259624" y="9060"/>
                  </a:lnTo>
                  <a:lnTo>
                    <a:pt x="1257766" y="7200"/>
                  </a:lnTo>
                  <a:lnTo>
                    <a:pt x="1257300" y="6077"/>
                  </a:lnTo>
                  <a:lnTo>
                    <a:pt x="1257300" y="3447"/>
                  </a:lnTo>
                  <a:lnTo>
                    <a:pt x="1257766" y="2324"/>
                  </a:lnTo>
                  <a:lnTo>
                    <a:pt x="1259624" y="464"/>
                  </a:lnTo>
                  <a:lnTo>
                    <a:pt x="1260748" y="0"/>
                  </a:lnTo>
                  <a:lnTo>
                    <a:pt x="1272901" y="0"/>
                  </a:lnTo>
                  <a:lnTo>
                    <a:pt x="1274025" y="464"/>
                  </a:lnTo>
                  <a:lnTo>
                    <a:pt x="1275883" y="2324"/>
                  </a:lnTo>
                  <a:lnTo>
                    <a:pt x="1276350" y="3447"/>
                  </a:lnTo>
                  <a:lnTo>
                    <a:pt x="1276350" y="6077"/>
                  </a:lnTo>
                  <a:lnTo>
                    <a:pt x="1275883" y="7200"/>
                  </a:lnTo>
                  <a:lnTo>
                    <a:pt x="1274025" y="9060"/>
                  </a:lnTo>
                  <a:lnTo>
                    <a:pt x="1272901" y="9525"/>
                  </a:lnTo>
                  <a:close/>
                </a:path>
                <a:path w="5162550" h="9525">
                  <a:moveTo>
                    <a:pt x="1330051" y="9525"/>
                  </a:moveTo>
                  <a:lnTo>
                    <a:pt x="1317898" y="9525"/>
                  </a:lnTo>
                  <a:lnTo>
                    <a:pt x="1316774" y="9060"/>
                  </a:lnTo>
                  <a:lnTo>
                    <a:pt x="1314916" y="7200"/>
                  </a:lnTo>
                  <a:lnTo>
                    <a:pt x="1314450" y="6077"/>
                  </a:lnTo>
                  <a:lnTo>
                    <a:pt x="1314450" y="3447"/>
                  </a:lnTo>
                  <a:lnTo>
                    <a:pt x="1314916" y="2324"/>
                  </a:lnTo>
                  <a:lnTo>
                    <a:pt x="1316774" y="464"/>
                  </a:lnTo>
                  <a:lnTo>
                    <a:pt x="1317898" y="0"/>
                  </a:lnTo>
                  <a:lnTo>
                    <a:pt x="1330051" y="0"/>
                  </a:lnTo>
                  <a:lnTo>
                    <a:pt x="1331175" y="464"/>
                  </a:lnTo>
                  <a:lnTo>
                    <a:pt x="1333033" y="2324"/>
                  </a:lnTo>
                  <a:lnTo>
                    <a:pt x="1333500" y="3447"/>
                  </a:lnTo>
                  <a:lnTo>
                    <a:pt x="1333500" y="6077"/>
                  </a:lnTo>
                  <a:lnTo>
                    <a:pt x="1333033" y="7200"/>
                  </a:lnTo>
                  <a:lnTo>
                    <a:pt x="1331175" y="9060"/>
                  </a:lnTo>
                  <a:lnTo>
                    <a:pt x="1330051" y="9525"/>
                  </a:lnTo>
                  <a:close/>
                </a:path>
                <a:path w="5162550" h="9525">
                  <a:moveTo>
                    <a:pt x="1387201" y="9525"/>
                  </a:moveTo>
                  <a:lnTo>
                    <a:pt x="1375048" y="9525"/>
                  </a:lnTo>
                  <a:lnTo>
                    <a:pt x="1373924" y="9060"/>
                  </a:lnTo>
                  <a:lnTo>
                    <a:pt x="1372066" y="7200"/>
                  </a:lnTo>
                  <a:lnTo>
                    <a:pt x="1371600" y="6077"/>
                  </a:lnTo>
                  <a:lnTo>
                    <a:pt x="1371600" y="3447"/>
                  </a:lnTo>
                  <a:lnTo>
                    <a:pt x="1372066" y="2324"/>
                  </a:lnTo>
                  <a:lnTo>
                    <a:pt x="1373924" y="464"/>
                  </a:lnTo>
                  <a:lnTo>
                    <a:pt x="1375048" y="0"/>
                  </a:lnTo>
                  <a:lnTo>
                    <a:pt x="1387201" y="0"/>
                  </a:lnTo>
                  <a:lnTo>
                    <a:pt x="1388325" y="464"/>
                  </a:lnTo>
                  <a:lnTo>
                    <a:pt x="1390183" y="2324"/>
                  </a:lnTo>
                  <a:lnTo>
                    <a:pt x="1390650" y="3447"/>
                  </a:lnTo>
                  <a:lnTo>
                    <a:pt x="1390650" y="6077"/>
                  </a:lnTo>
                  <a:lnTo>
                    <a:pt x="1390183" y="7200"/>
                  </a:lnTo>
                  <a:lnTo>
                    <a:pt x="1388325" y="9060"/>
                  </a:lnTo>
                  <a:lnTo>
                    <a:pt x="1387201" y="9525"/>
                  </a:lnTo>
                  <a:close/>
                </a:path>
                <a:path w="5162550" h="9525">
                  <a:moveTo>
                    <a:pt x="1444351" y="9525"/>
                  </a:moveTo>
                  <a:lnTo>
                    <a:pt x="1432198" y="9525"/>
                  </a:lnTo>
                  <a:lnTo>
                    <a:pt x="1431074" y="9060"/>
                  </a:lnTo>
                  <a:lnTo>
                    <a:pt x="1429216" y="7200"/>
                  </a:lnTo>
                  <a:lnTo>
                    <a:pt x="1428750" y="6077"/>
                  </a:lnTo>
                  <a:lnTo>
                    <a:pt x="1428750" y="3447"/>
                  </a:lnTo>
                  <a:lnTo>
                    <a:pt x="1429216" y="2324"/>
                  </a:lnTo>
                  <a:lnTo>
                    <a:pt x="1431074" y="464"/>
                  </a:lnTo>
                  <a:lnTo>
                    <a:pt x="1432198" y="0"/>
                  </a:lnTo>
                  <a:lnTo>
                    <a:pt x="1444351" y="0"/>
                  </a:lnTo>
                  <a:lnTo>
                    <a:pt x="1445475" y="464"/>
                  </a:lnTo>
                  <a:lnTo>
                    <a:pt x="1447333" y="2324"/>
                  </a:lnTo>
                  <a:lnTo>
                    <a:pt x="1447800" y="3447"/>
                  </a:lnTo>
                  <a:lnTo>
                    <a:pt x="1447800" y="6077"/>
                  </a:lnTo>
                  <a:lnTo>
                    <a:pt x="1447333" y="7200"/>
                  </a:lnTo>
                  <a:lnTo>
                    <a:pt x="1445475" y="9060"/>
                  </a:lnTo>
                  <a:lnTo>
                    <a:pt x="1444351" y="9525"/>
                  </a:lnTo>
                  <a:close/>
                </a:path>
                <a:path w="5162550" h="9525">
                  <a:moveTo>
                    <a:pt x="1501501" y="9525"/>
                  </a:moveTo>
                  <a:lnTo>
                    <a:pt x="1489348" y="9525"/>
                  </a:lnTo>
                  <a:lnTo>
                    <a:pt x="1488224" y="9060"/>
                  </a:lnTo>
                  <a:lnTo>
                    <a:pt x="1486366" y="7200"/>
                  </a:lnTo>
                  <a:lnTo>
                    <a:pt x="1485900" y="6077"/>
                  </a:lnTo>
                  <a:lnTo>
                    <a:pt x="1485900" y="3447"/>
                  </a:lnTo>
                  <a:lnTo>
                    <a:pt x="1486366" y="2324"/>
                  </a:lnTo>
                  <a:lnTo>
                    <a:pt x="1488224" y="464"/>
                  </a:lnTo>
                  <a:lnTo>
                    <a:pt x="1489348" y="0"/>
                  </a:lnTo>
                  <a:lnTo>
                    <a:pt x="1501501" y="0"/>
                  </a:lnTo>
                  <a:lnTo>
                    <a:pt x="1502625" y="464"/>
                  </a:lnTo>
                  <a:lnTo>
                    <a:pt x="1504483" y="2324"/>
                  </a:lnTo>
                  <a:lnTo>
                    <a:pt x="1504950" y="3447"/>
                  </a:lnTo>
                  <a:lnTo>
                    <a:pt x="1504950" y="6077"/>
                  </a:lnTo>
                  <a:lnTo>
                    <a:pt x="1504483" y="7200"/>
                  </a:lnTo>
                  <a:lnTo>
                    <a:pt x="1502625" y="9060"/>
                  </a:lnTo>
                  <a:lnTo>
                    <a:pt x="1501501" y="9525"/>
                  </a:lnTo>
                  <a:close/>
                </a:path>
                <a:path w="5162550" h="9525">
                  <a:moveTo>
                    <a:pt x="1558651" y="9525"/>
                  </a:moveTo>
                  <a:lnTo>
                    <a:pt x="1546498" y="9525"/>
                  </a:lnTo>
                  <a:lnTo>
                    <a:pt x="1545374" y="9060"/>
                  </a:lnTo>
                  <a:lnTo>
                    <a:pt x="1543516" y="7200"/>
                  </a:lnTo>
                  <a:lnTo>
                    <a:pt x="1543050" y="6077"/>
                  </a:lnTo>
                  <a:lnTo>
                    <a:pt x="1543050" y="3447"/>
                  </a:lnTo>
                  <a:lnTo>
                    <a:pt x="1543516" y="2324"/>
                  </a:lnTo>
                  <a:lnTo>
                    <a:pt x="1545374" y="464"/>
                  </a:lnTo>
                  <a:lnTo>
                    <a:pt x="1546498" y="0"/>
                  </a:lnTo>
                  <a:lnTo>
                    <a:pt x="1558651" y="0"/>
                  </a:lnTo>
                  <a:lnTo>
                    <a:pt x="1559775" y="464"/>
                  </a:lnTo>
                  <a:lnTo>
                    <a:pt x="1561633" y="2324"/>
                  </a:lnTo>
                  <a:lnTo>
                    <a:pt x="1562100" y="3447"/>
                  </a:lnTo>
                  <a:lnTo>
                    <a:pt x="1562100" y="6077"/>
                  </a:lnTo>
                  <a:lnTo>
                    <a:pt x="1561633" y="7200"/>
                  </a:lnTo>
                  <a:lnTo>
                    <a:pt x="1559775" y="9060"/>
                  </a:lnTo>
                  <a:lnTo>
                    <a:pt x="1558651" y="9525"/>
                  </a:lnTo>
                  <a:close/>
                </a:path>
                <a:path w="5162550" h="9525">
                  <a:moveTo>
                    <a:pt x="1615801" y="9525"/>
                  </a:moveTo>
                  <a:lnTo>
                    <a:pt x="1603648" y="9525"/>
                  </a:lnTo>
                  <a:lnTo>
                    <a:pt x="1602524" y="9060"/>
                  </a:lnTo>
                  <a:lnTo>
                    <a:pt x="1600666" y="7200"/>
                  </a:lnTo>
                  <a:lnTo>
                    <a:pt x="1600200" y="6077"/>
                  </a:lnTo>
                  <a:lnTo>
                    <a:pt x="1600200" y="3447"/>
                  </a:lnTo>
                  <a:lnTo>
                    <a:pt x="1600666" y="2324"/>
                  </a:lnTo>
                  <a:lnTo>
                    <a:pt x="1602524" y="464"/>
                  </a:lnTo>
                  <a:lnTo>
                    <a:pt x="1603648" y="0"/>
                  </a:lnTo>
                  <a:lnTo>
                    <a:pt x="1615801" y="0"/>
                  </a:lnTo>
                  <a:lnTo>
                    <a:pt x="1616925" y="464"/>
                  </a:lnTo>
                  <a:lnTo>
                    <a:pt x="1618783" y="2324"/>
                  </a:lnTo>
                  <a:lnTo>
                    <a:pt x="1619250" y="3447"/>
                  </a:lnTo>
                  <a:lnTo>
                    <a:pt x="1619250" y="6077"/>
                  </a:lnTo>
                  <a:lnTo>
                    <a:pt x="1618783" y="7200"/>
                  </a:lnTo>
                  <a:lnTo>
                    <a:pt x="1616925" y="9060"/>
                  </a:lnTo>
                  <a:lnTo>
                    <a:pt x="1615801" y="9525"/>
                  </a:lnTo>
                  <a:close/>
                </a:path>
                <a:path w="5162550" h="9525">
                  <a:moveTo>
                    <a:pt x="1672951" y="9525"/>
                  </a:moveTo>
                  <a:lnTo>
                    <a:pt x="1660798" y="9525"/>
                  </a:lnTo>
                  <a:lnTo>
                    <a:pt x="1659674" y="9060"/>
                  </a:lnTo>
                  <a:lnTo>
                    <a:pt x="1657816" y="7200"/>
                  </a:lnTo>
                  <a:lnTo>
                    <a:pt x="1657350" y="6077"/>
                  </a:lnTo>
                  <a:lnTo>
                    <a:pt x="1657350" y="3447"/>
                  </a:lnTo>
                  <a:lnTo>
                    <a:pt x="1657816" y="2324"/>
                  </a:lnTo>
                  <a:lnTo>
                    <a:pt x="1659674" y="464"/>
                  </a:lnTo>
                  <a:lnTo>
                    <a:pt x="1660798" y="0"/>
                  </a:lnTo>
                  <a:lnTo>
                    <a:pt x="1672951" y="0"/>
                  </a:lnTo>
                  <a:lnTo>
                    <a:pt x="1674075" y="464"/>
                  </a:lnTo>
                  <a:lnTo>
                    <a:pt x="1675933" y="2324"/>
                  </a:lnTo>
                  <a:lnTo>
                    <a:pt x="1676400" y="3447"/>
                  </a:lnTo>
                  <a:lnTo>
                    <a:pt x="1676400" y="6077"/>
                  </a:lnTo>
                  <a:lnTo>
                    <a:pt x="1675933" y="7200"/>
                  </a:lnTo>
                  <a:lnTo>
                    <a:pt x="1674075" y="9060"/>
                  </a:lnTo>
                  <a:lnTo>
                    <a:pt x="1672951" y="9525"/>
                  </a:lnTo>
                  <a:close/>
                </a:path>
                <a:path w="5162550" h="9525">
                  <a:moveTo>
                    <a:pt x="1730102" y="9525"/>
                  </a:moveTo>
                  <a:lnTo>
                    <a:pt x="1717948" y="9525"/>
                  </a:lnTo>
                  <a:lnTo>
                    <a:pt x="1716824" y="9060"/>
                  </a:lnTo>
                  <a:lnTo>
                    <a:pt x="1714966" y="7200"/>
                  </a:lnTo>
                  <a:lnTo>
                    <a:pt x="1714500" y="6077"/>
                  </a:lnTo>
                  <a:lnTo>
                    <a:pt x="1714500" y="3447"/>
                  </a:lnTo>
                  <a:lnTo>
                    <a:pt x="1714966" y="2324"/>
                  </a:lnTo>
                  <a:lnTo>
                    <a:pt x="1716824" y="464"/>
                  </a:lnTo>
                  <a:lnTo>
                    <a:pt x="1717948" y="0"/>
                  </a:lnTo>
                  <a:lnTo>
                    <a:pt x="1730102" y="0"/>
                  </a:lnTo>
                  <a:lnTo>
                    <a:pt x="1731225" y="464"/>
                  </a:lnTo>
                  <a:lnTo>
                    <a:pt x="1733083" y="2324"/>
                  </a:lnTo>
                  <a:lnTo>
                    <a:pt x="1733550" y="3447"/>
                  </a:lnTo>
                  <a:lnTo>
                    <a:pt x="1733550" y="6077"/>
                  </a:lnTo>
                  <a:lnTo>
                    <a:pt x="1733083" y="7200"/>
                  </a:lnTo>
                  <a:lnTo>
                    <a:pt x="1731225" y="9060"/>
                  </a:lnTo>
                  <a:lnTo>
                    <a:pt x="1730102" y="9525"/>
                  </a:lnTo>
                  <a:close/>
                </a:path>
                <a:path w="5162550" h="9525">
                  <a:moveTo>
                    <a:pt x="1787252" y="9525"/>
                  </a:moveTo>
                  <a:lnTo>
                    <a:pt x="1775098" y="9525"/>
                  </a:lnTo>
                  <a:lnTo>
                    <a:pt x="1773974" y="9060"/>
                  </a:lnTo>
                  <a:lnTo>
                    <a:pt x="1772116" y="7200"/>
                  </a:lnTo>
                  <a:lnTo>
                    <a:pt x="1771650" y="6077"/>
                  </a:lnTo>
                  <a:lnTo>
                    <a:pt x="1771650" y="3447"/>
                  </a:lnTo>
                  <a:lnTo>
                    <a:pt x="1772116" y="2324"/>
                  </a:lnTo>
                  <a:lnTo>
                    <a:pt x="1773974" y="464"/>
                  </a:lnTo>
                  <a:lnTo>
                    <a:pt x="1775098" y="0"/>
                  </a:lnTo>
                  <a:lnTo>
                    <a:pt x="1787252" y="0"/>
                  </a:lnTo>
                  <a:lnTo>
                    <a:pt x="1788375" y="464"/>
                  </a:lnTo>
                  <a:lnTo>
                    <a:pt x="1790233" y="2324"/>
                  </a:lnTo>
                  <a:lnTo>
                    <a:pt x="1790700" y="3447"/>
                  </a:lnTo>
                  <a:lnTo>
                    <a:pt x="1790700" y="6077"/>
                  </a:lnTo>
                  <a:lnTo>
                    <a:pt x="1790233" y="7200"/>
                  </a:lnTo>
                  <a:lnTo>
                    <a:pt x="1788375" y="9060"/>
                  </a:lnTo>
                  <a:lnTo>
                    <a:pt x="1787252" y="9525"/>
                  </a:lnTo>
                  <a:close/>
                </a:path>
                <a:path w="5162550" h="9525">
                  <a:moveTo>
                    <a:pt x="1844402" y="9525"/>
                  </a:moveTo>
                  <a:lnTo>
                    <a:pt x="1832248" y="9525"/>
                  </a:lnTo>
                  <a:lnTo>
                    <a:pt x="1831124" y="9060"/>
                  </a:lnTo>
                  <a:lnTo>
                    <a:pt x="1829266" y="7200"/>
                  </a:lnTo>
                  <a:lnTo>
                    <a:pt x="1828800" y="6077"/>
                  </a:lnTo>
                  <a:lnTo>
                    <a:pt x="1828800" y="3447"/>
                  </a:lnTo>
                  <a:lnTo>
                    <a:pt x="1829266" y="2324"/>
                  </a:lnTo>
                  <a:lnTo>
                    <a:pt x="1831124" y="464"/>
                  </a:lnTo>
                  <a:lnTo>
                    <a:pt x="1832248" y="0"/>
                  </a:lnTo>
                  <a:lnTo>
                    <a:pt x="1844402" y="0"/>
                  </a:lnTo>
                  <a:lnTo>
                    <a:pt x="1845525" y="464"/>
                  </a:lnTo>
                  <a:lnTo>
                    <a:pt x="1847383" y="2324"/>
                  </a:lnTo>
                  <a:lnTo>
                    <a:pt x="1847850" y="3447"/>
                  </a:lnTo>
                  <a:lnTo>
                    <a:pt x="1847850" y="6077"/>
                  </a:lnTo>
                  <a:lnTo>
                    <a:pt x="1847383" y="7200"/>
                  </a:lnTo>
                  <a:lnTo>
                    <a:pt x="1845525" y="9060"/>
                  </a:lnTo>
                  <a:lnTo>
                    <a:pt x="1844402" y="9525"/>
                  </a:lnTo>
                  <a:close/>
                </a:path>
                <a:path w="5162550" h="9525">
                  <a:moveTo>
                    <a:pt x="1901552" y="9525"/>
                  </a:moveTo>
                  <a:lnTo>
                    <a:pt x="1889398" y="9525"/>
                  </a:lnTo>
                  <a:lnTo>
                    <a:pt x="1888274" y="9060"/>
                  </a:lnTo>
                  <a:lnTo>
                    <a:pt x="1886416" y="7200"/>
                  </a:lnTo>
                  <a:lnTo>
                    <a:pt x="1885950" y="6077"/>
                  </a:lnTo>
                  <a:lnTo>
                    <a:pt x="1885950" y="3447"/>
                  </a:lnTo>
                  <a:lnTo>
                    <a:pt x="1886416" y="2324"/>
                  </a:lnTo>
                  <a:lnTo>
                    <a:pt x="1888274" y="464"/>
                  </a:lnTo>
                  <a:lnTo>
                    <a:pt x="1889398" y="0"/>
                  </a:lnTo>
                  <a:lnTo>
                    <a:pt x="1901552" y="0"/>
                  </a:lnTo>
                  <a:lnTo>
                    <a:pt x="1902675" y="464"/>
                  </a:lnTo>
                  <a:lnTo>
                    <a:pt x="1904533" y="2324"/>
                  </a:lnTo>
                  <a:lnTo>
                    <a:pt x="1905000" y="3447"/>
                  </a:lnTo>
                  <a:lnTo>
                    <a:pt x="1905000" y="6077"/>
                  </a:lnTo>
                  <a:lnTo>
                    <a:pt x="1904533" y="7200"/>
                  </a:lnTo>
                  <a:lnTo>
                    <a:pt x="1902675" y="9060"/>
                  </a:lnTo>
                  <a:lnTo>
                    <a:pt x="1901552" y="9525"/>
                  </a:lnTo>
                  <a:close/>
                </a:path>
                <a:path w="5162550" h="9525">
                  <a:moveTo>
                    <a:pt x="1958702" y="9525"/>
                  </a:moveTo>
                  <a:lnTo>
                    <a:pt x="1946548" y="9525"/>
                  </a:lnTo>
                  <a:lnTo>
                    <a:pt x="1945424" y="9060"/>
                  </a:lnTo>
                  <a:lnTo>
                    <a:pt x="1943566" y="7200"/>
                  </a:lnTo>
                  <a:lnTo>
                    <a:pt x="1943100" y="6077"/>
                  </a:lnTo>
                  <a:lnTo>
                    <a:pt x="1943100" y="3447"/>
                  </a:lnTo>
                  <a:lnTo>
                    <a:pt x="1943566" y="2324"/>
                  </a:lnTo>
                  <a:lnTo>
                    <a:pt x="1945424" y="464"/>
                  </a:lnTo>
                  <a:lnTo>
                    <a:pt x="1946548" y="0"/>
                  </a:lnTo>
                  <a:lnTo>
                    <a:pt x="1958702" y="0"/>
                  </a:lnTo>
                  <a:lnTo>
                    <a:pt x="1959825" y="464"/>
                  </a:lnTo>
                  <a:lnTo>
                    <a:pt x="1961683" y="2324"/>
                  </a:lnTo>
                  <a:lnTo>
                    <a:pt x="1962150" y="3447"/>
                  </a:lnTo>
                  <a:lnTo>
                    <a:pt x="1962150" y="6077"/>
                  </a:lnTo>
                  <a:lnTo>
                    <a:pt x="1961683" y="7200"/>
                  </a:lnTo>
                  <a:lnTo>
                    <a:pt x="1959825" y="9060"/>
                  </a:lnTo>
                  <a:lnTo>
                    <a:pt x="1958702" y="9525"/>
                  </a:lnTo>
                  <a:close/>
                </a:path>
                <a:path w="5162550" h="9525">
                  <a:moveTo>
                    <a:pt x="2015852" y="9525"/>
                  </a:moveTo>
                  <a:lnTo>
                    <a:pt x="2003698" y="9525"/>
                  </a:lnTo>
                  <a:lnTo>
                    <a:pt x="2002574" y="9060"/>
                  </a:lnTo>
                  <a:lnTo>
                    <a:pt x="2000716" y="7200"/>
                  </a:lnTo>
                  <a:lnTo>
                    <a:pt x="2000250" y="6077"/>
                  </a:lnTo>
                  <a:lnTo>
                    <a:pt x="2000250" y="3447"/>
                  </a:lnTo>
                  <a:lnTo>
                    <a:pt x="2000716" y="2324"/>
                  </a:lnTo>
                  <a:lnTo>
                    <a:pt x="2002574" y="464"/>
                  </a:lnTo>
                  <a:lnTo>
                    <a:pt x="2003698" y="0"/>
                  </a:lnTo>
                  <a:lnTo>
                    <a:pt x="2015852" y="0"/>
                  </a:lnTo>
                  <a:lnTo>
                    <a:pt x="2016975" y="464"/>
                  </a:lnTo>
                  <a:lnTo>
                    <a:pt x="2018833" y="2324"/>
                  </a:lnTo>
                  <a:lnTo>
                    <a:pt x="2019300" y="3447"/>
                  </a:lnTo>
                  <a:lnTo>
                    <a:pt x="2019300" y="6077"/>
                  </a:lnTo>
                  <a:lnTo>
                    <a:pt x="2018833" y="7200"/>
                  </a:lnTo>
                  <a:lnTo>
                    <a:pt x="2016975" y="9060"/>
                  </a:lnTo>
                  <a:lnTo>
                    <a:pt x="2015852" y="9525"/>
                  </a:lnTo>
                  <a:close/>
                </a:path>
                <a:path w="5162550" h="9525">
                  <a:moveTo>
                    <a:pt x="2073002" y="9525"/>
                  </a:moveTo>
                  <a:lnTo>
                    <a:pt x="2060848" y="9525"/>
                  </a:lnTo>
                  <a:lnTo>
                    <a:pt x="2059724" y="9060"/>
                  </a:lnTo>
                  <a:lnTo>
                    <a:pt x="2057866" y="7200"/>
                  </a:lnTo>
                  <a:lnTo>
                    <a:pt x="2057400" y="6077"/>
                  </a:lnTo>
                  <a:lnTo>
                    <a:pt x="2057400" y="3447"/>
                  </a:lnTo>
                  <a:lnTo>
                    <a:pt x="2057866" y="2324"/>
                  </a:lnTo>
                  <a:lnTo>
                    <a:pt x="2059724" y="464"/>
                  </a:lnTo>
                  <a:lnTo>
                    <a:pt x="2060848" y="0"/>
                  </a:lnTo>
                  <a:lnTo>
                    <a:pt x="2073002" y="0"/>
                  </a:lnTo>
                  <a:lnTo>
                    <a:pt x="2074125" y="464"/>
                  </a:lnTo>
                  <a:lnTo>
                    <a:pt x="2075983" y="2324"/>
                  </a:lnTo>
                  <a:lnTo>
                    <a:pt x="2076450" y="3447"/>
                  </a:lnTo>
                  <a:lnTo>
                    <a:pt x="2076450" y="6077"/>
                  </a:lnTo>
                  <a:lnTo>
                    <a:pt x="2075983" y="7200"/>
                  </a:lnTo>
                  <a:lnTo>
                    <a:pt x="2074125" y="9060"/>
                  </a:lnTo>
                  <a:lnTo>
                    <a:pt x="2073002" y="9525"/>
                  </a:lnTo>
                  <a:close/>
                </a:path>
                <a:path w="5162550" h="9525">
                  <a:moveTo>
                    <a:pt x="2130152" y="9525"/>
                  </a:moveTo>
                  <a:lnTo>
                    <a:pt x="2117998" y="9525"/>
                  </a:lnTo>
                  <a:lnTo>
                    <a:pt x="2116874" y="9060"/>
                  </a:lnTo>
                  <a:lnTo>
                    <a:pt x="2115016" y="7200"/>
                  </a:lnTo>
                  <a:lnTo>
                    <a:pt x="2114550" y="6077"/>
                  </a:lnTo>
                  <a:lnTo>
                    <a:pt x="2114550" y="3447"/>
                  </a:lnTo>
                  <a:lnTo>
                    <a:pt x="2115016" y="2324"/>
                  </a:lnTo>
                  <a:lnTo>
                    <a:pt x="2116874" y="464"/>
                  </a:lnTo>
                  <a:lnTo>
                    <a:pt x="2117998" y="0"/>
                  </a:lnTo>
                  <a:lnTo>
                    <a:pt x="2130152" y="0"/>
                  </a:lnTo>
                  <a:lnTo>
                    <a:pt x="2131275" y="464"/>
                  </a:lnTo>
                  <a:lnTo>
                    <a:pt x="2133133" y="2324"/>
                  </a:lnTo>
                  <a:lnTo>
                    <a:pt x="2133600" y="3447"/>
                  </a:lnTo>
                  <a:lnTo>
                    <a:pt x="2133600" y="6077"/>
                  </a:lnTo>
                  <a:lnTo>
                    <a:pt x="2133133" y="7200"/>
                  </a:lnTo>
                  <a:lnTo>
                    <a:pt x="2131275" y="9060"/>
                  </a:lnTo>
                  <a:lnTo>
                    <a:pt x="2130152" y="9525"/>
                  </a:lnTo>
                  <a:close/>
                </a:path>
                <a:path w="5162550" h="9525">
                  <a:moveTo>
                    <a:pt x="2187302" y="9525"/>
                  </a:moveTo>
                  <a:lnTo>
                    <a:pt x="2175148" y="9525"/>
                  </a:lnTo>
                  <a:lnTo>
                    <a:pt x="2174024" y="9060"/>
                  </a:lnTo>
                  <a:lnTo>
                    <a:pt x="2172166" y="7200"/>
                  </a:lnTo>
                  <a:lnTo>
                    <a:pt x="2171700" y="6077"/>
                  </a:lnTo>
                  <a:lnTo>
                    <a:pt x="2171700" y="3447"/>
                  </a:lnTo>
                  <a:lnTo>
                    <a:pt x="2172166" y="2324"/>
                  </a:lnTo>
                  <a:lnTo>
                    <a:pt x="2174024" y="464"/>
                  </a:lnTo>
                  <a:lnTo>
                    <a:pt x="2175148" y="0"/>
                  </a:lnTo>
                  <a:lnTo>
                    <a:pt x="2187302" y="0"/>
                  </a:lnTo>
                  <a:lnTo>
                    <a:pt x="2188425" y="464"/>
                  </a:lnTo>
                  <a:lnTo>
                    <a:pt x="2190283" y="2324"/>
                  </a:lnTo>
                  <a:lnTo>
                    <a:pt x="2190750" y="3447"/>
                  </a:lnTo>
                  <a:lnTo>
                    <a:pt x="2190750" y="6077"/>
                  </a:lnTo>
                  <a:lnTo>
                    <a:pt x="2190283" y="7200"/>
                  </a:lnTo>
                  <a:lnTo>
                    <a:pt x="2188425" y="9060"/>
                  </a:lnTo>
                  <a:lnTo>
                    <a:pt x="2187302" y="9525"/>
                  </a:lnTo>
                  <a:close/>
                </a:path>
                <a:path w="5162550" h="9525">
                  <a:moveTo>
                    <a:pt x="2244452" y="9525"/>
                  </a:moveTo>
                  <a:lnTo>
                    <a:pt x="2232298" y="9525"/>
                  </a:lnTo>
                  <a:lnTo>
                    <a:pt x="2231174" y="9060"/>
                  </a:lnTo>
                  <a:lnTo>
                    <a:pt x="2229316" y="7200"/>
                  </a:lnTo>
                  <a:lnTo>
                    <a:pt x="2228850" y="6077"/>
                  </a:lnTo>
                  <a:lnTo>
                    <a:pt x="2228850" y="3447"/>
                  </a:lnTo>
                  <a:lnTo>
                    <a:pt x="2229316" y="2324"/>
                  </a:lnTo>
                  <a:lnTo>
                    <a:pt x="2231174" y="464"/>
                  </a:lnTo>
                  <a:lnTo>
                    <a:pt x="2232298" y="0"/>
                  </a:lnTo>
                  <a:lnTo>
                    <a:pt x="2244452" y="0"/>
                  </a:lnTo>
                  <a:lnTo>
                    <a:pt x="2245575" y="464"/>
                  </a:lnTo>
                  <a:lnTo>
                    <a:pt x="2247433" y="2324"/>
                  </a:lnTo>
                  <a:lnTo>
                    <a:pt x="2247900" y="3447"/>
                  </a:lnTo>
                  <a:lnTo>
                    <a:pt x="2247900" y="6077"/>
                  </a:lnTo>
                  <a:lnTo>
                    <a:pt x="2247433" y="7200"/>
                  </a:lnTo>
                  <a:lnTo>
                    <a:pt x="2245575" y="9060"/>
                  </a:lnTo>
                  <a:lnTo>
                    <a:pt x="2244452" y="9525"/>
                  </a:lnTo>
                  <a:close/>
                </a:path>
                <a:path w="5162550" h="9525">
                  <a:moveTo>
                    <a:pt x="2301602" y="9525"/>
                  </a:moveTo>
                  <a:lnTo>
                    <a:pt x="2289448" y="9525"/>
                  </a:lnTo>
                  <a:lnTo>
                    <a:pt x="2288324" y="9060"/>
                  </a:lnTo>
                  <a:lnTo>
                    <a:pt x="2286466" y="7200"/>
                  </a:lnTo>
                  <a:lnTo>
                    <a:pt x="2286000" y="6077"/>
                  </a:lnTo>
                  <a:lnTo>
                    <a:pt x="2286000" y="3447"/>
                  </a:lnTo>
                  <a:lnTo>
                    <a:pt x="2286466" y="2324"/>
                  </a:lnTo>
                  <a:lnTo>
                    <a:pt x="2288324" y="464"/>
                  </a:lnTo>
                  <a:lnTo>
                    <a:pt x="2289448" y="0"/>
                  </a:lnTo>
                  <a:lnTo>
                    <a:pt x="2301602" y="0"/>
                  </a:lnTo>
                  <a:lnTo>
                    <a:pt x="2302725" y="464"/>
                  </a:lnTo>
                  <a:lnTo>
                    <a:pt x="2304583" y="2324"/>
                  </a:lnTo>
                  <a:lnTo>
                    <a:pt x="2305050" y="3447"/>
                  </a:lnTo>
                  <a:lnTo>
                    <a:pt x="2305050" y="6077"/>
                  </a:lnTo>
                  <a:lnTo>
                    <a:pt x="2304583" y="7200"/>
                  </a:lnTo>
                  <a:lnTo>
                    <a:pt x="2302725" y="9060"/>
                  </a:lnTo>
                  <a:lnTo>
                    <a:pt x="2301602" y="9525"/>
                  </a:lnTo>
                  <a:close/>
                </a:path>
                <a:path w="5162550" h="9525">
                  <a:moveTo>
                    <a:pt x="2358752" y="9525"/>
                  </a:moveTo>
                  <a:lnTo>
                    <a:pt x="2346598" y="9525"/>
                  </a:lnTo>
                  <a:lnTo>
                    <a:pt x="2345474" y="9060"/>
                  </a:lnTo>
                  <a:lnTo>
                    <a:pt x="2343616" y="7200"/>
                  </a:lnTo>
                  <a:lnTo>
                    <a:pt x="2343150" y="6077"/>
                  </a:lnTo>
                  <a:lnTo>
                    <a:pt x="2343150" y="3447"/>
                  </a:lnTo>
                  <a:lnTo>
                    <a:pt x="2343616" y="2324"/>
                  </a:lnTo>
                  <a:lnTo>
                    <a:pt x="2345474" y="464"/>
                  </a:lnTo>
                  <a:lnTo>
                    <a:pt x="2346598" y="0"/>
                  </a:lnTo>
                  <a:lnTo>
                    <a:pt x="2358752" y="0"/>
                  </a:lnTo>
                  <a:lnTo>
                    <a:pt x="2359875" y="464"/>
                  </a:lnTo>
                  <a:lnTo>
                    <a:pt x="2361733" y="2324"/>
                  </a:lnTo>
                  <a:lnTo>
                    <a:pt x="2362200" y="3447"/>
                  </a:lnTo>
                  <a:lnTo>
                    <a:pt x="2362200" y="6077"/>
                  </a:lnTo>
                  <a:lnTo>
                    <a:pt x="2361733" y="7200"/>
                  </a:lnTo>
                  <a:lnTo>
                    <a:pt x="2359875" y="9060"/>
                  </a:lnTo>
                  <a:lnTo>
                    <a:pt x="2358752" y="9525"/>
                  </a:lnTo>
                  <a:close/>
                </a:path>
                <a:path w="5162550" h="9525">
                  <a:moveTo>
                    <a:pt x="2415902" y="9525"/>
                  </a:moveTo>
                  <a:lnTo>
                    <a:pt x="2403748" y="9525"/>
                  </a:lnTo>
                  <a:lnTo>
                    <a:pt x="2402624" y="9060"/>
                  </a:lnTo>
                  <a:lnTo>
                    <a:pt x="2400766" y="7200"/>
                  </a:lnTo>
                  <a:lnTo>
                    <a:pt x="2400300" y="6077"/>
                  </a:lnTo>
                  <a:lnTo>
                    <a:pt x="2400300" y="3447"/>
                  </a:lnTo>
                  <a:lnTo>
                    <a:pt x="2400766" y="2324"/>
                  </a:lnTo>
                  <a:lnTo>
                    <a:pt x="2402624" y="464"/>
                  </a:lnTo>
                  <a:lnTo>
                    <a:pt x="2403748" y="0"/>
                  </a:lnTo>
                  <a:lnTo>
                    <a:pt x="2415902" y="0"/>
                  </a:lnTo>
                  <a:lnTo>
                    <a:pt x="2417025" y="464"/>
                  </a:lnTo>
                  <a:lnTo>
                    <a:pt x="2418883" y="2324"/>
                  </a:lnTo>
                  <a:lnTo>
                    <a:pt x="2419350" y="3447"/>
                  </a:lnTo>
                  <a:lnTo>
                    <a:pt x="2419350" y="6077"/>
                  </a:lnTo>
                  <a:lnTo>
                    <a:pt x="2418883" y="7200"/>
                  </a:lnTo>
                  <a:lnTo>
                    <a:pt x="2417025" y="9060"/>
                  </a:lnTo>
                  <a:lnTo>
                    <a:pt x="2415902" y="9525"/>
                  </a:lnTo>
                  <a:close/>
                </a:path>
                <a:path w="5162550" h="9525">
                  <a:moveTo>
                    <a:pt x="2473052" y="9525"/>
                  </a:moveTo>
                  <a:lnTo>
                    <a:pt x="2460898" y="9525"/>
                  </a:lnTo>
                  <a:lnTo>
                    <a:pt x="2459774" y="9060"/>
                  </a:lnTo>
                  <a:lnTo>
                    <a:pt x="2457916" y="7200"/>
                  </a:lnTo>
                  <a:lnTo>
                    <a:pt x="2457450" y="6077"/>
                  </a:lnTo>
                  <a:lnTo>
                    <a:pt x="2457450" y="3447"/>
                  </a:lnTo>
                  <a:lnTo>
                    <a:pt x="2457916" y="2324"/>
                  </a:lnTo>
                  <a:lnTo>
                    <a:pt x="2459774" y="464"/>
                  </a:lnTo>
                  <a:lnTo>
                    <a:pt x="2460898" y="0"/>
                  </a:lnTo>
                  <a:lnTo>
                    <a:pt x="2473052" y="0"/>
                  </a:lnTo>
                  <a:lnTo>
                    <a:pt x="2474175" y="464"/>
                  </a:lnTo>
                  <a:lnTo>
                    <a:pt x="2476033" y="2324"/>
                  </a:lnTo>
                  <a:lnTo>
                    <a:pt x="2476500" y="3447"/>
                  </a:lnTo>
                  <a:lnTo>
                    <a:pt x="2476500" y="6077"/>
                  </a:lnTo>
                  <a:lnTo>
                    <a:pt x="2476033" y="7200"/>
                  </a:lnTo>
                  <a:lnTo>
                    <a:pt x="2474175" y="9060"/>
                  </a:lnTo>
                  <a:lnTo>
                    <a:pt x="2473052" y="9525"/>
                  </a:lnTo>
                  <a:close/>
                </a:path>
                <a:path w="5162550" h="9525">
                  <a:moveTo>
                    <a:pt x="2530202" y="9525"/>
                  </a:moveTo>
                  <a:lnTo>
                    <a:pt x="2518048" y="9525"/>
                  </a:lnTo>
                  <a:lnTo>
                    <a:pt x="2516924" y="9060"/>
                  </a:lnTo>
                  <a:lnTo>
                    <a:pt x="2515066" y="7200"/>
                  </a:lnTo>
                  <a:lnTo>
                    <a:pt x="2514600" y="6077"/>
                  </a:lnTo>
                  <a:lnTo>
                    <a:pt x="2514600" y="3447"/>
                  </a:lnTo>
                  <a:lnTo>
                    <a:pt x="2515066" y="2324"/>
                  </a:lnTo>
                  <a:lnTo>
                    <a:pt x="2516924" y="464"/>
                  </a:lnTo>
                  <a:lnTo>
                    <a:pt x="2518048" y="0"/>
                  </a:lnTo>
                  <a:lnTo>
                    <a:pt x="2530202" y="0"/>
                  </a:lnTo>
                  <a:lnTo>
                    <a:pt x="2531325" y="464"/>
                  </a:lnTo>
                  <a:lnTo>
                    <a:pt x="2533183" y="2324"/>
                  </a:lnTo>
                  <a:lnTo>
                    <a:pt x="2533650" y="3447"/>
                  </a:lnTo>
                  <a:lnTo>
                    <a:pt x="2533650" y="6077"/>
                  </a:lnTo>
                  <a:lnTo>
                    <a:pt x="2533183" y="7200"/>
                  </a:lnTo>
                  <a:lnTo>
                    <a:pt x="2531325" y="9060"/>
                  </a:lnTo>
                  <a:lnTo>
                    <a:pt x="2530202" y="9525"/>
                  </a:lnTo>
                  <a:close/>
                </a:path>
                <a:path w="5162550" h="9525">
                  <a:moveTo>
                    <a:pt x="2587352" y="9525"/>
                  </a:moveTo>
                  <a:lnTo>
                    <a:pt x="2575198" y="9525"/>
                  </a:lnTo>
                  <a:lnTo>
                    <a:pt x="2574074" y="9060"/>
                  </a:lnTo>
                  <a:lnTo>
                    <a:pt x="2572216" y="7200"/>
                  </a:lnTo>
                  <a:lnTo>
                    <a:pt x="2571750" y="6077"/>
                  </a:lnTo>
                  <a:lnTo>
                    <a:pt x="2571750" y="3447"/>
                  </a:lnTo>
                  <a:lnTo>
                    <a:pt x="2572216" y="2324"/>
                  </a:lnTo>
                  <a:lnTo>
                    <a:pt x="2574074" y="464"/>
                  </a:lnTo>
                  <a:lnTo>
                    <a:pt x="2575198" y="0"/>
                  </a:lnTo>
                  <a:lnTo>
                    <a:pt x="2587352" y="0"/>
                  </a:lnTo>
                  <a:lnTo>
                    <a:pt x="2588475" y="464"/>
                  </a:lnTo>
                  <a:lnTo>
                    <a:pt x="2590333" y="2324"/>
                  </a:lnTo>
                  <a:lnTo>
                    <a:pt x="2590800" y="3447"/>
                  </a:lnTo>
                  <a:lnTo>
                    <a:pt x="2590800" y="6077"/>
                  </a:lnTo>
                  <a:lnTo>
                    <a:pt x="2590333" y="7200"/>
                  </a:lnTo>
                  <a:lnTo>
                    <a:pt x="2588475" y="9060"/>
                  </a:lnTo>
                  <a:lnTo>
                    <a:pt x="2587352" y="9525"/>
                  </a:lnTo>
                  <a:close/>
                </a:path>
                <a:path w="5162550" h="9525">
                  <a:moveTo>
                    <a:pt x="2644502" y="9525"/>
                  </a:moveTo>
                  <a:lnTo>
                    <a:pt x="2632348" y="9525"/>
                  </a:lnTo>
                  <a:lnTo>
                    <a:pt x="2631224" y="9060"/>
                  </a:lnTo>
                  <a:lnTo>
                    <a:pt x="2629366" y="7200"/>
                  </a:lnTo>
                  <a:lnTo>
                    <a:pt x="2628900" y="6077"/>
                  </a:lnTo>
                  <a:lnTo>
                    <a:pt x="2628900" y="3447"/>
                  </a:lnTo>
                  <a:lnTo>
                    <a:pt x="2629366" y="2324"/>
                  </a:lnTo>
                  <a:lnTo>
                    <a:pt x="2631224" y="464"/>
                  </a:lnTo>
                  <a:lnTo>
                    <a:pt x="2632348" y="0"/>
                  </a:lnTo>
                  <a:lnTo>
                    <a:pt x="2644502" y="0"/>
                  </a:lnTo>
                  <a:lnTo>
                    <a:pt x="2645625" y="464"/>
                  </a:lnTo>
                  <a:lnTo>
                    <a:pt x="2647483" y="2324"/>
                  </a:lnTo>
                  <a:lnTo>
                    <a:pt x="2647950" y="3447"/>
                  </a:lnTo>
                  <a:lnTo>
                    <a:pt x="2647950" y="6077"/>
                  </a:lnTo>
                  <a:lnTo>
                    <a:pt x="2647483" y="7200"/>
                  </a:lnTo>
                  <a:lnTo>
                    <a:pt x="2645625" y="9060"/>
                  </a:lnTo>
                  <a:lnTo>
                    <a:pt x="2644502" y="9525"/>
                  </a:lnTo>
                  <a:close/>
                </a:path>
                <a:path w="5162550" h="9525">
                  <a:moveTo>
                    <a:pt x="2701652" y="9525"/>
                  </a:moveTo>
                  <a:lnTo>
                    <a:pt x="2689498" y="9525"/>
                  </a:lnTo>
                  <a:lnTo>
                    <a:pt x="2688374" y="9060"/>
                  </a:lnTo>
                  <a:lnTo>
                    <a:pt x="2686516" y="7200"/>
                  </a:lnTo>
                  <a:lnTo>
                    <a:pt x="2686050" y="6077"/>
                  </a:lnTo>
                  <a:lnTo>
                    <a:pt x="2686050" y="3447"/>
                  </a:lnTo>
                  <a:lnTo>
                    <a:pt x="2686516" y="2324"/>
                  </a:lnTo>
                  <a:lnTo>
                    <a:pt x="2688374" y="464"/>
                  </a:lnTo>
                  <a:lnTo>
                    <a:pt x="2689498" y="0"/>
                  </a:lnTo>
                  <a:lnTo>
                    <a:pt x="2701652" y="0"/>
                  </a:lnTo>
                  <a:lnTo>
                    <a:pt x="2702775" y="464"/>
                  </a:lnTo>
                  <a:lnTo>
                    <a:pt x="2704633" y="2324"/>
                  </a:lnTo>
                  <a:lnTo>
                    <a:pt x="2705100" y="3447"/>
                  </a:lnTo>
                  <a:lnTo>
                    <a:pt x="2705100" y="6077"/>
                  </a:lnTo>
                  <a:lnTo>
                    <a:pt x="2704633" y="7200"/>
                  </a:lnTo>
                  <a:lnTo>
                    <a:pt x="2702775" y="9060"/>
                  </a:lnTo>
                  <a:lnTo>
                    <a:pt x="2701652" y="9525"/>
                  </a:lnTo>
                  <a:close/>
                </a:path>
                <a:path w="5162550" h="9525">
                  <a:moveTo>
                    <a:pt x="2758802" y="9525"/>
                  </a:moveTo>
                  <a:lnTo>
                    <a:pt x="2746648" y="9525"/>
                  </a:lnTo>
                  <a:lnTo>
                    <a:pt x="2745524" y="9060"/>
                  </a:lnTo>
                  <a:lnTo>
                    <a:pt x="2743666" y="7200"/>
                  </a:lnTo>
                  <a:lnTo>
                    <a:pt x="2743200" y="6077"/>
                  </a:lnTo>
                  <a:lnTo>
                    <a:pt x="2743200" y="3447"/>
                  </a:lnTo>
                  <a:lnTo>
                    <a:pt x="2743666" y="2324"/>
                  </a:lnTo>
                  <a:lnTo>
                    <a:pt x="2745524" y="464"/>
                  </a:lnTo>
                  <a:lnTo>
                    <a:pt x="2746648" y="0"/>
                  </a:lnTo>
                  <a:lnTo>
                    <a:pt x="2758802" y="0"/>
                  </a:lnTo>
                  <a:lnTo>
                    <a:pt x="2759925" y="464"/>
                  </a:lnTo>
                  <a:lnTo>
                    <a:pt x="2761783" y="2324"/>
                  </a:lnTo>
                  <a:lnTo>
                    <a:pt x="2762250" y="3447"/>
                  </a:lnTo>
                  <a:lnTo>
                    <a:pt x="2762250" y="6077"/>
                  </a:lnTo>
                  <a:lnTo>
                    <a:pt x="2761783" y="7200"/>
                  </a:lnTo>
                  <a:lnTo>
                    <a:pt x="2759925" y="9060"/>
                  </a:lnTo>
                  <a:lnTo>
                    <a:pt x="2758802" y="9525"/>
                  </a:lnTo>
                  <a:close/>
                </a:path>
                <a:path w="5162550" h="9525">
                  <a:moveTo>
                    <a:pt x="2815952" y="9525"/>
                  </a:moveTo>
                  <a:lnTo>
                    <a:pt x="2803798" y="9525"/>
                  </a:lnTo>
                  <a:lnTo>
                    <a:pt x="2802674" y="9060"/>
                  </a:lnTo>
                  <a:lnTo>
                    <a:pt x="2800816" y="7200"/>
                  </a:lnTo>
                  <a:lnTo>
                    <a:pt x="2800350" y="6077"/>
                  </a:lnTo>
                  <a:lnTo>
                    <a:pt x="2800350" y="3447"/>
                  </a:lnTo>
                  <a:lnTo>
                    <a:pt x="2800816" y="2324"/>
                  </a:lnTo>
                  <a:lnTo>
                    <a:pt x="2802674" y="464"/>
                  </a:lnTo>
                  <a:lnTo>
                    <a:pt x="2803798" y="0"/>
                  </a:lnTo>
                  <a:lnTo>
                    <a:pt x="2815952" y="0"/>
                  </a:lnTo>
                  <a:lnTo>
                    <a:pt x="2817075" y="464"/>
                  </a:lnTo>
                  <a:lnTo>
                    <a:pt x="2818933" y="2324"/>
                  </a:lnTo>
                  <a:lnTo>
                    <a:pt x="2819400" y="3447"/>
                  </a:lnTo>
                  <a:lnTo>
                    <a:pt x="2819400" y="6077"/>
                  </a:lnTo>
                  <a:lnTo>
                    <a:pt x="2818933" y="7200"/>
                  </a:lnTo>
                  <a:lnTo>
                    <a:pt x="2817075" y="9060"/>
                  </a:lnTo>
                  <a:lnTo>
                    <a:pt x="2815952" y="9525"/>
                  </a:lnTo>
                  <a:close/>
                </a:path>
                <a:path w="5162550" h="9525">
                  <a:moveTo>
                    <a:pt x="2873102" y="9525"/>
                  </a:moveTo>
                  <a:lnTo>
                    <a:pt x="2860948" y="9525"/>
                  </a:lnTo>
                  <a:lnTo>
                    <a:pt x="2859824" y="9060"/>
                  </a:lnTo>
                  <a:lnTo>
                    <a:pt x="2857966" y="7200"/>
                  </a:lnTo>
                  <a:lnTo>
                    <a:pt x="2857500" y="6077"/>
                  </a:lnTo>
                  <a:lnTo>
                    <a:pt x="2857500" y="3447"/>
                  </a:lnTo>
                  <a:lnTo>
                    <a:pt x="2857966" y="2324"/>
                  </a:lnTo>
                  <a:lnTo>
                    <a:pt x="2859824" y="464"/>
                  </a:lnTo>
                  <a:lnTo>
                    <a:pt x="2860948" y="0"/>
                  </a:lnTo>
                  <a:lnTo>
                    <a:pt x="2873102" y="0"/>
                  </a:lnTo>
                  <a:lnTo>
                    <a:pt x="2874225" y="464"/>
                  </a:lnTo>
                  <a:lnTo>
                    <a:pt x="2876083" y="2324"/>
                  </a:lnTo>
                  <a:lnTo>
                    <a:pt x="2876550" y="3447"/>
                  </a:lnTo>
                  <a:lnTo>
                    <a:pt x="2876550" y="6077"/>
                  </a:lnTo>
                  <a:lnTo>
                    <a:pt x="2876083" y="7200"/>
                  </a:lnTo>
                  <a:lnTo>
                    <a:pt x="2874225" y="9060"/>
                  </a:lnTo>
                  <a:lnTo>
                    <a:pt x="2873102" y="9525"/>
                  </a:lnTo>
                  <a:close/>
                </a:path>
                <a:path w="5162550" h="9525">
                  <a:moveTo>
                    <a:pt x="2930252" y="9525"/>
                  </a:moveTo>
                  <a:lnTo>
                    <a:pt x="2918098" y="9525"/>
                  </a:lnTo>
                  <a:lnTo>
                    <a:pt x="2916974" y="9060"/>
                  </a:lnTo>
                  <a:lnTo>
                    <a:pt x="2915116" y="7200"/>
                  </a:lnTo>
                  <a:lnTo>
                    <a:pt x="2914650" y="6077"/>
                  </a:lnTo>
                  <a:lnTo>
                    <a:pt x="2914650" y="3447"/>
                  </a:lnTo>
                  <a:lnTo>
                    <a:pt x="2915116" y="2324"/>
                  </a:lnTo>
                  <a:lnTo>
                    <a:pt x="2916974" y="464"/>
                  </a:lnTo>
                  <a:lnTo>
                    <a:pt x="2918098" y="0"/>
                  </a:lnTo>
                  <a:lnTo>
                    <a:pt x="2930252" y="0"/>
                  </a:lnTo>
                  <a:lnTo>
                    <a:pt x="2931375" y="464"/>
                  </a:lnTo>
                  <a:lnTo>
                    <a:pt x="2933233" y="2324"/>
                  </a:lnTo>
                  <a:lnTo>
                    <a:pt x="2933700" y="3447"/>
                  </a:lnTo>
                  <a:lnTo>
                    <a:pt x="2933700" y="6077"/>
                  </a:lnTo>
                  <a:lnTo>
                    <a:pt x="2933233" y="7200"/>
                  </a:lnTo>
                  <a:lnTo>
                    <a:pt x="2931375" y="9060"/>
                  </a:lnTo>
                  <a:lnTo>
                    <a:pt x="2930252" y="9525"/>
                  </a:lnTo>
                  <a:close/>
                </a:path>
                <a:path w="5162550" h="9525">
                  <a:moveTo>
                    <a:pt x="2987402" y="9525"/>
                  </a:moveTo>
                  <a:lnTo>
                    <a:pt x="2975248" y="9525"/>
                  </a:lnTo>
                  <a:lnTo>
                    <a:pt x="2974124" y="9060"/>
                  </a:lnTo>
                  <a:lnTo>
                    <a:pt x="2972266" y="7200"/>
                  </a:lnTo>
                  <a:lnTo>
                    <a:pt x="2971800" y="6077"/>
                  </a:lnTo>
                  <a:lnTo>
                    <a:pt x="2971800" y="3447"/>
                  </a:lnTo>
                  <a:lnTo>
                    <a:pt x="2972266" y="2324"/>
                  </a:lnTo>
                  <a:lnTo>
                    <a:pt x="2974124" y="464"/>
                  </a:lnTo>
                  <a:lnTo>
                    <a:pt x="2975248" y="0"/>
                  </a:lnTo>
                  <a:lnTo>
                    <a:pt x="2987402" y="0"/>
                  </a:lnTo>
                  <a:lnTo>
                    <a:pt x="2988525" y="464"/>
                  </a:lnTo>
                  <a:lnTo>
                    <a:pt x="2990383" y="2324"/>
                  </a:lnTo>
                  <a:lnTo>
                    <a:pt x="2990850" y="3447"/>
                  </a:lnTo>
                  <a:lnTo>
                    <a:pt x="2990850" y="6077"/>
                  </a:lnTo>
                  <a:lnTo>
                    <a:pt x="2990383" y="7200"/>
                  </a:lnTo>
                  <a:lnTo>
                    <a:pt x="2988525" y="9060"/>
                  </a:lnTo>
                  <a:lnTo>
                    <a:pt x="2987402" y="9525"/>
                  </a:lnTo>
                  <a:close/>
                </a:path>
                <a:path w="5162550" h="9525">
                  <a:moveTo>
                    <a:pt x="3044552" y="9525"/>
                  </a:moveTo>
                  <a:lnTo>
                    <a:pt x="3032398" y="9525"/>
                  </a:lnTo>
                  <a:lnTo>
                    <a:pt x="3031274" y="9060"/>
                  </a:lnTo>
                  <a:lnTo>
                    <a:pt x="3029416" y="7200"/>
                  </a:lnTo>
                  <a:lnTo>
                    <a:pt x="3028950" y="6077"/>
                  </a:lnTo>
                  <a:lnTo>
                    <a:pt x="3028950" y="3447"/>
                  </a:lnTo>
                  <a:lnTo>
                    <a:pt x="3029416" y="2324"/>
                  </a:lnTo>
                  <a:lnTo>
                    <a:pt x="3031274" y="464"/>
                  </a:lnTo>
                  <a:lnTo>
                    <a:pt x="3032398" y="0"/>
                  </a:lnTo>
                  <a:lnTo>
                    <a:pt x="3044552" y="0"/>
                  </a:lnTo>
                  <a:lnTo>
                    <a:pt x="3045675" y="464"/>
                  </a:lnTo>
                  <a:lnTo>
                    <a:pt x="3047533" y="2324"/>
                  </a:lnTo>
                  <a:lnTo>
                    <a:pt x="3048000" y="3447"/>
                  </a:lnTo>
                  <a:lnTo>
                    <a:pt x="3048000" y="6077"/>
                  </a:lnTo>
                  <a:lnTo>
                    <a:pt x="3047533" y="7200"/>
                  </a:lnTo>
                  <a:lnTo>
                    <a:pt x="3045675" y="9060"/>
                  </a:lnTo>
                  <a:lnTo>
                    <a:pt x="3044552" y="9525"/>
                  </a:lnTo>
                  <a:close/>
                </a:path>
                <a:path w="5162550" h="9525">
                  <a:moveTo>
                    <a:pt x="3101702" y="9525"/>
                  </a:moveTo>
                  <a:lnTo>
                    <a:pt x="3089548" y="9525"/>
                  </a:lnTo>
                  <a:lnTo>
                    <a:pt x="3088424" y="9060"/>
                  </a:lnTo>
                  <a:lnTo>
                    <a:pt x="3086566" y="7200"/>
                  </a:lnTo>
                  <a:lnTo>
                    <a:pt x="3086100" y="6077"/>
                  </a:lnTo>
                  <a:lnTo>
                    <a:pt x="3086100" y="3447"/>
                  </a:lnTo>
                  <a:lnTo>
                    <a:pt x="3086566" y="2324"/>
                  </a:lnTo>
                  <a:lnTo>
                    <a:pt x="3088424" y="464"/>
                  </a:lnTo>
                  <a:lnTo>
                    <a:pt x="3089548" y="0"/>
                  </a:lnTo>
                  <a:lnTo>
                    <a:pt x="3101702" y="0"/>
                  </a:lnTo>
                  <a:lnTo>
                    <a:pt x="3102825" y="464"/>
                  </a:lnTo>
                  <a:lnTo>
                    <a:pt x="3104683" y="2324"/>
                  </a:lnTo>
                  <a:lnTo>
                    <a:pt x="3105150" y="3447"/>
                  </a:lnTo>
                  <a:lnTo>
                    <a:pt x="3105150" y="6077"/>
                  </a:lnTo>
                  <a:lnTo>
                    <a:pt x="3104683" y="7200"/>
                  </a:lnTo>
                  <a:lnTo>
                    <a:pt x="3102825" y="9060"/>
                  </a:lnTo>
                  <a:lnTo>
                    <a:pt x="3101702" y="9525"/>
                  </a:lnTo>
                  <a:close/>
                </a:path>
                <a:path w="5162550" h="9525">
                  <a:moveTo>
                    <a:pt x="3158852" y="9525"/>
                  </a:moveTo>
                  <a:lnTo>
                    <a:pt x="3146698" y="9525"/>
                  </a:lnTo>
                  <a:lnTo>
                    <a:pt x="3145574" y="9060"/>
                  </a:lnTo>
                  <a:lnTo>
                    <a:pt x="3143716" y="7200"/>
                  </a:lnTo>
                  <a:lnTo>
                    <a:pt x="3143250" y="6077"/>
                  </a:lnTo>
                  <a:lnTo>
                    <a:pt x="3143250" y="3447"/>
                  </a:lnTo>
                  <a:lnTo>
                    <a:pt x="3143716" y="2324"/>
                  </a:lnTo>
                  <a:lnTo>
                    <a:pt x="3145574" y="464"/>
                  </a:lnTo>
                  <a:lnTo>
                    <a:pt x="3146698" y="0"/>
                  </a:lnTo>
                  <a:lnTo>
                    <a:pt x="3158852" y="0"/>
                  </a:lnTo>
                  <a:lnTo>
                    <a:pt x="3159975" y="464"/>
                  </a:lnTo>
                  <a:lnTo>
                    <a:pt x="3161833" y="2324"/>
                  </a:lnTo>
                  <a:lnTo>
                    <a:pt x="3162300" y="3447"/>
                  </a:lnTo>
                  <a:lnTo>
                    <a:pt x="3162300" y="6077"/>
                  </a:lnTo>
                  <a:lnTo>
                    <a:pt x="3161833" y="7200"/>
                  </a:lnTo>
                  <a:lnTo>
                    <a:pt x="3159975" y="9060"/>
                  </a:lnTo>
                  <a:lnTo>
                    <a:pt x="3158852" y="9525"/>
                  </a:lnTo>
                  <a:close/>
                </a:path>
                <a:path w="5162550" h="9525">
                  <a:moveTo>
                    <a:pt x="3216002" y="9525"/>
                  </a:moveTo>
                  <a:lnTo>
                    <a:pt x="3203848" y="9525"/>
                  </a:lnTo>
                  <a:lnTo>
                    <a:pt x="3202724" y="9060"/>
                  </a:lnTo>
                  <a:lnTo>
                    <a:pt x="3200866" y="7200"/>
                  </a:lnTo>
                  <a:lnTo>
                    <a:pt x="3200400" y="6077"/>
                  </a:lnTo>
                  <a:lnTo>
                    <a:pt x="3200400" y="3447"/>
                  </a:lnTo>
                  <a:lnTo>
                    <a:pt x="3200866" y="2324"/>
                  </a:lnTo>
                  <a:lnTo>
                    <a:pt x="3202724" y="464"/>
                  </a:lnTo>
                  <a:lnTo>
                    <a:pt x="3203848" y="0"/>
                  </a:lnTo>
                  <a:lnTo>
                    <a:pt x="3216002" y="0"/>
                  </a:lnTo>
                  <a:lnTo>
                    <a:pt x="3217125" y="464"/>
                  </a:lnTo>
                  <a:lnTo>
                    <a:pt x="3218983" y="2324"/>
                  </a:lnTo>
                  <a:lnTo>
                    <a:pt x="3219450" y="3447"/>
                  </a:lnTo>
                  <a:lnTo>
                    <a:pt x="3219450" y="6077"/>
                  </a:lnTo>
                  <a:lnTo>
                    <a:pt x="3218983" y="7200"/>
                  </a:lnTo>
                  <a:lnTo>
                    <a:pt x="3217125" y="9060"/>
                  </a:lnTo>
                  <a:lnTo>
                    <a:pt x="3216002" y="9525"/>
                  </a:lnTo>
                  <a:close/>
                </a:path>
                <a:path w="5162550" h="9525">
                  <a:moveTo>
                    <a:pt x="3273152" y="9525"/>
                  </a:moveTo>
                  <a:lnTo>
                    <a:pt x="3260998" y="9525"/>
                  </a:lnTo>
                  <a:lnTo>
                    <a:pt x="3259874" y="9060"/>
                  </a:lnTo>
                  <a:lnTo>
                    <a:pt x="3258016" y="7200"/>
                  </a:lnTo>
                  <a:lnTo>
                    <a:pt x="3257550" y="6077"/>
                  </a:lnTo>
                  <a:lnTo>
                    <a:pt x="3257550" y="3447"/>
                  </a:lnTo>
                  <a:lnTo>
                    <a:pt x="3258016" y="2324"/>
                  </a:lnTo>
                  <a:lnTo>
                    <a:pt x="3259874" y="464"/>
                  </a:lnTo>
                  <a:lnTo>
                    <a:pt x="3260998" y="0"/>
                  </a:lnTo>
                  <a:lnTo>
                    <a:pt x="3273152" y="0"/>
                  </a:lnTo>
                  <a:lnTo>
                    <a:pt x="3274275" y="464"/>
                  </a:lnTo>
                  <a:lnTo>
                    <a:pt x="3276133" y="2324"/>
                  </a:lnTo>
                  <a:lnTo>
                    <a:pt x="3276600" y="3447"/>
                  </a:lnTo>
                  <a:lnTo>
                    <a:pt x="3276600" y="6077"/>
                  </a:lnTo>
                  <a:lnTo>
                    <a:pt x="3276133" y="7200"/>
                  </a:lnTo>
                  <a:lnTo>
                    <a:pt x="3274275" y="9060"/>
                  </a:lnTo>
                  <a:lnTo>
                    <a:pt x="3273152" y="9525"/>
                  </a:lnTo>
                  <a:close/>
                </a:path>
                <a:path w="5162550" h="9525">
                  <a:moveTo>
                    <a:pt x="3330302" y="9525"/>
                  </a:moveTo>
                  <a:lnTo>
                    <a:pt x="3318148" y="9525"/>
                  </a:lnTo>
                  <a:lnTo>
                    <a:pt x="3317024" y="9060"/>
                  </a:lnTo>
                  <a:lnTo>
                    <a:pt x="3315166" y="7200"/>
                  </a:lnTo>
                  <a:lnTo>
                    <a:pt x="3314700" y="6077"/>
                  </a:lnTo>
                  <a:lnTo>
                    <a:pt x="3314700" y="3447"/>
                  </a:lnTo>
                  <a:lnTo>
                    <a:pt x="3315166" y="2324"/>
                  </a:lnTo>
                  <a:lnTo>
                    <a:pt x="3317024" y="464"/>
                  </a:lnTo>
                  <a:lnTo>
                    <a:pt x="3318148" y="0"/>
                  </a:lnTo>
                  <a:lnTo>
                    <a:pt x="3330302" y="0"/>
                  </a:lnTo>
                  <a:lnTo>
                    <a:pt x="3331425" y="464"/>
                  </a:lnTo>
                  <a:lnTo>
                    <a:pt x="3333283" y="2324"/>
                  </a:lnTo>
                  <a:lnTo>
                    <a:pt x="3333750" y="3447"/>
                  </a:lnTo>
                  <a:lnTo>
                    <a:pt x="3333750" y="6077"/>
                  </a:lnTo>
                  <a:lnTo>
                    <a:pt x="3333283" y="7200"/>
                  </a:lnTo>
                  <a:lnTo>
                    <a:pt x="3331425" y="9060"/>
                  </a:lnTo>
                  <a:lnTo>
                    <a:pt x="3330302" y="9525"/>
                  </a:lnTo>
                  <a:close/>
                </a:path>
                <a:path w="5162550" h="9525">
                  <a:moveTo>
                    <a:pt x="3387452" y="9525"/>
                  </a:moveTo>
                  <a:lnTo>
                    <a:pt x="3375298" y="9525"/>
                  </a:lnTo>
                  <a:lnTo>
                    <a:pt x="3374174" y="9060"/>
                  </a:lnTo>
                  <a:lnTo>
                    <a:pt x="3372316" y="7200"/>
                  </a:lnTo>
                  <a:lnTo>
                    <a:pt x="3371850" y="6077"/>
                  </a:lnTo>
                  <a:lnTo>
                    <a:pt x="3371850" y="3447"/>
                  </a:lnTo>
                  <a:lnTo>
                    <a:pt x="3372316" y="2324"/>
                  </a:lnTo>
                  <a:lnTo>
                    <a:pt x="3374174" y="464"/>
                  </a:lnTo>
                  <a:lnTo>
                    <a:pt x="3375298" y="0"/>
                  </a:lnTo>
                  <a:lnTo>
                    <a:pt x="3387452" y="0"/>
                  </a:lnTo>
                  <a:lnTo>
                    <a:pt x="3388576" y="464"/>
                  </a:lnTo>
                  <a:lnTo>
                    <a:pt x="3390433" y="2324"/>
                  </a:lnTo>
                  <a:lnTo>
                    <a:pt x="3390900" y="3447"/>
                  </a:lnTo>
                  <a:lnTo>
                    <a:pt x="3390900" y="6077"/>
                  </a:lnTo>
                  <a:lnTo>
                    <a:pt x="3390433" y="7200"/>
                  </a:lnTo>
                  <a:lnTo>
                    <a:pt x="3388576" y="9060"/>
                  </a:lnTo>
                  <a:lnTo>
                    <a:pt x="3387452" y="9525"/>
                  </a:lnTo>
                  <a:close/>
                </a:path>
                <a:path w="5162550" h="9525">
                  <a:moveTo>
                    <a:pt x="3444602" y="9525"/>
                  </a:moveTo>
                  <a:lnTo>
                    <a:pt x="3432448" y="9525"/>
                  </a:lnTo>
                  <a:lnTo>
                    <a:pt x="3431324" y="9060"/>
                  </a:lnTo>
                  <a:lnTo>
                    <a:pt x="3429466" y="7200"/>
                  </a:lnTo>
                  <a:lnTo>
                    <a:pt x="3429000" y="6077"/>
                  </a:lnTo>
                  <a:lnTo>
                    <a:pt x="3429000" y="3447"/>
                  </a:lnTo>
                  <a:lnTo>
                    <a:pt x="3429466" y="2324"/>
                  </a:lnTo>
                  <a:lnTo>
                    <a:pt x="3431324" y="464"/>
                  </a:lnTo>
                  <a:lnTo>
                    <a:pt x="3432448" y="0"/>
                  </a:lnTo>
                  <a:lnTo>
                    <a:pt x="3444602" y="0"/>
                  </a:lnTo>
                  <a:lnTo>
                    <a:pt x="3445726" y="464"/>
                  </a:lnTo>
                  <a:lnTo>
                    <a:pt x="3447583" y="2324"/>
                  </a:lnTo>
                  <a:lnTo>
                    <a:pt x="3448050" y="3447"/>
                  </a:lnTo>
                  <a:lnTo>
                    <a:pt x="3448050" y="6077"/>
                  </a:lnTo>
                  <a:lnTo>
                    <a:pt x="3447583" y="7200"/>
                  </a:lnTo>
                  <a:lnTo>
                    <a:pt x="3445726" y="9060"/>
                  </a:lnTo>
                  <a:lnTo>
                    <a:pt x="3444602" y="9525"/>
                  </a:lnTo>
                  <a:close/>
                </a:path>
                <a:path w="5162550" h="9525">
                  <a:moveTo>
                    <a:pt x="3501752" y="9525"/>
                  </a:moveTo>
                  <a:lnTo>
                    <a:pt x="3489598" y="9525"/>
                  </a:lnTo>
                  <a:lnTo>
                    <a:pt x="3488474" y="9060"/>
                  </a:lnTo>
                  <a:lnTo>
                    <a:pt x="3486616" y="7200"/>
                  </a:lnTo>
                  <a:lnTo>
                    <a:pt x="3486150" y="6077"/>
                  </a:lnTo>
                  <a:lnTo>
                    <a:pt x="3486150" y="3447"/>
                  </a:lnTo>
                  <a:lnTo>
                    <a:pt x="3486616" y="2324"/>
                  </a:lnTo>
                  <a:lnTo>
                    <a:pt x="3488474" y="464"/>
                  </a:lnTo>
                  <a:lnTo>
                    <a:pt x="3489598" y="0"/>
                  </a:lnTo>
                  <a:lnTo>
                    <a:pt x="3501752" y="0"/>
                  </a:lnTo>
                  <a:lnTo>
                    <a:pt x="3502876" y="464"/>
                  </a:lnTo>
                  <a:lnTo>
                    <a:pt x="3504733" y="2324"/>
                  </a:lnTo>
                  <a:lnTo>
                    <a:pt x="3505200" y="3447"/>
                  </a:lnTo>
                  <a:lnTo>
                    <a:pt x="3505200" y="6077"/>
                  </a:lnTo>
                  <a:lnTo>
                    <a:pt x="3504733" y="7200"/>
                  </a:lnTo>
                  <a:lnTo>
                    <a:pt x="3502876" y="9060"/>
                  </a:lnTo>
                  <a:lnTo>
                    <a:pt x="3501752" y="9525"/>
                  </a:lnTo>
                  <a:close/>
                </a:path>
                <a:path w="5162550" h="9525">
                  <a:moveTo>
                    <a:pt x="3558902" y="9525"/>
                  </a:moveTo>
                  <a:lnTo>
                    <a:pt x="3546748" y="9525"/>
                  </a:lnTo>
                  <a:lnTo>
                    <a:pt x="3545624" y="9060"/>
                  </a:lnTo>
                  <a:lnTo>
                    <a:pt x="3543766" y="7200"/>
                  </a:lnTo>
                  <a:lnTo>
                    <a:pt x="3543300" y="6077"/>
                  </a:lnTo>
                  <a:lnTo>
                    <a:pt x="3543300" y="3447"/>
                  </a:lnTo>
                  <a:lnTo>
                    <a:pt x="3543766" y="2324"/>
                  </a:lnTo>
                  <a:lnTo>
                    <a:pt x="3545624" y="464"/>
                  </a:lnTo>
                  <a:lnTo>
                    <a:pt x="3546748" y="0"/>
                  </a:lnTo>
                  <a:lnTo>
                    <a:pt x="3558902" y="0"/>
                  </a:lnTo>
                  <a:lnTo>
                    <a:pt x="3560026" y="464"/>
                  </a:lnTo>
                  <a:lnTo>
                    <a:pt x="3561883" y="2324"/>
                  </a:lnTo>
                  <a:lnTo>
                    <a:pt x="3562350" y="3447"/>
                  </a:lnTo>
                  <a:lnTo>
                    <a:pt x="3562350" y="6077"/>
                  </a:lnTo>
                  <a:lnTo>
                    <a:pt x="3561883" y="7200"/>
                  </a:lnTo>
                  <a:lnTo>
                    <a:pt x="3560026" y="9060"/>
                  </a:lnTo>
                  <a:lnTo>
                    <a:pt x="3558902" y="9525"/>
                  </a:lnTo>
                  <a:close/>
                </a:path>
                <a:path w="5162550" h="9525">
                  <a:moveTo>
                    <a:pt x="3616052" y="9525"/>
                  </a:moveTo>
                  <a:lnTo>
                    <a:pt x="3603898" y="9525"/>
                  </a:lnTo>
                  <a:lnTo>
                    <a:pt x="3602774" y="9060"/>
                  </a:lnTo>
                  <a:lnTo>
                    <a:pt x="3600916" y="7200"/>
                  </a:lnTo>
                  <a:lnTo>
                    <a:pt x="3600450" y="6077"/>
                  </a:lnTo>
                  <a:lnTo>
                    <a:pt x="3600450" y="3447"/>
                  </a:lnTo>
                  <a:lnTo>
                    <a:pt x="3600916" y="2324"/>
                  </a:lnTo>
                  <a:lnTo>
                    <a:pt x="3602774" y="464"/>
                  </a:lnTo>
                  <a:lnTo>
                    <a:pt x="3603898" y="0"/>
                  </a:lnTo>
                  <a:lnTo>
                    <a:pt x="3616052" y="0"/>
                  </a:lnTo>
                  <a:lnTo>
                    <a:pt x="3617176" y="464"/>
                  </a:lnTo>
                  <a:lnTo>
                    <a:pt x="3619033" y="2324"/>
                  </a:lnTo>
                  <a:lnTo>
                    <a:pt x="3619500" y="3447"/>
                  </a:lnTo>
                  <a:lnTo>
                    <a:pt x="3619500" y="6077"/>
                  </a:lnTo>
                  <a:lnTo>
                    <a:pt x="3619033" y="7200"/>
                  </a:lnTo>
                  <a:lnTo>
                    <a:pt x="3617176" y="9060"/>
                  </a:lnTo>
                  <a:lnTo>
                    <a:pt x="3616052" y="9525"/>
                  </a:lnTo>
                  <a:close/>
                </a:path>
                <a:path w="5162550" h="9525">
                  <a:moveTo>
                    <a:pt x="3673202" y="9525"/>
                  </a:moveTo>
                  <a:lnTo>
                    <a:pt x="3661048" y="9525"/>
                  </a:lnTo>
                  <a:lnTo>
                    <a:pt x="3659924" y="9060"/>
                  </a:lnTo>
                  <a:lnTo>
                    <a:pt x="3658066" y="7200"/>
                  </a:lnTo>
                  <a:lnTo>
                    <a:pt x="3657600" y="6077"/>
                  </a:lnTo>
                  <a:lnTo>
                    <a:pt x="3657600" y="3447"/>
                  </a:lnTo>
                  <a:lnTo>
                    <a:pt x="3658066" y="2324"/>
                  </a:lnTo>
                  <a:lnTo>
                    <a:pt x="3659924" y="464"/>
                  </a:lnTo>
                  <a:lnTo>
                    <a:pt x="3661048" y="0"/>
                  </a:lnTo>
                  <a:lnTo>
                    <a:pt x="3673202" y="0"/>
                  </a:lnTo>
                  <a:lnTo>
                    <a:pt x="3674326" y="464"/>
                  </a:lnTo>
                  <a:lnTo>
                    <a:pt x="3676183" y="2324"/>
                  </a:lnTo>
                  <a:lnTo>
                    <a:pt x="3676650" y="3447"/>
                  </a:lnTo>
                  <a:lnTo>
                    <a:pt x="3676650" y="6077"/>
                  </a:lnTo>
                  <a:lnTo>
                    <a:pt x="3676183" y="7200"/>
                  </a:lnTo>
                  <a:lnTo>
                    <a:pt x="3674326" y="9060"/>
                  </a:lnTo>
                  <a:lnTo>
                    <a:pt x="3673202" y="9525"/>
                  </a:lnTo>
                  <a:close/>
                </a:path>
                <a:path w="5162550" h="9525">
                  <a:moveTo>
                    <a:pt x="3730352" y="9525"/>
                  </a:moveTo>
                  <a:lnTo>
                    <a:pt x="3718198" y="9525"/>
                  </a:lnTo>
                  <a:lnTo>
                    <a:pt x="3717074" y="9060"/>
                  </a:lnTo>
                  <a:lnTo>
                    <a:pt x="3715216" y="7200"/>
                  </a:lnTo>
                  <a:lnTo>
                    <a:pt x="3714750" y="6077"/>
                  </a:lnTo>
                  <a:lnTo>
                    <a:pt x="3714750" y="3447"/>
                  </a:lnTo>
                  <a:lnTo>
                    <a:pt x="3715216" y="2324"/>
                  </a:lnTo>
                  <a:lnTo>
                    <a:pt x="3717074" y="464"/>
                  </a:lnTo>
                  <a:lnTo>
                    <a:pt x="3718198" y="0"/>
                  </a:lnTo>
                  <a:lnTo>
                    <a:pt x="3730352" y="0"/>
                  </a:lnTo>
                  <a:lnTo>
                    <a:pt x="3731476" y="464"/>
                  </a:lnTo>
                  <a:lnTo>
                    <a:pt x="3733333" y="2324"/>
                  </a:lnTo>
                  <a:lnTo>
                    <a:pt x="3733800" y="3447"/>
                  </a:lnTo>
                  <a:lnTo>
                    <a:pt x="3733800" y="6077"/>
                  </a:lnTo>
                  <a:lnTo>
                    <a:pt x="3733333" y="7200"/>
                  </a:lnTo>
                  <a:lnTo>
                    <a:pt x="3731476" y="9060"/>
                  </a:lnTo>
                  <a:lnTo>
                    <a:pt x="3730352" y="9525"/>
                  </a:lnTo>
                  <a:close/>
                </a:path>
                <a:path w="5162550" h="9525">
                  <a:moveTo>
                    <a:pt x="3787502" y="9525"/>
                  </a:moveTo>
                  <a:lnTo>
                    <a:pt x="3775348" y="9525"/>
                  </a:lnTo>
                  <a:lnTo>
                    <a:pt x="3774224" y="9060"/>
                  </a:lnTo>
                  <a:lnTo>
                    <a:pt x="3772366" y="7200"/>
                  </a:lnTo>
                  <a:lnTo>
                    <a:pt x="3771900" y="6077"/>
                  </a:lnTo>
                  <a:lnTo>
                    <a:pt x="3771900" y="3447"/>
                  </a:lnTo>
                  <a:lnTo>
                    <a:pt x="3772366" y="2324"/>
                  </a:lnTo>
                  <a:lnTo>
                    <a:pt x="3774224" y="464"/>
                  </a:lnTo>
                  <a:lnTo>
                    <a:pt x="3775348" y="0"/>
                  </a:lnTo>
                  <a:lnTo>
                    <a:pt x="3787502" y="0"/>
                  </a:lnTo>
                  <a:lnTo>
                    <a:pt x="3788626" y="464"/>
                  </a:lnTo>
                  <a:lnTo>
                    <a:pt x="3790483" y="2324"/>
                  </a:lnTo>
                  <a:lnTo>
                    <a:pt x="3790950" y="3447"/>
                  </a:lnTo>
                  <a:lnTo>
                    <a:pt x="3790950" y="6077"/>
                  </a:lnTo>
                  <a:lnTo>
                    <a:pt x="3790483" y="7200"/>
                  </a:lnTo>
                  <a:lnTo>
                    <a:pt x="3788626" y="9060"/>
                  </a:lnTo>
                  <a:lnTo>
                    <a:pt x="3787502" y="9525"/>
                  </a:lnTo>
                  <a:close/>
                </a:path>
                <a:path w="5162550" h="9525">
                  <a:moveTo>
                    <a:pt x="3844652" y="9525"/>
                  </a:moveTo>
                  <a:lnTo>
                    <a:pt x="3832498" y="9525"/>
                  </a:lnTo>
                  <a:lnTo>
                    <a:pt x="3831374" y="9060"/>
                  </a:lnTo>
                  <a:lnTo>
                    <a:pt x="3829516" y="7200"/>
                  </a:lnTo>
                  <a:lnTo>
                    <a:pt x="3829050" y="6077"/>
                  </a:lnTo>
                  <a:lnTo>
                    <a:pt x="3829050" y="3447"/>
                  </a:lnTo>
                  <a:lnTo>
                    <a:pt x="3829516" y="2324"/>
                  </a:lnTo>
                  <a:lnTo>
                    <a:pt x="3831374" y="464"/>
                  </a:lnTo>
                  <a:lnTo>
                    <a:pt x="3832498" y="0"/>
                  </a:lnTo>
                  <a:lnTo>
                    <a:pt x="3844652" y="0"/>
                  </a:lnTo>
                  <a:lnTo>
                    <a:pt x="3845776" y="464"/>
                  </a:lnTo>
                  <a:lnTo>
                    <a:pt x="3847633" y="2324"/>
                  </a:lnTo>
                  <a:lnTo>
                    <a:pt x="3848100" y="3447"/>
                  </a:lnTo>
                  <a:lnTo>
                    <a:pt x="3848100" y="6077"/>
                  </a:lnTo>
                  <a:lnTo>
                    <a:pt x="3847633" y="7200"/>
                  </a:lnTo>
                  <a:lnTo>
                    <a:pt x="3845776" y="9060"/>
                  </a:lnTo>
                  <a:lnTo>
                    <a:pt x="3844652" y="9525"/>
                  </a:lnTo>
                  <a:close/>
                </a:path>
                <a:path w="5162550" h="9525">
                  <a:moveTo>
                    <a:pt x="3901802" y="9525"/>
                  </a:moveTo>
                  <a:lnTo>
                    <a:pt x="3889648" y="9525"/>
                  </a:lnTo>
                  <a:lnTo>
                    <a:pt x="3888524" y="9060"/>
                  </a:lnTo>
                  <a:lnTo>
                    <a:pt x="3886666" y="7200"/>
                  </a:lnTo>
                  <a:lnTo>
                    <a:pt x="3886200" y="6077"/>
                  </a:lnTo>
                  <a:lnTo>
                    <a:pt x="3886200" y="3447"/>
                  </a:lnTo>
                  <a:lnTo>
                    <a:pt x="3886666" y="2324"/>
                  </a:lnTo>
                  <a:lnTo>
                    <a:pt x="3888524" y="464"/>
                  </a:lnTo>
                  <a:lnTo>
                    <a:pt x="3889648" y="0"/>
                  </a:lnTo>
                  <a:lnTo>
                    <a:pt x="3901802" y="0"/>
                  </a:lnTo>
                  <a:lnTo>
                    <a:pt x="3902926" y="464"/>
                  </a:lnTo>
                  <a:lnTo>
                    <a:pt x="3904783" y="2324"/>
                  </a:lnTo>
                  <a:lnTo>
                    <a:pt x="3905250" y="3447"/>
                  </a:lnTo>
                  <a:lnTo>
                    <a:pt x="3905250" y="6077"/>
                  </a:lnTo>
                  <a:lnTo>
                    <a:pt x="3904783" y="7200"/>
                  </a:lnTo>
                  <a:lnTo>
                    <a:pt x="3902926" y="9060"/>
                  </a:lnTo>
                  <a:lnTo>
                    <a:pt x="3901802" y="9525"/>
                  </a:lnTo>
                  <a:close/>
                </a:path>
                <a:path w="5162550" h="9525">
                  <a:moveTo>
                    <a:pt x="3958952" y="9525"/>
                  </a:moveTo>
                  <a:lnTo>
                    <a:pt x="3946798" y="9525"/>
                  </a:lnTo>
                  <a:lnTo>
                    <a:pt x="3945674" y="9060"/>
                  </a:lnTo>
                  <a:lnTo>
                    <a:pt x="3943816" y="7200"/>
                  </a:lnTo>
                  <a:lnTo>
                    <a:pt x="3943350" y="6077"/>
                  </a:lnTo>
                  <a:lnTo>
                    <a:pt x="3943350" y="3447"/>
                  </a:lnTo>
                  <a:lnTo>
                    <a:pt x="3943816" y="2324"/>
                  </a:lnTo>
                  <a:lnTo>
                    <a:pt x="3945674" y="464"/>
                  </a:lnTo>
                  <a:lnTo>
                    <a:pt x="3946798" y="0"/>
                  </a:lnTo>
                  <a:lnTo>
                    <a:pt x="3958952" y="0"/>
                  </a:lnTo>
                  <a:lnTo>
                    <a:pt x="3960076" y="464"/>
                  </a:lnTo>
                  <a:lnTo>
                    <a:pt x="3961933" y="2324"/>
                  </a:lnTo>
                  <a:lnTo>
                    <a:pt x="3962400" y="3447"/>
                  </a:lnTo>
                  <a:lnTo>
                    <a:pt x="3962400" y="6077"/>
                  </a:lnTo>
                  <a:lnTo>
                    <a:pt x="3961933" y="7200"/>
                  </a:lnTo>
                  <a:lnTo>
                    <a:pt x="3960076" y="9060"/>
                  </a:lnTo>
                  <a:lnTo>
                    <a:pt x="3958952" y="9525"/>
                  </a:lnTo>
                  <a:close/>
                </a:path>
                <a:path w="5162550" h="9525">
                  <a:moveTo>
                    <a:pt x="4016102" y="9525"/>
                  </a:moveTo>
                  <a:lnTo>
                    <a:pt x="4003948" y="9525"/>
                  </a:lnTo>
                  <a:lnTo>
                    <a:pt x="4002824" y="9060"/>
                  </a:lnTo>
                  <a:lnTo>
                    <a:pt x="4000966" y="7200"/>
                  </a:lnTo>
                  <a:lnTo>
                    <a:pt x="4000500" y="6077"/>
                  </a:lnTo>
                  <a:lnTo>
                    <a:pt x="4000500" y="3447"/>
                  </a:lnTo>
                  <a:lnTo>
                    <a:pt x="4000966" y="2324"/>
                  </a:lnTo>
                  <a:lnTo>
                    <a:pt x="4002824" y="464"/>
                  </a:lnTo>
                  <a:lnTo>
                    <a:pt x="4003948" y="0"/>
                  </a:lnTo>
                  <a:lnTo>
                    <a:pt x="4016102" y="0"/>
                  </a:lnTo>
                  <a:lnTo>
                    <a:pt x="4017226" y="464"/>
                  </a:lnTo>
                  <a:lnTo>
                    <a:pt x="4019083" y="2324"/>
                  </a:lnTo>
                  <a:lnTo>
                    <a:pt x="4019550" y="3447"/>
                  </a:lnTo>
                  <a:lnTo>
                    <a:pt x="4019550" y="6077"/>
                  </a:lnTo>
                  <a:lnTo>
                    <a:pt x="4019083" y="7200"/>
                  </a:lnTo>
                  <a:lnTo>
                    <a:pt x="4017226" y="9060"/>
                  </a:lnTo>
                  <a:lnTo>
                    <a:pt x="4016102" y="9525"/>
                  </a:lnTo>
                  <a:close/>
                </a:path>
                <a:path w="5162550" h="9525">
                  <a:moveTo>
                    <a:pt x="4073252" y="9525"/>
                  </a:moveTo>
                  <a:lnTo>
                    <a:pt x="4061098" y="9525"/>
                  </a:lnTo>
                  <a:lnTo>
                    <a:pt x="4059974" y="9060"/>
                  </a:lnTo>
                  <a:lnTo>
                    <a:pt x="4058116" y="7200"/>
                  </a:lnTo>
                  <a:lnTo>
                    <a:pt x="4057650" y="6077"/>
                  </a:lnTo>
                  <a:lnTo>
                    <a:pt x="4057650" y="3447"/>
                  </a:lnTo>
                  <a:lnTo>
                    <a:pt x="4058116" y="2324"/>
                  </a:lnTo>
                  <a:lnTo>
                    <a:pt x="4059974" y="464"/>
                  </a:lnTo>
                  <a:lnTo>
                    <a:pt x="4061098" y="0"/>
                  </a:lnTo>
                  <a:lnTo>
                    <a:pt x="4073252" y="0"/>
                  </a:lnTo>
                  <a:lnTo>
                    <a:pt x="4074376" y="464"/>
                  </a:lnTo>
                  <a:lnTo>
                    <a:pt x="4076233" y="2324"/>
                  </a:lnTo>
                  <a:lnTo>
                    <a:pt x="4076700" y="3447"/>
                  </a:lnTo>
                  <a:lnTo>
                    <a:pt x="4076700" y="6077"/>
                  </a:lnTo>
                  <a:lnTo>
                    <a:pt x="4076233" y="7200"/>
                  </a:lnTo>
                  <a:lnTo>
                    <a:pt x="4074376" y="9060"/>
                  </a:lnTo>
                  <a:lnTo>
                    <a:pt x="4073252" y="9525"/>
                  </a:lnTo>
                  <a:close/>
                </a:path>
                <a:path w="5162550" h="9525">
                  <a:moveTo>
                    <a:pt x="4130402" y="9525"/>
                  </a:moveTo>
                  <a:lnTo>
                    <a:pt x="4118248" y="9525"/>
                  </a:lnTo>
                  <a:lnTo>
                    <a:pt x="4117124" y="9060"/>
                  </a:lnTo>
                  <a:lnTo>
                    <a:pt x="4115266" y="7200"/>
                  </a:lnTo>
                  <a:lnTo>
                    <a:pt x="4114800" y="6077"/>
                  </a:lnTo>
                  <a:lnTo>
                    <a:pt x="4114800" y="3447"/>
                  </a:lnTo>
                  <a:lnTo>
                    <a:pt x="4115266" y="2324"/>
                  </a:lnTo>
                  <a:lnTo>
                    <a:pt x="4117124" y="464"/>
                  </a:lnTo>
                  <a:lnTo>
                    <a:pt x="4118248" y="0"/>
                  </a:lnTo>
                  <a:lnTo>
                    <a:pt x="4130402" y="0"/>
                  </a:lnTo>
                  <a:lnTo>
                    <a:pt x="4131526" y="464"/>
                  </a:lnTo>
                  <a:lnTo>
                    <a:pt x="4133383" y="2324"/>
                  </a:lnTo>
                  <a:lnTo>
                    <a:pt x="4133850" y="3447"/>
                  </a:lnTo>
                  <a:lnTo>
                    <a:pt x="4133850" y="6077"/>
                  </a:lnTo>
                  <a:lnTo>
                    <a:pt x="4133383" y="7200"/>
                  </a:lnTo>
                  <a:lnTo>
                    <a:pt x="4131526" y="9060"/>
                  </a:lnTo>
                  <a:lnTo>
                    <a:pt x="4130402" y="9525"/>
                  </a:lnTo>
                  <a:close/>
                </a:path>
                <a:path w="5162550" h="9525">
                  <a:moveTo>
                    <a:pt x="4187552" y="9525"/>
                  </a:moveTo>
                  <a:lnTo>
                    <a:pt x="4175398" y="9525"/>
                  </a:lnTo>
                  <a:lnTo>
                    <a:pt x="4174274" y="9060"/>
                  </a:lnTo>
                  <a:lnTo>
                    <a:pt x="4172416" y="7200"/>
                  </a:lnTo>
                  <a:lnTo>
                    <a:pt x="4171950" y="6077"/>
                  </a:lnTo>
                  <a:lnTo>
                    <a:pt x="4171950" y="3447"/>
                  </a:lnTo>
                  <a:lnTo>
                    <a:pt x="4172416" y="2324"/>
                  </a:lnTo>
                  <a:lnTo>
                    <a:pt x="4174274" y="464"/>
                  </a:lnTo>
                  <a:lnTo>
                    <a:pt x="4175398" y="0"/>
                  </a:lnTo>
                  <a:lnTo>
                    <a:pt x="4187552" y="0"/>
                  </a:lnTo>
                  <a:lnTo>
                    <a:pt x="4188676" y="464"/>
                  </a:lnTo>
                  <a:lnTo>
                    <a:pt x="4190533" y="2324"/>
                  </a:lnTo>
                  <a:lnTo>
                    <a:pt x="4191000" y="3447"/>
                  </a:lnTo>
                  <a:lnTo>
                    <a:pt x="4191000" y="6077"/>
                  </a:lnTo>
                  <a:lnTo>
                    <a:pt x="4190533" y="7200"/>
                  </a:lnTo>
                  <a:lnTo>
                    <a:pt x="4188676" y="9060"/>
                  </a:lnTo>
                  <a:lnTo>
                    <a:pt x="4187552" y="9525"/>
                  </a:lnTo>
                  <a:close/>
                </a:path>
                <a:path w="5162550" h="9525">
                  <a:moveTo>
                    <a:pt x="4244702" y="9525"/>
                  </a:moveTo>
                  <a:lnTo>
                    <a:pt x="4232548" y="9525"/>
                  </a:lnTo>
                  <a:lnTo>
                    <a:pt x="4231424" y="9060"/>
                  </a:lnTo>
                  <a:lnTo>
                    <a:pt x="4229566" y="7200"/>
                  </a:lnTo>
                  <a:lnTo>
                    <a:pt x="4229100" y="6077"/>
                  </a:lnTo>
                  <a:lnTo>
                    <a:pt x="4229100" y="3447"/>
                  </a:lnTo>
                  <a:lnTo>
                    <a:pt x="4229566" y="2324"/>
                  </a:lnTo>
                  <a:lnTo>
                    <a:pt x="4231424" y="464"/>
                  </a:lnTo>
                  <a:lnTo>
                    <a:pt x="4232548" y="0"/>
                  </a:lnTo>
                  <a:lnTo>
                    <a:pt x="4244702" y="0"/>
                  </a:lnTo>
                  <a:lnTo>
                    <a:pt x="4245826" y="464"/>
                  </a:lnTo>
                  <a:lnTo>
                    <a:pt x="4247683" y="2324"/>
                  </a:lnTo>
                  <a:lnTo>
                    <a:pt x="4248150" y="3447"/>
                  </a:lnTo>
                  <a:lnTo>
                    <a:pt x="4248150" y="6077"/>
                  </a:lnTo>
                  <a:lnTo>
                    <a:pt x="4247683" y="7200"/>
                  </a:lnTo>
                  <a:lnTo>
                    <a:pt x="4245826" y="9060"/>
                  </a:lnTo>
                  <a:lnTo>
                    <a:pt x="4244702" y="9525"/>
                  </a:lnTo>
                  <a:close/>
                </a:path>
                <a:path w="5162550" h="9525">
                  <a:moveTo>
                    <a:pt x="4301852" y="9525"/>
                  </a:moveTo>
                  <a:lnTo>
                    <a:pt x="4289698" y="9525"/>
                  </a:lnTo>
                  <a:lnTo>
                    <a:pt x="4288574" y="9060"/>
                  </a:lnTo>
                  <a:lnTo>
                    <a:pt x="4286716" y="7200"/>
                  </a:lnTo>
                  <a:lnTo>
                    <a:pt x="4286250" y="6077"/>
                  </a:lnTo>
                  <a:lnTo>
                    <a:pt x="4286250" y="3447"/>
                  </a:lnTo>
                  <a:lnTo>
                    <a:pt x="4286716" y="2324"/>
                  </a:lnTo>
                  <a:lnTo>
                    <a:pt x="4288574" y="464"/>
                  </a:lnTo>
                  <a:lnTo>
                    <a:pt x="4289698" y="0"/>
                  </a:lnTo>
                  <a:lnTo>
                    <a:pt x="4301852" y="0"/>
                  </a:lnTo>
                  <a:lnTo>
                    <a:pt x="4302976" y="464"/>
                  </a:lnTo>
                  <a:lnTo>
                    <a:pt x="4304833" y="2324"/>
                  </a:lnTo>
                  <a:lnTo>
                    <a:pt x="4305300" y="3447"/>
                  </a:lnTo>
                  <a:lnTo>
                    <a:pt x="4305300" y="6077"/>
                  </a:lnTo>
                  <a:lnTo>
                    <a:pt x="4304833" y="7200"/>
                  </a:lnTo>
                  <a:lnTo>
                    <a:pt x="4302976" y="9060"/>
                  </a:lnTo>
                  <a:lnTo>
                    <a:pt x="4301852" y="9525"/>
                  </a:lnTo>
                  <a:close/>
                </a:path>
                <a:path w="5162550" h="9525">
                  <a:moveTo>
                    <a:pt x="4359002" y="9525"/>
                  </a:moveTo>
                  <a:lnTo>
                    <a:pt x="4346848" y="9525"/>
                  </a:lnTo>
                  <a:lnTo>
                    <a:pt x="4345724" y="9060"/>
                  </a:lnTo>
                  <a:lnTo>
                    <a:pt x="4343866" y="7200"/>
                  </a:lnTo>
                  <a:lnTo>
                    <a:pt x="4343400" y="6077"/>
                  </a:lnTo>
                  <a:lnTo>
                    <a:pt x="4343400" y="3447"/>
                  </a:lnTo>
                  <a:lnTo>
                    <a:pt x="4343866" y="2324"/>
                  </a:lnTo>
                  <a:lnTo>
                    <a:pt x="4345724" y="464"/>
                  </a:lnTo>
                  <a:lnTo>
                    <a:pt x="4346848" y="0"/>
                  </a:lnTo>
                  <a:lnTo>
                    <a:pt x="4359002" y="0"/>
                  </a:lnTo>
                  <a:lnTo>
                    <a:pt x="4360126" y="464"/>
                  </a:lnTo>
                  <a:lnTo>
                    <a:pt x="4361983" y="2324"/>
                  </a:lnTo>
                  <a:lnTo>
                    <a:pt x="4362450" y="3447"/>
                  </a:lnTo>
                  <a:lnTo>
                    <a:pt x="4362450" y="6077"/>
                  </a:lnTo>
                  <a:lnTo>
                    <a:pt x="4361983" y="7200"/>
                  </a:lnTo>
                  <a:lnTo>
                    <a:pt x="4360126" y="9060"/>
                  </a:lnTo>
                  <a:lnTo>
                    <a:pt x="4359002" y="9525"/>
                  </a:lnTo>
                  <a:close/>
                </a:path>
                <a:path w="5162550" h="9525">
                  <a:moveTo>
                    <a:pt x="4416152" y="9525"/>
                  </a:moveTo>
                  <a:lnTo>
                    <a:pt x="4403998" y="9525"/>
                  </a:lnTo>
                  <a:lnTo>
                    <a:pt x="4402874" y="9060"/>
                  </a:lnTo>
                  <a:lnTo>
                    <a:pt x="4401016" y="7200"/>
                  </a:lnTo>
                  <a:lnTo>
                    <a:pt x="4400550" y="6077"/>
                  </a:lnTo>
                  <a:lnTo>
                    <a:pt x="4400550" y="3447"/>
                  </a:lnTo>
                  <a:lnTo>
                    <a:pt x="4401016" y="2324"/>
                  </a:lnTo>
                  <a:lnTo>
                    <a:pt x="4402874" y="464"/>
                  </a:lnTo>
                  <a:lnTo>
                    <a:pt x="4403998" y="0"/>
                  </a:lnTo>
                  <a:lnTo>
                    <a:pt x="4416152" y="0"/>
                  </a:lnTo>
                  <a:lnTo>
                    <a:pt x="4417276" y="464"/>
                  </a:lnTo>
                  <a:lnTo>
                    <a:pt x="4419133" y="2324"/>
                  </a:lnTo>
                  <a:lnTo>
                    <a:pt x="4419600" y="3447"/>
                  </a:lnTo>
                  <a:lnTo>
                    <a:pt x="4419600" y="6077"/>
                  </a:lnTo>
                  <a:lnTo>
                    <a:pt x="4419133" y="7200"/>
                  </a:lnTo>
                  <a:lnTo>
                    <a:pt x="4417276" y="9060"/>
                  </a:lnTo>
                  <a:lnTo>
                    <a:pt x="4416152" y="9525"/>
                  </a:lnTo>
                  <a:close/>
                </a:path>
                <a:path w="5162550" h="9525">
                  <a:moveTo>
                    <a:pt x="4473302" y="9525"/>
                  </a:moveTo>
                  <a:lnTo>
                    <a:pt x="4461148" y="9525"/>
                  </a:lnTo>
                  <a:lnTo>
                    <a:pt x="4460024" y="9060"/>
                  </a:lnTo>
                  <a:lnTo>
                    <a:pt x="4458166" y="7200"/>
                  </a:lnTo>
                  <a:lnTo>
                    <a:pt x="4457700" y="6077"/>
                  </a:lnTo>
                  <a:lnTo>
                    <a:pt x="4457700" y="3447"/>
                  </a:lnTo>
                  <a:lnTo>
                    <a:pt x="4458166" y="2324"/>
                  </a:lnTo>
                  <a:lnTo>
                    <a:pt x="4460024" y="464"/>
                  </a:lnTo>
                  <a:lnTo>
                    <a:pt x="4461148" y="0"/>
                  </a:lnTo>
                  <a:lnTo>
                    <a:pt x="4473302" y="0"/>
                  </a:lnTo>
                  <a:lnTo>
                    <a:pt x="4474426" y="464"/>
                  </a:lnTo>
                  <a:lnTo>
                    <a:pt x="4476283" y="2324"/>
                  </a:lnTo>
                  <a:lnTo>
                    <a:pt x="4476750" y="3447"/>
                  </a:lnTo>
                  <a:lnTo>
                    <a:pt x="4476750" y="6077"/>
                  </a:lnTo>
                  <a:lnTo>
                    <a:pt x="4476283" y="7200"/>
                  </a:lnTo>
                  <a:lnTo>
                    <a:pt x="4474426" y="9060"/>
                  </a:lnTo>
                  <a:lnTo>
                    <a:pt x="4473302" y="9525"/>
                  </a:lnTo>
                  <a:close/>
                </a:path>
                <a:path w="5162550" h="9525">
                  <a:moveTo>
                    <a:pt x="4530452" y="9525"/>
                  </a:moveTo>
                  <a:lnTo>
                    <a:pt x="4518298" y="9525"/>
                  </a:lnTo>
                  <a:lnTo>
                    <a:pt x="4517174" y="9060"/>
                  </a:lnTo>
                  <a:lnTo>
                    <a:pt x="4515316" y="7200"/>
                  </a:lnTo>
                  <a:lnTo>
                    <a:pt x="4514850" y="6077"/>
                  </a:lnTo>
                  <a:lnTo>
                    <a:pt x="4514850" y="3447"/>
                  </a:lnTo>
                  <a:lnTo>
                    <a:pt x="4515316" y="2324"/>
                  </a:lnTo>
                  <a:lnTo>
                    <a:pt x="4517174" y="464"/>
                  </a:lnTo>
                  <a:lnTo>
                    <a:pt x="4518298" y="0"/>
                  </a:lnTo>
                  <a:lnTo>
                    <a:pt x="4530452" y="0"/>
                  </a:lnTo>
                  <a:lnTo>
                    <a:pt x="4531576" y="464"/>
                  </a:lnTo>
                  <a:lnTo>
                    <a:pt x="4533433" y="2324"/>
                  </a:lnTo>
                  <a:lnTo>
                    <a:pt x="4533900" y="3447"/>
                  </a:lnTo>
                  <a:lnTo>
                    <a:pt x="4533900" y="6077"/>
                  </a:lnTo>
                  <a:lnTo>
                    <a:pt x="4533433" y="7200"/>
                  </a:lnTo>
                  <a:lnTo>
                    <a:pt x="4531576" y="9060"/>
                  </a:lnTo>
                  <a:lnTo>
                    <a:pt x="4530452" y="9525"/>
                  </a:lnTo>
                  <a:close/>
                </a:path>
                <a:path w="5162550" h="9525">
                  <a:moveTo>
                    <a:pt x="4587602" y="9525"/>
                  </a:moveTo>
                  <a:lnTo>
                    <a:pt x="4575448" y="9525"/>
                  </a:lnTo>
                  <a:lnTo>
                    <a:pt x="4574324" y="9060"/>
                  </a:lnTo>
                  <a:lnTo>
                    <a:pt x="4572466" y="7200"/>
                  </a:lnTo>
                  <a:lnTo>
                    <a:pt x="4572000" y="6077"/>
                  </a:lnTo>
                  <a:lnTo>
                    <a:pt x="4572000" y="3447"/>
                  </a:lnTo>
                  <a:lnTo>
                    <a:pt x="4572466" y="2324"/>
                  </a:lnTo>
                  <a:lnTo>
                    <a:pt x="4574324" y="464"/>
                  </a:lnTo>
                  <a:lnTo>
                    <a:pt x="4575448" y="0"/>
                  </a:lnTo>
                  <a:lnTo>
                    <a:pt x="4587602" y="0"/>
                  </a:lnTo>
                  <a:lnTo>
                    <a:pt x="4588726" y="464"/>
                  </a:lnTo>
                  <a:lnTo>
                    <a:pt x="4590583" y="2324"/>
                  </a:lnTo>
                  <a:lnTo>
                    <a:pt x="4591050" y="3447"/>
                  </a:lnTo>
                  <a:lnTo>
                    <a:pt x="4591050" y="6077"/>
                  </a:lnTo>
                  <a:lnTo>
                    <a:pt x="4590583" y="7200"/>
                  </a:lnTo>
                  <a:lnTo>
                    <a:pt x="4588726" y="9060"/>
                  </a:lnTo>
                  <a:lnTo>
                    <a:pt x="4587602" y="9525"/>
                  </a:lnTo>
                  <a:close/>
                </a:path>
                <a:path w="5162550" h="9525">
                  <a:moveTo>
                    <a:pt x="4644752" y="9525"/>
                  </a:moveTo>
                  <a:lnTo>
                    <a:pt x="4632598" y="9525"/>
                  </a:lnTo>
                  <a:lnTo>
                    <a:pt x="4631474" y="9060"/>
                  </a:lnTo>
                  <a:lnTo>
                    <a:pt x="4629616" y="7200"/>
                  </a:lnTo>
                  <a:lnTo>
                    <a:pt x="4629150" y="6077"/>
                  </a:lnTo>
                  <a:lnTo>
                    <a:pt x="4629150" y="3447"/>
                  </a:lnTo>
                  <a:lnTo>
                    <a:pt x="4629616" y="2324"/>
                  </a:lnTo>
                  <a:lnTo>
                    <a:pt x="4631474" y="464"/>
                  </a:lnTo>
                  <a:lnTo>
                    <a:pt x="4632598" y="0"/>
                  </a:lnTo>
                  <a:lnTo>
                    <a:pt x="4644752" y="0"/>
                  </a:lnTo>
                  <a:lnTo>
                    <a:pt x="4645876" y="464"/>
                  </a:lnTo>
                  <a:lnTo>
                    <a:pt x="4647733" y="2324"/>
                  </a:lnTo>
                  <a:lnTo>
                    <a:pt x="4648200" y="3447"/>
                  </a:lnTo>
                  <a:lnTo>
                    <a:pt x="4648200" y="6077"/>
                  </a:lnTo>
                  <a:lnTo>
                    <a:pt x="4647733" y="7200"/>
                  </a:lnTo>
                  <a:lnTo>
                    <a:pt x="4645876" y="9060"/>
                  </a:lnTo>
                  <a:lnTo>
                    <a:pt x="4644752" y="9525"/>
                  </a:lnTo>
                  <a:close/>
                </a:path>
                <a:path w="5162550" h="9525">
                  <a:moveTo>
                    <a:pt x="4701902" y="9525"/>
                  </a:moveTo>
                  <a:lnTo>
                    <a:pt x="4689748" y="9525"/>
                  </a:lnTo>
                  <a:lnTo>
                    <a:pt x="4688624" y="9060"/>
                  </a:lnTo>
                  <a:lnTo>
                    <a:pt x="4686766" y="7200"/>
                  </a:lnTo>
                  <a:lnTo>
                    <a:pt x="4686300" y="6077"/>
                  </a:lnTo>
                  <a:lnTo>
                    <a:pt x="4686300" y="3447"/>
                  </a:lnTo>
                  <a:lnTo>
                    <a:pt x="4686766" y="2324"/>
                  </a:lnTo>
                  <a:lnTo>
                    <a:pt x="4688624" y="464"/>
                  </a:lnTo>
                  <a:lnTo>
                    <a:pt x="4689748" y="0"/>
                  </a:lnTo>
                  <a:lnTo>
                    <a:pt x="4701902" y="0"/>
                  </a:lnTo>
                  <a:lnTo>
                    <a:pt x="4703026" y="464"/>
                  </a:lnTo>
                  <a:lnTo>
                    <a:pt x="4704883" y="2324"/>
                  </a:lnTo>
                  <a:lnTo>
                    <a:pt x="4705350" y="3447"/>
                  </a:lnTo>
                  <a:lnTo>
                    <a:pt x="4705350" y="6077"/>
                  </a:lnTo>
                  <a:lnTo>
                    <a:pt x="4704883" y="7200"/>
                  </a:lnTo>
                  <a:lnTo>
                    <a:pt x="4703026" y="9060"/>
                  </a:lnTo>
                  <a:lnTo>
                    <a:pt x="4701902" y="9525"/>
                  </a:lnTo>
                  <a:close/>
                </a:path>
                <a:path w="5162550" h="9525">
                  <a:moveTo>
                    <a:pt x="4759052" y="9525"/>
                  </a:moveTo>
                  <a:lnTo>
                    <a:pt x="4746898" y="9525"/>
                  </a:lnTo>
                  <a:lnTo>
                    <a:pt x="4745774" y="9060"/>
                  </a:lnTo>
                  <a:lnTo>
                    <a:pt x="4743916" y="7200"/>
                  </a:lnTo>
                  <a:lnTo>
                    <a:pt x="4743450" y="6077"/>
                  </a:lnTo>
                  <a:lnTo>
                    <a:pt x="4743450" y="3447"/>
                  </a:lnTo>
                  <a:lnTo>
                    <a:pt x="4743916" y="2324"/>
                  </a:lnTo>
                  <a:lnTo>
                    <a:pt x="4745774" y="464"/>
                  </a:lnTo>
                  <a:lnTo>
                    <a:pt x="4746898" y="0"/>
                  </a:lnTo>
                  <a:lnTo>
                    <a:pt x="4759052" y="0"/>
                  </a:lnTo>
                  <a:lnTo>
                    <a:pt x="4760176" y="464"/>
                  </a:lnTo>
                  <a:lnTo>
                    <a:pt x="4762033" y="2324"/>
                  </a:lnTo>
                  <a:lnTo>
                    <a:pt x="4762500" y="3447"/>
                  </a:lnTo>
                  <a:lnTo>
                    <a:pt x="4762500" y="6077"/>
                  </a:lnTo>
                  <a:lnTo>
                    <a:pt x="4762033" y="7200"/>
                  </a:lnTo>
                  <a:lnTo>
                    <a:pt x="4760176" y="9060"/>
                  </a:lnTo>
                  <a:lnTo>
                    <a:pt x="4759052" y="9525"/>
                  </a:lnTo>
                  <a:close/>
                </a:path>
                <a:path w="5162550" h="9525">
                  <a:moveTo>
                    <a:pt x="4816202" y="9525"/>
                  </a:moveTo>
                  <a:lnTo>
                    <a:pt x="4804048" y="9525"/>
                  </a:lnTo>
                  <a:lnTo>
                    <a:pt x="4802924" y="9060"/>
                  </a:lnTo>
                  <a:lnTo>
                    <a:pt x="4801066" y="7200"/>
                  </a:lnTo>
                  <a:lnTo>
                    <a:pt x="4800600" y="6077"/>
                  </a:lnTo>
                  <a:lnTo>
                    <a:pt x="4800600" y="3447"/>
                  </a:lnTo>
                  <a:lnTo>
                    <a:pt x="4801066" y="2324"/>
                  </a:lnTo>
                  <a:lnTo>
                    <a:pt x="4802924" y="464"/>
                  </a:lnTo>
                  <a:lnTo>
                    <a:pt x="4804048" y="0"/>
                  </a:lnTo>
                  <a:lnTo>
                    <a:pt x="4816202" y="0"/>
                  </a:lnTo>
                  <a:lnTo>
                    <a:pt x="4817326" y="464"/>
                  </a:lnTo>
                  <a:lnTo>
                    <a:pt x="4819183" y="2324"/>
                  </a:lnTo>
                  <a:lnTo>
                    <a:pt x="4819650" y="3447"/>
                  </a:lnTo>
                  <a:lnTo>
                    <a:pt x="4819650" y="6077"/>
                  </a:lnTo>
                  <a:lnTo>
                    <a:pt x="4819183" y="7200"/>
                  </a:lnTo>
                  <a:lnTo>
                    <a:pt x="4817326" y="9060"/>
                  </a:lnTo>
                  <a:lnTo>
                    <a:pt x="4816202" y="9525"/>
                  </a:lnTo>
                  <a:close/>
                </a:path>
                <a:path w="5162550" h="9525">
                  <a:moveTo>
                    <a:pt x="4873352" y="9525"/>
                  </a:moveTo>
                  <a:lnTo>
                    <a:pt x="4861198" y="9525"/>
                  </a:lnTo>
                  <a:lnTo>
                    <a:pt x="4860074" y="9060"/>
                  </a:lnTo>
                  <a:lnTo>
                    <a:pt x="4858216" y="7200"/>
                  </a:lnTo>
                  <a:lnTo>
                    <a:pt x="4857750" y="6077"/>
                  </a:lnTo>
                  <a:lnTo>
                    <a:pt x="4857750" y="3447"/>
                  </a:lnTo>
                  <a:lnTo>
                    <a:pt x="4858216" y="2324"/>
                  </a:lnTo>
                  <a:lnTo>
                    <a:pt x="4860074" y="464"/>
                  </a:lnTo>
                  <a:lnTo>
                    <a:pt x="4861198" y="0"/>
                  </a:lnTo>
                  <a:lnTo>
                    <a:pt x="4873352" y="0"/>
                  </a:lnTo>
                  <a:lnTo>
                    <a:pt x="4874476" y="464"/>
                  </a:lnTo>
                  <a:lnTo>
                    <a:pt x="4876333" y="2324"/>
                  </a:lnTo>
                  <a:lnTo>
                    <a:pt x="4876800" y="3447"/>
                  </a:lnTo>
                  <a:lnTo>
                    <a:pt x="4876800" y="6077"/>
                  </a:lnTo>
                  <a:lnTo>
                    <a:pt x="4876333" y="7200"/>
                  </a:lnTo>
                  <a:lnTo>
                    <a:pt x="4874476" y="9060"/>
                  </a:lnTo>
                  <a:lnTo>
                    <a:pt x="4873352" y="9525"/>
                  </a:lnTo>
                  <a:close/>
                </a:path>
                <a:path w="5162550" h="9525">
                  <a:moveTo>
                    <a:pt x="4930502" y="9525"/>
                  </a:moveTo>
                  <a:lnTo>
                    <a:pt x="4918348" y="9525"/>
                  </a:lnTo>
                  <a:lnTo>
                    <a:pt x="4917224" y="9060"/>
                  </a:lnTo>
                  <a:lnTo>
                    <a:pt x="4915366" y="7200"/>
                  </a:lnTo>
                  <a:lnTo>
                    <a:pt x="4914900" y="6077"/>
                  </a:lnTo>
                  <a:lnTo>
                    <a:pt x="4914900" y="3447"/>
                  </a:lnTo>
                  <a:lnTo>
                    <a:pt x="4915366" y="2324"/>
                  </a:lnTo>
                  <a:lnTo>
                    <a:pt x="4917224" y="464"/>
                  </a:lnTo>
                  <a:lnTo>
                    <a:pt x="4918348" y="0"/>
                  </a:lnTo>
                  <a:lnTo>
                    <a:pt x="4930502" y="0"/>
                  </a:lnTo>
                  <a:lnTo>
                    <a:pt x="4931626" y="464"/>
                  </a:lnTo>
                  <a:lnTo>
                    <a:pt x="4933483" y="2324"/>
                  </a:lnTo>
                  <a:lnTo>
                    <a:pt x="4933950" y="3447"/>
                  </a:lnTo>
                  <a:lnTo>
                    <a:pt x="4933950" y="6077"/>
                  </a:lnTo>
                  <a:lnTo>
                    <a:pt x="4933483" y="7200"/>
                  </a:lnTo>
                  <a:lnTo>
                    <a:pt x="4931626" y="9060"/>
                  </a:lnTo>
                  <a:lnTo>
                    <a:pt x="4930502" y="9525"/>
                  </a:lnTo>
                  <a:close/>
                </a:path>
                <a:path w="5162550" h="9525">
                  <a:moveTo>
                    <a:pt x="4987652" y="9525"/>
                  </a:moveTo>
                  <a:lnTo>
                    <a:pt x="4975498" y="9525"/>
                  </a:lnTo>
                  <a:lnTo>
                    <a:pt x="4974374" y="9060"/>
                  </a:lnTo>
                  <a:lnTo>
                    <a:pt x="4972516" y="7200"/>
                  </a:lnTo>
                  <a:lnTo>
                    <a:pt x="4972050" y="6077"/>
                  </a:lnTo>
                  <a:lnTo>
                    <a:pt x="4972050" y="3447"/>
                  </a:lnTo>
                  <a:lnTo>
                    <a:pt x="4972516" y="2324"/>
                  </a:lnTo>
                  <a:lnTo>
                    <a:pt x="4974374" y="464"/>
                  </a:lnTo>
                  <a:lnTo>
                    <a:pt x="4975498" y="0"/>
                  </a:lnTo>
                  <a:lnTo>
                    <a:pt x="4987652" y="0"/>
                  </a:lnTo>
                  <a:lnTo>
                    <a:pt x="4988776" y="464"/>
                  </a:lnTo>
                  <a:lnTo>
                    <a:pt x="4990633" y="2324"/>
                  </a:lnTo>
                  <a:lnTo>
                    <a:pt x="4991100" y="3447"/>
                  </a:lnTo>
                  <a:lnTo>
                    <a:pt x="4991100" y="6077"/>
                  </a:lnTo>
                  <a:lnTo>
                    <a:pt x="4990633" y="7200"/>
                  </a:lnTo>
                  <a:lnTo>
                    <a:pt x="4988776" y="9060"/>
                  </a:lnTo>
                  <a:lnTo>
                    <a:pt x="4987652" y="9525"/>
                  </a:lnTo>
                  <a:close/>
                </a:path>
                <a:path w="5162550" h="9525">
                  <a:moveTo>
                    <a:pt x="5044802" y="9525"/>
                  </a:moveTo>
                  <a:lnTo>
                    <a:pt x="5032648" y="9525"/>
                  </a:lnTo>
                  <a:lnTo>
                    <a:pt x="5031524" y="9060"/>
                  </a:lnTo>
                  <a:lnTo>
                    <a:pt x="5029666" y="7200"/>
                  </a:lnTo>
                  <a:lnTo>
                    <a:pt x="5029200" y="6077"/>
                  </a:lnTo>
                  <a:lnTo>
                    <a:pt x="5029200" y="3447"/>
                  </a:lnTo>
                  <a:lnTo>
                    <a:pt x="5029666" y="2324"/>
                  </a:lnTo>
                  <a:lnTo>
                    <a:pt x="5031524" y="464"/>
                  </a:lnTo>
                  <a:lnTo>
                    <a:pt x="5032648" y="0"/>
                  </a:lnTo>
                  <a:lnTo>
                    <a:pt x="5044802" y="0"/>
                  </a:lnTo>
                  <a:lnTo>
                    <a:pt x="5045926" y="464"/>
                  </a:lnTo>
                  <a:lnTo>
                    <a:pt x="5047783" y="2324"/>
                  </a:lnTo>
                  <a:lnTo>
                    <a:pt x="5048250" y="3447"/>
                  </a:lnTo>
                  <a:lnTo>
                    <a:pt x="5048250" y="6077"/>
                  </a:lnTo>
                  <a:lnTo>
                    <a:pt x="5047783" y="7200"/>
                  </a:lnTo>
                  <a:lnTo>
                    <a:pt x="5045926" y="9060"/>
                  </a:lnTo>
                  <a:lnTo>
                    <a:pt x="5044802" y="9525"/>
                  </a:lnTo>
                  <a:close/>
                </a:path>
                <a:path w="5162550" h="9525">
                  <a:moveTo>
                    <a:pt x="5101952" y="9525"/>
                  </a:moveTo>
                  <a:lnTo>
                    <a:pt x="5089798" y="9525"/>
                  </a:lnTo>
                  <a:lnTo>
                    <a:pt x="5088674" y="9060"/>
                  </a:lnTo>
                  <a:lnTo>
                    <a:pt x="5086816" y="7200"/>
                  </a:lnTo>
                  <a:lnTo>
                    <a:pt x="5086350" y="6077"/>
                  </a:lnTo>
                  <a:lnTo>
                    <a:pt x="5086350" y="3447"/>
                  </a:lnTo>
                  <a:lnTo>
                    <a:pt x="5086816" y="2324"/>
                  </a:lnTo>
                  <a:lnTo>
                    <a:pt x="5088674" y="464"/>
                  </a:lnTo>
                  <a:lnTo>
                    <a:pt x="5089798" y="0"/>
                  </a:lnTo>
                  <a:lnTo>
                    <a:pt x="5101952" y="0"/>
                  </a:lnTo>
                  <a:lnTo>
                    <a:pt x="5103076" y="464"/>
                  </a:lnTo>
                  <a:lnTo>
                    <a:pt x="5104933" y="2324"/>
                  </a:lnTo>
                  <a:lnTo>
                    <a:pt x="5105400" y="3447"/>
                  </a:lnTo>
                  <a:lnTo>
                    <a:pt x="5105400" y="6077"/>
                  </a:lnTo>
                  <a:lnTo>
                    <a:pt x="5104933" y="7200"/>
                  </a:lnTo>
                  <a:lnTo>
                    <a:pt x="5103076" y="9060"/>
                  </a:lnTo>
                  <a:lnTo>
                    <a:pt x="5101952" y="9525"/>
                  </a:lnTo>
                  <a:close/>
                </a:path>
                <a:path w="5162550" h="9525">
                  <a:moveTo>
                    <a:pt x="5159102" y="9525"/>
                  </a:moveTo>
                  <a:lnTo>
                    <a:pt x="5146948" y="9525"/>
                  </a:lnTo>
                  <a:lnTo>
                    <a:pt x="5145824" y="9060"/>
                  </a:lnTo>
                  <a:lnTo>
                    <a:pt x="5143966" y="7200"/>
                  </a:lnTo>
                  <a:lnTo>
                    <a:pt x="5143500" y="6077"/>
                  </a:lnTo>
                  <a:lnTo>
                    <a:pt x="5143500" y="3447"/>
                  </a:lnTo>
                  <a:lnTo>
                    <a:pt x="5143966" y="2324"/>
                  </a:lnTo>
                  <a:lnTo>
                    <a:pt x="5145824" y="464"/>
                  </a:lnTo>
                  <a:lnTo>
                    <a:pt x="5146948" y="0"/>
                  </a:lnTo>
                  <a:lnTo>
                    <a:pt x="5159102" y="0"/>
                  </a:lnTo>
                  <a:lnTo>
                    <a:pt x="5160226" y="464"/>
                  </a:lnTo>
                  <a:lnTo>
                    <a:pt x="5162083" y="2324"/>
                  </a:lnTo>
                  <a:lnTo>
                    <a:pt x="5162550" y="3447"/>
                  </a:lnTo>
                  <a:lnTo>
                    <a:pt x="5162550" y="6077"/>
                  </a:lnTo>
                  <a:lnTo>
                    <a:pt x="5162083" y="7200"/>
                  </a:lnTo>
                  <a:lnTo>
                    <a:pt x="5160226" y="9060"/>
                  </a:lnTo>
                  <a:lnTo>
                    <a:pt x="5159102" y="9525"/>
                  </a:lnTo>
                  <a:close/>
                </a:path>
              </a:pathLst>
            </a:custGeom>
            <a:solidFill>
              <a:srgbClr val="C7C6C3"/>
            </a:solidFill>
          </p:spPr>
          <p:txBody>
            <a:bodyPr wrap="square" lIns="0" tIns="0" rIns="0" bIns="0" rtlCol="0"/>
            <a:lstStyle/>
            <a:p>
              <a:endParaRPr/>
            </a:p>
          </p:txBody>
        </p:sp>
      </p:grpSp>
      <p:sp>
        <p:nvSpPr>
          <p:cNvPr id="10" name="object 10"/>
          <p:cNvSpPr txBox="1"/>
          <p:nvPr/>
        </p:nvSpPr>
        <p:spPr>
          <a:xfrm>
            <a:off x="802312" y="5937095"/>
            <a:ext cx="208915" cy="177800"/>
          </a:xfrm>
          <a:prstGeom prst="rect">
            <a:avLst/>
          </a:prstGeom>
        </p:spPr>
        <p:txBody>
          <a:bodyPr vert="horz" wrap="square" lIns="0" tIns="12700" rIns="0" bIns="0" rtlCol="0">
            <a:spAutoFit/>
          </a:bodyPr>
          <a:lstStyle/>
          <a:p>
            <a:pPr marL="12700">
              <a:lnSpc>
                <a:spcPct val="100000"/>
              </a:lnSpc>
              <a:spcBef>
                <a:spcPts val="100"/>
              </a:spcBef>
            </a:pPr>
            <a:r>
              <a:rPr sz="1000" spc="-90" dirty="0">
                <a:solidFill>
                  <a:srgbClr val="605D5C"/>
                </a:solidFill>
                <a:latin typeface="Arial Black"/>
                <a:cs typeface="Arial Black"/>
              </a:rPr>
              <a:t>0%</a:t>
            </a:r>
            <a:endParaRPr sz="1000">
              <a:latin typeface="Arial Black"/>
              <a:cs typeface="Arial Black"/>
            </a:endParaRPr>
          </a:p>
        </p:txBody>
      </p:sp>
      <p:grpSp>
        <p:nvGrpSpPr>
          <p:cNvPr id="11" name="object 11"/>
          <p:cNvGrpSpPr/>
          <p:nvPr/>
        </p:nvGrpSpPr>
        <p:grpSpPr>
          <a:xfrm>
            <a:off x="481711" y="2428876"/>
            <a:ext cx="5769610" cy="4514850"/>
            <a:chOff x="481711" y="2428876"/>
            <a:chExt cx="5769610" cy="4514850"/>
          </a:xfrm>
        </p:grpSpPr>
        <p:sp>
          <p:nvSpPr>
            <p:cNvPr id="12" name="object 12"/>
            <p:cNvSpPr/>
            <p:nvPr/>
          </p:nvSpPr>
          <p:spPr>
            <a:xfrm>
              <a:off x="1088694" y="2428887"/>
              <a:ext cx="5163185" cy="2891790"/>
            </a:xfrm>
            <a:custGeom>
              <a:avLst/>
              <a:gdLst/>
              <a:ahLst/>
              <a:cxnLst/>
              <a:rect l="l" t="t" r="r" b="b"/>
              <a:pathLst>
                <a:path w="5163185" h="2891790">
                  <a:moveTo>
                    <a:pt x="19062" y="2885338"/>
                  </a:moveTo>
                  <a:lnTo>
                    <a:pt x="18592" y="2884208"/>
                  </a:lnTo>
                  <a:lnTo>
                    <a:pt x="16725" y="2882354"/>
                  </a:lnTo>
                  <a:lnTo>
                    <a:pt x="15608" y="2881884"/>
                  </a:lnTo>
                  <a:lnTo>
                    <a:pt x="3454" y="2881884"/>
                  </a:lnTo>
                  <a:lnTo>
                    <a:pt x="2336" y="2882354"/>
                  </a:lnTo>
                  <a:lnTo>
                    <a:pt x="469" y="2884208"/>
                  </a:lnTo>
                  <a:lnTo>
                    <a:pt x="0" y="2885338"/>
                  </a:lnTo>
                  <a:lnTo>
                    <a:pt x="0" y="2887967"/>
                  </a:lnTo>
                  <a:lnTo>
                    <a:pt x="469" y="2889085"/>
                  </a:lnTo>
                  <a:lnTo>
                    <a:pt x="2336" y="2890939"/>
                  </a:lnTo>
                  <a:lnTo>
                    <a:pt x="3454" y="2891409"/>
                  </a:lnTo>
                  <a:lnTo>
                    <a:pt x="15608" y="2891409"/>
                  </a:lnTo>
                  <a:lnTo>
                    <a:pt x="16725" y="2890939"/>
                  </a:lnTo>
                  <a:lnTo>
                    <a:pt x="18592" y="2889085"/>
                  </a:lnTo>
                  <a:lnTo>
                    <a:pt x="19062" y="2887967"/>
                  </a:lnTo>
                  <a:lnTo>
                    <a:pt x="19062" y="2885338"/>
                  </a:lnTo>
                  <a:close/>
                </a:path>
                <a:path w="5163185" h="2891790">
                  <a:moveTo>
                    <a:pt x="19062" y="2164842"/>
                  </a:moveTo>
                  <a:lnTo>
                    <a:pt x="18592" y="2163724"/>
                  </a:lnTo>
                  <a:lnTo>
                    <a:pt x="16725" y="2161870"/>
                  </a:lnTo>
                  <a:lnTo>
                    <a:pt x="15608" y="2161400"/>
                  </a:lnTo>
                  <a:lnTo>
                    <a:pt x="3454" y="2161400"/>
                  </a:lnTo>
                  <a:lnTo>
                    <a:pt x="2336" y="2161870"/>
                  </a:lnTo>
                  <a:lnTo>
                    <a:pt x="469" y="2163724"/>
                  </a:lnTo>
                  <a:lnTo>
                    <a:pt x="0" y="2164842"/>
                  </a:lnTo>
                  <a:lnTo>
                    <a:pt x="0" y="2167471"/>
                  </a:lnTo>
                  <a:lnTo>
                    <a:pt x="469" y="2168601"/>
                  </a:lnTo>
                  <a:lnTo>
                    <a:pt x="2336" y="2170455"/>
                  </a:lnTo>
                  <a:lnTo>
                    <a:pt x="3454" y="2170925"/>
                  </a:lnTo>
                  <a:lnTo>
                    <a:pt x="15608" y="2170925"/>
                  </a:lnTo>
                  <a:lnTo>
                    <a:pt x="16725" y="2170455"/>
                  </a:lnTo>
                  <a:lnTo>
                    <a:pt x="18592" y="2168601"/>
                  </a:lnTo>
                  <a:lnTo>
                    <a:pt x="19062" y="2167471"/>
                  </a:lnTo>
                  <a:lnTo>
                    <a:pt x="19062" y="2164842"/>
                  </a:lnTo>
                  <a:close/>
                </a:path>
                <a:path w="5163185" h="2891790">
                  <a:moveTo>
                    <a:pt x="19062" y="1444396"/>
                  </a:moveTo>
                  <a:lnTo>
                    <a:pt x="18592" y="1443266"/>
                  </a:lnTo>
                  <a:lnTo>
                    <a:pt x="16725" y="1441411"/>
                  </a:lnTo>
                  <a:lnTo>
                    <a:pt x="15608" y="1440942"/>
                  </a:lnTo>
                  <a:lnTo>
                    <a:pt x="3454" y="1440942"/>
                  </a:lnTo>
                  <a:lnTo>
                    <a:pt x="2336" y="1441411"/>
                  </a:lnTo>
                  <a:lnTo>
                    <a:pt x="469" y="1443266"/>
                  </a:lnTo>
                  <a:lnTo>
                    <a:pt x="0" y="1444396"/>
                  </a:lnTo>
                  <a:lnTo>
                    <a:pt x="0" y="1447025"/>
                  </a:lnTo>
                  <a:lnTo>
                    <a:pt x="469" y="1448142"/>
                  </a:lnTo>
                  <a:lnTo>
                    <a:pt x="2336" y="1449997"/>
                  </a:lnTo>
                  <a:lnTo>
                    <a:pt x="3454" y="1450467"/>
                  </a:lnTo>
                  <a:lnTo>
                    <a:pt x="15608" y="1450467"/>
                  </a:lnTo>
                  <a:lnTo>
                    <a:pt x="16725" y="1449997"/>
                  </a:lnTo>
                  <a:lnTo>
                    <a:pt x="18592" y="1448142"/>
                  </a:lnTo>
                  <a:lnTo>
                    <a:pt x="19062" y="1447025"/>
                  </a:lnTo>
                  <a:lnTo>
                    <a:pt x="19062" y="1444396"/>
                  </a:lnTo>
                  <a:close/>
                </a:path>
                <a:path w="5163185" h="2891790">
                  <a:moveTo>
                    <a:pt x="19062" y="723900"/>
                  </a:moveTo>
                  <a:lnTo>
                    <a:pt x="18592" y="722782"/>
                  </a:lnTo>
                  <a:lnTo>
                    <a:pt x="16725" y="720928"/>
                  </a:lnTo>
                  <a:lnTo>
                    <a:pt x="15608" y="720458"/>
                  </a:lnTo>
                  <a:lnTo>
                    <a:pt x="3454" y="720458"/>
                  </a:lnTo>
                  <a:lnTo>
                    <a:pt x="2336" y="720928"/>
                  </a:lnTo>
                  <a:lnTo>
                    <a:pt x="469" y="722782"/>
                  </a:lnTo>
                  <a:lnTo>
                    <a:pt x="0" y="723900"/>
                  </a:lnTo>
                  <a:lnTo>
                    <a:pt x="0" y="726528"/>
                  </a:lnTo>
                  <a:lnTo>
                    <a:pt x="469" y="727659"/>
                  </a:lnTo>
                  <a:lnTo>
                    <a:pt x="2336" y="729513"/>
                  </a:lnTo>
                  <a:lnTo>
                    <a:pt x="3454" y="729983"/>
                  </a:lnTo>
                  <a:lnTo>
                    <a:pt x="15608" y="729983"/>
                  </a:lnTo>
                  <a:lnTo>
                    <a:pt x="16725" y="729513"/>
                  </a:lnTo>
                  <a:lnTo>
                    <a:pt x="18592" y="727659"/>
                  </a:lnTo>
                  <a:lnTo>
                    <a:pt x="19062" y="726528"/>
                  </a:lnTo>
                  <a:lnTo>
                    <a:pt x="19062" y="723900"/>
                  </a:lnTo>
                  <a:close/>
                </a:path>
                <a:path w="5163185" h="2891790">
                  <a:moveTo>
                    <a:pt x="19062" y="3441"/>
                  </a:moveTo>
                  <a:lnTo>
                    <a:pt x="18592" y="2324"/>
                  </a:lnTo>
                  <a:lnTo>
                    <a:pt x="16725" y="457"/>
                  </a:lnTo>
                  <a:lnTo>
                    <a:pt x="15608" y="0"/>
                  </a:lnTo>
                  <a:lnTo>
                    <a:pt x="3454" y="0"/>
                  </a:lnTo>
                  <a:lnTo>
                    <a:pt x="2336" y="457"/>
                  </a:lnTo>
                  <a:lnTo>
                    <a:pt x="469" y="2324"/>
                  </a:lnTo>
                  <a:lnTo>
                    <a:pt x="0" y="3441"/>
                  </a:lnTo>
                  <a:lnTo>
                    <a:pt x="0" y="6070"/>
                  </a:lnTo>
                  <a:lnTo>
                    <a:pt x="469" y="7200"/>
                  </a:lnTo>
                  <a:lnTo>
                    <a:pt x="2336" y="9055"/>
                  </a:lnTo>
                  <a:lnTo>
                    <a:pt x="3454" y="9525"/>
                  </a:lnTo>
                  <a:lnTo>
                    <a:pt x="15608" y="9525"/>
                  </a:lnTo>
                  <a:lnTo>
                    <a:pt x="16725" y="9055"/>
                  </a:lnTo>
                  <a:lnTo>
                    <a:pt x="18592" y="7200"/>
                  </a:lnTo>
                  <a:lnTo>
                    <a:pt x="19062" y="6070"/>
                  </a:lnTo>
                  <a:lnTo>
                    <a:pt x="19062" y="3441"/>
                  </a:lnTo>
                  <a:close/>
                </a:path>
                <a:path w="5163185" h="2891790">
                  <a:moveTo>
                    <a:pt x="76212" y="2885338"/>
                  </a:moveTo>
                  <a:lnTo>
                    <a:pt x="75742" y="2884208"/>
                  </a:lnTo>
                  <a:lnTo>
                    <a:pt x="73875" y="2882354"/>
                  </a:lnTo>
                  <a:lnTo>
                    <a:pt x="72758" y="2881884"/>
                  </a:lnTo>
                  <a:lnTo>
                    <a:pt x="60604" y="2881884"/>
                  </a:lnTo>
                  <a:lnTo>
                    <a:pt x="59486" y="2882354"/>
                  </a:lnTo>
                  <a:lnTo>
                    <a:pt x="57619" y="2884208"/>
                  </a:lnTo>
                  <a:lnTo>
                    <a:pt x="57162" y="2885338"/>
                  </a:lnTo>
                  <a:lnTo>
                    <a:pt x="57162" y="2887967"/>
                  </a:lnTo>
                  <a:lnTo>
                    <a:pt x="57619" y="2889085"/>
                  </a:lnTo>
                  <a:lnTo>
                    <a:pt x="59486" y="2890939"/>
                  </a:lnTo>
                  <a:lnTo>
                    <a:pt x="60604" y="2891409"/>
                  </a:lnTo>
                  <a:lnTo>
                    <a:pt x="72758" y="2891409"/>
                  </a:lnTo>
                  <a:lnTo>
                    <a:pt x="73875" y="2890939"/>
                  </a:lnTo>
                  <a:lnTo>
                    <a:pt x="75742" y="2889085"/>
                  </a:lnTo>
                  <a:lnTo>
                    <a:pt x="76212" y="2887967"/>
                  </a:lnTo>
                  <a:lnTo>
                    <a:pt x="76212" y="2885338"/>
                  </a:lnTo>
                  <a:close/>
                </a:path>
                <a:path w="5163185" h="2891790">
                  <a:moveTo>
                    <a:pt x="76212" y="2164842"/>
                  </a:moveTo>
                  <a:lnTo>
                    <a:pt x="75742" y="2163724"/>
                  </a:lnTo>
                  <a:lnTo>
                    <a:pt x="73875" y="2161870"/>
                  </a:lnTo>
                  <a:lnTo>
                    <a:pt x="72758" y="2161400"/>
                  </a:lnTo>
                  <a:lnTo>
                    <a:pt x="60604" y="2161400"/>
                  </a:lnTo>
                  <a:lnTo>
                    <a:pt x="59486" y="2161870"/>
                  </a:lnTo>
                  <a:lnTo>
                    <a:pt x="57619" y="2163724"/>
                  </a:lnTo>
                  <a:lnTo>
                    <a:pt x="57162" y="2164842"/>
                  </a:lnTo>
                  <a:lnTo>
                    <a:pt x="57162" y="2167471"/>
                  </a:lnTo>
                  <a:lnTo>
                    <a:pt x="57619" y="2168601"/>
                  </a:lnTo>
                  <a:lnTo>
                    <a:pt x="59486" y="2170455"/>
                  </a:lnTo>
                  <a:lnTo>
                    <a:pt x="60604" y="2170925"/>
                  </a:lnTo>
                  <a:lnTo>
                    <a:pt x="72758" y="2170925"/>
                  </a:lnTo>
                  <a:lnTo>
                    <a:pt x="73875" y="2170455"/>
                  </a:lnTo>
                  <a:lnTo>
                    <a:pt x="75742" y="2168601"/>
                  </a:lnTo>
                  <a:lnTo>
                    <a:pt x="76212" y="2167471"/>
                  </a:lnTo>
                  <a:lnTo>
                    <a:pt x="76212" y="2164842"/>
                  </a:lnTo>
                  <a:close/>
                </a:path>
                <a:path w="5163185" h="2891790">
                  <a:moveTo>
                    <a:pt x="76212" y="1444396"/>
                  </a:moveTo>
                  <a:lnTo>
                    <a:pt x="75742" y="1443266"/>
                  </a:lnTo>
                  <a:lnTo>
                    <a:pt x="73875" y="1441411"/>
                  </a:lnTo>
                  <a:lnTo>
                    <a:pt x="72758" y="1440942"/>
                  </a:lnTo>
                  <a:lnTo>
                    <a:pt x="60604" y="1440942"/>
                  </a:lnTo>
                  <a:lnTo>
                    <a:pt x="59486" y="1441411"/>
                  </a:lnTo>
                  <a:lnTo>
                    <a:pt x="57619" y="1443266"/>
                  </a:lnTo>
                  <a:lnTo>
                    <a:pt x="57162" y="1444396"/>
                  </a:lnTo>
                  <a:lnTo>
                    <a:pt x="57162" y="1447025"/>
                  </a:lnTo>
                  <a:lnTo>
                    <a:pt x="57619" y="1448142"/>
                  </a:lnTo>
                  <a:lnTo>
                    <a:pt x="59486" y="1449997"/>
                  </a:lnTo>
                  <a:lnTo>
                    <a:pt x="60604" y="1450467"/>
                  </a:lnTo>
                  <a:lnTo>
                    <a:pt x="72758" y="1450467"/>
                  </a:lnTo>
                  <a:lnTo>
                    <a:pt x="73875" y="1449997"/>
                  </a:lnTo>
                  <a:lnTo>
                    <a:pt x="75742" y="1448142"/>
                  </a:lnTo>
                  <a:lnTo>
                    <a:pt x="76212" y="1447025"/>
                  </a:lnTo>
                  <a:lnTo>
                    <a:pt x="76212" y="1444396"/>
                  </a:lnTo>
                  <a:close/>
                </a:path>
                <a:path w="5163185" h="2891790">
                  <a:moveTo>
                    <a:pt x="76212" y="723900"/>
                  </a:moveTo>
                  <a:lnTo>
                    <a:pt x="75742" y="722782"/>
                  </a:lnTo>
                  <a:lnTo>
                    <a:pt x="73875" y="720928"/>
                  </a:lnTo>
                  <a:lnTo>
                    <a:pt x="72758" y="720458"/>
                  </a:lnTo>
                  <a:lnTo>
                    <a:pt x="60604" y="720458"/>
                  </a:lnTo>
                  <a:lnTo>
                    <a:pt x="59486" y="720928"/>
                  </a:lnTo>
                  <a:lnTo>
                    <a:pt x="57619" y="722782"/>
                  </a:lnTo>
                  <a:lnTo>
                    <a:pt x="57162" y="723900"/>
                  </a:lnTo>
                  <a:lnTo>
                    <a:pt x="57162" y="726528"/>
                  </a:lnTo>
                  <a:lnTo>
                    <a:pt x="57619" y="727659"/>
                  </a:lnTo>
                  <a:lnTo>
                    <a:pt x="59486" y="729513"/>
                  </a:lnTo>
                  <a:lnTo>
                    <a:pt x="60604" y="729983"/>
                  </a:lnTo>
                  <a:lnTo>
                    <a:pt x="72758" y="729983"/>
                  </a:lnTo>
                  <a:lnTo>
                    <a:pt x="73875" y="729513"/>
                  </a:lnTo>
                  <a:lnTo>
                    <a:pt x="75742" y="727659"/>
                  </a:lnTo>
                  <a:lnTo>
                    <a:pt x="76212" y="726528"/>
                  </a:lnTo>
                  <a:lnTo>
                    <a:pt x="76212" y="723900"/>
                  </a:lnTo>
                  <a:close/>
                </a:path>
                <a:path w="5163185" h="2891790">
                  <a:moveTo>
                    <a:pt x="76212" y="3441"/>
                  </a:moveTo>
                  <a:lnTo>
                    <a:pt x="75742" y="2324"/>
                  </a:lnTo>
                  <a:lnTo>
                    <a:pt x="73875" y="457"/>
                  </a:lnTo>
                  <a:lnTo>
                    <a:pt x="72758" y="0"/>
                  </a:lnTo>
                  <a:lnTo>
                    <a:pt x="60604" y="0"/>
                  </a:lnTo>
                  <a:lnTo>
                    <a:pt x="59486" y="457"/>
                  </a:lnTo>
                  <a:lnTo>
                    <a:pt x="57619" y="2324"/>
                  </a:lnTo>
                  <a:lnTo>
                    <a:pt x="57162" y="3441"/>
                  </a:lnTo>
                  <a:lnTo>
                    <a:pt x="57162" y="6070"/>
                  </a:lnTo>
                  <a:lnTo>
                    <a:pt x="57619" y="7200"/>
                  </a:lnTo>
                  <a:lnTo>
                    <a:pt x="59486" y="9055"/>
                  </a:lnTo>
                  <a:lnTo>
                    <a:pt x="60604" y="9525"/>
                  </a:lnTo>
                  <a:lnTo>
                    <a:pt x="72758" y="9525"/>
                  </a:lnTo>
                  <a:lnTo>
                    <a:pt x="73875" y="9055"/>
                  </a:lnTo>
                  <a:lnTo>
                    <a:pt x="75742" y="7200"/>
                  </a:lnTo>
                  <a:lnTo>
                    <a:pt x="76212" y="6070"/>
                  </a:lnTo>
                  <a:lnTo>
                    <a:pt x="76212" y="3441"/>
                  </a:lnTo>
                  <a:close/>
                </a:path>
                <a:path w="5163185" h="2891790">
                  <a:moveTo>
                    <a:pt x="133362" y="2885338"/>
                  </a:moveTo>
                  <a:lnTo>
                    <a:pt x="132892" y="2884208"/>
                  </a:lnTo>
                  <a:lnTo>
                    <a:pt x="131025" y="2882354"/>
                  </a:lnTo>
                  <a:lnTo>
                    <a:pt x="129908" y="2881884"/>
                  </a:lnTo>
                  <a:lnTo>
                    <a:pt x="117754" y="2881884"/>
                  </a:lnTo>
                  <a:lnTo>
                    <a:pt x="116636" y="2882354"/>
                  </a:lnTo>
                  <a:lnTo>
                    <a:pt x="114769" y="2884208"/>
                  </a:lnTo>
                  <a:lnTo>
                    <a:pt x="114312" y="2885338"/>
                  </a:lnTo>
                  <a:lnTo>
                    <a:pt x="114312" y="2887967"/>
                  </a:lnTo>
                  <a:lnTo>
                    <a:pt x="114769" y="2889085"/>
                  </a:lnTo>
                  <a:lnTo>
                    <a:pt x="116636" y="2890939"/>
                  </a:lnTo>
                  <a:lnTo>
                    <a:pt x="117754" y="2891409"/>
                  </a:lnTo>
                  <a:lnTo>
                    <a:pt x="129908" y="2891409"/>
                  </a:lnTo>
                  <a:lnTo>
                    <a:pt x="131025" y="2890939"/>
                  </a:lnTo>
                  <a:lnTo>
                    <a:pt x="132892" y="2889085"/>
                  </a:lnTo>
                  <a:lnTo>
                    <a:pt x="133362" y="2887967"/>
                  </a:lnTo>
                  <a:lnTo>
                    <a:pt x="133362" y="2885338"/>
                  </a:lnTo>
                  <a:close/>
                </a:path>
                <a:path w="5163185" h="2891790">
                  <a:moveTo>
                    <a:pt x="133362" y="2164842"/>
                  </a:moveTo>
                  <a:lnTo>
                    <a:pt x="132892" y="2163724"/>
                  </a:lnTo>
                  <a:lnTo>
                    <a:pt x="131025" y="2161870"/>
                  </a:lnTo>
                  <a:lnTo>
                    <a:pt x="129908" y="2161400"/>
                  </a:lnTo>
                  <a:lnTo>
                    <a:pt x="117754" y="2161400"/>
                  </a:lnTo>
                  <a:lnTo>
                    <a:pt x="116636" y="2161870"/>
                  </a:lnTo>
                  <a:lnTo>
                    <a:pt x="114769" y="2163724"/>
                  </a:lnTo>
                  <a:lnTo>
                    <a:pt x="114312" y="2164842"/>
                  </a:lnTo>
                  <a:lnTo>
                    <a:pt x="114312" y="2167471"/>
                  </a:lnTo>
                  <a:lnTo>
                    <a:pt x="114769" y="2168601"/>
                  </a:lnTo>
                  <a:lnTo>
                    <a:pt x="116636" y="2170455"/>
                  </a:lnTo>
                  <a:lnTo>
                    <a:pt x="117754" y="2170925"/>
                  </a:lnTo>
                  <a:lnTo>
                    <a:pt x="129908" y="2170925"/>
                  </a:lnTo>
                  <a:lnTo>
                    <a:pt x="131025" y="2170455"/>
                  </a:lnTo>
                  <a:lnTo>
                    <a:pt x="132892" y="2168601"/>
                  </a:lnTo>
                  <a:lnTo>
                    <a:pt x="133362" y="2167471"/>
                  </a:lnTo>
                  <a:lnTo>
                    <a:pt x="133362" y="2164842"/>
                  </a:lnTo>
                  <a:close/>
                </a:path>
                <a:path w="5163185" h="2891790">
                  <a:moveTo>
                    <a:pt x="133362" y="1444396"/>
                  </a:moveTo>
                  <a:lnTo>
                    <a:pt x="132892" y="1443266"/>
                  </a:lnTo>
                  <a:lnTo>
                    <a:pt x="131025" y="1441411"/>
                  </a:lnTo>
                  <a:lnTo>
                    <a:pt x="129908" y="1440942"/>
                  </a:lnTo>
                  <a:lnTo>
                    <a:pt x="117754" y="1440942"/>
                  </a:lnTo>
                  <a:lnTo>
                    <a:pt x="116636" y="1441411"/>
                  </a:lnTo>
                  <a:lnTo>
                    <a:pt x="114769" y="1443266"/>
                  </a:lnTo>
                  <a:lnTo>
                    <a:pt x="114312" y="1444396"/>
                  </a:lnTo>
                  <a:lnTo>
                    <a:pt x="114312" y="1447025"/>
                  </a:lnTo>
                  <a:lnTo>
                    <a:pt x="114769" y="1448142"/>
                  </a:lnTo>
                  <a:lnTo>
                    <a:pt x="116636" y="1449997"/>
                  </a:lnTo>
                  <a:lnTo>
                    <a:pt x="117754" y="1450467"/>
                  </a:lnTo>
                  <a:lnTo>
                    <a:pt x="129908" y="1450467"/>
                  </a:lnTo>
                  <a:lnTo>
                    <a:pt x="131025" y="1449997"/>
                  </a:lnTo>
                  <a:lnTo>
                    <a:pt x="132892" y="1448142"/>
                  </a:lnTo>
                  <a:lnTo>
                    <a:pt x="133362" y="1447025"/>
                  </a:lnTo>
                  <a:lnTo>
                    <a:pt x="133362" y="1444396"/>
                  </a:lnTo>
                  <a:close/>
                </a:path>
                <a:path w="5163185" h="2891790">
                  <a:moveTo>
                    <a:pt x="133362" y="723900"/>
                  </a:moveTo>
                  <a:lnTo>
                    <a:pt x="132892" y="722782"/>
                  </a:lnTo>
                  <a:lnTo>
                    <a:pt x="131025" y="720928"/>
                  </a:lnTo>
                  <a:lnTo>
                    <a:pt x="129908" y="720458"/>
                  </a:lnTo>
                  <a:lnTo>
                    <a:pt x="117754" y="720458"/>
                  </a:lnTo>
                  <a:lnTo>
                    <a:pt x="116636" y="720928"/>
                  </a:lnTo>
                  <a:lnTo>
                    <a:pt x="114769" y="722782"/>
                  </a:lnTo>
                  <a:lnTo>
                    <a:pt x="114312" y="723900"/>
                  </a:lnTo>
                  <a:lnTo>
                    <a:pt x="114312" y="726528"/>
                  </a:lnTo>
                  <a:lnTo>
                    <a:pt x="114769" y="727659"/>
                  </a:lnTo>
                  <a:lnTo>
                    <a:pt x="116636" y="729513"/>
                  </a:lnTo>
                  <a:lnTo>
                    <a:pt x="117754" y="729983"/>
                  </a:lnTo>
                  <a:lnTo>
                    <a:pt x="129908" y="729983"/>
                  </a:lnTo>
                  <a:lnTo>
                    <a:pt x="131025" y="729513"/>
                  </a:lnTo>
                  <a:lnTo>
                    <a:pt x="132892" y="727659"/>
                  </a:lnTo>
                  <a:lnTo>
                    <a:pt x="133362" y="726528"/>
                  </a:lnTo>
                  <a:lnTo>
                    <a:pt x="133362" y="723900"/>
                  </a:lnTo>
                  <a:close/>
                </a:path>
                <a:path w="5163185" h="2891790">
                  <a:moveTo>
                    <a:pt x="133362" y="3441"/>
                  </a:moveTo>
                  <a:lnTo>
                    <a:pt x="132892" y="2324"/>
                  </a:lnTo>
                  <a:lnTo>
                    <a:pt x="131025" y="457"/>
                  </a:lnTo>
                  <a:lnTo>
                    <a:pt x="129908" y="0"/>
                  </a:lnTo>
                  <a:lnTo>
                    <a:pt x="117754" y="0"/>
                  </a:lnTo>
                  <a:lnTo>
                    <a:pt x="116636" y="457"/>
                  </a:lnTo>
                  <a:lnTo>
                    <a:pt x="114769" y="2324"/>
                  </a:lnTo>
                  <a:lnTo>
                    <a:pt x="114312" y="3441"/>
                  </a:lnTo>
                  <a:lnTo>
                    <a:pt x="114312" y="6070"/>
                  </a:lnTo>
                  <a:lnTo>
                    <a:pt x="114769" y="7200"/>
                  </a:lnTo>
                  <a:lnTo>
                    <a:pt x="116636" y="9055"/>
                  </a:lnTo>
                  <a:lnTo>
                    <a:pt x="117754" y="9525"/>
                  </a:lnTo>
                  <a:lnTo>
                    <a:pt x="129908" y="9525"/>
                  </a:lnTo>
                  <a:lnTo>
                    <a:pt x="131025" y="9055"/>
                  </a:lnTo>
                  <a:lnTo>
                    <a:pt x="132892" y="7200"/>
                  </a:lnTo>
                  <a:lnTo>
                    <a:pt x="133362" y="6070"/>
                  </a:lnTo>
                  <a:lnTo>
                    <a:pt x="133362" y="3441"/>
                  </a:lnTo>
                  <a:close/>
                </a:path>
                <a:path w="5163185" h="2891790">
                  <a:moveTo>
                    <a:pt x="190512" y="2885338"/>
                  </a:moveTo>
                  <a:lnTo>
                    <a:pt x="190042" y="2884208"/>
                  </a:lnTo>
                  <a:lnTo>
                    <a:pt x="188175" y="2882354"/>
                  </a:lnTo>
                  <a:lnTo>
                    <a:pt x="187058" y="2881884"/>
                  </a:lnTo>
                  <a:lnTo>
                    <a:pt x="174904" y="2881884"/>
                  </a:lnTo>
                  <a:lnTo>
                    <a:pt x="173786" y="2882354"/>
                  </a:lnTo>
                  <a:lnTo>
                    <a:pt x="171919" y="2884208"/>
                  </a:lnTo>
                  <a:lnTo>
                    <a:pt x="171462" y="2885338"/>
                  </a:lnTo>
                  <a:lnTo>
                    <a:pt x="171462" y="2887967"/>
                  </a:lnTo>
                  <a:lnTo>
                    <a:pt x="171919" y="2889085"/>
                  </a:lnTo>
                  <a:lnTo>
                    <a:pt x="173786" y="2890939"/>
                  </a:lnTo>
                  <a:lnTo>
                    <a:pt x="174904" y="2891409"/>
                  </a:lnTo>
                  <a:lnTo>
                    <a:pt x="187058" y="2891409"/>
                  </a:lnTo>
                  <a:lnTo>
                    <a:pt x="188175" y="2890939"/>
                  </a:lnTo>
                  <a:lnTo>
                    <a:pt x="190042" y="2889085"/>
                  </a:lnTo>
                  <a:lnTo>
                    <a:pt x="190512" y="2887967"/>
                  </a:lnTo>
                  <a:lnTo>
                    <a:pt x="190512" y="2885338"/>
                  </a:lnTo>
                  <a:close/>
                </a:path>
                <a:path w="5163185" h="2891790">
                  <a:moveTo>
                    <a:pt x="190512" y="2164842"/>
                  </a:moveTo>
                  <a:lnTo>
                    <a:pt x="190042" y="2163724"/>
                  </a:lnTo>
                  <a:lnTo>
                    <a:pt x="188175" y="2161870"/>
                  </a:lnTo>
                  <a:lnTo>
                    <a:pt x="187058" y="2161400"/>
                  </a:lnTo>
                  <a:lnTo>
                    <a:pt x="174904" y="2161400"/>
                  </a:lnTo>
                  <a:lnTo>
                    <a:pt x="173786" y="2161870"/>
                  </a:lnTo>
                  <a:lnTo>
                    <a:pt x="171919" y="2163724"/>
                  </a:lnTo>
                  <a:lnTo>
                    <a:pt x="171462" y="2164842"/>
                  </a:lnTo>
                  <a:lnTo>
                    <a:pt x="171462" y="2167471"/>
                  </a:lnTo>
                  <a:lnTo>
                    <a:pt x="171919" y="2168601"/>
                  </a:lnTo>
                  <a:lnTo>
                    <a:pt x="173786" y="2170455"/>
                  </a:lnTo>
                  <a:lnTo>
                    <a:pt x="174904" y="2170925"/>
                  </a:lnTo>
                  <a:lnTo>
                    <a:pt x="187058" y="2170925"/>
                  </a:lnTo>
                  <a:lnTo>
                    <a:pt x="188175" y="2170455"/>
                  </a:lnTo>
                  <a:lnTo>
                    <a:pt x="190042" y="2168601"/>
                  </a:lnTo>
                  <a:lnTo>
                    <a:pt x="190512" y="2167471"/>
                  </a:lnTo>
                  <a:lnTo>
                    <a:pt x="190512" y="2164842"/>
                  </a:lnTo>
                  <a:close/>
                </a:path>
                <a:path w="5163185" h="2891790">
                  <a:moveTo>
                    <a:pt x="190512" y="1444396"/>
                  </a:moveTo>
                  <a:lnTo>
                    <a:pt x="190042" y="1443266"/>
                  </a:lnTo>
                  <a:lnTo>
                    <a:pt x="188175" y="1441411"/>
                  </a:lnTo>
                  <a:lnTo>
                    <a:pt x="187058" y="1440942"/>
                  </a:lnTo>
                  <a:lnTo>
                    <a:pt x="174904" y="1440942"/>
                  </a:lnTo>
                  <a:lnTo>
                    <a:pt x="173786" y="1441411"/>
                  </a:lnTo>
                  <a:lnTo>
                    <a:pt x="171919" y="1443266"/>
                  </a:lnTo>
                  <a:lnTo>
                    <a:pt x="171462" y="1444396"/>
                  </a:lnTo>
                  <a:lnTo>
                    <a:pt x="171462" y="1447025"/>
                  </a:lnTo>
                  <a:lnTo>
                    <a:pt x="171919" y="1448142"/>
                  </a:lnTo>
                  <a:lnTo>
                    <a:pt x="173786" y="1449997"/>
                  </a:lnTo>
                  <a:lnTo>
                    <a:pt x="174904" y="1450467"/>
                  </a:lnTo>
                  <a:lnTo>
                    <a:pt x="187058" y="1450467"/>
                  </a:lnTo>
                  <a:lnTo>
                    <a:pt x="188175" y="1449997"/>
                  </a:lnTo>
                  <a:lnTo>
                    <a:pt x="190042" y="1448142"/>
                  </a:lnTo>
                  <a:lnTo>
                    <a:pt x="190512" y="1447025"/>
                  </a:lnTo>
                  <a:lnTo>
                    <a:pt x="190512" y="1444396"/>
                  </a:lnTo>
                  <a:close/>
                </a:path>
                <a:path w="5163185" h="2891790">
                  <a:moveTo>
                    <a:pt x="190512" y="723900"/>
                  </a:moveTo>
                  <a:lnTo>
                    <a:pt x="190042" y="722782"/>
                  </a:lnTo>
                  <a:lnTo>
                    <a:pt x="188175" y="720928"/>
                  </a:lnTo>
                  <a:lnTo>
                    <a:pt x="187058" y="720458"/>
                  </a:lnTo>
                  <a:lnTo>
                    <a:pt x="174904" y="720458"/>
                  </a:lnTo>
                  <a:lnTo>
                    <a:pt x="173786" y="720928"/>
                  </a:lnTo>
                  <a:lnTo>
                    <a:pt x="171919" y="722782"/>
                  </a:lnTo>
                  <a:lnTo>
                    <a:pt x="171462" y="723900"/>
                  </a:lnTo>
                  <a:lnTo>
                    <a:pt x="171462" y="726528"/>
                  </a:lnTo>
                  <a:lnTo>
                    <a:pt x="171919" y="727659"/>
                  </a:lnTo>
                  <a:lnTo>
                    <a:pt x="173786" y="729513"/>
                  </a:lnTo>
                  <a:lnTo>
                    <a:pt x="174904" y="729983"/>
                  </a:lnTo>
                  <a:lnTo>
                    <a:pt x="187058" y="729983"/>
                  </a:lnTo>
                  <a:lnTo>
                    <a:pt x="188175" y="729513"/>
                  </a:lnTo>
                  <a:lnTo>
                    <a:pt x="190042" y="727659"/>
                  </a:lnTo>
                  <a:lnTo>
                    <a:pt x="190512" y="726528"/>
                  </a:lnTo>
                  <a:lnTo>
                    <a:pt x="190512" y="723900"/>
                  </a:lnTo>
                  <a:close/>
                </a:path>
                <a:path w="5163185" h="2891790">
                  <a:moveTo>
                    <a:pt x="190512" y="3441"/>
                  </a:moveTo>
                  <a:lnTo>
                    <a:pt x="190042" y="2324"/>
                  </a:lnTo>
                  <a:lnTo>
                    <a:pt x="188175" y="457"/>
                  </a:lnTo>
                  <a:lnTo>
                    <a:pt x="187058" y="0"/>
                  </a:lnTo>
                  <a:lnTo>
                    <a:pt x="174904" y="0"/>
                  </a:lnTo>
                  <a:lnTo>
                    <a:pt x="173786" y="457"/>
                  </a:lnTo>
                  <a:lnTo>
                    <a:pt x="171919" y="2324"/>
                  </a:lnTo>
                  <a:lnTo>
                    <a:pt x="171462" y="3441"/>
                  </a:lnTo>
                  <a:lnTo>
                    <a:pt x="171462" y="6070"/>
                  </a:lnTo>
                  <a:lnTo>
                    <a:pt x="171919" y="7200"/>
                  </a:lnTo>
                  <a:lnTo>
                    <a:pt x="173786" y="9055"/>
                  </a:lnTo>
                  <a:lnTo>
                    <a:pt x="174904" y="9525"/>
                  </a:lnTo>
                  <a:lnTo>
                    <a:pt x="187058" y="9525"/>
                  </a:lnTo>
                  <a:lnTo>
                    <a:pt x="188175" y="9055"/>
                  </a:lnTo>
                  <a:lnTo>
                    <a:pt x="190042" y="7200"/>
                  </a:lnTo>
                  <a:lnTo>
                    <a:pt x="190512" y="6070"/>
                  </a:lnTo>
                  <a:lnTo>
                    <a:pt x="190512" y="3441"/>
                  </a:lnTo>
                  <a:close/>
                </a:path>
                <a:path w="5163185" h="2891790">
                  <a:moveTo>
                    <a:pt x="247662" y="2885338"/>
                  </a:moveTo>
                  <a:lnTo>
                    <a:pt x="247192" y="2884208"/>
                  </a:lnTo>
                  <a:lnTo>
                    <a:pt x="245325" y="2882354"/>
                  </a:lnTo>
                  <a:lnTo>
                    <a:pt x="244208" y="2881884"/>
                  </a:lnTo>
                  <a:lnTo>
                    <a:pt x="232054" y="2881884"/>
                  </a:lnTo>
                  <a:lnTo>
                    <a:pt x="230936" y="2882354"/>
                  </a:lnTo>
                  <a:lnTo>
                    <a:pt x="229069" y="2884208"/>
                  </a:lnTo>
                  <a:lnTo>
                    <a:pt x="228612" y="2885338"/>
                  </a:lnTo>
                  <a:lnTo>
                    <a:pt x="228612" y="2887967"/>
                  </a:lnTo>
                  <a:lnTo>
                    <a:pt x="229069" y="2889085"/>
                  </a:lnTo>
                  <a:lnTo>
                    <a:pt x="230936" y="2890939"/>
                  </a:lnTo>
                  <a:lnTo>
                    <a:pt x="232054" y="2891409"/>
                  </a:lnTo>
                  <a:lnTo>
                    <a:pt x="244208" y="2891409"/>
                  </a:lnTo>
                  <a:lnTo>
                    <a:pt x="245325" y="2890939"/>
                  </a:lnTo>
                  <a:lnTo>
                    <a:pt x="247192" y="2889085"/>
                  </a:lnTo>
                  <a:lnTo>
                    <a:pt x="247662" y="2887967"/>
                  </a:lnTo>
                  <a:lnTo>
                    <a:pt x="247662" y="2885338"/>
                  </a:lnTo>
                  <a:close/>
                </a:path>
                <a:path w="5163185" h="2891790">
                  <a:moveTo>
                    <a:pt x="247662" y="2164842"/>
                  </a:moveTo>
                  <a:lnTo>
                    <a:pt x="247192" y="2163724"/>
                  </a:lnTo>
                  <a:lnTo>
                    <a:pt x="245325" y="2161870"/>
                  </a:lnTo>
                  <a:lnTo>
                    <a:pt x="244208" y="2161400"/>
                  </a:lnTo>
                  <a:lnTo>
                    <a:pt x="232054" y="2161400"/>
                  </a:lnTo>
                  <a:lnTo>
                    <a:pt x="230936" y="2161870"/>
                  </a:lnTo>
                  <a:lnTo>
                    <a:pt x="229069" y="2163724"/>
                  </a:lnTo>
                  <a:lnTo>
                    <a:pt x="228612" y="2164842"/>
                  </a:lnTo>
                  <a:lnTo>
                    <a:pt x="228612" y="2167471"/>
                  </a:lnTo>
                  <a:lnTo>
                    <a:pt x="229069" y="2168601"/>
                  </a:lnTo>
                  <a:lnTo>
                    <a:pt x="230936" y="2170455"/>
                  </a:lnTo>
                  <a:lnTo>
                    <a:pt x="232054" y="2170925"/>
                  </a:lnTo>
                  <a:lnTo>
                    <a:pt x="244208" y="2170925"/>
                  </a:lnTo>
                  <a:lnTo>
                    <a:pt x="245325" y="2170455"/>
                  </a:lnTo>
                  <a:lnTo>
                    <a:pt x="247192" y="2168601"/>
                  </a:lnTo>
                  <a:lnTo>
                    <a:pt x="247662" y="2167471"/>
                  </a:lnTo>
                  <a:lnTo>
                    <a:pt x="247662" y="2164842"/>
                  </a:lnTo>
                  <a:close/>
                </a:path>
                <a:path w="5163185" h="2891790">
                  <a:moveTo>
                    <a:pt x="247662" y="1444396"/>
                  </a:moveTo>
                  <a:lnTo>
                    <a:pt x="247192" y="1443266"/>
                  </a:lnTo>
                  <a:lnTo>
                    <a:pt x="245325" y="1441411"/>
                  </a:lnTo>
                  <a:lnTo>
                    <a:pt x="244208" y="1440942"/>
                  </a:lnTo>
                  <a:lnTo>
                    <a:pt x="232054" y="1440942"/>
                  </a:lnTo>
                  <a:lnTo>
                    <a:pt x="230936" y="1441411"/>
                  </a:lnTo>
                  <a:lnTo>
                    <a:pt x="229069" y="1443266"/>
                  </a:lnTo>
                  <a:lnTo>
                    <a:pt x="228612" y="1444396"/>
                  </a:lnTo>
                  <a:lnTo>
                    <a:pt x="228612" y="1447025"/>
                  </a:lnTo>
                  <a:lnTo>
                    <a:pt x="229069" y="1448142"/>
                  </a:lnTo>
                  <a:lnTo>
                    <a:pt x="230936" y="1449997"/>
                  </a:lnTo>
                  <a:lnTo>
                    <a:pt x="232054" y="1450467"/>
                  </a:lnTo>
                  <a:lnTo>
                    <a:pt x="244208" y="1450467"/>
                  </a:lnTo>
                  <a:lnTo>
                    <a:pt x="245325" y="1449997"/>
                  </a:lnTo>
                  <a:lnTo>
                    <a:pt x="247192" y="1448142"/>
                  </a:lnTo>
                  <a:lnTo>
                    <a:pt x="247662" y="1447025"/>
                  </a:lnTo>
                  <a:lnTo>
                    <a:pt x="247662" y="1444396"/>
                  </a:lnTo>
                  <a:close/>
                </a:path>
                <a:path w="5163185" h="2891790">
                  <a:moveTo>
                    <a:pt x="247662" y="723900"/>
                  </a:moveTo>
                  <a:lnTo>
                    <a:pt x="247192" y="722782"/>
                  </a:lnTo>
                  <a:lnTo>
                    <a:pt x="245325" y="720928"/>
                  </a:lnTo>
                  <a:lnTo>
                    <a:pt x="244208" y="720458"/>
                  </a:lnTo>
                  <a:lnTo>
                    <a:pt x="232054" y="720458"/>
                  </a:lnTo>
                  <a:lnTo>
                    <a:pt x="230936" y="720928"/>
                  </a:lnTo>
                  <a:lnTo>
                    <a:pt x="229069" y="722782"/>
                  </a:lnTo>
                  <a:lnTo>
                    <a:pt x="228612" y="723900"/>
                  </a:lnTo>
                  <a:lnTo>
                    <a:pt x="228612" y="726528"/>
                  </a:lnTo>
                  <a:lnTo>
                    <a:pt x="229069" y="727659"/>
                  </a:lnTo>
                  <a:lnTo>
                    <a:pt x="230936" y="729513"/>
                  </a:lnTo>
                  <a:lnTo>
                    <a:pt x="232054" y="729983"/>
                  </a:lnTo>
                  <a:lnTo>
                    <a:pt x="244208" y="729983"/>
                  </a:lnTo>
                  <a:lnTo>
                    <a:pt x="245325" y="729513"/>
                  </a:lnTo>
                  <a:lnTo>
                    <a:pt x="247192" y="727659"/>
                  </a:lnTo>
                  <a:lnTo>
                    <a:pt x="247662" y="726528"/>
                  </a:lnTo>
                  <a:lnTo>
                    <a:pt x="247662" y="723900"/>
                  </a:lnTo>
                  <a:close/>
                </a:path>
                <a:path w="5163185" h="2891790">
                  <a:moveTo>
                    <a:pt x="247662" y="3441"/>
                  </a:moveTo>
                  <a:lnTo>
                    <a:pt x="247192" y="2324"/>
                  </a:lnTo>
                  <a:lnTo>
                    <a:pt x="245325" y="457"/>
                  </a:lnTo>
                  <a:lnTo>
                    <a:pt x="244208" y="0"/>
                  </a:lnTo>
                  <a:lnTo>
                    <a:pt x="232054" y="0"/>
                  </a:lnTo>
                  <a:lnTo>
                    <a:pt x="230936" y="457"/>
                  </a:lnTo>
                  <a:lnTo>
                    <a:pt x="229069" y="2324"/>
                  </a:lnTo>
                  <a:lnTo>
                    <a:pt x="228612" y="3441"/>
                  </a:lnTo>
                  <a:lnTo>
                    <a:pt x="228612" y="6070"/>
                  </a:lnTo>
                  <a:lnTo>
                    <a:pt x="229069" y="7200"/>
                  </a:lnTo>
                  <a:lnTo>
                    <a:pt x="230936" y="9055"/>
                  </a:lnTo>
                  <a:lnTo>
                    <a:pt x="232054" y="9525"/>
                  </a:lnTo>
                  <a:lnTo>
                    <a:pt x="244208" y="9525"/>
                  </a:lnTo>
                  <a:lnTo>
                    <a:pt x="245325" y="9055"/>
                  </a:lnTo>
                  <a:lnTo>
                    <a:pt x="247192" y="7200"/>
                  </a:lnTo>
                  <a:lnTo>
                    <a:pt x="247662" y="6070"/>
                  </a:lnTo>
                  <a:lnTo>
                    <a:pt x="247662" y="3441"/>
                  </a:lnTo>
                  <a:close/>
                </a:path>
                <a:path w="5163185" h="2891790">
                  <a:moveTo>
                    <a:pt x="304812" y="2885338"/>
                  </a:moveTo>
                  <a:lnTo>
                    <a:pt x="304342" y="2884208"/>
                  </a:lnTo>
                  <a:lnTo>
                    <a:pt x="302475" y="2882354"/>
                  </a:lnTo>
                  <a:lnTo>
                    <a:pt x="301358" y="2881884"/>
                  </a:lnTo>
                  <a:lnTo>
                    <a:pt x="289204" y="2881884"/>
                  </a:lnTo>
                  <a:lnTo>
                    <a:pt x="288086" y="2882354"/>
                  </a:lnTo>
                  <a:lnTo>
                    <a:pt x="286219" y="2884208"/>
                  </a:lnTo>
                  <a:lnTo>
                    <a:pt x="285762" y="2885338"/>
                  </a:lnTo>
                  <a:lnTo>
                    <a:pt x="285762" y="2887967"/>
                  </a:lnTo>
                  <a:lnTo>
                    <a:pt x="286219" y="2889085"/>
                  </a:lnTo>
                  <a:lnTo>
                    <a:pt x="288086" y="2890939"/>
                  </a:lnTo>
                  <a:lnTo>
                    <a:pt x="289204" y="2891409"/>
                  </a:lnTo>
                  <a:lnTo>
                    <a:pt x="301358" y="2891409"/>
                  </a:lnTo>
                  <a:lnTo>
                    <a:pt x="302475" y="2890939"/>
                  </a:lnTo>
                  <a:lnTo>
                    <a:pt x="304342" y="2889085"/>
                  </a:lnTo>
                  <a:lnTo>
                    <a:pt x="304812" y="2887967"/>
                  </a:lnTo>
                  <a:lnTo>
                    <a:pt x="304812" y="2885338"/>
                  </a:lnTo>
                  <a:close/>
                </a:path>
                <a:path w="5163185" h="2891790">
                  <a:moveTo>
                    <a:pt x="304812" y="2164842"/>
                  </a:moveTo>
                  <a:lnTo>
                    <a:pt x="304342" y="2163724"/>
                  </a:lnTo>
                  <a:lnTo>
                    <a:pt x="302475" y="2161870"/>
                  </a:lnTo>
                  <a:lnTo>
                    <a:pt x="301358" y="2161400"/>
                  </a:lnTo>
                  <a:lnTo>
                    <a:pt x="289204" y="2161400"/>
                  </a:lnTo>
                  <a:lnTo>
                    <a:pt x="288086" y="2161870"/>
                  </a:lnTo>
                  <a:lnTo>
                    <a:pt x="286219" y="2163724"/>
                  </a:lnTo>
                  <a:lnTo>
                    <a:pt x="285762" y="2164842"/>
                  </a:lnTo>
                  <a:lnTo>
                    <a:pt x="285762" y="2167471"/>
                  </a:lnTo>
                  <a:lnTo>
                    <a:pt x="286219" y="2168601"/>
                  </a:lnTo>
                  <a:lnTo>
                    <a:pt x="288086" y="2170455"/>
                  </a:lnTo>
                  <a:lnTo>
                    <a:pt x="289204" y="2170925"/>
                  </a:lnTo>
                  <a:lnTo>
                    <a:pt x="301358" y="2170925"/>
                  </a:lnTo>
                  <a:lnTo>
                    <a:pt x="302475" y="2170455"/>
                  </a:lnTo>
                  <a:lnTo>
                    <a:pt x="304342" y="2168601"/>
                  </a:lnTo>
                  <a:lnTo>
                    <a:pt x="304812" y="2167471"/>
                  </a:lnTo>
                  <a:lnTo>
                    <a:pt x="304812" y="2164842"/>
                  </a:lnTo>
                  <a:close/>
                </a:path>
                <a:path w="5163185" h="2891790">
                  <a:moveTo>
                    <a:pt x="304812" y="1444396"/>
                  </a:moveTo>
                  <a:lnTo>
                    <a:pt x="304342" y="1443266"/>
                  </a:lnTo>
                  <a:lnTo>
                    <a:pt x="302475" y="1441411"/>
                  </a:lnTo>
                  <a:lnTo>
                    <a:pt x="301358" y="1440942"/>
                  </a:lnTo>
                  <a:lnTo>
                    <a:pt x="289204" y="1440942"/>
                  </a:lnTo>
                  <a:lnTo>
                    <a:pt x="288086" y="1441411"/>
                  </a:lnTo>
                  <a:lnTo>
                    <a:pt x="286219" y="1443266"/>
                  </a:lnTo>
                  <a:lnTo>
                    <a:pt x="285762" y="1444396"/>
                  </a:lnTo>
                  <a:lnTo>
                    <a:pt x="285762" y="1447025"/>
                  </a:lnTo>
                  <a:lnTo>
                    <a:pt x="286219" y="1448142"/>
                  </a:lnTo>
                  <a:lnTo>
                    <a:pt x="288086" y="1449997"/>
                  </a:lnTo>
                  <a:lnTo>
                    <a:pt x="289204" y="1450467"/>
                  </a:lnTo>
                  <a:lnTo>
                    <a:pt x="301358" y="1450467"/>
                  </a:lnTo>
                  <a:lnTo>
                    <a:pt x="302475" y="1449997"/>
                  </a:lnTo>
                  <a:lnTo>
                    <a:pt x="304342" y="1448142"/>
                  </a:lnTo>
                  <a:lnTo>
                    <a:pt x="304812" y="1447025"/>
                  </a:lnTo>
                  <a:lnTo>
                    <a:pt x="304812" y="1444396"/>
                  </a:lnTo>
                  <a:close/>
                </a:path>
                <a:path w="5163185" h="2891790">
                  <a:moveTo>
                    <a:pt x="304812" y="723900"/>
                  </a:moveTo>
                  <a:lnTo>
                    <a:pt x="304342" y="722782"/>
                  </a:lnTo>
                  <a:lnTo>
                    <a:pt x="302475" y="720928"/>
                  </a:lnTo>
                  <a:lnTo>
                    <a:pt x="301358" y="720458"/>
                  </a:lnTo>
                  <a:lnTo>
                    <a:pt x="289204" y="720458"/>
                  </a:lnTo>
                  <a:lnTo>
                    <a:pt x="288086" y="720928"/>
                  </a:lnTo>
                  <a:lnTo>
                    <a:pt x="286219" y="722782"/>
                  </a:lnTo>
                  <a:lnTo>
                    <a:pt x="285762" y="723900"/>
                  </a:lnTo>
                  <a:lnTo>
                    <a:pt x="285762" y="726528"/>
                  </a:lnTo>
                  <a:lnTo>
                    <a:pt x="286219" y="727659"/>
                  </a:lnTo>
                  <a:lnTo>
                    <a:pt x="288086" y="729513"/>
                  </a:lnTo>
                  <a:lnTo>
                    <a:pt x="289204" y="729983"/>
                  </a:lnTo>
                  <a:lnTo>
                    <a:pt x="301358" y="729983"/>
                  </a:lnTo>
                  <a:lnTo>
                    <a:pt x="302475" y="729513"/>
                  </a:lnTo>
                  <a:lnTo>
                    <a:pt x="304342" y="727659"/>
                  </a:lnTo>
                  <a:lnTo>
                    <a:pt x="304812" y="726528"/>
                  </a:lnTo>
                  <a:lnTo>
                    <a:pt x="304812" y="723900"/>
                  </a:lnTo>
                  <a:close/>
                </a:path>
                <a:path w="5163185" h="2891790">
                  <a:moveTo>
                    <a:pt x="304812" y="3441"/>
                  </a:moveTo>
                  <a:lnTo>
                    <a:pt x="304342" y="2324"/>
                  </a:lnTo>
                  <a:lnTo>
                    <a:pt x="302475" y="457"/>
                  </a:lnTo>
                  <a:lnTo>
                    <a:pt x="301358" y="0"/>
                  </a:lnTo>
                  <a:lnTo>
                    <a:pt x="289204" y="0"/>
                  </a:lnTo>
                  <a:lnTo>
                    <a:pt x="288086" y="457"/>
                  </a:lnTo>
                  <a:lnTo>
                    <a:pt x="286219" y="2324"/>
                  </a:lnTo>
                  <a:lnTo>
                    <a:pt x="285762" y="3441"/>
                  </a:lnTo>
                  <a:lnTo>
                    <a:pt x="285762" y="6070"/>
                  </a:lnTo>
                  <a:lnTo>
                    <a:pt x="286219" y="7200"/>
                  </a:lnTo>
                  <a:lnTo>
                    <a:pt x="288086" y="9055"/>
                  </a:lnTo>
                  <a:lnTo>
                    <a:pt x="289204" y="9525"/>
                  </a:lnTo>
                  <a:lnTo>
                    <a:pt x="301358" y="9525"/>
                  </a:lnTo>
                  <a:lnTo>
                    <a:pt x="302475" y="9055"/>
                  </a:lnTo>
                  <a:lnTo>
                    <a:pt x="304342" y="7200"/>
                  </a:lnTo>
                  <a:lnTo>
                    <a:pt x="304812" y="6070"/>
                  </a:lnTo>
                  <a:lnTo>
                    <a:pt x="304812" y="3441"/>
                  </a:lnTo>
                  <a:close/>
                </a:path>
                <a:path w="5163185" h="2891790">
                  <a:moveTo>
                    <a:pt x="361962" y="2885338"/>
                  </a:moveTo>
                  <a:lnTo>
                    <a:pt x="361492" y="2884208"/>
                  </a:lnTo>
                  <a:lnTo>
                    <a:pt x="359625" y="2882354"/>
                  </a:lnTo>
                  <a:lnTo>
                    <a:pt x="358508" y="2881884"/>
                  </a:lnTo>
                  <a:lnTo>
                    <a:pt x="346354" y="2881884"/>
                  </a:lnTo>
                  <a:lnTo>
                    <a:pt x="345236" y="2882354"/>
                  </a:lnTo>
                  <a:lnTo>
                    <a:pt x="343369" y="2884208"/>
                  </a:lnTo>
                  <a:lnTo>
                    <a:pt x="342912" y="2885338"/>
                  </a:lnTo>
                  <a:lnTo>
                    <a:pt x="342912" y="2887967"/>
                  </a:lnTo>
                  <a:lnTo>
                    <a:pt x="343369" y="2889085"/>
                  </a:lnTo>
                  <a:lnTo>
                    <a:pt x="345236" y="2890939"/>
                  </a:lnTo>
                  <a:lnTo>
                    <a:pt x="346354" y="2891409"/>
                  </a:lnTo>
                  <a:lnTo>
                    <a:pt x="358508" y="2891409"/>
                  </a:lnTo>
                  <a:lnTo>
                    <a:pt x="359625" y="2890939"/>
                  </a:lnTo>
                  <a:lnTo>
                    <a:pt x="361492" y="2889085"/>
                  </a:lnTo>
                  <a:lnTo>
                    <a:pt x="361962" y="2887967"/>
                  </a:lnTo>
                  <a:lnTo>
                    <a:pt x="361962" y="2885338"/>
                  </a:lnTo>
                  <a:close/>
                </a:path>
                <a:path w="5163185" h="2891790">
                  <a:moveTo>
                    <a:pt x="361962" y="2164842"/>
                  </a:moveTo>
                  <a:lnTo>
                    <a:pt x="361492" y="2163724"/>
                  </a:lnTo>
                  <a:lnTo>
                    <a:pt x="359625" y="2161870"/>
                  </a:lnTo>
                  <a:lnTo>
                    <a:pt x="358508" y="2161400"/>
                  </a:lnTo>
                  <a:lnTo>
                    <a:pt x="346354" y="2161400"/>
                  </a:lnTo>
                  <a:lnTo>
                    <a:pt x="345236" y="2161870"/>
                  </a:lnTo>
                  <a:lnTo>
                    <a:pt x="343369" y="2163724"/>
                  </a:lnTo>
                  <a:lnTo>
                    <a:pt x="342912" y="2164842"/>
                  </a:lnTo>
                  <a:lnTo>
                    <a:pt x="342912" y="2167471"/>
                  </a:lnTo>
                  <a:lnTo>
                    <a:pt x="343369" y="2168601"/>
                  </a:lnTo>
                  <a:lnTo>
                    <a:pt x="345236" y="2170455"/>
                  </a:lnTo>
                  <a:lnTo>
                    <a:pt x="346354" y="2170925"/>
                  </a:lnTo>
                  <a:lnTo>
                    <a:pt x="358508" y="2170925"/>
                  </a:lnTo>
                  <a:lnTo>
                    <a:pt x="359625" y="2170455"/>
                  </a:lnTo>
                  <a:lnTo>
                    <a:pt x="361492" y="2168601"/>
                  </a:lnTo>
                  <a:lnTo>
                    <a:pt x="361962" y="2167471"/>
                  </a:lnTo>
                  <a:lnTo>
                    <a:pt x="361962" y="2164842"/>
                  </a:lnTo>
                  <a:close/>
                </a:path>
                <a:path w="5163185" h="2891790">
                  <a:moveTo>
                    <a:pt x="361962" y="1444396"/>
                  </a:moveTo>
                  <a:lnTo>
                    <a:pt x="361492" y="1443266"/>
                  </a:lnTo>
                  <a:lnTo>
                    <a:pt x="359625" y="1441411"/>
                  </a:lnTo>
                  <a:lnTo>
                    <a:pt x="358508" y="1440942"/>
                  </a:lnTo>
                  <a:lnTo>
                    <a:pt x="346354" y="1440942"/>
                  </a:lnTo>
                  <a:lnTo>
                    <a:pt x="345236" y="1441411"/>
                  </a:lnTo>
                  <a:lnTo>
                    <a:pt x="343369" y="1443266"/>
                  </a:lnTo>
                  <a:lnTo>
                    <a:pt x="342912" y="1444396"/>
                  </a:lnTo>
                  <a:lnTo>
                    <a:pt x="342912" y="1447025"/>
                  </a:lnTo>
                  <a:lnTo>
                    <a:pt x="343369" y="1448142"/>
                  </a:lnTo>
                  <a:lnTo>
                    <a:pt x="345236" y="1449997"/>
                  </a:lnTo>
                  <a:lnTo>
                    <a:pt x="346354" y="1450467"/>
                  </a:lnTo>
                  <a:lnTo>
                    <a:pt x="358508" y="1450467"/>
                  </a:lnTo>
                  <a:lnTo>
                    <a:pt x="359625" y="1449997"/>
                  </a:lnTo>
                  <a:lnTo>
                    <a:pt x="361492" y="1448142"/>
                  </a:lnTo>
                  <a:lnTo>
                    <a:pt x="361962" y="1447025"/>
                  </a:lnTo>
                  <a:lnTo>
                    <a:pt x="361962" y="1444396"/>
                  </a:lnTo>
                  <a:close/>
                </a:path>
                <a:path w="5163185" h="2891790">
                  <a:moveTo>
                    <a:pt x="361962" y="723900"/>
                  </a:moveTo>
                  <a:lnTo>
                    <a:pt x="361492" y="722782"/>
                  </a:lnTo>
                  <a:lnTo>
                    <a:pt x="359625" y="720928"/>
                  </a:lnTo>
                  <a:lnTo>
                    <a:pt x="358508" y="720458"/>
                  </a:lnTo>
                  <a:lnTo>
                    <a:pt x="346354" y="720458"/>
                  </a:lnTo>
                  <a:lnTo>
                    <a:pt x="345236" y="720928"/>
                  </a:lnTo>
                  <a:lnTo>
                    <a:pt x="343369" y="722782"/>
                  </a:lnTo>
                  <a:lnTo>
                    <a:pt x="342912" y="723900"/>
                  </a:lnTo>
                  <a:lnTo>
                    <a:pt x="342912" y="726528"/>
                  </a:lnTo>
                  <a:lnTo>
                    <a:pt x="343369" y="727659"/>
                  </a:lnTo>
                  <a:lnTo>
                    <a:pt x="345236" y="729513"/>
                  </a:lnTo>
                  <a:lnTo>
                    <a:pt x="346354" y="729983"/>
                  </a:lnTo>
                  <a:lnTo>
                    <a:pt x="358508" y="729983"/>
                  </a:lnTo>
                  <a:lnTo>
                    <a:pt x="359625" y="729513"/>
                  </a:lnTo>
                  <a:lnTo>
                    <a:pt x="361492" y="727659"/>
                  </a:lnTo>
                  <a:lnTo>
                    <a:pt x="361962" y="726528"/>
                  </a:lnTo>
                  <a:lnTo>
                    <a:pt x="361962" y="723900"/>
                  </a:lnTo>
                  <a:close/>
                </a:path>
                <a:path w="5163185" h="2891790">
                  <a:moveTo>
                    <a:pt x="361962" y="3441"/>
                  </a:moveTo>
                  <a:lnTo>
                    <a:pt x="361492" y="2324"/>
                  </a:lnTo>
                  <a:lnTo>
                    <a:pt x="359625" y="457"/>
                  </a:lnTo>
                  <a:lnTo>
                    <a:pt x="358508" y="0"/>
                  </a:lnTo>
                  <a:lnTo>
                    <a:pt x="346354" y="0"/>
                  </a:lnTo>
                  <a:lnTo>
                    <a:pt x="345236" y="457"/>
                  </a:lnTo>
                  <a:lnTo>
                    <a:pt x="343369" y="2324"/>
                  </a:lnTo>
                  <a:lnTo>
                    <a:pt x="342912" y="3441"/>
                  </a:lnTo>
                  <a:lnTo>
                    <a:pt x="342912" y="6070"/>
                  </a:lnTo>
                  <a:lnTo>
                    <a:pt x="343369" y="7200"/>
                  </a:lnTo>
                  <a:lnTo>
                    <a:pt x="345236" y="9055"/>
                  </a:lnTo>
                  <a:lnTo>
                    <a:pt x="346354" y="9525"/>
                  </a:lnTo>
                  <a:lnTo>
                    <a:pt x="358508" y="9525"/>
                  </a:lnTo>
                  <a:lnTo>
                    <a:pt x="359625" y="9055"/>
                  </a:lnTo>
                  <a:lnTo>
                    <a:pt x="361492" y="7200"/>
                  </a:lnTo>
                  <a:lnTo>
                    <a:pt x="361962" y="6070"/>
                  </a:lnTo>
                  <a:lnTo>
                    <a:pt x="361962" y="3441"/>
                  </a:lnTo>
                  <a:close/>
                </a:path>
                <a:path w="5163185" h="2891790">
                  <a:moveTo>
                    <a:pt x="419112" y="2885338"/>
                  </a:moveTo>
                  <a:lnTo>
                    <a:pt x="418642" y="2884208"/>
                  </a:lnTo>
                  <a:lnTo>
                    <a:pt x="416775" y="2882354"/>
                  </a:lnTo>
                  <a:lnTo>
                    <a:pt x="415658" y="2881884"/>
                  </a:lnTo>
                  <a:lnTo>
                    <a:pt x="403504" y="2881884"/>
                  </a:lnTo>
                  <a:lnTo>
                    <a:pt x="402386" y="2882354"/>
                  </a:lnTo>
                  <a:lnTo>
                    <a:pt x="400519" y="2884208"/>
                  </a:lnTo>
                  <a:lnTo>
                    <a:pt x="400062" y="2885338"/>
                  </a:lnTo>
                  <a:lnTo>
                    <a:pt x="400062" y="2887967"/>
                  </a:lnTo>
                  <a:lnTo>
                    <a:pt x="400519" y="2889085"/>
                  </a:lnTo>
                  <a:lnTo>
                    <a:pt x="402386" y="2890939"/>
                  </a:lnTo>
                  <a:lnTo>
                    <a:pt x="403504" y="2891409"/>
                  </a:lnTo>
                  <a:lnTo>
                    <a:pt x="415658" y="2891409"/>
                  </a:lnTo>
                  <a:lnTo>
                    <a:pt x="416775" y="2890939"/>
                  </a:lnTo>
                  <a:lnTo>
                    <a:pt x="418642" y="2889085"/>
                  </a:lnTo>
                  <a:lnTo>
                    <a:pt x="419112" y="2887967"/>
                  </a:lnTo>
                  <a:lnTo>
                    <a:pt x="419112" y="2885338"/>
                  </a:lnTo>
                  <a:close/>
                </a:path>
                <a:path w="5163185" h="2891790">
                  <a:moveTo>
                    <a:pt x="419112" y="2164842"/>
                  </a:moveTo>
                  <a:lnTo>
                    <a:pt x="418642" y="2163724"/>
                  </a:lnTo>
                  <a:lnTo>
                    <a:pt x="416775" y="2161870"/>
                  </a:lnTo>
                  <a:lnTo>
                    <a:pt x="415658" y="2161400"/>
                  </a:lnTo>
                  <a:lnTo>
                    <a:pt x="403504" y="2161400"/>
                  </a:lnTo>
                  <a:lnTo>
                    <a:pt x="402386" y="2161870"/>
                  </a:lnTo>
                  <a:lnTo>
                    <a:pt x="400519" y="2163724"/>
                  </a:lnTo>
                  <a:lnTo>
                    <a:pt x="400062" y="2164842"/>
                  </a:lnTo>
                  <a:lnTo>
                    <a:pt x="400062" y="2167471"/>
                  </a:lnTo>
                  <a:lnTo>
                    <a:pt x="400519" y="2168601"/>
                  </a:lnTo>
                  <a:lnTo>
                    <a:pt x="402386" y="2170455"/>
                  </a:lnTo>
                  <a:lnTo>
                    <a:pt x="403504" y="2170925"/>
                  </a:lnTo>
                  <a:lnTo>
                    <a:pt x="415658" y="2170925"/>
                  </a:lnTo>
                  <a:lnTo>
                    <a:pt x="416775" y="2170455"/>
                  </a:lnTo>
                  <a:lnTo>
                    <a:pt x="418642" y="2168601"/>
                  </a:lnTo>
                  <a:lnTo>
                    <a:pt x="419112" y="2167471"/>
                  </a:lnTo>
                  <a:lnTo>
                    <a:pt x="419112" y="2164842"/>
                  </a:lnTo>
                  <a:close/>
                </a:path>
                <a:path w="5163185" h="2891790">
                  <a:moveTo>
                    <a:pt x="419112" y="1444396"/>
                  </a:moveTo>
                  <a:lnTo>
                    <a:pt x="418642" y="1443266"/>
                  </a:lnTo>
                  <a:lnTo>
                    <a:pt x="416775" y="1441411"/>
                  </a:lnTo>
                  <a:lnTo>
                    <a:pt x="415658" y="1440942"/>
                  </a:lnTo>
                  <a:lnTo>
                    <a:pt x="403504" y="1440942"/>
                  </a:lnTo>
                  <a:lnTo>
                    <a:pt x="402386" y="1441411"/>
                  </a:lnTo>
                  <a:lnTo>
                    <a:pt x="400519" y="1443266"/>
                  </a:lnTo>
                  <a:lnTo>
                    <a:pt x="400062" y="1444396"/>
                  </a:lnTo>
                  <a:lnTo>
                    <a:pt x="400062" y="1447025"/>
                  </a:lnTo>
                  <a:lnTo>
                    <a:pt x="400519" y="1448142"/>
                  </a:lnTo>
                  <a:lnTo>
                    <a:pt x="402386" y="1449997"/>
                  </a:lnTo>
                  <a:lnTo>
                    <a:pt x="403504" y="1450467"/>
                  </a:lnTo>
                  <a:lnTo>
                    <a:pt x="415658" y="1450467"/>
                  </a:lnTo>
                  <a:lnTo>
                    <a:pt x="416775" y="1449997"/>
                  </a:lnTo>
                  <a:lnTo>
                    <a:pt x="418642" y="1448142"/>
                  </a:lnTo>
                  <a:lnTo>
                    <a:pt x="419112" y="1447025"/>
                  </a:lnTo>
                  <a:lnTo>
                    <a:pt x="419112" y="1444396"/>
                  </a:lnTo>
                  <a:close/>
                </a:path>
                <a:path w="5163185" h="2891790">
                  <a:moveTo>
                    <a:pt x="419112" y="723900"/>
                  </a:moveTo>
                  <a:lnTo>
                    <a:pt x="418642" y="722782"/>
                  </a:lnTo>
                  <a:lnTo>
                    <a:pt x="416775" y="720928"/>
                  </a:lnTo>
                  <a:lnTo>
                    <a:pt x="415658" y="720458"/>
                  </a:lnTo>
                  <a:lnTo>
                    <a:pt x="403504" y="720458"/>
                  </a:lnTo>
                  <a:lnTo>
                    <a:pt x="402386" y="720928"/>
                  </a:lnTo>
                  <a:lnTo>
                    <a:pt x="400519" y="722782"/>
                  </a:lnTo>
                  <a:lnTo>
                    <a:pt x="400062" y="723900"/>
                  </a:lnTo>
                  <a:lnTo>
                    <a:pt x="400062" y="726528"/>
                  </a:lnTo>
                  <a:lnTo>
                    <a:pt x="400519" y="727659"/>
                  </a:lnTo>
                  <a:lnTo>
                    <a:pt x="402386" y="729513"/>
                  </a:lnTo>
                  <a:lnTo>
                    <a:pt x="403504" y="729983"/>
                  </a:lnTo>
                  <a:lnTo>
                    <a:pt x="415658" y="729983"/>
                  </a:lnTo>
                  <a:lnTo>
                    <a:pt x="416775" y="729513"/>
                  </a:lnTo>
                  <a:lnTo>
                    <a:pt x="418642" y="727659"/>
                  </a:lnTo>
                  <a:lnTo>
                    <a:pt x="419112" y="726528"/>
                  </a:lnTo>
                  <a:lnTo>
                    <a:pt x="419112" y="723900"/>
                  </a:lnTo>
                  <a:close/>
                </a:path>
                <a:path w="5163185" h="2891790">
                  <a:moveTo>
                    <a:pt x="419112" y="3441"/>
                  </a:moveTo>
                  <a:lnTo>
                    <a:pt x="418642" y="2324"/>
                  </a:lnTo>
                  <a:lnTo>
                    <a:pt x="416775" y="457"/>
                  </a:lnTo>
                  <a:lnTo>
                    <a:pt x="415658" y="0"/>
                  </a:lnTo>
                  <a:lnTo>
                    <a:pt x="403504" y="0"/>
                  </a:lnTo>
                  <a:lnTo>
                    <a:pt x="402386" y="457"/>
                  </a:lnTo>
                  <a:lnTo>
                    <a:pt x="400519" y="2324"/>
                  </a:lnTo>
                  <a:lnTo>
                    <a:pt x="400062" y="3441"/>
                  </a:lnTo>
                  <a:lnTo>
                    <a:pt x="400062" y="6070"/>
                  </a:lnTo>
                  <a:lnTo>
                    <a:pt x="400519" y="7200"/>
                  </a:lnTo>
                  <a:lnTo>
                    <a:pt x="402386" y="9055"/>
                  </a:lnTo>
                  <a:lnTo>
                    <a:pt x="403504" y="9525"/>
                  </a:lnTo>
                  <a:lnTo>
                    <a:pt x="415658" y="9525"/>
                  </a:lnTo>
                  <a:lnTo>
                    <a:pt x="416775" y="9055"/>
                  </a:lnTo>
                  <a:lnTo>
                    <a:pt x="418642" y="7200"/>
                  </a:lnTo>
                  <a:lnTo>
                    <a:pt x="419112" y="6070"/>
                  </a:lnTo>
                  <a:lnTo>
                    <a:pt x="419112" y="3441"/>
                  </a:lnTo>
                  <a:close/>
                </a:path>
                <a:path w="5163185" h="2891790">
                  <a:moveTo>
                    <a:pt x="476262" y="2885338"/>
                  </a:moveTo>
                  <a:lnTo>
                    <a:pt x="475792" y="2884208"/>
                  </a:lnTo>
                  <a:lnTo>
                    <a:pt x="473925" y="2882354"/>
                  </a:lnTo>
                  <a:lnTo>
                    <a:pt x="472808" y="2881884"/>
                  </a:lnTo>
                  <a:lnTo>
                    <a:pt x="460654" y="2881884"/>
                  </a:lnTo>
                  <a:lnTo>
                    <a:pt x="459536" y="2882354"/>
                  </a:lnTo>
                  <a:lnTo>
                    <a:pt x="457669" y="2884208"/>
                  </a:lnTo>
                  <a:lnTo>
                    <a:pt x="457212" y="2885338"/>
                  </a:lnTo>
                  <a:lnTo>
                    <a:pt x="457212" y="2887967"/>
                  </a:lnTo>
                  <a:lnTo>
                    <a:pt x="457669" y="2889085"/>
                  </a:lnTo>
                  <a:lnTo>
                    <a:pt x="459536" y="2890939"/>
                  </a:lnTo>
                  <a:lnTo>
                    <a:pt x="460654" y="2891409"/>
                  </a:lnTo>
                  <a:lnTo>
                    <a:pt x="472808" y="2891409"/>
                  </a:lnTo>
                  <a:lnTo>
                    <a:pt x="473925" y="2890939"/>
                  </a:lnTo>
                  <a:lnTo>
                    <a:pt x="475792" y="2889085"/>
                  </a:lnTo>
                  <a:lnTo>
                    <a:pt x="476262" y="2887967"/>
                  </a:lnTo>
                  <a:lnTo>
                    <a:pt x="476262" y="2885338"/>
                  </a:lnTo>
                  <a:close/>
                </a:path>
                <a:path w="5163185" h="2891790">
                  <a:moveTo>
                    <a:pt x="476262" y="2164842"/>
                  </a:moveTo>
                  <a:lnTo>
                    <a:pt x="475792" y="2163724"/>
                  </a:lnTo>
                  <a:lnTo>
                    <a:pt x="473925" y="2161870"/>
                  </a:lnTo>
                  <a:lnTo>
                    <a:pt x="472808" y="2161400"/>
                  </a:lnTo>
                  <a:lnTo>
                    <a:pt x="460654" y="2161400"/>
                  </a:lnTo>
                  <a:lnTo>
                    <a:pt x="459536" y="2161870"/>
                  </a:lnTo>
                  <a:lnTo>
                    <a:pt x="457669" y="2163724"/>
                  </a:lnTo>
                  <a:lnTo>
                    <a:pt x="457212" y="2164842"/>
                  </a:lnTo>
                  <a:lnTo>
                    <a:pt x="457212" y="2167471"/>
                  </a:lnTo>
                  <a:lnTo>
                    <a:pt x="457669" y="2168601"/>
                  </a:lnTo>
                  <a:lnTo>
                    <a:pt x="459536" y="2170455"/>
                  </a:lnTo>
                  <a:lnTo>
                    <a:pt x="460654" y="2170925"/>
                  </a:lnTo>
                  <a:lnTo>
                    <a:pt x="472808" y="2170925"/>
                  </a:lnTo>
                  <a:lnTo>
                    <a:pt x="473925" y="2170455"/>
                  </a:lnTo>
                  <a:lnTo>
                    <a:pt x="475792" y="2168601"/>
                  </a:lnTo>
                  <a:lnTo>
                    <a:pt x="476262" y="2167471"/>
                  </a:lnTo>
                  <a:lnTo>
                    <a:pt x="476262" y="2164842"/>
                  </a:lnTo>
                  <a:close/>
                </a:path>
                <a:path w="5163185" h="2891790">
                  <a:moveTo>
                    <a:pt x="476262" y="1444396"/>
                  </a:moveTo>
                  <a:lnTo>
                    <a:pt x="475792" y="1443266"/>
                  </a:lnTo>
                  <a:lnTo>
                    <a:pt x="473925" y="1441411"/>
                  </a:lnTo>
                  <a:lnTo>
                    <a:pt x="472808" y="1440942"/>
                  </a:lnTo>
                  <a:lnTo>
                    <a:pt x="460654" y="1440942"/>
                  </a:lnTo>
                  <a:lnTo>
                    <a:pt x="459536" y="1441411"/>
                  </a:lnTo>
                  <a:lnTo>
                    <a:pt x="457669" y="1443266"/>
                  </a:lnTo>
                  <a:lnTo>
                    <a:pt x="457212" y="1444396"/>
                  </a:lnTo>
                  <a:lnTo>
                    <a:pt x="457212" y="1447025"/>
                  </a:lnTo>
                  <a:lnTo>
                    <a:pt x="457669" y="1448142"/>
                  </a:lnTo>
                  <a:lnTo>
                    <a:pt x="459536" y="1449997"/>
                  </a:lnTo>
                  <a:lnTo>
                    <a:pt x="460654" y="1450467"/>
                  </a:lnTo>
                  <a:lnTo>
                    <a:pt x="472808" y="1450467"/>
                  </a:lnTo>
                  <a:lnTo>
                    <a:pt x="473925" y="1449997"/>
                  </a:lnTo>
                  <a:lnTo>
                    <a:pt x="475792" y="1448142"/>
                  </a:lnTo>
                  <a:lnTo>
                    <a:pt x="476262" y="1447025"/>
                  </a:lnTo>
                  <a:lnTo>
                    <a:pt x="476262" y="1444396"/>
                  </a:lnTo>
                  <a:close/>
                </a:path>
                <a:path w="5163185" h="2891790">
                  <a:moveTo>
                    <a:pt x="476262" y="723900"/>
                  </a:moveTo>
                  <a:lnTo>
                    <a:pt x="475792" y="722782"/>
                  </a:lnTo>
                  <a:lnTo>
                    <a:pt x="473925" y="720928"/>
                  </a:lnTo>
                  <a:lnTo>
                    <a:pt x="472808" y="720458"/>
                  </a:lnTo>
                  <a:lnTo>
                    <a:pt x="460654" y="720458"/>
                  </a:lnTo>
                  <a:lnTo>
                    <a:pt x="459536" y="720928"/>
                  </a:lnTo>
                  <a:lnTo>
                    <a:pt x="457669" y="722782"/>
                  </a:lnTo>
                  <a:lnTo>
                    <a:pt x="457212" y="723900"/>
                  </a:lnTo>
                  <a:lnTo>
                    <a:pt x="457212" y="726528"/>
                  </a:lnTo>
                  <a:lnTo>
                    <a:pt x="457669" y="727659"/>
                  </a:lnTo>
                  <a:lnTo>
                    <a:pt x="459536" y="729513"/>
                  </a:lnTo>
                  <a:lnTo>
                    <a:pt x="460654" y="729983"/>
                  </a:lnTo>
                  <a:lnTo>
                    <a:pt x="472808" y="729983"/>
                  </a:lnTo>
                  <a:lnTo>
                    <a:pt x="473925" y="729513"/>
                  </a:lnTo>
                  <a:lnTo>
                    <a:pt x="475792" y="727659"/>
                  </a:lnTo>
                  <a:lnTo>
                    <a:pt x="476262" y="726528"/>
                  </a:lnTo>
                  <a:lnTo>
                    <a:pt x="476262" y="723900"/>
                  </a:lnTo>
                  <a:close/>
                </a:path>
                <a:path w="5163185" h="2891790">
                  <a:moveTo>
                    <a:pt x="476262" y="3441"/>
                  </a:moveTo>
                  <a:lnTo>
                    <a:pt x="475792" y="2324"/>
                  </a:lnTo>
                  <a:lnTo>
                    <a:pt x="473925" y="457"/>
                  </a:lnTo>
                  <a:lnTo>
                    <a:pt x="472808" y="0"/>
                  </a:lnTo>
                  <a:lnTo>
                    <a:pt x="460654" y="0"/>
                  </a:lnTo>
                  <a:lnTo>
                    <a:pt x="459536" y="457"/>
                  </a:lnTo>
                  <a:lnTo>
                    <a:pt x="457669" y="2324"/>
                  </a:lnTo>
                  <a:lnTo>
                    <a:pt x="457212" y="3441"/>
                  </a:lnTo>
                  <a:lnTo>
                    <a:pt x="457212" y="6070"/>
                  </a:lnTo>
                  <a:lnTo>
                    <a:pt x="457669" y="7200"/>
                  </a:lnTo>
                  <a:lnTo>
                    <a:pt x="459536" y="9055"/>
                  </a:lnTo>
                  <a:lnTo>
                    <a:pt x="460654" y="9525"/>
                  </a:lnTo>
                  <a:lnTo>
                    <a:pt x="472808" y="9525"/>
                  </a:lnTo>
                  <a:lnTo>
                    <a:pt x="473925" y="9055"/>
                  </a:lnTo>
                  <a:lnTo>
                    <a:pt x="475792" y="7200"/>
                  </a:lnTo>
                  <a:lnTo>
                    <a:pt x="476262" y="6070"/>
                  </a:lnTo>
                  <a:lnTo>
                    <a:pt x="476262" y="3441"/>
                  </a:lnTo>
                  <a:close/>
                </a:path>
                <a:path w="5163185" h="2891790">
                  <a:moveTo>
                    <a:pt x="533412" y="2885338"/>
                  </a:moveTo>
                  <a:lnTo>
                    <a:pt x="532942" y="2884208"/>
                  </a:lnTo>
                  <a:lnTo>
                    <a:pt x="531075" y="2882354"/>
                  </a:lnTo>
                  <a:lnTo>
                    <a:pt x="529958" y="2881884"/>
                  </a:lnTo>
                  <a:lnTo>
                    <a:pt x="517804" y="2881884"/>
                  </a:lnTo>
                  <a:lnTo>
                    <a:pt x="516686" y="2882354"/>
                  </a:lnTo>
                  <a:lnTo>
                    <a:pt x="514819" y="2884208"/>
                  </a:lnTo>
                  <a:lnTo>
                    <a:pt x="514362" y="2885338"/>
                  </a:lnTo>
                  <a:lnTo>
                    <a:pt x="514362" y="2887967"/>
                  </a:lnTo>
                  <a:lnTo>
                    <a:pt x="514819" y="2889085"/>
                  </a:lnTo>
                  <a:lnTo>
                    <a:pt x="516686" y="2890939"/>
                  </a:lnTo>
                  <a:lnTo>
                    <a:pt x="517804" y="2891409"/>
                  </a:lnTo>
                  <a:lnTo>
                    <a:pt x="529958" y="2891409"/>
                  </a:lnTo>
                  <a:lnTo>
                    <a:pt x="531075" y="2890939"/>
                  </a:lnTo>
                  <a:lnTo>
                    <a:pt x="532942" y="2889085"/>
                  </a:lnTo>
                  <a:lnTo>
                    <a:pt x="533412" y="2887967"/>
                  </a:lnTo>
                  <a:lnTo>
                    <a:pt x="533412" y="2885338"/>
                  </a:lnTo>
                  <a:close/>
                </a:path>
                <a:path w="5163185" h="2891790">
                  <a:moveTo>
                    <a:pt x="533412" y="2164842"/>
                  </a:moveTo>
                  <a:lnTo>
                    <a:pt x="532942" y="2163724"/>
                  </a:lnTo>
                  <a:lnTo>
                    <a:pt x="531075" y="2161870"/>
                  </a:lnTo>
                  <a:lnTo>
                    <a:pt x="529958" y="2161400"/>
                  </a:lnTo>
                  <a:lnTo>
                    <a:pt x="517804" y="2161400"/>
                  </a:lnTo>
                  <a:lnTo>
                    <a:pt x="516686" y="2161870"/>
                  </a:lnTo>
                  <a:lnTo>
                    <a:pt x="514819" y="2163724"/>
                  </a:lnTo>
                  <a:lnTo>
                    <a:pt x="514362" y="2164842"/>
                  </a:lnTo>
                  <a:lnTo>
                    <a:pt x="514362" y="2167471"/>
                  </a:lnTo>
                  <a:lnTo>
                    <a:pt x="514819" y="2168601"/>
                  </a:lnTo>
                  <a:lnTo>
                    <a:pt x="516686" y="2170455"/>
                  </a:lnTo>
                  <a:lnTo>
                    <a:pt x="517804" y="2170925"/>
                  </a:lnTo>
                  <a:lnTo>
                    <a:pt x="529958" y="2170925"/>
                  </a:lnTo>
                  <a:lnTo>
                    <a:pt x="531075" y="2170455"/>
                  </a:lnTo>
                  <a:lnTo>
                    <a:pt x="532942" y="2168601"/>
                  </a:lnTo>
                  <a:lnTo>
                    <a:pt x="533412" y="2167471"/>
                  </a:lnTo>
                  <a:lnTo>
                    <a:pt x="533412" y="2164842"/>
                  </a:lnTo>
                  <a:close/>
                </a:path>
                <a:path w="5163185" h="2891790">
                  <a:moveTo>
                    <a:pt x="533412" y="1444396"/>
                  </a:moveTo>
                  <a:lnTo>
                    <a:pt x="532942" y="1443266"/>
                  </a:lnTo>
                  <a:lnTo>
                    <a:pt x="531075" y="1441411"/>
                  </a:lnTo>
                  <a:lnTo>
                    <a:pt x="529958" y="1440942"/>
                  </a:lnTo>
                  <a:lnTo>
                    <a:pt x="517804" y="1440942"/>
                  </a:lnTo>
                  <a:lnTo>
                    <a:pt x="516686" y="1441411"/>
                  </a:lnTo>
                  <a:lnTo>
                    <a:pt x="514819" y="1443266"/>
                  </a:lnTo>
                  <a:lnTo>
                    <a:pt x="514362" y="1444396"/>
                  </a:lnTo>
                  <a:lnTo>
                    <a:pt x="514362" y="1447025"/>
                  </a:lnTo>
                  <a:lnTo>
                    <a:pt x="514819" y="1448142"/>
                  </a:lnTo>
                  <a:lnTo>
                    <a:pt x="516686" y="1449997"/>
                  </a:lnTo>
                  <a:lnTo>
                    <a:pt x="517804" y="1450467"/>
                  </a:lnTo>
                  <a:lnTo>
                    <a:pt x="529958" y="1450467"/>
                  </a:lnTo>
                  <a:lnTo>
                    <a:pt x="531075" y="1449997"/>
                  </a:lnTo>
                  <a:lnTo>
                    <a:pt x="532942" y="1448142"/>
                  </a:lnTo>
                  <a:lnTo>
                    <a:pt x="533412" y="1447025"/>
                  </a:lnTo>
                  <a:lnTo>
                    <a:pt x="533412" y="1444396"/>
                  </a:lnTo>
                  <a:close/>
                </a:path>
                <a:path w="5163185" h="2891790">
                  <a:moveTo>
                    <a:pt x="533412" y="723900"/>
                  </a:moveTo>
                  <a:lnTo>
                    <a:pt x="532942" y="722782"/>
                  </a:lnTo>
                  <a:lnTo>
                    <a:pt x="531075" y="720928"/>
                  </a:lnTo>
                  <a:lnTo>
                    <a:pt x="529958" y="720458"/>
                  </a:lnTo>
                  <a:lnTo>
                    <a:pt x="517804" y="720458"/>
                  </a:lnTo>
                  <a:lnTo>
                    <a:pt x="516686" y="720928"/>
                  </a:lnTo>
                  <a:lnTo>
                    <a:pt x="514819" y="722782"/>
                  </a:lnTo>
                  <a:lnTo>
                    <a:pt x="514362" y="723900"/>
                  </a:lnTo>
                  <a:lnTo>
                    <a:pt x="514362" y="726528"/>
                  </a:lnTo>
                  <a:lnTo>
                    <a:pt x="514819" y="727659"/>
                  </a:lnTo>
                  <a:lnTo>
                    <a:pt x="516686" y="729513"/>
                  </a:lnTo>
                  <a:lnTo>
                    <a:pt x="517804" y="729983"/>
                  </a:lnTo>
                  <a:lnTo>
                    <a:pt x="529958" y="729983"/>
                  </a:lnTo>
                  <a:lnTo>
                    <a:pt x="531075" y="729513"/>
                  </a:lnTo>
                  <a:lnTo>
                    <a:pt x="532942" y="727659"/>
                  </a:lnTo>
                  <a:lnTo>
                    <a:pt x="533412" y="726528"/>
                  </a:lnTo>
                  <a:lnTo>
                    <a:pt x="533412" y="723900"/>
                  </a:lnTo>
                  <a:close/>
                </a:path>
                <a:path w="5163185" h="2891790">
                  <a:moveTo>
                    <a:pt x="533412" y="3441"/>
                  </a:moveTo>
                  <a:lnTo>
                    <a:pt x="532942" y="2324"/>
                  </a:lnTo>
                  <a:lnTo>
                    <a:pt x="531075" y="457"/>
                  </a:lnTo>
                  <a:lnTo>
                    <a:pt x="529958" y="0"/>
                  </a:lnTo>
                  <a:lnTo>
                    <a:pt x="517804" y="0"/>
                  </a:lnTo>
                  <a:lnTo>
                    <a:pt x="516686" y="457"/>
                  </a:lnTo>
                  <a:lnTo>
                    <a:pt x="514819" y="2324"/>
                  </a:lnTo>
                  <a:lnTo>
                    <a:pt x="514362" y="3441"/>
                  </a:lnTo>
                  <a:lnTo>
                    <a:pt x="514362" y="6070"/>
                  </a:lnTo>
                  <a:lnTo>
                    <a:pt x="514819" y="7200"/>
                  </a:lnTo>
                  <a:lnTo>
                    <a:pt x="516686" y="9055"/>
                  </a:lnTo>
                  <a:lnTo>
                    <a:pt x="517804" y="9525"/>
                  </a:lnTo>
                  <a:lnTo>
                    <a:pt x="529958" y="9525"/>
                  </a:lnTo>
                  <a:lnTo>
                    <a:pt x="531075" y="9055"/>
                  </a:lnTo>
                  <a:lnTo>
                    <a:pt x="532942" y="7200"/>
                  </a:lnTo>
                  <a:lnTo>
                    <a:pt x="533412" y="6070"/>
                  </a:lnTo>
                  <a:lnTo>
                    <a:pt x="533412" y="3441"/>
                  </a:lnTo>
                  <a:close/>
                </a:path>
                <a:path w="5163185" h="2891790">
                  <a:moveTo>
                    <a:pt x="590562" y="2885338"/>
                  </a:moveTo>
                  <a:lnTo>
                    <a:pt x="590092" y="2884208"/>
                  </a:lnTo>
                  <a:lnTo>
                    <a:pt x="588225" y="2882354"/>
                  </a:lnTo>
                  <a:lnTo>
                    <a:pt x="587108" y="2881884"/>
                  </a:lnTo>
                  <a:lnTo>
                    <a:pt x="574954" y="2881884"/>
                  </a:lnTo>
                  <a:lnTo>
                    <a:pt x="573836" y="2882354"/>
                  </a:lnTo>
                  <a:lnTo>
                    <a:pt x="571969" y="2884208"/>
                  </a:lnTo>
                  <a:lnTo>
                    <a:pt x="571512" y="2885338"/>
                  </a:lnTo>
                  <a:lnTo>
                    <a:pt x="571512" y="2887967"/>
                  </a:lnTo>
                  <a:lnTo>
                    <a:pt x="571969" y="2889085"/>
                  </a:lnTo>
                  <a:lnTo>
                    <a:pt x="573836" y="2890939"/>
                  </a:lnTo>
                  <a:lnTo>
                    <a:pt x="574954" y="2891409"/>
                  </a:lnTo>
                  <a:lnTo>
                    <a:pt x="587108" y="2891409"/>
                  </a:lnTo>
                  <a:lnTo>
                    <a:pt x="588225" y="2890939"/>
                  </a:lnTo>
                  <a:lnTo>
                    <a:pt x="590092" y="2889085"/>
                  </a:lnTo>
                  <a:lnTo>
                    <a:pt x="590562" y="2887967"/>
                  </a:lnTo>
                  <a:lnTo>
                    <a:pt x="590562" y="2885338"/>
                  </a:lnTo>
                  <a:close/>
                </a:path>
                <a:path w="5163185" h="2891790">
                  <a:moveTo>
                    <a:pt x="590562" y="2164842"/>
                  </a:moveTo>
                  <a:lnTo>
                    <a:pt x="590092" y="2163724"/>
                  </a:lnTo>
                  <a:lnTo>
                    <a:pt x="588225" y="2161870"/>
                  </a:lnTo>
                  <a:lnTo>
                    <a:pt x="587108" y="2161400"/>
                  </a:lnTo>
                  <a:lnTo>
                    <a:pt x="574954" y="2161400"/>
                  </a:lnTo>
                  <a:lnTo>
                    <a:pt x="573836" y="2161870"/>
                  </a:lnTo>
                  <a:lnTo>
                    <a:pt x="571969" y="2163724"/>
                  </a:lnTo>
                  <a:lnTo>
                    <a:pt x="571512" y="2164842"/>
                  </a:lnTo>
                  <a:lnTo>
                    <a:pt x="571512" y="2167471"/>
                  </a:lnTo>
                  <a:lnTo>
                    <a:pt x="571969" y="2168601"/>
                  </a:lnTo>
                  <a:lnTo>
                    <a:pt x="573836" y="2170455"/>
                  </a:lnTo>
                  <a:lnTo>
                    <a:pt x="574954" y="2170925"/>
                  </a:lnTo>
                  <a:lnTo>
                    <a:pt x="587108" y="2170925"/>
                  </a:lnTo>
                  <a:lnTo>
                    <a:pt x="588225" y="2170455"/>
                  </a:lnTo>
                  <a:lnTo>
                    <a:pt x="590092" y="2168601"/>
                  </a:lnTo>
                  <a:lnTo>
                    <a:pt x="590562" y="2167471"/>
                  </a:lnTo>
                  <a:lnTo>
                    <a:pt x="590562" y="2164842"/>
                  </a:lnTo>
                  <a:close/>
                </a:path>
                <a:path w="5163185" h="2891790">
                  <a:moveTo>
                    <a:pt x="590562" y="1444396"/>
                  </a:moveTo>
                  <a:lnTo>
                    <a:pt x="590092" y="1443266"/>
                  </a:lnTo>
                  <a:lnTo>
                    <a:pt x="588225" y="1441411"/>
                  </a:lnTo>
                  <a:lnTo>
                    <a:pt x="587108" y="1440942"/>
                  </a:lnTo>
                  <a:lnTo>
                    <a:pt x="574954" y="1440942"/>
                  </a:lnTo>
                  <a:lnTo>
                    <a:pt x="573836" y="1441411"/>
                  </a:lnTo>
                  <a:lnTo>
                    <a:pt x="571969" y="1443266"/>
                  </a:lnTo>
                  <a:lnTo>
                    <a:pt x="571512" y="1444396"/>
                  </a:lnTo>
                  <a:lnTo>
                    <a:pt x="571512" y="1447025"/>
                  </a:lnTo>
                  <a:lnTo>
                    <a:pt x="571969" y="1448142"/>
                  </a:lnTo>
                  <a:lnTo>
                    <a:pt x="573836" y="1449997"/>
                  </a:lnTo>
                  <a:lnTo>
                    <a:pt x="574954" y="1450467"/>
                  </a:lnTo>
                  <a:lnTo>
                    <a:pt x="587108" y="1450467"/>
                  </a:lnTo>
                  <a:lnTo>
                    <a:pt x="588225" y="1449997"/>
                  </a:lnTo>
                  <a:lnTo>
                    <a:pt x="590092" y="1448142"/>
                  </a:lnTo>
                  <a:lnTo>
                    <a:pt x="590562" y="1447025"/>
                  </a:lnTo>
                  <a:lnTo>
                    <a:pt x="590562" y="1444396"/>
                  </a:lnTo>
                  <a:close/>
                </a:path>
                <a:path w="5163185" h="2891790">
                  <a:moveTo>
                    <a:pt x="590562" y="723900"/>
                  </a:moveTo>
                  <a:lnTo>
                    <a:pt x="590092" y="722782"/>
                  </a:lnTo>
                  <a:lnTo>
                    <a:pt x="588225" y="720928"/>
                  </a:lnTo>
                  <a:lnTo>
                    <a:pt x="587108" y="720458"/>
                  </a:lnTo>
                  <a:lnTo>
                    <a:pt x="574954" y="720458"/>
                  </a:lnTo>
                  <a:lnTo>
                    <a:pt x="573836" y="720928"/>
                  </a:lnTo>
                  <a:lnTo>
                    <a:pt x="571969" y="722782"/>
                  </a:lnTo>
                  <a:lnTo>
                    <a:pt x="571512" y="723900"/>
                  </a:lnTo>
                  <a:lnTo>
                    <a:pt x="571512" y="726528"/>
                  </a:lnTo>
                  <a:lnTo>
                    <a:pt x="571969" y="727659"/>
                  </a:lnTo>
                  <a:lnTo>
                    <a:pt x="573836" y="729513"/>
                  </a:lnTo>
                  <a:lnTo>
                    <a:pt x="574954" y="729983"/>
                  </a:lnTo>
                  <a:lnTo>
                    <a:pt x="587108" y="729983"/>
                  </a:lnTo>
                  <a:lnTo>
                    <a:pt x="588225" y="729513"/>
                  </a:lnTo>
                  <a:lnTo>
                    <a:pt x="590092" y="727659"/>
                  </a:lnTo>
                  <a:lnTo>
                    <a:pt x="590562" y="726528"/>
                  </a:lnTo>
                  <a:lnTo>
                    <a:pt x="590562" y="723900"/>
                  </a:lnTo>
                  <a:close/>
                </a:path>
                <a:path w="5163185" h="2891790">
                  <a:moveTo>
                    <a:pt x="590562" y="3441"/>
                  </a:moveTo>
                  <a:lnTo>
                    <a:pt x="590092" y="2324"/>
                  </a:lnTo>
                  <a:lnTo>
                    <a:pt x="588225" y="457"/>
                  </a:lnTo>
                  <a:lnTo>
                    <a:pt x="587108" y="0"/>
                  </a:lnTo>
                  <a:lnTo>
                    <a:pt x="574954" y="0"/>
                  </a:lnTo>
                  <a:lnTo>
                    <a:pt x="573836" y="457"/>
                  </a:lnTo>
                  <a:lnTo>
                    <a:pt x="571969" y="2324"/>
                  </a:lnTo>
                  <a:lnTo>
                    <a:pt x="571512" y="3441"/>
                  </a:lnTo>
                  <a:lnTo>
                    <a:pt x="571512" y="6070"/>
                  </a:lnTo>
                  <a:lnTo>
                    <a:pt x="571969" y="7200"/>
                  </a:lnTo>
                  <a:lnTo>
                    <a:pt x="573836" y="9055"/>
                  </a:lnTo>
                  <a:lnTo>
                    <a:pt x="574954" y="9525"/>
                  </a:lnTo>
                  <a:lnTo>
                    <a:pt x="587108" y="9525"/>
                  </a:lnTo>
                  <a:lnTo>
                    <a:pt x="588225" y="9055"/>
                  </a:lnTo>
                  <a:lnTo>
                    <a:pt x="590092" y="7200"/>
                  </a:lnTo>
                  <a:lnTo>
                    <a:pt x="590562" y="6070"/>
                  </a:lnTo>
                  <a:lnTo>
                    <a:pt x="590562" y="3441"/>
                  </a:lnTo>
                  <a:close/>
                </a:path>
                <a:path w="5163185" h="2891790">
                  <a:moveTo>
                    <a:pt x="647712" y="2885338"/>
                  </a:moveTo>
                  <a:lnTo>
                    <a:pt x="647242" y="2884208"/>
                  </a:lnTo>
                  <a:lnTo>
                    <a:pt x="645375" y="2882354"/>
                  </a:lnTo>
                  <a:lnTo>
                    <a:pt x="644258" y="2881884"/>
                  </a:lnTo>
                  <a:lnTo>
                    <a:pt x="632104" y="2881884"/>
                  </a:lnTo>
                  <a:lnTo>
                    <a:pt x="630986" y="2882354"/>
                  </a:lnTo>
                  <a:lnTo>
                    <a:pt x="629119" y="2884208"/>
                  </a:lnTo>
                  <a:lnTo>
                    <a:pt x="628662" y="2885338"/>
                  </a:lnTo>
                  <a:lnTo>
                    <a:pt x="628662" y="2887967"/>
                  </a:lnTo>
                  <a:lnTo>
                    <a:pt x="629119" y="2889085"/>
                  </a:lnTo>
                  <a:lnTo>
                    <a:pt x="630986" y="2890939"/>
                  </a:lnTo>
                  <a:lnTo>
                    <a:pt x="632104" y="2891409"/>
                  </a:lnTo>
                  <a:lnTo>
                    <a:pt x="644258" y="2891409"/>
                  </a:lnTo>
                  <a:lnTo>
                    <a:pt x="645375" y="2890939"/>
                  </a:lnTo>
                  <a:lnTo>
                    <a:pt x="647242" y="2889085"/>
                  </a:lnTo>
                  <a:lnTo>
                    <a:pt x="647712" y="2887967"/>
                  </a:lnTo>
                  <a:lnTo>
                    <a:pt x="647712" y="2885338"/>
                  </a:lnTo>
                  <a:close/>
                </a:path>
                <a:path w="5163185" h="2891790">
                  <a:moveTo>
                    <a:pt x="647712" y="2164842"/>
                  </a:moveTo>
                  <a:lnTo>
                    <a:pt x="647242" y="2163724"/>
                  </a:lnTo>
                  <a:lnTo>
                    <a:pt x="645375" y="2161870"/>
                  </a:lnTo>
                  <a:lnTo>
                    <a:pt x="644258" y="2161400"/>
                  </a:lnTo>
                  <a:lnTo>
                    <a:pt x="632104" y="2161400"/>
                  </a:lnTo>
                  <a:lnTo>
                    <a:pt x="630986" y="2161870"/>
                  </a:lnTo>
                  <a:lnTo>
                    <a:pt x="629119" y="2163724"/>
                  </a:lnTo>
                  <a:lnTo>
                    <a:pt x="628662" y="2164842"/>
                  </a:lnTo>
                  <a:lnTo>
                    <a:pt x="628662" y="2167471"/>
                  </a:lnTo>
                  <a:lnTo>
                    <a:pt x="629119" y="2168601"/>
                  </a:lnTo>
                  <a:lnTo>
                    <a:pt x="630986" y="2170455"/>
                  </a:lnTo>
                  <a:lnTo>
                    <a:pt x="632104" y="2170925"/>
                  </a:lnTo>
                  <a:lnTo>
                    <a:pt x="644258" y="2170925"/>
                  </a:lnTo>
                  <a:lnTo>
                    <a:pt x="645375" y="2170455"/>
                  </a:lnTo>
                  <a:lnTo>
                    <a:pt x="647242" y="2168601"/>
                  </a:lnTo>
                  <a:lnTo>
                    <a:pt x="647712" y="2167471"/>
                  </a:lnTo>
                  <a:lnTo>
                    <a:pt x="647712" y="2164842"/>
                  </a:lnTo>
                  <a:close/>
                </a:path>
                <a:path w="5163185" h="2891790">
                  <a:moveTo>
                    <a:pt x="647712" y="1444396"/>
                  </a:moveTo>
                  <a:lnTo>
                    <a:pt x="647242" y="1443266"/>
                  </a:lnTo>
                  <a:lnTo>
                    <a:pt x="645375" y="1441411"/>
                  </a:lnTo>
                  <a:lnTo>
                    <a:pt x="644258" y="1440942"/>
                  </a:lnTo>
                  <a:lnTo>
                    <a:pt x="632104" y="1440942"/>
                  </a:lnTo>
                  <a:lnTo>
                    <a:pt x="630986" y="1441411"/>
                  </a:lnTo>
                  <a:lnTo>
                    <a:pt x="629119" y="1443266"/>
                  </a:lnTo>
                  <a:lnTo>
                    <a:pt x="628662" y="1444396"/>
                  </a:lnTo>
                  <a:lnTo>
                    <a:pt x="628662" y="1447025"/>
                  </a:lnTo>
                  <a:lnTo>
                    <a:pt x="629119" y="1448142"/>
                  </a:lnTo>
                  <a:lnTo>
                    <a:pt x="630986" y="1449997"/>
                  </a:lnTo>
                  <a:lnTo>
                    <a:pt x="632104" y="1450467"/>
                  </a:lnTo>
                  <a:lnTo>
                    <a:pt x="644258" y="1450467"/>
                  </a:lnTo>
                  <a:lnTo>
                    <a:pt x="645375" y="1449997"/>
                  </a:lnTo>
                  <a:lnTo>
                    <a:pt x="647242" y="1448142"/>
                  </a:lnTo>
                  <a:lnTo>
                    <a:pt x="647712" y="1447025"/>
                  </a:lnTo>
                  <a:lnTo>
                    <a:pt x="647712" y="1444396"/>
                  </a:lnTo>
                  <a:close/>
                </a:path>
                <a:path w="5163185" h="2891790">
                  <a:moveTo>
                    <a:pt x="647712" y="723900"/>
                  </a:moveTo>
                  <a:lnTo>
                    <a:pt x="647242" y="722782"/>
                  </a:lnTo>
                  <a:lnTo>
                    <a:pt x="645375" y="720928"/>
                  </a:lnTo>
                  <a:lnTo>
                    <a:pt x="644258" y="720458"/>
                  </a:lnTo>
                  <a:lnTo>
                    <a:pt x="632104" y="720458"/>
                  </a:lnTo>
                  <a:lnTo>
                    <a:pt x="630986" y="720928"/>
                  </a:lnTo>
                  <a:lnTo>
                    <a:pt x="629119" y="722782"/>
                  </a:lnTo>
                  <a:lnTo>
                    <a:pt x="628662" y="723900"/>
                  </a:lnTo>
                  <a:lnTo>
                    <a:pt x="628662" y="726528"/>
                  </a:lnTo>
                  <a:lnTo>
                    <a:pt x="629119" y="727659"/>
                  </a:lnTo>
                  <a:lnTo>
                    <a:pt x="630986" y="729513"/>
                  </a:lnTo>
                  <a:lnTo>
                    <a:pt x="632104" y="729983"/>
                  </a:lnTo>
                  <a:lnTo>
                    <a:pt x="644258" y="729983"/>
                  </a:lnTo>
                  <a:lnTo>
                    <a:pt x="645375" y="729513"/>
                  </a:lnTo>
                  <a:lnTo>
                    <a:pt x="647242" y="727659"/>
                  </a:lnTo>
                  <a:lnTo>
                    <a:pt x="647712" y="726528"/>
                  </a:lnTo>
                  <a:lnTo>
                    <a:pt x="647712" y="723900"/>
                  </a:lnTo>
                  <a:close/>
                </a:path>
                <a:path w="5163185" h="2891790">
                  <a:moveTo>
                    <a:pt x="647712" y="3441"/>
                  </a:moveTo>
                  <a:lnTo>
                    <a:pt x="647242" y="2324"/>
                  </a:lnTo>
                  <a:lnTo>
                    <a:pt x="645375" y="457"/>
                  </a:lnTo>
                  <a:lnTo>
                    <a:pt x="644258" y="0"/>
                  </a:lnTo>
                  <a:lnTo>
                    <a:pt x="632104" y="0"/>
                  </a:lnTo>
                  <a:lnTo>
                    <a:pt x="630986" y="457"/>
                  </a:lnTo>
                  <a:lnTo>
                    <a:pt x="629119" y="2324"/>
                  </a:lnTo>
                  <a:lnTo>
                    <a:pt x="628662" y="3441"/>
                  </a:lnTo>
                  <a:lnTo>
                    <a:pt x="628662" y="6070"/>
                  </a:lnTo>
                  <a:lnTo>
                    <a:pt x="629119" y="7200"/>
                  </a:lnTo>
                  <a:lnTo>
                    <a:pt x="630986" y="9055"/>
                  </a:lnTo>
                  <a:lnTo>
                    <a:pt x="632104" y="9525"/>
                  </a:lnTo>
                  <a:lnTo>
                    <a:pt x="644258" y="9525"/>
                  </a:lnTo>
                  <a:lnTo>
                    <a:pt x="645375" y="9055"/>
                  </a:lnTo>
                  <a:lnTo>
                    <a:pt x="647242" y="7200"/>
                  </a:lnTo>
                  <a:lnTo>
                    <a:pt x="647712" y="6070"/>
                  </a:lnTo>
                  <a:lnTo>
                    <a:pt x="647712" y="3441"/>
                  </a:lnTo>
                  <a:close/>
                </a:path>
                <a:path w="5163185" h="2891790">
                  <a:moveTo>
                    <a:pt x="704862" y="2885338"/>
                  </a:moveTo>
                  <a:lnTo>
                    <a:pt x="704392" y="2884208"/>
                  </a:lnTo>
                  <a:lnTo>
                    <a:pt x="702525" y="2882354"/>
                  </a:lnTo>
                  <a:lnTo>
                    <a:pt x="701408" y="2881884"/>
                  </a:lnTo>
                  <a:lnTo>
                    <a:pt x="689254" y="2881884"/>
                  </a:lnTo>
                  <a:lnTo>
                    <a:pt x="688136" y="2882354"/>
                  </a:lnTo>
                  <a:lnTo>
                    <a:pt x="686269" y="2884208"/>
                  </a:lnTo>
                  <a:lnTo>
                    <a:pt x="685812" y="2885338"/>
                  </a:lnTo>
                  <a:lnTo>
                    <a:pt x="685812" y="2887967"/>
                  </a:lnTo>
                  <a:lnTo>
                    <a:pt x="686269" y="2889085"/>
                  </a:lnTo>
                  <a:lnTo>
                    <a:pt x="688136" y="2890939"/>
                  </a:lnTo>
                  <a:lnTo>
                    <a:pt x="689254" y="2891409"/>
                  </a:lnTo>
                  <a:lnTo>
                    <a:pt x="701408" y="2891409"/>
                  </a:lnTo>
                  <a:lnTo>
                    <a:pt x="702525" y="2890939"/>
                  </a:lnTo>
                  <a:lnTo>
                    <a:pt x="704392" y="2889085"/>
                  </a:lnTo>
                  <a:lnTo>
                    <a:pt x="704862" y="2887967"/>
                  </a:lnTo>
                  <a:lnTo>
                    <a:pt x="704862" y="2885338"/>
                  </a:lnTo>
                  <a:close/>
                </a:path>
                <a:path w="5163185" h="2891790">
                  <a:moveTo>
                    <a:pt x="704862" y="2164842"/>
                  </a:moveTo>
                  <a:lnTo>
                    <a:pt x="704392" y="2163724"/>
                  </a:lnTo>
                  <a:lnTo>
                    <a:pt x="702525" y="2161870"/>
                  </a:lnTo>
                  <a:lnTo>
                    <a:pt x="701408" y="2161400"/>
                  </a:lnTo>
                  <a:lnTo>
                    <a:pt x="689254" y="2161400"/>
                  </a:lnTo>
                  <a:lnTo>
                    <a:pt x="688136" y="2161870"/>
                  </a:lnTo>
                  <a:lnTo>
                    <a:pt x="686269" y="2163724"/>
                  </a:lnTo>
                  <a:lnTo>
                    <a:pt x="685812" y="2164842"/>
                  </a:lnTo>
                  <a:lnTo>
                    <a:pt x="685812" y="2167471"/>
                  </a:lnTo>
                  <a:lnTo>
                    <a:pt x="686269" y="2168601"/>
                  </a:lnTo>
                  <a:lnTo>
                    <a:pt x="688136" y="2170455"/>
                  </a:lnTo>
                  <a:lnTo>
                    <a:pt x="689254" y="2170925"/>
                  </a:lnTo>
                  <a:lnTo>
                    <a:pt x="701408" y="2170925"/>
                  </a:lnTo>
                  <a:lnTo>
                    <a:pt x="702525" y="2170455"/>
                  </a:lnTo>
                  <a:lnTo>
                    <a:pt x="704392" y="2168601"/>
                  </a:lnTo>
                  <a:lnTo>
                    <a:pt x="704862" y="2167471"/>
                  </a:lnTo>
                  <a:lnTo>
                    <a:pt x="704862" y="2164842"/>
                  </a:lnTo>
                  <a:close/>
                </a:path>
                <a:path w="5163185" h="2891790">
                  <a:moveTo>
                    <a:pt x="704862" y="1444396"/>
                  </a:moveTo>
                  <a:lnTo>
                    <a:pt x="704392" y="1443266"/>
                  </a:lnTo>
                  <a:lnTo>
                    <a:pt x="702525" y="1441411"/>
                  </a:lnTo>
                  <a:lnTo>
                    <a:pt x="701408" y="1440942"/>
                  </a:lnTo>
                  <a:lnTo>
                    <a:pt x="689254" y="1440942"/>
                  </a:lnTo>
                  <a:lnTo>
                    <a:pt x="688136" y="1441411"/>
                  </a:lnTo>
                  <a:lnTo>
                    <a:pt x="686269" y="1443266"/>
                  </a:lnTo>
                  <a:lnTo>
                    <a:pt x="685812" y="1444396"/>
                  </a:lnTo>
                  <a:lnTo>
                    <a:pt x="685812" y="1447025"/>
                  </a:lnTo>
                  <a:lnTo>
                    <a:pt x="686269" y="1448142"/>
                  </a:lnTo>
                  <a:lnTo>
                    <a:pt x="688136" y="1449997"/>
                  </a:lnTo>
                  <a:lnTo>
                    <a:pt x="689254" y="1450467"/>
                  </a:lnTo>
                  <a:lnTo>
                    <a:pt x="701408" y="1450467"/>
                  </a:lnTo>
                  <a:lnTo>
                    <a:pt x="702525" y="1449997"/>
                  </a:lnTo>
                  <a:lnTo>
                    <a:pt x="704392" y="1448142"/>
                  </a:lnTo>
                  <a:lnTo>
                    <a:pt x="704862" y="1447025"/>
                  </a:lnTo>
                  <a:lnTo>
                    <a:pt x="704862" y="1444396"/>
                  </a:lnTo>
                  <a:close/>
                </a:path>
                <a:path w="5163185" h="2891790">
                  <a:moveTo>
                    <a:pt x="704862" y="723900"/>
                  </a:moveTo>
                  <a:lnTo>
                    <a:pt x="704392" y="722782"/>
                  </a:lnTo>
                  <a:lnTo>
                    <a:pt x="702525" y="720928"/>
                  </a:lnTo>
                  <a:lnTo>
                    <a:pt x="701408" y="720458"/>
                  </a:lnTo>
                  <a:lnTo>
                    <a:pt x="689254" y="720458"/>
                  </a:lnTo>
                  <a:lnTo>
                    <a:pt x="688136" y="720928"/>
                  </a:lnTo>
                  <a:lnTo>
                    <a:pt x="686269" y="722782"/>
                  </a:lnTo>
                  <a:lnTo>
                    <a:pt x="685812" y="723900"/>
                  </a:lnTo>
                  <a:lnTo>
                    <a:pt x="685812" y="726528"/>
                  </a:lnTo>
                  <a:lnTo>
                    <a:pt x="686269" y="727659"/>
                  </a:lnTo>
                  <a:lnTo>
                    <a:pt x="688136" y="729513"/>
                  </a:lnTo>
                  <a:lnTo>
                    <a:pt x="689254" y="729983"/>
                  </a:lnTo>
                  <a:lnTo>
                    <a:pt x="701408" y="729983"/>
                  </a:lnTo>
                  <a:lnTo>
                    <a:pt x="702525" y="729513"/>
                  </a:lnTo>
                  <a:lnTo>
                    <a:pt x="704392" y="727659"/>
                  </a:lnTo>
                  <a:lnTo>
                    <a:pt x="704862" y="726528"/>
                  </a:lnTo>
                  <a:lnTo>
                    <a:pt x="704862" y="723900"/>
                  </a:lnTo>
                  <a:close/>
                </a:path>
                <a:path w="5163185" h="2891790">
                  <a:moveTo>
                    <a:pt x="704862" y="3441"/>
                  </a:moveTo>
                  <a:lnTo>
                    <a:pt x="704392" y="2324"/>
                  </a:lnTo>
                  <a:lnTo>
                    <a:pt x="702525" y="457"/>
                  </a:lnTo>
                  <a:lnTo>
                    <a:pt x="701408" y="0"/>
                  </a:lnTo>
                  <a:lnTo>
                    <a:pt x="689254" y="0"/>
                  </a:lnTo>
                  <a:lnTo>
                    <a:pt x="688136" y="457"/>
                  </a:lnTo>
                  <a:lnTo>
                    <a:pt x="686269" y="2324"/>
                  </a:lnTo>
                  <a:lnTo>
                    <a:pt x="685812" y="3441"/>
                  </a:lnTo>
                  <a:lnTo>
                    <a:pt x="685812" y="6070"/>
                  </a:lnTo>
                  <a:lnTo>
                    <a:pt x="686269" y="7200"/>
                  </a:lnTo>
                  <a:lnTo>
                    <a:pt x="688136" y="9055"/>
                  </a:lnTo>
                  <a:lnTo>
                    <a:pt x="689254" y="9525"/>
                  </a:lnTo>
                  <a:lnTo>
                    <a:pt x="701408" y="9525"/>
                  </a:lnTo>
                  <a:lnTo>
                    <a:pt x="702525" y="9055"/>
                  </a:lnTo>
                  <a:lnTo>
                    <a:pt x="704392" y="7200"/>
                  </a:lnTo>
                  <a:lnTo>
                    <a:pt x="704862" y="6070"/>
                  </a:lnTo>
                  <a:lnTo>
                    <a:pt x="704862" y="3441"/>
                  </a:lnTo>
                  <a:close/>
                </a:path>
                <a:path w="5163185" h="2891790">
                  <a:moveTo>
                    <a:pt x="762012" y="2885338"/>
                  </a:moveTo>
                  <a:lnTo>
                    <a:pt x="761542" y="2884208"/>
                  </a:lnTo>
                  <a:lnTo>
                    <a:pt x="759675" y="2882354"/>
                  </a:lnTo>
                  <a:lnTo>
                    <a:pt x="758558" y="2881884"/>
                  </a:lnTo>
                  <a:lnTo>
                    <a:pt x="746404" y="2881884"/>
                  </a:lnTo>
                  <a:lnTo>
                    <a:pt x="745286" y="2882354"/>
                  </a:lnTo>
                  <a:lnTo>
                    <a:pt x="743419" y="2884208"/>
                  </a:lnTo>
                  <a:lnTo>
                    <a:pt x="742962" y="2885338"/>
                  </a:lnTo>
                  <a:lnTo>
                    <a:pt x="742962" y="2887967"/>
                  </a:lnTo>
                  <a:lnTo>
                    <a:pt x="743419" y="2889085"/>
                  </a:lnTo>
                  <a:lnTo>
                    <a:pt x="745286" y="2890939"/>
                  </a:lnTo>
                  <a:lnTo>
                    <a:pt x="746404" y="2891409"/>
                  </a:lnTo>
                  <a:lnTo>
                    <a:pt x="758558" y="2891409"/>
                  </a:lnTo>
                  <a:lnTo>
                    <a:pt x="759675" y="2890939"/>
                  </a:lnTo>
                  <a:lnTo>
                    <a:pt x="761542" y="2889085"/>
                  </a:lnTo>
                  <a:lnTo>
                    <a:pt x="762012" y="2887967"/>
                  </a:lnTo>
                  <a:lnTo>
                    <a:pt x="762012" y="2885338"/>
                  </a:lnTo>
                  <a:close/>
                </a:path>
                <a:path w="5163185" h="2891790">
                  <a:moveTo>
                    <a:pt x="762012" y="2164842"/>
                  </a:moveTo>
                  <a:lnTo>
                    <a:pt x="761542" y="2163724"/>
                  </a:lnTo>
                  <a:lnTo>
                    <a:pt x="759675" y="2161870"/>
                  </a:lnTo>
                  <a:lnTo>
                    <a:pt x="758558" y="2161400"/>
                  </a:lnTo>
                  <a:lnTo>
                    <a:pt x="746404" y="2161400"/>
                  </a:lnTo>
                  <a:lnTo>
                    <a:pt x="745286" y="2161870"/>
                  </a:lnTo>
                  <a:lnTo>
                    <a:pt x="743419" y="2163724"/>
                  </a:lnTo>
                  <a:lnTo>
                    <a:pt x="742962" y="2164842"/>
                  </a:lnTo>
                  <a:lnTo>
                    <a:pt x="742962" y="2167471"/>
                  </a:lnTo>
                  <a:lnTo>
                    <a:pt x="743419" y="2168601"/>
                  </a:lnTo>
                  <a:lnTo>
                    <a:pt x="745286" y="2170455"/>
                  </a:lnTo>
                  <a:lnTo>
                    <a:pt x="746404" y="2170925"/>
                  </a:lnTo>
                  <a:lnTo>
                    <a:pt x="758558" y="2170925"/>
                  </a:lnTo>
                  <a:lnTo>
                    <a:pt x="759675" y="2170455"/>
                  </a:lnTo>
                  <a:lnTo>
                    <a:pt x="761542" y="2168601"/>
                  </a:lnTo>
                  <a:lnTo>
                    <a:pt x="762012" y="2167471"/>
                  </a:lnTo>
                  <a:lnTo>
                    <a:pt x="762012" y="2164842"/>
                  </a:lnTo>
                  <a:close/>
                </a:path>
                <a:path w="5163185" h="2891790">
                  <a:moveTo>
                    <a:pt x="762012" y="1444396"/>
                  </a:moveTo>
                  <a:lnTo>
                    <a:pt x="761542" y="1443266"/>
                  </a:lnTo>
                  <a:lnTo>
                    <a:pt x="759675" y="1441411"/>
                  </a:lnTo>
                  <a:lnTo>
                    <a:pt x="758558" y="1440942"/>
                  </a:lnTo>
                  <a:lnTo>
                    <a:pt x="746404" y="1440942"/>
                  </a:lnTo>
                  <a:lnTo>
                    <a:pt x="745286" y="1441411"/>
                  </a:lnTo>
                  <a:lnTo>
                    <a:pt x="743419" y="1443266"/>
                  </a:lnTo>
                  <a:lnTo>
                    <a:pt x="742962" y="1444396"/>
                  </a:lnTo>
                  <a:lnTo>
                    <a:pt x="742962" y="1447025"/>
                  </a:lnTo>
                  <a:lnTo>
                    <a:pt x="743419" y="1448142"/>
                  </a:lnTo>
                  <a:lnTo>
                    <a:pt x="745286" y="1449997"/>
                  </a:lnTo>
                  <a:lnTo>
                    <a:pt x="746404" y="1450467"/>
                  </a:lnTo>
                  <a:lnTo>
                    <a:pt x="758558" y="1450467"/>
                  </a:lnTo>
                  <a:lnTo>
                    <a:pt x="759675" y="1449997"/>
                  </a:lnTo>
                  <a:lnTo>
                    <a:pt x="761542" y="1448142"/>
                  </a:lnTo>
                  <a:lnTo>
                    <a:pt x="762012" y="1447025"/>
                  </a:lnTo>
                  <a:lnTo>
                    <a:pt x="762012" y="1444396"/>
                  </a:lnTo>
                  <a:close/>
                </a:path>
                <a:path w="5163185" h="2891790">
                  <a:moveTo>
                    <a:pt x="762012" y="723900"/>
                  </a:moveTo>
                  <a:lnTo>
                    <a:pt x="761542" y="722782"/>
                  </a:lnTo>
                  <a:lnTo>
                    <a:pt x="759675" y="720928"/>
                  </a:lnTo>
                  <a:lnTo>
                    <a:pt x="758558" y="720458"/>
                  </a:lnTo>
                  <a:lnTo>
                    <a:pt x="746404" y="720458"/>
                  </a:lnTo>
                  <a:lnTo>
                    <a:pt x="745286" y="720928"/>
                  </a:lnTo>
                  <a:lnTo>
                    <a:pt x="743419" y="722782"/>
                  </a:lnTo>
                  <a:lnTo>
                    <a:pt x="742962" y="723900"/>
                  </a:lnTo>
                  <a:lnTo>
                    <a:pt x="742962" y="726528"/>
                  </a:lnTo>
                  <a:lnTo>
                    <a:pt x="743419" y="727659"/>
                  </a:lnTo>
                  <a:lnTo>
                    <a:pt x="745286" y="729513"/>
                  </a:lnTo>
                  <a:lnTo>
                    <a:pt x="746404" y="729983"/>
                  </a:lnTo>
                  <a:lnTo>
                    <a:pt x="758558" y="729983"/>
                  </a:lnTo>
                  <a:lnTo>
                    <a:pt x="759675" y="729513"/>
                  </a:lnTo>
                  <a:lnTo>
                    <a:pt x="761542" y="727659"/>
                  </a:lnTo>
                  <a:lnTo>
                    <a:pt x="762012" y="726528"/>
                  </a:lnTo>
                  <a:lnTo>
                    <a:pt x="762012" y="723900"/>
                  </a:lnTo>
                  <a:close/>
                </a:path>
                <a:path w="5163185" h="2891790">
                  <a:moveTo>
                    <a:pt x="762012" y="3441"/>
                  </a:moveTo>
                  <a:lnTo>
                    <a:pt x="761542" y="2324"/>
                  </a:lnTo>
                  <a:lnTo>
                    <a:pt x="759675" y="457"/>
                  </a:lnTo>
                  <a:lnTo>
                    <a:pt x="758558" y="0"/>
                  </a:lnTo>
                  <a:lnTo>
                    <a:pt x="746404" y="0"/>
                  </a:lnTo>
                  <a:lnTo>
                    <a:pt x="745286" y="457"/>
                  </a:lnTo>
                  <a:lnTo>
                    <a:pt x="743419" y="2324"/>
                  </a:lnTo>
                  <a:lnTo>
                    <a:pt x="742962" y="3441"/>
                  </a:lnTo>
                  <a:lnTo>
                    <a:pt x="742962" y="6070"/>
                  </a:lnTo>
                  <a:lnTo>
                    <a:pt x="743419" y="7200"/>
                  </a:lnTo>
                  <a:lnTo>
                    <a:pt x="745286" y="9055"/>
                  </a:lnTo>
                  <a:lnTo>
                    <a:pt x="746404" y="9525"/>
                  </a:lnTo>
                  <a:lnTo>
                    <a:pt x="758558" y="9525"/>
                  </a:lnTo>
                  <a:lnTo>
                    <a:pt x="759675" y="9055"/>
                  </a:lnTo>
                  <a:lnTo>
                    <a:pt x="761542" y="7200"/>
                  </a:lnTo>
                  <a:lnTo>
                    <a:pt x="762012" y="6070"/>
                  </a:lnTo>
                  <a:lnTo>
                    <a:pt x="762012" y="3441"/>
                  </a:lnTo>
                  <a:close/>
                </a:path>
                <a:path w="5163185" h="2891790">
                  <a:moveTo>
                    <a:pt x="819162" y="2885338"/>
                  </a:moveTo>
                  <a:lnTo>
                    <a:pt x="818692" y="2884208"/>
                  </a:lnTo>
                  <a:lnTo>
                    <a:pt x="816825" y="2882354"/>
                  </a:lnTo>
                  <a:lnTo>
                    <a:pt x="815708" y="2881884"/>
                  </a:lnTo>
                  <a:lnTo>
                    <a:pt x="803554" y="2881884"/>
                  </a:lnTo>
                  <a:lnTo>
                    <a:pt x="802436" y="2882354"/>
                  </a:lnTo>
                  <a:lnTo>
                    <a:pt x="800569" y="2884208"/>
                  </a:lnTo>
                  <a:lnTo>
                    <a:pt x="800112" y="2885338"/>
                  </a:lnTo>
                  <a:lnTo>
                    <a:pt x="800112" y="2887967"/>
                  </a:lnTo>
                  <a:lnTo>
                    <a:pt x="800569" y="2889085"/>
                  </a:lnTo>
                  <a:lnTo>
                    <a:pt x="802436" y="2890939"/>
                  </a:lnTo>
                  <a:lnTo>
                    <a:pt x="803554" y="2891409"/>
                  </a:lnTo>
                  <a:lnTo>
                    <a:pt x="815708" y="2891409"/>
                  </a:lnTo>
                  <a:lnTo>
                    <a:pt x="816825" y="2890939"/>
                  </a:lnTo>
                  <a:lnTo>
                    <a:pt x="818692" y="2889085"/>
                  </a:lnTo>
                  <a:lnTo>
                    <a:pt x="819162" y="2887967"/>
                  </a:lnTo>
                  <a:lnTo>
                    <a:pt x="819162" y="2885338"/>
                  </a:lnTo>
                  <a:close/>
                </a:path>
                <a:path w="5163185" h="2891790">
                  <a:moveTo>
                    <a:pt x="819162" y="2164842"/>
                  </a:moveTo>
                  <a:lnTo>
                    <a:pt x="818692" y="2163724"/>
                  </a:lnTo>
                  <a:lnTo>
                    <a:pt x="816825" y="2161870"/>
                  </a:lnTo>
                  <a:lnTo>
                    <a:pt x="815708" y="2161400"/>
                  </a:lnTo>
                  <a:lnTo>
                    <a:pt x="803554" y="2161400"/>
                  </a:lnTo>
                  <a:lnTo>
                    <a:pt x="802436" y="2161870"/>
                  </a:lnTo>
                  <a:lnTo>
                    <a:pt x="800569" y="2163724"/>
                  </a:lnTo>
                  <a:lnTo>
                    <a:pt x="800112" y="2164842"/>
                  </a:lnTo>
                  <a:lnTo>
                    <a:pt x="800112" y="2167471"/>
                  </a:lnTo>
                  <a:lnTo>
                    <a:pt x="800569" y="2168601"/>
                  </a:lnTo>
                  <a:lnTo>
                    <a:pt x="802436" y="2170455"/>
                  </a:lnTo>
                  <a:lnTo>
                    <a:pt x="803554" y="2170925"/>
                  </a:lnTo>
                  <a:lnTo>
                    <a:pt x="815708" y="2170925"/>
                  </a:lnTo>
                  <a:lnTo>
                    <a:pt x="816825" y="2170455"/>
                  </a:lnTo>
                  <a:lnTo>
                    <a:pt x="818692" y="2168601"/>
                  </a:lnTo>
                  <a:lnTo>
                    <a:pt x="819162" y="2167471"/>
                  </a:lnTo>
                  <a:lnTo>
                    <a:pt x="819162" y="2164842"/>
                  </a:lnTo>
                  <a:close/>
                </a:path>
                <a:path w="5163185" h="2891790">
                  <a:moveTo>
                    <a:pt x="819162" y="1444396"/>
                  </a:moveTo>
                  <a:lnTo>
                    <a:pt x="818692" y="1443266"/>
                  </a:lnTo>
                  <a:lnTo>
                    <a:pt x="816825" y="1441411"/>
                  </a:lnTo>
                  <a:lnTo>
                    <a:pt x="815708" y="1440942"/>
                  </a:lnTo>
                  <a:lnTo>
                    <a:pt x="803554" y="1440942"/>
                  </a:lnTo>
                  <a:lnTo>
                    <a:pt x="802436" y="1441411"/>
                  </a:lnTo>
                  <a:lnTo>
                    <a:pt x="800569" y="1443266"/>
                  </a:lnTo>
                  <a:lnTo>
                    <a:pt x="800112" y="1444396"/>
                  </a:lnTo>
                  <a:lnTo>
                    <a:pt x="800112" y="1447025"/>
                  </a:lnTo>
                  <a:lnTo>
                    <a:pt x="800569" y="1448142"/>
                  </a:lnTo>
                  <a:lnTo>
                    <a:pt x="802436" y="1449997"/>
                  </a:lnTo>
                  <a:lnTo>
                    <a:pt x="803554" y="1450467"/>
                  </a:lnTo>
                  <a:lnTo>
                    <a:pt x="815708" y="1450467"/>
                  </a:lnTo>
                  <a:lnTo>
                    <a:pt x="816825" y="1449997"/>
                  </a:lnTo>
                  <a:lnTo>
                    <a:pt x="818692" y="1448142"/>
                  </a:lnTo>
                  <a:lnTo>
                    <a:pt x="819162" y="1447025"/>
                  </a:lnTo>
                  <a:lnTo>
                    <a:pt x="819162" y="1444396"/>
                  </a:lnTo>
                  <a:close/>
                </a:path>
                <a:path w="5163185" h="2891790">
                  <a:moveTo>
                    <a:pt x="819162" y="723900"/>
                  </a:moveTo>
                  <a:lnTo>
                    <a:pt x="818692" y="722782"/>
                  </a:lnTo>
                  <a:lnTo>
                    <a:pt x="816825" y="720928"/>
                  </a:lnTo>
                  <a:lnTo>
                    <a:pt x="815708" y="720458"/>
                  </a:lnTo>
                  <a:lnTo>
                    <a:pt x="803554" y="720458"/>
                  </a:lnTo>
                  <a:lnTo>
                    <a:pt x="802436" y="720928"/>
                  </a:lnTo>
                  <a:lnTo>
                    <a:pt x="800569" y="722782"/>
                  </a:lnTo>
                  <a:lnTo>
                    <a:pt x="800112" y="723900"/>
                  </a:lnTo>
                  <a:lnTo>
                    <a:pt x="800112" y="726528"/>
                  </a:lnTo>
                  <a:lnTo>
                    <a:pt x="800569" y="727659"/>
                  </a:lnTo>
                  <a:lnTo>
                    <a:pt x="802436" y="729513"/>
                  </a:lnTo>
                  <a:lnTo>
                    <a:pt x="803554" y="729983"/>
                  </a:lnTo>
                  <a:lnTo>
                    <a:pt x="815708" y="729983"/>
                  </a:lnTo>
                  <a:lnTo>
                    <a:pt x="816825" y="729513"/>
                  </a:lnTo>
                  <a:lnTo>
                    <a:pt x="818692" y="727659"/>
                  </a:lnTo>
                  <a:lnTo>
                    <a:pt x="819162" y="726528"/>
                  </a:lnTo>
                  <a:lnTo>
                    <a:pt x="819162" y="723900"/>
                  </a:lnTo>
                  <a:close/>
                </a:path>
                <a:path w="5163185" h="2891790">
                  <a:moveTo>
                    <a:pt x="819162" y="3441"/>
                  </a:moveTo>
                  <a:lnTo>
                    <a:pt x="818692" y="2324"/>
                  </a:lnTo>
                  <a:lnTo>
                    <a:pt x="816825" y="457"/>
                  </a:lnTo>
                  <a:lnTo>
                    <a:pt x="815708" y="0"/>
                  </a:lnTo>
                  <a:lnTo>
                    <a:pt x="803554" y="0"/>
                  </a:lnTo>
                  <a:lnTo>
                    <a:pt x="802436" y="457"/>
                  </a:lnTo>
                  <a:lnTo>
                    <a:pt x="800569" y="2324"/>
                  </a:lnTo>
                  <a:lnTo>
                    <a:pt x="800112" y="3441"/>
                  </a:lnTo>
                  <a:lnTo>
                    <a:pt x="800112" y="6070"/>
                  </a:lnTo>
                  <a:lnTo>
                    <a:pt x="800569" y="7200"/>
                  </a:lnTo>
                  <a:lnTo>
                    <a:pt x="802436" y="9055"/>
                  </a:lnTo>
                  <a:lnTo>
                    <a:pt x="803554" y="9525"/>
                  </a:lnTo>
                  <a:lnTo>
                    <a:pt x="815708" y="9525"/>
                  </a:lnTo>
                  <a:lnTo>
                    <a:pt x="816825" y="9055"/>
                  </a:lnTo>
                  <a:lnTo>
                    <a:pt x="818692" y="7200"/>
                  </a:lnTo>
                  <a:lnTo>
                    <a:pt x="819162" y="6070"/>
                  </a:lnTo>
                  <a:lnTo>
                    <a:pt x="819162" y="3441"/>
                  </a:lnTo>
                  <a:close/>
                </a:path>
                <a:path w="5163185" h="2891790">
                  <a:moveTo>
                    <a:pt x="876312" y="2885338"/>
                  </a:moveTo>
                  <a:lnTo>
                    <a:pt x="875842" y="2884208"/>
                  </a:lnTo>
                  <a:lnTo>
                    <a:pt x="873975" y="2882354"/>
                  </a:lnTo>
                  <a:lnTo>
                    <a:pt x="872858" y="2881884"/>
                  </a:lnTo>
                  <a:lnTo>
                    <a:pt x="860704" y="2881884"/>
                  </a:lnTo>
                  <a:lnTo>
                    <a:pt x="859586" y="2882354"/>
                  </a:lnTo>
                  <a:lnTo>
                    <a:pt x="857719" y="2884208"/>
                  </a:lnTo>
                  <a:lnTo>
                    <a:pt x="857262" y="2885338"/>
                  </a:lnTo>
                  <a:lnTo>
                    <a:pt x="857262" y="2887967"/>
                  </a:lnTo>
                  <a:lnTo>
                    <a:pt x="857719" y="2889085"/>
                  </a:lnTo>
                  <a:lnTo>
                    <a:pt x="859586" y="2890939"/>
                  </a:lnTo>
                  <a:lnTo>
                    <a:pt x="860704" y="2891409"/>
                  </a:lnTo>
                  <a:lnTo>
                    <a:pt x="872858" y="2891409"/>
                  </a:lnTo>
                  <a:lnTo>
                    <a:pt x="873975" y="2890939"/>
                  </a:lnTo>
                  <a:lnTo>
                    <a:pt x="875842" y="2889085"/>
                  </a:lnTo>
                  <a:lnTo>
                    <a:pt x="876312" y="2887967"/>
                  </a:lnTo>
                  <a:lnTo>
                    <a:pt x="876312" y="2885338"/>
                  </a:lnTo>
                  <a:close/>
                </a:path>
                <a:path w="5163185" h="2891790">
                  <a:moveTo>
                    <a:pt x="876312" y="2164842"/>
                  </a:moveTo>
                  <a:lnTo>
                    <a:pt x="875842" y="2163724"/>
                  </a:lnTo>
                  <a:lnTo>
                    <a:pt x="873975" y="2161870"/>
                  </a:lnTo>
                  <a:lnTo>
                    <a:pt x="872858" y="2161400"/>
                  </a:lnTo>
                  <a:lnTo>
                    <a:pt x="860704" y="2161400"/>
                  </a:lnTo>
                  <a:lnTo>
                    <a:pt x="859586" y="2161870"/>
                  </a:lnTo>
                  <a:lnTo>
                    <a:pt x="857719" y="2163724"/>
                  </a:lnTo>
                  <a:lnTo>
                    <a:pt x="857262" y="2164842"/>
                  </a:lnTo>
                  <a:lnTo>
                    <a:pt x="857262" y="2167471"/>
                  </a:lnTo>
                  <a:lnTo>
                    <a:pt x="857719" y="2168601"/>
                  </a:lnTo>
                  <a:lnTo>
                    <a:pt x="859586" y="2170455"/>
                  </a:lnTo>
                  <a:lnTo>
                    <a:pt x="860704" y="2170925"/>
                  </a:lnTo>
                  <a:lnTo>
                    <a:pt x="872858" y="2170925"/>
                  </a:lnTo>
                  <a:lnTo>
                    <a:pt x="873975" y="2170455"/>
                  </a:lnTo>
                  <a:lnTo>
                    <a:pt x="875842" y="2168601"/>
                  </a:lnTo>
                  <a:lnTo>
                    <a:pt x="876312" y="2167471"/>
                  </a:lnTo>
                  <a:lnTo>
                    <a:pt x="876312" y="2164842"/>
                  </a:lnTo>
                  <a:close/>
                </a:path>
                <a:path w="5163185" h="2891790">
                  <a:moveTo>
                    <a:pt x="876312" y="1444396"/>
                  </a:moveTo>
                  <a:lnTo>
                    <a:pt x="875842" y="1443266"/>
                  </a:lnTo>
                  <a:lnTo>
                    <a:pt x="873975" y="1441411"/>
                  </a:lnTo>
                  <a:lnTo>
                    <a:pt x="872858" y="1440942"/>
                  </a:lnTo>
                  <a:lnTo>
                    <a:pt x="860704" y="1440942"/>
                  </a:lnTo>
                  <a:lnTo>
                    <a:pt x="859586" y="1441411"/>
                  </a:lnTo>
                  <a:lnTo>
                    <a:pt x="857719" y="1443266"/>
                  </a:lnTo>
                  <a:lnTo>
                    <a:pt x="857262" y="1444396"/>
                  </a:lnTo>
                  <a:lnTo>
                    <a:pt x="857262" y="1447025"/>
                  </a:lnTo>
                  <a:lnTo>
                    <a:pt x="857719" y="1448142"/>
                  </a:lnTo>
                  <a:lnTo>
                    <a:pt x="859586" y="1449997"/>
                  </a:lnTo>
                  <a:lnTo>
                    <a:pt x="860704" y="1450467"/>
                  </a:lnTo>
                  <a:lnTo>
                    <a:pt x="872858" y="1450467"/>
                  </a:lnTo>
                  <a:lnTo>
                    <a:pt x="873975" y="1449997"/>
                  </a:lnTo>
                  <a:lnTo>
                    <a:pt x="875842" y="1448142"/>
                  </a:lnTo>
                  <a:lnTo>
                    <a:pt x="876312" y="1447025"/>
                  </a:lnTo>
                  <a:lnTo>
                    <a:pt x="876312" y="1444396"/>
                  </a:lnTo>
                  <a:close/>
                </a:path>
                <a:path w="5163185" h="2891790">
                  <a:moveTo>
                    <a:pt x="876312" y="723900"/>
                  </a:moveTo>
                  <a:lnTo>
                    <a:pt x="875842" y="722782"/>
                  </a:lnTo>
                  <a:lnTo>
                    <a:pt x="873975" y="720928"/>
                  </a:lnTo>
                  <a:lnTo>
                    <a:pt x="872858" y="720458"/>
                  </a:lnTo>
                  <a:lnTo>
                    <a:pt x="860704" y="720458"/>
                  </a:lnTo>
                  <a:lnTo>
                    <a:pt x="859586" y="720928"/>
                  </a:lnTo>
                  <a:lnTo>
                    <a:pt x="857719" y="722782"/>
                  </a:lnTo>
                  <a:lnTo>
                    <a:pt x="857262" y="723900"/>
                  </a:lnTo>
                  <a:lnTo>
                    <a:pt x="857262" y="726528"/>
                  </a:lnTo>
                  <a:lnTo>
                    <a:pt x="857719" y="727659"/>
                  </a:lnTo>
                  <a:lnTo>
                    <a:pt x="859586" y="729513"/>
                  </a:lnTo>
                  <a:lnTo>
                    <a:pt x="860704" y="729983"/>
                  </a:lnTo>
                  <a:lnTo>
                    <a:pt x="872858" y="729983"/>
                  </a:lnTo>
                  <a:lnTo>
                    <a:pt x="873975" y="729513"/>
                  </a:lnTo>
                  <a:lnTo>
                    <a:pt x="875842" y="727659"/>
                  </a:lnTo>
                  <a:lnTo>
                    <a:pt x="876312" y="726528"/>
                  </a:lnTo>
                  <a:lnTo>
                    <a:pt x="876312" y="723900"/>
                  </a:lnTo>
                  <a:close/>
                </a:path>
                <a:path w="5163185" h="2891790">
                  <a:moveTo>
                    <a:pt x="876312" y="3441"/>
                  </a:moveTo>
                  <a:lnTo>
                    <a:pt x="875842" y="2324"/>
                  </a:lnTo>
                  <a:lnTo>
                    <a:pt x="873975" y="457"/>
                  </a:lnTo>
                  <a:lnTo>
                    <a:pt x="872858" y="0"/>
                  </a:lnTo>
                  <a:lnTo>
                    <a:pt x="860704" y="0"/>
                  </a:lnTo>
                  <a:lnTo>
                    <a:pt x="859586" y="457"/>
                  </a:lnTo>
                  <a:lnTo>
                    <a:pt x="857719" y="2324"/>
                  </a:lnTo>
                  <a:lnTo>
                    <a:pt x="857262" y="3441"/>
                  </a:lnTo>
                  <a:lnTo>
                    <a:pt x="857262" y="6070"/>
                  </a:lnTo>
                  <a:lnTo>
                    <a:pt x="857719" y="7200"/>
                  </a:lnTo>
                  <a:lnTo>
                    <a:pt x="859586" y="9055"/>
                  </a:lnTo>
                  <a:lnTo>
                    <a:pt x="860704" y="9525"/>
                  </a:lnTo>
                  <a:lnTo>
                    <a:pt x="872858" y="9525"/>
                  </a:lnTo>
                  <a:lnTo>
                    <a:pt x="873975" y="9055"/>
                  </a:lnTo>
                  <a:lnTo>
                    <a:pt x="875842" y="7200"/>
                  </a:lnTo>
                  <a:lnTo>
                    <a:pt x="876312" y="6070"/>
                  </a:lnTo>
                  <a:lnTo>
                    <a:pt x="876312" y="3441"/>
                  </a:lnTo>
                  <a:close/>
                </a:path>
                <a:path w="5163185" h="2891790">
                  <a:moveTo>
                    <a:pt x="933462" y="2885338"/>
                  </a:moveTo>
                  <a:lnTo>
                    <a:pt x="932992" y="2884208"/>
                  </a:lnTo>
                  <a:lnTo>
                    <a:pt x="931125" y="2882354"/>
                  </a:lnTo>
                  <a:lnTo>
                    <a:pt x="930008" y="2881884"/>
                  </a:lnTo>
                  <a:lnTo>
                    <a:pt x="917854" y="2881884"/>
                  </a:lnTo>
                  <a:lnTo>
                    <a:pt x="916736" y="2882354"/>
                  </a:lnTo>
                  <a:lnTo>
                    <a:pt x="914869" y="2884208"/>
                  </a:lnTo>
                  <a:lnTo>
                    <a:pt x="914412" y="2885338"/>
                  </a:lnTo>
                  <a:lnTo>
                    <a:pt x="914412" y="2887967"/>
                  </a:lnTo>
                  <a:lnTo>
                    <a:pt x="914869" y="2889085"/>
                  </a:lnTo>
                  <a:lnTo>
                    <a:pt x="916736" y="2890939"/>
                  </a:lnTo>
                  <a:lnTo>
                    <a:pt x="917854" y="2891409"/>
                  </a:lnTo>
                  <a:lnTo>
                    <a:pt x="930008" y="2891409"/>
                  </a:lnTo>
                  <a:lnTo>
                    <a:pt x="931125" y="2890939"/>
                  </a:lnTo>
                  <a:lnTo>
                    <a:pt x="932992" y="2889085"/>
                  </a:lnTo>
                  <a:lnTo>
                    <a:pt x="933462" y="2887967"/>
                  </a:lnTo>
                  <a:lnTo>
                    <a:pt x="933462" y="2885338"/>
                  </a:lnTo>
                  <a:close/>
                </a:path>
                <a:path w="5163185" h="2891790">
                  <a:moveTo>
                    <a:pt x="933462" y="2164842"/>
                  </a:moveTo>
                  <a:lnTo>
                    <a:pt x="932992" y="2163724"/>
                  </a:lnTo>
                  <a:lnTo>
                    <a:pt x="931125" y="2161870"/>
                  </a:lnTo>
                  <a:lnTo>
                    <a:pt x="930008" y="2161400"/>
                  </a:lnTo>
                  <a:lnTo>
                    <a:pt x="917854" y="2161400"/>
                  </a:lnTo>
                  <a:lnTo>
                    <a:pt x="916736" y="2161870"/>
                  </a:lnTo>
                  <a:lnTo>
                    <a:pt x="914869" y="2163724"/>
                  </a:lnTo>
                  <a:lnTo>
                    <a:pt x="914412" y="2164842"/>
                  </a:lnTo>
                  <a:lnTo>
                    <a:pt x="914412" y="2167471"/>
                  </a:lnTo>
                  <a:lnTo>
                    <a:pt x="914869" y="2168601"/>
                  </a:lnTo>
                  <a:lnTo>
                    <a:pt x="916736" y="2170455"/>
                  </a:lnTo>
                  <a:lnTo>
                    <a:pt x="917854" y="2170925"/>
                  </a:lnTo>
                  <a:lnTo>
                    <a:pt x="930008" y="2170925"/>
                  </a:lnTo>
                  <a:lnTo>
                    <a:pt x="931125" y="2170455"/>
                  </a:lnTo>
                  <a:lnTo>
                    <a:pt x="932992" y="2168601"/>
                  </a:lnTo>
                  <a:lnTo>
                    <a:pt x="933462" y="2167471"/>
                  </a:lnTo>
                  <a:lnTo>
                    <a:pt x="933462" y="2164842"/>
                  </a:lnTo>
                  <a:close/>
                </a:path>
                <a:path w="5163185" h="2891790">
                  <a:moveTo>
                    <a:pt x="933462" y="1444396"/>
                  </a:moveTo>
                  <a:lnTo>
                    <a:pt x="932992" y="1443266"/>
                  </a:lnTo>
                  <a:lnTo>
                    <a:pt x="931125" y="1441411"/>
                  </a:lnTo>
                  <a:lnTo>
                    <a:pt x="930008" y="1440942"/>
                  </a:lnTo>
                  <a:lnTo>
                    <a:pt x="917854" y="1440942"/>
                  </a:lnTo>
                  <a:lnTo>
                    <a:pt x="916736" y="1441411"/>
                  </a:lnTo>
                  <a:lnTo>
                    <a:pt x="914869" y="1443266"/>
                  </a:lnTo>
                  <a:lnTo>
                    <a:pt x="914412" y="1444396"/>
                  </a:lnTo>
                  <a:lnTo>
                    <a:pt x="914412" y="1447025"/>
                  </a:lnTo>
                  <a:lnTo>
                    <a:pt x="914869" y="1448142"/>
                  </a:lnTo>
                  <a:lnTo>
                    <a:pt x="916736" y="1449997"/>
                  </a:lnTo>
                  <a:lnTo>
                    <a:pt x="917854" y="1450467"/>
                  </a:lnTo>
                  <a:lnTo>
                    <a:pt x="930008" y="1450467"/>
                  </a:lnTo>
                  <a:lnTo>
                    <a:pt x="931125" y="1449997"/>
                  </a:lnTo>
                  <a:lnTo>
                    <a:pt x="932992" y="1448142"/>
                  </a:lnTo>
                  <a:lnTo>
                    <a:pt x="933462" y="1447025"/>
                  </a:lnTo>
                  <a:lnTo>
                    <a:pt x="933462" y="1444396"/>
                  </a:lnTo>
                  <a:close/>
                </a:path>
                <a:path w="5163185" h="2891790">
                  <a:moveTo>
                    <a:pt x="933462" y="723900"/>
                  </a:moveTo>
                  <a:lnTo>
                    <a:pt x="932992" y="722782"/>
                  </a:lnTo>
                  <a:lnTo>
                    <a:pt x="931125" y="720928"/>
                  </a:lnTo>
                  <a:lnTo>
                    <a:pt x="930008" y="720458"/>
                  </a:lnTo>
                  <a:lnTo>
                    <a:pt x="917854" y="720458"/>
                  </a:lnTo>
                  <a:lnTo>
                    <a:pt x="916736" y="720928"/>
                  </a:lnTo>
                  <a:lnTo>
                    <a:pt x="914869" y="722782"/>
                  </a:lnTo>
                  <a:lnTo>
                    <a:pt x="914412" y="723900"/>
                  </a:lnTo>
                  <a:lnTo>
                    <a:pt x="914412" y="726528"/>
                  </a:lnTo>
                  <a:lnTo>
                    <a:pt x="914869" y="727659"/>
                  </a:lnTo>
                  <a:lnTo>
                    <a:pt x="916736" y="729513"/>
                  </a:lnTo>
                  <a:lnTo>
                    <a:pt x="917854" y="729983"/>
                  </a:lnTo>
                  <a:lnTo>
                    <a:pt x="930008" y="729983"/>
                  </a:lnTo>
                  <a:lnTo>
                    <a:pt x="931125" y="729513"/>
                  </a:lnTo>
                  <a:lnTo>
                    <a:pt x="932992" y="727659"/>
                  </a:lnTo>
                  <a:lnTo>
                    <a:pt x="933462" y="726528"/>
                  </a:lnTo>
                  <a:lnTo>
                    <a:pt x="933462" y="723900"/>
                  </a:lnTo>
                  <a:close/>
                </a:path>
                <a:path w="5163185" h="2891790">
                  <a:moveTo>
                    <a:pt x="933462" y="3441"/>
                  </a:moveTo>
                  <a:lnTo>
                    <a:pt x="932992" y="2324"/>
                  </a:lnTo>
                  <a:lnTo>
                    <a:pt x="931125" y="457"/>
                  </a:lnTo>
                  <a:lnTo>
                    <a:pt x="930008" y="0"/>
                  </a:lnTo>
                  <a:lnTo>
                    <a:pt x="917854" y="0"/>
                  </a:lnTo>
                  <a:lnTo>
                    <a:pt x="916736" y="457"/>
                  </a:lnTo>
                  <a:lnTo>
                    <a:pt x="914869" y="2324"/>
                  </a:lnTo>
                  <a:lnTo>
                    <a:pt x="914412" y="3441"/>
                  </a:lnTo>
                  <a:lnTo>
                    <a:pt x="914412" y="6070"/>
                  </a:lnTo>
                  <a:lnTo>
                    <a:pt x="914869" y="7200"/>
                  </a:lnTo>
                  <a:lnTo>
                    <a:pt x="916736" y="9055"/>
                  </a:lnTo>
                  <a:lnTo>
                    <a:pt x="917854" y="9525"/>
                  </a:lnTo>
                  <a:lnTo>
                    <a:pt x="930008" y="9525"/>
                  </a:lnTo>
                  <a:lnTo>
                    <a:pt x="931125" y="9055"/>
                  </a:lnTo>
                  <a:lnTo>
                    <a:pt x="932992" y="7200"/>
                  </a:lnTo>
                  <a:lnTo>
                    <a:pt x="933462" y="6070"/>
                  </a:lnTo>
                  <a:lnTo>
                    <a:pt x="933462" y="3441"/>
                  </a:lnTo>
                  <a:close/>
                </a:path>
                <a:path w="5163185" h="2891790">
                  <a:moveTo>
                    <a:pt x="990612" y="2885338"/>
                  </a:moveTo>
                  <a:lnTo>
                    <a:pt x="990142" y="2884208"/>
                  </a:lnTo>
                  <a:lnTo>
                    <a:pt x="988288" y="2882354"/>
                  </a:lnTo>
                  <a:lnTo>
                    <a:pt x="987158" y="2881884"/>
                  </a:lnTo>
                  <a:lnTo>
                    <a:pt x="975004" y="2881884"/>
                  </a:lnTo>
                  <a:lnTo>
                    <a:pt x="973886" y="2882354"/>
                  </a:lnTo>
                  <a:lnTo>
                    <a:pt x="972019" y="2884208"/>
                  </a:lnTo>
                  <a:lnTo>
                    <a:pt x="971562" y="2885338"/>
                  </a:lnTo>
                  <a:lnTo>
                    <a:pt x="971562" y="2887967"/>
                  </a:lnTo>
                  <a:lnTo>
                    <a:pt x="972019" y="2889085"/>
                  </a:lnTo>
                  <a:lnTo>
                    <a:pt x="973886" y="2890939"/>
                  </a:lnTo>
                  <a:lnTo>
                    <a:pt x="975004" y="2891409"/>
                  </a:lnTo>
                  <a:lnTo>
                    <a:pt x="987158" y="2891409"/>
                  </a:lnTo>
                  <a:lnTo>
                    <a:pt x="988288" y="2890939"/>
                  </a:lnTo>
                  <a:lnTo>
                    <a:pt x="990142" y="2889085"/>
                  </a:lnTo>
                  <a:lnTo>
                    <a:pt x="990612" y="2887967"/>
                  </a:lnTo>
                  <a:lnTo>
                    <a:pt x="990612" y="2885338"/>
                  </a:lnTo>
                  <a:close/>
                </a:path>
                <a:path w="5163185" h="2891790">
                  <a:moveTo>
                    <a:pt x="990612" y="2164842"/>
                  </a:moveTo>
                  <a:lnTo>
                    <a:pt x="990142" y="2163724"/>
                  </a:lnTo>
                  <a:lnTo>
                    <a:pt x="988288" y="2161870"/>
                  </a:lnTo>
                  <a:lnTo>
                    <a:pt x="987158" y="2161400"/>
                  </a:lnTo>
                  <a:lnTo>
                    <a:pt x="975004" y="2161400"/>
                  </a:lnTo>
                  <a:lnTo>
                    <a:pt x="973886" y="2161870"/>
                  </a:lnTo>
                  <a:lnTo>
                    <a:pt x="972019" y="2163724"/>
                  </a:lnTo>
                  <a:lnTo>
                    <a:pt x="971562" y="2164842"/>
                  </a:lnTo>
                  <a:lnTo>
                    <a:pt x="971562" y="2167471"/>
                  </a:lnTo>
                  <a:lnTo>
                    <a:pt x="972019" y="2168601"/>
                  </a:lnTo>
                  <a:lnTo>
                    <a:pt x="973886" y="2170455"/>
                  </a:lnTo>
                  <a:lnTo>
                    <a:pt x="975004" y="2170925"/>
                  </a:lnTo>
                  <a:lnTo>
                    <a:pt x="987158" y="2170925"/>
                  </a:lnTo>
                  <a:lnTo>
                    <a:pt x="988288" y="2170455"/>
                  </a:lnTo>
                  <a:lnTo>
                    <a:pt x="990142" y="2168601"/>
                  </a:lnTo>
                  <a:lnTo>
                    <a:pt x="990612" y="2167471"/>
                  </a:lnTo>
                  <a:lnTo>
                    <a:pt x="990612" y="2164842"/>
                  </a:lnTo>
                  <a:close/>
                </a:path>
                <a:path w="5163185" h="2891790">
                  <a:moveTo>
                    <a:pt x="990612" y="1444396"/>
                  </a:moveTo>
                  <a:lnTo>
                    <a:pt x="990142" y="1443266"/>
                  </a:lnTo>
                  <a:lnTo>
                    <a:pt x="988288" y="1441411"/>
                  </a:lnTo>
                  <a:lnTo>
                    <a:pt x="987158" y="1440942"/>
                  </a:lnTo>
                  <a:lnTo>
                    <a:pt x="975004" y="1440942"/>
                  </a:lnTo>
                  <a:lnTo>
                    <a:pt x="973886" y="1441411"/>
                  </a:lnTo>
                  <a:lnTo>
                    <a:pt x="972019" y="1443266"/>
                  </a:lnTo>
                  <a:lnTo>
                    <a:pt x="971562" y="1444396"/>
                  </a:lnTo>
                  <a:lnTo>
                    <a:pt x="971562" y="1447025"/>
                  </a:lnTo>
                  <a:lnTo>
                    <a:pt x="972019" y="1448142"/>
                  </a:lnTo>
                  <a:lnTo>
                    <a:pt x="973886" y="1449997"/>
                  </a:lnTo>
                  <a:lnTo>
                    <a:pt x="975004" y="1450467"/>
                  </a:lnTo>
                  <a:lnTo>
                    <a:pt x="987158" y="1450467"/>
                  </a:lnTo>
                  <a:lnTo>
                    <a:pt x="988288" y="1449997"/>
                  </a:lnTo>
                  <a:lnTo>
                    <a:pt x="990142" y="1448142"/>
                  </a:lnTo>
                  <a:lnTo>
                    <a:pt x="990612" y="1447025"/>
                  </a:lnTo>
                  <a:lnTo>
                    <a:pt x="990612" y="1444396"/>
                  </a:lnTo>
                  <a:close/>
                </a:path>
                <a:path w="5163185" h="2891790">
                  <a:moveTo>
                    <a:pt x="990612" y="723900"/>
                  </a:moveTo>
                  <a:lnTo>
                    <a:pt x="990142" y="722782"/>
                  </a:lnTo>
                  <a:lnTo>
                    <a:pt x="988288" y="720928"/>
                  </a:lnTo>
                  <a:lnTo>
                    <a:pt x="987158" y="720458"/>
                  </a:lnTo>
                  <a:lnTo>
                    <a:pt x="975004" y="720458"/>
                  </a:lnTo>
                  <a:lnTo>
                    <a:pt x="973886" y="720928"/>
                  </a:lnTo>
                  <a:lnTo>
                    <a:pt x="972019" y="722782"/>
                  </a:lnTo>
                  <a:lnTo>
                    <a:pt x="971562" y="723900"/>
                  </a:lnTo>
                  <a:lnTo>
                    <a:pt x="971562" y="726528"/>
                  </a:lnTo>
                  <a:lnTo>
                    <a:pt x="972019" y="727659"/>
                  </a:lnTo>
                  <a:lnTo>
                    <a:pt x="973886" y="729513"/>
                  </a:lnTo>
                  <a:lnTo>
                    <a:pt x="975004" y="729983"/>
                  </a:lnTo>
                  <a:lnTo>
                    <a:pt x="987158" y="729983"/>
                  </a:lnTo>
                  <a:lnTo>
                    <a:pt x="988288" y="729513"/>
                  </a:lnTo>
                  <a:lnTo>
                    <a:pt x="990142" y="727659"/>
                  </a:lnTo>
                  <a:lnTo>
                    <a:pt x="990612" y="726528"/>
                  </a:lnTo>
                  <a:lnTo>
                    <a:pt x="990612" y="723900"/>
                  </a:lnTo>
                  <a:close/>
                </a:path>
                <a:path w="5163185" h="2891790">
                  <a:moveTo>
                    <a:pt x="990612" y="3441"/>
                  </a:moveTo>
                  <a:lnTo>
                    <a:pt x="990142" y="2324"/>
                  </a:lnTo>
                  <a:lnTo>
                    <a:pt x="988288" y="457"/>
                  </a:lnTo>
                  <a:lnTo>
                    <a:pt x="987158" y="0"/>
                  </a:lnTo>
                  <a:lnTo>
                    <a:pt x="975004" y="0"/>
                  </a:lnTo>
                  <a:lnTo>
                    <a:pt x="973886" y="457"/>
                  </a:lnTo>
                  <a:lnTo>
                    <a:pt x="972019" y="2324"/>
                  </a:lnTo>
                  <a:lnTo>
                    <a:pt x="971562" y="3441"/>
                  </a:lnTo>
                  <a:lnTo>
                    <a:pt x="971562" y="6070"/>
                  </a:lnTo>
                  <a:lnTo>
                    <a:pt x="972019" y="7200"/>
                  </a:lnTo>
                  <a:lnTo>
                    <a:pt x="973886" y="9055"/>
                  </a:lnTo>
                  <a:lnTo>
                    <a:pt x="975004" y="9525"/>
                  </a:lnTo>
                  <a:lnTo>
                    <a:pt x="987158" y="9525"/>
                  </a:lnTo>
                  <a:lnTo>
                    <a:pt x="988288" y="9055"/>
                  </a:lnTo>
                  <a:lnTo>
                    <a:pt x="990142" y="7200"/>
                  </a:lnTo>
                  <a:lnTo>
                    <a:pt x="990612" y="6070"/>
                  </a:lnTo>
                  <a:lnTo>
                    <a:pt x="990612" y="3441"/>
                  </a:lnTo>
                  <a:close/>
                </a:path>
                <a:path w="5163185" h="2891790">
                  <a:moveTo>
                    <a:pt x="1047762" y="2885338"/>
                  </a:moveTo>
                  <a:lnTo>
                    <a:pt x="1047292" y="2884208"/>
                  </a:lnTo>
                  <a:lnTo>
                    <a:pt x="1045438" y="2882354"/>
                  </a:lnTo>
                  <a:lnTo>
                    <a:pt x="1044308" y="2881884"/>
                  </a:lnTo>
                  <a:lnTo>
                    <a:pt x="1032154" y="2881884"/>
                  </a:lnTo>
                  <a:lnTo>
                    <a:pt x="1031036" y="2882354"/>
                  </a:lnTo>
                  <a:lnTo>
                    <a:pt x="1029169" y="2884208"/>
                  </a:lnTo>
                  <a:lnTo>
                    <a:pt x="1028712" y="2885338"/>
                  </a:lnTo>
                  <a:lnTo>
                    <a:pt x="1028712" y="2887967"/>
                  </a:lnTo>
                  <a:lnTo>
                    <a:pt x="1029169" y="2889085"/>
                  </a:lnTo>
                  <a:lnTo>
                    <a:pt x="1031036" y="2890939"/>
                  </a:lnTo>
                  <a:lnTo>
                    <a:pt x="1032154" y="2891409"/>
                  </a:lnTo>
                  <a:lnTo>
                    <a:pt x="1044308" y="2891409"/>
                  </a:lnTo>
                  <a:lnTo>
                    <a:pt x="1045438" y="2890939"/>
                  </a:lnTo>
                  <a:lnTo>
                    <a:pt x="1047292" y="2889085"/>
                  </a:lnTo>
                  <a:lnTo>
                    <a:pt x="1047762" y="2887967"/>
                  </a:lnTo>
                  <a:lnTo>
                    <a:pt x="1047762" y="2885338"/>
                  </a:lnTo>
                  <a:close/>
                </a:path>
                <a:path w="5163185" h="2891790">
                  <a:moveTo>
                    <a:pt x="1047762" y="2164842"/>
                  </a:moveTo>
                  <a:lnTo>
                    <a:pt x="1047292" y="2163724"/>
                  </a:lnTo>
                  <a:lnTo>
                    <a:pt x="1045438" y="2161870"/>
                  </a:lnTo>
                  <a:lnTo>
                    <a:pt x="1044308" y="2161400"/>
                  </a:lnTo>
                  <a:lnTo>
                    <a:pt x="1032154" y="2161400"/>
                  </a:lnTo>
                  <a:lnTo>
                    <a:pt x="1031036" y="2161870"/>
                  </a:lnTo>
                  <a:lnTo>
                    <a:pt x="1029169" y="2163724"/>
                  </a:lnTo>
                  <a:lnTo>
                    <a:pt x="1028712" y="2164842"/>
                  </a:lnTo>
                  <a:lnTo>
                    <a:pt x="1028712" y="2167471"/>
                  </a:lnTo>
                  <a:lnTo>
                    <a:pt x="1029169" y="2168601"/>
                  </a:lnTo>
                  <a:lnTo>
                    <a:pt x="1031036" y="2170455"/>
                  </a:lnTo>
                  <a:lnTo>
                    <a:pt x="1032154" y="2170925"/>
                  </a:lnTo>
                  <a:lnTo>
                    <a:pt x="1044308" y="2170925"/>
                  </a:lnTo>
                  <a:lnTo>
                    <a:pt x="1045438" y="2170455"/>
                  </a:lnTo>
                  <a:lnTo>
                    <a:pt x="1047292" y="2168601"/>
                  </a:lnTo>
                  <a:lnTo>
                    <a:pt x="1047762" y="2167471"/>
                  </a:lnTo>
                  <a:lnTo>
                    <a:pt x="1047762" y="2164842"/>
                  </a:lnTo>
                  <a:close/>
                </a:path>
                <a:path w="5163185" h="2891790">
                  <a:moveTo>
                    <a:pt x="1047762" y="1444396"/>
                  </a:moveTo>
                  <a:lnTo>
                    <a:pt x="1047292" y="1443266"/>
                  </a:lnTo>
                  <a:lnTo>
                    <a:pt x="1045438" y="1441411"/>
                  </a:lnTo>
                  <a:lnTo>
                    <a:pt x="1044308" y="1440942"/>
                  </a:lnTo>
                  <a:lnTo>
                    <a:pt x="1032154" y="1440942"/>
                  </a:lnTo>
                  <a:lnTo>
                    <a:pt x="1031036" y="1441411"/>
                  </a:lnTo>
                  <a:lnTo>
                    <a:pt x="1029169" y="1443266"/>
                  </a:lnTo>
                  <a:lnTo>
                    <a:pt x="1028712" y="1444396"/>
                  </a:lnTo>
                  <a:lnTo>
                    <a:pt x="1028712" y="1447025"/>
                  </a:lnTo>
                  <a:lnTo>
                    <a:pt x="1029169" y="1448142"/>
                  </a:lnTo>
                  <a:lnTo>
                    <a:pt x="1031036" y="1449997"/>
                  </a:lnTo>
                  <a:lnTo>
                    <a:pt x="1032154" y="1450467"/>
                  </a:lnTo>
                  <a:lnTo>
                    <a:pt x="1044308" y="1450467"/>
                  </a:lnTo>
                  <a:lnTo>
                    <a:pt x="1045438" y="1449997"/>
                  </a:lnTo>
                  <a:lnTo>
                    <a:pt x="1047292" y="1448142"/>
                  </a:lnTo>
                  <a:lnTo>
                    <a:pt x="1047762" y="1447025"/>
                  </a:lnTo>
                  <a:lnTo>
                    <a:pt x="1047762" y="1444396"/>
                  </a:lnTo>
                  <a:close/>
                </a:path>
                <a:path w="5163185" h="2891790">
                  <a:moveTo>
                    <a:pt x="1047762" y="723900"/>
                  </a:moveTo>
                  <a:lnTo>
                    <a:pt x="1047292" y="722782"/>
                  </a:lnTo>
                  <a:lnTo>
                    <a:pt x="1045438" y="720928"/>
                  </a:lnTo>
                  <a:lnTo>
                    <a:pt x="1044308" y="720458"/>
                  </a:lnTo>
                  <a:lnTo>
                    <a:pt x="1032154" y="720458"/>
                  </a:lnTo>
                  <a:lnTo>
                    <a:pt x="1031036" y="720928"/>
                  </a:lnTo>
                  <a:lnTo>
                    <a:pt x="1029169" y="722782"/>
                  </a:lnTo>
                  <a:lnTo>
                    <a:pt x="1028712" y="723900"/>
                  </a:lnTo>
                  <a:lnTo>
                    <a:pt x="1028712" y="726528"/>
                  </a:lnTo>
                  <a:lnTo>
                    <a:pt x="1029169" y="727659"/>
                  </a:lnTo>
                  <a:lnTo>
                    <a:pt x="1031036" y="729513"/>
                  </a:lnTo>
                  <a:lnTo>
                    <a:pt x="1032154" y="729983"/>
                  </a:lnTo>
                  <a:lnTo>
                    <a:pt x="1044308" y="729983"/>
                  </a:lnTo>
                  <a:lnTo>
                    <a:pt x="1045438" y="729513"/>
                  </a:lnTo>
                  <a:lnTo>
                    <a:pt x="1047292" y="727659"/>
                  </a:lnTo>
                  <a:lnTo>
                    <a:pt x="1047762" y="726528"/>
                  </a:lnTo>
                  <a:lnTo>
                    <a:pt x="1047762" y="723900"/>
                  </a:lnTo>
                  <a:close/>
                </a:path>
                <a:path w="5163185" h="2891790">
                  <a:moveTo>
                    <a:pt x="1047762" y="3441"/>
                  </a:moveTo>
                  <a:lnTo>
                    <a:pt x="1047292" y="2324"/>
                  </a:lnTo>
                  <a:lnTo>
                    <a:pt x="1045438" y="457"/>
                  </a:lnTo>
                  <a:lnTo>
                    <a:pt x="1044308" y="0"/>
                  </a:lnTo>
                  <a:lnTo>
                    <a:pt x="1032154" y="0"/>
                  </a:lnTo>
                  <a:lnTo>
                    <a:pt x="1031036" y="457"/>
                  </a:lnTo>
                  <a:lnTo>
                    <a:pt x="1029169" y="2324"/>
                  </a:lnTo>
                  <a:lnTo>
                    <a:pt x="1028712" y="3441"/>
                  </a:lnTo>
                  <a:lnTo>
                    <a:pt x="1028712" y="6070"/>
                  </a:lnTo>
                  <a:lnTo>
                    <a:pt x="1029169" y="7200"/>
                  </a:lnTo>
                  <a:lnTo>
                    <a:pt x="1031036" y="9055"/>
                  </a:lnTo>
                  <a:lnTo>
                    <a:pt x="1032154" y="9525"/>
                  </a:lnTo>
                  <a:lnTo>
                    <a:pt x="1044308" y="9525"/>
                  </a:lnTo>
                  <a:lnTo>
                    <a:pt x="1045438" y="9055"/>
                  </a:lnTo>
                  <a:lnTo>
                    <a:pt x="1047292" y="7200"/>
                  </a:lnTo>
                  <a:lnTo>
                    <a:pt x="1047762" y="6070"/>
                  </a:lnTo>
                  <a:lnTo>
                    <a:pt x="1047762" y="3441"/>
                  </a:lnTo>
                  <a:close/>
                </a:path>
                <a:path w="5163185" h="2891790">
                  <a:moveTo>
                    <a:pt x="1104912" y="2885338"/>
                  </a:moveTo>
                  <a:lnTo>
                    <a:pt x="1104442" y="2884208"/>
                  </a:lnTo>
                  <a:lnTo>
                    <a:pt x="1102588" y="2882354"/>
                  </a:lnTo>
                  <a:lnTo>
                    <a:pt x="1101458" y="2881884"/>
                  </a:lnTo>
                  <a:lnTo>
                    <a:pt x="1089304" y="2881884"/>
                  </a:lnTo>
                  <a:lnTo>
                    <a:pt x="1088186" y="2882354"/>
                  </a:lnTo>
                  <a:lnTo>
                    <a:pt x="1086319" y="2884208"/>
                  </a:lnTo>
                  <a:lnTo>
                    <a:pt x="1085862" y="2885338"/>
                  </a:lnTo>
                  <a:lnTo>
                    <a:pt x="1085862" y="2887967"/>
                  </a:lnTo>
                  <a:lnTo>
                    <a:pt x="1086319" y="2889085"/>
                  </a:lnTo>
                  <a:lnTo>
                    <a:pt x="1088186" y="2890939"/>
                  </a:lnTo>
                  <a:lnTo>
                    <a:pt x="1089304" y="2891409"/>
                  </a:lnTo>
                  <a:lnTo>
                    <a:pt x="1101458" y="2891409"/>
                  </a:lnTo>
                  <a:lnTo>
                    <a:pt x="1102588" y="2890939"/>
                  </a:lnTo>
                  <a:lnTo>
                    <a:pt x="1104442" y="2889085"/>
                  </a:lnTo>
                  <a:lnTo>
                    <a:pt x="1104912" y="2887967"/>
                  </a:lnTo>
                  <a:lnTo>
                    <a:pt x="1104912" y="2885338"/>
                  </a:lnTo>
                  <a:close/>
                </a:path>
                <a:path w="5163185" h="2891790">
                  <a:moveTo>
                    <a:pt x="1104912" y="2164842"/>
                  </a:moveTo>
                  <a:lnTo>
                    <a:pt x="1104442" y="2163724"/>
                  </a:lnTo>
                  <a:lnTo>
                    <a:pt x="1102588" y="2161870"/>
                  </a:lnTo>
                  <a:lnTo>
                    <a:pt x="1101458" y="2161400"/>
                  </a:lnTo>
                  <a:lnTo>
                    <a:pt x="1089304" y="2161400"/>
                  </a:lnTo>
                  <a:lnTo>
                    <a:pt x="1088186" y="2161870"/>
                  </a:lnTo>
                  <a:lnTo>
                    <a:pt x="1086319" y="2163724"/>
                  </a:lnTo>
                  <a:lnTo>
                    <a:pt x="1085862" y="2164842"/>
                  </a:lnTo>
                  <a:lnTo>
                    <a:pt x="1085862" y="2167471"/>
                  </a:lnTo>
                  <a:lnTo>
                    <a:pt x="1086319" y="2168601"/>
                  </a:lnTo>
                  <a:lnTo>
                    <a:pt x="1088186" y="2170455"/>
                  </a:lnTo>
                  <a:lnTo>
                    <a:pt x="1089304" y="2170925"/>
                  </a:lnTo>
                  <a:lnTo>
                    <a:pt x="1101458" y="2170925"/>
                  </a:lnTo>
                  <a:lnTo>
                    <a:pt x="1102588" y="2170455"/>
                  </a:lnTo>
                  <a:lnTo>
                    <a:pt x="1104442" y="2168601"/>
                  </a:lnTo>
                  <a:lnTo>
                    <a:pt x="1104912" y="2167471"/>
                  </a:lnTo>
                  <a:lnTo>
                    <a:pt x="1104912" y="2164842"/>
                  </a:lnTo>
                  <a:close/>
                </a:path>
                <a:path w="5163185" h="2891790">
                  <a:moveTo>
                    <a:pt x="1104912" y="1444396"/>
                  </a:moveTo>
                  <a:lnTo>
                    <a:pt x="1104442" y="1443266"/>
                  </a:lnTo>
                  <a:lnTo>
                    <a:pt x="1102588" y="1441411"/>
                  </a:lnTo>
                  <a:lnTo>
                    <a:pt x="1101458" y="1440942"/>
                  </a:lnTo>
                  <a:lnTo>
                    <a:pt x="1089304" y="1440942"/>
                  </a:lnTo>
                  <a:lnTo>
                    <a:pt x="1088186" y="1441411"/>
                  </a:lnTo>
                  <a:lnTo>
                    <a:pt x="1086319" y="1443266"/>
                  </a:lnTo>
                  <a:lnTo>
                    <a:pt x="1085862" y="1444396"/>
                  </a:lnTo>
                  <a:lnTo>
                    <a:pt x="1085862" y="1447025"/>
                  </a:lnTo>
                  <a:lnTo>
                    <a:pt x="1086319" y="1448142"/>
                  </a:lnTo>
                  <a:lnTo>
                    <a:pt x="1088186" y="1449997"/>
                  </a:lnTo>
                  <a:lnTo>
                    <a:pt x="1089304" y="1450467"/>
                  </a:lnTo>
                  <a:lnTo>
                    <a:pt x="1101458" y="1450467"/>
                  </a:lnTo>
                  <a:lnTo>
                    <a:pt x="1102588" y="1449997"/>
                  </a:lnTo>
                  <a:lnTo>
                    <a:pt x="1104442" y="1448142"/>
                  </a:lnTo>
                  <a:lnTo>
                    <a:pt x="1104912" y="1447025"/>
                  </a:lnTo>
                  <a:lnTo>
                    <a:pt x="1104912" y="1444396"/>
                  </a:lnTo>
                  <a:close/>
                </a:path>
                <a:path w="5163185" h="2891790">
                  <a:moveTo>
                    <a:pt x="1104912" y="723900"/>
                  </a:moveTo>
                  <a:lnTo>
                    <a:pt x="1104442" y="722782"/>
                  </a:lnTo>
                  <a:lnTo>
                    <a:pt x="1102588" y="720928"/>
                  </a:lnTo>
                  <a:lnTo>
                    <a:pt x="1101458" y="720458"/>
                  </a:lnTo>
                  <a:lnTo>
                    <a:pt x="1089304" y="720458"/>
                  </a:lnTo>
                  <a:lnTo>
                    <a:pt x="1088186" y="720928"/>
                  </a:lnTo>
                  <a:lnTo>
                    <a:pt x="1086319" y="722782"/>
                  </a:lnTo>
                  <a:lnTo>
                    <a:pt x="1085862" y="723900"/>
                  </a:lnTo>
                  <a:lnTo>
                    <a:pt x="1085862" y="726528"/>
                  </a:lnTo>
                  <a:lnTo>
                    <a:pt x="1086319" y="727659"/>
                  </a:lnTo>
                  <a:lnTo>
                    <a:pt x="1088186" y="729513"/>
                  </a:lnTo>
                  <a:lnTo>
                    <a:pt x="1089304" y="729983"/>
                  </a:lnTo>
                  <a:lnTo>
                    <a:pt x="1101458" y="729983"/>
                  </a:lnTo>
                  <a:lnTo>
                    <a:pt x="1102588" y="729513"/>
                  </a:lnTo>
                  <a:lnTo>
                    <a:pt x="1104442" y="727659"/>
                  </a:lnTo>
                  <a:lnTo>
                    <a:pt x="1104912" y="726528"/>
                  </a:lnTo>
                  <a:lnTo>
                    <a:pt x="1104912" y="723900"/>
                  </a:lnTo>
                  <a:close/>
                </a:path>
                <a:path w="5163185" h="2891790">
                  <a:moveTo>
                    <a:pt x="1104912" y="3441"/>
                  </a:moveTo>
                  <a:lnTo>
                    <a:pt x="1104442" y="2324"/>
                  </a:lnTo>
                  <a:lnTo>
                    <a:pt x="1102588" y="457"/>
                  </a:lnTo>
                  <a:lnTo>
                    <a:pt x="1101458" y="0"/>
                  </a:lnTo>
                  <a:lnTo>
                    <a:pt x="1089304" y="0"/>
                  </a:lnTo>
                  <a:lnTo>
                    <a:pt x="1088186" y="457"/>
                  </a:lnTo>
                  <a:lnTo>
                    <a:pt x="1086319" y="2324"/>
                  </a:lnTo>
                  <a:lnTo>
                    <a:pt x="1085862" y="3441"/>
                  </a:lnTo>
                  <a:lnTo>
                    <a:pt x="1085862" y="6070"/>
                  </a:lnTo>
                  <a:lnTo>
                    <a:pt x="1086319" y="7200"/>
                  </a:lnTo>
                  <a:lnTo>
                    <a:pt x="1088186" y="9055"/>
                  </a:lnTo>
                  <a:lnTo>
                    <a:pt x="1089304" y="9525"/>
                  </a:lnTo>
                  <a:lnTo>
                    <a:pt x="1101458" y="9525"/>
                  </a:lnTo>
                  <a:lnTo>
                    <a:pt x="1102588" y="9055"/>
                  </a:lnTo>
                  <a:lnTo>
                    <a:pt x="1104442" y="7200"/>
                  </a:lnTo>
                  <a:lnTo>
                    <a:pt x="1104912" y="6070"/>
                  </a:lnTo>
                  <a:lnTo>
                    <a:pt x="1104912" y="3441"/>
                  </a:lnTo>
                  <a:close/>
                </a:path>
                <a:path w="5163185" h="2891790">
                  <a:moveTo>
                    <a:pt x="1162062" y="2885338"/>
                  </a:moveTo>
                  <a:lnTo>
                    <a:pt x="1161592" y="2884208"/>
                  </a:lnTo>
                  <a:lnTo>
                    <a:pt x="1159738" y="2882354"/>
                  </a:lnTo>
                  <a:lnTo>
                    <a:pt x="1158608" y="2881884"/>
                  </a:lnTo>
                  <a:lnTo>
                    <a:pt x="1146454" y="2881884"/>
                  </a:lnTo>
                  <a:lnTo>
                    <a:pt x="1145336" y="2882354"/>
                  </a:lnTo>
                  <a:lnTo>
                    <a:pt x="1143469" y="2884208"/>
                  </a:lnTo>
                  <a:lnTo>
                    <a:pt x="1143012" y="2885338"/>
                  </a:lnTo>
                  <a:lnTo>
                    <a:pt x="1143012" y="2887967"/>
                  </a:lnTo>
                  <a:lnTo>
                    <a:pt x="1143469" y="2889085"/>
                  </a:lnTo>
                  <a:lnTo>
                    <a:pt x="1145336" y="2890939"/>
                  </a:lnTo>
                  <a:lnTo>
                    <a:pt x="1146454" y="2891409"/>
                  </a:lnTo>
                  <a:lnTo>
                    <a:pt x="1158608" y="2891409"/>
                  </a:lnTo>
                  <a:lnTo>
                    <a:pt x="1159738" y="2890939"/>
                  </a:lnTo>
                  <a:lnTo>
                    <a:pt x="1161592" y="2889085"/>
                  </a:lnTo>
                  <a:lnTo>
                    <a:pt x="1162062" y="2887967"/>
                  </a:lnTo>
                  <a:lnTo>
                    <a:pt x="1162062" y="2885338"/>
                  </a:lnTo>
                  <a:close/>
                </a:path>
                <a:path w="5163185" h="2891790">
                  <a:moveTo>
                    <a:pt x="1162062" y="2164842"/>
                  </a:moveTo>
                  <a:lnTo>
                    <a:pt x="1161592" y="2163724"/>
                  </a:lnTo>
                  <a:lnTo>
                    <a:pt x="1159738" y="2161870"/>
                  </a:lnTo>
                  <a:lnTo>
                    <a:pt x="1158608" y="2161400"/>
                  </a:lnTo>
                  <a:lnTo>
                    <a:pt x="1146454" y="2161400"/>
                  </a:lnTo>
                  <a:lnTo>
                    <a:pt x="1145336" y="2161870"/>
                  </a:lnTo>
                  <a:lnTo>
                    <a:pt x="1143469" y="2163724"/>
                  </a:lnTo>
                  <a:lnTo>
                    <a:pt x="1143012" y="2164842"/>
                  </a:lnTo>
                  <a:lnTo>
                    <a:pt x="1143012" y="2167471"/>
                  </a:lnTo>
                  <a:lnTo>
                    <a:pt x="1143469" y="2168601"/>
                  </a:lnTo>
                  <a:lnTo>
                    <a:pt x="1145336" y="2170455"/>
                  </a:lnTo>
                  <a:lnTo>
                    <a:pt x="1146454" y="2170925"/>
                  </a:lnTo>
                  <a:lnTo>
                    <a:pt x="1158608" y="2170925"/>
                  </a:lnTo>
                  <a:lnTo>
                    <a:pt x="1159738" y="2170455"/>
                  </a:lnTo>
                  <a:lnTo>
                    <a:pt x="1161592" y="2168601"/>
                  </a:lnTo>
                  <a:lnTo>
                    <a:pt x="1162062" y="2167471"/>
                  </a:lnTo>
                  <a:lnTo>
                    <a:pt x="1162062" y="2164842"/>
                  </a:lnTo>
                  <a:close/>
                </a:path>
                <a:path w="5163185" h="2891790">
                  <a:moveTo>
                    <a:pt x="1162062" y="1444396"/>
                  </a:moveTo>
                  <a:lnTo>
                    <a:pt x="1161592" y="1443266"/>
                  </a:lnTo>
                  <a:lnTo>
                    <a:pt x="1159738" y="1441411"/>
                  </a:lnTo>
                  <a:lnTo>
                    <a:pt x="1158608" y="1440942"/>
                  </a:lnTo>
                  <a:lnTo>
                    <a:pt x="1146454" y="1440942"/>
                  </a:lnTo>
                  <a:lnTo>
                    <a:pt x="1145336" y="1441411"/>
                  </a:lnTo>
                  <a:lnTo>
                    <a:pt x="1143469" y="1443266"/>
                  </a:lnTo>
                  <a:lnTo>
                    <a:pt x="1143012" y="1444396"/>
                  </a:lnTo>
                  <a:lnTo>
                    <a:pt x="1143012" y="1447025"/>
                  </a:lnTo>
                  <a:lnTo>
                    <a:pt x="1143469" y="1448142"/>
                  </a:lnTo>
                  <a:lnTo>
                    <a:pt x="1145336" y="1449997"/>
                  </a:lnTo>
                  <a:lnTo>
                    <a:pt x="1146454" y="1450467"/>
                  </a:lnTo>
                  <a:lnTo>
                    <a:pt x="1158608" y="1450467"/>
                  </a:lnTo>
                  <a:lnTo>
                    <a:pt x="1159738" y="1449997"/>
                  </a:lnTo>
                  <a:lnTo>
                    <a:pt x="1161592" y="1448142"/>
                  </a:lnTo>
                  <a:lnTo>
                    <a:pt x="1162062" y="1447025"/>
                  </a:lnTo>
                  <a:lnTo>
                    <a:pt x="1162062" y="1444396"/>
                  </a:lnTo>
                  <a:close/>
                </a:path>
                <a:path w="5163185" h="2891790">
                  <a:moveTo>
                    <a:pt x="1162062" y="723900"/>
                  </a:moveTo>
                  <a:lnTo>
                    <a:pt x="1161592" y="722782"/>
                  </a:lnTo>
                  <a:lnTo>
                    <a:pt x="1159738" y="720928"/>
                  </a:lnTo>
                  <a:lnTo>
                    <a:pt x="1158608" y="720458"/>
                  </a:lnTo>
                  <a:lnTo>
                    <a:pt x="1146454" y="720458"/>
                  </a:lnTo>
                  <a:lnTo>
                    <a:pt x="1145336" y="720928"/>
                  </a:lnTo>
                  <a:lnTo>
                    <a:pt x="1143469" y="722782"/>
                  </a:lnTo>
                  <a:lnTo>
                    <a:pt x="1143012" y="723900"/>
                  </a:lnTo>
                  <a:lnTo>
                    <a:pt x="1143012" y="726528"/>
                  </a:lnTo>
                  <a:lnTo>
                    <a:pt x="1143469" y="727659"/>
                  </a:lnTo>
                  <a:lnTo>
                    <a:pt x="1145336" y="729513"/>
                  </a:lnTo>
                  <a:lnTo>
                    <a:pt x="1146454" y="729983"/>
                  </a:lnTo>
                  <a:lnTo>
                    <a:pt x="1158608" y="729983"/>
                  </a:lnTo>
                  <a:lnTo>
                    <a:pt x="1159738" y="729513"/>
                  </a:lnTo>
                  <a:lnTo>
                    <a:pt x="1161592" y="727659"/>
                  </a:lnTo>
                  <a:lnTo>
                    <a:pt x="1162062" y="726528"/>
                  </a:lnTo>
                  <a:lnTo>
                    <a:pt x="1162062" y="723900"/>
                  </a:lnTo>
                  <a:close/>
                </a:path>
                <a:path w="5163185" h="2891790">
                  <a:moveTo>
                    <a:pt x="1162062" y="3441"/>
                  </a:moveTo>
                  <a:lnTo>
                    <a:pt x="1161592" y="2324"/>
                  </a:lnTo>
                  <a:lnTo>
                    <a:pt x="1159738" y="457"/>
                  </a:lnTo>
                  <a:lnTo>
                    <a:pt x="1158608" y="0"/>
                  </a:lnTo>
                  <a:lnTo>
                    <a:pt x="1146454" y="0"/>
                  </a:lnTo>
                  <a:lnTo>
                    <a:pt x="1145336" y="457"/>
                  </a:lnTo>
                  <a:lnTo>
                    <a:pt x="1143469" y="2324"/>
                  </a:lnTo>
                  <a:lnTo>
                    <a:pt x="1143012" y="3441"/>
                  </a:lnTo>
                  <a:lnTo>
                    <a:pt x="1143012" y="6070"/>
                  </a:lnTo>
                  <a:lnTo>
                    <a:pt x="1143469" y="7200"/>
                  </a:lnTo>
                  <a:lnTo>
                    <a:pt x="1145336" y="9055"/>
                  </a:lnTo>
                  <a:lnTo>
                    <a:pt x="1146454" y="9525"/>
                  </a:lnTo>
                  <a:lnTo>
                    <a:pt x="1158608" y="9525"/>
                  </a:lnTo>
                  <a:lnTo>
                    <a:pt x="1159738" y="9055"/>
                  </a:lnTo>
                  <a:lnTo>
                    <a:pt x="1161592" y="7200"/>
                  </a:lnTo>
                  <a:lnTo>
                    <a:pt x="1162062" y="6070"/>
                  </a:lnTo>
                  <a:lnTo>
                    <a:pt x="1162062" y="3441"/>
                  </a:lnTo>
                  <a:close/>
                </a:path>
                <a:path w="5163185" h="2891790">
                  <a:moveTo>
                    <a:pt x="1219212" y="2885338"/>
                  </a:moveTo>
                  <a:lnTo>
                    <a:pt x="1218742" y="2884208"/>
                  </a:lnTo>
                  <a:lnTo>
                    <a:pt x="1216888" y="2882354"/>
                  </a:lnTo>
                  <a:lnTo>
                    <a:pt x="1215758" y="2881884"/>
                  </a:lnTo>
                  <a:lnTo>
                    <a:pt x="1203604" y="2881884"/>
                  </a:lnTo>
                  <a:lnTo>
                    <a:pt x="1202486" y="2882354"/>
                  </a:lnTo>
                  <a:lnTo>
                    <a:pt x="1200619" y="2884208"/>
                  </a:lnTo>
                  <a:lnTo>
                    <a:pt x="1200162" y="2885338"/>
                  </a:lnTo>
                  <a:lnTo>
                    <a:pt x="1200162" y="2887967"/>
                  </a:lnTo>
                  <a:lnTo>
                    <a:pt x="1200619" y="2889085"/>
                  </a:lnTo>
                  <a:lnTo>
                    <a:pt x="1202486" y="2890939"/>
                  </a:lnTo>
                  <a:lnTo>
                    <a:pt x="1203604" y="2891409"/>
                  </a:lnTo>
                  <a:lnTo>
                    <a:pt x="1215758" y="2891409"/>
                  </a:lnTo>
                  <a:lnTo>
                    <a:pt x="1216888" y="2890939"/>
                  </a:lnTo>
                  <a:lnTo>
                    <a:pt x="1218742" y="2889085"/>
                  </a:lnTo>
                  <a:lnTo>
                    <a:pt x="1219212" y="2887967"/>
                  </a:lnTo>
                  <a:lnTo>
                    <a:pt x="1219212" y="2885338"/>
                  </a:lnTo>
                  <a:close/>
                </a:path>
                <a:path w="5163185" h="2891790">
                  <a:moveTo>
                    <a:pt x="1219212" y="2164842"/>
                  </a:moveTo>
                  <a:lnTo>
                    <a:pt x="1218742" y="2163724"/>
                  </a:lnTo>
                  <a:lnTo>
                    <a:pt x="1216888" y="2161870"/>
                  </a:lnTo>
                  <a:lnTo>
                    <a:pt x="1215758" y="2161400"/>
                  </a:lnTo>
                  <a:lnTo>
                    <a:pt x="1203604" y="2161400"/>
                  </a:lnTo>
                  <a:lnTo>
                    <a:pt x="1202486" y="2161870"/>
                  </a:lnTo>
                  <a:lnTo>
                    <a:pt x="1200619" y="2163724"/>
                  </a:lnTo>
                  <a:lnTo>
                    <a:pt x="1200162" y="2164842"/>
                  </a:lnTo>
                  <a:lnTo>
                    <a:pt x="1200162" y="2167471"/>
                  </a:lnTo>
                  <a:lnTo>
                    <a:pt x="1200619" y="2168601"/>
                  </a:lnTo>
                  <a:lnTo>
                    <a:pt x="1202486" y="2170455"/>
                  </a:lnTo>
                  <a:lnTo>
                    <a:pt x="1203604" y="2170925"/>
                  </a:lnTo>
                  <a:lnTo>
                    <a:pt x="1215758" y="2170925"/>
                  </a:lnTo>
                  <a:lnTo>
                    <a:pt x="1216888" y="2170455"/>
                  </a:lnTo>
                  <a:lnTo>
                    <a:pt x="1218742" y="2168601"/>
                  </a:lnTo>
                  <a:lnTo>
                    <a:pt x="1219212" y="2167471"/>
                  </a:lnTo>
                  <a:lnTo>
                    <a:pt x="1219212" y="2164842"/>
                  </a:lnTo>
                  <a:close/>
                </a:path>
                <a:path w="5163185" h="2891790">
                  <a:moveTo>
                    <a:pt x="1219212" y="1444396"/>
                  </a:moveTo>
                  <a:lnTo>
                    <a:pt x="1218742" y="1443266"/>
                  </a:lnTo>
                  <a:lnTo>
                    <a:pt x="1216888" y="1441411"/>
                  </a:lnTo>
                  <a:lnTo>
                    <a:pt x="1215758" y="1440942"/>
                  </a:lnTo>
                  <a:lnTo>
                    <a:pt x="1203604" y="1440942"/>
                  </a:lnTo>
                  <a:lnTo>
                    <a:pt x="1202486" y="1441411"/>
                  </a:lnTo>
                  <a:lnTo>
                    <a:pt x="1200619" y="1443266"/>
                  </a:lnTo>
                  <a:lnTo>
                    <a:pt x="1200162" y="1444396"/>
                  </a:lnTo>
                  <a:lnTo>
                    <a:pt x="1200162" y="1447025"/>
                  </a:lnTo>
                  <a:lnTo>
                    <a:pt x="1200619" y="1448142"/>
                  </a:lnTo>
                  <a:lnTo>
                    <a:pt x="1202486" y="1449997"/>
                  </a:lnTo>
                  <a:lnTo>
                    <a:pt x="1203604" y="1450467"/>
                  </a:lnTo>
                  <a:lnTo>
                    <a:pt x="1215758" y="1450467"/>
                  </a:lnTo>
                  <a:lnTo>
                    <a:pt x="1216888" y="1449997"/>
                  </a:lnTo>
                  <a:lnTo>
                    <a:pt x="1218742" y="1448142"/>
                  </a:lnTo>
                  <a:lnTo>
                    <a:pt x="1219212" y="1447025"/>
                  </a:lnTo>
                  <a:lnTo>
                    <a:pt x="1219212" y="1444396"/>
                  </a:lnTo>
                  <a:close/>
                </a:path>
                <a:path w="5163185" h="2891790">
                  <a:moveTo>
                    <a:pt x="1219212" y="723900"/>
                  </a:moveTo>
                  <a:lnTo>
                    <a:pt x="1218742" y="722782"/>
                  </a:lnTo>
                  <a:lnTo>
                    <a:pt x="1216888" y="720928"/>
                  </a:lnTo>
                  <a:lnTo>
                    <a:pt x="1215758" y="720458"/>
                  </a:lnTo>
                  <a:lnTo>
                    <a:pt x="1203604" y="720458"/>
                  </a:lnTo>
                  <a:lnTo>
                    <a:pt x="1202486" y="720928"/>
                  </a:lnTo>
                  <a:lnTo>
                    <a:pt x="1200619" y="722782"/>
                  </a:lnTo>
                  <a:lnTo>
                    <a:pt x="1200162" y="723900"/>
                  </a:lnTo>
                  <a:lnTo>
                    <a:pt x="1200162" y="726528"/>
                  </a:lnTo>
                  <a:lnTo>
                    <a:pt x="1200619" y="727659"/>
                  </a:lnTo>
                  <a:lnTo>
                    <a:pt x="1202486" y="729513"/>
                  </a:lnTo>
                  <a:lnTo>
                    <a:pt x="1203604" y="729983"/>
                  </a:lnTo>
                  <a:lnTo>
                    <a:pt x="1215758" y="729983"/>
                  </a:lnTo>
                  <a:lnTo>
                    <a:pt x="1216888" y="729513"/>
                  </a:lnTo>
                  <a:lnTo>
                    <a:pt x="1218742" y="727659"/>
                  </a:lnTo>
                  <a:lnTo>
                    <a:pt x="1219212" y="726528"/>
                  </a:lnTo>
                  <a:lnTo>
                    <a:pt x="1219212" y="723900"/>
                  </a:lnTo>
                  <a:close/>
                </a:path>
                <a:path w="5163185" h="2891790">
                  <a:moveTo>
                    <a:pt x="1219212" y="3441"/>
                  </a:moveTo>
                  <a:lnTo>
                    <a:pt x="1218742" y="2324"/>
                  </a:lnTo>
                  <a:lnTo>
                    <a:pt x="1216888" y="457"/>
                  </a:lnTo>
                  <a:lnTo>
                    <a:pt x="1215758" y="0"/>
                  </a:lnTo>
                  <a:lnTo>
                    <a:pt x="1203604" y="0"/>
                  </a:lnTo>
                  <a:lnTo>
                    <a:pt x="1202486" y="457"/>
                  </a:lnTo>
                  <a:lnTo>
                    <a:pt x="1200619" y="2324"/>
                  </a:lnTo>
                  <a:lnTo>
                    <a:pt x="1200162" y="3441"/>
                  </a:lnTo>
                  <a:lnTo>
                    <a:pt x="1200162" y="6070"/>
                  </a:lnTo>
                  <a:lnTo>
                    <a:pt x="1200619" y="7200"/>
                  </a:lnTo>
                  <a:lnTo>
                    <a:pt x="1202486" y="9055"/>
                  </a:lnTo>
                  <a:lnTo>
                    <a:pt x="1203604" y="9525"/>
                  </a:lnTo>
                  <a:lnTo>
                    <a:pt x="1215758" y="9525"/>
                  </a:lnTo>
                  <a:lnTo>
                    <a:pt x="1216888" y="9055"/>
                  </a:lnTo>
                  <a:lnTo>
                    <a:pt x="1218742" y="7200"/>
                  </a:lnTo>
                  <a:lnTo>
                    <a:pt x="1219212" y="6070"/>
                  </a:lnTo>
                  <a:lnTo>
                    <a:pt x="1219212" y="3441"/>
                  </a:lnTo>
                  <a:close/>
                </a:path>
                <a:path w="5163185" h="2891790">
                  <a:moveTo>
                    <a:pt x="1276362" y="2885338"/>
                  </a:moveTo>
                  <a:lnTo>
                    <a:pt x="1275892" y="2884208"/>
                  </a:lnTo>
                  <a:lnTo>
                    <a:pt x="1274038" y="2882354"/>
                  </a:lnTo>
                  <a:lnTo>
                    <a:pt x="1272908" y="2881884"/>
                  </a:lnTo>
                  <a:lnTo>
                    <a:pt x="1260754" y="2881884"/>
                  </a:lnTo>
                  <a:lnTo>
                    <a:pt x="1259636" y="2882354"/>
                  </a:lnTo>
                  <a:lnTo>
                    <a:pt x="1257769" y="2884208"/>
                  </a:lnTo>
                  <a:lnTo>
                    <a:pt x="1257312" y="2885338"/>
                  </a:lnTo>
                  <a:lnTo>
                    <a:pt x="1257312" y="2887967"/>
                  </a:lnTo>
                  <a:lnTo>
                    <a:pt x="1257769" y="2889085"/>
                  </a:lnTo>
                  <a:lnTo>
                    <a:pt x="1259636" y="2890939"/>
                  </a:lnTo>
                  <a:lnTo>
                    <a:pt x="1260754" y="2891409"/>
                  </a:lnTo>
                  <a:lnTo>
                    <a:pt x="1272908" y="2891409"/>
                  </a:lnTo>
                  <a:lnTo>
                    <a:pt x="1274038" y="2890939"/>
                  </a:lnTo>
                  <a:lnTo>
                    <a:pt x="1275892" y="2889085"/>
                  </a:lnTo>
                  <a:lnTo>
                    <a:pt x="1276362" y="2887967"/>
                  </a:lnTo>
                  <a:lnTo>
                    <a:pt x="1276362" y="2885338"/>
                  </a:lnTo>
                  <a:close/>
                </a:path>
                <a:path w="5163185" h="2891790">
                  <a:moveTo>
                    <a:pt x="1276362" y="2164842"/>
                  </a:moveTo>
                  <a:lnTo>
                    <a:pt x="1275892" y="2163724"/>
                  </a:lnTo>
                  <a:lnTo>
                    <a:pt x="1274038" y="2161870"/>
                  </a:lnTo>
                  <a:lnTo>
                    <a:pt x="1272908" y="2161400"/>
                  </a:lnTo>
                  <a:lnTo>
                    <a:pt x="1260754" y="2161400"/>
                  </a:lnTo>
                  <a:lnTo>
                    <a:pt x="1259636" y="2161870"/>
                  </a:lnTo>
                  <a:lnTo>
                    <a:pt x="1257769" y="2163724"/>
                  </a:lnTo>
                  <a:lnTo>
                    <a:pt x="1257312" y="2164842"/>
                  </a:lnTo>
                  <a:lnTo>
                    <a:pt x="1257312" y="2167471"/>
                  </a:lnTo>
                  <a:lnTo>
                    <a:pt x="1257769" y="2168601"/>
                  </a:lnTo>
                  <a:lnTo>
                    <a:pt x="1259636" y="2170455"/>
                  </a:lnTo>
                  <a:lnTo>
                    <a:pt x="1260754" y="2170925"/>
                  </a:lnTo>
                  <a:lnTo>
                    <a:pt x="1272908" y="2170925"/>
                  </a:lnTo>
                  <a:lnTo>
                    <a:pt x="1274038" y="2170455"/>
                  </a:lnTo>
                  <a:lnTo>
                    <a:pt x="1275892" y="2168601"/>
                  </a:lnTo>
                  <a:lnTo>
                    <a:pt x="1276362" y="2167471"/>
                  </a:lnTo>
                  <a:lnTo>
                    <a:pt x="1276362" y="2164842"/>
                  </a:lnTo>
                  <a:close/>
                </a:path>
                <a:path w="5163185" h="2891790">
                  <a:moveTo>
                    <a:pt x="1276362" y="1444396"/>
                  </a:moveTo>
                  <a:lnTo>
                    <a:pt x="1275892" y="1443266"/>
                  </a:lnTo>
                  <a:lnTo>
                    <a:pt x="1274038" y="1441411"/>
                  </a:lnTo>
                  <a:lnTo>
                    <a:pt x="1272908" y="1440942"/>
                  </a:lnTo>
                  <a:lnTo>
                    <a:pt x="1260754" y="1440942"/>
                  </a:lnTo>
                  <a:lnTo>
                    <a:pt x="1259636" y="1441411"/>
                  </a:lnTo>
                  <a:lnTo>
                    <a:pt x="1257769" y="1443266"/>
                  </a:lnTo>
                  <a:lnTo>
                    <a:pt x="1257312" y="1444396"/>
                  </a:lnTo>
                  <a:lnTo>
                    <a:pt x="1257312" y="1447025"/>
                  </a:lnTo>
                  <a:lnTo>
                    <a:pt x="1257769" y="1448142"/>
                  </a:lnTo>
                  <a:lnTo>
                    <a:pt x="1259636" y="1449997"/>
                  </a:lnTo>
                  <a:lnTo>
                    <a:pt x="1260754" y="1450467"/>
                  </a:lnTo>
                  <a:lnTo>
                    <a:pt x="1272908" y="1450467"/>
                  </a:lnTo>
                  <a:lnTo>
                    <a:pt x="1274038" y="1449997"/>
                  </a:lnTo>
                  <a:lnTo>
                    <a:pt x="1275892" y="1448142"/>
                  </a:lnTo>
                  <a:lnTo>
                    <a:pt x="1276362" y="1447025"/>
                  </a:lnTo>
                  <a:lnTo>
                    <a:pt x="1276362" y="1444396"/>
                  </a:lnTo>
                  <a:close/>
                </a:path>
                <a:path w="5163185" h="2891790">
                  <a:moveTo>
                    <a:pt x="1276362" y="723900"/>
                  </a:moveTo>
                  <a:lnTo>
                    <a:pt x="1275892" y="722782"/>
                  </a:lnTo>
                  <a:lnTo>
                    <a:pt x="1274038" y="720928"/>
                  </a:lnTo>
                  <a:lnTo>
                    <a:pt x="1272908" y="720458"/>
                  </a:lnTo>
                  <a:lnTo>
                    <a:pt x="1260754" y="720458"/>
                  </a:lnTo>
                  <a:lnTo>
                    <a:pt x="1259636" y="720928"/>
                  </a:lnTo>
                  <a:lnTo>
                    <a:pt x="1257769" y="722782"/>
                  </a:lnTo>
                  <a:lnTo>
                    <a:pt x="1257312" y="723900"/>
                  </a:lnTo>
                  <a:lnTo>
                    <a:pt x="1257312" y="726528"/>
                  </a:lnTo>
                  <a:lnTo>
                    <a:pt x="1257769" y="727659"/>
                  </a:lnTo>
                  <a:lnTo>
                    <a:pt x="1259636" y="729513"/>
                  </a:lnTo>
                  <a:lnTo>
                    <a:pt x="1260754" y="729983"/>
                  </a:lnTo>
                  <a:lnTo>
                    <a:pt x="1272908" y="729983"/>
                  </a:lnTo>
                  <a:lnTo>
                    <a:pt x="1274038" y="729513"/>
                  </a:lnTo>
                  <a:lnTo>
                    <a:pt x="1275892" y="727659"/>
                  </a:lnTo>
                  <a:lnTo>
                    <a:pt x="1276362" y="726528"/>
                  </a:lnTo>
                  <a:lnTo>
                    <a:pt x="1276362" y="723900"/>
                  </a:lnTo>
                  <a:close/>
                </a:path>
                <a:path w="5163185" h="2891790">
                  <a:moveTo>
                    <a:pt x="1276362" y="3441"/>
                  </a:moveTo>
                  <a:lnTo>
                    <a:pt x="1275892" y="2324"/>
                  </a:lnTo>
                  <a:lnTo>
                    <a:pt x="1274038" y="457"/>
                  </a:lnTo>
                  <a:lnTo>
                    <a:pt x="1272908" y="0"/>
                  </a:lnTo>
                  <a:lnTo>
                    <a:pt x="1260754" y="0"/>
                  </a:lnTo>
                  <a:lnTo>
                    <a:pt x="1259636" y="457"/>
                  </a:lnTo>
                  <a:lnTo>
                    <a:pt x="1257769" y="2324"/>
                  </a:lnTo>
                  <a:lnTo>
                    <a:pt x="1257312" y="3441"/>
                  </a:lnTo>
                  <a:lnTo>
                    <a:pt x="1257312" y="6070"/>
                  </a:lnTo>
                  <a:lnTo>
                    <a:pt x="1257769" y="7200"/>
                  </a:lnTo>
                  <a:lnTo>
                    <a:pt x="1259636" y="9055"/>
                  </a:lnTo>
                  <a:lnTo>
                    <a:pt x="1260754" y="9525"/>
                  </a:lnTo>
                  <a:lnTo>
                    <a:pt x="1272908" y="9525"/>
                  </a:lnTo>
                  <a:lnTo>
                    <a:pt x="1274038" y="9055"/>
                  </a:lnTo>
                  <a:lnTo>
                    <a:pt x="1275892" y="7200"/>
                  </a:lnTo>
                  <a:lnTo>
                    <a:pt x="1276362" y="6070"/>
                  </a:lnTo>
                  <a:lnTo>
                    <a:pt x="1276362" y="3441"/>
                  </a:lnTo>
                  <a:close/>
                </a:path>
                <a:path w="5163185" h="2891790">
                  <a:moveTo>
                    <a:pt x="1333512" y="2885338"/>
                  </a:moveTo>
                  <a:lnTo>
                    <a:pt x="1333042" y="2884208"/>
                  </a:lnTo>
                  <a:lnTo>
                    <a:pt x="1331188" y="2882354"/>
                  </a:lnTo>
                  <a:lnTo>
                    <a:pt x="1330058" y="2881884"/>
                  </a:lnTo>
                  <a:lnTo>
                    <a:pt x="1317904" y="2881884"/>
                  </a:lnTo>
                  <a:lnTo>
                    <a:pt x="1316786" y="2882354"/>
                  </a:lnTo>
                  <a:lnTo>
                    <a:pt x="1314919" y="2884208"/>
                  </a:lnTo>
                  <a:lnTo>
                    <a:pt x="1314462" y="2885338"/>
                  </a:lnTo>
                  <a:lnTo>
                    <a:pt x="1314462" y="2887967"/>
                  </a:lnTo>
                  <a:lnTo>
                    <a:pt x="1314919" y="2889085"/>
                  </a:lnTo>
                  <a:lnTo>
                    <a:pt x="1316786" y="2890939"/>
                  </a:lnTo>
                  <a:lnTo>
                    <a:pt x="1317904" y="2891409"/>
                  </a:lnTo>
                  <a:lnTo>
                    <a:pt x="1330058" y="2891409"/>
                  </a:lnTo>
                  <a:lnTo>
                    <a:pt x="1331188" y="2890939"/>
                  </a:lnTo>
                  <a:lnTo>
                    <a:pt x="1333042" y="2889085"/>
                  </a:lnTo>
                  <a:lnTo>
                    <a:pt x="1333512" y="2887967"/>
                  </a:lnTo>
                  <a:lnTo>
                    <a:pt x="1333512" y="2885338"/>
                  </a:lnTo>
                  <a:close/>
                </a:path>
                <a:path w="5163185" h="2891790">
                  <a:moveTo>
                    <a:pt x="1333512" y="2164842"/>
                  </a:moveTo>
                  <a:lnTo>
                    <a:pt x="1333042" y="2163724"/>
                  </a:lnTo>
                  <a:lnTo>
                    <a:pt x="1331188" y="2161870"/>
                  </a:lnTo>
                  <a:lnTo>
                    <a:pt x="1330058" y="2161400"/>
                  </a:lnTo>
                  <a:lnTo>
                    <a:pt x="1317904" y="2161400"/>
                  </a:lnTo>
                  <a:lnTo>
                    <a:pt x="1316786" y="2161870"/>
                  </a:lnTo>
                  <a:lnTo>
                    <a:pt x="1314919" y="2163724"/>
                  </a:lnTo>
                  <a:lnTo>
                    <a:pt x="1314462" y="2164842"/>
                  </a:lnTo>
                  <a:lnTo>
                    <a:pt x="1314462" y="2167471"/>
                  </a:lnTo>
                  <a:lnTo>
                    <a:pt x="1314919" y="2168601"/>
                  </a:lnTo>
                  <a:lnTo>
                    <a:pt x="1316786" y="2170455"/>
                  </a:lnTo>
                  <a:lnTo>
                    <a:pt x="1317904" y="2170925"/>
                  </a:lnTo>
                  <a:lnTo>
                    <a:pt x="1330058" y="2170925"/>
                  </a:lnTo>
                  <a:lnTo>
                    <a:pt x="1331188" y="2170455"/>
                  </a:lnTo>
                  <a:lnTo>
                    <a:pt x="1333042" y="2168601"/>
                  </a:lnTo>
                  <a:lnTo>
                    <a:pt x="1333512" y="2167471"/>
                  </a:lnTo>
                  <a:lnTo>
                    <a:pt x="1333512" y="2164842"/>
                  </a:lnTo>
                  <a:close/>
                </a:path>
                <a:path w="5163185" h="2891790">
                  <a:moveTo>
                    <a:pt x="1333512" y="1444396"/>
                  </a:moveTo>
                  <a:lnTo>
                    <a:pt x="1333042" y="1443266"/>
                  </a:lnTo>
                  <a:lnTo>
                    <a:pt x="1331188" y="1441411"/>
                  </a:lnTo>
                  <a:lnTo>
                    <a:pt x="1330058" y="1440942"/>
                  </a:lnTo>
                  <a:lnTo>
                    <a:pt x="1317904" y="1440942"/>
                  </a:lnTo>
                  <a:lnTo>
                    <a:pt x="1316786" y="1441411"/>
                  </a:lnTo>
                  <a:lnTo>
                    <a:pt x="1314919" y="1443266"/>
                  </a:lnTo>
                  <a:lnTo>
                    <a:pt x="1314462" y="1444396"/>
                  </a:lnTo>
                  <a:lnTo>
                    <a:pt x="1314462" y="1447025"/>
                  </a:lnTo>
                  <a:lnTo>
                    <a:pt x="1314919" y="1448142"/>
                  </a:lnTo>
                  <a:lnTo>
                    <a:pt x="1316786" y="1449997"/>
                  </a:lnTo>
                  <a:lnTo>
                    <a:pt x="1317904" y="1450467"/>
                  </a:lnTo>
                  <a:lnTo>
                    <a:pt x="1330058" y="1450467"/>
                  </a:lnTo>
                  <a:lnTo>
                    <a:pt x="1331188" y="1449997"/>
                  </a:lnTo>
                  <a:lnTo>
                    <a:pt x="1333042" y="1448142"/>
                  </a:lnTo>
                  <a:lnTo>
                    <a:pt x="1333512" y="1447025"/>
                  </a:lnTo>
                  <a:lnTo>
                    <a:pt x="1333512" y="1444396"/>
                  </a:lnTo>
                  <a:close/>
                </a:path>
                <a:path w="5163185" h="2891790">
                  <a:moveTo>
                    <a:pt x="1333512" y="723900"/>
                  </a:moveTo>
                  <a:lnTo>
                    <a:pt x="1333042" y="722782"/>
                  </a:lnTo>
                  <a:lnTo>
                    <a:pt x="1331188" y="720928"/>
                  </a:lnTo>
                  <a:lnTo>
                    <a:pt x="1330058" y="720458"/>
                  </a:lnTo>
                  <a:lnTo>
                    <a:pt x="1317904" y="720458"/>
                  </a:lnTo>
                  <a:lnTo>
                    <a:pt x="1316786" y="720928"/>
                  </a:lnTo>
                  <a:lnTo>
                    <a:pt x="1314919" y="722782"/>
                  </a:lnTo>
                  <a:lnTo>
                    <a:pt x="1314462" y="723900"/>
                  </a:lnTo>
                  <a:lnTo>
                    <a:pt x="1314462" y="726528"/>
                  </a:lnTo>
                  <a:lnTo>
                    <a:pt x="1314919" y="727659"/>
                  </a:lnTo>
                  <a:lnTo>
                    <a:pt x="1316786" y="729513"/>
                  </a:lnTo>
                  <a:lnTo>
                    <a:pt x="1317904" y="729983"/>
                  </a:lnTo>
                  <a:lnTo>
                    <a:pt x="1330058" y="729983"/>
                  </a:lnTo>
                  <a:lnTo>
                    <a:pt x="1331188" y="729513"/>
                  </a:lnTo>
                  <a:lnTo>
                    <a:pt x="1333042" y="727659"/>
                  </a:lnTo>
                  <a:lnTo>
                    <a:pt x="1333512" y="726528"/>
                  </a:lnTo>
                  <a:lnTo>
                    <a:pt x="1333512" y="723900"/>
                  </a:lnTo>
                  <a:close/>
                </a:path>
                <a:path w="5163185" h="2891790">
                  <a:moveTo>
                    <a:pt x="1333512" y="3441"/>
                  </a:moveTo>
                  <a:lnTo>
                    <a:pt x="1333042" y="2324"/>
                  </a:lnTo>
                  <a:lnTo>
                    <a:pt x="1331188" y="457"/>
                  </a:lnTo>
                  <a:lnTo>
                    <a:pt x="1330058" y="0"/>
                  </a:lnTo>
                  <a:lnTo>
                    <a:pt x="1317904" y="0"/>
                  </a:lnTo>
                  <a:lnTo>
                    <a:pt x="1316786" y="457"/>
                  </a:lnTo>
                  <a:lnTo>
                    <a:pt x="1314919" y="2324"/>
                  </a:lnTo>
                  <a:lnTo>
                    <a:pt x="1314462" y="3441"/>
                  </a:lnTo>
                  <a:lnTo>
                    <a:pt x="1314462" y="6070"/>
                  </a:lnTo>
                  <a:lnTo>
                    <a:pt x="1314919" y="7200"/>
                  </a:lnTo>
                  <a:lnTo>
                    <a:pt x="1316786" y="9055"/>
                  </a:lnTo>
                  <a:lnTo>
                    <a:pt x="1317904" y="9525"/>
                  </a:lnTo>
                  <a:lnTo>
                    <a:pt x="1330058" y="9525"/>
                  </a:lnTo>
                  <a:lnTo>
                    <a:pt x="1331188" y="9055"/>
                  </a:lnTo>
                  <a:lnTo>
                    <a:pt x="1333042" y="7200"/>
                  </a:lnTo>
                  <a:lnTo>
                    <a:pt x="1333512" y="6070"/>
                  </a:lnTo>
                  <a:lnTo>
                    <a:pt x="1333512" y="3441"/>
                  </a:lnTo>
                  <a:close/>
                </a:path>
                <a:path w="5163185" h="2891790">
                  <a:moveTo>
                    <a:pt x="1390662" y="2885338"/>
                  </a:moveTo>
                  <a:lnTo>
                    <a:pt x="1390192" y="2884208"/>
                  </a:lnTo>
                  <a:lnTo>
                    <a:pt x="1388338" y="2882354"/>
                  </a:lnTo>
                  <a:lnTo>
                    <a:pt x="1387208" y="2881884"/>
                  </a:lnTo>
                  <a:lnTo>
                    <a:pt x="1375054" y="2881884"/>
                  </a:lnTo>
                  <a:lnTo>
                    <a:pt x="1373936" y="2882354"/>
                  </a:lnTo>
                  <a:lnTo>
                    <a:pt x="1372069" y="2884208"/>
                  </a:lnTo>
                  <a:lnTo>
                    <a:pt x="1371612" y="2885338"/>
                  </a:lnTo>
                  <a:lnTo>
                    <a:pt x="1371612" y="2887967"/>
                  </a:lnTo>
                  <a:lnTo>
                    <a:pt x="1372069" y="2889085"/>
                  </a:lnTo>
                  <a:lnTo>
                    <a:pt x="1373936" y="2890939"/>
                  </a:lnTo>
                  <a:lnTo>
                    <a:pt x="1375054" y="2891409"/>
                  </a:lnTo>
                  <a:lnTo>
                    <a:pt x="1387208" y="2891409"/>
                  </a:lnTo>
                  <a:lnTo>
                    <a:pt x="1388338" y="2890939"/>
                  </a:lnTo>
                  <a:lnTo>
                    <a:pt x="1390192" y="2889085"/>
                  </a:lnTo>
                  <a:lnTo>
                    <a:pt x="1390662" y="2887967"/>
                  </a:lnTo>
                  <a:lnTo>
                    <a:pt x="1390662" y="2885338"/>
                  </a:lnTo>
                  <a:close/>
                </a:path>
                <a:path w="5163185" h="2891790">
                  <a:moveTo>
                    <a:pt x="1390662" y="2164842"/>
                  </a:moveTo>
                  <a:lnTo>
                    <a:pt x="1390192" y="2163724"/>
                  </a:lnTo>
                  <a:lnTo>
                    <a:pt x="1388338" y="2161870"/>
                  </a:lnTo>
                  <a:lnTo>
                    <a:pt x="1387208" y="2161400"/>
                  </a:lnTo>
                  <a:lnTo>
                    <a:pt x="1375054" y="2161400"/>
                  </a:lnTo>
                  <a:lnTo>
                    <a:pt x="1373936" y="2161870"/>
                  </a:lnTo>
                  <a:lnTo>
                    <a:pt x="1372069" y="2163724"/>
                  </a:lnTo>
                  <a:lnTo>
                    <a:pt x="1371612" y="2164842"/>
                  </a:lnTo>
                  <a:lnTo>
                    <a:pt x="1371612" y="2167471"/>
                  </a:lnTo>
                  <a:lnTo>
                    <a:pt x="1372069" y="2168601"/>
                  </a:lnTo>
                  <a:lnTo>
                    <a:pt x="1373936" y="2170455"/>
                  </a:lnTo>
                  <a:lnTo>
                    <a:pt x="1375054" y="2170925"/>
                  </a:lnTo>
                  <a:lnTo>
                    <a:pt x="1387208" y="2170925"/>
                  </a:lnTo>
                  <a:lnTo>
                    <a:pt x="1388338" y="2170455"/>
                  </a:lnTo>
                  <a:lnTo>
                    <a:pt x="1390192" y="2168601"/>
                  </a:lnTo>
                  <a:lnTo>
                    <a:pt x="1390662" y="2167471"/>
                  </a:lnTo>
                  <a:lnTo>
                    <a:pt x="1390662" y="2164842"/>
                  </a:lnTo>
                  <a:close/>
                </a:path>
                <a:path w="5163185" h="2891790">
                  <a:moveTo>
                    <a:pt x="1390662" y="1444396"/>
                  </a:moveTo>
                  <a:lnTo>
                    <a:pt x="1390192" y="1443266"/>
                  </a:lnTo>
                  <a:lnTo>
                    <a:pt x="1388338" y="1441411"/>
                  </a:lnTo>
                  <a:lnTo>
                    <a:pt x="1387208" y="1440942"/>
                  </a:lnTo>
                  <a:lnTo>
                    <a:pt x="1375054" y="1440942"/>
                  </a:lnTo>
                  <a:lnTo>
                    <a:pt x="1373936" y="1441411"/>
                  </a:lnTo>
                  <a:lnTo>
                    <a:pt x="1372069" y="1443266"/>
                  </a:lnTo>
                  <a:lnTo>
                    <a:pt x="1371612" y="1444396"/>
                  </a:lnTo>
                  <a:lnTo>
                    <a:pt x="1371612" y="1447025"/>
                  </a:lnTo>
                  <a:lnTo>
                    <a:pt x="1372069" y="1448142"/>
                  </a:lnTo>
                  <a:lnTo>
                    <a:pt x="1373936" y="1449997"/>
                  </a:lnTo>
                  <a:lnTo>
                    <a:pt x="1375054" y="1450467"/>
                  </a:lnTo>
                  <a:lnTo>
                    <a:pt x="1387208" y="1450467"/>
                  </a:lnTo>
                  <a:lnTo>
                    <a:pt x="1388338" y="1449997"/>
                  </a:lnTo>
                  <a:lnTo>
                    <a:pt x="1390192" y="1448142"/>
                  </a:lnTo>
                  <a:lnTo>
                    <a:pt x="1390662" y="1447025"/>
                  </a:lnTo>
                  <a:lnTo>
                    <a:pt x="1390662" y="1444396"/>
                  </a:lnTo>
                  <a:close/>
                </a:path>
                <a:path w="5163185" h="2891790">
                  <a:moveTo>
                    <a:pt x="1390662" y="723900"/>
                  </a:moveTo>
                  <a:lnTo>
                    <a:pt x="1390192" y="722782"/>
                  </a:lnTo>
                  <a:lnTo>
                    <a:pt x="1388338" y="720928"/>
                  </a:lnTo>
                  <a:lnTo>
                    <a:pt x="1387208" y="720458"/>
                  </a:lnTo>
                  <a:lnTo>
                    <a:pt x="1375054" y="720458"/>
                  </a:lnTo>
                  <a:lnTo>
                    <a:pt x="1373936" y="720928"/>
                  </a:lnTo>
                  <a:lnTo>
                    <a:pt x="1372069" y="722782"/>
                  </a:lnTo>
                  <a:lnTo>
                    <a:pt x="1371612" y="723900"/>
                  </a:lnTo>
                  <a:lnTo>
                    <a:pt x="1371612" y="726528"/>
                  </a:lnTo>
                  <a:lnTo>
                    <a:pt x="1372069" y="727659"/>
                  </a:lnTo>
                  <a:lnTo>
                    <a:pt x="1373936" y="729513"/>
                  </a:lnTo>
                  <a:lnTo>
                    <a:pt x="1375054" y="729983"/>
                  </a:lnTo>
                  <a:lnTo>
                    <a:pt x="1387208" y="729983"/>
                  </a:lnTo>
                  <a:lnTo>
                    <a:pt x="1388338" y="729513"/>
                  </a:lnTo>
                  <a:lnTo>
                    <a:pt x="1390192" y="727659"/>
                  </a:lnTo>
                  <a:lnTo>
                    <a:pt x="1390662" y="726528"/>
                  </a:lnTo>
                  <a:lnTo>
                    <a:pt x="1390662" y="723900"/>
                  </a:lnTo>
                  <a:close/>
                </a:path>
                <a:path w="5163185" h="2891790">
                  <a:moveTo>
                    <a:pt x="1390662" y="3441"/>
                  </a:moveTo>
                  <a:lnTo>
                    <a:pt x="1390192" y="2324"/>
                  </a:lnTo>
                  <a:lnTo>
                    <a:pt x="1388338" y="457"/>
                  </a:lnTo>
                  <a:lnTo>
                    <a:pt x="1387208" y="0"/>
                  </a:lnTo>
                  <a:lnTo>
                    <a:pt x="1375054" y="0"/>
                  </a:lnTo>
                  <a:lnTo>
                    <a:pt x="1373936" y="457"/>
                  </a:lnTo>
                  <a:lnTo>
                    <a:pt x="1372069" y="2324"/>
                  </a:lnTo>
                  <a:lnTo>
                    <a:pt x="1371612" y="3441"/>
                  </a:lnTo>
                  <a:lnTo>
                    <a:pt x="1371612" y="6070"/>
                  </a:lnTo>
                  <a:lnTo>
                    <a:pt x="1372069" y="7200"/>
                  </a:lnTo>
                  <a:lnTo>
                    <a:pt x="1373936" y="9055"/>
                  </a:lnTo>
                  <a:lnTo>
                    <a:pt x="1375054" y="9525"/>
                  </a:lnTo>
                  <a:lnTo>
                    <a:pt x="1387208" y="9525"/>
                  </a:lnTo>
                  <a:lnTo>
                    <a:pt x="1388338" y="9055"/>
                  </a:lnTo>
                  <a:lnTo>
                    <a:pt x="1390192" y="7200"/>
                  </a:lnTo>
                  <a:lnTo>
                    <a:pt x="1390662" y="6070"/>
                  </a:lnTo>
                  <a:lnTo>
                    <a:pt x="1390662" y="3441"/>
                  </a:lnTo>
                  <a:close/>
                </a:path>
                <a:path w="5163185" h="2891790">
                  <a:moveTo>
                    <a:pt x="1447812" y="2885338"/>
                  </a:moveTo>
                  <a:lnTo>
                    <a:pt x="1447342" y="2884208"/>
                  </a:lnTo>
                  <a:lnTo>
                    <a:pt x="1445488" y="2882354"/>
                  </a:lnTo>
                  <a:lnTo>
                    <a:pt x="1444358" y="2881884"/>
                  </a:lnTo>
                  <a:lnTo>
                    <a:pt x="1432204" y="2881884"/>
                  </a:lnTo>
                  <a:lnTo>
                    <a:pt x="1431086" y="2882354"/>
                  </a:lnTo>
                  <a:lnTo>
                    <a:pt x="1429219" y="2884208"/>
                  </a:lnTo>
                  <a:lnTo>
                    <a:pt x="1428762" y="2885338"/>
                  </a:lnTo>
                  <a:lnTo>
                    <a:pt x="1428762" y="2887967"/>
                  </a:lnTo>
                  <a:lnTo>
                    <a:pt x="1429219" y="2889085"/>
                  </a:lnTo>
                  <a:lnTo>
                    <a:pt x="1431086" y="2890939"/>
                  </a:lnTo>
                  <a:lnTo>
                    <a:pt x="1432204" y="2891409"/>
                  </a:lnTo>
                  <a:lnTo>
                    <a:pt x="1444358" y="2891409"/>
                  </a:lnTo>
                  <a:lnTo>
                    <a:pt x="1445488" y="2890939"/>
                  </a:lnTo>
                  <a:lnTo>
                    <a:pt x="1447342" y="2889085"/>
                  </a:lnTo>
                  <a:lnTo>
                    <a:pt x="1447812" y="2887967"/>
                  </a:lnTo>
                  <a:lnTo>
                    <a:pt x="1447812" y="2885338"/>
                  </a:lnTo>
                  <a:close/>
                </a:path>
                <a:path w="5163185" h="2891790">
                  <a:moveTo>
                    <a:pt x="1447812" y="2164842"/>
                  </a:moveTo>
                  <a:lnTo>
                    <a:pt x="1447342" y="2163724"/>
                  </a:lnTo>
                  <a:lnTo>
                    <a:pt x="1445488" y="2161870"/>
                  </a:lnTo>
                  <a:lnTo>
                    <a:pt x="1444358" y="2161400"/>
                  </a:lnTo>
                  <a:lnTo>
                    <a:pt x="1432204" y="2161400"/>
                  </a:lnTo>
                  <a:lnTo>
                    <a:pt x="1431086" y="2161870"/>
                  </a:lnTo>
                  <a:lnTo>
                    <a:pt x="1429219" y="2163724"/>
                  </a:lnTo>
                  <a:lnTo>
                    <a:pt x="1428762" y="2164842"/>
                  </a:lnTo>
                  <a:lnTo>
                    <a:pt x="1428762" y="2167471"/>
                  </a:lnTo>
                  <a:lnTo>
                    <a:pt x="1429219" y="2168601"/>
                  </a:lnTo>
                  <a:lnTo>
                    <a:pt x="1431086" y="2170455"/>
                  </a:lnTo>
                  <a:lnTo>
                    <a:pt x="1432204" y="2170925"/>
                  </a:lnTo>
                  <a:lnTo>
                    <a:pt x="1444358" y="2170925"/>
                  </a:lnTo>
                  <a:lnTo>
                    <a:pt x="1445488" y="2170455"/>
                  </a:lnTo>
                  <a:lnTo>
                    <a:pt x="1447342" y="2168601"/>
                  </a:lnTo>
                  <a:lnTo>
                    <a:pt x="1447812" y="2167471"/>
                  </a:lnTo>
                  <a:lnTo>
                    <a:pt x="1447812" y="2164842"/>
                  </a:lnTo>
                  <a:close/>
                </a:path>
                <a:path w="5163185" h="2891790">
                  <a:moveTo>
                    <a:pt x="1447812" y="1444396"/>
                  </a:moveTo>
                  <a:lnTo>
                    <a:pt x="1447342" y="1443266"/>
                  </a:lnTo>
                  <a:lnTo>
                    <a:pt x="1445488" y="1441411"/>
                  </a:lnTo>
                  <a:lnTo>
                    <a:pt x="1444358" y="1440942"/>
                  </a:lnTo>
                  <a:lnTo>
                    <a:pt x="1432204" y="1440942"/>
                  </a:lnTo>
                  <a:lnTo>
                    <a:pt x="1431086" y="1441411"/>
                  </a:lnTo>
                  <a:lnTo>
                    <a:pt x="1429219" y="1443266"/>
                  </a:lnTo>
                  <a:lnTo>
                    <a:pt x="1428762" y="1444396"/>
                  </a:lnTo>
                  <a:lnTo>
                    <a:pt x="1428762" y="1447025"/>
                  </a:lnTo>
                  <a:lnTo>
                    <a:pt x="1429219" y="1448142"/>
                  </a:lnTo>
                  <a:lnTo>
                    <a:pt x="1431086" y="1449997"/>
                  </a:lnTo>
                  <a:lnTo>
                    <a:pt x="1432204" y="1450467"/>
                  </a:lnTo>
                  <a:lnTo>
                    <a:pt x="1444358" y="1450467"/>
                  </a:lnTo>
                  <a:lnTo>
                    <a:pt x="1445488" y="1449997"/>
                  </a:lnTo>
                  <a:lnTo>
                    <a:pt x="1447342" y="1448142"/>
                  </a:lnTo>
                  <a:lnTo>
                    <a:pt x="1447812" y="1447025"/>
                  </a:lnTo>
                  <a:lnTo>
                    <a:pt x="1447812" y="1444396"/>
                  </a:lnTo>
                  <a:close/>
                </a:path>
                <a:path w="5163185" h="2891790">
                  <a:moveTo>
                    <a:pt x="1447812" y="723900"/>
                  </a:moveTo>
                  <a:lnTo>
                    <a:pt x="1447342" y="722782"/>
                  </a:lnTo>
                  <a:lnTo>
                    <a:pt x="1445488" y="720928"/>
                  </a:lnTo>
                  <a:lnTo>
                    <a:pt x="1444358" y="720458"/>
                  </a:lnTo>
                  <a:lnTo>
                    <a:pt x="1432204" y="720458"/>
                  </a:lnTo>
                  <a:lnTo>
                    <a:pt x="1431086" y="720928"/>
                  </a:lnTo>
                  <a:lnTo>
                    <a:pt x="1429219" y="722782"/>
                  </a:lnTo>
                  <a:lnTo>
                    <a:pt x="1428762" y="723900"/>
                  </a:lnTo>
                  <a:lnTo>
                    <a:pt x="1428762" y="726528"/>
                  </a:lnTo>
                  <a:lnTo>
                    <a:pt x="1429219" y="727659"/>
                  </a:lnTo>
                  <a:lnTo>
                    <a:pt x="1431086" y="729513"/>
                  </a:lnTo>
                  <a:lnTo>
                    <a:pt x="1432204" y="729983"/>
                  </a:lnTo>
                  <a:lnTo>
                    <a:pt x="1444358" y="729983"/>
                  </a:lnTo>
                  <a:lnTo>
                    <a:pt x="1445488" y="729513"/>
                  </a:lnTo>
                  <a:lnTo>
                    <a:pt x="1447342" y="727659"/>
                  </a:lnTo>
                  <a:lnTo>
                    <a:pt x="1447812" y="726528"/>
                  </a:lnTo>
                  <a:lnTo>
                    <a:pt x="1447812" y="723900"/>
                  </a:lnTo>
                  <a:close/>
                </a:path>
                <a:path w="5163185" h="2891790">
                  <a:moveTo>
                    <a:pt x="1447812" y="3441"/>
                  </a:moveTo>
                  <a:lnTo>
                    <a:pt x="1447342" y="2324"/>
                  </a:lnTo>
                  <a:lnTo>
                    <a:pt x="1445488" y="457"/>
                  </a:lnTo>
                  <a:lnTo>
                    <a:pt x="1444358" y="0"/>
                  </a:lnTo>
                  <a:lnTo>
                    <a:pt x="1432204" y="0"/>
                  </a:lnTo>
                  <a:lnTo>
                    <a:pt x="1431086" y="457"/>
                  </a:lnTo>
                  <a:lnTo>
                    <a:pt x="1429219" y="2324"/>
                  </a:lnTo>
                  <a:lnTo>
                    <a:pt x="1428762" y="3441"/>
                  </a:lnTo>
                  <a:lnTo>
                    <a:pt x="1428762" y="6070"/>
                  </a:lnTo>
                  <a:lnTo>
                    <a:pt x="1429219" y="7200"/>
                  </a:lnTo>
                  <a:lnTo>
                    <a:pt x="1431086" y="9055"/>
                  </a:lnTo>
                  <a:lnTo>
                    <a:pt x="1432204" y="9525"/>
                  </a:lnTo>
                  <a:lnTo>
                    <a:pt x="1444358" y="9525"/>
                  </a:lnTo>
                  <a:lnTo>
                    <a:pt x="1445488" y="9055"/>
                  </a:lnTo>
                  <a:lnTo>
                    <a:pt x="1447342" y="7200"/>
                  </a:lnTo>
                  <a:lnTo>
                    <a:pt x="1447812" y="6070"/>
                  </a:lnTo>
                  <a:lnTo>
                    <a:pt x="1447812" y="3441"/>
                  </a:lnTo>
                  <a:close/>
                </a:path>
                <a:path w="5163185" h="2891790">
                  <a:moveTo>
                    <a:pt x="1504962" y="2885338"/>
                  </a:moveTo>
                  <a:lnTo>
                    <a:pt x="1504492" y="2884208"/>
                  </a:lnTo>
                  <a:lnTo>
                    <a:pt x="1502638" y="2882354"/>
                  </a:lnTo>
                  <a:lnTo>
                    <a:pt x="1501508" y="2881884"/>
                  </a:lnTo>
                  <a:lnTo>
                    <a:pt x="1489354" y="2881884"/>
                  </a:lnTo>
                  <a:lnTo>
                    <a:pt x="1488236" y="2882354"/>
                  </a:lnTo>
                  <a:lnTo>
                    <a:pt x="1486369" y="2884208"/>
                  </a:lnTo>
                  <a:lnTo>
                    <a:pt x="1485912" y="2885338"/>
                  </a:lnTo>
                  <a:lnTo>
                    <a:pt x="1485912" y="2887967"/>
                  </a:lnTo>
                  <a:lnTo>
                    <a:pt x="1486369" y="2889085"/>
                  </a:lnTo>
                  <a:lnTo>
                    <a:pt x="1488236" y="2890939"/>
                  </a:lnTo>
                  <a:lnTo>
                    <a:pt x="1489354" y="2891409"/>
                  </a:lnTo>
                  <a:lnTo>
                    <a:pt x="1501508" y="2891409"/>
                  </a:lnTo>
                  <a:lnTo>
                    <a:pt x="1502638" y="2890939"/>
                  </a:lnTo>
                  <a:lnTo>
                    <a:pt x="1504492" y="2889085"/>
                  </a:lnTo>
                  <a:lnTo>
                    <a:pt x="1504962" y="2887967"/>
                  </a:lnTo>
                  <a:lnTo>
                    <a:pt x="1504962" y="2885338"/>
                  </a:lnTo>
                  <a:close/>
                </a:path>
                <a:path w="5163185" h="2891790">
                  <a:moveTo>
                    <a:pt x="1504962" y="2164842"/>
                  </a:moveTo>
                  <a:lnTo>
                    <a:pt x="1504492" y="2163724"/>
                  </a:lnTo>
                  <a:lnTo>
                    <a:pt x="1502638" y="2161870"/>
                  </a:lnTo>
                  <a:lnTo>
                    <a:pt x="1501508" y="2161400"/>
                  </a:lnTo>
                  <a:lnTo>
                    <a:pt x="1489354" y="2161400"/>
                  </a:lnTo>
                  <a:lnTo>
                    <a:pt x="1488236" y="2161870"/>
                  </a:lnTo>
                  <a:lnTo>
                    <a:pt x="1486369" y="2163724"/>
                  </a:lnTo>
                  <a:lnTo>
                    <a:pt x="1485912" y="2164842"/>
                  </a:lnTo>
                  <a:lnTo>
                    <a:pt x="1485912" y="2167471"/>
                  </a:lnTo>
                  <a:lnTo>
                    <a:pt x="1486369" y="2168601"/>
                  </a:lnTo>
                  <a:lnTo>
                    <a:pt x="1488236" y="2170455"/>
                  </a:lnTo>
                  <a:lnTo>
                    <a:pt x="1489354" y="2170925"/>
                  </a:lnTo>
                  <a:lnTo>
                    <a:pt x="1501508" y="2170925"/>
                  </a:lnTo>
                  <a:lnTo>
                    <a:pt x="1502638" y="2170455"/>
                  </a:lnTo>
                  <a:lnTo>
                    <a:pt x="1504492" y="2168601"/>
                  </a:lnTo>
                  <a:lnTo>
                    <a:pt x="1504962" y="2167471"/>
                  </a:lnTo>
                  <a:lnTo>
                    <a:pt x="1504962" y="2164842"/>
                  </a:lnTo>
                  <a:close/>
                </a:path>
                <a:path w="5163185" h="2891790">
                  <a:moveTo>
                    <a:pt x="1504962" y="1444396"/>
                  </a:moveTo>
                  <a:lnTo>
                    <a:pt x="1504492" y="1443266"/>
                  </a:lnTo>
                  <a:lnTo>
                    <a:pt x="1502638" y="1441411"/>
                  </a:lnTo>
                  <a:lnTo>
                    <a:pt x="1501508" y="1440942"/>
                  </a:lnTo>
                  <a:lnTo>
                    <a:pt x="1489354" y="1440942"/>
                  </a:lnTo>
                  <a:lnTo>
                    <a:pt x="1488236" y="1441411"/>
                  </a:lnTo>
                  <a:lnTo>
                    <a:pt x="1486369" y="1443266"/>
                  </a:lnTo>
                  <a:lnTo>
                    <a:pt x="1485912" y="1444396"/>
                  </a:lnTo>
                  <a:lnTo>
                    <a:pt x="1485912" y="1447025"/>
                  </a:lnTo>
                  <a:lnTo>
                    <a:pt x="1486369" y="1448142"/>
                  </a:lnTo>
                  <a:lnTo>
                    <a:pt x="1488236" y="1449997"/>
                  </a:lnTo>
                  <a:lnTo>
                    <a:pt x="1489354" y="1450467"/>
                  </a:lnTo>
                  <a:lnTo>
                    <a:pt x="1501508" y="1450467"/>
                  </a:lnTo>
                  <a:lnTo>
                    <a:pt x="1502638" y="1449997"/>
                  </a:lnTo>
                  <a:lnTo>
                    <a:pt x="1504492" y="1448142"/>
                  </a:lnTo>
                  <a:lnTo>
                    <a:pt x="1504962" y="1447025"/>
                  </a:lnTo>
                  <a:lnTo>
                    <a:pt x="1504962" y="1444396"/>
                  </a:lnTo>
                  <a:close/>
                </a:path>
                <a:path w="5163185" h="2891790">
                  <a:moveTo>
                    <a:pt x="1504962" y="723900"/>
                  </a:moveTo>
                  <a:lnTo>
                    <a:pt x="1504492" y="722782"/>
                  </a:lnTo>
                  <a:lnTo>
                    <a:pt x="1502638" y="720928"/>
                  </a:lnTo>
                  <a:lnTo>
                    <a:pt x="1501508" y="720458"/>
                  </a:lnTo>
                  <a:lnTo>
                    <a:pt x="1489354" y="720458"/>
                  </a:lnTo>
                  <a:lnTo>
                    <a:pt x="1488236" y="720928"/>
                  </a:lnTo>
                  <a:lnTo>
                    <a:pt x="1486369" y="722782"/>
                  </a:lnTo>
                  <a:lnTo>
                    <a:pt x="1485912" y="723900"/>
                  </a:lnTo>
                  <a:lnTo>
                    <a:pt x="1485912" y="726528"/>
                  </a:lnTo>
                  <a:lnTo>
                    <a:pt x="1486369" y="727659"/>
                  </a:lnTo>
                  <a:lnTo>
                    <a:pt x="1488236" y="729513"/>
                  </a:lnTo>
                  <a:lnTo>
                    <a:pt x="1489354" y="729983"/>
                  </a:lnTo>
                  <a:lnTo>
                    <a:pt x="1501508" y="729983"/>
                  </a:lnTo>
                  <a:lnTo>
                    <a:pt x="1502638" y="729513"/>
                  </a:lnTo>
                  <a:lnTo>
                    <a:pt x="1504492" y="727659"/>
                  </a:lnTo>
                  <a:lnTo>
                    <a:pt x="1504962" y="726528"/>
                  </a:lnTo>
                  <a:lnTo>
                    <a:pt x="1504962" y="723900"/>
                  </a:lnTo>
                  <a:close/>
                </a:path>
                <a:path w="5163185" h="2891790">
                  <a:moveTo>
                    <a:pt x="1504962" y="3441"/>
                  </a:moveTo>
                  <a:lnTo>
                    <a:pt x="1504492" y="2324"/>
                  </a:lnTo>
                  <a:lnTo>
                    <a:pt x="1502638" y="457"/>
                  </a:lnTo>
                  <a:lnTo>
                    <a:pt x="1501508" y="0"/>
                  </a:lnTo>
                  <a:lnTo>
                    <a:pt x="1489354" y="0"/>
                  </a:lnTo>
                  <a:lnTo>
                    <a:pt x="1488236" y="457"/>
                  </a:lnTo>
                  <a:lnTo>
                    <a:pt x="1486369" y="2324"/>
                  </a:lnTo>
                  <a:lnTo>
                    <a:pt x="1485912" y="3441"/>
                  </a:lnTo>
                  <a:lnTo>
                    <a:pt x="1485912" y="6070"/>
                  </a:lnTo>
                  <a:lnTo>
                    <a:pt x="1486369" y="7200"/>
                  </a:lnTo>
                  <a:lnTo>
                    <a:pt x="1488236" y="9055"/>
                  </a:lnTo>
                  <a:lnTo>
                    <a:pt x="1489354" y="9525"/>
                  </a:lnTo>
                  <a:lnTo>
                    <a:pt x="1501508" y="9525"/>
                  </a:lnTo>
                  <a:lnTo>
                    <a:pt x="1502638" y="9055"/>
                  </a:lnTo>
                  <a:lnTo>
                    <a:pt x="1504492" y="7200"/>
                  </a:lnTo>
                  <a:lnTo>
                    <a:pt x="1504962" y="6070"/>
                  </a:lnTo>
                  <a:lnTo>
                    <a:pt x="1504962" y="3441"/>
                  </a:lnTo>
                  <a:close/>
                </a:path>
                <a:path w="5163185" h="2891790">
                  <a:moveTo>
                    <a:pt x="1562112" y="2885338"/>
                  </a:moveTo>
                  <a:lnTo>
                    <a:pt x="1561642" y="2884208"/>
                  </a:lnTo>
                  <a:lnTo>
                    <a:pt x="1559788" y="2882354"/>
                  </a:lnTo>
                  <a:lnTo>
                    <a:pt x="1558658" y="2881884"/>
                  </a:lnTo>
                  <a:lnTo>
                    <a:pt x="1546504" y="2881884"/>
                  </a:lnTo>
                  <a:lnTo>
                    <a:pt x="1545386" y="2882354"/>
                  </a:lnTo>
                  <a:lnTo>
                    <a:pt x="1543519" y="2884208"/>
                  </a:lnTo>
                  <a:lnTo>
                    <a:pt x="1543062" y="2885338"/>
                  </a:lnTo>
                  <a:lnTo>
                    <a:pt x="1543062" y="2887967"/>
                  </a:lnTo>
                  <a:lnTo>
                    <a:pt x="1543519" y="2889085"/>
                  </a:lnTo>
                  <a:lnTo>
                    <a:pt x="1545386" y="2890939"/>
                  </a:lnTo>
                  <a:lnTo>
                    <a:pt x="1546504" y="2891409"/>
                  </a:lnTo>
                  <a:lnTo>
                    <a:pt x="1558658" y="2891409"/>
                  </a:lnTo>
                  <a:lnTo>
                    <a:pt x="1559788" y="2890939"/>
                  </a:lnTo>
                  <a:lnTo>
                    <a:pt x="1561642" y="2889085"/>
                  </a:lnTo>
                  <a:lnTo>
                    <a:pt x="1562112" y="2887967"/>
                  </a:lnTo>
                  <a:lnTo>
                    <a:pt x="1562112" y="2885338"/>
                  </a:lnTo>
                  <a:close/>
                </a:path>
                <a:path w="5163185" h="2891790">
                  <a:moveTo>
                    <a:pt x="1562112" y="2164842"/>
                  </a:moveTo>
                  <a:lnTo>
                    <a:pt x="1561642" y="2163724"/>
                  </a:lnTo>
                  <a:lnTo>
                    <a:pt x="1559788" y="2161870"/>
                  </a:lnTo>
                  <a:lnTo>
                    <a:pt x="1558658" y="2161400"/>
                  </a:lnTo>
                  <a:lnTo>
                    <a:pt x="1546504" y="2161400"/>
                  </a:lnTo>
                  <a:lnTo>
                    <a:pt x="1545386" y="2161870"/>
                  </a:lnTo>
                  <a:lnTo>
                    <a:pt x="1543519" y="2163724"/>
                  </a:lnTo>
                  <a:lnTo>
                    <a:pt x="1543062" y="2164842"/>
                  </a:lnTo>
                  <a:lnTo>
                    <a:pt x="1543062" y="2167471"/>
                  </a:lnTo>
                  <a:lnTo>
                    <a:pt x="1543519" y="2168601"/>
                  </a:lnTo>
                  <a:lnTo>
                    <a:pt x="1545386" y="2170455"/>
                  </a:lnTo>
                  <a:lnTo>
                    <a:pt x="1546504" y="2170925"/>
                  </a:lnTo>
                  <a:lnTo>
                    <a:pt x="1558658" y="2170925"/>
                  </a:lnTo>
                  <a:lnTo>
                    <a:pt x="1559788" y="2170455"/>
                  </a:lnTo>
                  <a:lnTo>
                    <a:pt x="1561642" y="2168601"/>
                  </a:lnTo>
                  <a:lnTo>
                    <a:pt x="1562112" y="2167471"/>
                  </a:lnTo>
                  <a:lnTo>
                    <a:pt x="1562112" y="2164842"/>
                  </a:lnTo>
                  <a:close/>
                </a:path>
                <a:path w="5163185" h="2891790">
                  <a:moveTo>
                    <a:pt x="1562112" y="1444396"/>
                  </a:moveTo>
                  <a:lnTo>
                    <a:pt x="1561642" y="1443266"/>
                  </a:lnTo>
                  <a:lnTo>
                    <a:pt x="1559788" y="1441411"/>
                  </a:lnTo>
                  <a:lnTo>
                    <a:pt x="1558658" y="1440942"/>
                  </a:lnTo>
                  <a:lnTo>
                    <a:pt x="1546504" y="1440942"/>
                  </a:lnTo>
                  <a:lnTo>
                    <a:pt x="1545386" y="1441411"/>
                  </a:lnTo>
                  <a:lnTo>
                    <a:pt x="1543519" y="1443266"/>
                  </a:lnTo>
                  <a:lnTo>
                    <a:pt x="1543062" y="1444396"/>
                  </a:lnTo>
                  <a:lnTo>
                    <a:pt x="1543062" y="1447025"/>
                  </a:lnTo>
                  <a:lnTo>
                    <a:pt x="1543519" y="1448142"/>
                  </a:lnTo>
                  <a:lnTo>
                    <a:pt x="1545386" y="1449997"/>
                  </a:lnTo>
                  <a:lnTo>
                    <a:pt x="1546504" y="1450467"/>
                  </a:lnTo>
                  <a:lnTo>
                    <a:pt x="1558658" y="1450467"/>
                  </a:lnTo>
                  <a:lnTo>
                    <a:pt x="1559788" y="1449997"/>
                  </a:lnTo>
                  <a:lnTo>
                    <a:pt x="1561642" y="1448142"/>
                  </a:lnTo>
                  <a:lnTo>
                    <a:pt x="1562112" y="1447025"/>
                  </a:lnTo>
                  <a:lnTo>
                    <a:pt x="1562112" y="1444396"/>
                  </a:lnTo>
                  <a:close/>
                </a:path>
                <a:path w="5163185" h="2891790">
                  <a:moveTo>
                    <a:pt x="1562112" y="723900"/>
                  </a:moveTo>
                  <a:lnTo>
                    <a:pt x="1561642" y="722782"/>
                  </a:lnTo>
                  <a:lnTo>
                    <a:pt x="1559788" y="720928"/>
                  </a:lnTo>
                  <a:lnTo>
                    <a:pt x="1558658" y="720458"/>
                  </a:lnTo>
                  <a:lnTo>
                    <a:pt x="1546504" y="720458"/>
                  </a:lnTo>
                  <a:lnTo>
                    <a:pt x="1545386" y="720928"/>
                  </a:lnTo>
                  <a:lnTo>
                    <a:pt x="1543519" y="722782"/>
                  </a:lnTo>
                  <a:lnTo>
                    <a:pt x="1543062" y="723900"/>
                  </a:lnTo>
                  <a:lnTo>
                    <a:pt x="1543062" y="726528"/>
                  </a:lnTo>
                  <a:lnTo>
                    <a:pt x="1543519" y="727659"/>
                  </a:lnTo>
                  <a:lnTo>
                    <a:pt x="1545386" y="729513"/>
                  </a:lnTo>
                  <a:lnTo>
                    <a:pt x="1546504" y="729983"/>
                  </a:lnTo>
                  <a:lnTo>
                    <a:pt x="1558658" y="729983"/>
                  </a:lnTo>
                  <a:lnTo>
                    <a:pt x="1559788" y="729513"/>
                  </a:lnTo>
                  <a:lnTo>
                    <a:pt x="1561642" y="727659"/>
                  </a:lnTo>
                  <a:lnTo>
                    <a:pt x="1562112" y="726528"/>
                  </a:lnTo>
                  <a:lnTo>
                    <a:pt x="1562112" y="723900"/>
                  </a:lnTo>
                  <a:close/>
                </a:path>
                <a:path w="5163185" h="2891790">
                  <a:moveTo>
                    <a:pt x="1562112" y="3441"/>
                  </a:moveTo>
                  <a:lnTo>
                    <a:pt x="1561642" y="2324"/>
                  </a:lnTo>
                  <a:lnTo>
                    <a:pt x="1559788" y="457"/>
                  </a:lnTo>
                  <a:lnTo>
                    <a:pt x="1558658" y="0"/>
                  </a:lnTo>
                  <a:lnTo>
                    <a:pt x="1546504" y="0"/>
                  </a:lnTo>
                  <a:lnTo>
                    <a:pt x="1545386" y="457"/>
                  </a:lnTo>
                  <a:lnTo>
                    <a:pt x="1543519" y="2324"/>
                  </a:lnTo>
                  <a:lnTo>
                    <a:pt x="1543062" y="3441"/>
                  </a:lnTo>
                  <a:lnTo>
                    <a:pt x="1543062" y="6070"/>
                  </a:lnTo>
                  <a:lnTo>
                    <a:pt x="1543519" y="7200"/>
                  </a:lnTo>
                  <a:lnTo>
                    <a:pt x="1545386" y="9055"/>
                  </a:lnTo>
                  <a:lnTo>
                    <a:pt x="1546504" y="9525"/>
                  </a:lnTo>
                  <a:lnTo>
                    <a:pt x="1558658" y="9525"/>
                  </a:lnTo>
                  <a:lnTo>
                    <a:pt x="1559788" y="9055"/>
                  </a:lnTo>
                  <a:lnTo>
                    <a:pt x="1561642" y="7200"/>
                  </a:lnTo>
                  <a:lnTo>
                    <a:pt x="1562112" y="6070"/>
                  </a:lnTo>
                  <a:lnTo>
                    <a:pt x="1562112" y="3441"/>
                  </a:lnTo>
                  <a:close/>
                </a:path>
                <a:path w="5163185" h="2891790">
                  <a:moveTo>
                    <a:pt x="1619262" y="2885338"/>
                  </a:moveTo>
                  <a:lnTo>
                    <a:pt x="1618792" y="2884208"/>
                  </a:lnTo>
                  <a:lnTo>
                    <a:pt x="1616938" y="2882354"/>
                  </a:lnTo>
                  <a:lnTo>
                    <a:pt x="1615808" y="2881884"/>
                  </a:lnTo>
                  <a:lnTo>
                    <a:pt x="1603654" y="2881884"/>
                  </a:lnTo>
                  <a:lnTo>
                    <a:pt x="1602536" y="2882354"/>
                  </a:lnTo>
                  <a:lnTo>
                    <a:pt x="1600669" y="2884208"/>
                  </a:lnTo>
                  <a:lnTo>
                    <a:pt x="1600212" y="2885338"/>
                  </a:lnTo>
                  <a:lnTo>
                    <a:pt x="1600212" y="2887967"/>
                  </a:lnTo>
                  <a:lnTo>
                    <a:pt x="1600669" y="2889085"/>
                  </a:lnTo>
                  <a:lnTo>
                    <a:pt x="1602536" y="2890939"/>
                  </a:lnTo>
                  <a:lnTo>
                    <a:pt x="1603654" y="2891409"/>
                  </a:lnTo>
                  <a:lnTo>
                    <a:pt x="1615808" y="2891409"/>
                  </a:lnTo>
                  <a:lnTo>
                    <a:pt x="1616938" y="2890939"/>
                  </a:lnTo>
                  <a:lnTo>
                    <a:pt x="1618792" y="2889085"/>
                  </a:lnTo>
                  <a:lnTo>
                    <a:pt x="1619262" y="2887967"/>
                  </a:lnTo>
                  <a:lnTo>
                    <a:pt x="1619262" y="2885338"/>
                  </a:lnTo>
                  <a:close/>
                </a:path>
                <a:path w="5163185" h="2891790">
                  <a:moveTo>
                    <a:pt x="1619262" y="2164842"/>
                  </a:moveTo>
                  <a:lnTo>
                    <a:pt x="1618792" y="2163724"/>
                  </a:lnTo>
                  <a:lnTo>
                    <a:pt x="1616938" y="2161870"/>
                  </a:lnTo>
                  <a:lnTo>
                    <a:pt x="1615808" y="2161400"/>
                  </a:lnTo>
                  <a:lnTo>
                    <a:pt x="1603654" y="2161400"/>
                  </a:lnTo>
                  <a:lnTo>
                    <a:pt x="1602536" y="2161870"/>
                  </a:lnTo>
                  <a:lnTo>
                    <a:pt x="1600669" y="2163724"/>
                  </a:lnTo>
                  <a:lnTo>
                    <a:pt x="1600212" y="2164842"/>
                  </a:lnTo>
                  <a:lnTo>
                    <a:pt x="1600212" y="2167471"/>
                  </a:lnTo>
                  <a:lnTo>
                    <a:pt x="1600669" y="2168601"/>
                  </a:lnTo>
                  <a:lnTo>
                    <a:pt x="1602536" y="2170455"/>
                  </a:lnTo>
                  <a:lnTo>
                    <a:pt x="1603654" y="2170925"/>
                  </a:lnTo>
                  <a:lnTo>
                    <a:pt x="1615808" y="2170925"/>
                  </a:lnTo>
                  <a:lnTo>
                    <a:pt x="1616938" y="2170455"/>
                  </a:lnTo>
                  <a:lnTo>
                    <a:pt x="1618792" y="2168601"/>
                  </a:lnTo>
                  <a:lnTo>
                    <a:pt x="1619262" y="2167471"/>
                  </a:lnTo>
                  <a:lnTo>
                    <a:pt x="1619262" y="2164842"/>
                  </a:lnTo>
                  <a:close/>
                </a:path>
                <a:path w="5163185" h="2891790">
                  <a:moveTo>
                    <a:pt x="1619262" y="1444396"/>
                  </a:moveTo>
                  <a:lnTo>
                    <a:pt x="1618792" y="1443266"/>
                  </a:lnTo>
                  <a:lnTo>
                    <a:pt x="1616938" y="1441411"/>
                  </a:lnTo>
                  <a:lnTo>
                    <a:pt x="1615808" y="1440942"/>
                  </a:lnTo>
                  <a:lnTo>
                    <a:pt x="1603654" y="1440942"/>
                  </a:lnTo>
                  <a:lnTo>
                    <a:pt x="1602536" y="1441411"/>
                  </a:lnTo>
                  <a:lnTo>
                    <a:pt x="1600669" y="1443266"/>
                  </a:lnTo>
                  <a:lnTo>
                    <a:pt x="1600212" y="1444396"/>
                  </a:lnTo>
                  <a:lnTo>
                    <a:pt x="1600212" y="1447025"/>
                  </a:lnTo>
                  <a:lnTo>
                    <a:pt x="1600669" y="1448142"/>
                  </a:lnTo>
                  <a:lnTo>
                    <a:pt x="1602536" y="1449997"/>
                  </a:lnTo>
                  <a:lnTo>
                    <a:pt x="1603654" y="1450467"/>
                  </a:lnTo>
                  <a:lnTo>
                    <a:pt x="1615808" y="1450467"/>
                  </a:lnTo>
                  <a:lnTo>
                    <a:pt x="1616938" y="1449997"/>
                  </a:lnTo>
                  <a:lnTo>
                    <a:pt x="1618792" y="1448142"/>
                  </a:lnTo>
                  <a:lnTo>
                    <a:pt x="1619262" y="1447025"/>
                  </a:lnTo>
                  <a:lnTo>
                    <a:pt x="1619262" y="1444396"/>
                  </a:lnTo>
                  <a:close/>
                </a:path>
                <a:path w="5163185" h="2891790">
                  <a:moveTo>
                    <a:pt x="1619262" y="723900"/>
                  </a:moveTo>
                  <a:lnTo>
                    <a:pt x="1618792" y="722782"/>
                  </a:lnTo>
                  <a:lnTo>
                    <a:pt x="1616938" y="720928"/>
                  </a:lnTo>
                  <a:lnTo>
                    <a:pt x="1615808" y="720458"/>
                  </a:lnTo>
                  <a:lnTo>
                    <a:pt x="1603654" y="720458"/>
                  </a:lnTo>
                  <a:lnTo>
                    <a:pt x="1602536" y="720928"/>
                  </a:lnTo>
                  <a:lnTo>
                    <a:pt x="1600669" y="722782"/>
                  </a:lnTo>
                  <a:lnTo>
                    <a:pt x="1600212" y="723900"/>
                  </a:lnTo>
                  <a:lnTo>
                    <a:pt x="1600212" y="726528"/>
                  </a:lnTo>
                  <a:lnTo>
                    <a:pt x="1600669" y="727659"/>
                  </a:lnTo>
                  <a:lnTo>
                    <a:pt x="1602536" y="729513"/>
                  </a:lnTo>
                  <a:lnTo>
                    <a:pt x="1603654" y="729983"/>
                  </a:lnTo>
                  <a:lnTo>
                    <a:pt x="1615808" y="729983"/>
                  </a:lnTo>
                  <a:lnTo>
                    <a:pt x="1616938" y="729513"/>
                  </a:lnTo>
                  <a:lnTo>
                    <a:pt x="1618792" y="727659"/>
                  </a:lnTo>
                  <a:lnTo>
                    <a:pt x="1619262" y="726528"/>
                  </a:lnTo>
                  <a:lnTo>
                    <a:pt x="1619262" y="723900"/>
                  </a:lnTo>
                  <a:close/>
                </a:path>
                <a:path w="5163185" h="2891790">
                  <a:moveTo>
                    <a:pt x="1619262" y="3441"/>
                  </a:moveTo>
                  <a:lnTo>
                    <a:pt x="1618792" y="2324"/>
                  </a:lnTo>
                  <a:lnTo>
                    <a:pt x="1616938" y="457"/>
                  </a:lnTo>
                  <a:lnTo>
                    <a:pt x="1615808" y="0"/>
                  </a:lnTo>
                  <a:lnTo>
                    <a:pt x="1603654" y="0"/>
                  </a:lnTo>
                  <a:lnTo>
                    <a:pt x="1602536" y="457"/>
                  </a:lnTo>
                  <a:lnTo>
                    <a:pt x="1600669" y="2324"/>
                  </a:lnTo>
                  <a:lnTo>
                    <a:pt x="1600212" y="3441"/>
                  </a:lnTo>
                  <a:lnTo>
                    <a:pt x="1600212" y="6070"/>
                  </a:lnTo>
                  <a:lnTo>
                    <a:pt x="1600669" y="7200"/>
                  </a:lnTo>
                  <a:lnTo>
                    <a:pt x="1602536" y="9055"/>
                  </a:lnTo>
                  <a:lnTo>
                    <a:pt x="1603654" y="9525"/>
                  </a:lnTo>
                  <a:lnTo>
                    <a:pt x="1615808" y="9525"/>
                  </a:lnTo>
                  <a:lnTo>
                    <a:pt x="1616938" y="9055"/>
                  </a:lnTo>
                  <a:lnTo>
                    <a:pt x="1618792" y="7200"/>
                  </a:lnTo>
                  <a:lnTo>
                    <a:pt x="1619262" y="6070"/>
                  </a:lnTo>
                  <a:lnTo>
                    <a:pt x="1619262" y="3441"/>
                  </a:lnTo>
                  <a:close/>
                </a:path>
                <a:path w="5163185" h="2891790">
                  <a:moveTo>
                    <a:pt x="1676412" y="2885338"/>
                  </a:moveTo>
                  <a:lnTo>
                    <a:pt x="1675942" y="2884208"/>
                  </a:lnTo>
                  <a:lnTo>
                    <a:pt x="1674088" y="2882354"/>
                  </a:lnTo>
                  <a:lnTo>
                    <a:pt x="1672958" y="2881884"/>
                  </a:lnTo>
                  <a:lnTo>
                    <a:pt x="1660804" y="2881884"/>
                  </a:lnTo>
                  <a:lnTo>
                    <a:pt x="1659686" y="2882354"/>
                  </a:lnTo>
                  <a:lnTo>
                    <a:pt x="1657819" y="2884208"/>
                  </a:lnTo>
                  <a:lnTo>
                    <a:pt x="1657362" y="2885338"/>
                  </a:lnTo>
                  <a:lnTo>
                    <a:pt x="1657362" y="2887967"/>
                  </a:lnTo>
                  <a:lnTo>
                    <a:pt x="1657819" y="2889085"/>
                  </a:lnTo>
                  <a:lnTo>
                    <a:pt x="1659686" y="2890939"/>
                  </a:lnTo>
                  <a:lnTo>
                    <a:pt x="1660804" y="2891409"/>
                  </a:lnTo>
                  <a:lnTo>
                    <a:pt x="1672958" y="2891409"/>
                  </a:lnTo>
                  <a:lnTo>
                    <a:pt x="1674088" y="2890939"/>
                  </a:lnTo>
                  <a:lnTo>
                    <a:pt x="1675942" y="2889085"/>
                  </a:lnTo>
                  <a:lnTo>
                    <a:pt x="1676412" y="2887967"/>
                  </a:lnTo>
                  <a:lnTo>
                    <a:pt x="1676412" y="2885338"/>
                  </a:lnTo>
                  <a:close/>
                </a:path>
                <a:path w="5163185" h="2891790">
                  <a:moveTo>
                    <a:pt x="1676412" y="2164842"/>
                  </a:moveTo>
                  <a:lnTo>
                    <a:pt x="1675942" y="2163724"/>
                  </a:lnTo>
                  <a:lnTo>
                    <a:pt x="1674088" y="2161870"/>
                  </a:lnTo>
                  <a:lnTo>
                    <a:pt x="1672958" y="2161400"/>
                  </a:lnTo>
                  <a:lnTo>
                    <a:pt x="1660804" y="2161400"/>
                  </a:lnTo>
                  <a:lnTo>
                    <a:pt x="1659686" y="2161870"/>
                  </a:lnTo>
                  <a:lnTo>
                    <a:pt x="1657819" y="2163724"/>
                  </a:lnTo>
                  <a:lnTo>
                    <a:pt x="1657362" y="2164842"/>
                  </a:lnTo>
                  <a:lnTo>
                    <a:pt x="1657362" y="2167471"/>
                  </a:lnTo>
                  <a:lnTo>
                    <a:pt x="1657819" y="2168601"/>
                  </a:lnTo>
                  <a:lnTo>
                    <a:pt x="1659686" y="2170455"/>
                  </a:lnTo>
                  <a:lnTo>
                    <a:pt x="1660804" y="2170925"/>
                  </a:lnTo>
                  <a:lnTo>
                    <a:pt x="1672958" y="2170925"/>
                  </a:lnTo>
                  <a:lnTo>
                    <a:pt x="1674088" y="2170455"/>
                  </a:lnTo>
                  <a:lnTo>
                    <a:pt x="1675942" y="2168601"/>
                  </a:lnTo>
                  <a:lnTo>
                    <a:pt x="1676412" y="2167471"/>
                  </a:lnTo>
                  <a:lnTo>
                    <a:pt x="1676412" y="2164842"/>
                  </a:lnTo>
                  <a:close/>
                </a:path>
                <a:path w="5163185" h="2891790">
                  <a:moveTo>
                    <a:pt x="1676412" y="1444396"/>
                  </a:moveTo>
                  <a:lnTo>
                    <a:pt x="1675942" y="1443266"/>
                  </a:lnTo>
                  <a:lnTo>
                    <a:pt x="1674088" y="1441411"/>
                  </a:lnTo>
                  <a:lnTo>
                    <a:pt x="1672958" y="1440942"/>
                  </a:lnTo>
                  <a:lnTo>
                    <a:pt x="1660804" y="1440942"/>
                  </a:lnTo>
                  <a:lnTo>
                    <a:pt x="1659686" y="1441411"/>
                  </a:lnTo>
                  <a:lnTo>
                    <a:pt x="1657819" y="1443266"/>
                  </a:lnTo>
                  <a:lnTo>
                    <a:pt x="1657362" y="1444396"/>
                  </a:lnTo>
                  <a:lnTo>
                    <a:pt x="1657362" y="1447025"/>
                  </a:lnTo>
                  <a:lnTo>
                    <a:pt x="1657819" y="1448142"/>
                  </a:lnTo>
                  <a:lnTo>
                    <a:pt x="1659686" y="1449997"/>
                  </a:lnTo>
                  <a:lnTo>
                    <a:pt x="1660804" y="1450467"/>
                  </a:lnTo>
                  <a:lnTo>
                    <a:pt x="1672958" y="1450467"/>
                  </a:lnTo>
                  <a:lnTo>
                    <a:pt x="1674088" y="1449997"/>
                  </a:lnTo>
                  <a:lnTo>
                    <a:pt x="1675942" y="1448142"/>
                  </a:lnTo>
                  <a:lnTo>
                    <a:pt x="1676412" y="1447025"/>
                  </a:lnTo>
                  <a:lnTo>
                    <a:pt x="1676412" y="1444396"/>
                  </a:lnTo>
                  <a:close/>
                </a:path>
                <a:path w="5163185" h="2891790">
                  <a:moveTo>
                    <a:pt x="1676412" y="723900"/>
                  </a:moveTo>
                  <a:lnTo>
                    <a:pt x="1675942" y="722782"/>
                  </a:lnTo>
                  <a:lnTo>
                    <a:pt x="1674088" y="720928"/>
                  </a:lnTo>
                  <a:lnTo>
                    <a:pt x="1672958" y="720458"/>
                  </a:lnTo>
                  <a:lnTo>
                    <a:pt x="1660804" y="720458"/>
                  </a:lnTo>
                  <a:lnTo>
                    <a:pt x="1659686" y="720928"/>
                  </a:lnTo>
                  <a:lnTo>
                    <a:pt x="1657819" y="722782"/>
                  </a:lnTo>
                  <a:lnTo>
                    <a:pt x="1657362" y="723900"/>
                  </a:lnTo>
                  <a:lnTo>
                    <a:pt x="1657362" y="726528"/>
                  </a:lnTo>
                  <a:lnTo>
                    <a:pt x="1657819" y="727659"/>
                  </a:lnTo>
                  <a:lnTo>
                    <a:pt x="1659686" y="729513"/>
                  </a:lnTo>
                  <a:lnTo>
                    <a:pt x="1660804" y="729983"/>
                  </a:lnTo>
                  <a:lnTo>
                    <a:pt x="1672958" y="729983"/>
                  </a:lnTo>
                  <a:lnTo>
                    <a:pt x="1674088" y="729513"/>
                  </a:lnTo>
                  <a:lnTo>
                    <a:pt x="1675942" y="727659"/>
                  </a:lnTo>
                  <a:lnTo>
                    <a:pt x="1676412" y="726528"/>
                  </a:lnTo>
                  <a:lnTo>
                    <a:pt x="1676412" y="723900"/>
                  </a:lnTo>
                  <a:close/>
                </a:path>
                <a:path w="5163185" h="2891790">
                  <a:moveTo>
                    <a:pt x="1676412" y="3441"/>
                  </a:moveTo>
                  <a:lnTo>
                    <a:pt x="1675942" y="2324"/>
                  </a:lnTo>
                  <a:lnTo>
                    <a:pt x="1674088" y="457"/>
                  </a:lnTo>
                  <a:lnTo>
                    <a:pt x="1672958" y="0"/>
                  </a:lnTo>
                  <a:lnTo>
                    <a:pt x="1660804" y="0"/>
                  </a:lnTo>
                  <a:lnTo>
                    <a:pt x="1659686" y="457"/>
                  </a:lnTo>
                  <a:lnTo>
                    <a:pt x="1657819" y="2324"/>
                  </a:lnTo>
                  <a:lnTo>
                    <a:pt x="1657362" y="3441"/>
                  </a:lnTo>
                  <a:lnTo>
                    <a:pt x="1657362" y="6070"/>
                  </a:lnTo>
                  <a:lnTo>
                    <a:pt x="1657819" y="7200"/>
                  </a:lnTo>
                  <a:lnTo>
                    <a:pt x="1659686" y="9055"/>
                  </a:lnTo>
                  <a:lnTo>
                    <a:pt x="1660804" y="9525"/>
                  </a:lnTo>
                  <a:lnTo>
                    <a:pt x="1672958" y="9525"/>
                  </a:lnTo>
                  <a:lnTo>
                    <a:pt x="1674088" y="9055"/>
                  </a:lnTo>
                  <a:lnTo>
                    <a:pt x="1675942" y="7200"/>
                  </a:lnTo>
                  <a:lnTo>
                    <a:pt x="1676412" y="6070"/>
                  </a:lnTo>
                  <a:lnTo>
                    <a:pt x="1676412" y="3441"/>
                  </a:lnTo>
                  <a:close/>
                </a:path>
                <a:path w="5163185" h="2891790">
                  <a:moveTo>
                    <a:pt x="1733562" y="2885338"/>
                  </a:moveTo>
                  <a:lnTo>
                    <a:pt x="1733092" y="2884208"/>
                  </a:lnTo>
                  <a:lnTo>
                    <a:pt x="1731238" y="2882354"/>
                  </a:lnTo>
                  <a:lnTo>
                    <a:pt x="1730108" y="2881884"/>
                  </a:lnTo>
                  <a:lnTo>
                    <a:pt x="1717954" y="2881884"/>
                  </a:lnTo>
                  <a:lnTo>
                    <a:pt x="1716836" y="2882354"/>
                  </a:lnTo>
                  <a:lnTo>
                    <a:pt x="1714969" y="2884208"/>
                  </a:lnTo>
                  <a:lnTo>
                    <a:pt x="1714512" y="2885338"/>
                  </a:lnTo>
                  <a:lnTo>
                    <a:pt x="1714512" y="2887967"/>
                  </a:lnTo>
                  <a:lnTo>
                    <a:pt x="1714969" y="2889085"/>
                  </a:lnTo>
                  <a:lnTo>
                    <a:pt x="1716836" y="2890939"/>
                  </a:lnTo>
                  <a:lnTo>
                    <a:pt x="1717954" y="2891409"/>
                  </a:lnTo>
                  <a:lnTo>
                    <a:pt x="1730108" y="2891409"/>
                  </a:lnTo>
                  <a:lnTo>
                    <a:pt x="1731238" y="2890939"/>
                  </a:lnTo>
                  <a:lnTo>
                    <a:pt x="1733092" y="2889085"/>
                  </a:lnTo>
                  <a:lnTo>
                    <a:pt x="1733562" y="2887967"/>
                  </a:lnTo>
                  <a:lnTo>
                    <a:pt x="1733562" y="2885338"/>
                  </a:lnTo>
                  <a:close/>
                </a:path>
                <a:path w="5163185" h="2891790">
                  <a:moveTo>
                    <a:pt x="1733562" y="2164842"/>
                  </a:moveTo>
                  <a:lnTo>
                    <a:pt x="1733092" y="2163724"/>
                  </a:lnTo>
                  <a:lnTo>
                    <a:pt x="1731238" y="2161870"/>
                  </a:lnTo>
                  <a:lnTo>
                    <a:pt x="1730108" y="2161400"/>
                  </a:lnTo>
                  <a:lnTo>
                    <a:pt x="1717954" y="2161400"/>
                  </a:lnTo>
                  <a:lnTo>
                    <a:pt x="1716836" y="2161870"/>
                  </a:lnTo>
                  <a:lnTo>
                    <a:pt x="1714969" y="2163724"/>
                  </a:lnTo>
                  <a:lnTo>
                    <a:pt x="1714512" y="2164842"/>
                  </a:lnTo>
                  <a:lnTo>
                    <a:pt x="1714512" y="2167471"/>
                  </a:lnTo>
                  <a:lnTo>
                    <a:pt x="1714969" y="2168601"/>
                  </a:lnTo>
                  <a:lnTo>
                    <a:pt x="1716836" y="2170455"/>
                  </a:lnTo>
                  <a:lnTo>
                    <a:pt x="1717954" y="2170925"/>
                  </a:lnTo>
                  <a:lnTo>
                    <a:pt x="1730108" y="2170925"/>
                  </a:lnTo>
                  <a:lnTo>
                    <a:pt x="1731238" y="2170455"/>
                  </a:lnTo>
                  <a:lnTo>
                    <a:pt x="1733092" y="2168601"/>
                  </a:lnTo>
                  <a:lnTo>
                    <a:pt x="1733562" y="2167471"/>
                  </a:lnTo>
                  <a:lnTo>
                    <a:pt x="1733562" y="2164842"/>
                  </a:lnTo>
                  <a:close/>
                </a:path>
                <a:path w="5163185" h="2891790">
                  <a:moveTo>
                    <a:pt x="1733562" y="1444396"/>
                  </a:moveTo>
                  <a:lnTo>
                    <a:pt x="1733092" y="1443266"/>
                  </a:lnTo>
                  <a:lnTo>
                    <a:pt x="1731238" y="1441411"/>
                  </a:lnTo>
                  <a:lnTo>
                    <a:pt x="1730108" y="1440942"/>
                  </a:lnTo>
                  <a:lnTo>
                    <a:pt x="1717954" y="1440942"/>
                  </a:lnTo>
                  <a:lnTo>
                    <a:pt x="1716836" y="1441411"/>
                  </a:lnTo>
                  <a:lnTo>
                    <a:pt x="1714969" y="1443266"/>
                  </a:lnTo>
                  <a:lnTo>
                    <a:pt x="1714512" y="1444396"/>
                  </a:lnTo>
                  <a:lnTo>
                    <a:pt x="1714512" y="1447025"/>
                  </a:lnTo>
                  <a:lnTo>
                    <a:pt x="1714969" y="1448142"/>
                  </a:lnTo>
                  <a:lnTo>
                    <a:pt x="1716836" y="1449997"/>
                  </a:lnTo>
                  <a:lnTo>
                    <a:pt x="1717954" y="1450467"/>
                  </a:lnTo>
                  <a:lnTo>
                    <a:pt x="1730108" y="1450467"/>
                  </a:lnTo>
                  <a:lnTo>
                    <a:pt x="1731238" y="1449997"/>
                  </a:lnTo>
                  <a:lnTo>
                    <a:pt x="1733092" y="1448142"/>
                  </a:lnTo>
                  <a:lnTo>
                    <a:pt x="1733562" y="1447025"/>
                  </a:lnTo>
                  <a:lnTo>
                    <a:pt x="1733562" y="1444396"/>
                  </a:lnTo>
                  <a:close/>
                </a:path>
                <a:path w="5163185" h="2891790">
                  <a:moveTo>
                    <a:pt x="1733562" y="723900"/>
                  </a:moveTo>
                  <a:lnTo>
                    <a:pt x="1733092" y="722782"/>
                  </a:lnTo>
                  <a:lnTo>
                    <a:pt x="1731238" y="720928"/>
                  </a:lnTo>
                  <a:lnTo>
                    <a:pt x="1730108" y="720458"/>
                  </a:lnTo>
                  <a:lnTo>
                    <a:pt x="1717954" y="720458"/>
                  </a:lnTo>
                  <a:lnTo>
                    <a:pt x="1716836" y="720928"/>
                  </a:lnTo>
                  <a:lnTo>
                    <a:pt x="1714969" y="722782"/>
                  </a:lnTo>
                  <a:lnTo>
                    <a:pt x="1714512" y="723900"/>
                  </a:lnTo>
                  <a:lnTo>
                    <a:pt x="1714512" y="726528"/>
                  </a:lnTo>
                  <a:lnTo>
                    <a:pt x="1714969" y="727659"/>
                  </a:lnTo>
                  <a:lnTo>
                    <a:pt x="1716836" y="729513"/>
                  </a:lnTo>
                  <a:lnTo>
                    <a:pt x="1717954" y="729983"/>
                  </a:lnTo>
                  <a:lnTo>
                    <a:pt x="1730108" y="729983"/>
                  </a:lnTo>
                  <a:lnTo>
                    <a:pt x="1731238" y="729513"/>
                  </a:lnTo>
                  <a:lnTo>
                    <a:pt x="1733092" y="727659"/>
                  </a:lnTo>
                  <a:lnTo>
                    <a:pt x="1733562" y="726528"/>
                  </a:lnTo>
                  <a:lnTo>
                    <a:pt x="1733562" y="723900"/>
                  </a:lnTo>
                  <a:close/>
                </a:path>
                <a:path w="5163185" h="2891790">
                  <a:moveTo>
                    <a:pt x="1733562" y="3441"/>
                  </a:moveTo>
                  <a:lnTo>
                    <a:pt x="1733092" y="2324"/>
                  </a:lnTo>
                  <a:lnTo>
                    <a:pt x="1731238" y="457"/>
                  </a:lnTo>
                  <a:lnTo>
                    <a:pt x="1730108" y="0"/>
                  </a:lnTo>
                  <a:lnTo>
                    <a:pt x="1717954" y="0"/>
                  </a:lnTo>
                  <a:lnTo>
                    <a:pt x="1716836" y="457"/>
                  </a:lnTo>
                  <a:lnTo>
                    <a:pt x="1714969" y="2324"/>
                  </a:lnTo>
                  <a:lnTo>
                    <a:pt x="1714512" y="3441"/>
                  </a:lnTo>
                  <a:lnTo>
                    <a:pt x="1714512" y="6070"/>
                  </a:lnTo>
                  <a:lnTo>
                    <a:pt x="1714969" y="7200"/>
                  </a:lnTo>
                  <a:lnTo>
                    <a:pt x="1716836" y="9055"/>
                  </a:lnTo>
                  <a:lnTo>
                    <a:pt x="1717954" y="9525"/>
                  </a:lnTo>
                  <a:lnTo>
                    <a:pt x="1730108" y="9525"/>
                  </a:lnTo>
                  <a:lnTo>
                    <a:pt x="1731238" y="9055"/>
                  </a:lnTo>
                  <a:lnTo>
                    <a:pt x="1733092" y="7200"/>
                  </a:lnTo>
                  <a:lnTo>
                    <a:pt x="1733562" y="6070"/>
                  </a:lnTo>
                  <a:lnTo>
                    <a:pt x="1733562" y="3441"/>
                  </a:lnTo>
                  <a:close/>
                </a:path>
                <a:path w="5163185" h="2891790">
                  <a:moveTo>
                    <a:pt x="1790712" y="2885338"/>
                  </a:moveTo>
                  <a:lnTo>
                    <a:pt x="1790242" y="2884208"/>
                  </a:lnTo>
                  <a:lnTo>
                    <a:pt x="1788388" y="2882354"/>
                  </a:lnTo>
                  <a:lnTo>
                    <a:pt x="1787258" y="2881884"/>
                  </a:lnTo>
                  <a:lnTo>
                    <a:pt x="1775104" y="2881884"/>
                  </a:lnTo>
                  <a:lnTo>
                    <a:pt x="1773986" y="2882354"/>
                  </a:lnTo>
                  <a:lnTo>
                    <a:pt x="1772119" y="2884208"/>
                  </a:lnTo>
                  <a:lnTo>
                    <a:pt x="1771662" y="2885338"/>
                  </a:lnTo>
                  <a:lnTo>
                    <a:pt x="1771662" y="2887967"/>
                  </a:lnTo>
                  <a:lnTo>
                    <a:pt x="1772119" y="2889085"/>
                  </a:lnTo>
                  <a:lnTo>
                    <a:pt x="1773986" y="2890939"/>
                  </a:lnTo>
                  <a:lnTo>
                    <a:pt x="1775104" y="2891409"/>
                  </a:lnTo>
                  <a:lnTo>
                    <a:pt x="1787258" y="2891409"/>
                  </a:lnTo>
                  <a:lnTo>
                    <a:pt x="1788388" y="2890939"/>
                  </a:lnTo>
                  <a:lnTo>
                    <a:pt x="1790242" y="2889085"/>
                  </a:lnTo>
                  <a:lnTo>
                    <a:pt x="1790712" y="2887967"/>
                  </a:lnTo>
                  <a:lnTo>
                    <a:pt x="1790712" y="2885338"/>
                  </a:lnTo>
                  <a:close/>
                </a:path>
                <a:path w="5163185" h="2891790">
                  <a:moveTo>
                    <a:pt x="1790712" y="2164842"/>
                  </a:moveTo>
                  <a:lnTo>
                    <a:pt x="1790242" y="2163724"/>
                  </a:lnTo>
                  <a:lnTo>
                    <a:pt x="1788388" y="2161870"/>
                  </a:lnTo>
                  <a:lnTo>
                    <a:pt x="1787258" y="2161400"/>
                  </a:lnTo>
                  <a:lnTo>
                    <a:pt x="1775104" y="2161400"/>
                  </a:lnTo>
                  <a:lnTo>
                    <a:pt x="1773986" y="2161870"/>
                  </a:lnTo>
                  <a:lnTo>
                    <a:pt x="1772119" y="2163724"/>
                  </a:lnTo>
                  <a:lnTo>
                    <a:pt x="1771662" y="2164842"/>
                  </a:lnTo>
                  <a:lnTo>
                    <a:pt x="1771662" y="2167471"/>
                  </a:lnTo>
                  <a:lnTo>
                    <a:pt x="1772119" y="2168601"/>
                  </a:lnTo>
                  <a:lnTo>
                    <a:pt x="1773986" y="2170455"/>
                  </a:lnTo>
                  <a:lnTo>
                    <a:pt x="1775104" y="2170925"/>
                  </a:lnTo>
                  <a:lnTo>
                    <a:pt x="1787258" y="2170925"/>
                  </a:lnTo>
                  <a:lnTo>
                    <a:pt x="1788388" y="2170455"/>
                  </a:lnTo>
                  <a:lnTo>
                    <a:pt x="1790242" y="2168601"/>
                  </a:lnTo>
                  <a:lnTo>
                    <a:pt x="1790712" y="2167471"/>
                  </a:lnTo>
                  <a:lnTo>
                    <a:pt x="1790712" y="2164842"/>
                  </a:lnTo>
                  <a:close/>
                </a:path>
                <a:path w="5163185" h="2891790">
                  <a:moveTo>
                    <a:pt x="1790712" y="1444396"/>
                  </a:moveTo>
                  <a:lnTo>
                    <a:pt x="1790242" y="1443266"/>
                  </a:lnTo>
                  <a:lnTo>
                    <a:pt x="1788388" y="1441411"/>
                  </a:lnTo>
                  <a:lnTo>
                    <a:pt x="1787258" y="1440942"/>
                  </a:lnTo>
                  <a:lnTo>
                    <a:pt x="1775104" y="1440942"/>
                  </a:lnTo>
                  <a:lnTo>
                    <a:pt x="1773986" y="1441411"/>
                  </a:lnTo>
                  <a:lnTo>
                    <a:pt x="1772119" y="1443266"/>
                  </a:lnTo>
                  <a:lnTo>
                    <a:pt x="1771662" y="1444396"/>
                  </a:lnTo>
                  <a:lnTo>
                    <a:pt x="1771662" y="1447025"/>
                  </a:lnTo>
                  <a:lnTo>
                    <a:pt x="1772119" y="1448142"/>
                  </a:lnTo>
                  <a:lnTo>
                    <a:pt x="1773986" y="1449997"/>
                  </a:lnTo>
                  <a:lnTo>
                    <a:pt x="1775104" y="1450467"/>
                  </a:lnTo>
                  <a:lnTo>
                    <a:pt x="1787258" y="1450467"/>
                  </a:lnTo>
                  <a:lnTo>
                    <a:pt x="1788388" y="1449997"/>
                  </a:lnTo>
                  <a:lnTo>
                    <a:pt x="1790242" y="1448142"/>
                  </a:lnTo>
                  <a:lnTo>
                    <a:pt x="1790712" y="1447025"/>
                  </a:lnTo>
                  <a:lnTo>
                    <a:pt x="1790712" y="1444396"/>
                  </a:lnTo>
                  <a:close/>
                </a:path>
                <a:path w="5163185" h="2891790">
                  <a:moveTo>
                    <a:pt x="1790712" y="723900"/>
                  </a:moveTo>
                  <a:lnTo>
                    <a:pt x="1790242" y="722782"/>
                  </a:lnTo>
                  <a:lnTo>
                    <a:pt x="1788388" y="720928"/>
                  </a:lnTo>
                  <a:lnTo>
                    <a:pt x="1787258" y="720458"/>
                  </a:lnTo>
                  <a:lnTo>
                    <a:pt x="1775104" y="720458"/>
                  </a:lnTo>
                  <a:lnTo>
                    <a:pt x="1773986" y="720928"/>
                  </a:lnTo>
                  <a:lnTo>
                    <a:pt x="1772119" y="722782"/>
                  </a:lnTo>
                  <a:lnTo>
                    <a:pt x="1771662" y="723900"/>
                  </a:lnTo>
                  <a:lnTo>
                    <a:pt x="1771662" y="726528"/>
                  </a:lnTo>
                  <a:lnTo>
                    <a:pt x="1772119" y="727659"/>
                  </a:lnTo>
                  <a:lnTo>
                    <a:pt x="1773986" y="729513"/>
                  </a:lnTo>
                  <a:lnTo>
                    <a:pt x="1775104" y="729983"/>
                  </a:lnTo>
                  <a:lnTo>
                    <a:pt x="1787258" y="729983"/>
                  </a:lnTo>
                  <a:lnTo>
                    <a:pt x="1788388" y="729513"/>
                  </a:lnTo>
                  <a:lnTo>
                    <a:pt x="1790242" y="727659"/>
                  </a:lnTo>
                  <a:lnTo>
                    <a:pt x="1790712" y="726528"/>
                  </a:lnTo>
                  <a:lnTo>
                    <a:pt x="1790712" y="723900"/>
                  </a:lnTo>
                  <a:close/>
                </a:path>
                <a:path w="5163185" h="2891790">
                  <a:moveTo>
                    <a:pt x="1790712" y="3441"/>
                  </a:moveTo>
                  <a:lnTo>
                    <a:pt x="1790242" y="2324"/>
                  </a:lnTo>
                  <a:lnTo>
                    <a:pt x="1788388" y="457"/>
                  </a:lnTo>
                  <a:lnTo>
                    <a:pt x="1787258" y="0"/>
                  </a:lnTo>
                  <a:lnTo>
                    <a:pt x="1775104" y="0"/>
                  </a:lnTo>
                  <a:lnTo>
                    <a:pt x="1773986" y="457"/>
                  </a:lnTo>
                  <a:lnTo>
                    <a:pt x="1772119" y="2324"/>
                  </a:lnTo>
                  <a:lnTo>
                    <a:pt x="1771662" y="3441"/>
                  </a:lnTo>
                  <a:lnTo>
                    <a:pt x="1771662" y="6070"/>
                  </a:lnTo>
                  <a:lnTo>
                    <a:pt x="1772119" y="7200"/>
                  </a:lnTo>
                  <a:lnTo>
                    <a:pt x="1773986" y="9055"/>
                  </a:lnTo>
                  <a:lnTo>
                    <a:pt x="1775104" y="9525"/>
                  </a:lnTo>
                  <a:lnTo>
                    <a:pt x="1787258" y="9525"/>
                  </a:lnTo>
                  <a:lnTo>
                    <a:pt x="1788388" y="9055"/>
                  </a:lnTo>
                  <a:lnTo>
                    <a:pt x="1790242" y="7200"/>
                  </a:lnTo>
                  <a:lnTo>
                    <a:pt x="1790712" y="6070"/>
                  </a:lnTo>
                  <a:lnTo>
                    <a:pt x="1790712" y="3441"/>
                  </a:lnTo>
                  <a:close/>
                </a:path>
                <a:path w="5163185" h="2891790">
                  <a:moveTo>
                    <a:pt x="1847862" y="2885338"/>
                  </a:moveTo>
                  <a:lnTo>
                    <a:pt x="1847392" y="2884208"/>
                  </a:lnTo>
                  <a:lnTo>
                    <a:pt x="1845538" y="2882354"/>
                  </a:lnTo>
                  <a:lnTo>
                    <a:pt x="1844408" y="2881884"/>
                  </a:lnTo>
                  <a:lnTo>
                    <a:pt x="1832254" y="2881884"/>
                  </a:lnTo>
                  <a:lnTo>
                    <a:pt x="1831136" y="2882354"/>
                  </a:lnTo>
                  <a:lnTo>
                    <a:pt x="1829269" y="2884208"/>
                  </a:lnTo>
                  <a:lnTo>
                    <a:pt x="1828812" y="2885338"/>
                  </a:lnTo>
                  <a:lnTo>
                    <a:pt x="1828812" y="2887967"/>
                  </a:lnTo>
                  <a:lnTo>
                    <a:pt x="1829269" y="2889085"/>
                  </a:lnTo>
                  <a:lnTo>
                    <a:pt x="1831136" y="2890939"/>
                  </a:lnTo>
                  <a:lnTo>
                    <a:pt x="1832254" y="2891409"/>
                  </a:lnTo>
                  <a:lnTo>
                    <a:pt x="1844408" y="2891409"/>
                  </a:lnTo>
                  <a:lnTo>
                    <a:pt x="1845538" y="2890939"/>
                  </a:lnTo>
                  <a:lnTo>
                    <a:pt x="1847392" y="2889085"/>
                  </a:lnTo>
                  <a:lnTo>
                    <a:pt x="1847862" y="2887967"/>
                  </a:lnTo>
                  <a:lnTo>
                    <a:pt x="1847862" y="2885338"/>
                  </a:lnTo>
                  <a:close/>
                </a:path>
                <a:path w="5163185" h="2891790">
                  <a:moveTo>
                    <a:pt x="1847862" y="2164842"/>
                  </a:moveTo>
                  <a:lnTo>
                    <a:pt x="1847392" y="2163724"/>
                  </a:lnTo>
                  <a:lnTo>
                    <a:pt x="1845538" y="2161870"/>
                  </a:lnTo>
                  <a:lnTo>
                    <a:pt x="1844408" y="2161400"/>
                  </a:lnTo>
                  <a:lnTo>
                    <a:pt x="1832254" y="2161400"/>
                  </a:lnTo>
                  <a:lnTo>
                    <a:pt x="1831136" y="2161870"/>
                  </a:lnTo>
                  <a:lnTo>
                    <a:pt x="1829269" y="2163724"/>
                  </a:lnTo>
                  <a:lnTo>
                    <a:pt x="1828812" y="2164842"/>
                  </a:lnTo>
                  <a:lnTo>
                    <a:pt x="1828812" y="2167471"/>
                  </a:lnTo>
                  <a:lnTo>
                    <a:pt x="1829269" y="2168601"/>
                  </a:lnTo>
                  <a:lnTo>
                    <a:pt x="1831136" y="2170455"/>
                  </a:lnTo>
                  <a:lnTo>
                    <a:pt x="1832254" y="2170925"/>
                  </a:lnTo>
                  <a:lnTo>
                    <a:pt x="1844408" y="2170925"/>
                  </a:lnTo>
                  <a:lnTo>
                    <a:pt x="1845538" y="2170455"/>
                  </a:lnTo>
                  <a:lnTo>
                    <a:pt x="1847392" y="2168601"/>
                  </a:lnTo>
                  <a:lnTo>
                    <a:pt x="1847862" y="2167471"/>
                  </a:lnTo>
                  <a:lnTo>
                    <a:pt x="1847862" y="2164842"/>
                  </a:lnTo>
                  <a:close/>
                </a:path>
                <a:path w="5163185" h="2891790">
                  <a:moveTo>
                    <a:pt x="1847862" y="1444396"/>
                  </a:moveTo>
                  <a:lnTo>
                    <a:pt x="1847392" y="1443266"/>
                  </a:lnTo>
                  <a:lnTo>
                    <a:pt x="1845538" y="1441411"/>
                  </a:lnTo>
                  <a:lnTo>
                    <a:pt x="1844408" y="1440942"/>
                  </a:lnTo>
                  <a:lnTo>
                    <a:pt x="1832254" y="1440942"/>
                  </a:lnTo>
                  <a:lnTo>
                    <a:pt x="1831136" y="1441411"/>
                  </a:lnTo>
                  <a:lnTo>
                    <a:pt x="1829269" y="1443266"/>
                  </a:lnTo>
                  <a:lnTo>
                    <a:pt x="1828812" y="1444396"/>
                  </a:lnTo>
                  <a:lnTo>
                    <a:pt x="1828812" y="1447025"/>
                  </a:lnTo>
                  <a:lnTo>
                    <a:pt x="1829269" y="1448142"/>
                  </a:lnTo>
                  <a:lnTo>
                    <a:pt x="1831136" y="1449997"/>
                  </a:lnTo>
                  <a:lnTo>
                    <a:pt x="1832254" y="1450467"/>
                  </a:lnTo>
                  <a:lnTo>
                    <a:pt x="1844408" y="1450467"/>
                  </a:lnTo>
                  <a:lnTo>
                    <a:pt x="1845538" y="1449997"/>
                  </a:lnTo>
                  <a:lnTo>
                    <a:pt x="1847392" y="1448142"/>
                  </a:lnTo>
                  <a:lnTo>
                    <a:pt x="1847862" y="1447025"/>
                  </a:lnTo>
                  <a:lnTo>
                    <a:pt x="1847862" y="1444396"/>
                  </a:lnTo>
                  <a:close/>
                </a:path>
                <a:path w="5163185" h="2891790">
                  <a:moveTo>
                    <a:pt x="1847862" y="723900"/>
                  </a:moveTo>
                  <a:lnTo>
                    <a:pt x="1847392" y="722782"/>
                  </a:lnTo>
                  <a:lnTo>
                    <a:pt x="1845538" y="720928"/>
                  </a:lnTo>
                  <a:lnTo>
                    <a:pt x="1844408" y="720458"/>
                  </a:lnTo>
                  <a:lnTo>
                    <a:pt x="1832254" y="720458"/>
                  </a:lnTo>
                  <a:lnTo>
                    <a:pt x="1831136" y="720928"/>
                  </a:lnTo>
                  <a:lnTo>
                    <a:pt x="1829269" y="722782"/>
                  </a:lnTo>
                  <a:lnTo>
                    <a:pt x="1828812" y="723900"/>
                  </a:lnTo>
                  <a:lnTo>
                    <a:pt x="1828812" y="726528"/>
                  </a:lnTo>
                  <a:lnTo>
                    <a:pt x="1829269" y="727659"/>
                  </a:lnTo>
                  <a:lnTo>
                    <a:pt x="1831136" y="729513"/>
                  </a:lnTo>
                  <a:lnTo>
                    <a:pt x="1832254" y="729983"/>
                  </a:lnTo>
                  <a:lnTo>
                    <a:pt x="1844408" y="729983"/>
                  </a:lnTo>
                  <a:lnTo>
                    <a:pt x="1845538" y="729513"/>
                  </a:lnTo>
                  <a:lnTo>
                    <a:pt x="1847392" y="727659"/>
                  </a:lnTo>
                  <a:lnTo>
                    <a:pt x="1847862" y="726528"/>
                  </a:lnTo>
                  <a:lnTo>
                    <a:pt x="1847862" y="723900"/>
                  </a:lnTo>
                  <a:close/>
                </a:path>
                <a:path w="5163185" h="2891790">
                  <a:moveTo>
                    <a:pt x="1847862" y="3441"/>
                  </a:moveTo>
                  <a:lnTo>
                    <a:pt x="1847392" y="2324"/>
                  </a:lnTo>
                  <a:lnTo>
                    <a:pt x="1845538" y="457"/>
                  </a:lnTo>
                  <a:lnTo>
                    <a:pt x="1844408" y="0"/>
                  </a:lnTo>
                  <a:lnTo>
                    <a:pt x="1832254" y="0"/>
                  </a:lnTo>
                  <a:lnTo>
                    <a:pt x="1831136" y="457"/>
                  </a:lnTo>
                  <a:lnTo>
                    <a:pt x="1829269" y="2324"/>
                  </a:lnTo>
                  <a:lnTo>
                    <a:pt x="1828812" y="3441"/>
                  </a:lnTo>
                  <a:lnTo>
                    <a:pt x="1828812" y="6070"/>
                  </a:lnTo>
                  <a:lnTo>
                    <a:pt x="1829269" y="7200"/>
                  </a:lnTo>
                  <a:lnTo>
                    <a:pt x="1831136" y="9055"/>
                  </a:lnTo>
                  <a:lnTo>
                    <a:pt x="1832254" y="9525"/>
                  </a:lnTo>
                  <a:lnTo>
                    <a:pt x="1844408" y="9525"/>
                  </a:lnTo>
                  <a:lnTo>
                    <a:pt x="1845538" y="9055"/>
                  </a:lnTo>
                  <a:lnTo>
                    <a:pt x="1847392" y="7200"/>
                  </a:lnTo>
                  <a:lnTo>
                    <a:pt x="1847862" y="6070"/>
                  </a:lnTo>
                  <a:lnTo>
                    <a:pt x="1847862" y="3441"/>
                  </a:lnTo>
                  <a:close/>
                </a:path>
                <a:path w="5163185" h="2891790">
                  <a:moveTo>
                    <a:pt x="1905012" y="2885338"/>
                  </a:moveTo>
                  <a:lnTo>
                    <a:pt x="1904542" y="2884208"/>
                  </a:lnTo>
                  <a:lnTo>
                    <a:pt x="1902688" y="2882354"/>
                  </a:lnTo>
                  <a:lnTo>
                    <a:pt x="1901558" y="2881884"/>
                  </a:lnTo>
                  <a:lnTo>
                    <a:pt x="1889404" y="2881884"/>
                  </a:lnTo>
                  <a:lnTo>
                    <a:pt x="1888286" y="2882354"/>
                  </a:lnTo>
                  <a:lnTo>
                    <a:pt x="1886419" y="2884208"/>
                  </a:lnTo>
                  <a:lnTo>
                    <a:pt x="1885962" y="2885338"/>
                  </a:lnTo>
                  <a:lnTo>
                    <a:pt x="1885962" y="2887967"/>
                  </a:lnTo>
                  <a:lnTo>
                    <a:pt x="1886419" y="2889085"/>
                  </a:lnTo>
                  <a:lnTo>
                    <a:pt x="1888286" y="2890939"/>
                  </a:lnTo>
                  <a:lnTo>
                    <a:pt x="1889404" y="2891409"/>
                  </a:lnTo>
                  <a:lnTo>
                    <a:pt x="1901558" y="2891409"/>
                  </a:lnTo>
                  <a:lnTo>
                    <a:pt x="1902688" y="2890939"/>
                  </a:lnTo>
                  <a:lnTo>
                    <a:pt x="1904542" y="2889085"/>
                  </a:lnTo>
                  <a:lnTo>
                    <a:pt x="1905012" y="2887967"/>
                  </a:lnTo>
                  <a:lnTo>
                    <a:pt x="1905012" y="2885338"/>
                  </a:lnTo>
                  <a:close/>
                </a:path>
                <a:path w="5163185" h="2891790">
                  <a:moveTo>
                    <a:pt x="1905012" y="2164842"/>
                  </a:moveTo>
                  <a:lnTo>
                    <a:pt x="1904542" y="2163724"/>
                  </a:lnTo>
                  <a:lnTo>
                    <a:pt x="1902688" y="2161870"/>
                  </a:lnTo>
                  <a:lnTo>
                    <a:pt x="1901558" y="2161400"/>
                  </a:lnTo>
                  <a:lnTo>
                    <a:pt x="1889404" y="2161400"/>
                  </a:lnTo>
                  <a:lnTo>
                    <a:pt x="1888286" y="2161870"/>
                  </a:lnTo>
                  <a:lnTo>
                    <a:pt x="1886419" y="2163724"/>
                  </a:lnTo>
                  <a:lnTo>
                    <a:pt x="1885962" y="2164842"/>
                  </a:lnTo>
                  <a:lnTo>
                    <a:pt x="1885962" y="2167471"/>
                  </a:lnTo>
                  <a:lnTo>
                    <a:pt x="1886419" y="2168601"/>
                  </a:lnTo>
                  <a:lnTo>
                    <a:pt x="1888286" y="2170455"/>
                  </a:lnTo>
                  <a:lnTo>
                    <a:pt x="1889404" y="2170925"/>
                  </a:lnTo>
                  <a:lnTo>
                    <a:pt x="1901558" y="2170925"/>
                  </a:lnTo>
                  <a:lnTo>
                    <a:pt x="1902688" y="2170455"/>
                  </a:lnTo>
                  <a:lnTo>
                    <a:pt x="1904542" y="2168601"/>
                  </a:lnTo>
                  <a:lnTo>
                    <a:pt x="1905012" y="2167471"/>
                  </a:lnTo>
                  <a:lnTo>
                    <a:pt x="1905012" y="2164842"/>
                  </a:lnTo>
                  <a:close/>
                </a:path>
                <a:path w="5163185" h="2891790">
                  <a:moveTo>
                    <a:pt x="1905012" y="1444396"/>
                  </a:moveTo>
                  <a:lnTo>
                    <a:pt x="1904542" y="1443266"/>
                  </a:lnTo>
                  <a:lnTo>
                    <a:pt x="1902688" y="1441411"/>
                  </a:lnTo>
                  <a:lnTo>
                    <a:pt x="1901558" y="1440942"/>
                  </a:lnTo>
                  <a:lnTo>
                    <a:pt x="1889404" y="1440942"/>
                  </a:lnTo>
                  <a:lnTo>
                    <a:pt x="1888286" y="1441411"/>
                  </a:lnTo>
                  <a:lnTo>
                    <a:pt x="1886419" y="1443266"/>
                  </a:lnTo>
                  <a:lnTo>
                    <a:pt x="1885962" y="1444396"/>
                  </a:lnTo>
                  <a:lnTo>
                    <a:pt x="1885962" y="1447025"/>
                  </a:lnTo>
                  <a:lnTo>
                    <a:pt x="1886419" y="1448142"/>
                  </a:lnTo>
                  <a:lnTo>
                    <a:pt x="1888286" y="1449997"/>
                  </a:lnTo>
                  <a:lnTo>
                    <a:pt x="1889404" y="1450467"/>
                  </a:lnTo>
                  <a:lnTo>
                    <a:pt x="1901558" y="1450467"/>
                  </a:lnTo>
                  <a:lnTo>
                    <a:pt x="1902688" y="1449997"/>
                  </a:lnTo>
                  <a:lnTo>
                    <a:pt x="1904542" y="1448142"/>
                  </a:lnTo>
                  <a:lnTo>
                    <a:pt x="1905012" y="1447025"/>
                  </a:lnTo>
                  <a:lnTo>
                    <a:pt x="1905012" y="1444396"/>
                  </a:lnTo>
                  <a:close/>
                </a:path>
                <a:path w="5163185" h="2891790">
                  <a:moveTo>
                    <a:pt x="1905012" y="723900"/>
                  </a:moveTo>
                  <a:lnTo>
                    <a:pt x="1904542" y="722782"/>
                  </a:lnTo>
                  <a:lnTo>
                    <a:pt x="1902688" y="720928"/>
                  </a:lnTo>
                  <a:lnTo>
                    <a:pt x="1901558" y="720458"/>
                  </a:lnTo>
                  <a:lnTo>
                    <a:pt x="1889404" y="720458"/>
                  </a:lnTo>
                  <a:lnTo>
                    <a:pt x="1888286" y="720928"/>
                  </a:lnTo>
                  <a:lnTo>
                    <a:pt x="1886419" y="722782"/>
                  </a:lnTo>
                  <a:lnTo>
                    <a:pt x="1885962" y="723900"/>
                  </a:lnTo>
                  <a:lnTo>
                    <a:pt x="1885962" y="726528"/>
                  </a:lnTo>
                  <a:lnTo>
                    <a:pt x="1886419" y="727659"/>
                  </a:lnTo>
                  <a:lnTo>
                    <a:pt x="1888286" y="729513"/>
                  </a:lnTo>
                  <a:lnTo>
                    <a:pt x="1889404" y="729983"/>
                  </a:lnTo>
                  <a:lnTo>
                    <a:pt x="1901558" y="729983"/>
                  </a:lnTo>
                  <a:lnTo>
                    <a:pt x="1902688" y="729513"/>
                  </a:lnTo>
                  <a:lnTo>
                    <a:pt x="1904542" y="727659"/>
                  </a:lnTo>
                  <a:lnTo>
                    <a:pt x="1905012" y="726528"/>
                  </a:lnTo>
                  <a:lnTo>
                    <a:pt x="1905012" y="723900"/>
                  </a:lnTo>
                  <a:close/>
                </a:path>
                <a:path w="5163185" h="2891790">
                  <a:moveTo>
                    <a:pt x="1905012" y="3441"/>
                  </a:moveTo>
                  <a:lnTo>
                    <a:pt x="1904542" y="2324"/>
                  </a:lnTo>
                  <a:lnTo>
                    <a:pt x="1902688" y="457"/>
                  </a:lnTo>
                  <a:lnTo>
                    <a:pt x="1901558" y="0"/>
                  </a:lnTo>
                  <a:lnTo>
                    <a:pt x="1889404" y="0"/>
                  </a:lnTo>
                  <a:lnTo>
                    <a:pt x="1888286" y="457"/>
                  </a:lnTo>
                  <a:lnTo>
                    <a:pt x="1886419" y="2324"/>
                  </a:lnTo>
                  <a:lnTo>
                    <a:pt x="1885962" y="3441"/>
                  </a:lnTo>
                  <a:lnTo>
                    <a:pt x="1885962" y="6070"/>
                  </a:lnTo>
                  <a:lnTo>
                    <a:pt x="1886419" y="7200"/>
                  </a:lnTo>
                  <a:lnTo>
                    <a:pt x="1888286" y="9055"/>
                  </a:lnTo>
                  <a:lnTo>
                    <a:pt x="1889404" y="9525"/>
                  </a:lnTo>
                  <a:lnTo>
                    <a:pt x="1901558" y="9525"/>
                  </a:lnTo>
                  <a:lnTo>
                    <a:pt x="1902688" y="9055"/>
                  </a:lnTo>
                  <a:lnTo>
                    <a:pt x="1904542" y="7200"/>
                  </a:lnTo>
                  <a:lnTo>
                    <a:pt x="1905012" y="6070"/>
                  </a:lnTo>
                  <a:lnTo>
                    <a:pt x="1905012" y="3441"/>
                  </a:lnTo>
                  <a:close/>
                </a:path>
                <a:path w="5163185" h="2891790">
                  <a:moveTo>
                    <a:pt x="1962162" y="2885338"/>
                  </a:moveTo>
                  <a:lnTo>
                    <a:pt x="1961692" y="2884208"/>
                  </a:lnTo>
                  <a:lnTo>
                    <a:pt x="1959838" y="2882354"/>
                  </a:lnTo>
                  <a:lnTo>
                    <a:pt x="1958708" y="2881884"/>
                  </a:lnTo>
                  <a:lnTo>
                    <a:pt x="1946554" y="2881884"/>
                  </a:lnTo>
                  <a:lnTo>
                    <a:pt x="1945436" y="2882354"/>
                  </a:lnTo>
                  <a:lnTo>
                    <a:pt x="1943569" y="2884208"/>
                  </a:lnTo>
                  <a:lnTo>
                    <a:pt x="1943112" y="2885338"/>
                  </a:lnTo>
                  <a:lnTo>
                    <a:pt x="1943112" y="2887967"/>
                  </a:lnTo>
                  <a:lnTo>
                    <a:pt x="1943569" y="2889085"/>
                  </a:lnTo>
                  <a:lnTo>
                    <a:pt x="1945436" y="2890939"/>
                  </a:lnTo>
                  <a:lnTo>
                    <a:pt x="1946554" y="2891409"/>
                  </a:lnTo>
                  <a:lnTo>
                    <a:pt x="1958708" y="2891409"/>
                  </a:lnTo>
                  <a:lnTo>
                    <a:pt x="1959838" y="2890939"/>
                  </a:lnTo>
                  <a:lnTo>
                    <a:pt x="1961692" y="2889085"/>
                  </a:lnTo>
                  <a:lnTo>
                    <a:pt x="1962162" y="2887967"/>
                  </a:lnTo>
                  <a:lnTo>
                    <a:pt x="1962162" y="2885338"/>
                  </a:lnTo>
                  <a:close/>
                </a:path>
                <a:path w="5163185" h="2891790">
                  <a:moveTo>
                    <a:pt x="1962162" y="2164842"/>
                  </a:moveTo>
                  <a:lnTo>
                    <a:pt x="1961692" y="2163724"/>
                  </a:lnTo>
                  <a:lnTo>
                    <a:pt x="1959838" y="2161870"/>
                  </a:lnTo>
                  <a:lnTo>
                    <a:pt x="1958708" y="2161400"/>
                  </a:lnTo>
                  <a:lnTo>
                    <a:pt x="1946554" y="2161400"/>
                  </a:lnTo>
                  <a:lnTo>
                    <a:pt x="1945436" y="2161870"/>
                  </a:lnTo>
                  <a:lnTo>
                    <a:pt x="1943569" y="2163724"/>
                  </a:lnTo>
                  <a:lnTo>
                    <a:pt x="1943112" y="2164842"/>
                  </a:lnTo>
                  <a:lnTo>
                    <a:pt x="1943112" y="2167471"/>
                  </a:lnTo>
                  <a:lnTo>
                    <a:pt x="1943569" y="2168601"/>
                  </a:lnTo>
                  <a:lnTo>
                    <a:pt x="1945436" y="2170455"/>
                  </a:lnTo>
                  <a:lnTo>
                    <a:pt x="1946554" y="2170925"/>
                  </a:lnTo>
                  <a:lnTo>
                    <a:pt x="1958708" y="2170925"/>
                  </a:lnTo>
                  <a:lnTo>
                    <a:pt x="1959838" y="2170455"/>
                  </a:lnTo>
                  <a:lnTo>
                    <a:pt x="1961692" y="2168601"/>
                  </a:lnTo>
                  <a:lnTo>
                    <a:pt x="1962162" y="2167471"/>
                  </a:lnTo>
                  <a:lnTo>
                    <a:pt x="1962162" y="2164842"/>
                  </a:lnTo>
                  <a:close/>
                </a:path>
                <a:path w="5163185" h="2891790">
                  <a:moveTo>
                    <a:pt x="1962162" y="1444396"/>
                  </a:moveTo>
                  <a:lnTo>
                    <a:pt x="1961692" y="1443266"/>
                  </a:lnTo>
                  <a:lnTo>
                    <a:pt x="1959838" y="1441411"/>
                  </a:lnTo>
                  <a:lnTo>
                    <a:pt x="1958708" y="1440942"/>
                  </a:lnTo>
                  <a:lnTo>
                    <a:pt x="1946554" y="1440942"/>
                  </a:lnTo>
                  <a:lnTo>
                    <a:pt x="1945436" y="1441411"/>
                  </a:lnTo>
                  <a:lnTo>
                    <a:pt x="1943569" y="1443266"/>
                  </a:lnTo>
                  <a:lnTo>
                    <a:pt x="1943112" y="1444396"/>
                  </a:lnTo>
                  <a:lnTo>
                    <a:pt x="1943112" y="1447025"/>
                  </a:lnTo>
                  <a:lnTo>
                    <a:pt x="1943569" y="1448142"/>
                  </a:lnTo>
                  <a:lnTo>
                    <a:pt x="1945436" y="1449997"/>
                  </a:lnTo>
                  <a:lnTo>
                    <a:pt x="1946554" y="1450467"/>
                  </a:lnTo>
                  <a:lnTo>
                    <a:pt x="1958708" y="1450467"/>
                  </a:lnTo>
                  <a:lnTo>
                    <a:pt x="1959838" y="1449997"/>
                  </a:lnTo>
                  <a:lnTo>
                    <a:pt x="1961692" y="1448142"/>
                  </a:lnTo>
                  <a:lnTo>
                    <a:pt x="1962162" y="1447025"/>
                  </a:lnTo>
                  <a:lnTo>
                    <a:pt x="1962162" y="1444396"/>
                  </a:lnTo>
                  <a:close/>
                </a:path>
                <a:path w="5163185" h="2891790">
                  <a:moveTo>
                    <a:pt x="1962162" y="723900"/>
                  </a:moveTo>
                  <a:lnTo>
                    <a:pt x="1961692" y="722782"/>
                  </a:lnTo>
                  <a:lnTo>
                    <a:pt x="1959838" y="720928"/>
                  </a:lnTo>
                  <a:lnTo>
                    <a:pt x="1958708" y="720458"/>
                  </a:lnTo>
                  <a:lnTo>
                    <a:pt x="1946554" y="720458"/>
                  </a:lnTo>
                  <a:lnTo>
                    <a:pt x="1945436" y="720928"/>
                  </a:lnTo>
                  <a:lnTo>
                    <a:pt x="1943569" y="722782"/>
                  </a:lnTo>
                  <a:lnTo>
                    <a:pt x="1943112" y="723900"/>
                  </a:lnTo>
                  <a:lnTo>
                    <a:pt x="1943112" y="726528"/>
                  </a:lnTo>
                  <a:lnTo>
                    <a:pt x="1943569" y="727659"/>
                  </a:lnTo>
                  <a:lnTo>
                    <a:pt x="1945436" y="729513"/>
                  </a:lnTo>
                  <a:lnTo>
                    <a:pt x="1946554" y="729983"/>
                  </a:lnTo>
                  <a:lnTo>
                    <a:pt x="1958708" y="729983"/>
                  </a:lnTo>
                  <a:lnTo>
                    <a:pt x="1959838" y="729513"/>
                  </a:lnTo>
                  <a:lnTo>
                    <a:pt x="1961692" y="727659"/>
                  </a:lnTo>
                  <a:lnTo>
                    <a:pt x="1962162" y="726528"/>
                  </a:lnTo>
                  <a:lnTo>
                    <a:pt x="1962162" y="723900"/>
                  </a:lnTo>
                  <a:close/>
                </a:path>
                <a:path w="5163185" h="2891790">
                  <a:moveTo>
                    <a:pt x="1962162" y="3441"/>
                  </a:moveTo>
                  <a:lnTo>
                    <a:pt x="1961692" y="2324"/>
                  </a:lnTo>
                  <a:lnTo>
                    <a:pt x="1959838" y="457"/>
                  </a:lnTo>
                  <a:lnTo>
                    <a:pt x="1958708" y="0"/>
                  </a:lnTo>
                  <a:lnTo>
                    <a:pt x="1946554" y="0"/>
                  </a:lnTo>
                  <a:lnTo>
                    <a:pt x="1945436" y="457"/>
                  </a:lnTo>
                  <a:lnTo>
                    <a:pt x="1943569" y="2324"/>
                  </a:lnTo>
                  <a:lnTo>
                    <a:pt x="1943112" y="3441"/>
                  </a:lnTo>
                  <a:lnTo>
                    <a:pt x="1943112" y="6070"/>
                  </a:lnTo>
                  <a:lnTo>
                    <a:pt x="1943569" y="7200"/>
                  </a:lnTo>
                  <a:lnTo>
                    <a:pt x="1945436" y="9055"/>
                  </a:lnTo>
                  <a:lnTo>
                    <a:pt x="1946554" y="9525"/>
                  </a:lnTo>
                  <a:lnTo>
                    <a:pt x="1958708" y="9525"/>
                  </a:lnTo>
                  <a:lnTo>
                    <a:pt x="1959838" y="9055"/>
                  </a:lnTo>
                  <a:lnTo>
                    <a:pt x="1961692" y="7200"/>
                  </a:lnTo>
                  <a:lnTo>
                    <a:pt x="1962162" y="6070"/>
                  </a:lnTo>
                  <a:lnTo>
                    <a:pt x="1962162" y="3441"/>
                  </a:lnTo>
                  <a:close/>
                </a:path>
                <a:path w="5163185" h="2891790">
                  <a:moveTo>
                    <a:pt x="2019312" y="2885338"/>
                  </a:moveTo>
                  <a:lnTo>
                    <a:pt x="2018842" y="2884208"/>
                  </a:lnTo>
                  <a:lnTo>
                    <a:pt x="2016988" y="2882354"/>
                  </a:lnTo>
                  <a:lnTo>
                    <a:pt x="2015858" y="2881884"/>
                  </a:lnTo>
                  <a:lnTo>
                    <a:pt x="2003704" y="2881884"/>
                  </a:lnTo>
                  <a:lnTo>
                    <a:pt x="2002586" y="2882354"/>
                  </a:lnTo>
                  <a:lnTo>
                    <a:pt x="2000719" y="2884208"/>
                  </a:lnTo>
                  <a:lnTo>
                    <a:pt x="2000262" y="2885338"/>
                  </a:lnTo>
                  <a:lnTo>
                    <a:pt x="2000262" y="2887967"/>
                  </a:lnTo>
                  <a:lnTo>
                    <a:pt x="2000719" y="2889085"/>
                  </a:lnTo>
                  <a:lnTo>
                    <a:pt x="2002586" y="2890939"/>
                  </a:lnTo>
                  <a:lnTo>
                    <a:pt x="2003704" y="2891409"/>
                  </a:lnTo>
                  <a:lnTo>
                    <a:pt x="2015858" y="2891409"/>
                  </a:lnTo>
                  <a:lnTo>
                    <a:pt x="2016988" y="2890939"/>
                  </a:lnTo>
                  <a:lnTo>
                    <a:pt x="2018842" y="2889085"/>
                  </a:lnTo>
                  <a:lnTo>
                    <a:pt x="2019312" y="2887967"/>
                  </a:lnTo>
                  <a:lnTo>
                    <a:pt x="2019312" y="2885338"/>
                  </a:lnTo>
                  <a:close/>
                </a:path>
                <a:path w="5163185" h="2891790">
                  <a:moveTo>
                    <a:pt x="2019312" y="2164842"/>
                  </a:moveTo>
                  <a:lnTo>
                    <a:pt x="2018842" y="2163724"/>
                  </a:lnTo>
                  <a:lnTo>
                    <a:pt x="2016988" y="2161870"/>
                  </a:lnTo>
                  <a:lnTo>
                    <a:pt x="2015858" y="2161400"/>
                  </a:lnTo>
                  <a:lnTo>
                    <a:pt x="2003704" y="2161400"/>
                  </a:lnTo>
                  <a:lnTo>
                    <a:pt x="2002586" y="2161870"/>
                  </a:lnTo>
                  <a:lnTo>
                    <a:pt x="2000719" y="2163724"/>
                  </a:lnTo>
                  <a:lnTo>
                    <a:pt x="2000262" y="2164842"/>
                  </a:lnTo>
                  <a:lnTo>
                    <a:pt x="2000262" y="2167471"/>
                  </a:lnTo>
                  <a:lnTo>
                    <a:pt x="2000719" y="2168601"/>
                  </a:lnTo>
                  <a:lnTo>
                    <a:pt x="2002586" y="2170455"/>
                  </a:lnTo>
                  <a:lnTo>
                    <a:pt x="2003704" y="2170925"/>
                  </a:lnTo>
                  <a:lnTo>
                    <a:pt x="2015858" y="2170925"/>
                  </a:lnTo>
                  <a:lnTo>
                    <a:pt x="2016988" y="2170455"/>
                  </a:lnTo>
                  <a:lnTo>
                    <a:pt x="2018842" y="2168601"/>
                  </a:lnTo>
                  <a:lnTo>
                    <a:pt x="2019312" y="2167471"/>
                  </a:lnTo>
                  <a:lnTo>
                    <a:pt x="2019312" y="2164842"/>
                  </a:lnTo>
                  <a:close/>
                </a:path>
                <a:path w="5163185" h="2891790">
                  <a:moveTo>
                    <a:pt x="2019312" y="1444396"/>
                  </a:moveTo>
                  <a:lnTo>
                    <a:pt x="2018842" y="1443266"/>
                  </a:lnTo>
                  <a:lnTo>
                    <a:pt x="2016988" y="1441411"/>
                  </a:lnTo>
                  <a:lnTo>
                    <a:pt x="2015858" y="1440942"/>
                  </a:lnTo>
                  <a:lnTo>
                    <a:pt x="2003704" y="1440942"/>
                  </a:lnTo>
                  <a:lnTo>
                    <a:pt x="2002586" y="1441411"/>
                  </a:lnTo>
                  <a:lnTo>
                    <a:pt x="2000719" y="1443266"/>
                  </a:lnTo>
                  <a:lnTo>
                    <a:pt x="2000262" y="1444396"/>
                  </a:lnTo>
                  <a:lnTo>
                    <a:pt x="2000262" y="1447025"/>
                  </a:lnTo>
                  <a:lnTo>
                    <a:pt x="2000719" y="1448142"/>
                  </a:lnTo>
                  <a:lnTo>
                    <a:pt x="2002586" y="1449997"/>
                  </a:lnTo>
                  <a:lnTo>
                    <a:pt x="2003704" y="1450467"/>
                  </a:lnTo>
                  <a:lnTo>
                    <a:pt x="2015858" y="1450467"/>
                  </a:lnTo>
                  <a:lnTo>
                    <a:pt x="2016988" y="1449997"/>
                  </a:lnTo>
                  <a:lnTo>
                    <a:pt x="2018842" y="1448142"/>
                  </a:lnTo>
                  <a:lnTo>
                    <a:pt x="2019312" y="1447025"/>
                  </a:lnTo>
                  <a:lnTo>
                    <a:pt x="2019312" y="1444396"/>
                  </a:lnTo>
                  <a:close/>
                </a:path>
                <a:path w="5163185" h="2891790">
                  <a:moveTo>
                    <a:pt x="2019312" y="723900"/>
                  </a:moveTo>
                  <a:lnTo>
                    <a:pt x="2018842" y="722782"/>
                  </a:lnTo>
                  <a:lnTo>
                    <a:pt x="2016988" y="720928"/>
                  </a:lnTo>
                  <a:lnTo>
                    <a:pt x="2015858" y="720458"/>
                  </a:lnTo>
                  <a:lnTo>
                    <a:pt x="2003704" y="720458"/>
                  </a:lnTo>
                  <a:lnTo>
                    <a:pt x="2002586" y="720928"/>
                  </a:lnTo>
                  <a:lnTo>
                    <a:pt x="2000719" y="722782"/>
                  </a:lnTo>
                  <a:lnTo>
                    <a:pt x="2000262" y="723900"/>
                  </a:lnTo>
                  <a:lnTo>
                    <a:pt x="2000262" y="726528"/>
                  </a:lnTo>
                  <a:lnTo>
                    <a:pt x="2000719" y="727659"/>
                  </a:lnTo>
                  <a:lnTo>
                    <a:pt x="2002586" y="729513"/>
                  </a:lnTo>
                  <a:lnTo>
                    <a:pt x="2003704" y="729983"/>
                  </a:lnTo>
                  <a:lnTo>
                    <a:pt x="2015858" y="729983"/>
                  </a:lnTo>
                  <a:lnTo>
                    <a:pt x="2016988" y="729513"/>
                  </a:lnTo>
                  <a:lnTo>
                    <a:pt x="2018842" y="727659"/>
                  </a:lnTo>
                  <a:lnTo>
                    <a:pt x="2019312" y="726528"/>
                  </a:lnTo>
                  <a:lnTo>
                    <a:pt x="2019312" y="723900"/>
                  </a:lnTo>
                  <a:close/>
                </a:path>
                <a:path w="5163185" h="2891790">
                  <a:moveTo>
                    <a:pt x="2019312" y="3441"/>
                  </a:moveTo>
                  <a:lnTo>
                    <a:pt x="2018842" y="2324"/>
                  </a:lnTo>
                  <a:lnTo>
                    <a:pt x="2016988" y="457"/>
                  </a:lnTo>
                  <a:lnTo>
                    <a:pt x="2015858" y="0"/>
                  </a:lnTo>
                  <a:lnTo>
                    <a:pt x="2003704" y="0"/>
                  </a:lnTo>
                  <a:lnTo>
                    <a:pt x="2002586" y="457"/>
                  </a:lnTo>
                  <a:lnTo>
                    <a:pt x="2000719" y="2324"/>
                  </a:lnTo>
                  <a:lnTo>
                    <a:pt x="2000262" y="3441"/>
                  </a:lnTo>
                  <a:lnTo>
                    <a:pt x="2000262" y="6070"/>
                  </a:lnTo>
                  <a:lnTo>
                    <a:pt x="2000719" y="7200"/>
                  </a:lnTo>
                  <a:lnTo>
                    <a:pt x="2002586" y="9055"/>
                  </a:lnTo>
                  <a:lnTo>
                    <a:pt x="2003704" y="9525"/>
                  </a:lnTo>
                  <a:lnTo>
                    <a:pt x="2015858" y="9525"/>
                  </a:lnTo>
                  <a:lnTo>
                    <a:pt x="2016988" y="9055"/>
                  </a:lnTo>
                  <a:lnTo>
                    <a:pt x="2018842" y="7200"/>
                  </a:lnTo>
                  <a:lnTo>
                    <a:pt x="2019312" y="6070"/>
                  </a:lnTo>
                  <a:lnTo>
                    <a:pt x="2019312" y="3441"/>
                  </a:lnTo>
                  <a:close/>
                </a:path>
                <a:path w="5163185" h="2891790">
                  <a:moveTo>
                    <a:pt x="2076462" y="2885338"/>
                  </a:moveTo>
                  <a:lnTo>
                    <a:pt x="2075992" y="2884208"/>
                  </a:lnTo>
                  <a:lnTo>
                    <a:pt x="2074138" y="2882354"/>
                  </a:lnTo>
                  <a:lnTo>
                    <a:pt x="2073008" y="2881884"/>
                  </a:lnTo>
                  <a:lnTo>
                    <a:pt x="2060854" y="2881884"/>
                  </a:lnTo>
                  <a:lnTo>
                    <a:pt x="2059736" y="2882354"/>
                  </a:lnTo>
                  <a:lnTo>
                    <a:pt x="2057869" y="2884208"/>
                  </a:lnTo>
                  <a:lnTo>
                    <a:pt x="2057412" y="2885338"/>
                  </a:lnTo>
                  <a:lnTo>
                    <a:pt x="2057412" y="2887967"/>
                  </a:lnTo>
                  <a:lnTo>
                    <a:pt x="2057869" y="2889085"/>
                  </a:lnTo>
                  <a:lnTo>
                    <a:pt x="2059736" y="2890939"/>
                  </a:lnTo>
                  <a:lnTo>
                    <a:pt x="2060854" y="2891409"/>
                  </a:lnTo>
                  <a:lnTo>
                    <a:pt x="2073008" y="2891409"/>
                  </a:lnTo>
                  <a:lnTo>
                    <a:pt x="2074138" y="2890939"/>
                  </a:lnTo>
                  <a:lnTo>
                    <a:pt x="2075992" y="2889085"/>
                  </a:lnTo>
                  <a:lnTo>
                    <a:pt x="2076462" y="2887967"/>
                  </a:lnTo>
                  <a:lnTo>
                    <a:pt x="2076462" y="2885338"/>
                  </a:lnTo>
                  <a:close/>
                </a:path>
                <a:path w="5163185" h="2891790">
                  <a:moveTo>
                    <a:pt x="2076462" y="2164842"/>
                  </a:moveTo>
                  <a:lnTo>
                    <a:pt x="2075992" y="2163724"/>
                  </a:lnTo>
                  <a:lnTo>
                    <a:pt x="2074138" y="2161870"/>
                  </a:lnTo>
                  <a:lnTo>
                    <a:pt x="2073008" y="2161400"/>
                  </a:lnTo>
                  <a:lnTo>
                    <a:pt x="2060854" y="2161400"/>
                  </a:lnTo>
                  <a:lnTo>
                    <a:pt x="2059736" y="2161870"/>
                  </a:lnTo>
                  <a:lnTo>
                    <a:pt x="2057869" y="2163724"/>
                  </a:lnTo>
                  <a:lnTo>
                    <a:pt x="2057412" y="2164842"/>
                  </a:lnTo>
                  <a:lnTo>
                    <a:pt x="2057412" y="2167471"/>
                  </a:lnTo>
                  <a:lnTo>
                    <a:pt x="2057869" y="2168601"/>
                  </a:lnTo>
                  <a:lnTo>
                    <a:pt x="2059736" y="2170455"/>
                  </a:lnTo>
                  <a:lnTo>
                    <a:pt x="2060854" y="2170925"/>
                  </a:lnTo>
                  <a:lnTo>
                    <a:pt x="2073008" y="2170925"/>
                  </a:lnTo>
                  <a:lnTo>
                    <a:pt x="2074138" y="2170455"/>
                  </a:lnTo>
                  <a:lnTo>
                    <a:pt x="2075992" y="2168601"/>
                  </a:lnTo>
                  <a:lnTo>
                    <a:pt x="2076462" y="2167471"/>
                  </a:lnTo>
                  <a:lnTo>
                    <a:pt x="2076462" y="2164842"/>
                  </a:lnTo>
                  <a:close/>
                </a:path>
                <a:path w="5163185" h="2891790">
                  <a:moveTo>
                    <a:pt x="2076462" y="1444396"/>
                  </a:moveTo>
                  <a:lnTo>
                    <a:pt x="2075992" y="1443266"/>
                  </a:lnTo>
                  <a:lnTo>
                    <a:pt x="2074138" y="1441411"/>
                  </a:lnTo>
                  <a:lnTo>
                    <a:pt x="2073008" y="1440942"/>
                  </a:lnTo>
                  <a:lnTo>
                    <a:pt x="2060854" y="1440942"/>
                  </a:lnTo>
                  <a:lnTo>
                    <a:pt x="2059736" y="1441411"/>
                  </a:lnTo>
                  <a:lnTo>
                    <a:pt x="2057869" y="1443266"/>
                  </a:lnTo>
                  <a:lnTo>
                    <a:pt x="2057412" y="1444396"/>
                  </a:lnTo>
                  <a:lnTo>
                    <a:pt x="2057412" y="1447025"/>
                  </a:lnTo>
                  <a:lnTo>
                    <a:pt x="2057869" y="1448142"/>
                  </a:lnTo>
                  <a:lnTo>
                    <a:pt x="2059736" y="1449997"/>
                  </a:lnTo>
                  <a:lnTo>
                    <a:pt x="2060854" y="1450467"/>
                  </a:lnTo>
                  <a:lnTo>
                    <a:pt x="2073008" y="1450467"/>
                  </a:lnTo>
                  <a:lnTo>
                    <a:pt x="2074138" y="1449997"/>
                  </a:lnTo>
                  <a:lnTo>
                    <a:pt x="2075992" y="1448142"/>
                  </a:lnTo>
                  <a:lnTo>
                    <a:pt x="2076462" y="1447025"/>
                  </a:lnTo>
                  <a:lnTo>
                    <a:pt x="2076462" y="1444396"/>
                  </a:lnTo>
                  <a:close/>
                </a:path>
                <a:path w="5163185" h="2891790">
                  <a:moveTo>
                    <a:pt x="2076462" y="723900"/>
                  </a:moveTo>
                  <a:lnTo>
                    <a:pt x="2075992" y="722782"/>
                  </a:lnTo>
                  <a:lnTo>
                    <a:pt x="2074138" y="720928"/>
                  </a:lnTo>
                  <a:lnTo>
                    <a:pt x="2073008" y="720458"/>
                  </a:lnTo>
                  <a:lnTo>
                    <a:pt x="2060854" y="720458"/>
                  </a:lnTo>
                  <a:lnTo>
                    <a:pt x="2059736" y="720928"/>
                  </a:lnTo>
                  <a:lnTo>
                    <a:pt x="2057869" y="722782"/>
                  </a:lnTo>
                  <a:lnTo>
                    <a:pt x="2057412" y="723900"/>
                  </a:lnTo>
                  <a:lnTo>
                    <a:pt x="2057412" y="726528"/>
                  </a:lnTo>
                  <a:lnTo>
                    <a:pt x="2057869" y="727659"/>
                  </a:lnTo>
                  <a:lnTo>
                    <a:pt x="2059736" y="729513"/>
                  </a:lnTo>
                  <a:lnTo>
                    <a:pt x="2060854" y="729983"/>
                  </a:lnTo>
                  <a:lnTo>
                    <a:pt x="2073008" y="729983"/>
                  </a:lnTo>
                  <a:lnTo>
                    <a:pt x="2074138" y="729513"/>
                  </a:lnTo>
                  <a:lnTo>
                    <a:pt x="2075992" y="727659"/>
                  </a:lnTo>
                  <a:lnTo>
                    <a:pt x="2076462" y="726528"/>
                  </a:lnTo>
                  <a:lnTo>
                    <a:pt x="2076462" y="723900"/>
                  </a:lnTo>
                  <a:close/>
                </a:path>
                <a:path w="5163185" h="2891790">
                  <a:moveTo>
                    <a:pt x="2076462" y="3441"/>
                  </a:moveTo>
                  <a:lnTo>
                    <a:pt x="2075992" y="2324"/>
                  </a:lnTo>
                  <a:lnTo>
                    <a:pt x="2074138" y="457"/>
                  </a:lnTo>
                  <a:lnTo>
                    <a:pt x="2073008" y="0"/>
                  </a:lnTo>
                  <a:lnTo>
                    <a:pt x="2060854" y="0"/>
                  </a:lnTo>
                  <a:lnTo>
                    <a:pt x="2059736" y="457"/>
                  </a:lnTo>
                  <a:lnTo>
                    <a:pt x="2057869" y="2324"/>
                  </a:lnTo>
                  <a:lnTo>
                    <a:pt x="2057412" y="3441"/>
                  </a:lnTo>
                  <a:lnTo>
                    <a:pt x="2057412" y="6070"/>
                  </a:lnTo>
                  <a:lnTo>
                    <a:pt x="2057869" y="7200"/>
                  </a:lnTo>
                  <a:lnTo>
                    <a:pt x="2059736" y="9055"/>
                  </a:lnTo>
                  <a:lnTo>
                    <a:pt x="2060854" y="9525"/>
                  </a:lnTo>
                  <a:lnTo>
                    <a:pt x="2073008" y="9525"/>
                  </a:lnTo>
                  <a:lnTo>
                    <a:pt x="2074138" y="9055"/>
                  </a:lnTo>
                  <a:lnTo>
                    <a:pt x="2075992" y="7200"/>
                  </a:lnTo>
                  <a:lnTo>
                    <a:pt x="2076462" y="6070"/>
                  </a:lnTo>
                  <a:lnTo>
                    <a:pt x="2076462" y="3441"/>
                  </a:lnTo>
                  <a:close/>
                </a:path>
                <a:path w="5163185" h="2891790">
                  <a:moveTo>
                    <a:pt x="2133612" y="2885338"/>
                  </a:moveTo>
                  <a:lnTo>
                    <a:pt x="2133142" y="2884208"/>
                  </a:lnTo>
                  <a:lnTo>
                    <a:pt x="2131288" y="2882354"/>
                  </a:lnTo>
                  <a:lnTo>
                    <a:pt x="2130158" y="2881884"/>
                  </a:lnTo>
                  <a:lnTo>
                    <a:pt x="2118004" y="2881884"/>
                  </a:lnTo>
                  <a:lnTo>
                    <a:pt x="2116886" y="2882354"/>
                  </a:lnTo>
                  <a:lnTo>
                    <a:pt x="2115020" y="2884208"/>
                  </a:lnTo>
                  <a:lnTo>
                    <a:pt x="2114562" y="2885338"/>
                  </a:lnTo>
                  <a:lnTo>
                    <a:pt x="2114562" y="2887967"/>
                  </a:lnTo>
                  <a:lnTo>
                    <a:pt x="2115020" y="2889085"/>
                  </a:lnTo>
                  <a:lnTo>
                    <a:pt x="2116886" y="2890939"/>
                  </a:lnTo>
                  <a:lnTo>
                    <a:pt x="2118004" y="2891409"/>
                  </a:lnTo>
                  <a:lnTo>
                    <a:pt x="2130158" y="2891409"/>
                  </a:lnTo>
                  <a:lnTo>
                    <a:pt x="2131288" y="2890939"/>
                  </a:lnTo>
                  <a:lnTo>
                    <a:pt x="2133142" y="2889085"/>
                  </a:lnTo>
                  <a:lnTo>
                    <a:pt x="2133612" y="2887967"/>
                  </a:lnTo>
                  <a:lnTo>
                    <a:pt x="2133612" y="2885338"/>
                  </a:lnTo>
                  <a:close/>
                </a:path>
                <a:path w="5163185" h="2891790">
                  <a:moveTo>
                    <a:pt x="2133612" y="2164842"/>
                  </a:moveTo>
                  <a:lnTo>
                    <a:pt x="2133142" y="2163724"/>
                  </a:lnTo>
                  <a:lnTo>
                    <a:pt x="2131288" y="2161870"/>
                  </a:lnTo>
                  <a:lnTo>
                    <a:pt x="2130158" y="2161400"/>
                  </a:lnTo>
                  <a:lnTo>
                    <a:pt x="2118004" y="2161400"/>
                  </a:lnTo>
                  <a:lnTo>
                    <a:pt x="2116886" y="2161870"/>
                  </a:lnTo>
                  <a:lnTo>
                    <a:pt x="2115020" y="2163724"/>
                  </a:lnTo>
                  <a:lnTo>
                    <a:pt x="2114562" y="2164842"/>
                  </a:lnTo>
                  <a:lnTo>
                    <a:pt x="2114562" y="2167471"/>
                  </a:lnTo>
                  <a:lnTo>
                    <a:pt x="2115020" y="2168601"/>
                  </a:lnTo>
                  <a:lnTo>
                    <a:pt x="2116886" y="2170455"/>
                  </a:lnTo>
                  <a:lnTo>
                    <a:pt x="2118004" y="2170925"/>
                  </a:lnTo>
                  <a:lnTo>
                    <a:pt x="2130158" y="2170925"/>
                  </a:lnTo>
                  <a:lnTo>
                    <a:pt x="2131288" y="2170455"/>
                  </a:lnTo>
                  <a:lnTo>
                    <a:pt x="2133142" y="2168601"/>
                  </a:lnTo>
                  <a:lnTo>
                    <a:pt x="2133612" y="2167471"/>
                  </a:lnTo>
                  <a:lnTo>
                    <a:pt x="2133612" y="2164842"/>
                  </a:lnTo>
                  <a:close/>
                </a:path>
                <a:path w="5163185" h="2891790">
                  <a:moveTo>
                    <a:pt x="2133612" y="1444396"/>
                  </a:moveTo>
                  <a:lnTo>
                    <a:pt x="2133142" y="1443266"/>
                  </a:lnTo>
                  <a:lnTo>
                    <a:pt x="2131288" y="1441411"/>
                  </a:lnTo>
                  <a:lnTo>
                    <a:pt x="2130158" y="1440942"/>
                  </a:lnTo>
                  <a:lnTo>
                    <a:pt x="2118004" y="1440942"/>
                  </a:lnTo>
                  <a:lnTo>
                    <a:pt x="2116886" y="1441411"/>
                  </a:lnTo>
                  <a:lnTo>
                    <a:pt x="2115020" y="1443266"/>
                  </a:lnTo>
                  <a:lnTo>
                    <a:pt x="2114562" y="1444396"/>
                  </a:lnTo>
                  <a:lnTo>
                    <a:pt x="2114562" y="1447025"/>
                  </a:lnTo>
                  <a:lnTo>
                    <a:pt x="2115020" y="1448142"/>
                  </a:lnTo>
                  <a:lnTo>
                    <a:pt x="2116886" y="1449997"/>
                  </a:lnTo>
                  <a:lnTo>
                    <a:pt x="2118004" y="1450467"/>
                  </a:lnTo>
                  <a:lnTo>
                    <a:pt x="2130158" y="1450467"/>
                  </a:lnTo>
                  <a:lnTo>
                    <a:pt x="2131288" y="1449997"/>
                  </a:lnTo>
                  <a:lnTo>
                    <a:pt x="2133142" y="1448142"/>
                  </a:lnTo>
                  <a:lnTo>
                    <a:pt x="2133612" y="1447025"/>
                  </a:lnTo>
                  <a:lnTo>
                    <a:pt x="2133612" y="1444396"/>
                  </a:lnTo>
                  <a:close/>
                </a:path>
                <a:path w="5163185" h="2891790">
                  <a:moveTo>
                    <a:pt x="2133612" y="723900"/>
                  </a:moveTo>
                  <a:lnTo>
                    <a:pt x="2133142" y="722782"/>
                  </a:lnTo>
                  <a:lnTo>
                    <a:pt x="2131288" y="720928"/>
                  </a:lnTo>
                  <a:lnTo>
                    <a:pt x="2130158" y="720458"/>
                  </a:lnTo>
                  <a:lnTo>
                    <a:pt x="2118004" y="720458"/>
                  </a:lnTo>
                  <a:lnTo>
                    <a:pt x="2116886" y="720928"/>
                  </a:lnTo>
                  <a:lnTo>
                    <a:pt x="2115020" y="722782"/>
                  </a:lnTo>
                  <a:lnTo>
                    <a:pt x="2114562" y="723900"/>
                  </a:lnTo>
                  <a:lnTo>
                    <a:pt x="2114562" y="726528"/>
                  </a:lnTo>
                  <a:lnTo>
                    <a:pt x="2115020" y="727659"/>
                  </a:lnTo>
                  <a:lnTo>
                    <a:pt x="2116886" y="729513"/>
                  </a:lnTo>
                  <a:lnTo>
                    <a:pt x="2118004" y="729983"/>
                  </a:lnTo>
                  <a:lnTo>
                    <a:pt x="2130158" y="729983"/>
                  </a:lnTo>
                  <a:lnTo>
                    <a:pt x="2131288" y="729513"/>
                  </a:lnTo>
                  <a:lnTo>
                    <a:pt x="2133142" y="727659"/>
                  </a:lnTo>
                  <a:lnTo>
                    <a:pt x="2133612" y="726528"/>
                  </a:lnTo>
                  <a:lnTo>
                    <a:pt x="2133612" y="723900"/>
                  </a:lnTo>
                  <a:close/>
                </a:path>
                <a:path w="5163185" h="2891790">
                  <a:moveTo>
                    <a:pt x="2133612" y="3441"/>
                  </a:moveTo>
                  <a:lnTo>
                    <a:pt x="2133142" y="2324"/>
                  </a:lnTo>
                  <a:lnTo>
                    <a:pt x="2131288" y="457"/>
                  </a:lnTo>
                  <a:lnTo>
                    <a:pt x="2130158" y="0"/>
                  </a:lnTo>
                  <a:lnTo>
                    <a:pt x="2118004" y="0"/>
                  </a:lnTo>
                  <a:lnTo>
                    <a:pt x="2116886" y="457"/>
                  </a:lnTo>
                  <a:lnTo>
                    <a:pt x="2115020" y="2324"/>
                  </a:lnTo>
                  <a:lnTo>
                    <a:pt x="2114562" y="3441"/>
                  </a:lnTo>
                  <a:lnTo>
                    <a:pt x="2114562" y="6070"/>
                  </a:lnTo>
                  <a:lnTo>
                    <a:pt x="2115020" y="7200"/>
                  </a:lnTo>
                  <a:lnTo>
                    <a:pt x="2116886" y="9055"/>
                  </a:lnTo>
                  <a:lnTo>
                    <a:pt x="2118004" y="9525"/>
                  </a:lnTo>
                  <a:lnTo>
                    <a:pt x="2130158" y="9525"/>
                  </a:lnTo>
                  <a:lnTo>
                    <a:pt x="2131288" y="9055"/>
                  </a:lnTo>
                  <a:lnTo>
                    <a:pt x="2133142" y="7200"/>
                  </a:lnTo>
                  <a:lnTo>
                    <a:pt x="2133612" y="6070"/>
                  </a:lnTo>
                  <a:lnTo>
                    <a:pt x="2133612" y="3441"/>
                  </a:lnTo>
                  <a:close/>
                </a:path>
                <a:path w="5163185" h="2891790">
                  <a:moveTo>
                    <a:pt x="2190762" y="2885338"/>
                  </a:moveTo>
                  <a:lnTo>
                    <a:pt x="2190292" y="2884208"/>
                  </a:lnTo>
                  <a:lnTo>
                    <a:pt x="2188438" y="2882354"/>
                  </a:lnTo>
                  <a:lnTo>
                    <a:pt x="2187308" y="2881884"/>
                  </a:lnTo>
                  <a:lnTo>
                    <a:pt x="2175154" y="2881884"/>
                  </a:lnTo>
                  <a:lnTo>
                    <a:pt x="2174036" y="2882354"/>
                  </a:lnTo>
                  <a:lnTo>
                    <a:pt x="2172170" y="2884208"/>
                  </a:lnTo>
                  <a:lnTo>
                    <a:pt x="2171712" y="2885338"/>
                  </a:lnTo>
                  <a:lnTo>
                    <a:pt x="2171712" y="2887967"/>
                  </a:lnTo>
                  <a:lnTo>
                    <a:pt x="2172170" y="2889085"/>
                  </a:lnTo>
                  <a:lnTo>
                    <a:pt x="2174036" y="2890939"/>
                  </a:lnTo>
                  <a:lnTo>
                    <a:pt x="2175154" y="2891409"/>
                  </a:lnTo>
                  <a:lnTo>
                    <a:pt x="2187308" y="2891409"/>
                  </a:lnTo>
                  <a:lnTo>
                    <a:pt x="2188438" y="2890939"/>
                  </a:lnTo>
                  <a:lnTo>
                    <a:pt x="2190292" y="2889085"/>
                  </a:lnTo>
                  <a:lnTo>
                    <a:pt x="2190762" y="2887967"/>
                  </a:lnTo>
                  <a:lnTo>
                    <a:pt x="2190762" y="2885338"/>
                  </a:lnTo>
                  <a:close/>
                </a:path>
                <a:path w="5163185" h="2891790">
                  <a:moveTo>
                    <a:pt x="2190762" y="2164842"/>
                  </a:moveTo>
                  <a:lnTo>
                    <a:pt x="2190292" y="2163724"/>
                  </a:lnTo>
                  <a:lnTo>
                    <a:pt x="2188438" y="2161870"/>
                  </a:lnTo>
                  <a:lnTo>
                    <a:pt x="2187308" y="2161400"/>
                  </a:lnTo>
                  <a:lnTo>
                    <a:pt x="2175154" y="2161400"/>
                  </a:lnTo>
                  <a:lnTo>
                    <a:pt x="2174036" y="2161870"/>
                  </a:lnTo>
                  <a:lnTo>
                    <a:pt x="2172170" y="2163724"/>
                  </a:lnTo>
                  <a:lnTo>
                    <a:pt x="2171712" y="2164842"/>
                  </a:lnTo>
                  <a:lnTo>
                    <a:pt x="2171712" y="2167471"/>
                  </a:lnTo>
                  <a:lnTo>
                    <a:pt x="2172170" y="2168601"/>
                  </a:lnTo>
                  <a:lnTo>
                    <a:pt x="2174036" y="2170455"/>
                  </a:lnTo>
                  <a:lnTo>
                    <a:pt x="2175154" y="2170925"/>
                  </a:lnTo>
                  <a:lnTo>
                    <a:pt x="2187308" y="2170925"/>
                  </a:lnTo>
                  <a:lnTo>
                    <a:pt x="2188438" y="2170455"/>
                  </a:lnTo>
                  <a:lnTo>
                    <a:pt x="2190292" y="2168601"/>
                  </a:lnTo>
                  <a:lnTo>
                    <a:pt x="2190762" y="2167471"/>
                  </a:lnTo>
                  <a:lnTo>
                    <a:pt x="2190762" y="2164842"/>
                  </a:lnTo>
                  <a:close/>
                </a:path>
                <a:path w="5163185" h="2891790">
                  <a:moveTo>
                    <a:pt x="2190762" y="1444396"/>
                  </a:moveTo>
                  <a:lnTo>
                    <a:pt x="2190292" y="1443266"/>
                  </a:lnTo>
                  <a:lnTo>
                    <a:pt x="2188438" y="1441411"/>
                  </a:lnTo>
                  <a:lnTo>
                    <a:pt x="2187308" y="1440942"/>
                  </a:lnTo>
                  <a:lnTo>
                    <a:pt x="2175154" y="1440942"/>
                  </a:lnTo>
                  <a:lnTo>
                    <a:pt x="2174036" y="1441411"/>
                  </a:lnTo>
                  <a:lnTo>
                    <a:pt x="2172170" y="1443266"/>
                  </a:lnTo>
                  <a:lnTo>
                    <a:pt x="2171712" y="1444396"/>
                  </a:lnTo>
                  <a:lnTo>
                    <a:pt x="2171712" y="1447025"/>
                  </a:lnTo>
                  <a:lnTo>
                    <a:pt x="2172170" y="1448142"/>
                  </a:lnTo>
                  <a:lnTo>
                    <a:pt x="2174036" y="1449997"/>
                  </a:lnTo>
                  <a:lnTo>
                    <a:pt x="2175154" y="1450467"/>
                  </a:lnTo>
                  <a:lnTo>
                    <a:pt x="2187308" y="1450467"/>
                  </a:lnTo>
                  <a:lnTo>
                    <a:pt x="2188438" y="1449997"/>
                  </a:lnTo>
                  <a:lnTo>
                    <a:pt x="2190292" y="1448142"/>
                  </a:lnTo>
                  <a:lnTo>
                    <a:pt x="2190762" y="1447025"/>
                  </a:lnTo>
                  <a:lnTo>
                    <a:pt x="2190762" y="1444396"/>
                  </a:lnTo>
                  <a:close/>
                </a:path>
                <a:path w="5163185" h="2891790">
                  <a:moveTo>
                    <a:pt x="2190762" y="723900"/>
                  </a:moveTo>
                  <a:lnTo>
                    <a:pt x="2190292" y="722782"/>
                  </a:lnTo>
                  <a:lnTo>
                    <a:pt x="2188438" y="720928"/>
                  </a:lnTo>
                  <a:lnTo>
                    <a:pt x="2187308" y="720458"/>
                  </a:lnTo>
                  <a:lnTo>
                    <a:pt x="2175154" y="720458"/>
                  </a:lnTo>
                  <a:lnTo>
                    <a:pt x="2174036" y="720928"/>
                  </a:lnTo>
                  <a:lnTo>
                    <a:pt x="2172170" y="722782"/>
                  </a:lnTo>
                  <a:lnTo>
                    <a:pt x="2171712" y="723900"/>
                  </a:lnTo>
                  <a:lnTo>
                    <a:pt x="2171712" y="726528"/>
                  </a:lnTo>
                  <a:lnTo>
                    <a:pt x="2172170" y="727659"/>
                  </a:lnTo>
                  <a:lnTo>
                    <a:pt x="2174036" y="729513"/>
                  </a:lnTo>
                  <a:lnTo>
                    <a:pt x="2175154" y="729983"/>
                  </a:lnTo>
                  <a:lnTo>
                    <a:pt x="2187308" y="729983"/>
                  </a:lnTo>
                  <a:lnTo>
                    <a:pt x="2188438" y="729513"/>
                  </a:lnTo>
                  <a:lnTo>
                    <a:pt x="2190292" y="727659"/>
                  </a:lnTo>
                  <a:lnTo>
                    <a:pt x="2190762" y="726528"/>
                  </a:lnTo>
                  <a:lnTo>
                    <a:pt x="2190762" y="723900"/>
                  </a:lnTo>
                  <a:close/>
                </a:path>
                <a:path w="5163185" h="2891790">
                  <a:moveTo>
                    <a:pt x="2190762" y="3441"/>
                  </a:moveTo>
                  <a:lnTo>
                    <a:pt x="2190292" y="2324"/>
                  </a:lnTo>
                  <a:lnTo>
                    <a:pt x="2188438" y="457"/>
                  </a:lnTo>
                  <a:lnTo>
                    <a:pt x="2187308" y="0"/>
                  </a:lnTo>
                  <a:lnTo>
                    <a:pt x="2175154" y="0"/>
                  </a:lnTo>
                  <a:lnTo>
                    <a:pt x="2174036" y="457"/>
                  </a:lnTo>
                  <a:lnTo>
                    <a:pt x="2172170" y="2324"/>
                  </a:lnTo>
                  <a:lnTo>
                    <a:pt x="2171712" y="3441"/>
                  </a:lnTo>
                  <a:lnTo>
                    <a:pt x="2171712" y="6070"/>
                  </a:lnTo>
                  <a:lnTo>
                    <a:pt x="2172170" y="7200"/>
                  </a:lnTo>
                  <a:lnTo>
                    <a:pt x="2174036" y="9055"/>
                  </a:lnTo>
                  <a:lnTo>
                    <a:pt x="2175154" y="9525"/>
                  </a:lnTo>
                  <a:lnTo>
                    <a:pt x="2187308" y="9525"/>
                  </a:lnTo>
                  <a:lnTo>
                    <a:pt x="2188438" y="9055"/>
                  </a:lnTo>
                  <a:lnTo>
                    <a:pt x="2190292" y="7200"/>
                  </a:lnTo>
                  <a:lnTo>
                    <a:pt x="2190762" y="6070"/>
                  </a:lnTo>
                  <a:lnTo>
                    <a:pt x="2190762" y="3441"/>
                  </a:lnTo>
                  <a:close/>
                </a:path>
                <a:path w="5163185" h="2891790">
                  <a:moveTo>
                    <a:pt x="2247912" y="2885338"/>
                  </a:moveTo>
                  <a:lnTo>
                    <a:pt x="2247442" y="2884208"/>
                  </a:lnTo>
                  <a:lnTo>
                    <a:pt x="2245588" y="2882354"/>
                  </a:lnTo>
                  <a:lnTo>
                    <a:pt x="2244458" y="2881884"/>
                  </a:lnTo>
                  <a:lnTo>
                    <a:pt x="2232304" y="2881884"/>
                  </a:lnTo>
                  <a:lnTo>
                    <a:pt x="2231186" y="2882354"/>
                  </a:lnTo>
                  <a:lnTo>
                    <a:pt x="2229320" y="2884208"/>
                  </a:lnTo>
                  <a:lnTo>
                    <a:pt x="2228862" y="2885338"/>
                  </a:lnTo>
                  <a:lnTo>
                    <a:pt x="2228862" y="2887967"/>
                  </a:lnTo>
                  <a:lnTo>
                    <a:pt x="2229320" y="2889085"/>
                  </a:lnTo>
                  <a:lnTo>
                    <a:pt x="2231186" y="2890939"/>
                  </a:lnTo>
                  <a:lnTo>
                    <a:pt x="2232304" y="2891409"/>
                  </a:lnTo>
                  <a:lnTo>
                    <a:pt x="2244458" y="2891409"/>
                  </a:lnTo>
                  <a:lnTo>
                    <a:pt x="2245588" y="2890939"/>
                  </a:lnTo>
                  <a:lnTo>
                    <a:pt x="2247442" y="2889085"/>
                  </a:lnTo>
                  <a:lnTo>
                    <a:pt x="2247912" y="2887967"/>
                  </a:lnTo>
                  <a:lnTo>
                    <a:pt x="2247912" y="2885338"/>
                  </a:lnTo>
                  <a:close/>
                </a:path>
                <a:path w="5163185" h="2891790">
                  <a:moveTo>
                    <a:pt x="2247912" y="2164842"/>
                  </a:moveTo>
                  <a:lnTo>
                    <a:pt x="2247442" y="2163724"/>
                  </a:lnTo>
                  <a:lnTo>
                    <a:pt x="2245588" y="2161870"/>
                  </a:lnTo>
                  <a:lnTo>
                    <a:pt x="2244458" y="2161400"/>
                  </a:lnTo>
                  <a:lnTo>
                    <a:pt x="2232304" y="2161400"/>
                  </a:lnTo>
                  <a:lnTo>
                    <a:pt x="2231186" y="2161870"/>
                  </a:lnTo>
                  <a:lnTo>
                    <a:pt x="2229320" y="2163724"/>
                  </a:lnTo>
                  <a:lnTo>
                    <a:pt x="2228862" y="2164842"/>
                  </a:lnTo>
                  <a:lnTo>
                    <a:pt x="2228862" y="2167471"/>
                  </a:lnTo>
                  <a:lnTo>
                    <a:pt x="2229320" y="2168601"/>
                  </a:lnTo>
                  <a:lnTo>
                    <a:pt x="2231186" y="2170455"/>
                  </a:lnTo>
                  <a:lnTo>
                    <a:pt x="2232304" y="2170925"/>
                  </a:lnTo>
                  <a:lnTo>
                    <a:pt x="2244458" y="2170925"/>
                  </a:lnTo>
                  <a:lnTo>
                    <a:pt x="2245588" y="2170455"/>
                  </a:lnTo>
                  <a:lnTo>
                    <a:pt x="2247442" y="2168601"/>
                  </a:lnTo>
                  <a:lnTo>
                    <a:pt x="2247912" y="2167471"/>
                  </a:lnTo>
                  <a:lnTo>
                    <a:pt x="2247912" y="2164842"/>
                  </a:lnTo>
                  <a:close/>
                </a:path>
                <a:path w="5163185" h="2891790">
                  <a:moveTo>
                    <a:pt x="2247912" y="1444396"/>
                  </a:moveTo>
                  <a:lnTo>
                    <a:pt x="2247442" y="1443266"/>
                  </a:lnTo>
                  <a:lnTo>
                    <a:pt x="2245588" y="1441411"/>
                  </a:lnTo>
                  <a:lnTo>
                    <a:pt x="2244458" y="1440942"/>
                  </a:lnTo>
                  <a:lnTo>
                    <a:pt x="2232304" y="1440942"/>
                  </a:lnTo>
                  <a:lnTo>
                    <a:pt x="2231186" y="1441411"/>
                  </a:lnTo>
                  <a:lnTo>
                    <a:pt x="2229320" y="1443266"/>
                  </a:lnTo>
                  <a:lnTo>
                    <a:pt x="2228862" y="1444396"/>
                  </a:lnTo>
                  <a:lnTo>
                    <a:pt x="2228862" y="1447025"/>
                  </a:lnTo>
                  <a:lnTo>
                    <a:pt x="2229320" y="1448142"/>
                  </a:lnTo>
                  <a:lnTo>
                    <a:pt x="2231186" y="1449997"/>
                  </a:lnTo>
                  <a:lnTo>
                    <a:pt x="2232304" y="1450467"/>
                  </a:lnTo>
                  <a:lnTo>
                    <a:pt x="2244458" y="1450467"/>
                  </a:lnTo>
                  <a:lnTo>
                    <a:pt x="2245588" y="1449997"/>
                  </a:lnTo>
                  <a:lnTo>
                    <a:pt x="2247442" y="1448142"/>
                  </a:lnTo>
                  <a:lnTo>
                    <a:pt x="2247912" y="1447025"/>
                  </a:lnTo>
                  <a:lnTo>
                    <a:pt x="2247912" y="1444396"/>
                  </a:lnTo>
                  <a:close/>
                </a:path>
                <a:path w="5163185" h="2891790">
                  <a:moveTo>
                    <a:pt x="2247912" y="723900"/>
                  </a:moveTo>
                  <a:lnTo>
                    <a:pt x="2247442" y="722782"/>
                  </a:lnTo>
                  <a:lnTo>
                    <a:pt x="2245588" y="720928"/>
                  </a:lnTo>
                  <a:lnTo>
                    <a:pt x="2244458" y="720458"/>
                  </a:lnTo>
                  <a:lnTo>
                    <a:pt x="2232304" y="720458"/>
                  </a:lnTo>
                  <a:lnTo>
                    <a:pt x="2231186" y="720928"/>
                  </a:lnTo>
                  <a:lnTo>
                    <a:pt x="2229320" y="722782"/>
                  </a:lnTo>
                  <a:lnTo>
                    <a:pt x="2228862" y="723900"/>
                  </a:lnTo>
                  <a:lnTo>
                    <a:pt x="2228862" y="726528"/>
                  </a:lnTo>
                  <a:lnTo>
                    <a:pt x="2229320" y="727659"/>
                  </a:lnTo>
                  <a:lnTo>
                    <a:pt x="2231186" y="729513"/>
                  </a:lnTo>
                  <a:lnTo>
                    <a:pt x="2232304" y="729983"/>
                  </a:lnTo>
                  <a:lnTo>
                    <a:pt x="2244458" y="729983"/>
                  </a:lnTo>
                  <a:lnTo>
                    <a:pt x="2245588" y="729513"/>
                  </a:lnTo>
                  <a:lnTo>
                    <a:pt x="2247442" y="727659"/>
                  </a:lnTo>
                  <a:lnTo>
                    <a:pt x="2247912" y="726528"/>
                  </a:lnTo>
                  <a:lnTo>
                    <a:pt x="2247912" y="723900"/>
                  </a:lnTo>
                  <a:close/>
                </a:path>
                <a:path w="5163185" h="2891790">
                  <a:moveTo>
                    <a:pt x="2247912" y="3441"/>
                  </a:moveTo>
                  <a:lnTo>
                    <a:pt x="2247442" y="2324"/>
                  </a:lnTo>
                  <a:lnTo>
                    <a:pt x="2245588" y="457"/>
                  </a:lnTo>
                  <a:lnTo>
                    <a:pt x="2244458" y="0"/>
                  </a:lnTo>
                  <a:lnTo>
                    <a:pt x="2232304" y="0"/>
                  </a:lnTo>
                  <a:lnTo>
                    <a:pt x="2231186" y="457"/>
                  </a:lnTo>
                  <a:lnTo>
                    <a:pt x="2229320" y="2324"/>
                  </a:lnTo>
                  <a:lnTo>
                    <a:pt x="2228862" y="3441"/>
                  </a:lnTo>
                  <a:lnTo>
                    <a:pt x="2228862" y="6070"/>
                  </a:lnTo>
                  <a:lnTo>
                    <a:pt x="2229320" y="7200"/>
                  </a:lnTo>
                  <a:lnTo>
                    <a:pt x="2231186" y="9055"/>
                  </a:lnTo>
                  <a:lnTo>
                    <a:pt x="2232304" y="9525"/>
                  </a:lnTo>
                  <a:lnTo>
                    <a:pt x="2244458" y="9525"/>
                  </a:lnTo>
                  <a:lnTo>
                    <a:pt x="2245588" y="9055"/>
                  </a:lnTo>
                  <a:lnTo>
                    <a:pt x="2247442" y="7200"/>
                  </a:lnTo>
                  <a:lnTo>
                    <a:pt x="2247912" y="6070"/>
                  </a:lnTo>
                  <a:lnTo>
                    <a:pt x="2247912" y="3441"/>
                  </a:lnTo>
                  <a:close/>
                </a:path>
                <a:path w="5163185" h="2891790">
                  <a:moveTo>
                    <a:pt x="2305062" y="2885338"/>
                  </a:moveTo>
                  <a:lnTo>
                    <a:pt x="2304592" y="2884208"/>
                  </a:lnTo>
                  <a:lnTo>
                    <a:pt x="2302738" y="2882354"/>
                  </a:lnTo>
                  <a:lnTo>
                    <a:pt x="2301608" y="2881884"/>
                  </a:lnTo>
                  <a:lnTo>
                    <a:pt x="2289454" y="2881884"/>
                  </a:lnTo>
                  <a:lnTo>
                    <a:pt x="2288336" y="2882354"/>
                  </a:lnTo>
                  <a:lnTo>
                    <a:pt x="2286470" y="2884208"/>
                  </a:lnTo>
                  <a:lnTo>
                    <a:pt x="2286012" y="2885338"/>
                  </a:lnTo>
                  <a:lnTo>
                    <a:pt x="2286012" y="2887967"/>
                  </a:lnTo>
                  <a:lnTo>
                    <a:pt x="2286470" y="2889085"/>
                  </a:lnTo>
                  <a:lnTo>
                    <a:pt x="2288336" y="2890939"/>
                  </a:lnTo>
                  <a:lnTo>
                    <a:pt x="2289454" y="2891409"/>
                  </a:lnTo>
                  <a:lnTo>
                    <a:pt x="2301608" y="2891409"/>
                  </a:lnTo>
                  <a:lnTo>
                    <a:pt x="2302738" y="2890939"/>
                  </a:lnTo>
                  <a:lnTo>
                    <a:pt x="2304592" y="2889085"/>
                  </a:lnTo>
                  <a:lnTo>
                    <a:pt x="2305062" y="2887967"/>
                  </a:lnTo>
                  <a:lnTo>
                    <a:pt x="2305062" y="2885338"/>
                  </a:lnTo>
                  <a:close/>
                </a:path>
                <a:path w="5163185" h="2891790">
                  <a:moveTo>
                    <a:pt x="2305062" y="2164842"/>
                  </a:moveTo>
                  <a:lnTo>
                    <a:pt x="2304592" y="2163724"/>
                  </a:lnTo>
                  <a:lnTo>
                    <a:pt x="2302738" y="2161870"/>
                  </a:lnTo>
                  <a:lnTo>
                    <a:pt x="2301608" y="2161400"/>
                  </a:lnTo>
                  <a:lnTo>
                    <a:pt x="2289454" y="2161400"/>
                  </a:lnTo>
                  <a:lnTo>
                    <a:pt x="2288336" y="2161870"/>
                  </a:lnTo>
                  <a:lnTo>
                    <a:pt x="2286470" y="2163724"/>
                  </a:lnTo>
                  <a:lnTo>
                    <a:pt x="2286012" y="2164842"/>
                  </a:lnTo>
                  <a:lnTo>
                    <a:pt x="2286012" y="2167471"/>
                  </a:lnTo>
                  <a:lnTo>
                    <a:pt x="2286470" y="2168601"/>
                  </a:lnTo>
                  <a:lnTo>
                    <a:pt x="2288336" y="2170455"/>
                  </a:lnTo>
                  <a:lnTo>
                    <a:pt x="2289454" y="2170925"/>
                  </a:lnTo>
                  <a:lnTo>
                    <a:pt x="2301608" y="2170925"/>
                  </a:lnTo>
                  <a:lnTo>
                    <a:pt x="2302738" y="2170455"/>
                  </a:lnTo>
                  <a:lnTo>
                    <a:pt x="2304592" y="2168601"/>
                  </a:lnTo>
                  <a:lnTo>
                    <a:pt x="2305062" y="2167471"/>
                  </a:lnTo>
                  <a:lnTo>
                    <a:pt x="2305062" y="2164842"/>
                  </a:lnTo>
                  <a:close/>
                </a:path>
                <a:path w="5163185" h="2891790">
                  <a:moveTo>
                    <a:pt x="2305062" y="1444396"/>
                  </a:moveTo>
                  <a:lnTo>
                    <a:pt x="2304592" y="1443266"/>
                  </a:lnTo>
                  <a:lnTo>
                    <a:pt x="2302738" y="1441411"/>
                  </a:lnTo>
                  <a:lnTo>
                    <a:pt x="2301608" y="1440942"/>
                  </a:lnTo>
                  <a:lnTo>
                    <a:pt x="2289454" y="1440942"/>
                  </a:lnTo>
                  <a:lnTo>
                    <a:pt x="2288336" y="1441411"/>
                  </a:lnTo>
                  <a:lnTo>
                    <a:pt x="2286470" y="1443266"/>
                  </a:lnTo>
                  <a:lnTo>
                    <a:pt x="2286012" y="1444396"/>
                  </a:lnTo>
                  <a:lnTo>
                    <a:pt x="2286012" y="1447025"/>
                  </a:lnTo>
                  <a:lnTo>
                    <a:pt x="2286470" y="1448142"/>
                  </a:lnTo>
                  <a:lnTo>
                    <a:pt x="2288336" y="1449997"/>
                  </a:lnTo>
                  <a:lnTo>
                    <a:pt x="2289454" y="1450467"/>
                  </a:lnTo>
                  <a:lnTo>
                    <a:pt x="2301608" y="1450467"/>
                  </a:lnTo>
                  <a:lnTo>
                    <a:pt x="2302738" y="1449997"/>
                  </a:lnTo>
                  <a:lnTo>
                    <a:pt x="2304592" y="1448142"/>
                  </a:lnTo>
                  <a:lnTo>
                    <a:pt x="2305062" y="1447025"/>
                  </a:lnTo>
                  <a:lnTo>
                    <a:pt x="2305062" y="1444396"/>
                  </a:lnTo>
                  <a:close/>
                </a:path>
                <a:path w="5163185" h="2891790">
                  <a:moveTo>
                    <a:pt x="2305062" y="723900"/>
                  </a:moveTo>
                  <a:lnTo>
                    <a:pt x="2304592" y="722782"/>
                  </a:lnTo>
                  <a:lnTo>
                    <a:pt x="2302738" y="720928"/>
                  </a:lnTo>
                  <a:lnTo>
                    <a:pt x="2301608" y="720458"/>
                  </a:lnTo>
                  <a:lnTo>
                    <a:pt x="2289454" y="720458"/>
                  </a:lnTo>
                  <a:lnTo>
                    <a:pt x="2288336" y="720928"/>
                  </a:lnTo>
                  <a:lnTo>
                    <a:pt x="2286470" y="722782"/>
                  </a:lnTo>
                  <a:lnTo>
                    <a:pt x="2286012" y="723900"/>
                  </a:lnTo>
                  <a:lnTo>
                    <a:pt x="2286012" y="726528"/>
                  </a:lnTo>
                  <a:lnTo>
                    <a:pt x="2286470" y="727659"/>
                  </a:lnTo>
                  <a:lnTo>
                    <a:pt x="2288336" y="729513"/>
                  </a:lnTo>
                  <a:lnTo>
                    <a:pt x="2289454" y="729983"/>
                  </a:lnTo>
                  <a:lnTo>
                    <a:pt x="2301608" y="729983"/>
                  </a:lnTo>
                  <a:lnTo>
                    <a:pt x="2302738" y="729513"/>
                  </a:lnTo>
                  <a:lnTo>
                    <a:pt x="2304592" y="727659"/>
                  </a:lnTo>
                  <a:lnTo>
                    <a:pt x="2305062" y="726528"/>
                  </a:lnTo>
                  <a:lnTo>
                    <a:pt x="2305062" y="723900"/>
                  </a:lnTo>
                  <a:close/>
                </a:path>
                <a:path w="5163185" h="2891790">
                  <a:moveTo>
                    <a:pt x="2305062" y="3441"/>
                  </a:moveTo>
                  <a:lnTo>
                    <a:pt x="2304592" y="2324"/>
                  </a:lnTo>
                  <a:lnTo>
                    <a:pt x="2302738" y="457"/>
                  </a:lnTo>
                  <a:lnTo>
                    <a:pt x="2301608" y="0"/>
                  </a:lnTo>
                  <a:lnTo>
                    <a:pt x="2289454" y="0"/>
                  </a:lnTo>
                  <a:lnTo>
                    <a:pt x="2288336" y="457"/>
                  </a:lnTo>
                  <a:lnTo>
                    <a:pt x="2286470" y="2324"/>
                  </a:lnTo>
                  <a:lnTo>
                    <a:pt x="2286012" y="3441"/>
                  </a:lnTo>
                  <a:lnTo>
                    <a:pt x="2286012" y="6070"/>
                  </a:lnTo>
                  <a:lnTo>
                    <a:pt x="2286470" y="7200"/>
                  </a:lnTo>
                  <a:lnTo>
                    <a:pt x="2288336" y="9055"/>
                  </a:lnTo>
                  <a:lnTo>
                    <a:pt x="2289454" y="9525"/>
                  </a:lnTo>
                  <a:lnTo>
                    <a:pt x="2301608" y="9525"/>
                  </a:lnTo>
                  <a:lnTo>
                    <a:pt x="2302738" y="9055"/>
                  </a:lnTo>
                  <a:lnTo>
                    <a:pt x="2304592" y="7200"/>
                  </a:lnTo>
                  <a:lnTo>
                    <a:pt x="2305062" y="6070"/>
                  </a:lnTo>
                  <a:lnTo>
                    <a:pt x="2305062" y="3441"/>
                  </a:lnTo>
                  <a:close/>
                </a:path>
                <a:path w="5163185" h="2891790">
                  <a:moveTo>
                    <a:pt x="2362212" y="2885338"/>
                  </a:moveTo>
                  <a:lnTo>
                    <a:pt x="2361742" y="2884208"/>
                  </a:lnTo>
                  <a:lnTo>
                    <a:pt x="2359888" y="2882354"/>
                  </a:lnTo>
                  <a:lnTo>
                    <a:pt x="2358758" y="2881884"/>
                  </a:lnTo>
                  <a:lnTo>
                    <a:pt x="2346604" y="2881884"/>
                  </a:lnTo>
                  <a:lnTo>
                    <a:pt x="2345486" y="2882354"/>
                  </a:lnTo>
                  <a:lnTo>
                    <a:pt x="2343620" y="2884208"/>
                  </a:lnTo>
                  <a:lnTo>
                    <a:pt x="2343162" y="2885338"/>
                  </a:lnTo>
                  <a:lnTo>
                    <a:pt x="2343162" y="2887967"/>
                  </a:lnTo>
                  <a:lnTo>
                    <a:pt x="2343620" y="2889085"/>
                  </a:lnTo>
                  <a:lnTo>
                    <a:pt x="2345486" y="2890939"/>
                  </a:lnTo>
                  <a:lnTo>
                    <a:pt x="2346604" y="2891409"/>
                  </a:lnTo>
                  <a:lnTo>
                    <a:pt x="2358758" y="2891409"/>
                  </a:lnTo>
                  <a:lnTo>
                    <a:pt x="2359888" y="2890939"/>
                  </a:lnTo>
                  <a:lnTo>
                    <a:pt x="2361742" y="2889085"/>
                  </a:lnTo>
                  <a:lnTo>
                    <a:pt x="2362212" y="2887967"/>
                  </a:lnTo>
                  <a:lnTo>
                    <a:pt x="2362212" y="2885338"/>
                  </a:lnTo>
                  <a:close/>
                </a:path>
                <a:path w="5163185" h="2891790">
                  <a:moveTo>
                    <a:pt x="2362212" y="2164842"/>
                  </a:moveTo>
                  <a:lnTo>
                    <a:pt x="2361742" y="2163724"/>
                  </a:lnTo>
                  <a:lnTo>
                    <a:pt x="2359888" y="2161870"/>
                  </a:lnTo>
                  <a:lnTo>
                    <a:pt x="2358758" y="2161400"/>
                  </a:lnTo>
                  <a:lnTo>
                    <a:pt x="2346604" y="2161400"/>
                  </a:lnTo>
                  <a:lnTo>
                    <a:pt x="2345486" y="2161870"/>
                  </a:lnTo>
                  <a:lnTo>
                    <a:pt x="2343620" y="2163724"/>
                  </a:lnTo>
                  <a:lnTo>
                    <a:pt x="2343162" y="2164842"/>
                  </a:lnTo>
                  <a:lnTo>
                    <a:pt x="2343162" y="2167471"/>
                  </a:lnTo>
                  <a:lnTo>
                    <a:pt x="2343620" y="2168601"/>
                  </a:lnTo>
                  <a:lnTo>
                    <a:pt x="2345486" y="2170455"/>
                  </a:lnTo>
                  <a:lnTo>
                    <a:pt x="2346604" y="2170925"/>
                  </a:lnTo>
                  <a:lnTo>
                    <a:pt x="2358758" y="2170925"/>
                  </a:lnTo>
                  <a:lnTo>
                    <a:pt x="2359888" y="2170455"/>
                  </a:lnTo>
                  <a:lnTo>
                    <a:pt x="2361742" y="2168601"/>
                  </a:lnTo>
                  <a:lnTo>
                    <a:pt x="2362212" y="2167471"/>
                  </a:lnTo>
                  <a:lnTo>
                    <a:pt x="2362212" y="2164842"/>
                  </a:lnTo>
                  <a:close/>
                </a:path>
                <a:path w="5163185" h="2891790">
                  <a:moveTo>
                    <a:pt x="2362212" y="1444396"/>
                  </a:moveTo>
                  <a:lnTo>
                    <a:pt x="2361742" y="1443266"/>
                  </a:lnTo>
                  <a:lnTo>
                    <a:pt x="2359888" y="1441411"/>
                  </a:lnTo>
                  <a:lnTo>
                    <a:pt x="2358758" y="1440942"/>
                  </a:lnTo>
                  <a:lnTo>
                    <a:pt x="2346604" y="1440942"/>
                  </a:lnTo>
                  <a:lnTo>
                    <a:pt x="2345486" y="1441411"/>
                  </a:lnTo>
                  <a:lnTo>
                    <a:pt x="2343620" y="1443266"/>
                  </a:lnTo>
                  <a:lnTo>
                    <a:pt x="2343162" y="1444396"/>
                  </a:lnTo>
                  <a:lnTo>
                    <a:pt x="2343162" y="1447025"/>
                  </a:lnTo>
                  <a:lnTo>
                    <a:pt x="2343620" y="1448142"/>
                  </a:lnTo>
                  <a:lnTo>
                    <a:pt x="2345486" y="1449997"/>
                  </a:lnTo>
                  <a:lnTo>
                    <a:pt x="2346604" y="1450467"/>
                  </a:lnTo>
                  <a:lnTo>
                    <a:pt x="2358758" y="1450467"/>
                  </a:lnTo>
                  <a:lnTo>
                    <a:pt x="2359888" y="1449997"/>
                  </a:lnTo>
                  <a:lnTo>
                    <a:pt x="2361742" y="1448142"/>
                  </a:lnTo>
                  <a:lnTo>
                    <a:pt x="2362212" y="1447025"/>
                  </a:lnTo>
                  <a:lnTo>
                    <a:pt x="2362212" y="1444396"/>
                  </a:lnTo>
                  <a:close/>
                </a:path>
                <a:path w="5163185" h="2891790">
                  <a:moveTo>
                    <a:pt x="2362212" y="723900"/>
                  </a:moveTo>
                  <a:lnTo>
                    <a:pt x="2361742" y="722782"/>
                  </a:lnTo>
                  <a:lnTo>
                    <a:pt x="2359888" y="720928"/>
                  </a:lnTo>
                  <a:lnTo>
                    <a:pt x="2358758" y="720458"/>
                  </a:lnTo>
                  <a:lnTo>
                    <a:pt x="2346604" y="720458"/>
                  </a:lnTo>
                  <a:lnTo>
                    <a:pt x="2345486" y="720928"/>
                  </a:lnTo>
                  <a:lnTo>
                    <a:pt x="2343620" y="722782"/>
                  </a:lnTo>
                  <a:lnTo>
                    <a:pt x="2343162" y="723900"/>
                  </a:lnTo>
                  <a:lnTo>
                    <a:pt x="2343162" y="726528"/>
                  </a:lnTo>
                  <a:lnTo>
                    <a:pt x="2343620" y="727659"/>
                  </a:lnTo>
                  <a:lnTo>
                    <a:pt x="2345486" y="729513"/>
                  </a:lnTo>
                  <a:lnTo>
                    <a:pt x="2346604" y="729983"/>
                  </a:lnTo>
                  <a:lnTo>
                    <a:pt x="2358758" y="729983"/>
                  </a:lnTo>
                  <a:lnTo>
                    <a:pt x="2359888" y="729513"/>
                  </a:lnTo>
                  <a:lnTo>
                    <a:pt x="2361742" y="727659"/>
                  </a:lnTo>
                  <a:lnTo>
                    <a:pt x="2362212" y="726528"/>
                  </a:lnTo>
                  <a:lnTo>
                    <a:pt x="2362212" y="723900"/>
                  </a:lnTo>
                  <a:close/>
                </a:path>
                <a:path w="5163185" h="2891790">
                  <a:moveTo>
                    <a:pt x="2362212" y="3441"/>
                  </a:moveTo>
                  <a:lnTo>
                    <a:pt x="2361742" y="2324"/>
                  </a:lnTo>
                  <a:lnTo>
                    <a:pt x="2359888" y="457"/>
                  </a:lnTo>
                  <a:lnTo>
                    <a:pt x="2358758" y="0"/>
                  </a:lnTo>
                  <a:lnTo>
                    <a:pt x="2346604" y="0"/>
                  </a:lnTo>
                  <a:lnTo>
                    <a:pt x="2345486" y="457"/>
                  </a:lnTo>
                  <a:lnTo>
                    <a:pt x="2343620" y="2324"/>
                  </a:lnTo>
                  <a:lnTo>
                    <a:pt x="2343162" y="3441"/>
                  </a:lnTo>
                  <a:lnTo>
                    <a:pt x="2343162" y="6070"/>
                  </a:lnTo>
                  <a:lnTo>
                    <a:pt x="2343620" y="7200"/>
                  </a:lnTo>
                  <a:lnTo>
                    <a:pt x="2345486" y="9055"/>
                  </a:lnTo>
                  <a:lnTo>
                    <a:pt x="2346604" y="9525"/>
                  </a:lnTo>
                  <a:lnTo>
                    <a:pt x="2358758" y="9525"/>
                  </a:lnTo>
                  <a:lnTo>
                    <a:pt x="2359888" y="9055"/>
                  </a:lnTo>
                  <a:lnTo>
                    <a:pt x="2361742" y="7200"/>
                  </a:lnTo>
                  <a:lnTo>
                    <a:pt x="2362212" y="6070"/>
                  </a:lnTo>
                  <a:lnTo>
                    <a:pt x="2362212" y="3441"/>
                  </a:lnTo>
                  <a:close/>
                </a:path>
                <a:path w="5163185" h="2891790">
                  <a:moveTo>
                    <a:pt x="2419362" y="2885338"/>
                  </a:moveTo>
                  <a:lnTo>
                    <a:pt x="2418892" y="2884208"/>
                  </a:lnTo>
                  <a:lnTo>
                    <a:pt x="2417038" y="2882354"/>
                  </a:lnTo>
                  <a:lnTo>
                    <a:pt x="2415908" y="2881884"/>
                  </a:lnTo>
                  <a:lnTo>
                    <a:pt x="2403754" y="2881884"/>
                  </a:lnTo>
                  <a:lnTo>
                    <a:pt x="2402636" y="2882354"/>
                  </a:lnTo>
                  <a:lnTo>
                    <a:pt x="2400770" y="2884208"/>
                  </a:lnTo>
                  <a:lnTo>
                    <a:pt x="2400312" y="2885338"/>
                  </a:lnTo>
                  <a:lnTo>
                    <a:pt x="2400312" y="2887967"/>
                  </a:lnTo>
                  <a:lnTo>
                    <a:pt x="2400770" y="2889085"/>
                  </a:lnTo>
                  <a:lnTo>
                    <a:pt x="2402636" y="2890939"/>
                  </a:lnTo>
                  <a:lnTo>
                    <a:pt x="2403754" y="2891409"/>
                  </a:lnTo>
                  <a:lnTo>
                    <a:pt x="2415908" y="2891409"/>
                  </a:lnTo>
                  <a:lnTo>
                    <a:pt x="2417038" y="2890939"/>
                  </a:lnTo>
                  <a:lnTo>
                    <a:pt x="2418892" y="2889085"/>
                  </a:lnTo>
                  <a:lnTo>
                    <a:pt x="2419362" y="2887967"/>
                  </a:lnTo>
                  <a:lnTo>
                    <a:pt x="2419362" y="2885338"/>
                  </a:lnTo>
                  <a:close/>
                </a:path>
                <a:path w="5163185" h="2891790">
                  <a:moveTo>
                    <a:pt x="2419362" y="2164842"/>
                  </a:moveTo>
                  <a:lnTo>
                    <a:pt x="2418892" y="2163724"/>
                  </a:lnTo>
                  <a:lnTo>
                    <a:pt x="2417038" y="2161870"/>
                  </a:lnTo>
                  <a:lnTo>
                    <a:pt x="2415908" y="2161400"/>
                  </a:lnTo>
                  <a:lnTo>
                    <a:pt x="2403754" y="2161400"/>
                  </a:lnTo>
                  <a:lnTo>
                    <a:pt x="2402636" y="2161870"/>
                  </a:lnTo>
                  <a:lnTo>
                    <a:pt x="2400770" y="2163724"/>
                  </a:lnTo>
                  <a:lnTo>
                    <a:pt x="2400312" y="2164842"/>
                  </a:lnTo>
                  <a:lnTo>
                    <a:pt x="2400312" y="2167471"/>
                  </a:lnTo>
                  <a:lnTo>
                    <a:pt x="2400770" y="2168601"/>
                  </a:lnTo>
                  <a:lnTo>
                    <a:pt x="2402636" y="2170455"/>
                  </a:lnTo>
                  <a:lnTo>
                    <a:pt x="2403754" y="2170925"/>
                  </a:lnTo>
                  <a:lnTo>
                    <a:pt x="2415908" y="2170925"/>
                  </a:lnTo>
                  <a:lnTo>
                    <a:pt x="2417038" y="2170455"/>
                  </a:lnTo>
                  <a:lnTo>
                    <a:pt x="2418892" y="2168601"/>
                  </a:lnTo>
                  <a:lnTo>
                    <a:pt x="2419362" y="2167471"/>
                  </a:lnTo>
                  <a:lnTo>
                    <a:pt x="2419362" y="2164842"/>
                  </a:lnTo>
                  <a:close/>
                </a:path>
                <a:path w="5163185" h="2891790">
                  <a:moveTo>
                    <a:pt x="2419362" y="1444396"/>
                  </a:moveTo>
                  <a:lnTo>
                    <a:pt x="2418892" y="1443266"/>
                  </a:lnTo>
                  <a:lnTo>
                    <a:pt x="2417038" y="1441411"/>
                  </a:lnTo>
                  <a:lnTo>
                    <a:pt x="2415908" y="1440942"/>
                  </a:lnTo>
                  <a:lnTo>
                    <a:pt x="2403754" y="1440942"/>
                  </a:lnTo>
                  <a:lnTo>
                    <a:pt x="2402636" y="1441411"/>
                  </a:lnTo>
                  <a:lnTo>
                    <a:pt x="2400770" y="1443266"/>
                  </a:lnTo>
                  <a:lnTo>
                    <a:pt x="2400312" y="1444396"/>
                  </a:lnTo>
                  <a:lnTo>
                    <a:pt x="2400312" y="1447025"/>
                  </a:lnTo>
                  <a:lnTo>
                    <a:pt x="2400770" y="1448142"/>
                  </a:lnTo>
                  <a:lnTo>
                    <a:pt x="2402636" y="1449997"/>
                  </a:lnTo>
                  <a:lnTo>
                    <a:pt x="2403754" y="1450467"/>
                  </a:lnTo>
                  <a:lnTo>
                    <a:pt x="2415908" y="1450467"/>
                  </a:lnTo>
                  <a:lnTo>
                    <a:pt x="2417038" y="1449997"/>
                  </a:lnTo>
                  <a:lnTo>
                    <a:pt x="2418892" y="1448142"/>
                  </a:lnTo>
                  <a:lnTo>
                    <a:pt x="2419362" y="1447025"/>
                  </a:lnTo>
                  <a:lnTo>
                    <a:pt x="2419362" y="1444396"/>
                  </a:lnTo>
                  <a:close/>
                </a:path>
                <a:path w="5163185" h="2891790">
                  <a:moveTo>
                    <a:pt x="2419362" y="723900"/>
                  </a:moveTo>
                  <a:lnTo>
                    <a:pt x="2418892" y="722782"/>
                  </a:lnTo>
                  <a:lnTo>
                    <a:pt x="2417038" y="720928"/>
                  </a:lnTo>
                  <a:lnTo>
                    <a:pt x="2415908" y="720458"/>
                  </a:lnTo>
                  <a:lnTo>
                    <a:pt x="2403754" y="720458"/>
                  </a:lnTo>
                  <a:lnTo>
                    <a:pt x="2402636" y="720928"/>
                  </a:lnTo>
                  <a:lnTo>
                    <a:pt x="2400770" y="722782"/>
                  </a:lnTo>
                  <a:lnTo>
                    <a:pt x="2400312" y="723900"/>
                  </a:lnTo>
                  <a:lnTo>
                    <a:pt x="2400312" y="726528"/>
                  </a:lnTo>
                  <a:lnTo>
                    <a:pt x="2400770" y="727659"/>
                  </a:lnTo>
                  <a:lnTo>
                    <a:pt x="2402636" y="729513"/>
                  </a:lnTo>
                  <a:lnTo>
                    <a:pt x="2403754" y="729983"/>
                  </a:lnTo>
                  <a:lnTo>
                    <a:pt x="2415908" y="729983"/>
                  </a:lnTo>
                  <a:lnTo>
                    <a:pt x="2417038" y="729513"/>
                  </a:lnTo>
                  <a:lnTo>
                    <a:pt x="2418892" y="727659"/>
                  </a:lnTo>
                  <a:lnTo>
                    <a:pt x="2419362" y="726528"/>
                  </a:lnTo>
                  <a:lnTo>
                    <a:pt x="2419362" y="723900"/>
                  </a:lnTo>
                  <a:close/>
                </a:path>
                <a:path w="5163185" h="2891790">
                  <a:moveTo>
                    <a:pt x="2419362" y="3441"/>
                  </a:moveTo>
                  <a:lnTo>
                    <a:pt x="2418892" y="2324"/>
                  </a:lnTo>
                  <a:lnTo>
                    <a:pt x="2417038" y="457"/>
                  </a:lnTo>
                  <a:lnTo>
                    <a:pt x="2415908" y="0"/>
                  </a:lnTo>
                  <a:lnTo>
                    <a:pt x="2403754" y="0"/>
                  </a:lnTo>
                  <a:lnTo>
                    <a:pt x="2402636" y="457"/>
                  </a:lnTo>
                  <a:lnTo>
                    <a:pt x="2400770" y="2324"/>
                  </a:lnTo>
                  <a:lnTo>
                    <a:pt x="2400312" y="3441"/>
                  </a:lnTo>
                  <a:lnTo>
                    <a:pt x="2400312" y="6070"/>
                  </a:lnTo>
                  <a:lnTo>
                    <a:pt x="2400770" y="7200"/>
                  </a:lnTo>
                  <a:lnTo>
                    <a:pt x="2402636" y="9055"/>
                  </a:lnTo>
                  <a:lnTo>
                    <a:pt x="2403754" y="9525"/>
                  </a:lnTo>
                  <a:lnTo>
                    <a:pt x="2415908" y="9525"/>
                  </a:lnTo>
                  <a:lnTo>
                    <a:pt x="2417038" y="9055"/>
                  </a:lnTo>
                  <a:lnTo>
                    <a:pt x="2418892" y="7200"/>
                  </a:lnTo>
                  <a:lnTo>
                    <a:pt x="2419362" y="6070"/>
                  </a:lnTo>
                  <a:lnTo>
                    <a:pt x="2419362" y="3441"/>
                  </a:lnTo>
                  <a:close/>
                </a:path>
                <a:path w="5163185" h="2891790">
                  <a:moveTo>
                    <a:pt x="2476512" y="2885338"/>
                  </a:moveTo>
                  <a:lnTo>
                    <a:pt x="2476042" y="2884208"/>
                  </a:lnTo>
                  <a:lnTo>
                    <a:pt x="2474188" y="2882354"/>
                  </a:lnTo>
                  <a:lnTo>
                    <a:pt x="2473058" y="2881884"/>
                  </a:lnTo>
                  <a:lnTo>
                    <a:pt x="2460904" y="2881884"/>
                  </a:lnTo>
                  <a:lnTo>
                    <a:pt x="2459786" y="2882354"/>
                  </a:lnTo>
                  <a:lnTo>
                    <a:pt x="2457920" y="2884208"/>
                  </a:lnTo>
                  <a:lnTo>
                    <a:pt x="2457462" y="2885338"/>
                  </a:lnTo>
                  <a:lnTo>
                    <a:pt x="2457462" y="2887967"/>
                  </a:lnTo>
                  <a:lnTo>
                    <a:pt x="2457920" y="2889085"/>
                  </a:lnTo>
                  <a:lnTo>
                    <a:pt x="2459786" y="2890939"/>
                  </a:lnTo>
                  <a:lnTo>
                    <a:pt x="2460904" y="2891409"/>
                  </a:lnTo>
                  <a:lnTo>
                    <a:pt x="2473058" y="2891409"/>
                  </a:lnTo>
                  <a:lnTo>
                    <a:pt x="2474188" y="2890939"/>
                  </a:lnTo>
                  <a:lnTo>
                    <a:pt x="2476042" y="2889085"/>
                  </a:lnTo>
                  <a:lnTo>
                    <a:pt x="2476512" y="2887967"/>
                  </a:lnTo>
                  <a:lnTo>
                    <a:pt x="2476512" y="2885338"/>
                  </a:lnTo>
                  <a:close/>
                </a:path>
                <a:path w="5163185" h="2891790">
                  <a:moveTo>
                    <a:pt x="2476512" y="2164842"/>
                  </a:moveTo>
                  <a:lnTo>
                    <a:pt x="2476042" y="2163724"/>
                  </a:lnTo>
                  <a:lnTo>
                    <a:pt x="2474188" y="2161870"/>
                  </a:lnTo>
                  <a:lnTo>
                    <a:pt x="2473058" y="2161400"/>
                  </a:lnTo>
                  <a:lnTo>
                    <a:pt x="2460904" y="2161400"/>
                  </a:lnTo>
                  <a:lnTo>
                    <a:pt x="2459786" y="2161870"/>
                  </a:lnTo>
                  <a:lnTo>
                    <a:pt x="2457920" y="2163724"/>
                  </a:lnTo>
                  <a:lnTo>
                    <a:pt x="2457462" y="2164842"/>
                  </a:lnTo>
                  <a:lnTo>
                    <a:pt x="2457462" y="2167471"/>
                  </a:lnTo>
                  <a:lnTo>
                    <a:pt x="2457920" y="2168601"/>
                  </a:lnTo>
                  <a:lnTo>
                    <a:pt x="2459786" y="2170455"/>
                  </a:lnTo>
                  <a:lnTo>
                    <a:pt x="2460904" y="2170925"/>
                  </a:lnTo>
                  <a:lnTo>
                    <a:pt x="2473058" y="2170925"/>
                  </a:lnTo>
                  <a:lnTo>
                    <a:pt x="2474188" y="2170455"/>
                  </a:lnTo>
                  <a:lnTo>
                    <a:pt x="2476042" y="2168601"/>
                  </a:lnTo>
                  <a:lnTo>
                    <a:pt x="2476512" y="2167471"/>
                  </a:lnTo>
                  <a:lnTo>
                    <a:pt x="2476512" y="2164842"/>
                  </a:lnTo>
                  <a:close/>
                </a:path>
                <a:path w="5163185" h="2891790">
                  <a:moveTo>
                    <a:pt x="2476512" y="1444396"/>
                  </a:moveTo>
                  <a:lnTo>
                    <a:pt x="2476042" y="1443266"/>
                  </a:lnTo>
                  <a:lnTo>
                    <a:pt x="2474188" y="1441411"/>
                  </a:lnTo>
                  <a:lnTo>
                    <a:pt x="2473058" y="1440942"/>
                  </a:lnTo>
                  <a:lnTo>
                    <a:pt x="2460904" y="1440942"/>
                  </a:lnTo>
                  <a:lnTo>
                    <a:pt x="2459786" y="1441411"/>
                  </a:lnTo>
                  <a:lnTo>
                    <a:pt x="2457920" y="1443266"/>
                  </a:lnTo>
                  <a:lnTo>
                    <a:pt x="2457462" y="1444396"/>
                  </a:lnTo>
                  <a:lnTo>
                    <a:pt x="2457462" y="1447025"/>
                  </a:lnTo>
                  <a:lnTo>
                    <a:pt x="2457920" y="1448142"/>
                  </a:lnTo>
                  <a:lnTo>
                    <a:pt x="2459786" y="1449997"/>
                  </a:lnTo>
                  <a:lnTo>
                    <a:pt x="2460904" y="1450467"/>
                  </a:lnTo>
                  <a:lnTo>
                    <a:pt x="2473058" y="1450467"/>
                  </a:lnTo>
                  <a:lnTo>
                    <a:pt x="2474188" y="1449997"/>
                  </a:lnTo>
                  <a:lnTo>
                    <a:pt x="2476042" y="1448142"/>
                  </a:lnTo>
                  <a:lnTo>
                    <a:pt x="2476512" y="1447025"/>
                  </a:lnTo>
                  <a:lnTo>
                    <a:pt x="2476512" y="1444396"/>
                  </a:lnTo>
                  <a:close/>
                </a:path>
                <a:path w="5163185" h="2891790">
                  <a:moveTo>
                    <a:pt x="2476512" y="723900"/>
                  </a:moveTo>
                  <a:lnTo>
                    <a:pt x="2476042" y="722782"/>
                  </a:lnTo>
                  <a:lnTo>
                    <a:pt x="2474188" y="720928"/>
                  </a:lnTo>
                  <a:lnTo>
                    <a:pt x="2473058" y="720458"/>
                  </a:lnTo>
                  <a:lnTo>
                    <a:pt x="2460904" y="720458"/>
                  </a:lnTo>
                  <a:lnTo>
                    <a:pt x="2459786" y="720928"/>
                  </a:lnTo>
                  <a:lnTo>
                    <a:pt x="2457920" y="722782"/>
                  </a:lnTo>
                  <a:lnTo>
                    <a:pt x="2457462" y="723900"/>
                  </a:lnTo>
                  <a:lnTo>
                    <a:pt x="2457462" y="726528"/>
                  </a:lnTo>
                  <a:lnTo>
                    <a:pt x="2457920" y="727659"/>
                  </a:lnTo>
                  <a:lnTo>
                    <a:pt x="2459786" y="729513"/>
                  </a:lnTo>
                  <a:lnTo>
                    <a:pt x="2460904" y="729983"/>
                  </a:lnTo>
                  <a:lnTo>
                    <a:pt x="2473058" y="729983"/>
                  </a:lnTo>
                  <a:lnTo>
                    <a:pt x="2474188" y="729513"/>
                  </a:lnTo>
                  <a:lnTo>
                    <a:pt x="2476042" y="727659"/>
                  </a:lnTo>
                  <a:lnTo>
                    <a:pt x="2476512" y="726528"/>
                  </a:lnTo>
                  <a:lnTo>
                    <a:pt x="2476512" y="723900"/>
                  </a:lnTo>
                  <a:close/>
                </a:path>
                <a:path w="5163185" h="2891790">
                  <a:moveTo>
                    <a:pt x="2476512" y="3441"/>
                  </a:moveTo>
                  <a:lnTo>
                    <a:pt x="2476042" y="2324"/>
                  </a:lnTo>
                  <a:lnTo>
                    <a:pt x="2474188" y="457"/>
                  </a:lnTo>
                  <a:lnTo>
                    <a:pt x="2473058" y="0"/>
                  </a:lnTo>
                  <a:lnTo>
                    <a:pt x="2460904" y="0"/>
                  </a:lnTo>
                  <a:lnTo>
                    <a:pt x="2459786" y="457"/>
                  </a:lnTo>
                  <a:lnTo>
                    <a:pt x="2457920" y="2324"/>
                  </a:lnTo>
                  <a:lnTo>
                    <a:pt x="2457462" y="3441"/>
                  </a:lnTo>
                  <a:lnTo>
                    <a:pt x="2457462" y="6070"/>
                  </a:lnTo>
                  <a:lnTo>
                    <a:pt x="2457920" y="7200"/>
                  </a:lnTo>
                  <a:lnTo>
                    <a:pt x="2459786" y="9055"/>
                  </a:lnTo>
                  <a:lnTo>
                    <a:pt x="2460904" y="9525"/>
                  </a:lnTo>
                  <a:lnTo>
                    <a:pt x="2473058" y="9525"/>
                  </a:lnTo>
                  <a:lnTo>
                    <a:pt x="2474188" y="9055"/>
                  </a:lnTo>
                  <a:lnTo>
                    <a:pt x="2476042" y="7200"/>
                  </a:lnTo>
                  <a:lnTo>
                    <a:pt x="2476512" y="6070"/>
                  </a:lnTo>
                  <a:lnTo>
                    <a:pt x="2476512" y="3441"/>
                  </a:lnTo>
                  <a:close/>
                </a:path>
                <a:path w="5163185" h="2891790">
                  <a:moveTo>
                    <a:pt x="2533662" y="2885338"/>
                  </a:moveTo>
                  <a:lnTo>
                    <a:pt x="2533192" y="2884208"/>
                  </a:lnTo>
                  <a:lnTo>
                    <a:pt x="2531338" y="2882354"/>
                  </a:lnTo>
                  <a:lnTo>
                    <a:pt x="2530208" y="2881884"/>
                  </a:lnTo>
                  <a:lnTo>
                    <a:pt x="2518054" y="2881884"/>
                  </a:lnTo>
                  <a:lnTo>
                    <a:pt x="2516936" y="2882354"/>
                  </a:lnTo>
                  <a:lnTo>
                    <a:pt x="2515070" y="2884208"/>
                  </a:lnTo>
                  <a:lnTo>
                    <a:pt x="2514612" y="2885338"/>
                  </a:lnTo>
                  <a:lnTo>
                    <a:pt x="2514612" y="2887967"/>
                  </a:lnTo>
                  <a:lnTo>
                    <a:pt x="2515070" y="2889085"/>
                  </a:lnTo>
                  <a:lnTo>
                    <a:pt x="2516936" y="2890939"/>
                  </a:lnTo>
                  <a:lnTo>
                    <a:pt x="2518054" y="2891409"/>
                  </a:lnTo>
                  <a:lnTo>
                    <a:pt x="2530208" y="2891409"/>
                  </a:lnTo>
                  <a:lnTo>
                    <a:pt x="2531338" y="2890939"/>
                  </a:lnTo>
                  <a:lnTo>
                    <a:pt x="2533192" y="2889085"/>
                  </a:lnTo>
                  <a:lnTo>
                    <a:pt x="2533662" y="2887967"/>
                  </a:lnTo>
                  <a:lnTo>
                    <a:pt x="2533662" y="2885338"/>
                  </a:lnTo>
                  <a:close/>
                </a:path>
                <a:path w="5163185" h="2891790">
                  <a:moveTo>
                    <a:pt x="2533662" y="2164842"/>
                  </a:moveTo>
                  <a:lnTo>
                    <a:pt x="2533192" y="2163724"/>
                  </a:lnTo>
                  <a:lnTo>
                    <a:pt x="2531338" y="2161870"/>
                  </a:lnTo>
                  <a:lnTo>
                    <a:pt x="2530208" y="2161400"/>
                  </a:lnTo>
                  <a:lnTo>
                    <a:pt x="2518054" y="2161400"/>
                  </a:lnTo>
                  <a:lnTo>
                    <a:pt x="2516936" y="2161870"/>
                  </a:lnTo>
                  <a:lnTo>
                    <a:pt x="2515070" y="2163724"/>
                  </a:lnTo>
                  <a:lnTo>
                    <a:pt x="2514612" y="2164842"/>
                  </a:lnTo>
                  <a:lnTo>
                    <a:pt x="2514612" y="2167471"/>
                  </a:lnTo>
                  <a:lnTo>
                    <a:pt x="2515070" y="2168601"/>
                  </a:lnTo>
                  <a:lnTo>
                    <a:pt x="2516936" y="2170455"/>
                  </a:lnTo>
                  <a:lnTo>
                    <a:pt x="2518054" y="2170925"/>
                  </a:lnTo>
                  <a:lnTo>
                    <a:pt x="2530208" y="2170925"/>
                  </a:lnTo>
                  <a:lnTo>
                    <a:pt x="2531338" y="2170455"/>
                  </a:lnTo>
                  <a:lnTo>
                    <a:pt x="2533192" y="2168601"/>
                  </a:lnTo>
                  <a:lnTo>
                    <a:pt x="2533662" y="2167471"/>
                  </a:lnTo>
                  <a:lnTo>
                    <a:pt x="2533662" y="2164842"/>
                  </a:lnTo>
                  <a:close/>
                </a:path>
                <a:path w="5163185" h="2891790">
                  <a:moveTo>
                    <a:pt x="2533662" y="1444396"/>
                  </a:moveTo>
                  <a:lnTo>
                    <a:pt x="2533192" y="1443266"/>
                  </a:lnTo>
                  <a:lnTo>
                    <a:pt x="2531338" y="1441411"/>
                  </a:lnTo>
                  <a:lnTo>
                    <a:pt x="2530208" y="1440942"/>
                  </a:lnTo>
                  <a:lnTo>
                    <a:pt x="2518054" y="1440942"/>
                  </a:lnTo>
                  <a:lnTo>
                    <a:pt x="2516936" y="1441411"/>
                  </a:lnTo>
                  <a:lnTo>
                    <a:pt x="2515070" y="1443266"/>
                  </a:lnTo>
                  <a:lnTo>
                    <a:pt x="2514612" y="1444396"/>
                  </a:lnTo>
                  <a:lnTo>
                    <a:pt x="2514612" y="1447025"/>
                  </a:lnTo>
                  <a:lnTo>
                    <a:pt x="2515070" y="1448142"/>
                  </a:lnTo>
                  <a:lnTo>
                    <a:pt x="2516936" y="1449997"/>
                  </a:lnTo>
                  <a:lnTo>
                    <a:pt x="2518054" y="1450467"/>
                  </a:lnTo>
                  <a:lnTo>
                    <a:pt x="2530208" y="1450467"/>
                  </a:lnTo>
                  <a:lnTo>
                    <a:pt x="2531338" y="1449997"/>
                  </a:lnTo>
                  <a:lnTo>
                    <a:pt x="2533192" y="1448142"/>
                  </a:lnTo>
                  <a:lnTo>
                    <a:pt x="2533662" y="1447025"/>
                  </a:lnTo>
                  <a:lnTo>
                    <a:pt x="2533662" y="1444396"/>
                  </a:lnTo>
                  <a:close/>
                </a:path>
                <a:path w="5163185" h="2891790">
                  <a:moveTo>
                    <a:pt x="2533662" y="723900"/>
                  </a:moveTo>
                  <a:lnTo>
                    <a:pt x="2533192" y="722782"/>
                  </a:lnTo>
                  <a:lnTo>
                    <a:pt x="2531338" y="720928"/>
                  </a:lnTo>
                  <a:lnTo>
                    <a:pt x="2530208" y="720458"/>
                  </a:lnTo>
                  <a:lnTo>
                    <a:pt x="2518054" y="720458"/>
                  </a:lnTo>
                  <a:lnTo>
                    <a:pt x="2516936" y="720928"/>
                  </a:lnTo>
                  <a:lnTo>
                    <a:pt x="2515070" y="722782"/>
                  </a:lnTo>
                  <a:lnTo>
                    <a:pt x="2514612" y="723900"/>
                  </a:lnTo>
                  <a:lnTo>
                    <a:pt x="2514612" y="726528"/>
                  </a:lnTo>
                  <a:lnTo>
                    <a:pt x="2515070" y="727659"/>
                  </a:lnTo>
                  <a:lnTo>
                    <a:pt x="2516936" y="729513"/>
                  </a:lnTo>
                  <a:lnTo>
                    <a:pt x="2518054" y="729983"/>
                  </a:lnTo>
                  <a:lnTo>
                    <a:pt x="2530208" y="729983"/>
                  </a:lnTo>
                  <a:lnTo>
                    <a:pt x="2531338" y="729513"/>
                  </a:lnTo>
                  <a:lnTo>
                    <a:pt x="2533192" y="727659"/>
                  </a:lnTo>
                  <a:lnTo>
                    <a:pt x="2533662" y="726528"/>
                  </a:lnTo>
                  <a:lnTo>
                    <a:pt x="2533662" y="723900"/>
                  </a:lnTo>
                  <a:close/>
                </a:path>
                <a:path w="5163185" h="2891790">
                  <a:moveTo>
                    <a:pt x="2533662" y="3441"/>
                  </a:moveTo>
                  <a:lnTo>
                    <a:pt x="2533192" y="2324"/>
                  </a:lnTo>
                  <a:lnTo>
                    <a:pt x="2531338" y="457"/>
                  </a:lnTo>
                  <a:lnTo>
                    <a:pt x="2530208" y="0"/>
                  </a:lnTo>
                  <a:lnTo>
                    <a:pt x="2518054" y="0"/>
                  </a:lnTo>
                  <a:lnTo>
                    <a:pt x="2516936" y="457"/>
                  </a:lnTo>
                  <a:lnTo>
                    <a:pt x="2515070" y="2324"/>
                  </a:lnTo>
                  <a:lnTo>
                    <a:pt x="2514612" y="3441"/>
                  </a:lnTo>
                  <a:lnTo>
                    <a:pt x="2514612" y="6070"/>
                  </a:lnTo>
                  <a:lnTo>
                    <a:pt x="2515070" y="7200"/>
                  </a:lnTo>
                  <a:lnTo>
                    <a:pt x="2516936" y="9055"/>
                  </a:lnTo>
                  <a:lnTo>
                    <a:pt x="2518054" y="9525"/>
                  </a:lnTo>
                  <a:lnTo>
                    <a:pt x="2530208" y="9525"/>
                  </a:lnTo>
                  <a:lnTo>
                    <a:pt x="2531338" y="9055"/>
                  </a:lnTo>
                  <a:lnTo>
                    <a:pt x="2533192" y="7200"/>
                  </a:lnTo>
                  <a:lnTo>
                    <a:pt x="2533662" y="6070"/>
                  </a:lnTo>
                  <a:lnTo>
                    <a:pt x="2533662" y="3441"/>
                  </a:lnTo>
                  <a:close/>
                </a:path>
                <a:path w="5163185" h="2891790">
                  <a:moveTo>
                    <a:pt x="2590812" y="2885338"/>
                  </a:moveTo>
                  <a:lnTo>
                    <a:pt x="2590342" y="2884208"/>
                  </a:lnTo>
                  <a:lnTo>
                    <a:pt x="2588488" y="2882354"/>
                  </a:lnTo>
                  <a:lnTo>
                    <a:pt x="2587358" y="2881884"/>
                  </a:lnTo>
                  <a:lnTo>
                    <a:pt x="2575204" y="2881884"/>
                  </a:lnTo>
                  <a:lnTo>
                    <a:pt x="2574086" y="2882354"/>
                  </a:lnTo>
                  <a:lnTo>
                    <a:pt x="2572220" y="2884208"/>
                  </a:lnTo>
                  <a:lnTo>
                    <a:pt x="2571762" y="2885338"/>
                  </a:lnTo>
                  <a:lnTo>
                    <a:pt x="2571762" y="2887967"/>
                  </a:lnTo>
                  <a:lnTo>
                    <a:pt x="2572220" y="2889085"/>
                  </a:lnTo>
                  <a:lnTo>
                    <a:pt x="2574086" y="2890939"/>
                  </a:lnTo>
                  <a:lnTo>
                    <a:pt x="2575204" y="2891409"/>
                  </a:lnTo>
                  <a:lnTo>
                    <a:pt x="2587358" y="2891409"/>
                  </a:lnTo>
                  <a:lnTo>
                    <a:pt x="2588488" y="2890939"/>
                  </a:lnTo>
                  <a:lnTo>
                    <a:pt x="2590342" y="2889085"/>
                  </a:lnTo>
                  <a:lnTo>
                    <a:pt x="2590812" y="2887967"/>
                  </a:lnTo>
                  <a:lnTo>
                    <a:pt x="2590812" y="2885338"/>
                  </a:lnTo>
                  <a:close/>
                </a:path>
                <a:path w="5163185" h="2891790">
                  <a:moveTo>
                    <a:pt x="2590812" y="2164842"/>
                  </a:moveTo>
                  <a:lnTo>
                    <a:pt x="2590342" y="2163724"/>
                  </a:lnTo>
                  <a:lnTo>
                    <a:pt x="2588488" y="2161870"/>
                  </a:lnTo>
                  <a:lnTo>
                    <a:pt x="2587358" y="2161400"/>
                  </a:lnTo>
                  <a:lnTo>
                    <a:pt x="2575204" y="2161400"/>
                  </a:lnTo>
                  <a:lnTo>
                    <a:pt x="2574086" y="2161870"/>
                  </a:lnTo>
                  <a:lnTo>
                    <a:pt x="2572220" y="2163724"/>
                  </a:lnTo>
                  <a:lnTo>
                    <a:pt x="2571762" y="2164842"/>
                  </a:lnTo>
                  <a:lnTo>
                    <a:pt x="2571762" y="2167471"/>
                  </a:lnTo>
                  <a:lnTo>
                    <a:pt x="2572220" y="2168601"/>
                  </a:lnTo>
                  <a:lnTo>
                    <a:pt x="2574086" y="2170455"/>
                  </a:lnTo>
                  <a:lnTo>
                    <a:pt x="2575204" y="2170925"/>
                  </a:lnTo>
                  <a:lnTo>
                    <a:pt x="2587358" y="2170925"/>
                  </a:lnTo>
                  <a:lnTo>
                    <a:pt x="2588488" y="2170455"/>
                  </a:lnTo>
                  <a:lnTo>
                    <a:pt x="2590342" y="2168601"/>
                  </a:lnTo>
                  <a:lnTo>
                    <a:pt x="2590812" y="2167471"/>
                  </a:lnTo>
                  <a:lnTo>
                    <a:pt x="2590812" y="2164842"/>
                  </a:lnTo>
                  <a:close/>
                </a:path>
                <a:path w="5163185" h="2891790">
                  <a:moveTo>
                    <a:pt x="2590812" y="1444396"/>
                  </a:moveTo>
                  <a:lnTo>
                    <a:pt x="2590342" y="1443266"/>
                  </a:lnTo>
                  <a:lnTo>
                    <a:pt x="2588488" y="1441411"/>
                  </a:lnTo>
                  <a:lnTo>
                    <a:pt x="2587358" y="1440942"/>
                  </a:lnTo>
                  <a:lnTo>
                    <a:pt x="2575204" y="1440942"/>
                  </a:lnTo>
                  <a:lnTo>
                    <a:pt x="2574086" y="1441411"/>
                  </a:lnTo>
                  <a:lnTo>
                    <a:pt x="2572220" y="1443266"/>
                  </a:lnTo>
                  <a:lnTo>
                    <a:pt x="2571762" y="1444396"/>
                  </a:lnTo>
                  <a:lnTo>
                    <a:pt x="2571762" y="1447025"/>
                  </a:lnTo>
                  <a:lnTo>
                    <a:pt x="2572220" y="1448142"/>
                  </a:lnTo>
                  <a:lnTo>
                    <a:pt x="2574086" y="1449997"/>
                  </a:lnTo>
                  <a:lnTo>
                    <a:pt x="2575204" y="1450467"/>
                  </a:lnTo>
                  <a:lnTo>
                    <a:pt x="2587358" y="1450467"/>
                  </a:lnTo>
                  <a:lnTo>
                    <a:pt x="2588488" y="1449997"/>
                  </a:lnTo>
                  <a:lnTo>
                    <a:pt x="2590342" y="1448142"/>
                  </a:lnTo>
                  <a:lnTo>
                    <a:pt x="2590812" y="1447025"/>
                  </a:lnTo>
                  <a:lnTo>
                    <a:pt x="2590812" y="1444396"/>
                  </a:lnTo>
                  <a:close/>
                </a:path>
                <a:path w="5163185" h="2891790">
                  <a:moveTo>
                    <a:pt x="2590812" y="723900"/>
                  </a:moveTo>
                  <a:lnTo>
                    <a:pt x="2590342" y="722782"/>
                  </a:lnTo>
                  <a:lnTo>
                    <a:pt x="2588488" y="720928"/>
                  </a:lnTo>
                  <a:lnTo>
                    <a:pt x="2587358" y="720458"/>
                  </a:lnTo>
                  <a:lnTo>
                    <a:pt x="2575204" y="720458"/>
                  </a:lnTo>
                  <a:lnTo>
                    <a:pt x="2574086" y="720928"/>
                  </a:lnTo>
                  <a:lnTo>
                    <a:pt x="2572220" y="722782"/>
                  </a:lnTo>
                  <a:lnTo>
                    <a:pt x="2571762" y="723900"/>
                  </a:lnTo>
                  <a:lnTo>
                    <a:pt x="2571762" y="726528"/>
                  </a:lnTo>
                  <a:lnTo>
                    <a:pt x="2572220" y="727659"/>
                  </a:lnTo>
                  <a:lnTo>
                    <a:pt x="2574086" y="729513"/>
                  </a:lnTo>
                  <a:lnTo>
                    <a:pt x="2575204" y="729983"/>
                  </a:lnTo>
                  <a:lnTo>
                    <a:pt x="2587358" y="729983"/>
                  </a:lnTo>
                  <a:lnTo>
                    <a:pt x="2588488" y="729513"/>
                  </a:lnTo>
                  <a:lnTo>
                    <a:pt x="2590342" y="727659"/>
                  </a:lnTo>
                  <a:lnTo>
                    <a:pt x="2590812" y="726528"/>
                  </a:lnTo>
                  <a:lnTo>
                    <a:pt x="2590812" y="723900"/>
                  </a:lnTo>
                  <a:close/>
                </a:path>
                <a:path w="5163185" h="2891790">
                  <a:moveTo>
                    <a:pt x="2590812" y="3441"/>
                  </a:moveTo>
                  <a:lnTo>
                    <a:pt x="2590342" y="2324"/>
                  </a:lnTo>
                  <a:lnTo>
                    <a:pt x="2588488" y="457"/>
                  </a:lnTo>
                  <a:lnTo>
                    <a:pt x="2587358" y="0"/>
                  </a:lnTo>
                  <a:lnTo>
                    <a:pt x="2575204" y="0"/>
                  </a:lnTo>
                  <a:lnTo>
                    <a:pt x="2574086" y="457"/>
                  </a:lnTo>
                  <a:lnTo>
                    <a:pt x="2572220" y="2324"/>
                  </a:lnTo>
                  <a:lnTo>
                    <a:pt x="2571762" y="3441"/>
                  </a:lnTo>
                  <a:lnTo>
                    <a:pt x="2571762" y="6070"/>
                  </a:lnTo>
                  <a:lnTo>
                    <a:pt x="2572220" y="7200"/>
                  </a:lnTo>
                  <a:lnTo>
                    <a:pt x="2574086" y="9055"/>
                  </a:lnTo>
                  <a:lnTo>
                    <a:pt x="2575204" y="9525"/>
                  </a:lnTo>
                  <a:lnTo>
                    <a:pt x="2587358" y="9525"/>
                  </a:lnTo>
                  <a:lnTo>
                    <a:pt x="2588488" y="9055"/>
                  </a:lnTo>
                  <a:lnTo>
                    <a:pt x="2590342" y="7200"/>
                  </a:lnTo>
                  <a:lnTo>
                    <a:pt x="2590812" y="6070"/>
                  </a:lnTo>
                  <a:lnTo>
                    <a:pt x="2590812" y="3441"/>
                  </a:lnTo>
                  <a:close/>
                </a:path>
                <a:path w="5163185" h="2891790">
                  <a:moveTo>
                    <a:pt x="2647962" y="2885338"/>
                  </a:moveTo>
                  <a:lnTo>
                    <a:pt x="2647492" y="2884208"/>
                  </a:lnTo>
                  <a:lnTo>
                    <a:pt x="2645638" y="2882354"/>
                  </a:lnTo>
                  <a:lnTo>
                    <a:pt x="2644508" y="2881884"/>
                  </a:lnTo>
                  <a:lnTo>
                    <a:pt x="2632354" y="2881884"/>
                  </a:lnTo>
                  <a:lnTo>
                    <a:pt x="2631236" y="2882354"/>
                  </a:lnTo>
                  <a:lnTo>
                    <a:pt x="2629370" y="2884208"/>
                  </a:lnTo>
                  <a:lnTo>
                    <a:pt x="2628912" y="2885338"/>
                  </a:lnTo>
                  <a:lnTo>
                    <a:pt x="2628912" y="2887967"/>
                  </a:lnTo>
                  <a:lnTo>
                    <a:pt x="2629370" y="2889085"/>
                  </a:lnTo>
                  <a:lnTo>
                    <a:pt x="2631236" y="2890939"/>
                  </a:lnTo>
                  <a:lnTo>
                    <a:pt x="2632354" y="2891409"/>
                  </a:lnTo>
                  <a:lnTo>
                    <a:pt x="2644508" y="2891409"/>
                  </a:lnTo>
                  <a:lnTo>
                    <a:pt x="2645638" y="2890939"/>
                  </a:lnTo>
                  <a:lnTo>
                    <a:pt x="2647492" y="2889085"/>
                  </a:lnTo>
                  <a:lnTo>
                    <a:pt x="2647962" y="2887967"/>
                  </a:lnTo>
                  <a:lnTo>
                    <a:pt x="2647962" y="2885338"/>
                  </a:lnTo>
                  <a:close/>
                </a:path>
                <a:path w="5163185" h="2891790">
                  <a:moveTo>
                    <a:pt x="2647962" y="2164842"/>
                  </a:moveTo>
                  <a:lnTo>
                    <a:pt x="2647492" y="2163724"/>
                  </a:lnTo>
                  <a:lnTo>
                    <a:pt x="2645638" y="2161870"/>
                  </a:lnTo>
                  <a:lnTo>
                    <a:pt x="2644508" y="2161400"/>
                  </a:lnTo>
                  <a:lnTo>
                    <a:pt x="2632354" y="2161400"/>
                  </a:lnTo>
                  <a:lnTo>
                    <a:pt x="2631236" y="2161870"/>
                  </a:lnTo>
                  <a:lnTo>
                    <a:pt x="2629370" y="2163724"/>
                  </a:lnTo>
                  <a:lnTo>
                    <a:pt x="2628912" y="2164842"/>
                  </a:lnTo>
                  <a:lnTo>
                    <a:pt x="2628912" y="2167471"/>
                  </a:lnTo>
                  <a:lnTo>
                    <a:pt x="2629370" y="2168601"/>
                  </a:lnTo>
                  <a:lnTo>
                    <a:pt x="2631236" y="2170455"/>
                  </a:lnTo>
                  <a:lnTo>
                    <a:pt x="2632354" y="2170925"/>
                  </a:lnTo>
                  <a:lnTo>
                    <a:pt x="2644508" y="2170925"/>
                  </a:lnTo>
                  <a:lnTo>
                    <a:pt x="2645638" y="2170455"/>
                  </a:lnTo>
                  <a:lnTo>
                    <a:pt x="2647492" y="2168601"/>
                  </a:lnTo>
                  <a:lnTo>
                    <a:pt x="2647962" y="2167471"/>
                  </a:lnTo>
                  <a:lnTo>
                    <a:pt x="2647962" y="2164842"/>
                  </a:lnTo>
                  <a:close/>
                </a:path>
                <a:path w="5163185" h="2891790">
                  <a:moveTo>
                    <a:pt x="2647962" y="1444396"/>
                  </a:moveTo>
                  <a:lnTo>
                    <a:pt x="2647492" y="1443266"/>
                  </a:lnTo>
                  <a:lnTo>
                    <a:pt x="2645638" y="1441411"/>
                  </a:lnTo>
                  <a:lnTo>
                    <a:pt x="2644508" y="1440942"/>
                  </a:lnTo>
                  <a:lnTo>
                    <a:pt x="2632354" y="1440942"/>
                  </a:lnTo>
                  <a:lnTo>
                    <a:pt x="2631236" y="1441411"/>
                  </a:lnTo>
                  <a:lnTo>
                    <a:pt x="2629370" y="1443266"/>
                  </a:lnTo>
                  <a:lnTo>
                    <a:pt x="2628912" y="1444396"/>
                  </a:lnTo>
                  <a:lnTo>
                    <a:pt x="2628912" y="1447025"/>
                  </a:lnTo>
                  <a:lnTo>
                    <a:pt x="2629370" y="1448142"/>
                  </a:lnTo>
                  <a:lnTo>
                    <a:pt x="2631236" y="1449997"/>
                  </a:lnTo>
                  <a:lnTo>
                    <a:pt x="2632354" y="1450467"/>
                  </a:lnTo>
                  <a:lnTo>
                    <a:pt x="2644508" y="1450467"/>
                  </a:lnTo>
                  <a:lnTo>
                    <a:pt x="2645638" y="1449997"/>
                  </a:lnTo>
                  <a:lnTo>
                    <a:pt x="2647492" y="1448142"/>
                  </a:lnTo>
                  <a:lnTo>
                    <a:pt x="2647962" y="1447025"/>
                  </a:lnTo>
                  <a:lnTo>
                    <a:pt x="2647962" y="1444396"/>
                  </a:lnTo>
                  <a:close/>
                </a:path>
                <a:path w="5163185" h="2891790">
                  <a:moveTo>
                    <a:pt x="2647962" y="723900"/>
                  </a:moveTo>
                  <a:lnTo>
                    <a:pt x="2647492" y="722782"/>
                  </a:lnTo>
                  <a:lnTo>
                    <a:pt x="2645638" y="720928"/>
                  </a:lnTo>
                  <a:lnTo>
                    <a:pt x="2644508" y="720458"/>
                  </a:lnTo>
                  <a:lnTo>
                    <a:pt x="2632354" y="720458"/>
                  </a:lnTo>
                  <a:lnTo>
                    <a:pt x="2631236" y="720928"/>
                  </a:lnTo>
                  <a:lnTo>
                    <a:pt x="2629370" y="722782"/>
                  </a:lnTo>
                  <a:lnTo>
                    <a:pt x="2628912" y="723900"/>
                  </a:lnTo>
                  <a:lnTo>
                    <a:pt x="2628912" y="726528"/>
                  </a:lnTo>
                  <a:lnTo>
                    <a:pt x="2629370" y="727659"/>
                  </a:lnTo>
                  <a:lnTo>
                    <a:pt x="2631236" y="729513"/>
                  </a:lnTo>
                  <a:lnTo>
                    <a:pt x="2632354" y="729983"/>
                  </a:lnTo>
                  <a:lnTo>
                    <a:pt x="2644508" y="729983"/>
                  </a:lnTo>
                  <a:lnTo>
                    <a:pt x="2645638" y="729513"/>
                  </a:lnTo>
                  <a:lnTo>
                    <a:pt x="2647492" y="727659"/>
                  </a:lnTo>
                  <a:lnTo>
                    <a:pt x="2647962" y="726528"/>
                  </a:lnTo>
                  <a:lnTo>
                    <a:pt x="2647962" y="723900"/>
                  </a:lnTo>
                  <a:close/>
                </a:path>
                <a:path w="5163185" h="2891790">
                  <a:moveTo>
                    <a:pt x="2647962" y="3441"/>
                  </a:moveTo>
                  <a:lnTo>
                    <a:pt x="2647492" y="2324"/>
                  </a:lnTo>
                  <a:lnTo>
                    <a:pt x="2645638" y="457"/>
                  </a:lnTo>
                  <a:lnTo>
                    <a:pt x="2644508" y="0"/>
                  </a:lnTo>
                  <a:lnTo>
                    <a:pt x="2632354" y="0"/>
                  </a:lnTo>
                  <a:lnTo>
                    <a:pt x="2631236" y="457"/>
                  </a:lnTo>
                  <a:lnTo>
                    <a:pt x="2629370" y="2324"/>
                  </a:lnTo>
                  <a:lnTo>
                    <a:pt x="2628912" y="3441"/>
                  </a:lnTo>
                  <a:lnTo>
                    <a:pt x="2628912" y="6070"/>
                  </a:lnTo>
                  <a:lnTo>
                    <a:pt x="2629370" y="7200"/>
                  </a:lnTo>
                  <a:lnTo>
                    <a:pt x="2631236" y="9055"/>
                  </a:lnTo>
                  <a:lnTo>
                    <a:pt x="2632354" y="9525"/>
                  </a:lnTo>
                  <a:lnTo>
                    <a:pt x="2644508" y="9525"/>
                  </a:lnTo>
                  <a:lnTo>
                    <a:pt x="2645638" y="9055"/>
                  </a:lnTo>
                  <a:lnTo>
                    <a:pt x="2647492" y="7200"/>
                  </a:lnTo>
                  <a:lnTo>
                    <a:pt x="2647962" y="6070"/>
                  </a:lnTo>
                  <a:lnTo>
                    <a:pt x="2647962" y="3441"/>
                  </a:lnTo>
                  <a:close/>
                </a:path>
                <a:path w="5163185" h="2891790">
                  <a:moveTo>
                    <a:pt x="2705112" y="2885338"/>
                  </a:moveTo>
                  <a:lnTo>
                    <a:pt x="2704642" y="2884208"/>
                  </a:lnTo>
                  <a:lnTo>
                    <a:pt x="2702788" y="2882354"/>
                  </a:lnTo>
                  <a:lnTo>
                    <a:pt x="2701658" y="2881884"/>
                  </a:lnTo>
                  <a:lnTo>
                    <a:pt x="2689504" y="2881884"/>
                  </a:lnTo>
                  <a:lnTo>
                    <a:pt x="2688386" y="2882354"/>
                  </a:lnTo>
                  <a:lnTo>
                    <a:pt x="2686520" y="2884208"/>
                  </a:lnTo>
                  <a:lnTo>
                    <a:pt x="2686062" y="2885338"/>
                  </a:lnTo>
                  <a:lnTo>
                    <a:pt x="2686062" y="2887967"/>
                  </a:lnTo>
                  <a:lnTo>
                    <a:pt x="2686520" y="2889085"/>
                  </a:lnTo>
                  <a:lnTo>
                    <a:pt x="2688386" y="2890939"/>
                  </a:lnTo>
                  <a:lnTo>
                    <a:pt x="2689504" y="2891409"/>
                  </a:lnTo>
                  <a:lnTo>
                    <a:pt x="2701658" y="2891409"/>
                  </a:lnTo>
                  <a:lnTo>
                    <a:pt x="2702788" y="2890939"/>
                  </a:lnTo>
                  <a:lnTo>
                    <a:pt x="2704642" y="2889085"/>
                  </a:lnTo>
                  <a:lnTo>
                    <a:pt x="2705112" y="2887967"/>
                  </a:lnTo>
                  <a:lnTo>
                    <a:pt x="2705112" y="2885338"/>
                  </a:lnTo>
                  <a:close/>
                </a:path>
                <a:path w="5163185" h="2891790">
                  <a:moveTo>
                    <a:pt x="2705112" y="2164842"/>
                  </a:moveTo>
                  <a:lnTo>
                    <a:pt x="2704642" y="2163724"/>
                  </a:lnTo>
                  <a:lnTo>
                    <a:pt x="2702788" y="2161870"/>
                  </a:lnTo>
                  <a:lnTo>
                    <a:pt x="2701658" y="2161400"/>
                  </a:lnTo>
                  <a:lnTo>
                    <a:pt x="2689504" y="2161400"/>
                  </a:lnTo>
                  <a:lnTo>
                    <a:pt x="2688386" y="2161870"/>
                  </a:lnTo>
                  <a:lnTo>
                    <a:pt x="2686520" y="2163724"/>
                  </a:lnTo>
                  <a:lnTo>
                    <a:pt x="2686062" y="2164842"/>
                  </a:lnTo>
                  <a:lnTo>
                    <a:pt x="2686062" y="2167471"/>
                  </a:lnTo>
                  <a:lnTo>
                    <a:pt x="2686520" y="2168601"/>
                  </a:lnTo>
                  <a:lnTo>
                    <a:pt x="2688386" y="2170455"/>
                  </a:lnTo>
                  <a:lnTo>
                    <a:pt x="2689504" y="2170925"/>
                  </a:lnTo>
                  <a:lnTo>
                    <a:pt x="2701658" y="2170925"/>
                  </a:lnTo>
                  <a:lnTo>
                    <a:pt x="2702788" y="2170455"/>
                  </a:lnTo>
                  <a:lnTo>
                    <a:pt x="2704642" y="2168601"/>
                  </a:lnTo>
                  <a:lnTo>
                    <a:pt x="2705112" y="2167471"/>
                  </a:lnTo>
                  <a:lnTo>
                    <a:pt x="2705112" y="2164842"/>
                  </a:lnTo>
                  <a:close/>
                </a:path>
                <a:path w="5163185" h="2891790">
                  <a:moveTo>
                    <a:pt x="2705112" y="1444396"/>
                  </a:moveTo>
                  <a:lnTo>
                    <a:pt x="2704642" y="1443266"/>
                  </a:lnTo>
                  <a:lnTo>
                    <a:pt x="2702788" y="1441411"/>
                  </a:lnTo>
                  <a:lnTo>
                    <a:pt x="2701658" y="1440942"/>
                  </a:lnTo>
                  <a:lnTo>
                    <a:pt x="2689504" y="1440942"/>
                  </a:lnTo>
                  <a:lnTo>
                    <a:pt x="2688386" y="1441411"/>
                  </a:lnTo>
                  <a:lnTo>
                    <a:pt x="2686520" y="1443266"/>
                  </a:lnTo>
                  <a:lnTo>
                    <a:pt x="2686062" y="1444396"/>
                  </a:lnTo>
                  <a:lnTo>
                    <a:pt x="2686062" y="1447025"/>
                  </a:lnTo>
                  <a:lnTo>
                    <a:pt x="2686520" y="1448142"/>
                  </a:lnTo>
                  <a:lnTo>
                    <a:pt x="2688386" y="1449997"/>
                  </a:lnTo>
                  <a:lnTo>
                    <a:pt x="2689504" y="1450467"/>
                  </a:lnTo>
                  <a:lnTo>
                    <a:pt x="2701658" y="1450467"/>
                  </a:lnTo>
                  <a:lnTo>
                    <a:pt x="2702788" y="1449997"/>
                  </a:lnTo>
                  <a:lnTo>
                    <a:pt x="2704642" y="1448142"/>
                  </a:lnTo>
                  <a:lnTo>
                    <a:pt x="2705112" y="1447025"/>
                  </a:lnTo>
                  <a:lnTo>
                    <a:pt x="2705112" y="1444396"/>
                  </a:lnTo>
                  <a:close/>
                </a:path>
                <a:path w="5163185" h="2891790">
                  <a:moveTo>
                    <a:pt x="2705112" y="723900"/>
                  </a:moveTo>
                  <a:lnTo>
                    <a:pt x="2704642" y="722782"/>
                  </a:lnTo>
                  <a:lnTo>
                    <a:pt x="2702788" y="720928"/>
                  </a:lnTo>
                  <a:lnTo>
                    <a:pt x="2701658" y="720458"/>
                  </a:lnTo>
                  <a:lnTo>
                    <a:pt x="2689504" y="720458"/>
                  </a:lnTo>
                  <a:lnTo>
                    <a:pt x="2688386" y="720928"/>
                  </a:lnTo>
                  <a:lnTo>
                    <a:pt x="2686520" y="722782"/>
                  </a:lnTo>
                  <a:lnTo>
                    <a:pt x="2686062" y="723900"/>
                  </a:lnTo>
                  <a:lnTo>
                    <a:pt x="2686062" y="726528"/>
                  </a:lnTo>
                  <a:lnTo>
                    <a:pt x="2686520" y="727659"/>
                  </a:lnTo>
                  <a:lnTo>
                    <a:pt x="2688386" y="729513"/>
                  </a:lnTo>
                  <a:lnTo>
                    <a:pt x="2689504" y="729983"/>
                  </a:lnTo>
                  <a:lnTo>
                    <a:pt x="2701658" y="729983"/>
                  </a:lnTo>
                  <a:lnTo>
                    <a:pt x="2702788" y="729513"/>
                  </a:lnTo>
                  <a:lnTo>
                    <a:pt x="2704642" y="727659"/>
                  </a:lnTo>
                  <a:lnTo>
                    <a:pt x="2705112" y="726528"/>
                  </a:lnTo>
                  <a:lnTo>
                    <a:pt x="2705112" y="723900"/>
                  </a:lnTo>
                  <a:close/>
                </a:path>
                <a:path w="5163185" h="2891790">
                  <a:moveTo>
                    <a:pt x="2705112" y="3441"/>
                  </a:moveTo>
                  <a:lnTo>
                    <a:pt x="2704642" y="2324"/>
                  </a:lnTo>
                  <a:lnTo>
                    <a:pt x="2702788" y="457"/>
                  </a:lnTo>
                  <a:lnTo>
                    <a:pt x="2701658" y="0"/>
                  </a:lnTo>
                  <a:lnTo>
                    <a:pt x="2689504" y="0"/>
                  </a:lnTo>
                  <a:lnTo>
                    <a:pt x="2688386" y="457"/>
                  </a:lnTo>
                  <a:lnTo>
                    <a:pt x="2686520" y="2324"/>
                  </a:lnTo>
                  <a:lnTo>
                    <a:pt x="2686062" y="3441"/>
                  </a:lnTo>
                  <a:lnTo>
                    <a:pt x="2686062" y="6070"/>
                  </a:lnTo>
                  <a:lnTo>
                    <a:pt x="2686520" y="7200"/>
                  </a:lnTo>
                  <a:lnTo>
                    <a:pt x="2688386" y="9055"/>
                  </a:lnTo>
                  <a:lnTo>
                    <a:pt x="2689504" y="9525"/>
                  </a:lnTo>
                  <a:lnTo>
                    <a:pt x="2701658" y="9525"/>
                  </a:lnTo>
                  <a:lnTo>
                    <a:pt x="2702788" y="9055"/>
                  </a:lnTo>
                  <a:lnTo>
                    <a:pt x="2704642" y="7200"/>
                  </a:lnTo>
                  <a:lnTo>
                    <a:pt x="2705112" y="6070"/>
                  </a:lnTo>
                  <a:lnTo>
                    <a:pt x="2705112" y="3441"/>
                  </a:lnTo>
                  <a:close/>
                </a:path>
                <a:path w="5163185" h="2891790">
                  <a:moveTo>
                    <a:pt x="2762262" y="2885338"/>
                  </a:moveTo>
                  <a:lnTo>
                    <a:pt x="2761792" y="2884208"/>
                  </a:lnTo>
                  <a:lnTo>
                    <a:pt x="2759938" y="2882354"/>
                  </a:lnTo>
                  <a:lnTo>
                    <a:pt x="2758808" y="2881884"/>
                  </a:lnTo>
                  <a:lnTo>
                    <a:pt x="2746654" y="2881884"/>
                  </a:lnTo>
                  <a:lnTo>
                    <a:pt x="2745536" y="2882354"/>
                  </a:lnTo>
                  <a:lnTo>
                    <a:pt x="2743670" y="2884208"/>
                  </a:lnTo>
                  <a:lnTo>
                    <a:pt x="2743212" y="2885338"/>
                  </a:lnTo>
                  <a:lnTo>
                    <a:pt x="2743212" y="2887967"/>
                  </a:lnTo>
                  <a:lnTo>
                    <a:pt x="2743670" y="2889085"/>
                  </a:lnTo>
                  <a:lnTo>
                    <a:pt x="2745536" y="2890939"/>
                  </a:lnTo>
                  <a:lnTo>
                    <a:pt x="2746654" y="2891409"/>
                  </a:lnTo>
                  <a:lnTo>
                    <a:pt x="2758808" y="2891409"/>
                  </a:lnTo>
                  <a:lnTo>
                    <a:pt x="2759938" y="2890939"/>
                  </a:lnTo>
                  <a:lnTo>
                    <a:pt x="2761792" y="2889085"/>
                  </a:lnTo>
                  <a:lnTo>
                    <a:pt x="2762262" y="2887967"/>
                  </a:lnTo>
                  <a:lnTo>
                    <a:pt x="2762262" y="2885338"/>
                  </a:lnTo>
                  <a:close/>
                </a:path>
                <a:path w="5163185" h="2891790">
                  <a:moveTo>
                    <a:pt x="2762262" y="2164842"/>
                  </a:moveTo>
                  <a:lnTo>
                    <a:pt x="2761792" y="2163724"/>
                  </a:lnTo>
                  <a:lnTo>
                    <a:pt x="2759938" y="2161870"/>
                  </a:lnTo>
                  <a:lnTo>
                    <a:pt x="2758808" y="2161400"/>
                  </a:lnTo>
                  <a:lnTo>
                    <a:pt x="2746654" y="2161400"/>
                  </a:lnTo>
                  <a:lnTo>
                    <a:pt x="2745536" y="2161870"/>
                  </a:lnTo>
                  <a:lnTo>
                    <a:pt x="2743670" y="2163724"/>
                  </a:lnTo>
                  <a:lnTo>
                    <a:pt x="2743212" y="2164842"/>
                  </a:lnTo>
                  <a:lnTo>
                    <a:pt x="2743212" y="2167471"/>
                  </a:lnTo>
                  <a:lnTo>
                    <a:pt x="2743670" y="2168601"/>
                  </a:lnTo>
                  <a:lnTo>
                    <a:pt x="2745536" y="2170455"/>
                  </a:lnTo>
                  <a:lnTo>
                    <a:pt x="2746654" y="2170925"/>
                  </a:lnTo>
                  <a:lnTo>
                    <a:pt x="2758808" y="2170925"/>
                  </a:lnTo>
                  <a:lnTo>
                    <a:pt x="2759938" y="2170455"/>
                  </a:lnTo>
                  <a:lnTo>
                    <a:pt x="2761792" y="2168601"/>
                  </a:lnTo>
                  <a:lnTo>
                    <a:pt x="2762262" y="2167471"/>
                  </a:lnTo>
                  <a:lnTo>
                    <a:pt x="2762262" y="2164842"/>
                  </a:lnTo>
                  <a:close/>
                </a:path>
                <a:path w="5163185" h="2891790">
                  <a:moveTo>
                    <a:pt x="2762262" y="1444396"/>
                  </a:moveTo>
                  <a:lnTo>
                    <a:pt x="2761792" y="1443266"/>
                  </a:lnTo>
                  <a:lnTo>
                    <a:pt x="2759938" y="1441411"/>
                  </a:lnTo>
                  <a:lnTo>
                    <a:pt x="2758808" y="1440942"/>
                  </a:lnTo>
                  <a:lnTo>
                    <a:pt x="2746654" y="1440942"/>
                  </a:lnTo>
                  <a:lnTo>
                    <a:pt x="2745536" y="1441411"/>
                  </a:lnTo>
                  <a:lnTo>
                    <a:pt x="2743670" y="1443266"/>
                  </a:lnTo>
                  <a:lnTo>
                    <a:pt x="2743212" y="1444396"/>
                  </a:lnTo>
                  <a:lnTo>
                    <a:pt x="2743212" y="1447025"/>
                  </a:lnTo>
                  <a:lnTo>
                    <a:pt x="2743670" y="1448142"/>
                  </a:lnTo>
                  <a:lnTo>
                    <a:pt x="2745536" y="1449997"/>
                  </a:lnTo>
                  <a:lnTo>
                    <a:pt x="2746654" y="1450467"/>
                  </a:lnTo>
                  <a:lnTo>
                    <a:pt x="2758808" y="1450467"/>
                  </a:lnTo>
                  <a:lnTo>
                    <a:pt x="2759938" y="1449997"/>
                  </a:lnTo>
                  <a:lnTo>
                    <a:pt x="2761792" y="1448142"/>
                  </a:lnTo>
                  <a:lnTo>
                    <a:pt x="2762262" y="1447025"/>
                  </a:lnTo>
                  <a:lnTo>
                    <a:pt x="2762262" y="1444396"/>
                  </a:lnTo>
                  <a:close/>
                </a:path>
                <a:path w="5163185" h="2891790">
                  <a:moveTo>
                    <a:pt x="2762262" y="723900"/>
                  </a:moveTo>
                  <a:lnTo>
                    <a:pt x="2761792" y="722782"/>
                  </a:lnTo>
                  <a:lnTo>
                    <a:pt x="2759938" y="720928"/>
                  </a:lnTo>
                  <a:lnTo>
                    <a:pt x="2758808" y="720458"/>
                  </a:lnTo>
                  <a:lnTo>
                    <a:pt x="2746654" y="720458"/>
                  </a:lnTo>
                  <a:lnTo>
                    <a:pt x="2745536" y="720928"/>
                  </a:lnTo>
                  <a:lnTo>
                    <a:pt x="2743670" y="722782"/>
                  </a:lnTo>
                  <a:lnTo>
                    <a:pt x="2743212" y="723900"/>
                  </a:lnTo>
                  <a:lnTo>
                    <a:pt x="2743212" y="726528"/>
                  </a:lnTo>
                  <a:lnTo>
                    <a:pt x="2743670" y="727659"/>
                  </a:lnTo>
                  <a:lnTo>
                    <a:pt x="2745536" y="729513"/>
                  </a:lnTo>
                  <a:lnTo>
                    <a:pt x="2746654" y="729983"/>
                  </a:lnTo>
                  <a:lnTo>
                    <a:pt x="2758808" y="729983"/>
                  </a:lnTo>
                  <a:lnTo>
                    <a:pt x="2759938" y="729513"/>
                  </a:lnTo>
                  <a:lnTo>
                    <a:pt x="2761792" y="727659"/>
                  </a:lnTo>
                  <a:lnTo>
                    <a:pt x="2762262" y="726528"/>
                  </a:lnTo>
                  <a:lnTo>
                    <a:pt x="2762262" y="723900"/>
                  </a:lnTo>
                  <a:close/>
                </a:path>
                <a:path w="5163185" h="2891790">
                  <a:moveTo>
                    <a:pt x="2762262" y="3441"/>
                  </a:moveTo>
                  <a:lnTo>
                    <a:pt x="2761792" y="2324"/>
                  </a:lnTo>
                  <a:lnTo>
                    <a:pt x="2759938" y="457"/>
                  </a:lnTo>
                  <a:lnTo>
                    <a:pt x="2758808" y="0"/>
                  </a:lnTo>
                  <a:lnTo>
                    <a:pt x="2746654" y="0"/>
                  </a:lnTo>
                  <a:lnTo>
                    <a:pt x="2745536" y="457"/>
                  </a:lnTo>
                  <a:lnTo>
                    <a:pt x="2743670" y="2324"/>
                  </a:lnTo>
                  <a:lnTo>
                    <a:pt x="2743212" y="3441"/>
                  </a:lnTo>
                  <a:lnTo>
                    <a:pt x="2743212" y="6070"/>
                  </a:lnTo>
                  <a:lnTo>
                    <a:pt x="2743670" y="7200"/>
                  </a:lnTo>
                  <a:lnTo>
                    <a:pt x="2745536" y="9055"/>
                  </a:lnTo>
                  <a:lnTo>
                    <a:pt x="2746654" y="9525"/>
                  </a:lnTo>
                  <a:lnTo>
                    <a:pt x="2758808" y="9525"/>
                  </a:lnTo>
                  <a:lnTo>
                    <a:pt x="2759938" y="9055"/>
                  </a:lnTo>
                  <a:lnTo>
                    <a:pt x="2761792" y="7200"/>
                  </a:lnTo>
                  <a:lnTo>
                    <a:pt x="2762262" y="6070"/>
                  </a:lnTo>
                  <a:lnTo>
                    <a:pt x="2762262" y="3441"/>
                  </a:lnTo>
                  <a:close/>
                </a:path>
                <a:path w="5163185" h="2891790">
                  <a:moveTo>
                    <a:pt x="2819412" y="2885338"/>
                  </a:moveTo>
                  <a:lnTo>
                    <a:pt x="2818942" y="2884208"/>
                  </a:lnTo>
                  <a:lnTo>
                    <a:pt x="2817088" y="2882354"/>
                  </a:lnTo>
                  <a:lnTo>
                    <a:pt x="2815958" y="2881884"/>
                  </a:lnTo>
                  <a:lnTo>
                    <a:pt x="2803804" y="2881884"/>
                  </a:lnTo>
                  <a:lnTo>
                    <a:pt x="2802686" y="2882354"/>
                  </a:lnTo>
                  <a:lnTo>
                    <a:pt x="2800820" y="2884208"/>
                  </a:lnTo>
                  <a:lnTo>
                    <a:pt x="2800362" y="2885338"/>
                  </a:lnTo>
                  <a:lnTo>
                    <a:pt x="2800362" y="2887967"/>
                  </a:lnTo>
                  <a:lnTo>
                    <a:pt x="2800820" y="2889085"/>
                  </a:lnTo>
                  <a:lnTo>
                    <a:pt x="2802686" y="2890939"/>
                  </a:lnTo>
                  <a:lnTo>
                    <a:pt x="2803804" y="2891409"/>
                  </a:lnTo>
                  <a:lnTo>
                    <a:pt x="2815958" y="2891409"/>
                  </a:lnTo>
                  <a:lnTo>
                    <a:pt x="2817088" y="2890939"/>
                  </a:lnTo>
                  <a:lnTo>
                    <a:pt x="2818942" y="2889085"/>
                  </a:lnTo>
                  <a:lnTo>
                    <a:pt x="2819412" y="2887967"/>
                  </a:lnTo>
                  <a:lnTo>
                    <a:pt x="2819412" y="2885338"/>
                  </a:lnTo>
                  <a:close/>
                </a:path>
                <a:path w="5163185" h="2891790">
                  <a:moveTo>
                    <a:pt x="2819412" y="2164842"/>
                  </a:moveTo>
                  <a:lnTo>
                    <a:pt x="2818942" y="2163724"/>
                  </a:lnTo>
                  <a:lnTo>
                    <a:pt x="2817088" y="2161870"/>
                  </a:lnTo>
                  <a:lnTo>
                    <a:pt x="2815958" y="2161400"/>
                  </a:lnTo>
                  <a:lnTo>
                    <a:pt x="2803804" y="2161400"/>
                  </a:lnTo>
                  <a:lnTo>
                    <a:pt x="2802686" y="2161870"/>
                  </a:lnTo>
                  <a:lnTo>
                    <a:pt x="2800820" y="2163724"/>
                  </a:lnTo>
                  <a:lnTo>
                    <a:pt x="2800362" y="2164842"/>
                  </a:lnTo>
                  <a:lnTo>
                    <a:pt x="2800362" y="2167471"/>
                  </a:lnTo>
                  <a:lnTo>
                    <a:pt x="2800820" y="2168601"/>
                  </a:lnTo>
                  <a:lnTo>
                    <a:pt x="2802686" y="2170455"/>
                  </a:lnTo>
                  <a:lnTo>
                    <a:pt x="2803804" y="2170925"/>
                  </a:lnTo>
                  <a:lnTo>
                    <a:pt x="2815958" y="2170925"/>
                  </a:lnTo>
                  <a:lnTo>
                    <a:pt x="2817088" y="2170455"/>
                  </a:lnTo>
                  <a:lnTo>
                    <a:pt x="2818942" y="2168601"/>
                  </a:lnTo>
                  <a:lnTo>
                    <a:pt x="2819412" y="2167471"/>
                  </a:lnTo>
                  <a:lnTo>
                    <a:pt x="2819412" y="2164842"/>
                  </a:lnTo>
                  <a:close/>
                </a:path>
                <a:path w="5163185" h="2891790">
                  <a:moveTo>
                    <a:pt x="2819412" y="1444396"/>
                  </a:moveTo>
                  <a:lnTo>
                    <a:pt x="2818942" y="1443266"/>
                  </a:lnTo>
                  <a:lnTo>
                    <a:pt x="2817088" y="1441411"/>
                  </a:lnTo>
                  <a:lnTo>
                    <a:pt x="2815958" y="1440942"/>
                  </a:lnTo>
                  <a:lnTo>
                    <a:pt x="2803804" y="1440942"/>
                  </a:lnTo>
                  <a:lnTo>
                    <a:pt x="2802686" y="1441411"/>
                  </a:lnTo>
                  <a:lnTo>
                    <a:pt x="2800820" y="1443266"/>
                  </a:lnTo>
                  <a:lnTo>
                    <a:pt x="2800362" y="1444396"/>
                  </a:lnTo>
                  <a:lnTo>
                    <a:pt x="2800362" y="1447025"/>
                  </a:lnTo>
                  <a:lnTo>
                    <a:pt x="2800820" y="1448142"/>
                  </a:lnTo>
                  <a:lnTo>
                    <a:pt x="2802686" y="1449997"/>
                  </a:lnTo>
                  <a:lnTo>
                    <a:pt x="2803804" y="1450467"/>
                  </a:lnTo>
                  <a:lnTo>
                    <a:pt x="2815958" y="1450467"/>
                  </a:lnTo>
                  <a:lnTo>
                    <a:pt x="2817088" y="1449997"/>
                  </a:lnTo>
                  <a:lnTo>
                    <a:pt x="2818942" y="1448142"/>
                  </a:lnTo>
                  <a:lnTo>
                    <a:pt x="2819412" y="1447025"/>
                  </a:lnTo>
                  <a:lnTo>
                    <a:pt x="2819412" y="1444396"/>
                  </a:lnTo>
                  <a:close/>
                </a:path>
                <a:path w="5163185" h="2891790">
                  <a:moveTo>
                    <a:pt x="2819412" y="723900"/>
                  </a:moveTo>
                  <a:lnTo>
                    <a:pt x="2818942" y="722782"/>
                  </a:lnTo>
                  <a:lnTo>
                    <a:pt x="2817088" y="720928"/>
                  </a:lnTo>
                  <a:lnTo>
                    <a:pt x="2815958" y="720458"/>
                  </a:lnTo>
                  <a:lnTo>
                    <a:pt x="2803804" y="720458"/>
                  </a:lnTo>
                  <a:lnTo>
                    <a:pt x="2802686" y="720928"/>
                  </a:lnTo>
                  <a:lnTo>
                    <a:pt x="2800820" y="722782"/>
                  </a:lnTo>
                  <a:lnTo>
                    <a:pt x="2800362" y="723900"/>
                  </a:lnTo>
                  <a:lnTo>
                    <a:pt x="2800362" y="726528"/>
                  </a:lnTo>
                  <a:lnTo>
                    <a:pt x="2800820" y="727659"/>
                  </a:lnTo>
                  <a:lnTo>
                    <a:pt x="2802686" y="729513"/>
                  </a:lnTo>
                  <a:lnTo>
                    <a:pt x="2803804" y="729983"/>
                  </a:lnTo>
                  <a:lnTo>
                    <a:pt x="2815958" y="729983"/>
                  </a:lnTo>
                  <a:lnTo>
                    <a:pt x="2817088" y="729513"/>
                  </a:lnTo>
                  <a:lnTo>
                    <a:pt x="2818942" y="727659"/>
                  </a:lnTo>
                  <a:lnTo>
                    <a:pt x="2819412" y="726528"/>
                  </a:lnTo>
                  <a:lnTo>
                    <a:pt x="2819412" y="723900"/>
                  </a:lnTo>
                  <a:close/>
                </a:path>
                <a:path w="5163185" h="2891790">
                  <a:moveTo>
                    <a:pt x="2819412" y="3441"/>
                  </a:moveTo>
                  <a:lnTo>
                    <a:pt x="2818942" y="2324"/>
                  </a:lnTo>
                  <a:lnTo>
                    <a:pt x="2817088" y="457"/>
                  </a:lnTo>
                  <a:lnTo>
                    <a:pt x="2815958" y="0"/>
                  </a:lnTo>
                  <a:lnTo>
                    <a:pt x="2803804" y="0"/>
                  </a:lnTo>
                  <a:lnTo>
                    <a:pt x="2802686" y="457"/>
                  </a:lnTo>
                  <a:lnTo>
                    <a:pt x="2800820" y="2324"/>
                  </a:lnTo>
                  <a:lnTo>
                    <a:pt x="2800362" y="3441"/>
                  </a:lnTo>
                  <a:lnTo>
                    <a:pt x="2800362" y="6070"/>
                  </a:lnTo>
                  <a:lnTo>
                    <a:pt x="2800820" y="7200"/>
                  </a:lnTo>
                  <a:lnTo>
                    <a:pt x="2802686" y="9055"/>
                  </a:lnTo>
                  <a:lnTo>
                    <a:pt x="2803804" y="9525"/>
                  </a:lnTo>
                  <a:lnTo>
                    <a:pt x="2815958" y="9525"/>
                  </a:lnTo>
                  <a:lnTo>
                    <a:pt x="2817088" y="9055"/>
                  </a:lnTo>
                  <a:lnTo>
                    <a:pt x="2818942" y="7200"/>
                  </a:lnTo>
                  <a:lnTo>
                    <a:pt x="2819412" y="6070"/>
                  </a:lnTo>
                  <a:lnTo>
                    <a:pt x="2819412" y="3441"/>
                  </a:lnTo>
                  <a:close/>
                </a:path>
                <a:path w="5163185" h="2891790">
                  <a:moveTo>
                    <a:pt x="2876562" y="2885338"/>
                  </a:moveTo>
                  <a:lnTo>
                    <a:pt x="2876092" y="2884208"/>
                  </a:lnTo>
                  <a:lnTo>
                    <a:pt x="2874238" y="2882354"/>
                  </a:lnTo>
                  <a:lnTo>
                    <a:pt x="2873108" y="2881884"/>
                  </a:lnTo>
                  <a:lnTo>
                    <a:pt x="2860954" y="2881884"/>
                  </a:lnTo>
                  <a:lnTo>
                    <a:pt x="2859836" y="2882354"/>
                  </a:lnTo>
                  <a:lnTo>
                    <a:pt x="2857970" y="2884208"/>
                  </a:lnTo>
                  <a:lnTo>
                    <a:pt x="2857512" y="2885338"/>
                  </a:lnTo>
                  <a:lnTo>
                    <a:pt x="2857512" y="2887967"/>
                  </a:lnTo>
                  <a:lnTo>
                    <a:pt x="2857970" y="2889085"/>
                  </a:lnTo>
                  <a:lnTo>
                    <a:pt x="2859836" y="2890939"/>
                  </a:lnTo>
                  <a:lnTo>
                    <a:pt x="2860954" y="2891409"/>
                  </a:lnTo>
                  <a:lnTo>
                    <a:pt x="2873108" y="2891409"/>
                  </a:lnTo>
                  <a:lnTo>
                    <a:pt x="2874238" y="2890939"/>
                  </a:lnTo>
                  <a:lnTo>
                    <a:pt x="2876092" y="2889085"/>
                  </a:lnTo>
                  <a:lnTo>
                    <a:pt x="2876562" y="2887967"/>
                  </a:lnTo>
                  <a:lnTo>
                    <a:pt x="2876562" y="2885338"/>
                  </a:lnTo>
                  <a:close/>
                </a:path>
                <a:path w="5163185" h="2891790">
                  <a:moveTo>
                    <a:pt x="2876562" y="2164842"/>
                  </a:moveTo>
                  <a:lnTo>
                    <a:pt x="2876092" y="2163724"/>
                  </a:lnTo>
                  <a:lnTo>
                    <a:pt x="2874238" y="2161870"/>
                  </a:lnTo>
                  <a:lnTo>
                    <a:pt x="2873108" y="2161400"/>
                  </a:lnTo>
                  <a:lnTo>
                    <a:pt x="2860954" y="2161400"/>
                  </a:lnTo>
                  <a:lnTo>
                    <a:pt x="2859836" y="2161870"/>
                  </a:lnTo>
                  <a:lnTo>
                    <a:pt x="2857970" y="2163724"/>
                  </a:lnTo>
                  <a:lnTo>
                    <a:pt x="2857512" y="2164842"/>
                  </a:lnTo>
                  <a:lnTo>
                    <a:pt x="2857512" y="2167471"/>
                  </a:lnTo>
                  <a:lnTo>
                    <a:pt x="2857970" y="2168601"/>
                  </a:lnTo>
                  <a:lnTo>
                    <a:pt x="2859836" y="2170455"/>
                  </a:lnTo>
                  <a:lnTo>
                    <a:pt x="2860954" y="2170925"/>
                  </a:lnTo>
                  <a:lnTo>
                    <a:pt x="2873108" y="2170925"/>
                  </a:lnTo>
                  <a:lnTo>
                    <a:pt x="2874238" y="2170455"/>
                  </a:lnTo>
                  <a:lnTo>
                    <a:pt x="2876092" y="2168601"/>
                  </a:lnTo>
                  <a:lnTo>
                    <a:pt x="2876562" y="2167471"/>
                  </a:lnTo>
                  <a:lnTo>
                    <a:pt x="2876562" y="2164842"/>
                  </a:lnTo>
                  <a:close/>
                </a:path>
                <a:path w="5163185" h="2891790">
                  <a:moveTo>
                    <a:pt x="2876562" y="1444396"/>
                  </a:moveTo>
                  <a:lnTo>
                    <a:pt x="2876092" y="1443266"/>
                  </a:lnTo>
                  <a:lnTo>
                    <a:pt x="2874238" y="1441411"/>
                  </a:lnTo>
                  <a:lnTo>
                    <a:pt x="2873108" y="1440942"/>
                  </a:lnTo>
                  <a:lnTo>
                    <a:pt x="2860954" y="1440942"/>
                  </a:lnTo>
                  <a:lnTo>
                    <a:pt x="2859836" y="1441411"/>
                  </a:lnTo>
                  <a:lnTo>
                    <a:pt x="2857970" y="1443266"/>
                  </a:lnTo>
                  <a:lnTo>
                    <a:pt x="2857512" y="1444396"/>
                  </a:lnTo>
                  <a:lnTo>
                    <a:pt x="2857512" y="1447025"/>
                  </a:lnTo>
                  <a:lnTo>
                    <a:pt x="2857970" y="1448142"/>
                  </a:lnTo>
                  <a:lnTo>
                    <a:pt x="2859836" y="1449997"/>
                  </a:lnTo>
                  <a:lnTo>
                    <a:pt x="2860954" y="1450467"/>
                  </a:lnTo>
                  <a:lnTo>
                    <a:pt x="2873108" y="1450467"/>
                  </a:lnTo>
                  <a:lnTo>
                    <a:pt x="2874238" y="1449997"/>
                  </a:lnTo>
                  <a:lnTo>
                    <a:pt x="2876092" y="1448142"/>
                  </a:lnTo>
                  <a:lnTo>
                    <a:pt x="2876562" y="1447025"/>
                  </a:lnTo>
                  <a:lnTo>
                    <a:pt x="2876562" y="1444396"/>
                  </a:lnTo>
                  <a:close/>
                </a:path>
                <a:path w="5163185" h="2891790">
                  <a:moveTo>
                    <a:pt x="2876562" y="723900"/>
                  </a:moveTo>
                  <a:lnTo>
                    <a:pt x="2876092" y="722782"/>
                  </a:lnTo>
                  <a:lnTo>
                    <a:pt x="2874238" y="720928"/>
                  </a:lnTo>
                  <a:lnTo>
                    <a:pt x="2873108" y="720458"/>
                  </a:lnTo>
                  <a:lnTo>
                    <a:pt x="2860954" y="720458"/>
                  </a:lnTo>
                  <a:lnTo>
                    <a:pt x="2859836" y="720928"/>
                  </a:lnTo>
                  <a:lnTo>
                    <a:pt x="2857970" y="722782"/>
                  </a:lnTo>
                  <a:lnTo>
                    <a:pt x="2857512" y="723900"/>
                  </a:lnTo>
                  <a:lnTo>
                    <a:pt x="2857512" y="726528"/>
                  </a:lnTo>
                  <a:lnTo>
                    <a:pt x="2857970" y="727659"/>
                  </a:lnTo>
                  <a:lnTo>
                    <a:pt x="2859836" y="729513"/>
                  </a:lnTo>
                  <a:lnTo>
                    <a:pt x="2860954" y="729983"/>
                  </a:lnTo>
                  <a:lnTo>
                    <a:pt x="2873108" y="729983"/>
                  </a:lnTo>
                  <a:lnTo>
                    <a:pt x="2874238" y="729513"/>
                  </a:lnTo>
                  <a:lnTo>
                    <a:pt x="2876092" y="727659"/>
                  </a:lnTo>
                  <a:lnTo>
                    <a:pt x="2876562" y="726528"/>
                  </a:lnTo>
                  <a:lnTo>
                    <a:pt x="2876562" y="723900"/>
                  </a:lnTo>
                  <a:close/>
                </a:path>
                <a:path w="5163185" h="2891790">
                  <a:moveTo>
                    <a:pt x="2876562" y="3441"/>
                  </a:moveTo>
                  <a:lnTo>
                    <a:pt x="2876092" y="2324"/>
                  </a:lnTo>
                  <a:lnTo>
                    <a:pt x="2874238" y="457"/>
                  </a:lnTo>
                  <a:lnTo>
                    <a:pt x="2873108" y="0"/>
                  </a:lnTo>
                  <a:lnTo>
                    <a:pt x="2860954" y="0"/>
                  </a:lnTo>
                  <a:lnTo>
                    <a:pt x="2859836" y="457"/>
                  </a:lnTo>
                  <a:lnTo>
                    <a:pt x="2857970" y="2324"/>
                  </a:lnTo>
                  <a:lnTo>
                    <a:pt x="2857512" y="3441"/>
                  </a:lnTo>
                  <a:lnTo>
                    <a:pt x="2857512" y="6070"/>
                  </a:lnTo>
                  <a:lnTo>
                    <a:pt x="2857970" y="7200"/>
                  </a:lnTo>
                  <a:lnTo>
                    <a:pt x="2859836" y="9055"/>
                  </a:lnTo>
                  <a:lnTo>
                    <a:pt x="2860954" y="9525"/>
                  </a:lnTo>
                  <a:lnTo>
                    <a:pt x="2873108" y="9525"/>
                  </a:lnTo>
                  <a:lnTo>
                    <a:pt x="2874238" y="9055"/>
                  </a:lnTo>
                  <a:lnTo>
                    <a:pt x="2876092" y="7200"/>
                  </a:lnTo>
                  <a:lnTo>
                    <a:pt x="2876562" y="6070"/>
                  </a:lnTo>
                  <a:lnTo>
                    <a:pt x="2876562" y="3441"/>
                  </a:lnTo>
                  <a:close/>
                </a:path>
                <a:path w="5163185" h="2891790">
                  <a:moveTo>
                    <a:pt x="2933712" y="2885338"/>
                  </a:moveTo>
                  <a:lnTo>
                    <a:pt x="2933242" y="2884208"/>
                  </a:lnTo>
                  <a:lnTo>
                    <a:pt x="2931388" y="2882354"/>
                  </a:lnTo>
                  <a:lnTo>
                    <a:pt x="2930258" y="2881884"/>
                  </a:lnTo>
                  <a:lnTo>
                    <a:pt x="2918104" y="2881884"/>
                  </a:lnTo>
                  <a:lnTo>
                    <a:pt x="2916986" y="2882354"/>
                  </a:lnTo>
                  <a:lnTo>
                    <a:pt x="2915120" y="2884208"/>
                  </a:lnTo>
                  <a:lnTo>
                    <a:pt x="2914662" y="2885338"/>
                  </a:lnTo>
                  <a:lnTo>
                    <a:pt x="2914662" y="2887967"/>
                  </a:lnTo>
                  <a:lnTo>
                    <a:pt x="2915120" y="2889085"/>
                  </a:lnTo>
                  <a:lnTo>
                    <a:pt x="2916986" y="2890939"/>
                  </a:lnTo>
                  <a:lnTo>
                    <a:pt x="2918104" y="2891409"/>
                  </a:lnTo>
                  <a:lnTo>
                    <a:pt x="2930258" y="2891409"/>
                  </a:lnTo>
                  <a:lnTo>
                    <a:pt x="2931388" y="2890939"/>
                  </a:lnTo>
                  <a:lnTo>
                    <a:pt x="2933242" y="2889085"/>
                  </a:lnTo>
                  <a:lnTo>
                    <a:pt x="2933712" y="2887967"/>
                  </a:lnTo>
                  <a:lnTo>
                    <a:pt x="2933712" y="2885338"/>
                  </a:lnTo>
                  <a:close/>
                </a:path>
                <a:path w="5163185" h="2891790">
                  <a:moveTo>
                    <a:pt x="2933712" y="2164842"/>
                  </a:moveTo>
                  <a:lnTo>
                    <a:pt x="2933242" y="2163724"/>
                  </a:lnTo>
                  <a:lnTo>
                    <a:pt x="2931388" y="2161870"/>
                  </a:lnTo>
                  <a:lnTo>
                    <a:pt x="2930258" y="2161400"/>
                  </a:lnTo>
                  <a:lnTo>
                    <a:pt x="2918104" y="2161400"/>
                  </a:lnTo>
                  <a:lnTo>
                    <a:pt x="2916986" y="2161870"/>
                  </a:lnTo>
                  <a:lnTo>
                    <a:pt x="2915120" y="2163724"/>
                  </a:lnTo>
                  <a:lnTo>
                    <a:pt x="2914662" y="2164842"/>
                  </a:lnTo>
                  <a:lnTo>
                    <a:pt x="2914662" y="2167471"/>
                  </a:lnTo>
                  <a:lnTo>
                    <a:pt x="2915120" y="2168601"/>
                  </a:lnTo>
                  <a:lnTo>
                    <a:pt x="2916986" y="2170455"/>
                  </a:lnTo>
                  <a:lnTo>
                    <a:pt x="2918104" y="2170925"/>
                  </a:lnTo>
                  <a:lnTo>
                    <a:pt x="2930258" y="2170925"/>
                  </a:lnTo>
                  <a:lnTo>
                    <a:pt x="2931388" y="2170455"/>
                  </a:lnTo>
                  <a:lnTo>
                    <a:pt x="2933242" y="2168601"/>
                  </a:lnTo>
                  <a:lnTo>
                    <a:pt x="2933712" y="2167471"/>
                  </a:lnTo>
                  <a:lnTo>
                    <a:pt x="2933712" y="2164842"/>
                  </a:lnTo>
                  <a:close/>
                </a:path>
                <a:path w="5163185" h="2891790">
                  <a:moveTo>
                    <a:pt x="2933712" y="1444396"/>
                  </a:moveTo>
                  <a:lnTo>
                    <a:pt x="2933242" y="1443266"/>
                  </a:lnTo>
                  <a:lnTo>
                    <a:pt x="2931388" y="1441411"/>
                  </a:lnTo>
                  <a:lnTo>
                    <a:pt x="2930258" y="1440942"/>
                  </a:lnTo>
                  <a:lnTo>
                    <a:pt x="2918104" y="1440942"/>
                  </a:lnTo>
                  <a:lnTo>
                    <a:pt x="2916986" y="1441411"/>
                  </a:lnTo>
                  <a:lnTo>
                    <a:pt x="2915120" y="1443266"/>
                  </a:lnTo>
                  <a:lnTo>
                    <a:pt x="2914662" y="1444396"/>
                  </a:lnTo>
                  <a:lnTo>
                    <a:pt x="2914662" y="1447025"/>
                  </a:lnTo>
                  <a:lnTo>
                    <a:pt x="2915120" y="1448142"/>
                  </a:lnTo>
                  <a:lnTo>
                    <a:pt x="2916986" y="1449997"/>
                  </a:lnTo>
                  <a:lnTo>
                    <a:pt x="2918104" y="1450467"/>
                  </a:lnTo>
                  <a:lnTo>
                    <a:pt x="2930258" y="1450467"/>
                  </a:lnTo>
                  <a:lnTo>
                    <a:pt x="2931388" y="1449997"/>
                  </a:lnTo>
                  <a:lnTo>
                    <a:pt x="2933242" y="1448142"/>
                  </a:lnTo>
                  <a:lnTo>
                    <a:pt x="2933712" y="1447025"/>
                  </a:lnTo>
                  <a:lnTo>
                    <a:pt x="2933712" y="1444396"/>
                  </a:lnTo>
                  <a:close/>
                </a:path>
                <a:path w="5163185" h="2891790">
                  <a:moveTo>
                    <a:pt x="2933712" y="723900"/>
                  </a:moveTo>
                  <a:lnTo>
                    <a:pt x="2933242" y="722782"/>
                  </a:lnTo>
                  <a:lnTo>
                    <a:pt x="2931388" y="720928"/>
                  </a:lnTo>
                  <a:lnTo>
                    <a:pt x="2930258" y="720458"/>
                  </a:lnTo>
                  <a:lnTo>
                    <a:pt x="2918104" y="720458"/>
                  </a:lnTo>
                  <a:lnTo>
                    <a:pt x="2916986" y="720928"/>
                  </a:lnTo>
                  <a:lnTo>
                    <a:pt x="2915120" y="722782"/>
                  </a:lnTo>
                  <a:lnTo>
                    <a:pt x="2914662" y="723900"/>
                  </a:lnTo>
                  <a:lnTo>
                    <a:pt x="2914662" y="726528"/>
                  </a:lnTo>
                  <a:lnTo>
                    <a:pt x="2915120" y="727659"/>
                  </a:lnTo>
                  <a:lnTo>
                    <a:pt x="2916986" y="729513"/>
                  </a:lnTo>
                  <a:lnTo>
                    <a:pt x="2918104" y="729983"/>
                  </a:lnTo>
                  <a:lnTo>
                    <a:pt x="2930258" y="729983"/>
                  </a:lnTo>
                  <a:lnTo>
                    <a:pt x="2931388" y="729513"/>
                  </a:lnTo>
                  <a:lnTo>
                    <a:pt x="2933242" y="727659"/>
                  </a:lnTo>
                  <a:lnTo>
                    <a:pt x="2933712" y="726528"/>
                  </a:lnTo>
                  <a:lnTo>
                    <a:pt x="2933712" y="723900"/>
                  </a:lnTo>
                  <a:close/>
                </a:path>
                <a:path w="5163185" h="2891790">
                  <a:moveTo>
                    <a:pt x="2933712" y="3441"/>
                  </a:moveTo>
                  <a:lnTo>
                    <a:pt x="2933242" y="2324"/>
                  </a:lnTo>
                  <a:lnTo>
                    <a:pt x="2931388" y="457"/>
                  </a:lnTo>
                  <a:lnTo>
                    <a:pt x="2930258" y="0"/>
                  </a:lnTo>
                  <a:lnTo>
                    <a:pt x="2918104" y="0"/>
                  </a:lnTo>
                  <a:lnTo>
                    <a:pt x="2916986" y="457"/>
                  </a:lnTo>
                  <a:lnTo>
                    <a:pt x="2915120" y="2324"/>
                  </a:lnTo>
                  <a:lnTo>
                    <a:pt x="2914662" y="3441"/>
                  </a:lnTo>
                  <a:lnTo>
                    <a:pt x="2914662" y="6070"/>
                  </a:lnTo>
                  <a:lnTo>
                    <a:pt x="2915120" y="7200"/>
                  </a:lnTo>
                  <a:lnTo>
                    <a:pt x="2916986" y="9055"/>
                  </a:lnTo>
                  <a:lnTo>
                    <a:pt x="2918104" y="9525"/>
                  </a:lnTo>
                  <a:lnTo>
                    <a:pt x="2930258" y="9525"/>
                  </a:lnTo>
                  <a:lnTo>
                    <a:pt x="2931388" y="9055"/>
                  </a:lnTo>
                  <a:lnTo>
                    <a:pt x="2933242" y="7200"/>
                  </a:lnTo>
                  <a:lnTo>
                    <a:pt x="2933712" y="6070"/>
                  </a:lnTo>
                  <a:lnTo>
                    <a:pt x="2933712" y="3441"/>
                  </a:lnTo>
                  <a:close/>
                </a:path>
                <a:path w="5163185" h="2891790">
                  <a:moveTo>
                    <a:pt x="2990862" y="2885338"/>
                  </a:moveTo>
                  <a:lnTo>
                    <a:pt x="2990392" y="2884208"/>
                  </a:lnTo>
                  <a:lnTo>
                    <a:pt x="2988538" y="2882354"/>
                  </a:lnTo>
                  <a:lnTo>
                    <a:pt x="2987408" y="2881884"/>
                  </a:lnTo>
                  <a:lnTo>
                    <a:pt x="2975254" y="2881884"/>
                  </a:lnTo>
                  <a:lnTo>
                    <a:pt x="2974136" y="2882354"/>
                  </a:lnTo>
                  <a:lnTo>
                    <a:pt x="2972270" y="2884208"/>
                  </a:lnTo>
                  <a:lnTo>
                    <a:pt x="2971812" y="2885338"/>
                  </a:lnTo>
                  <a:lnTo>
                    <a:pt x="2971812" y="2887967"/>
                  </a:lnTo>
                  <a:lnTo>
                    <a:pt x="2972270" y="2889085"/>
                  </a:lnTo>
                  <a:lnTo>
                    <a:pt x="2974136" y="2890939"/>
                  </a:lnTo>
                  <a:lnTo>
                    <a:pt x="2975254" y="2891409"/>
                  </a:lnTo>
                  <a:lnTo>
                    <a:pt x="2987408" y="2891409"/>
                  </a:lnTo>
                  <a:lnTo>
                    <a:pt x="2988538" y="2890939"/>
                  </a:lnTo>
                  <a:lnTo>
                    <a:pt x="2990392" y="2889085"/>
                  </a:lnTo>
                  <a:lnTo>
                    <a:pt x="2990862" y="2887967"/>
                  </a:lnTo>
                  <a:lnTo>
                    <a:pt x="2990862" y="2885338"/>
                  </a:lnTo>
                  <a:close/>
                </a:path>
                <a:path w="5163185" h="2891790">
                  <a:moveTo>
                    <a:pt x="2990862" y="2164842"/>
                  </a:moveTo>
                  <a:lnTo>
                    <a:pt x="2990392" y="2163724"/>
                  </a:lnTo>
                  <a:lnTo>
                    <a:pt x="2988538" y="2161870"/>
                  </a:lnTo>
                  <a:lnTo>
                    <a:pt x="2987408" y="2161400"/>
                  </a:lnTo>
                  <a:lnTo>
                    <a:pt x="2975254" y="2161400"/>
                  </a:lnTo>
                  <a:lnTo>
                    <a:pt x="2974136" y="2161870"/>
                  </a:lnTo>
                  <a:lnTo>
                    <a:pt x="2972270" y="2163724"/>
                  </a:lnTo>
                  <a:lnTo>
                    <a:pt x="2971812" y="2164842"/>
                  </a:lnTo>
                  <a:lnTo>
                    <a:pt x="2971812" y="2167471"/>
                  </a:lnTo>
                  <a:lnTo>
                    <a:pt x="2972270" y="2168601"/>
                  </a:lnTo>
                  <a:lnTo>
                    <a:pt x="2974136" y="2170455"/>
                  </a:lnTo>
                  <a:lnTo>
                    <a:pt x="2975254" y="2170925"/>
                  </a:lnTo>
                  <a:lnTo>
                    <a:pt x="2987408" y="2170925"/>
                  </a:lnTo>
                  <a:lnTo>
                    <a:pt x="2988538" y="2170455"/>
                  </a:lnTo>
                  <a:lnTo>
                    <a:pt x="2990392" y="2168601"/>
                  </a:lnTo>
                  <a:lnTo>
                    <a:pt x="2990862" y="2167471"/>
                  </a:lnTo>
                  <a:lnTo>
                    <a:pt x="2990862" y="2164842"/>
                  </a:lnTo>
                  <a:close/>
                </a:path>
                <a:path w="5163185" h="2891790">
                  <a:moveTo>
                    <a:pt x="2990862" y="1444396"/>
                  </a:moveTo>
                  <a:lnTo>
                    <a:pt x="2990392" y="1443266"/>
                  </a:lnTo>
                  <a:lnTo>
                    <a:pt x="2988538" y="1441411"/>
                  </a:lnTo>
                  <a:lnTo>
                    <a:pt x="2987408" y="1440942"/>
                  </a:lnTo>
                  <a:lnTo>
                    <a:pt x="2975254" y="1440942"/>
                  </a:lnTo>
                  <a:lnTo>
                    <a:pt x="2974136" y="1441411"/>
                  </a:lnTo>
                  <a:lnTo>
                    <a:pt x="2972270" y="1443266"/>
                  </a:lnTo>
                  <a:lnTo>
                    <a:pt x="2971812" y="1444396"/>
                  </a:lnTo>
                  <a:lnTo>
                    <a:pt x="2971812" y="1447025"/>
                  </a:lnTo>
                  <a:lnTo>
                    <a:pt x="2972270" y="1448142"/>
                  </a:lnTo>
                  <a:lnTo>
                    <a:pt x="2974136" y="1449997"/>
                  </a:lnTo>
                  <a:lnTo>
                    <a:pt x="2975254" y="1450467"/>
                  </a:lnTo>
                  <a:lnTo>
                    <a:pt x="2987408" y="1450467"/>
                  </a:lnTo>
                  <a:lnTo>
                    <a:pt x="2988538" y="1449997"/>
                  </a:lnTo>
                  <a:lnTo>
                    <a:pt x="2990392" y="1448142"/>
                  </a:lnTo>
                  <a:lnTo>
                    <a:pt x="2990862" y="1447025"/>
                  </a:lnTo>
                  <a:lnTo>
                    <a:pt x="2990862" y="1444396"/>
                  </a:lnTo>
                  <a:close/>
                </a:path>
                <a:path w="5163185" h="2891790">
                  <a:moveTo>
                    <a:pt x="2990862" y="723900"/>
                  </a:moveTo>
                  <a:lnTo>
                    <a:pt x="2990392" y="722782"/>
                  </a:lnTo>
                  <a:lnTo>
                    <a:pt x="2988538" y="720928"/>
                  </a:lnTo>
                  <a:lnTo>
                    <a:pt x="2987408" y="720458"/>
                  </a:lnTo>
                  <a:lnTo>
                    <a:pt x="2975254" y="720458"/>
                  </a:lnTo>
                  <a:lnTo>
                    <a:pt x="2974136" y="720928"/>
                  </a:lnTo>
                  <a:lnTo>
                    <a:pt x="2972270" y="722782"/>
                  </a:lnTo>
                  <a:lnTo>
                    <a:pt x="2971812" y="723900"/>
                  </a:lnTo>
                  <a:lnTo>
                    <a:pt x="2971812" y="726528"/>
                  </a:lnTo>
                  <a:lnTo>
                    <a:pt x="2972270" y="727659"/>
                  </a:lnTo>
                  <a:lnTo>
                    <a:pt x="2974136" y="729513"/>
                  </a:lnTo>
                  <a:lnTo>
                    <a:pt x="2975254" y="729983"/>
                  </a:lnTo>
                  <a:lnTo>
                    <a:pt x="2987408" y="729983"/>
                  </a:lnTo>
                  <a:lnTo>
                    <a:pt x="2988538" y="729513"/>
                  </a:lnTo>
                  <a:lnTo>
                    <a:pt x="2990392" y="727659"/>
                  </a:lnTo>
                  <a:lnTo>
                    <a:pt x="2990862" y="726528"/>
                  </a:lnTo>
                  <a:lnTo>
                    <a:pt x="2990862" y="723900"/>
                  </a:lnTo>
                  <a:close/>
                </a:path>
                <a:path w="5163185" h="2891790">
                  <a:moveTo>
                    <a:pt x="2990862" y="3441"/>
                  </a:moveTo>
                  <a:lnTo>
                    <a:pt x="2990392" y="2324"/>
                  </a:lnTo>
                  <a:lnTo>
                    <a:pt x="2988538" y="457"/>
                  </a:lnTo>
                  <a:lnTo>
                    <a:pt x="2987408" y="0"/>
                  </a:lnTo>
                  <a:lnTo>
                    <a:pt x="2975254" y="0"/>
                  </a:lnTo>
                  <a:lnTo>
                    <a:pt x="2974136" y="457"/>
                  </a:lnTo>
                  <a:lnTo>
                    <a:pt x="2972270" y="2324"/>
                  </a:lnTo>
                  <a:lnTo>
                    <a:pt x="2971812" y="3441"/>
                  </a:lnTo>
                  <a:lnTo>
                    <a:pt x="2971812" y="6070"/>
                  </a:lnTo>
                  <a:lnTo>
                    <a:pt x="2972270" y="7200"/>
                  </a:lnTo>
                  <a:lnTo>
                    <a:pt x="2974136" y="9055"/>
                  </a:lnTo>
                  <a:lnTo>
                    <a:pt x="2975254" y="9525"/>
                  </a:lnTo>
                  <a:lnTo>
                    <a:pt x="2987408" y="9525"/>
                  </a:lnTo>
                  <a:lnTo>
                    <a:pt x="2988538" y="9055"/>
                  </a:lnTo>
                  <a:lnTo>
                    <a:pt x="2990392" y="7200"/>
                  </a:lnTo>
                  <a:lnTo>
                    <a:pt x="2990862" y="6070"/>
                  </a:lnTo>
                  <a:lnTo>
                    <a:pt x="2990862" y="3441"/>
                  </a:lnTo>
                  <a:close/>
                </a:path>
                <a:path w="5163185" h="2891790">
                  <a:moveTo>
                    <a:pt x="3048012" y="2885338"/>
                  </a:moveTo>
                  <a:lnTo>
                    <a:pt x="3047542" y="2884208"/>
                  </a:lnTo>
                  <a:lnTo>
                    <a:pt x="3045688" y="2882354"/>
                  </a:lnTo>
                  <a:lnTo>
                    <a:pt x="3044558" y="2881884"/>
                  </a:lnTo>
                  <a:lnTo>
                    <a:pt x="3032404" y="2881884"/>
                  </a:lnTo>
                  <a:lnTo>
                    <a:pt x="3031286" y="2882354"/>
                  </a:lnTo>
                  <a:lnTo>
                    <a:pt x="3029420" y="2884208"/>
                  </a:lnTo>
                  <a:lnTo>
                    <a:pt x="3028962" y="2885338"/>
                  </a:lnTo>
                  <a:lnTo>
                    <a:pt x="3028962" y="2887967"/>
                  </a:lnTo>
                  <a:lnTo>
                    <a:pt x="3029420" y="2889085"/>
                  </a:lnTo>
                  <a:lnTo>
                    <a:pt x="3031286" y="2890939"/>
                  </a:lnTo>
                  <a:lnTo>
                    <a:pt x="3032404" y="2891409"/>
                  </a:lnTo>
                  <a:lnTo>
                    <a:pt x="3044558" y="2891409"/>
                  </a:lnTo>
                  <a:lnTo>
                    <a:pt x="3045688" y="2890939"/>
                  </a:lnTo>
                  <a:lnTo>
                    <a:pt x="3047542" y="2889085"/>
                  </a:lnTo>
                  <a:lnTo>
                    <a:pt x="3048012" y="2887967"/>
                  </a:lnTo>
                  <a:lnTo>
                    <a:pt x="3048012" y="2885338"/>
                  </a:lnTo>
                  <a:close/>
                </a:path>
                <a:path w="5163185" h="2891790">
                  <a:moveTo>
                    <a:pt x="3048012" y="2164842"/>
                  </a:moveTo>
                  <a:lnTo>
                    <a:pt x="3047542" y="2163724"/>
                  </a:lnTo>
                  <a:lnTo>
                    <a:pt x="3045688" y="2161870"/>
                  </a:lnTo>
                  <a:lnTo>
                    <a:pt x="3044558" y="2161400"/>
                  </a:lnTo>
                  <a:lnTo>
                    <a:pt x="3032404" y="2161400"/>
                  </a:lnTo>
                  <a:lnTo>
                    <a:pt x="3031286" y="2161870"/>
                  </a:lnTo>
                  <a:lnTo>
                    <a:pt x="3029420" y="2163724"/>
                  </a:lnTo>
                  <a:lnTo>
                    <a:pt x="3028962" y="2164842"/>
                  </a:lnTo>
                  <a:lnTo>
                    <a:pt x="3028962" y="2167471"/>
                  </a:lnTo>
                  <a:lnTo>
                    <a:pt x="3029420" y="2168601"/>
                  </a:lnTo>
                  <a:lnTo>
                    <a:pt x="3031286" y="2170455"/>
                  </a:lnTo>
                  <a:lnTo>
                    <a:pt x="3032404" y="2170925"/>
                  </a:lnTo>
                  <a:lnTo>
                    <a:pt x="3044558" y="2170925"/>
                  </a:lnTo>
                  <a:lnTo>
                    <a:pt x="3045688" y="2170455"/>
                  </a:lnTo>
                  <a:lnTo>
                    <a:pt x="3047542" y="2168601"/>
                  </a:lnTo>
                  <a:lnTo>
                    <a:pt x="3048012" y="2167471"/>
                  </a:lnTo>
                  <a:lnTo>
                    <a:pt x="3048012" y="2164842"/>
                  </a:lnTo>
                  <a:close/>
                </a:path>
                <a:path w="5163185" h="2891790">
                  <a:moveTo>
                    <a:pt x="3048012" y="1444396"/>
                  </a:moveTo>
                  <a:lnTo>
                    <a:pt x="3047542" y="1443266"/>
                  </a:lnTo>
                  <a:lnTo>
                    <a:pt x="3045688" y="1441411"/>
                  </a:lnTo>
                  <a:lnTo>
                    <a:pt x="3044558" y="1440942"/>
                  </a:lnTo>
                  <a:lnTo>
                    <a:pt x="3032404" y="1440942"/>
                  </a:lnTo>
                  <a:lnTo>
                    <a:pt x="3031286" y="1441411"/>
                  </a:lnTo>
                  <a:lnTo>
                    <a:pt x="3029420" y="1443266"/>
                  </a:lnTo>
                  <a:lnTo>
                    <a:pt x="3028962" y="1444396"/>
                  </a:lnTo>
                  <a:lnTo>
                    <a:pt x="3028962" y="1447025"/>
                  </a:lnTo>
                  <a:lnTo>
                    <a:pt x="3029420" y="1448142"/>
                  </a:lnTo>
                  <a:lnTo>
                    <a:pt x="3031286" y="1449997"/>
                  </a:lnTo>
                  <a:lnTo>
                    <a:pt x="3032404" y="1450467"/>
                  </a:lnTo>
                  <a:lnTo>
                    <a:pt x="3044558" y="1450467"/>
                  </a:lnTo>
                  <a:lnTo>
                    <a:pt x="3045688" y="1449997"/>
                  </a:lnTo>
                  <a:lnTo>
                    <a:pt x="3047542" y="1448142"/>
                  </a:lnTo>
                  <a:lnTo>
                    <a:pt x="3048012" y="1447025"/>
                  </a:lnTo>
                  <a:lnTo>
                    <a:pt x="3048012" y="1444396"/>
                  </a:lnTo>
                  <a:close/>
                </a:path>
                <a:path w="5163185" h="2891790">
                  <a:moveTo>
                    <a:pt x="3048012" y="723900"/>
                  </a:moveTo>
                  <a:lnTo>
                    <a:pt x="3047542" y="722782"/>
                  </a:lnTo>
                  <a:lnTo>
                    <a:pt x="3045688" y="720928"/>
                  </a:lnTo>
                  <a:lnTo>
                    <a:pt x="3044558" y="720458"/>
                  </a:lnTo>
                  <a:lnTo>
                    <a:pt x="3032404" y="720458"/>
                  </a:lnTo>
                  <a:lnTo>
                    <a:pt x="3031286" y="720928"/>
                  </a:lnTo>
                  <a:lnTo>
                    <a:pt x="3029420" y="722782"/>
                  </a:lnTo>
                  <a:lnTo>
                    <a:pt x="3028962" y="723900"/>
                  </a:lnTo>
                  <a:lnTo>
                    <a:pt x="3028962" y="726528"/>
                  </a:lnTo>
                  <a:lnTo>
                    <a:pt x="3029420" y="727659"/>
                  </a:lnTo>
                  <a:lnTo>
                    <a:pt x="3031286" y="729513"/>
                  </a:lnTo>
                  <a:lnTo>
                    <a:pt x="3032404" y="729983"/>
                  </a:lnTo>
                  <a:lnTo>
                    <a:pt x="3044558" y="729983"/>
                  </a:lnTo>
                  <a:lnTo>
                    <a:pt x="3045688" y="729513"/>
                  </a:lnTo>
                  <a:lnTo>
                    <a:pt x="3047542" y="727659"/>
                  </a:lnTo>
                  <a:lnTo>
                    <a:pt x="3048012" y="726528"/>
                  </a:lnTo>
                  <a:lnTo>
                    <a:pt x="3048012" y="723900"/>
                  </a:lnTo>
                  <a:close/>
                </a:path>
                <a:path w="5163185" h="2891790">
                  <a:moveTo>
                    <a:pt x="3048012" y="3441"/>
                  </a:moveTo>
                  <a:lnTo>
                    <a:pt x="3047542" y="2324"/>
                  </a:lnTo>
                  <a:lnTo>
                    <a:pt x="3045688" y="457"/>
                  </a:lnTo>
                  <a:lnTo>
                    <a:pt x="3044558" y="0"/>
                  </a:lnTo>
                  <a:lnTo>
                    <a:pt x="3032404" y="0"/>
                  </a:lnTo>
                  <a:lnTo>
                    <a:pt x="3031286" y="457"/>
                  </a:lnTo>
                  <a:lnTo>
                    <a:pt x="3029420" y="2324"/>
                  </a:lnTo>
                  <a:lnTo>
                    <a:pt x="3028962" y="3441"/>
                  </a:lnTo>
                  <a:lnTo>
                    <a:pt x="3028962" y="6070"/>
                  </a:lnTo>
                  <a:lnTo>
                    <a:pt x="3029420" y="7200"/>
                  </a:lnTo>
                  <a:lnTo>
                    <a:pt x="3031286" y="9055"/>
                  </a:lnTo>
                  <a:lnTo>
                    <a:pt x="3032404" y="9525"/>
                  </a:lnTo>
                  <a:lnTo>
                    <a:pt x="3044558" y="9525"/>
                  </a:lnTo>
                  <a:lnTo>
                    <a:pt x="3045688" y="9055"/>
                  </a:lnTo>
                  <a:lnTo>
                    <a:pt x="3047542" y="7200"/>
                  </a:lnTo>
                  <a:lnTo>
                    <a:pt x="3048012" y="6070"/>
                  </a:lnTo>
                  <a:lnTo>
                    <a:pt x="3048012" y="3441"/>
                  </a:lnTo>
                  <a:close/>
                </a:path>
                <a:path w="5163185" h="2891790">
                  <a:moveTo>
                    <a:pt x="3105162" y="2885338"/>
                  </a:moveTo>
                  <a:lnTo>
                    <a:pt x="3104692" y="2884208"/>
                  </a:lnTo>
                  <a:lnTo>
                    <a:pt x="3102838" y="2882354"/>
                  </a:lnTo>
                  <a:lnTo>
                    <a:pt x="3101708" y="2881884"/>
                  </a:lnTo>
                  <a:lnTo>
                    <a:pt x="3089554" y="2881884"/>
                  </a:lnTo>
                  <a:lnTo>
                    <a:pt x="3088436" y="2882354"/>
                  </a:lnTo>
                  <a:lnTo>
                    <a:pt x="3086570" y="2884208"/>
                  </a:lnTo>
                  <a:lnTo>
                    <a:pt x="3086112" y="2885338"/>
                  </a:lnTo>
                  <a:lnTo>
                    <a:pt x="3086112" y="2887967"/>
                  </a:lnTo>
                  <a:lnTo>
                    <a:pt x="3086570" y="2889085"/>
                  </a:lnTo>
                  <a:lnTo>
                    <a:pt x="3088436" y="2890939"/>
                  </a:lnTo>
                  <a:lnTo>
                    <a:pt x="3089554" y="2891409"/>
                  </a:lnTo>
                  <a:lnTo>
                    <a:pt x="3101708" y="2891409"/>
                  </a:lnTo>
                  <a:lnTo>
                    <a:pt x="3102838" y="2890939"/>
                  </a:lnTo>
                  <a:lnTo>
                    <a:pt x="3104692" y="2889085"/>
                  </a:lnTo>
                  <a:lnTo>
                    <a:pt x="3105162" y="2887967"/>
                  </a:lnTo>
                  <a:lnTo>
                    <a:pt x="3105162" y="2885338"/>
                  </a:lnTo>
                  <a:close/>
                </a:path>
                <a:path w="5163185" h="2891790">
                  <a:moveTo>
                    <a:pt x="3105162" y="2164842"/>
                  </a:moveTo>
                  <a:lnTo>
                    <a:pt x="3104692" y="2163724"/>
                  </a:lnTo>
                  <a:lnTo>
                    <a:pt x="3102838" y="2161870"/>
                  </a:lnTo>
                  <a:lnTo>
                    <a:pt x="3101708" y="2161400"/>
                  </a:lnTo>
                  <a:lnTo>
                    <a:pt x="3089554" y="2161400"/>
                  </a:lnTo>
                  <a:lnTo>
                    <a:pt x="3088436" y="2161870"/>
                  </a:lnTo>
                  <a:lnTo>
                    <a:pt x="3086570" y="2163724"/>
                  </a:lnTo>
                  <a:lnTo>
                    <a:pt x="3086112" y="2164842"/>
                  </a:lnTo>
                  <a:lnTo>
                    <a:pt x="3086112" y="2167471"/>
                  </a:lnTo>
                  <a:lnTo>
                    <a:pt x="3086570" y="2168601"/>
                  </a:lnTo>
                  <a:lnTo>
                    <a:pt x="3088436" y="2170455"/>
                  </a:lnTo>
                  <a:lnTo>
                    <a:pt x="3089554" y="2170925"/>
                  </a:lnTo>
                  <a:lnTo>
                    <a:pt x="3101708" y="2170925"/>
                  </a:lnTo>
                  <a:lnTo>
                    <a:pt x="3102838" y="2170455"/>
                  </a:lnTo>
                  <a:lnTo>
                    <a:pt x="3104692" y="2168601"/>
                  </a:lnTo>
                  <a:lnTo>
                    <a:pt x="3105162" y="2167471"/>
                  </a:lnTo>
                  <a:lnTo>
                    <a:pt x="3105162" y="2164842"/>
                  </a:lnTo>
                  <a:close/>
                </a:path>
                <a:path w="5163185" h="2891790">
                  <a:moveTo>
                    <a:pt x="3105162" y="1444396"/>
                  </a:moveTo>
                  <a:lnTo>
                    <a:pt x="3104692" y="1443266"/>
                  </a:lnTo>
                  <a:lnTo>
                    <a:pt x="3102838" y="1441411"/>
                  </a:lnTo>
                  <a:lnTo>
                    <a:pt x="3101708" y="1440942"/>
                  </a:lnTo>
                  <a:lnTo>
                    <a:pt x="3089554" y="1440942"/>
                  </a:lnTo>
                  <a:lnTo>
                    <a:pt x="3088436" y="1441411"/>
                  </a:lnTo>
                  <a:lnTo>
                    <a:pt x="3086570" y="1443266"/>
                  </a:lnTo>
                  <a:lnTo>
                    <a:pt x="3086112" y="1444396"/>
                  </a:lnTo>
                  <a:lnTo>
                    <a:pt x="3086112" y="1447025"/>
                  </a:lnTo>
                  <a:lnTo>
                    <a:pt x="3086570" y="1448142"/>
                  </a:lnTo>
                  <a:lnTo>
                    <a:pt x="3088436" y="1449997"/>
                  </a:lnTo>
                  <a:lnTo>
                    <a:pt x="3089554" y="1450467"/>
                  </a:lnTo>
                  <a:lnTo>
                    <a:pt x="3101708" y="1450467"/>
                  </a:lnTo>
                  <a:lnTo>
                    <a:pt x="3102838" y="1449997"/>
                  </a:lnTo>
                  <a:lnTo>
                    <a:pt x="3104692" y="1448142"/>
                  </a:lnTo>
                  <a:lnTo>
                    <a:pt x="3105162" y="1447025"/>
                  </a:lnTo>
                  <a:lnTo>
                    <a:pt x="3105162" y="1444396"/>
                  </a:lnTo>
                  <a:close/>
                </a:path>
                <a:path w="5163185" h="2891790">
                  <a:moveTo>
                    <a:pt x="3105162" y="723900"/>
                  </a:moveTo>
                  <a:lnTo>
                    <a:pt x="3104692" y="722782"/>
                  </a:lnTo>
                  <a:lnTo>
                    <a:pt x="3102838" y="720928"/>
                  </a:lnTo>
                  <a:lnTo>
                    <a:pt x="3101708" y="720458"/>
                  </a:lnTo>
                  <a:lnTo>
                    <a:pt x="3089554" y="720458"/>
                  </a:lnTo>
                  <a:lnTo>
                    <a:pt x="3088436" y="720928"/>
                  </a:lnTo>
                  <a:lnTo>
                    <a:pt x="3086570" y="722782"/>
                  </a:lnTo>
                  <a:lnTo>
                    <a:pt x="3086112" y="723900"/>
                  </a:lnTo>
                  <a:lnTo>
                    <a:pt x="3086112" y="726528"/>
                  </a:lnTo>
                  <a:lnTo>
                    <a:pt x="3086570" y="727659"/>
                  </a:lnTo>
                  <a:lnTo>
                    <a:pt x="3088436" y="729513"/>
                  </a:lnTo>
                  <a:lnTo>
                    <a:pt x="3089554" y="729983"/>
                  </a:lnTo>
                  <a:lnTo>
                    <a:pt x="3101708" y="729983"/>
                  </a:lnTo>
                  <a:lnTo>
                    <a:pt x="3102838" y="729513"/>
                  </a:lnTo>
                  <a:lnTo>
                    <a:pt x="3104692" y="727659"/>
                  </a:lnTo>
                  <a:lnTo>
                    <a:pt x="3105162" y="726528"/>
                  </a:lnTo>
                  <a:lnTo>
                    <a:pt x="3105162" y="723900"/>
                  </a:lnTo>
                  <a:close/>
                </a:path>
                <a:path w="5163185" h="2891790">
                  <a:moveTo>
                    <a:pt x="3105162" y="3441"/>
                  </a:moveTo>
                  <a:lnTo>
                    <a:pt x="3104692" y="2324"/>
                  </a:lnTo>
                  <a:lnTo>
                    <a:pt x="3102838" y="457"/>
                  </a:lnTo>
                  <a:lnTo>
                    <a:pt x="3101708" y="0"/>
                  </a:lnTo>
                  <a:lnTo>
                    <a:pt x="3089554" y="0"/>
                  </a:lnTo>
                  <a:lnTo>
                    <a:pt x="3088436" y="457"/>
                  </a:lnTo>
                  <a:lnTo>
                    <a:pt x="3086570" y="2324"/>
                  </a:lnTo>
                  <a:lnTo>
                    <a:pt x="3086112" y="3441"/>
                  </a:lnTo>
                  <a:lnTo>
                    <a:pt x="3086112" y="6070"/>
                  </a:lnTo>
                  <a:lnTo>
                    <a:pt x="3086570" y="7200"/>
                  </a:lnTo>
                  <a:lnTo>
                    <a:pt x="3088436" y="9055"/>
                  </a:lnTo>
                  <a:lnTo>
                    <a:pt x="3089554" y="9525"/>
                  </a:lnTo>
                  <a:lnTo>
                    <a:pt x="3101708" y="9525"/>
                  </a:lnTo>
                  <a:lnTo>
                    <a:pt x="3102838" y="9055"/>
                  </a:lnTo>
                  <a:lnTo>
                    <a:pt x="3104692" y="7200"/>
                  </a:lnTo>
                  <a:lnTo>
                    <a:pt x="3105162" y="6070"/>
                  </a:lnTo>
                  <a:lnTo>
                    <a:pt x="3105162" y="3441"/>
                  </a:lnTo>
                  <a:close/>
                </a:path>
                <a:path w="5163185" h="2891790">
                  <a:moveTo>
                    <a:pt x="3162312" y="2885338"/>
                  </a:moveTo>
                  <a:lnTo>
                    <a:pt x="3161842" y="2884208"/>
                  </a:lnTo>
                  <a:lnTo>
                    <a:pt x="3159988" y="2882354"/>
                  </a:lnTo>
                  <a:lnTo>
                    <a:pt x="3158858" y="2881884"/>
                  </a:lnTo>
                  <a:lnTo>
                    <a:pt x="3146704" y="2881884"/>
                  </a:lnTo>
                  <a:lnTo>
                    <a:pt x="3145586" y="2882354"/>
                  </a:lnTo>
                  <a:lnTo>
                    <a:pt x="3143720" y="2884208"/>
                  </a:lnTo>
                  <a:lnTo>
                    <a:pt x="3143262" y="2885338"/>
                  </a:lnTo>
                  <a:lnTo>
                    <a:pt x="3143262" y="2887967"/>
                  </a:lnTo>
                  <a:lnTo>
                    <a:pt x="3143720" y="2889085"/>
                  </a:lnTo>
                  <a:lnTo>
                    <a:pt x="3145586" y="2890939"/>
                  </a:lnTo>
                  <a:lnTo>
                    <a:pt x="3146704" y="2891409"/>
                  </a:lnTo>
                  <a:lnTo>
                    <a:pt x="3158858" y="2891409"/>
                  </a:lnTo>
                  <a:lnTo>
                    <a:pt x="3159988" y="2890939"/>
                  </a:lnTo>
                  <a:lnTo>
                    <a:pt x="3161842" y="2889085"/>
                  </a:lnTo>
                  <a:lnTo>
                    <a:pt x="3162312" y="2887967"/>
                  </a:lnTo>
                  <a:lnTo>
                    <a:pt x="3162312" y="2885338"/>
                  </a:lnTo>
                  <a:close/>
                </a:path>
                <a:path w="5163185" h="2891790">
                  <a:moveTo>
                    <a:pt x="3162312" y="2164842"/>
                  </a:moveTo>
                  <a:lnTo>
                    <a:pt x="3161842" y="2163724"/>
                  </a:lnTo>
                  <a:lnTo>
                    <a:pt x="3159988" y="2161870"/>
                  </a:lnTo>
                  <a:lnTo>
                    <a:pt x="3158858" y="2161400"/>
                  </a:lnTo>
                  <a:lnTo>
                    <a:pt x="3146704" y="2161400"/>
                  </a:lnTo>
                  <a:lnTo>
                    <a:pt x="3145586" y="2161870"/>
                  </a:lnTo>
                  <a:lnTo>
                    <a:pt x="3143720" y="2163724"/>
                  </a:lnTo>
                  <a:lnTo>
                    <a:pt x="3143262" y="2164842"/>
                  </a:lnTo>
                  <a:lnTo>
                    <a:pt x="3143262" y="2167471"/>
                  </a:lnTo>
                  <a:lnTo>
                    <a:pt x="3143720" y="2168601"/>
                  </a:lnTo>
                  <a:lnTo>
                    <a:pt x="3145586" y="2170455"/>
                  </a:lnTo>
                  <a:lnTo>
                    <a:pt x="3146704" y="2170925"/>
                  </a:lnTo>
                  <a:lnTo>
                    <a:pt x="3158858" y="2170925"/>
                  </a:lnTo>
                  <a:lnTo>
                    <a:pt x="3159988" y="2170455"/>
                  </a:lnTo>
                  <a:lnTo>
                    <a:pt x="3161842" y="2168601"/>
                  </a:lnTo>
                  <a:lnTo>
                    <a:pt x="3162312" y="2167471"/>
                  </a:lnTo>
                  <a:lnTo>
                    <a:pt x="3162312" y="2164842"/>
                  </a:lnTo>
                  <a:close/>
                </a:path>
                <a:path w="5163185" h="2891790">
                  <a:moveTo>
                    <a:pt x="3162312" y="1444396"/>
                  </a:moveTo>
                  <a:lnTo>
                    <a:pt x="3161842" y="1443266"/>
                  </a:lnTo>
                  <a:lnTo>
                    <a:pt x="3159988" y="1441411"/>
                  </a:lnTo>
                  <a:lnTo>
                    <a:pt x="3158858" y="1440942"/>
                  </a:lnTo>
                  <a:lnTo>
                    <a:pt x="3146704" y="1440942"/>
                  </a:lnTo>
                  <a:lnTo>
                    <a:pt x="3145586" y="1441411"/>
                  </a:lnTo>
                  <a:lnTo>
                    <a:pt x="3143720" y="1443266"/>
                  </a:lnTo>
                  <a:lnTo>
                    <a:pt x="3143262" y="1444396"/>
                  </a:lnTo>
                  <a:lnTo>
                    <a:pt x="3143262" y="1447025"/>
                  </a:lnTo>
                  <a:lnTo>
                    <a:pt x="3143720" y="1448142"/>
                  </a:lnTo>
                  <a:lnTo>
                    <a:pt x="3145586" y="1449997"/>
                  </a:lnTo>
                  <a:lnTo>
                    <a:pt x="3146704" y="1450467"/>
                  </a:lnTo>
                  <a:lnTo>
                    <a:pt x="3158858" y="1450467"/>
                  </a:lnTo>
                  <a:lnTo>
                    <a:pt x="3159988" y="1449997"/>
                  </a:lnTo>
                  <a:lnTo>
                    <a:pt x="3161842" y="1448142"/>
                  </a:lnTo>
                  <a:lnTo>
                    <a:pt x="3162312" y="1447025"/>
                  </a:lnTo>
                  <a:lnTo>
                    <a:pt x="3162312" y="1444396"/>
                  </a:lnTo>
                  <a:close/>
                </a:path>
                <a:path w="5163185" h="2891790">
                  <a:moveTo>
                    <a:pt x="3162312" y="723900"/>
                  </a:moveTo>
                  <a:lnTo>
                    <a:pt x="3161842" y="722782"/>
                  </a:lnTo>
                  <a:lnTo>
                    <a:pt x="3159988" y="720928"/>
                  </a:lnTo>
                  <a:lnTo>
                    <a:pt x="3158858" y="720458"/>
                  </a:lnTo>
                  <a:lnTo>
                    <a:pt x="3146704" y="720458"/>
                  </a:lnTo>
                  <a:lnTo>
                    <a:pt x="3145586" y="720928"/>
                  </a:lnTo>
                  <a:lnTo>
                    <a:pt x="3143720" y="722782"/>
                  </a:lnTo>
                  <a:lnTo>
                    <a:pt x="3143262" y="723900"/>
                  </a:lnTo>
                  <a:lnTo>
                    <a:pt x="3143262" y="726528"/>
                  </a:lnTo>
                  <a:lnTo>
                    <a:pt x="3143720" y="727659"/>
                  </a:lnTo>
                  <a:lnTo>
                    <a:pt x="3145586" y="729513"/>
                  </a:lnTo>
                  <a:lnTo>
                    <a:pt x="3146704" y="729983"/>
                  </a:lnTo>
                  <a:lnTo>
                    <a:pt x="3158858" y="729983"/>
                  </a:lnTo>
                  <a:lnTo>
                    <a:pt x="3159988" y="729513"/>
                  </a:lnTo>
                  <a:lnTo>
                    <a:pt x="3161842" y="727659"/>
                  </a:lnTo>
                  <a:lnTo>
                    <a:pt x="3162312" y="726528"/>
                  </a:lnTo>
                  <a:lnTo>
                    <a:pt x="3162312" y="723900"/>
                  </a:lnTo>
                  <a:close/>
                </a:path>
                <a:path w="5163185" h="2891790">
                  <a:moveTo>
                    <a:pt x="3162312" y="3441"/>
                  </a:moveTo>
                  <a:lnTo>
                    <a:pt x="3161842" y="2324"/>
                  </a:lnTo>
                  <a:lnTo>
                    <a:pt x="3159988" y="457"/>
                  </a:lnTo>
                  <a:lnTo>
                    <a:pt x="3158858" y="0"/>
                  </a:lnTo>
                  <a:lnTo>
                    <a:pt x="3146704" y="0"/>
                  </a:lnTo>
                  <a:lnTo>
                    <a:pt x="3145586" y="457"/>
                  </a:lnTo>
                  <a:lnTo>
                    <a:pt x="3143720" y="2324"/>
                  </a:lnTo>
                  <a:lnTo>
                    <a:pt x="3143262" y="3441"/>
                  </a:lnTo>
                  <a:lnTo>
                    <a:pt x="3143262" y="6070"/>
                  </a:lnTo>
                  <a:lnTo>
                    <a:pt x="3143720" y="7200"/>
                  </a:lnTo>
                  <a:lnTo>
                    <a:pt x="3145586" y="9055"/>
                  </a:lnTo>
                  <a:lnTo>
                    <a:pt x="3146704" y="9525"/>
                  </a:lnTo>
                  <a:lnTo>
                    <a:pt x="3158858" y="9525"/>
                  </a:lnTo>
                  <a:lnTo>
                    <a:pt x="3159988" y="9055"/>
                  </a:lnTo>
                  <a:lnTo>
                    <a:pt x="3161842" y="7200"/>
                  </a:lnTo>
                  <a:lnTo>
                    <a:pt x="3162312" y="6070"/>
                  </a:lnTo>
                  <a:lnTo>
                    <a:pt x="3162312" y="3441"/>
                  </a:lnTo>
                  <a:close/>
                </a:path>
                <a:path w="5163185" h="2891790">
                  <a:moveTo>
                    <a:pt x="3219462" y="2885338"/>
                  </a:moveTo>
                  <a:lnTo>
                    <a:pt x="3218992" y="2884208"/>
                  </a:lnTo>
                  <a:lnTo>
                    <a:pt x="3217138" y="2882354"/>
                  </a:lnTo>
                  <a:lnTo>
                    <a:pt x="3216008" y="2881884"/>
                  </a:lnTo>
                  <a:lnTo>
                    <a:pt x="3203854" y="2881884"/>
                  </a:lnTo>
                  <a:lnTo>
                    <a:pt x="3202736" y="2882354"/>
                  </a:lnTo>
                  <a:lnTo>
                    <a:pt x="3200870" y="2884208"/>
                  </a:lnTo>
                  <a:lnTo>
                    <a:pt x="3200412" y="2885338"/>
                  </a:lnTo>
                  <a:lnTo>
                    <a:pt x="3200412" y="2887967"/>
                  </a:lnTo>
                  <a:lnTo>
                    <a:pt x="3200870" y="2889085"/>
                  </a:lnTo>
                  <a:lnTo>
                    <a:pt x="3202736" y="2890939"/>
                  </a:lnTo>
                  <a:lnTo>
                    <a:pt x="3203854" y="2891409"/>
                  </a:lnTo>
                  <a:lnTo>
                    <a:pt x="3216008" y="2891409"/>
                  </a:lnTo>
                  <a:lnTo>
                    <a:pt x="3217138" y="2890939"/>
                  </a:lnTo>
                  <a:lnTo>
                    <a:pt x="3218992" y="2889085"/>
                  </a:lnTo>
                  <a:lnTo>
                    <a:pt x="3219462" y="2887967"/>
                  </a:lnTo>
                  <a:lnTo>
                    <a:pt x="3219462" y="2885338"/>
                  </a:lnTo>
                  <a:close/>
                </a:path>
                <a:path w="5163185" h="2891790">
                  <a:moveTo>
                    <a:pt x="3219462" y="2164842"/>
                  </a:moveTo>
                  <a:lnTo>
                    <a:pt x="3218992" y="2163724"/>
                  </a:lnTo>
                  <a:lnTo>
                    <a:pt x="3217138" y="2161870"/>
                  </a:lnTo>
                  <a:lnTo>
                    <a:pt x="3216008" y="2161400"/>
                  </a:lnTo>
                  <a:lnTo>
                    <a:pt x="3203854" y="2161400"/>
                  </a:lnTo>
                  <a:lnTo>
                    <a:pt x="3202736" y="2161870"/>
                  </a:lnTo>
                  <a:lnTo>
                    <a:pt x="3200870" y="2163724"/>
                  </a:lnTo>
                  <a:lnTo>
                    <a:pt x="3200412" y="2164842"/>
                  </a:lnTo>
                  <a:lnTo>
                    <a:pt x="3200412" y="2167471"/>
                  </a:lnTo>
                  <a:lnTo>
                    <a:pt x="3200870" y="2168601"/>
                  </a:lnTo>
                  <a:lnTo>
                    <a:pt x="3202736" y="2170455"/>
                  </a:lnTo>
                  <a:lnTo>
                    <a:pt x="3203854" y="2170925"/>
                  </a:lnTo>
                  <a:lnTo>
                    <a:pt x="3216008" y="2170925"/>
                  </a:lnTo>
                  <a:lnTo>
                    <a:pt x="3217138" y="2170455"/>
                  </a:lnTo>
                  <a:lnTo>
                    <a:pt x="3218992" y="2168601"/>
                  </a:lnTo>
                  <a:lnTo>
                    <a:pt x="3219462" y="2167471"/>
                  </a:lnTo>
                  <a:lnTo>
                    <a:pt x="3219462" y="2164842"/>
                  </a:lnTo>
                  <a:close/>
                </a:path>
                <a:path w="5163185" h="2891790">
                  <a:moveTo>
                    <a:pt x="3219462" y="1444396"/>
                  </a:moveTo>
                  <a:lnTo>
                    <a:pt x="3218992" y="1443266"/>
                  </a:lnTo>
                  <a:lnTo>
                    <a:pt x="3217138" y="1441411"/>
                  </a:lnTo>
                  <a:lnTo>
                    <a:pt x="3216008" y="1440942"/>
                  </a:lnTo>
                  <a:lnTo>
                    <a:pt x="3203854" y="1440942"/>
                  </a:lnTo>
                  <a:lnTo>
                    <a:pt x="3202736" y="1441411"/>
                  </a:lnTo>
                  <a:lnTo>
                    <a:pt x="3200870" y="1443266"/>
                  </a:lnTo>
                  <a:lnTo>
                    <a:pt x="3200412" y="1444396"/>
                  </a:lnTo>
                  <a:lnTo>
                    <a:pt x="3200412" y="1447025"/>
                  </a:lnTo>
                  <a:lnTo>
                    <a:pt x="3200870" y="1448142"/>
                  </a:lnTo>
                  <a:lnTo>
                    <a:pt x="3202736" y="1449997"/>
                  </a:lnTo>
                  <a:lnTo>
                    <a:pt x="3203854" y="1450467"/>
                  </a:lnTo>
                  <a:lnTo>
                    <a:pt x="3216008" y="1450467"/>
                  </a:lnTo>
                  <a:lnTo>
                    <a:pt x="3217138" y="1449997"/>
                  </a:lnTo>
                  <a:lnTo>
                    <a:pt x="3218992" y="1448142"/>
                  </a:lnTo>
                  <a:lnTo>
                    <a:pt x="3219462" y="1447025"/>
                  </a:lnTo>
                  <a:lnTo>
                    <a:pt x="3219462" y="1444396"/>
                  </a:lnTo>
                  <a:close/>
                </a:path>
                <a:path w="5163185" h="2891790">
                  <a:moveTo>
                    <a:pt x="3219462" y="723900"/>
                  </a:moveTo>
                  <a:lnTo>
                    <a:pt x="3218992" y="722782"/>
                  </a:lnTo>
                  <a:lnTo>
                    <a:pt x="3217138" y="720928"/>
                  </a:lnTo>
                  <a:lnTo>
                    <a:pt x="3216008" y="720458"/>
                  </a:lnTo>
                  <a:lnTo>
                    <a:pt x="3203854" y="720458"/>
                  </a:lnTo>
                  <a:lnTo>
                    <a:pt x="3202736" y="720928"/>
                  </a:lnTo>
                  <a:lnTo>
                    <a:pt x="3200870" y="722782"/>
                  </a:lnTo>
                  <a:lnTo>
                    <a:pt x="3200412" y="723900"/>
                  </a:lnTo>
                  <a:lnTo>
                    <a:pt x="3200412" y="726528"/>
                  </a:lnTo>
                  <a:lnTo>
                    <a:pt x="3200870" y="727659"/>
                  </a:lnTo>
                  <a:lnTo>
                    <a:pt x="3202736" y="729513"/>
                  </a:lnTo>
                  <a:lnTo>
                    <a:pt x="3203854" y="729983"/>
                  </a:lnTo>
                  <a:lnTo>
                    <a:pt x="3216008" y="729983"/>
                  </a:lnTo>
                  <a:lnTo>
                    <a:pt x="3217138" y="729513"/>
                  </a:lnTo>
                  <a:lnTo>
                    <a:pt x="3218992" y="727659"/>
                  </a:lnTo>
                  <a:lnTo>
                    <a:pt x="3219462" y="726528"/>
                  </a:lnTo>
                  <a:lnTo>
                    <a:pt x="3219462" y="723900"/>
                  </a:lnTo>
                  <a:close/>
                </a:path>
                <a:path w="5163185" h="2891790">
                  <a:moveTo>
                    <a:pt x="3219462" y="3441"/>
                  </a:moveTo>
                  <a:lnTo>
                    <a:pt x="3218992" y="2324"/>
                  </a:lnTo>
                  <a:lnTo>
                    <a:pt x="3217138" y="457"/>
                  </a:lnTo>
                  <a:lnTo>
                    <a:pt x="3216008" y="0"/>
                  </a:lnTo>
                  <a:lnTo>
                    <a:pt x="3203854" y="0"/>
                  </a:lnTo>
                  <a:lnTo>
                    <a:pt x="3202736" y="457"/>
                  </a:lnTo>
                  <a:lnTo>
                    <a:pt x="3200870" y="2324"/>
                  </a:lnTo>
                  <a:lnTo>
                    <a:pt x="3200412" y="3441"/>
                  </a:lnTo>
                  <a:lnTo>
                    <a:pt x="3200412" y="6070"/>
                  </a:lnTo>
                  <a:lnTo>
                    <a:pt x="3200870" y="7200"/>
                  </a:lnTo>
                  <a:lnTo>
                    <a:pt x="3202736" y="9055"/>
                  </a:lnTo>
                  <a:lnTo>
                    <a:pt x="3203854" y="9525"/>
                  </a:lnTo>
                  <a:lnTo>
                    <a:pt x="3216008" y="9525"/>
                  </a:lnTo>
                  <a:lnTo>
                    <a:pt x="3217138" y="9055"/>
                  </a:lnTo>
                  <a:lnTo>
                    <a:pt x="3218992" y="7200"/>
                  </a:lnTo>
                  <a:lnTo>
                    <a:pt x="3219462" y="6070"/>
                  </a:lnTo>
                  <a:lnTo>
                    <a:pt x="3219462" y="3441"/>
                  </a:lnTo>
                  <a:close/>
                </a:path>
                <a:path w="5163185" h="2891790">
                  <a:moveTo>
                    <a:pt x="3276612" y="2885338"/>
                  </a:moveTo>
                  <a:lnTo>
                    <a:pt x="3276142" y="2884208"/>
                  </a:lnTo>
                  <a:lnTo>
                    <a:pt x="3274288" y="2882354"/>
                  </a:lnTo>
                  <a:lnTo>
                    <a:pt x="3273158" y="2881884"/>
                  </a:lnTo>
                  <a:lnTo>
                    <a:pt x="3261004" y="2881884"/>
                  </a:lnTo>
                  <a:lnTo>
                    <a:pt x="3259886" y="2882354"/>
                  </a:lnTo>
                  <a:lnTo>
                    <a:pt x="3258020" y="2884208"/>
                  </a:lnTo>
                  <a:lnTo>
                    <a:pt x="3257562" y="2885338"/>
                  </a:lnTo>
                  <a:lnTo>
                    <a:pt x="3257562" y="2887967"/>
                  </a:lnTo>
                  <a:lnTo>
                    <a:pt x="3258020" y="2889085"/>
                  </a:lnTo>
                  <a:lnTo>
                    <a:pt x="3259886" y="2890939"/>
                  </a:lnTo>
                  <a:lnTo>
                    <a:pt x="3261004" y="2891409"/>
                  </a:lnTo>
                  <a:lnTo>
                    <a:pt x="3273158" y="2891409"/>
                  </a:lnTo>
                  <a:lnTo>
                    <a:pt x="3274288" y="2890939"/>
                  </a:lnTo>
                  <a:lnTo>
                    <a:pt x="3276142" y="2889085"/>
                  </a:lnTo>
                  <a:lnTo>
                    <a:pt x="3276612" y="2887967"/>
                  </a:lnTo>
                  <a:lnTo>
                    <a:pt x="3276612" y="2885338"/>
                  </a:lnTo>
                  <a:close/>
                </a:path>
                <a:path w="5163185" h="2891790">
                  <a:moveTo>
                    <a:pt x="3276612" y="2164842"/>
                  </a:moveTo>
                  <a:lnTo>
                    <a:pt x="3276142" y="2163724"/>
                  </a:lnTo>
                  <a:lnTo>
                    <a:pt x="3274288" y="2161870"/>
                  </a:lnTo>
                  <a:lnTo>
                    <a:pt x="3273158" y="2161400"/>
                  </a:lnTo>
                  <a:lnTo>
                    <a:pt x="3261004" y="2161400"/>
                  </a:lnTo>
                  <a:lnTo>
                    <a:pt x="3259886" y="2161870"/>
                  </a:lnTo>
                  <a:lnTo>
                    <a:pt x="3258020" y="2163724"/>
                  </a:lnTo>
                  <a:lnTo>
                    <a:pt x="3257562" y="2164842"/>
                  </a:lnTo>
                  <a:lnTo>
                    <a:pt x="3257562" y="2167471"/>
                  </a:lnTo>
                  <a:lnTo>
                    <a:pt x="3258020" y="2168601"/>
                  </a:lnTo>
                  <a:lnTo>
                    <a:pt x="3259886" y="2170455"/>
                  </a:lnTo>
                  <a:lnTo>
                    <a:pt x="3261004" y="2170925"/>
                  </a:lnTo>
                  <a:lnTo>
                    <a:pt x="3273158" y="2170925"/>
                  </a:lnTo>
                  <a:lnTo>
                    <a:pt x="3274288" y="2170455"/>
                  </a:lnTo>
                  <a:lnTo>
                    <a:pt x="3276142" y="2168601"/>
                  </a:lnTo>
                  <a:lnTo>
                    <a:pt x="3276612" y="2167471"/>
                  </a:lnTo>
                  <a:lnTo>
                    <a:pt x="3276612" y="2164842"/>
                  </a:lnTo>
                  <a:close/>
                </a:path>
                <a:path w="5163185" h="2891790">
                  <a:moveTo>
                    <a:pt x="3276612" y="1444396"/>
                  </a:moveTo>
                  <a:lnTo>
                    <a:pt x="3276142" y="1443266"/>
                  </a:lnTo>
                  <a:lnTo>
                    <a:pt x="3274288" y="1441411"/>
                  </a:lnTo>
                  <a:lnTo>
                    <a:pt x="3273158" y="1440942"/>
                  </a:lnTo>
                  <a:lnTo>
                    <a:pt x="3261004" y="1440942"/>
                  </a:lnTo>
                  <a:lnTo>
                    <a:pt x="3259886" y="1441411"/>
                  </a:lnTo>
                  <a:lnTo>
                    <a:pt x="3258020" y="1443266"/>
                  </a:lnTo>
                  <a:lnTo>
                    <a:pt x="3257562" y="1444396"/>
                  </a:lnTo>
                  <a:lnTo>
                    <a:pt x="3257562" y="1447025"/>
                  </a:lnTo>
                  <a:lnTo>
                    <a:pt x="3258020" y="1448142"/>
                  </a:lnTo>
                  <a:lnTo>
                    <a:pt x="3259886" y="1449997"/>
                  </a:lnTo>
                  <a:lnTo>
                    <a:pt x="3261004" y="1450467"/>
                  </a:lnTo>
                  <a:lnTo>
                    <a:pt x="3273158" y="1450467"/>
                  </a:lnTo>
                  <a:lnTo>
                    <a:pt x="3274288" y="1449997"/>
                  </a:lnTo>
                  <a:lnTo>
                    <a:pt x="3276142" y="1448142"/>
                  </a:lnTo>
                  <a:lnTo>
                    <a:pt x="3276612" y="1447025"/>
                  </a:lnTo>
                  <a:lnTo>
                    <a:pt x="3276612" y="1444396"/>
                  </a:lnTo>
                  <a:close/>
                </a:path>
                <a:path w="5163185" h="2891790">
                  <a:moveTo>
                    <a:pt x="3276612" y="723900"/>
                  </a:moveTo>
                  <a:lnTo>
                    <a:pt x="3276142" y="722782"/>
                  </a:lnTo>
                  <a:lnTo>
                    <a:pt x="3274288" y="720928"/>
                  </a:lnTo>
                  <a:lnTo>
                    <a:pt x="3273158" y="720458"/>
                  </a:lnTo>
                  <a:lnTo>
                    <a:pt x="3261004" y="720458"/>
                  </a:lnTo>
                  <a:lnTo>
                    <a:pt x="3259886" y="720928"/>
                  </a:lnTo>
                  <a:lnTo>
                    <a:pt x="3258020" y="722782"/>
                  </a:lnTo>
                  <a:lnTo>
                    <a:pt x="3257562" y="723900"/>
                  </a:lnTo>
                  <a:lnTo>
                    <a:pt x="3257562" y="726528"/>
                  </a:lnTo>
                  <a:lnTo>
                    <a:pt x="3258020" y="727659"/>
                  </a:lnTo>
                  <a:lnTo>
                    <a:pt x="3259886" y="729513"/>
                  </a:lnTo>
                  <a:lnTo>
                    <a:pt x="3261004" y="729983"/>
                  </a:lnTo>
                  <a:lnTo>
                    <a:pt x="3273158" y="729983"/>
                  </a:lnTo>
                  <a:lnTo>
                    <a:pt x="3274288" y="729513"/>
                  </a:lnTo>
                  <a:lnTo>
                    <a:pt x="3276142" y="727659"/>
                  </a:lnTo>
                  <a:lnTo>
                    <a:pt x="3276612" y="726528"/>
                  </a:lnTo>
                  <a:lnTo>
                    <a:pt x="3276612" y="723900"/>
                  </a:lnTo>
                  <a:close/>
                </a:path>
                <a:path w="5163185" h="2891790">
                  <a:moveTo>
                    <a:pt x="3276612" y="3441"/>
                  </a:moveTo>
                  <a:lnTo>
                    <a:pt x="3276142" y="2324"/>
                  </a:lnTo>
                  <a:lnTo>
                    <a:pt x="3274288" y="457"/>
                  </a:lnTo>
                  <a:lnTo>
                    <a:pt x="3273158" y="0"/>
                  </a:lnTo>
                  <a:lnTo>
                    <a:pt x="3261004" y="0"/>
                  </a:lnTo>
                  <a:lnTo>
                    <a:pt x="3259886" y="457"/>
                  </a:lnTo>
                  <a:lnTo>
                    <a:pt x="3258020" y="2324"/>
                  </a:lnTo>
                  <a:lnTo>
                    <a:pt x="3257562" y="3441"/>
                  </a:lnTo>
                  <a:lnTo>
                    <a:pt x="3257562" y="6070"/>
                  </a:lnTo>
                  <a:lnTo>
                    <a:pt x="3258020" y="7200"/>
                  </a:lnTo>
                  <a:lnTo>
                    <a:pt x="3259886" y="9055"/>
                  </a:lnTo>
                  <a:lnTo>
                    <a:pt x="3261004" y="9525"/>
                  </a:lnTo>
                  <a:lnTo>
                    <a:pt x="3273158" y="9525"/>
                  </a:lnTo>
                  <a:lnTo>
                    <a:pt x="3274288" y="9055"/>
                  </a:lnTo>
                  <a:lnTo>
                    <a:pt x="3276142" y="7200"/>
                  </a:lnTo>
                  <a:lnTo>
                    <a:pt x="3276612" y="6070"/>
                  </a:lnTo>
                  <a:lnTo>
                    <a:pt x="3276612" y="3441"/>
                  </a:lnTo>
                  <a:close/>
                </a:path>
                <a:path w="5163185" h="2891790">
                  <a:moveTo>
                    <a:pt x="3333762" y="2885338"/>
                  </a:moveTo>
                  <a:lnTo>
                    <a:pt x="3333292" y="2884208"/>
                  </a:lnTo>
                  <a:lnTo>
                    <a:pt x="3331438" y="2882354"/>
                  </a:lnTo>
                  <a:lnTo>
                    <a:pt x="3330308" y="2881884"/>
                  </a:lnTo>
                  <a:lnTo>
                    <a:pt x="3318154" y="2881884"/>
                  </a:lnTo>
                  <a:lnTo>
                    <a:pt x="3317036" y="2882354"/>
                  </a:lnTo>
                  <a:lnTo>
                    <a:pt x="3315170" y="2884208"/>
                  </a:lnTo>
                  <a:lnTo>
                    <a:pt x="3314712" y="2885338"/>
                  </a:lnTo>
                  <a:lnTo>
                    <a:pt x="3314712" y="2887967"/>
                  </a:lnTo>
                  <a:lnTo>
                    <a:pt x="3315170" y="2889085"/>
                  </a:lnTo>
                  <a:lnTo>
                    <a:pt x="3317036" y="2890939"/>
                  </a:lnTo>
                  <a:lnTo>
                    <a:pt x="3318154" y="2891409"/>
                  </a:lnTo>
                  <a:lnTo>
                    <a:pt x="3330308" y="2891409"/>
                  </a:lnTo>
                  <a:lnTo>
                    <a:pt x="3331438" y="2890939"/>
                  </a:lnTo>
                  <a:lnTo>
                    <a:pt x="3333292" y="2889085"/>
                  </a:lnTo>
                  <a:lnTo>
                    <a:pt x="3333762" y="2887967"/>
                  </a:lnTo>
                  <a:lnTo>
                    <a:pt x="3333762" y="2885338"/>
                  </a:lnTo>
                  <a:close/>
                </a:path>
                <a:path w="5163185" h="2891790">
                  <a:moveTo>
                    <a:pt x="3333762" y="2164842"/>
                  </a:moveTo>
                  <a:lnTo>
                    <a:pt x="3333292" y="2163724"/>
                  </a:lnTo>
                  <a:lnTo>
                    <a:pt x="3331438" y="2161870"/>
                  </a:lnTo>
                  <a:lnTo>
                    <a:pt x="3330308" y="2161400"/>
                  </a:lnTo>
                  <a:lnTo>
                    <a:pt x="3318154" y="2161400"/>
                  </a:lnTo>
                  <a:lnTo>
                    <a:pt x="3317036" y="2161870"/>
                  </a:lnTo>
                  <a:lnTo>
                    <a:pt x="3315170" y="2163724"/>
                  </a:lnTo>
                  <a:lnTo>
                    <a:pt x="3314712" y="2164842"/>
                  </a:lnTo>
                  <a:lnTo>
                    <a:pt x="3314712" y="2167471"/>
                  </a:lnTo>
                  <a:lnTo>
                    <a:pt x="3315170" y="2168601"/>
                  </a:lnTo>
                  <a:lnTo>
                    <a:pt x="3317036" y="2170455"/>
                  </a:lnTo>
                  <a:lnTo>
                    <a:pt x="3318154" y="2170925"/>
                  </a:lnTo>
                  <a:lnTo>
                    <a:pt x="3330308" y="2170925"/>
                  </a:lnTo>
                  <a:lnTo>
                    <a:pt x="3331438" y="2170455"/>
                  </a:lnTo>
                  <a:lnTo>
                    <a:pt x="3333292" y="2168601"/>
                  </a:lnTo>
                  <a:lnTo>
                    <a:pt x="3333762" y="2167471"/>
                  </a:lnTo>
                  <a:lnTo>
                    <a:pt x="3333762" y="2164842"/>
                  </a:lnTo>
                  <a:close/>
                </a:path>
                <a:path w="5163185" h="2891790">
                  <a:moveTo>
                    <a:pt x="3333762" y="1444396"/>
                  </a:moveTo>
                  <a:lnTo>
                    <a:pt x="3333292" y="1443266"/>
                  </a:lnTo>
                  <a:lnTo>
                    <a:pt x="3331438" y="1441411"/>
                  </a:lnTo>
                  <a:lnTo>
                    <a:pt x="3330308" y="1440942"/>
                  </a:lnTo>
                  <a:lnTo>
                    <a:pt x="3318154" y="1440942"/>
                  </a:lnTo>
                  <a:lnTo>
                    <a:pt x="3317036" y="1441411"/>
                  </a:lnTo>
                  <a:lnTo>
                    <a:pt x="3315170" y="1443266"/>
                  </a:lnTo>
                  <a:lnTo>
                    <a:pt x="3314712" y="1444396"/>
                  </a:lnTo>
                  <a:lnTo>
                    <a:pt x="3314712" y="1447025"/>
                  </a:lnTo>
                  <a:lnTo>
                    <a:pt x="3315170" y="1448142"/>
                  </a:lnTo>
                  <a:lnTo>
                    <a:pt x="3317036" y="1449997"/>
                  </a:lnTo>
                  <a:lnTo>
                    <a:pt x="3318154" y="1450467"/>
                  </a:lnTo>
                  <a:lnTo>
                    <a:pt x="3330308" y="1450467"/>
                  </a:lnTo>
                  <a:lnTo>
                    <a:pt x="3331438" y="1449997"/>
                  </a:lnTo>
                  <a:lnTo>
                    <a:pt x="3333292" y="1448142"/>
                  </a:lnTo>
                  <a:lnTo>
                    <a:pt x="3333762" y="1447025"/>
                  </a:lnTo>
                  <a:lnTo>
                    <a:pt x="3333762" y="1444396"/>
                  </a:lnTo>
                  <a:close/>
                </a:path>
                <a:path w="5163185" h="2891790">
                  <a:moveTo>
                    <a:pt x="3333762" y="723900"/>
                  </a:moveTo>
                  <a:lnTo>
                    <a:pt x="3333292" y="722782"/>
                  </a:lnTo>
                  <a:lnTo>
                    <a:pt x="3331438" y="720928"/>
                  </a:lnTo>
                  <a:lnTo>
                    <a:pt x="3330308" y="720458"/>
                  </a:lnTo>
                  <a:lnTo>
                    <a:pt x="3318154" y="720458"/>
                  </a:lnTo>
                  <a:lnTo>
                    <a:pt x="3317036" y="720928"/>
                  </a:lnTo>
                  <a:lnTo>
                    <a:pt x="3315170" y="722782"/>
                  </a:lnTo>
                  <a:lnTo>
                    <a:pt x="3314712" y="723900"/>
                  </a:lnTo>
                  <a:lnTo>
                    <a:pt x="3314712" y="726528"/>
                  </a:lnTo>
                  <a:lnTo>
                    <a:pt x="3315170" y="727659"/>
                  </a:lnTo>
                  <a:lnTo>
                    <a:pt x="3317036" y="729513"/>
                  </a:lnTo>
                  <a:lnTo>
                    <a:pt x="3318154" y="729983"/>
                  </a:lnTo>
                  <a:lnTo>
                    <a:pt x="3330308" y="729983"/>
                  </a:lnTo>
                  <a:lnTo>
                    <a:pt x="3331438" y="729513"/>
                  </a:lnTo>
                  <a:lnTo>
                    <a:pt x="3333292" y="727659"/>
                  </a:lnTo>
                  <a:lnTo>
                    <a:pt x="3333762" y="726528"/>
                  </a:lnTo>
                  <a:lnTo>
                    <a:pt x="3333762" y="723900"/>
                  </a:lnTo>
                  <a:close/>
                </a:path>
                <a:path w="5163185" h="2891790">
                  <a:moveTo>
                    <a:pt x="3333762" y="3441"/>
                  </a:moveTo>
                  <a:lnTo>
                    <a:pt x="3333292" y="2324"/>
                  </a:lnTo>
                  <a:lnTo>
                    <a:pt x="3331438" y="457"/>
                  </a:lnTo>
                  <a:lnTo>
                    <a:pt x="3330308" y="0"/>
                  </a:lnTo>
                  <a:lnTo>
                    <a:pt x="3318154" y="0"/>
                  </a:lnTo>
                  <a:lnTo>
                    <a:pt x="3317036" y="457"/>
                  </a:lnTo>
                  <a:lnTo>
                    <a:pt x="3315170" y="2324"/>
                  </a:lnTo>
                  <a:lnTo>
                    <a:pt x="3314712" y="3441"/>
                  </a:lnTo>
                  <a:lnTo>
                    <a:pt x="3314712" y="6070"/>
                  </a:lnTo>
                  <a:lnTo>
                    <a:pt x="3315170" y="7200"/>
                  </a:lnTo>
                  <a:lnTo>
                    <a:pt x="3317036" y="9055"/>
                  </a:lnTo>
                  <a:lnTo>
                    <a:pt x="3318154" y="9525"/>
                  </a:lnTo>
                  <a:lnTo>
                    <a:pt x="3330308" y="9525"/>
                  </a:lnTo>
                  <a:lnTo>
                    <a:pt x="3331438" y="9055"/>
                  </a:lnTo>
                  <a:lnTo>
                    <a:pt x="3333292" y="7200"/>
                  </a:lnTo>
                  <a:lnTo>
                    <a:pt x="3333762" y="6070"/>
                  </a:lnTo>
                  <a:lnTo>
                    <a:pt x="3333762" y="3441"/>
                  </a:lnTo>
                  <a:close/>
                </a:path>
                <a:path w="5163185" h="2891790">
                  <a:moveTo>
                    <a:pt x="3390912" y="2885338"/>
                  </a:moveTo>
                  <a:lnTo>
                    <a:pt x="3390442" y="2884208"/>
                  </a:lnTo>
                  <a:lnTo>
                    <a:pt x="3388588" y="2882354"/>
                  </a:lnTo>
                  <a:lnTo>
                    <a:pt x="3387458" y="2881884"/>
                  </a:lnTo>
                  <a:lnTo>
                    <a:pt x="3375304" y="2881884"/>
                  </a:lnTo>
                  <a:lnTo>
                    <a:pt x="3374186" y="2882354"/>
                  </a:lnTo>
                  <a:lnTo>
                    <a:pt x="3372320" y="2884208"/>
                  </a:lnTo>
                  <a:lnTo>
                    <a:pt x="3371862" y="2885338"/>
                  </a:lnTo>
                  <a:lnTo>
                    <a:pt x="3371862" y="2887967"/>
                  </a:lnTo>
                  <a:lnTo>
                    <a:pt x="3372320" y="2889085"/>
                  </a:lnTo>
                  <a:lnTo>
                    <a:pt x="3374186" y="2890939"/>
                  </a:lnTo>
                  <a:lnTo>
                    <a:pt x="3375304" y="2891409"/>
                  </a:lnTo>
                  <a:lnTo>
                    <a:pt x="3387458" y="2891409"/>
                  </a:lnTo>
                  <a:lnTo>
                    <a:pt x="3388588" y="2890939"/>
                  </a:lnTo>
                  <a:lnTo>
                    <a:pt x="3390442" y="2889085"/>
                  </a:lnTo>
                  <a:lnTo>
                    <a:pt x="3390912" y="2887967"/>
                  </a:lnTo>
                  <a:lnTo>
                    <a:pt x="3390912" y="2885338"/>
                  </a:lnTo>
                  <a:close/>
                </a:path>
                <a:path w="5163185" h="2891790">
                  <a:moveTo>
                    <a:pt x="3390912" y="2164842"/>
                  </a:moveTo>
                  <a:lnTo>
                    <a:pt x="3390442" y="2163724"/>
                  </a:lnTo>
                  <a:lnTo>
                    <a:pt x="3388588" y="2161870"/>
                  </a:lnTo>
                  <a:lnTo>
                    <a:pt x="3387458" y="2161400"/>
                  </a:lnTo>
                  <a:lnTo>
                    <a:pt x="3375304" y="2161400"/>
                  </a:lnTo>
                  <a:lnTo>
                    <a:pt x="3374186" y="2161870"/>
                  </a:lnTo>
                  <a:lnTo>
                    <a:pt x="3372320" y="2163724"/>
                  </a:lnTo>
                  <a:lnTo>
                    <a:pt x="3371862" y="2164842"/>
                  </a:lnTo>
                  <a:lnTo>
                    <a:pt x="3371862" y="2167471"/>
                  </a:lnTo>
                  <a:lnTo>
                    <a:pt x="3372320" y="2168601"/>
                  </a:lnTo>
                  <a:lnTo>
                    <a:pt x="3374186" y="2170455"/>
                  </a:lnTo>
                  <a:lnTo>
                    <a:pt x="3375304" y="2170925"/>
                  </a:lnTo>
                  <a:lnTo>
                    <a:pt x="3387458" y="2170925"/>
                  </a:lnTo>
                  <a:lnTo>
                    <a:pt x="3388588" y="2170455"/>
                  </a:lnTo>
                  <a:lnTo>
                    <a:pt x="3390442" y="2168601"/>
                  </a:lnTo>
                  <a:lnTo>
                    <a:pt x="3390912" y="2167471"/>
                  </a:lnTo>
                  <a:lnTo>
                    <a:pt x="3390912" y="2164842"/>
                  </a:lnTo>
                  <a:close/>
                </a:path>
                <a:path w="5163185" h="2891790">
                  <a:moveTo>
                    <a:pt x="3390912" y="1444396"/>
                  </a:moveTo>
                  <a:lnTo>
                    <a:pt x="3390442" y="1443266"/>
                  </a:lnTo>
                  <a:lnTo>
                    <a:pt x="3388588" y="1441411"/>
                  </a:lnTo>
                  <a:lnTo>
                    <a:pt x="3387458" y="1440942"/>
                  </a:lnTo>
                  <a:lnTo>
                    <a:pt x="3375304" y="1440942"/>
                  </a:lnTo>
                  <a:lnTo>
                    <a:pt x="3374186" y="1441411"/>
                  </a:lnTo>
                  <a:lnTo>
                    <a:pt x="3372320" y="1443266"/>
                  </a:lnTo>
                  <a:lnTo>
                    <a:pt x="3371862" y="1444396"/>
                  </a:lnTo>
                  <a:lnTo>
                    <a:pt x="3371862" y="1447025"/>
                  </a:lnTo>
                  <a:lnTo>
                    <a:pt x="3372320" y="1448142"/>
                  </a:lnTo>
                  <a:lnTo>
                    <a:pt x="3374186" y="1449997"/>
                  </a:lnTo>
                  <a:lnTo>
                    <a:pt x="3375304" y="1450467"/>
                  </a:lnTo>
                  <a:lnTo>
                    <a:pt x="3387458" y="1450467"/>
                  </a:lnTo>
                  <a:lnTo>
                    <a:pt x="3388588" y="1449997"/>
                  </a:lnTo>
                  <a:lnTo>
                    <a:pt x="3390442" y="1448142"/>
                  </a:lnTo>
                  <a:lnTo>
                    <a:pt x="3390912" y="1447025"/>
                  </a:lnTo>
                  <a:lnTo>
                    <a:pt x="3390912" y="1444396"/>
                  </a:lnTo>
                  <a:close/>
                </a:path>
                <a:path w="5163185" h="2891790">
                  <a:moveTo>
                    <a:pt x="3390912" y="723900"/>
                  </a:moveTo>
                  <a:lnTo>
                    <a:pt x="3390442" y="722782"/>
                  </a:lnTo>
                  <a:lnTo>
                    <a:pt x="3388588" y="720928"/>
                  </a:lnTo>
                  <a:lnTo>
                    <a:pt x="3387458" y="720458"/>
                  </a:lnTo>
                  <a:lnTo>
                    <a:pt x="3375304" y="720458"/>
                  </a:lnTo>
                  <a:lnTo>
                    <a:pt x="3374186" y="720928"/>
                  </a:lnTo>
                  <a:lnTo>
                    <a:pt x="3372320" y="722782"/>
                  </a:lnTo>
                  <a:lnTo>
                    <a:pt x="3371862" y="723900"/>
                  </a:lnTo>
                  <a:lnTo>
                    <a:pt x="3371862" y="726528"/>
                  </a:lnTo>
                  <a:lnTo>
                    <a:pt x="3372320" y="727659"/>
                  </a:lnTo>
                  <a:lnTo>
                    <a:pt x="3374186" y="729513"/>
                  </a:lnTo>
                  <a:lnTo>
                    <a:pt x="3375304" y="729983"/>
                  </a:lnTo>
                  <a:lnTo>
                    <a:pt x="3387458" y="729983"/>
                  </a:lnTo>
                  <a:lnTo>
                    <a:pt x="3388588" y="729513"/>
                  </a:lnTo>
                  <a:lnTo>
                    <a:pt x="3390442" y="727659"/>
                  </a:lnTo>
                  <a:lnTo>
                    <a:pt x="3390912" y="726528"/>
                  </a:lnTo>
                  <a:lnTo>
                    <a:pt x="3390912" y="723900"/>
                  </a:lnTo>
                  <a:close/>
                </a:path>
                <a:path w="5163185" h="2891790">
                  <a:moveTo>
                    <a:pt x="3390912" y="3441"/>
                  </a:moveTo>
                  <a:lnTo>
                    <a:pt x="3390442" y="2324"/>
                  </a:lnTo>
                  <a:lnTo>
                    <a:pt x="3388588" y="457"/>
                  </a:lnTo>
                  <a:lnTo>
                    <a:pt x="3387458" y="0"/>
                  </a:lnTo>
                  <a:lnTo>
                    <a:pt x="3375304" y="0"/>
                  </a:lnTo>
                  <a:lnTo>
                    <a:pt x="3374186" y="457"/>
                  </a:lnTo>
                  <a:lnTo>
                    <a:pt x="3372320" y="2324"/>
                  </a:lnTo>
                  <a:lnTo>
                    <a:pt x="3371862" y="3441"/>
                  </a:lnTo>
                  <a:lnTo>
                    <a:pt x="3371862" y="6070"/>
                  </a:lnTo>
                  <a:lnTo>
                    <a:pt x="3372320" y="7200"/>
                  </a:lnTo>
                  <a:lnTo>
                    <a:pt x="3374186" y="9055"/>
                  </a:lnTo>
                  <a:lnTo>
                    <a:pt x="3375304" y="9525"/>
                  </a:lnTo>
                  <a:lnTo>
                    <a:pt x="3387458" y="9525"/>
                  </a:lnTo>
                  <a:lnTo>
                    <a:pt x="3388588" y="9055"/>
                  </a:lnTo>
                  <a:lnTo>
                    <a:pt x="3390442" y="7200"/>
                  </a:lnTo>
                  <a:lnTo>
                    <a:pt x="3390912" y="6070"/>
                  </a:lnTo>
                  <a:lnTo>
                    <a:pt x="3390912" y="3441"/>
                  </a:lnTo>
                  <a:close/>
                </a:path>
                <a:path w="5163185" h="2891790">
                  <a:moveTo>
                    <a:pt x="3448062" y="2885338"/>
                  </a:moveTo>
                  <a:lnTo>
                    <a:pt x="3447592" y="2884208"/>
                  </a:lnTo>
                  <a:lnTo>
                    <a:pt x="3445738" y="2882354"/>
                  </a:lnTo>
                  <a:lnTo>
                    <a:pt x="3444608" y="2881884"/>
                  </a:lnTo>
                  <a:lnTo>
                    <a:pt x="3432454" y="2881884"/>
                  </a:lnTo>
                  <a:lnTo>
                    <a:pt x="3431336" y="2882354"/>
                  </a:lnTo>
                  <a:lnTo>
                    <a:pt x="3429470" y="2884208"/>
                  </a:lnTo>
                  <a:lnTo>
                    <a:pt x="3429012" y="2885338"/>
                  </a:lnTo>
                  <a:lnTo>
                    <a:pt x="3429012" y="2887967"/>
                  </a:lnTo>
                  <a:lnTo>
                    <a:pt x="3429470" y="2889085"/>
                  </a:lnTo>
                  <a:lnTo>
                    <a:pt x="3431336" y="2890939"/>
                  </a:lnTo>
                  <a:lnTo>
                    <a:pt x="3432454" y="2891409"/>
                  </a:lnTo>
                  <a:lnTo>
                    <a:pt x="3444608" y="2891409"/>
                  </a:lnTo>
                  <a:lnTo>
                    <a:pt x="3445738" y="2890939"/>
                  </a:lnTo>
                  <a:lnTo>
                    <a:pt x="3447592" y="2889085"/>
                  </a:lnTo>
                  <a:lnTo>
                    <a:pt x="3448062" y="2887967"/>
                  </a:lnTo>
                  <a:lnTo>
                    <a:pt x="3448062" y="2885338"/>
                  </a:lnTo>
                  <a:close/>
                </a:path>
                <a:path w="5163185" h="2891790">
                  <a:moveTo>
                    <a:pt x="3448062" y="2164842"/>
                  </a:moveTo>
                  <a:lnTo>
                    <a:pt x="3447592" y="2163724"/>
                  </a:lnTo>
                  <a:lnTo>
                    <a:pt x="3445738" y="2161870"/>
                  </a:lnTo>
                  <a:lnTo>
                    <a:pt x="3444608" y="2161400"/>
                  </a:lnTo>
                  <a:lnTo>
                    <a:pt x="3432454" y="2161400"/>
                  </a:lnTo>
                  <a:lnTo>
                    <a:pt x="3431336" y="2161870"/>
                  </a:lnTo>
                  <a:lnTo>
                    <a:pt x="3429470" y="2163724"/>
                  </a:lnTo>
                  <a:lnTo>
                    <a:pt x="3429012" y="2164842"/>
                  </a:lnTo>
                  <a:lnTo>
                    <a:pt x="3429012" y="2167471"/>
                  </a:lnTo>
                  <a:lnTo>
                    <a:pt x="3429470" y="2168601"/>
                  </a:lnTo>
                  <a:lnTo>
                    <a:pt x="3431336" y="2170455"/>
                  </a:lnTo>
                  <a:lnTo>
                    <a:pt x="3432454" y="2170925"/>
                  </a:lnTo>
                  <a:lnTo>
                    <a:pt x="3444608" y="2170925"/>
                  </a:lnTo>
                  <a:lnTo>
                    <a:pt x="3445738" y="2170455"/>
                  </a:lnTo>
                  <a:lnTo>
                    <a:pt x="3447592" y="2168601"/>
                  </a:lnTo>
                  <a:lnTo>
                    <a:pt x="3448062" y="2167471"/>
                  </a:lnTo>
                  <a:lnTo>
                    <a:pt x="3448062" y="2164842"/>
                  </a:lnTo>
                  <a:close/>
                </a:path>
                <a:path w="5163185" h="2891790">
                  <a:moveTo>
                    <a:pt x="3448062" y="1444396"/>
                  </a:moveTo>
                  <a:lnTo>
                    <a:pt x="3447592" y="1443266"/>
                  </a:lnTo>
                  <a:lnTo>
                    <a:pt x="3445738" y="1441411"/>
                  </a:lnTo>
                  <a:lnTo>
                    <a:pt x="3444608" y="1440942"/>
                  </a:lnTo>
                  <a:lnTo>
                    <a:pt x="3432454" y="1440942"/>
                  </a:lnTo>
                  <a:lnTo>
                    <a:pt x="3431336" y="1441411"/>
                  </a:lnTo>
                  <a:lnTo>
                    <a:pt x="3429470" y="1443266"/>
                  </a:lnTo>
                  <a:lnTo>
                    <a:pt x="3429012" y="1444396"/>
                  </a:lnTo>
                  <a:lnTo>
                    <a:pt x="3429012" y="1447025"/>
                  </a:lnTo>
                  <a:lnTo>
                    <a:pt x="3429470" y="1448142"/>
                  </a:lnTo>
                  <a:lnTo>
                    <a:pt x="3431336" y="1449997"/>
                  </a:lnTo>
                  <a:lnTo>
                    <a:pt x="3432454" y="1450467"/>
                  </a:lnTo>
                  <a:lnTo>
                    <a:pt x="3444608" y="1450467"/>
                  </a:lnTo>
                  <a:lnTo>
                    <a:pt x="3445738" y="1449997"/>
                  </a:lnTo>
                  <a:lnTo>
                    <a:pt x="3447592" y="1448142"/>
                  </a:lnTo>
                  <a:lnTo>
                    <a:pt x="3448062" y="1447025"/>
                  </a:lnTo>
                  <a:lnTo>
                    <a:pt x="3448062" y="1444396"/>
                  </a:lnTo>
                  <a:close/>
                </a:path>
                <a:path w="5163185" h="2891790">
                  <a:moveTo>
                    <a:pt x="3448062" y="723900"/>
                  </a:moveTo>
                  <a:lnTo>
                    <a:pt x="3447592" y="722782"/>
                  </a:lnTo>
                  <a:lnTo>
                    <a:pt x="3445738" y="720928"/>
                  </a:lnTo>
                  <a:lnTo>
                    <a:pt x="3444608" y="720458"/>
                  </a:lnTo>
                  <a:lnTo>
                    <a:pt x="3432454" y="720458"/>
                  </a:lnTo>
                  <a:lnTo>
                    <a:pt x="3431336" y="720928"/>
                  </a:lnTo>
                  <a:lnTo>
                    <a:pt x="3429470" y="722782"/>
                  </a:lnTo>
                  <a:lnTo>
                    <a:pt x="3429012" y="723900"/>
                  </a:lnTo>
                  <a:lnTo>
                    <a:pt x="3429012" y="726528"/>
                  </a:lnTo>
                  <a:lnTo>
                    <a:pt x="3429470" y="727659"/>
                  </a:lnTo>
                  <a:lnTo>
                    <a:pt x="3431336" y="729513"/>
                  </a:lnTo>
                  <a:lnTo>
                    <a:pt x="3432454" y="729983"/>
                  </a:lnTo>
                  <a:lnTo>
                    <a:pt x="3444608" y="729983"/>
                  </a:lnTo>
                  <a:lnTo>
                    <a:pt x="3445738" y="729513"/>
                  </a:lnTo>
                  <a:lnTo>
                    <a:pt x="3447592" y="727659"/>
                  </a:lnTo>
                  <a:lnTo>
                    <a:pt x="3448062" y="726528"/>
                  </a:lnTo>
                  <a:lnTo>
                    <a:pt x="3448062" y="723900"/>
                  </a:lnTo>
                  <a:close/>
                </a:path>
                <a:path w="5163185" h="2891790">
                  <a:moveTo>
                    <a:pt x="3448062" y="3441"/>
                  </a:moveTo>
                  <a:lnTo>
                    <a:pt x="3447592" y="2324"/>
                  </a:lnTo>
                  <a:lnTo>
                    <a:pt x="3445738" y="457"/>
                  </a:lnTo>
                  <a:lnTo>
                    <a:pt x="3444608" y="0"/>
                  </a:lnTo>
                  <a:lnTo>
                    <a:pt x="3432454" y="0"/>
                  </a:lnTo>
                  <a:lnTo>
                    <a:pt x="3431336" y="457"/>
                  </a:lnTo>
                  <a:lnTo>
                    <a:pt x="3429470" y="2324"/>
                  </a:lnTo>
                  <a:lnTo>
                    <a:pt x="3429012" y="3441"/>
                  </a:lnTo>
                  <a:lnTo>
                    <a:pt x="3429012" y="6070"/>
                  </a:lnTo>
                  <a:lnTo>
                    <a:pt x="3429470" y="7200"/>
                  </a:lnTo>
                  <a:lnTo>
                    <a:pt x="3431336" y="9055"/>
                  </a:lnTo>
                  <a:lnTo>
                    <a:pt x="3432454" y="9525"/>
                  </a:lnTo>
                  <a:lnTo>
                    <a:pt x="3444608" y="9525"/>
                  </a:lnTo>
                  <a:lnTo>
                    <a:pt x="3445738" y="9055"/>
                  </a:lnTo>
                  <a:lnTo>
                    <a:pt x="3447592" y="7200"/>
                  </a:lnTo>
                  <a:lnTo>
                    <a:pt x="3448062" y="6070"/>
                  </a:lnTo>
                  <a:lnTo>
                    <a:pt x="3448062" y="3441"/>
                  </a:lnTo>
                  <a:close/>
                </a:path>
                <a:path w="5163185" h="2891790">
                  <a:moveTo>
                    <a:pt x="3505212" y="2885338"/>
                  </a:moveTo>
                  <a:lnTo>
                    <a:pt x="3504742" y="2884208"/>
                  </a:lnTo>
                  <a:lnTo>
                    <a:pt x="3502888" y="2882354"/>
                  </a:lnTo>
                  <a:lnTo>
                    <a:pt x="3501758" y="2881884"/>
                  </a:lnTo>
                  <a:lnTo>
                    <a:pt x="3489604" y="2881884"/>
                  </a:lnTo>
                  <a:lnTo>
                    <a:pt x="3488486" y="2882354"/>
                  </a:lnTo>
                  <a:lnTo>
                    <a:pt x="3486620" y="2884208"/>
                  </a:lnTo>
                  <a:lnTo>
                    <a:pt x="3486162" y="2885338"/>
                  </a:lnTo>
                  <a:lnTo>
                    <a:pt x="3486162" y="2887967"/>
                  </a:lnTo>
                  <a:lnTo>
                    <a:pt x="3486620" y="2889085"/>
                  </a:lnTo>
                  <a:lnTo>
                    <a:pt x="3488486" y="2890939"/>
                  </a:lnTo>
                  <a:lnTo>
                    <a:pt x="3489604" y="2891409"/>
                  </a:lnTo>
                  <a:lnTo>
                    <a:pt x="3501758" y="2891409"/>
                  </a:lnTo>
                  <a:lnTo>
                    <a:pt x="3502888" y="2890939"/>
                  </a:lnTo>
                  <a:lnTo>
                    <a:pt x="3504742" y="2889085"/>
                  </a:lnTo>
                  <a:lnTo>
                    <a:pt x="3505212" y="2887967"/>
                  </a:lnTo>
                  <a:lnTo>
                    <a:pt x="3505212" y="2885338"/>
                  </a:lnTo>
                  <a:close/>
                </a:path>
                <a:path w="5163185" h="2891790">
                  <a:moveTo>
                    <a:pt x="3505212" y="2164842"/>
                  </a:moveTo>
                  <a:lnTo>
                    <a:pt x="3504742" y="2163724"/>
                  </a:lnTo>
                  <a:lnTo>
                    <a:pt x="3502888" y="2161870"/>
                  </a:lnTo>
                  <a:lnTo>
                    <a:pt x="3501758" y="2161400"/>
                  </a:lnTo>
                  <a:lnTo>
                    <a:pt x="3489604" y="2161400"/>
                  </a:lnTo>
                  <a:lnTo>
                    <a:pt x="3488486" y="2161870"/>
                  </a:lnTo>
                  <a:lnTo>
                    <a:pt x="3486620" y="2163724"/>
                  </a:lnTo>
                  <a:lnTo>
                    <a:pt x="3486162" y="2164842"/>
                  </a:lnTo>
                  <a:lnTo>
                    <a:pt x="3486162" y="2167471"/>
                  </a:lnTo>
                  <a:lnTo>
                    <a:pt x="3486620" y="2168601"/>
                  </a:lnTo>
                  <a:lnTo>
                    <a:pt x="3488486" y="2170455"/>
                  </a:lnTo>
                  <a:lnTo>
                    <a:pt x="3489604" y="2170925"/>
                  </a:lnTo>
                  <a:lnTo>
                    <a:pt x="3501758" y="2170925"/>
                  </a:lnTo>
                  <a:lnTo>
                    <a:pt x="3502888" y="2170455"/>
                  </a:lnTo>
                  <a:lnTo>
                    <a:pt x="3504742" y="2168601"/>
                  </a:lnTo>
                  <a:lnTo>
                    <a:pt x="3505212" y="2167471"/>
                  </a:lnTo>
                  <a:lnTo>
                    <a:pt x="3505212" y="2164842"/>
                  </a:lnTo>
                  <a:close/>
                </a:path>
                <a:path w="5163185" h="2891790">
                  <a:moveTo>
                    <a:pt x="3505212" y="1444396"/>
                  </a:moveTo>
                  <a:lnTo>
                    <a:pt x="3504742" y="1443266"/>
                  </a:lnTo>
                  <a:lnTo>
                    <a:pt x="3502888" y="1441411"/>
                  </a:lnTo>
                  <a:lnTo>
                    <a:pt x="3501758" y="1440942"/>
                  </a:lnTo>
                  <a:lnTo>
                    <a:pt x="3489604" y="1440942"/>
                  </a:lnTo>
                  <a:lnTo>
                    <a:pt x="3488486" y="1441411"/>
                  </a:lnTo>
                  <a:lnTo>
                    <a:pt x="3486620" y="1443266"/>
                  </a:lnTo>
                  <a:lnTo>
                    <a:pt x="3486162" y="1444396"/>
                  </a:lnTo>
                  <a:lnTo>
                    <a:pt x="3486162" y="1447025"/>
                  </a:lnTo>
                  <a:lnTo>
                    <a:pt x="3486620" y="1448142"/>
                  </a:lnTo>
                  <a:lnTo>
                    <a:pt x="3488486" y="1449997"/>
                  </a:lnTo>
                  <a:lnTo>
                    <a:pt x="3489604" y="1450467"/>
                  </a:lnTo>
                  <a:lnTo>
                    <a:pt x="3501758" y="1450467"/>
                  </a:lnTo>
                  <a:lnTo>
                    <a:pt x="3502888" y="1449997"/>
                  </a:lnTo>
                  <a:lnTo>
                    <a:pt x="3504742" y="1448142"/>
                  </a:lnTo>
                  <a:lnTo>
                    <a:pt x="3505212" y="1447025"/>
                  </a:lnTo>
                  <a:lnTo>
                    <a:pt x="3505212" y="1444396"/>
                  </a:lnTo>
                  <a:close/>
                </a:path>
                <a:path w="5163185" h="2891790">
                  <a:moveTo>
                    <a:pt x="3505212" y="723900"/>
                  </a:moveTo>
                  <a:lnTo>
                    <a:pt x="3504742" y="722782"/>
                  </a:lnTo>
                  <a:lnTo>
                    <a:pt x="3502888" y="720928"/>
                  </a:lnTo>
                  <a:lnTo>
                    <a:pt x="3501758" y="720458"/>
                  </a:lnTo>
                  <a:lnTo>
                    <a:pt x="3489604" y="720458"/>
                  </a:lnTo>
                  <a:lnTo>
                    <a:pt x="3488486" y="720928"/>
                  </a:lnTo>
                  <a:lnTo>
                    <a:pt x="3486620" y="722782"/>
                  </a:lnTo>
                  <a:lnTo>
                    <a:pt x="3486162" y="723900"/>
                  </a:lnTo>
                  <a:lnTo>
                    <a:pt x="3486162" y="726528"/>
                  </a:lnTo>
                  <a:lnTo>
                    <a:pt x="3486620" y="727659"/>
                  </a:lnTo>
                  <a:lnTo>
                    <a:pt x="3488486" y="729513"/>
                  </a:lnTo>
                  <a:lnTo>
                    <a:pt x="3489604" y="729983"/>
                  </a:lnTo>
                  <a:lnTo>
                    <a:pt x="3501758" y="729983"/>
                  </a:lnTo>
                  <a:lnTo>
                    <a:pt x="3502888" y="729513"/>
                  </a:lnTo>
                  <a:lnTo>
                    <a:pt x="3504742" y="727659"/>
                  </a:lnTo>
                  <a:lnTo>
                    <a:pt x="3505212" y="726528"/>
                  </a:lnTo>
                  <a:lnTo>
                    <a:pt x="3505212" y="723900"/>
                  </a:lnTo>
                  <a:close/>
                </a:path>
                <a:path w="5163185" h="2891790">
                  <a:moveTo>
                    <a:pt x="3505212" y="3441"/>
                  </a:moveTo>
                  <a:lnTo>
                    <a:pt x="3504742" y="2324"/>
                  </a:lnTo>
                  <a:lnTo>
                    <a:pt x="3502888" y="457"/>
                  </a:lnTo>
                  <a:lnTo>
                    <a:pt x="3501758" y="0"/>
                  </a:lnTo>
                  <a:lnTo>
                    <a:pt x="3489604" y="0"/>
                  </a:lnTo>
                  <a:lnTo>
                    <a:pt x="3488486" y="457"/>
                  </a:lnTo>
                  <a:lnTo>
                    <a:pt x="3486620" y="2324"/>
                  </a:lnTo>
                  <a:lnTo>
                    <a:pt x="3486162" y="3441"/>
                  </a:lnTo>
                  <a:lnTo>
                    <a:pt x="3486162" y="6070"/>
                  </a:lnTo>
                  <a:lnTo>
                    <a:pt x="3486620" y="7200"/>
                  </a:lnTo>
                  <a:lnTo>
                    <a:pt x="3488486" y="9055"/>
                  </a:lnTo>
                  <a:lnTo>
                    <a:pt x="3489604" y="9525"/>
                  </a:lnTo>
                  <a:lnTo>
                    <a:pt x="3501758" y="9525"/>
                  </a:lnTo>
                  <a:lnTo>
                    <a:pt x="3502888" y="9055"/>
                  </a:lnTo>
                  <a:lnTo>
                    <a:pt x="3504742" y="7200"/>
                  </a:lnTo>
                  <a:lnTo>
                    <a:pt x="3505212" y="6070"/>
                  </a:lnTo>
                  <a:lnTo>
                    <a:pt x="3505212" y="3441"/>
                  </a:lnTo>
                  <a:close/>
                </a:path>
                <a:path w="5163185" h="2891790">
                  <a:moveTo>
                    <a:pt x="3562362" y="2885338"/>
                  </a:moveTo>
                  <a:lnTo>
                    <a:pt x="3561892" y="2884208"/>
                  </a:lnTo>
                  <a:lnTo>
                    <a:pt x="3560038" y="2882354"/>
                  </a:lnTo>
                  <a:lnTo>
                    <a:pt x="3558908" y="2881884"/>
                  </a:lnTo>
                  <a:lnTo>
                    <a:pt x="3546754" y="2881884"/>
                  </a:lnTo>
                  <a:lnTo>
                    <a:pt x="3545636" y="2882354"/>
                  </a:lnTo>
                  <a:lnTo>
                    <a:pt x="3543770" y="2884208"/>
                  </a:lnTo>
                  <a:lnTo>
                    <a:pt x="3543312" y="2885338"/>
                  </a:lnTo>
                  <a:lnTo>
                    <a:pt x="3543312" y="2887967"/>
                  </a:lnTo>
                  <a:lnTo>
                    <a:pt x="3543770" y="2889085"/>
                  </a:lnTo>
                  <a:lnTo>
                    <a:pt x="3545636" y="2890939"/>
                  </a:lnTo>
                  <a:lnTo>
                    <a:pt x="3546754" y="2891409"/>
                  </a:lnTo>
                  <a:lnTo>
                    <a:pt x="3558908" y="2891409"/>
                  </a:lnTo>
                  <a:lnTo>
                    <a:pt x="3560038" y="2890939"/>
                  </a:lnTo>
                  <a:lnTo>
                    <a:pt x="3561892" y="2889085"/>
                  </a:lnTo>
                  <a:lnTo>
                    <a:pt x="3562362" y="2887967"/>
                  </a:lnTo>
                  <a:lnTo>
                    <a:pt x="3562362" y="2885338"/>
                  </a:lnTo>
                  <a:close/>
                </a:path>
                <a:path w="5163185" h="2891790">
                  <a:moveTo>
                    <a:pt x="3562362" y="2164842"/>
                  </a:moveTo>
                  <a:lnTo>
                    <a:pt x="3561892" y="2163724"/>
                  </a:lnTo>
                  <a:lnTo>
                    <a:pt x="3560038" y="2161870"/>
                  </a:lnTo>
                  <a:lnTo>
                    <a:pt x="3558908" y="2161400"/>
                  </a:lnTo>
                  <a:lnTo>
                    <a:pt x="3546754" y="2161400"/>
                  </a:lnTo>
                  <a:lnTo>
                    <a:pt x="3545636" y="2161870"/>
                  </a:lnTo>
                  <a:lnTo>
                    <a:pt x="3543770" y="2163724"/>
                  </a:lnTo>
                  <a:lnTo>
                    <a:pt x="3543312" y="2164842"/>
                  </a:lnTo>
                  <a:lnTo>
                    <a:pt x="3543312" y="2167471"/>
                  </a:lnTo>
                  <a:lnTo>
                    <a:pt x="3543770" y="2168601"/>
                  </a:lnTo>
                  <a:lnTo>
                    <a:pt x="3545636" y="2170455"/>
                  </a:lnTo>
                  <a:lnTo>
                    <a:pt x="3546754" y="2170925"/>
                  </a:lnTo>
                  <a:lnTo>
                    <a:pt x="3558908" y="2170925"/>
                  </a:lnTo>
                  <a:lnTo>
                    <a:pt x="3560038" y="2170455"/>
                  </a:lnTo>
                  <a:lnTo>
                    <a:pt x="3561892" y="2168601"/>
                  </a:lnTo>
                  <a:lnTo>
                    <a:pt x="3562362" y="2167471"/>
                  </a:lnTo>
                  <a:lnTo>
                    <a:pt x="3562362" y="2164842"/>
                  </a:lnTo>
                  <a:close/>
                </a:path>
                <a:path w="5163185" h="2891790">
                  <a:moveTo>
                    <a:pt x="3562362" y="1444396"/>
                  </a:moveTo>
                  <a:lnTo>
                    <a:pt x="3561892" y="1443266"/>
                  </a:lnTo>
                  <a:lnTo>
                    <a:pt x="3560038" y="1441411"/>
                  </a:lnTo>
                  <a:lnTo>
                    <a:pt x="3558908" y="1440942"/>
                  </a:lnTo>
                  <a:lnTo>
                    <a:pt x="3546754" y="1440942"/>
                  </a:lnTo>
                  <a:lnTo>
                    <a:pt x="3545636" y="1441411"/>
                  </a:lnTo>
                  <a:lnTo>
                    <a:pt x="3543770" y="1443266"/>
                  </a:lnTo>
                  <a:lnTo>
                    <a:pt x="3543312" y="1444396"/>
                  </a:lnTo>
                  <a:lnTo>
                    <a:pt x="3543312" y="1447025"/>
                  </a:lnTo>
                  <a:lnTo>
                    <a:pt x="3543770" y="1448142"/>
                  </a:lnTo>
                  <a:lnTo>
                    <a:pt x="3545636" y="1449997"/>
                  </a:lnTo>
                  <a:lnTo>
                    <a:pt x="3546754" y="1450467"/>
                  </a:lnTo>
                  <a:lnTo>
                    <a:pt x="3558908" y="1450467"/>
                  </a:lnTo>
                  <a:lnTo>
                    <a:pt x="3560038" y="1449997"/>
                  </a:lnTo>
                  <a:lnTo>
                    <a:pt x="3561892" y="1448142"/>
                  </a:lnTo>
                  <a:lnTo>
                    <a:pt x="3562362" y="1447025"/>
                  </a:lnTo>
                  <a:lnTo>
                    <a:pt x="3562362" y="1444396"/>
                  </a:lnTo>
                  <a:close/>
                </a:path>
                <a:path w="5163185" h="2891790">
                  <a:moveTo>
                    <a:pt x="3562362" y="723900"/>
                  </a:moveTo>
                  <a:lnTo>
                    <a:pt x="3561892" y="722782"/>
                  </a:lnTo>
                  <a:lnTo>
                    <a:pt x="3560038" y="720928"/>
                  </a:lnTo>
                  <a:lnTo>
                    <a:pt x="3558908" y="720458"/>
                  </a:lnTo>
                  <a:lnTo>
                    <a:pt x="3546754" y="720458"/>
                  </a:lnTo>
                  <a:lnTo>
                    <a:pt x="3545636" y="720928"/>
                  </a:lnTo>
                  <a:lnTo>
                    <a:pt x="3543770" y="722782"/>
                  </a:lnTo>
                  <a:lnTo>
                    <a:pt x="3543312" y="723900"/>
                  </a:lnTo>
                  <a:lnTo>
                    <a:pt x="3543312" y="726528"/>
                  </a:lnTo>
                  <a:lnTo>
                    <a:pt x="3543770" y="727659"/>
                  </a:lnTo>
                  <a:lnTo>
                    <a:pt x="3545636" y="729513"/>
                  </a:lnTo>
                  <a:lnTo>
                    <a:pt x="3546754" y="729983"/>
                  </a:lnTo>
                  <a:lnTo>
                    <a:pt x="3558908" y="729983"/>
                  </a:lnTo>
                  <a:lnTo>
                    <a:pt x="3560038" y="729513"/>
                  </a:lnTo>
                  <a:lnTo>
                    <a:pt x="3561892" y="727659"/>
                  </a:lnTo>
                  <a:lnTo>
                    <a:pt x="3562362" y="726528"/>
                  </a:lnTo>
                  <a:lnTo>
                    <a:pt x="3562362" y="723900"/>
                  </a:lnTo>
                  <a:close/>
                </a:path>
                <a:path w="5163185" h="2891790">
                  <a:moveTo>
                    <a:pt x="3562362" y="3441"/>
                  </a:moveTo>
                  <a:lnTo>
                    <a:pt x="3561892" y="2324"/>
                  </a:lnTo>
                  <a:lnTo>
                    <a:pt x="3560038" y="457"/>
                  </a:lnTo>
                  <a:lnTo>
                    <a:pt x="3558908" y="0"/>
                  </a:lnTo>
                  <a:lnTo>
                    <a:pt x="3546754" y="0"/>
                  </a:lnTo>
                  <a:lnTo>
                    <a:pt x="3545636" y="457"/>
                  </a:lnTo>
                  <a:lnTo>
                    <a:pt x="3543770" y="2324"/>
                  </a:lnTo>
                  <a:lnTo>
                    <a:pt x="3543312" y="3441"/>
                  </a:lnTo>
                  <a:lnTo>
                    <a:pt x="3543312" y="6070"/>
                  </a:lnTo>
                  <a:lnTo>
                    <a:pt x="3543770" y="7200"/>
                  </a:lnTo>
                  <a:lnTo>
                    <a:pt x="3545636" y="9055"/>
                  </a:lnTo>
                  <a:lnTo>
                    <a:pt x="3546754" y="9525"/>
                  </a:lnTo>
                  <a:lnTo>
                    <a:pt x="3558908" y="9525"/>
                  </a:lnTo>
                  <a:lnTo>
                    <a:pt x="3560038" y="9055"/>
                  </a:lnTo>
                  <a:lnTo>
                    <a:pt x="3561892" y="7200"/>
                  </a:lnTo>
                  <a:lnTo>
                    <a:pt x="3562362" y="6070"/>
                  </a:lnTo>
                  <a:lnTo>
                    <a:pt x="3562362" y="3441"/>
                  </a:lnTo>
                  <a:close/>
                </a:path>
                <a:path w="5163185" h="2891790">
                  <a:moveTo>
                    <a:pt x="3619512" y="2885338"/>
                  </a:moveTo>
                  <a:lnTo>
                    <a:pt x="3619042" y="2884208"/>
                  </a:lnTo>
                  <a:lnTo>
                    <a:pt x="3617188" y="2882354"/>
                  </a:lnTo>
                  <a:lnTo>
                    <a:pt x="3616058" y="2881884"/>
                  </a:lnTo>
                  <a:lnTo>
                    <a:pt x="3603904" y="2881884"/>
                  </a:lnTo>
                  <a:lnTo>
                    <a:pt x="3602786" y="2882354"/>
                  </a:lnTo>
                  <a:lnTo>
                    <a:pt x="3600920" y="2884208"/>
                  </a:lnTo>
                  <a:lnTo>
                    <a:pt x="3600462" y="2885338"/>
                  </a:lnTo>
                  <a:lnTo>
                    <a:pt x="3600462" y="2887967"/>
                  </a:lnTo>
                  <a:lnTo>
                    <a:pt x="3600920" y="2889085"/>
                  </a:lnTo>
                  <a:lnTo>
                    <a:pt x="3602786" y="2890939"/>
                  </a:lnTo>
                  <a:lnTo>
                    <a:pt x="3603904" y="2891409"/>
                  </a:lnTo>
                  <a:lnTo>
                    <a:pt x="3616058" y="2891409"/>
                  </a:lnTo>
                  <a:lnTo>
                    <a:pt x="3617188" y="2890939"/>
                  </a:lnTo>
                  <a:lnTo>
                    <a:pt x="3619042" y="2889085"/>
                  </a:lnTo>
                  <a:lnTo>
                    <a:pt x="3619512" y="2887967"/>
                  </a:lnTo>
                  <a:lnTo>
                    <a:pt x="3619512" y="2885338"/>
                  </a:lnTo>
                  <a:close/>
                </a:path>
                <a:path w="5163185" h="2891790">
                  <a:moveTo>
                    <a:pt x="3619512" y="2164842"/>
                  </a:moveTo>
                  <a:lnTo>
                    <a:pt x="3619042" y="2163724"/>
                  </a:lnTo>
                  <a:lnTo>
                    <a:pt x="3617188" y="2161870"/>
                  </a:lnTo>
                  <a:lnTo>
                    <a:pt x="3616058" y="2161400"/>
                  </a:lnTo>
                  <a:lnTo>
                    <a:pt x="3603904" y="2161400"/>
                  </a:lnTo>
                  <a:lnTo>
                    <a:pt x="3602786" y="2161870"/>
                  </a:lnTo>
                  <a:lnTo>
                    <a:pt x="3600920" y="2163724"/>
                  </a:lnTo>
                  <a:lnTo>
                    <a:pt x="3600462" y="2164842"/>
                  </a:lnTo>
                  <a:lnTo>
                    <a:pt x="3600462" y="2167471"/>
                  </a:lnTo>
                  <a:lnTo>
                    <a:pt x="3600920" y="2168601"/>
                  </a:lnTo>
                  <a:lnTo>
                    <a:pt x="3602786" y="2170455"/>
                  </a:lnTo>
                  <a:lnTo>
                    <a:pt x="3603904" y="2170925"/>
                  </a:lnTo>
                  <a:lnTo>
                    <a:pt x="3616058" y="2170925"/>
                  </a:lnTo>
                  <a:lnTo>
                    <a:pt x="3617188" y="2170455"/>
                  </a:lnTo>
                  <a:lnTo>
                    <a:pt x="3619042" y="2168601"/>
                  </a:lnTo>
                  <a:lnTo>
                    <a:pt x="3619512" y="2167471"/>
                  </a:lnTo>
                  <a:lnTo>
                    <a:pt x="3619512" y="2164842"/>
                  </a:lnTo>
                  <a:close/>
                </a:path>
                <a:path w="5163185" h="2891790">
                  <a:moveTo>
                    <a:pt x="3619512" y="1444396"/>
                  </a:moveTo>
                  <a:lnTo>
                    <a:pt x="3619042" y="1443266"/>
                  </a:lnTo>
                  <a:lnTo>
                    <a:pt x="3617188" y="1441411"/>
                  </a:lnTo>
                  <a:lnTo>
                    <a:pt x="3616058" y="1440942"/>
                  </a:lnTo>
                  <a:lnTo>
                    <a:pt x="3603904" y="1440942"/>
                  </a:lnTo>
                  <a:lnTo>
                    <a:pt x="3602786" y="1441411"/>
                  </a:lnTo>
                  <a:lnTo>
                    <a:pt x="3600920" y="1443266"/>
                  </a:lnTo>
                  <a:lnTo>
                    <a:pt x="3600462" y="1444396"/>
                  </a:lnTo>
                  <a:lnTo>
                    <a:pt x="3600462" y="1447025"/>
                  </a:lnTo>
                  <a:lnTo>
                    <a:pt x="3600920" y="1448142"/>
                  </a:lnTo>
                  <a:lnTo>
                    <a:pt x="3602786" y="1449997"/>
                  </a:lnTo>
                  <a:lnTo>
                    <a:pt x="3603904" y="1450467"/>
                  </a:lnTo>
                  <a:lnTo>
                    <a:pt x="3616058" y="1450467"/>
                  </a:lnTo>
                  <a:lnTo>
                    <a:pt x="3617188" y="1449997"/>
                  </a:lnTo>
                  <a:lnTo>
                    <a:pt x="3619042" y="1448142"/>
                  </a:lnTo>
                  <a:lnTo>
                    <a:pt x="3619512" y="1447025"/>
                  </a:lnTo>
                  <a:lnTo>
                    <a:pt x="3619512" y="1444396"/>
                  </a:lnTo>
                  <a:close/>
                </a:path>
                <a:path w="5163185" h="2891790">
                  <a:moveTo>
                    <a:pt x="3619512" y="723900"/>
                  </a:moveTo>
                  <a:lnTo>
                    <a:pt x="3619042" y="722782"/>
                  </a:lnTo>
                  <a:lnTo>
                    <a:pt x="3617188" y="720928"/>
                  </a:lnTo>
                  <a:lnTo>
                    <a:pt x="3616058" y="720458"/>
                  </a:lnTo>
                  <a:lnTo>
                    <a:pt x="3603904" y="720458"/>
                  </a:lnTo>
                  <a:lnTo>
                    <a:pt x="3602786" y="720928"/>
                  </a:lnTo>
                  <a:lnTo>
                    <a:pt x="3600920" y="722782"/>
                  </a:lnTo>
                  <a:lnTo>
                    <a:pt x="3600462" y="723900"/>
                  </a:lnTo>
                  <a:lnTo>
                    <a:pt x="3600462" y="726528"/>
                  </a:lnTo>
                  <a:lnTo>
                    <a:pt x="3600920" y="727659"/>
                  </a:lnTo>
                  <a:lnTo>
                    <a:pt x="3602786" y="729513"/>
                  </a:lnTo>
                  <a:lnTo>
                    <a:pt x="3603904" y="729983"/>
                  </a:lnTo>
                  <a:lnTo>
                    <a:pt x="3616058" y="729983"/>
                  </a:lnTo>
                  <a:lnTo>
                    <a:pt x="3617188" y="729513"/>
                  </a:lnTo>
                  <a:lnTo>
                    <a:pt x="3619042" y="727659"/>
                  </a:lnTo>
                  <a:lnTo>
                    <a:pt x="3619512" y="726528"/>
                  </a:lnTo>
                  <a:lnTo>
                    <a:pt x="3619512" y="723900"/>
                  </a:lnTo>
                  <a:close/>
                </a:path>
                <a:path w="5163185" h="2891790">
                  <a:moveTo>
                    <a:pt x="3619512" y="3441"/>
                  </a:moveTo>
                  <a:lnTo>
                    <a:pt x="3619042" y="2324"/>
                  </a:lnTo>
                  <a:lnTo>
                    <a:pt x="3617188" y="457"/>
                  </a:lnTo>
                  <a:lnTo>
                    <a:pt x="3616058" y="0"/>
                  </a:lnTo>
                  <a:lnTo>
                    <a:pt x="3603904" y="0"/>
                  </a:lnTo>
                  <a:lnTo>
                    <a:pt x="3602786" y="457"/>
                  </a:lnTo>
                  <a:lnTo>
                    <a:pt x="3600920" y="2324"/>
                  </a:lnTo>
                  <a:lnTo>
                    <a:pt x="3600462" y="3441"/>
                  </a:lnTo>
                  <a:lnTo>
                    <a:pt x="3600462" y="6070"/>
                  </a:lnTo>
                  <a:lnTo>
                    <a:pt x="3600920" y="7200"/>
                  </a:lnTo>
                  <a:lnTo>
                    <a:pt x="3602786" y="9055"/>
                  </a:lnTo>
                  <a:lnTo>
                    <a:pt x="3603904" y="9525"/>
                  </a:lnTo>
                  <a:lnTo>
                    <a:pt x="3616058" y="9525"/>
                  </a:lnTo>
                  <a:lnTo>
                    <a:pt x="3617188" y="9055"/>
                  </a:lnTo>
                  <a:lnTo>
                    <a:pt x="3619042" y="7200"/>
                  </a:lnTo>
                  <a:lnTo>
                    <a:pt x="3619512" y="6070"/>
                  </a:lnTo>
                  <a:lnTo>
                    <a:pt x="3619512" y="3441"/>
                  </a:lnTo>
                  <a:close/>
                </a:path>
                <a:path w="5163185" h="2891790">
                  <a:moveTo>
                    <a:pt x="3676662" y="2885338"/>
                  </a:moveTo>
                  <a:lnTo>
                    <a:pt x="3676192" y="2884208"/>
                  </a:lnTo>
                  <a:lnTo>
                    <a:pt x="3674338" y="2882354"/>
                  </a:lnTo>
                  <a:lnTo>
                    <a:pt x="3673208" y="2881884"/>
                  </a:lnTo>
                  <a:lnTo>
                    <a:pt x="3661054" y="2881884"/>
                  </a:lnTo>
                  <a:lnTo>
                    <a:pt x="3659936" y="2882354"/>
                  </a:lnTo>
                  <a:lnTo>
                    <a:pt x="3658070" y="2884208"/>
                  </a:lnTo>
                  <a:lnTo>
                    <a:pt x="3657612" y="2885338"/>
                  </a:lnTo>
                  <a:lnTo>
                    <a:pt x="3657612" y="2887967"/>
                  </a:lnTo>
                  <a:lnTo>
                    <a:pt x="3658070" y="2889085"/>
                  </a:lnTo>
                  <a:lnTo>
                    <a:pt x="3659936" y="2890939"/>
                  </a:lnTo>
                  <a:lnTo>
                    <a:pt x="3661054" y="2891409"/>
                  </a:lnTo>
                  <a:lnTo>
                    <a:pt x="3673208" y="2891409"/>
                  </a:lnTo>
                  <a:lnTo>
                    <a:pt x="3674338" y="2890939"/>
                  </a:lnTo>
                  <a:lnTo>
                    <a:pt x="3676192" y="2889085"/>
                  </a:lnTo>
                  <a:lnTo>
                    <a:pt x="3676662" y="2887967"/>
                  </a:lnTo>
                  <a:lnTo>
                    <a:pt x="3676662" y="2885338"/>
                  </a:lnTo>
                  <a:close/>
                </a:path>
                <a:path w="5163185" h="2891790">
                  <a:moveTo>
                    <a:pt x="3676662" y="2164842"/>
                  </a:moveTo>
                  <a:lnTo>
                    <a:pt x="3676192" y="2163724"/>
                  </a:lnTo>
                  <a:lnTo>
                    <a:pt x="3674338" y="2161870"/>
                  </a:lnTo>
                  <a:lnTo>
                    <a:pt x="3673208" y="2161400"/>
                  </a:lnTo>
                  <a:lnTo>
                    <a:pt x="3661054" y="2161400"/>
                  </a:lnTo>
                  <a:lnTo>
                    <a:pt x="3659936" y="2161870"/>
                  </a:lnTo>
                  <a:lnTo>
                    <a:pt x="3658070" y="2163724"/>
                  </a:lnTo>
                  <a:lnTo>
                    <a:pt x="3657612" y="2164842"/>
                  </a:lnTo>
                  <a:lnTo>
                    <a:pt x="3657612" y="2167471"/>
                  </a:lnTo>
                  <a:lnTo>
                    <a:pt x="3658070" y="2168601"/>
                  </a:lnTo>
                  <a:lnTo>
                    <a:pt x="3659936" y="2170455"/>
                  </a:lnTo>
                  <a:lnTo>
                    <a:pt x="3661054" y="2170925"/>
                  </a:lnTo>
                  <a:lnTo>
                    <a:pt x="3673208" y="2170925"/>
                  </a:lnTo>
                  <a:lnTo>
                    <a:pt x="3674338" y="2170455"/>
                  </a:lnTo>
                  <a:lnTo>
                    <a:pt x="3676192" y="2168601"/>
                  </a:lnTo>
                  <a:lnTo>
                    <a:pt x="3676662" y="2167471"/>
                  </a:lnTo>
                  <a:lnTo>
                    <a:pt x="3676662" y="2164842"/>
                  </a:lnTo>
                  <a:close/>
                </a:path>
                <a:path w="5163185" h="2891790">
                  <a:moveTo>
                    <a:pt x="3676662" y="1444396"/>
                  </a:moveTo>
                  <a:lnTo>
                    <a:pt x="3676192" y="1443266"/>
                  </a:lnTo>
                  <a:lnTo>
                    <a:pt x="3674338" y="1441411"/>
                  </a:lnTo>
                  <a:lnTo>
                    <a:pt x="3673208" y="1440942"/>
                  </a:lnTo>
                  <a:lnTo>
                    <a:pt x="3661054" y="1440942"/>
                  </a:lnTo>
                  <a:lnTo>
                    <a:pt x="3659936" y="1441411"/>
                  </a:lnTo>
                  <a:lnTo>
                    <a:pt x="3658070" y="1443266"/>
                  </a:lnTo>
                  <a:lnTo>
                    <a:pt x="3657612" y="1444396"/>
                  </a:lnTo>
                  <a:lnTo>
                    <a:pt x="3657612" y="1447025"/>
                  </a:lnTo>
                  <a:lnTo>
                    <a:pt x="3658070" y="1448142"/>
                  </a:lnTo>
                  <a:lnTo>
                    <a:pt x="3659936" y="1449997"/>
                  </a:lnTo>
                  <a:lnTo>
                    <a:pt x="3661054" y="1450467"/>
                  </a:lnTo>
                  <a:lnTo>
                    <a:pt x="3673208" y="1450467"/>
                  </a:lnTo>
                  <a:lnTo>
                    <a:pt x="3674338" y="1449997"/>
                  </a:lnTo>
                  <a:lnTo>
                    <a:pt x="3676192" y="1448142"/>
                  </a:lnTo>
                  <a:lnTo>
                    <a:pt x="3676662" y="1447025"/>
                  </a:lnTo>
                  <a:lnTo>
                    <a:pt x="3676662" y="1444396"/>
                  </a:lnTo>
                  <a:close/>
                </a:path>
                <a:path w="5163185" h="2891790">
                  <a:moveTo>
                    <a:pt x="3676662" y="723900"/>
                  </a:moveTo>
                  <a:lnTo>
                    <a:pt x="3676192" y="722782"/>
                  </a:lnTo>
                  <a:lnTo>
                    <a:pt x="3674338" y="720928"/>
                  </a:lnTo>
                  <a:lnTo>
                    <a:pt x="3673208" y="720458"/>
                  </a:lnTo>
                  <a:lnTo>
                    <a:pt x="3661054" y="720458"/>
                  </a:lnTo>
                  <a:lnTo>
                    <a:pt x="3659936" y="720928"/>
                  </a:lnTo>
                  <a:lnTo>
                    <a:pt x="3658070" y="722782"/>
                  </a:lnTo>
                  <a:lnTo>
                    <a:pt x="3657612" y="723900"/>
                  </a:lnTo>
                  <a:lnTo>
                    <a:pt x="3657612" y="726528"/>
                  </a:lnTo>
                  <a:lnTo>
                    <a:pt x="3658070" y="727659"/>
                  </a:lnTo>
                  <a:lnTo>
                    <a:pt x="3659936" y="729513"/>
                  </a:lnTo>
                  <a:lnTo>
                    <a:pt x="3661054" y="729983"/>
                  </a:lnTo>
                  <a:lnTo>
                    <a:pt x="3673208" y="729983"/>
                  </a:lnTo>
                  <a:lnTo>
                    <a:pt x="3674338" y="729513"/>
                  </a:lnTo>
                  <a:lnTo>
                    <a:pt x="3676192" y="727659"/>
                  </a:lnTo>
                  <a:lnTo>
                    <a:pt x="3676662" y="726528"/>
                  </a:lnTo>
                  <a:lnTo>
                    <a:pt x="3676662" y="723900"/>
                  </a:lnTo>
                  <a:close/>
                </a:path>
                <a:path w="5163185" h="2891790">
                  <a:moveTo>
                    <a:pt x="3676662" y="3441"/>
                  </a:moveTo>
                  <a:lnTo>
                    <a:pt x="3676192" y="2324"/>
                  </a:lnTo>
                  <a:lnTo>
                    <a:pt x="3674338" y="457"/>
                  </a:lnTo>
                  <a:lnTo>
                    <a:pt x="3673208" y="0"/>
                  </a:lnTo>
                  <a:lnTo>
                    <a:pt x="3661054" y="0"/>
                  </a:lnTo>
                  <a:lnTo>
                    <a:pt x="3659936" y="457"/>
                  </a:lnTo>
                  <a:lnTo>
                    <a:pt x="3658070" y="2324"/>
                  </a:lnTo>
                  <a:lnTo>
                    <a:pt x="3657612" y="3441"/>
                  </a:lnTo>
                  <a:lnTo>
                    <a:pt x="3657612" y="6070"/>
                  </a:lnTo>
                  <a:lnTo>
                    <a:pt x="3658070" y="7200"/>
                  </a:lnTo>
                  <a:lnTo>
                    <a:pt x="3659936" y="9055"/>
                  </a:lnTo>
                  <a:lnTo>
                    <a:pt x="3661054" y="9525"/>
                  </a:lnTo>
                  <a:lnTo>
                    <a:pt x="3673208" y="9525"/>
                  </a:lnTo>
                  <a:lnTo>
                    <a:pt x="3674338" y="9055"/>
                  </a:lnTo>
                  <a:lnTo>
                    <a:pt x="3676192" y="7200"/>
                  </a:lnTo>
                  <a:lnTo>
                    <a:pt x="3676662" y="6070"/>
                  </a:lnTo>
                  <a:lnTo>
                    <a:pt x="3676662" y="3441"/>
                  </a:lnTo>
                  <a:close/>
                </a:path>
                <a:path w="5163185" h="2891790">
                  <a:moveTo>
                    <a:pt x="3733812" y="2885338"/>
                  </a:moveTo>
                  <a:lnTo>
                    <a:pt x="3733342" y="2884208"/>
                  </a:lnTo>
                  <a:lnTo>
                    <a:pt x="3731488" y="2882354"/>
                  </a:lnTo>
                  <a:lnTo>
                    <a:pt x="3730358" y="2881884"/>
                  </a:lnTo>
                  <a:lnTo>
                    <a:pt x="3718204" y="2881884"/>
                  </a:lnTo>
                  <a:lnTo>
                    <a:pt x="3717086" y="2882354"/>
                  </a:lnTo>
                  <a:lnTo>
                    <a:pt x="3715220" y="2884208"/>
                  </a:lnTo>
                  <a:lnTo>
                    <a:pt x="3714762" y="2885338"/>
                  </a:lnTo>
                  <a:lnTo>
                    <a:pt x="3714762" y="2887967"/>
                  </a:lnTo>
                  <a:lnTo>
                    <a:pt x="3715220" y="2889085"/>
                  </a:lnTo>
                  <a:lnTo>
                    <a:pt x="3717086" y="2890939"/>
                  </a:lnTo>
                  <a:lnTo>
                    <a:pt x="3718204" y="2891409"/>
                  </a:lnTo>
                  <a:lnTo>
                    <a:pt x="3730358" y="2891409"/>
                  </a:lnTo>
                  <a:lnTo>
                    <a:pt x="3731488" y="2890939"/>
                  </a:lnTo>
                  <a:lnTo>
                    <a:pt x="3733342" y="2889085"/>
                  </a:lnTo>
                  <a:lnTo>
                    <a:pt x="3733812" y="2887967"/>
                  </a:lnTo>
                  <a:lnTo>
                    <a:pt x="3733812" y="2885338"/>
                  </a:lnTo>
                  <a:close/>
                </a:path>
                <a:path w="5163185" h="2891790">
                  <a:moveTo>
                    <a:pt x="3733812" y="2164842"/>
                  </a:moveTo>
                  <a:lnTo>
                    <a:pt x="3733342" y="2163724"/>
                  </a:lnTo>
                  <a:lnTo>
                    <a:pt x="3731488" y="2161870"/>
                  </a:lnTo>
                  <a:lnTo>
                    <a:pt x="3730358" y="2161400"/>
                  </a:lnTo>
                  <a:lnTo>
                    <a:pt x="3718204" y="2161400"/>
                  </a:lnTo>
                  <a:lnTo>
                    <a:pt x="3717086" y="2161870"/>
                  </a:lnTo>
                  <a:lnTo>
                    <a:pt x="3715220" y="2163724"/>
                  </a:lnTo>
                  <a:lnTo>
                    <a:pt x="3714762" y="2164842"/>
                  </a:lnTo>
                  <a:lnTo>
                    <a:pt x="3714762" y="2167471"/>
                  </a:lnTo>
                  <a:lnTo>
                    <a:pt x="3715220" y="2168601"/>
                  </a:lnTo>
                  <a:lnTo>
                    <a:pt x="3717086" y="2170455"/>
                  </a:lnTo>
                  <a:lnTo>
                    <a:pt x="3718204" y="2170925"/>
                  </a:lnTo>
                  <a:lnTo>
                    <a:pt x="3730358" y="2170925"/>
                  </a:lnTo>
                  <a:lnTo>
                    <a:pt x="3731488" y="2170455"/>
                  </a:lnTo>
                  <a:lnTo>
                    <a:pt x="3733342" y="2168601"/>
                  </a:lnTo>
                  <a:lnTo>
                    <a:pt x="3733812" y="2167471"/>
                  </a:lnTo>
                  <a:lnTo>
                    <a:pt x="3733812" y="2164842"/>
                  </a:lnTo>
                  <a:close/>
                </a:path>
                <a:path w="5163185" h="2891790">
                  <a:moveTo>
                    <a:pt x="3733812" y="1444396"/>
                  </a:moveTo>
                  <a:lnTo>
                    <a:pt x="3733342" y="1443266"/>
                  </a:lnTo>
                  <a:lnTo>
                    <a:pt x="3731488" y="1441411"/>
                  </a:lnTo>
                  <a:lnTo>
                    <a:pt x="3730358" y="1440942"/>
                  </a:lnTo>
                  <a:lnTo>
                    <a:pt x="3718204" y="1440942"/>
                  </a:lnTo>
                  <a:lnTo>
                    <a:pt x="3717086" y="1441411"/>
                  </a:lnTo>
                  <a:lnTo>
                    <a:pt x="3715220" y="1443266"/>
                  </a:lnTo>
                  <a:lnTo>
                    <a:pt x="3714762" y="1444396"/>
                  </a:lnTo>
                  <a:lnTo>
                    <a:pt x="3714762" y="1447025"/>
                  </a:lnTo>
                  <a:lnTo>
                    <a:pt x="3715220" y="1448142"/>
                  </a:lnTo>
                  <a:lnTo>
                    <a:pt x="3717086" y="1449997"/>
                  </a:lnTo>
                  <a:lnTo>
                    <a:pt x="3718204" y="1450467"/>
                  </a:lnTo>
                  <a:lnTo>
                    <a:pt x="3730358" y="1450467"/>
                  </a:lnTo>
                  <a:lnTo>
                    <a:pt x="3731488" y="1449997"/>
                  </a:lnTo>
                  <a:lnTo>
                    <a:pt x="3733342" y="1448142"/>
                  </a:lnTo>
                  <a:lnTo>
                    <a:pt x="3733812" y="1447025"/>
                  </a:lnTo>
                  <a:lnTo>
                    <a:pt x="3733812" y="1444396"/>
                  </a:lnTo>
                  <a:close/>
                </a:path>
                <a:path w="5163185" h="2891790">
                  <a:moveTo>
                    <a:pt x="3733812" y="723900"/>
                  </a:moveTo>
                  <a:lnTo>
                    <a:pt x="3733342" y="722782"/>
                  </a:lnTo>
                  <a:lnTo>
                    <a:pt x="3731488" y="720928"/>
                  </a:lnTo>
                  <a:lnTo>
                    <a:pt x="3730358" y="720458"/>
                  </a:lnTo>
                  <a:lnTo>
                    <a:pt x="3718204" y="720458"/>
                  </a:lnTo>
                  <a:lnTo>
                    <a:pt x="3717086" y="720928"/>
                  </a:lnTo>
                  <a:lnTo>
                    <a:pt x="3715220" y="722782"/>
                  </a:lnTo>
                  <a:lnTo>
                    <a:pt x="3714762" y="723900"/>
                  </a:lnTo>
                  <a:lnTo>
                    <a:pt x="3714762" y="726528"/>
                  </a:lnTo>
                  <a:lnTo>
                    <a:pt x="3715220" y="727659"/>
                  </a:lnTo>
                  <a:lnTo>
                    <a:pt x="3717086" y="729513"/>
                  </a:lnTo>
                  <a:lnTo>
                    <a:pt x="3718204" y="729983"/>
                  </a:lnTo>
                  <a:lnTo>
                    <a:pt x="3730358" y="729983"/>
                  </a:lnTo>
                  <a:lnTo>
                    <a:pt x="3731488" y="729513"/>
                  </a:lnTo>
                  <a:lnTo>
                    <a:pt x="3733342" y="727659"/>
                  </a:lnTo>
                  <a:lnTo>
                    <a:pt x="3733812" y="726528"/>
                  </a:lnTo>
                  <a:lnTo>
                    <a:pt x="3733812" y="723900"/>
                  </a:lnTo>
                  <a:close/>
                </a:path>
                <a:path w="5163185" h="2891790">
                  <a:moveTo>
                    <a:pt x="3733812" y="3441"/>
                  </a:moveTo>
                  <a:lnTo>
                    <a:pt x="3733342" y="2324"/>
                  </a:lnTo>
                  <a:lnTo>
                    <a:pt x="3731488" y="457"/>
                  </a:lnTo>
                  <a:lnTo>
                    <a:pt x="3730358" y="0"/>
                  </a:lnTo>
                  <a:lnTo>
                    <a:pt x="3718204" y="0"/>
                  </a:lnTo>
                  <a:lnTo>
                    <a:pt x="3717086" y="457"/>
                  </a:lnTo>
                  <a:lnTo>
                    <a:pt x="3715220" y="2324"/>
                  </a:lnTo>
                  <a:lnTo>
                    <a:pt x="3714762" y="3441"/>
                  </a:lnTo>
                  <a:lnTo>
                    <a:pt x="3714762" y="6070"/>
                  </a:lnTo>
                  <a:lnTo>
                    <a:pt x="3715220" y="7200"/>
                  </a:lnTo>
                  <a:lnTo>
                    <a:pt x="3717086" y="9055"/>
                  </a:lnTo>
                  <a:lnTo>
                    <a:pt x="3718204" y="9525"/>
                  </a:lnTo>
                  <a:lnTo>
                    <a:pt x="3730358" y="9525"/>
                  </a:lnTo>
                  <a:lnTo>
                    <a:pt x="3731488" y="9055"/>
                  </a:lnTo>
                  <a:lnTo>
                    <a:pt x="3733342" y="7200"/>
                  </a:lnTo>
                  <a:lnTo>
                    <a:pt x="3733812" y="6070"/>
                  </a:lnTo>
                  <a:lnTo>
                    <a:pt x="3733812" y="3441"/>
                  </a:lnTo>
                  <a:close/>
                </a:path>
                <a:path w="5163185" h="2891790">
                  <a:moveTo>
                    <a:pt x="3790962" y="2885338"/>
                  </a:moveTo>
                  <a:lnTo>
                    <a:pt x="3790492" y="2884208"/>
                  </a:lnTo>
                  <a:lnTo>
                    <a:pt x="3788638" y="2882354"/>
                  </a:lnTo>
                  <a:lnTo>
                    <a:pt x="3787508" y="2881884"/>
                  </a:lnTo>
                  <a:lnTo>
                    <a:pt x="3775354" y="2881884"/>
                  </a:lnTo>
                  <a:lnTo>
                    <a:pt x="3774236" y="2882354"/>
                  </a:lnTo>
                  <a:lnTo>
                    <a:pt x="3772370" y="2884208"/>
                  </a:lnTo>
                  <a:lnTo>
                    <a:pt x="3771912" y="2885338"/>
                  </a:lnTo>
                  <a:lnTo>
                    <a:pt x="3771912" y="2887967"/>
                  </a:lnTo>
                  <a:lnTo>
                    <a:pt x="3772370" y="2889085"/>
                  </a:lnTo>
                  <a:lnTo>
                    <a:pt x="3774236" y="2890939"/>
                  </a:lnTo>
                  <a:lnTo>
                    <a:pt x="3775354" y="2891409"/>
                  </a:lnTo>
                  <a:lnTo>
                    <a:pt x="3787508" y="2891409"/>
                  </a:lnTo>
                  <a:lnTo>
                    <a:pt x="3788638" y="2890939"/>
                  </a:lnTo>
                  <a:lnTo>
                    <a:pt x="3790492" y="2889085"/>
                  </a:lnTo>
                  <a:lnTo>
                    <a:pt x="3790962" y="2887967"/>
                  </a:lnTo>
                  <a:lnTo>
                    <a:pt x="3790962" y="2885338"/>
                  </a:lnTo>
                  <a:close/>
                </a:path>
                <a:path w="5163185" h="2891790">
                  <a:moveTo>
                    <a:pt x="3790962" y="2164842"/>
                  </a:moveTo>
                  <a:lnTo>
                    <a:pt x="3790492" y="2163724"/>
                  </a:lnTo>
                  <a:lnTo>
                    <a:pt x="3788638" y="2161870"/>
                  </a:lnTo>
                  <a:lnTo>
                    <a:pt x="3787508" y="2161400"/>
                  </a:lnTo>
                  <a:lnTo>
                    <a:pt x="3775354" y="2161400"/>
                  </a:lnTo>
                  <a:lnTo>
                    <a:pt x="3774236" y="2161870"/>
                  </a:lnTo>
                  <a:lnTo>
                    <a:pt x="3772370" y="2163724"/>
                  </a:lnTo>
                  <a:lnTo>
                    <a:pt x="3771912" y="2164842"/>
                  </a:lnTo>
                  <a:lnTo>
                    <a:pt x="3771912" y="2167471"/>
                  </a:lnTo>
                  <a:lnTo>
                    <a:pt x="3772370" y="2168601"/>
                  </a:lnTo>
                  <a:lnTo>
                    <a:pt x="3774236" y="2170455"/>
                  </a:lnTo>
                  <a:lnTo>
                    <a:pt x="3775354" y="2170925"/>
                  </a:lnTo>
                  <a:lnTo>
                    <a:pt x="3787508" y="2170925"/>
                  </a:lnTo>
                  <a:lnTo>
                    <a:pt x="3788638" y="2170455"/>
                  </a:lnTo>
                  <a:lnTo>
                    <a:pt x="3790492" y="2168601"/>
                  </a:lnTo>
                  <a:lnTo>
                    <a:pt x="3790962" y="2167471"/>
                  </a:lnTo>
                  <a:lnTo>
                    <a:pt x="3790962" y="2164842"/>
                  </a:lnTo>
                  <a:close/>
                </a:path>
                <a:path w="5163185" h="2891790">
                  <a:moveTo>
                    <a:pt x="3790962" y="1444396"/>
                  </a:moveTo>
                  <a:lnTo>
                    <a:pt x="3790492" y="1443266"/>
                  </a:lnTo>
                  <a:lnTo>
                    <a:pt x="3788638" y="1441411"/>
                  </a:lnTo>
                  <a:lnTo>
                    <a:pt x="3787508" y="1440942"/>
                  </a:lnTo>
                  <a:lnTo>
                    <a:pt x="3775354" y="1440942"/>
                  </a:lnTo>
                  <a:lnTo>
                    <a:pt x="3774236" y="1441411"/>
                  </a:lnTo>
                  <a:lnTo>
                    <a:pt x="3772370" y="1443266"/>
                  </a:lnTo>
                  <a:lnTo>
                    <a:pt x="3771912" y="1444396"/>
                  </a:lnTo>
                  <a:lnTo>
                    <a:pt x="3771912" y="1447025"/>
                  </a:lnTo>
                  <a:lnTo>
                    <a:pt x="3772370" y="1448142"/>
                  </a:lnTo>
                  <a:lnTo>
                    <a:pt x="3774236" y="1449997"/>
                  </a:lnTo>
                  <a:lnTo>
                    <a:pt x="3775354" y="1450467"/>
                  </a:lnTo>
                  <a:lnTo>
                    <a:pt x="3787508" y="1450467"/>
                  </a:lnTo>
                  <a:lnTo>
                    <a:pt x="3788638" y="1449997"/>
                  </a:lnTo>
                  <a:lnTo>
                    <a:pt x="3790492" y="1448142"/>
                  </a:lnTo>
                  <a:lnTo>
                    <a:pt x="3790962" y="1447025"/>
                  </a:lnTo>
                  <a:lnTo>
                    <a:pt x="3790962" y="1444396"/>
                  </a:lnTo>
                  <a:close/>
                </a:path>
                <a:path w="5163185" h="2891790">
                  <a:moveTo>
                    <a:pt x="3790962" y="723900"/>
                  </a:moveTo>
                  <a:lnTo>
                    <a:pt x="3790492" y="722782"/>
                  </a:lnTo>
                  <a:lnTo>
                    <a:pt x="3788638" y="720928"/>
                  </a:lnTo>
                  <a:lnTo>
                    <a:pt x="3787508" y="720458"/>
                  </a:lnTo>
                  <a:lnTo>
                    <a:pt x="3775354" y="720458"/>
                  </a:lnTo>
                  <a:lnTo>
                    <a:pt x="3774236" y="720928"/>
                  </a:lnTo>
                  <a:lnTo>
                    <a:pt x="3772370" y="722782"/>
                  </a:lnTo>
                  <a:lnTo>
                    <a:pt x="3771912" y="723900"/>
                  </a:lnTo>
                  <a:lnTo>
                    <a:pt x="3771912" y="726528"/>
                  </a:lnTo>
                  <a:lnTo>
                    <a:pt x="3772370" y="727659"/>
                  </a:lnTo>
                  <a:lnTo>
                    <a:pt x="3774236" y="729513"/>
                  </a:lnTo>
                  <a:lnTo>
                    <a:pt x="3775354" y="729983"/>
                  </a:lnTo>
                  <a:lnTo>
                    <a:pt x="3787508" y="729983"/>
                  </a:lnTo>
                  <a:lnTo>
                    <a:pt x="3788638" y="729513"/>
                  </a:lnTo>
                  <a:lnTo>
                    <a:pt x="3790492" y="727659"/>
                  </a:lnTo>
                  <a:lnTo>
                    <a:pt x="3790962" y="726528"/>
                  </a:lnTo>
                  <a:lnTo>
                    <a:pt x="3790962" y="723900"/>
                  </a:lnTo>
                  <a:close/>
                </a:path>
                <a:path w="5163185" h="2891790">
                  <a:moveTo>
                    <a:pt x="3790962" y="3441"/>
                  </a:moveTo>
                  <a:lnTo>
                    <a:pt x="3790492" y="2324"/>
                  </a:lnTo>
                  <a:lnTo>
                    <a:pt x="3788638" y="457"/>
                  </a:lnTo>
                  <a:lnTo>
                    <a:pt x="3787508" y="0"/>
                  </a:lnTo>
                  <a:lnTo>
                    <a:pt x="3775354" y="0"/>
                  </a:lnTo>
                  <a:lnTo>
                    <a:pt x="3774236" y="457"/>
                  </a:lnTo>
                  <a:lnTo>
                    <a:pt x="3772370" y="2324"/>
                  </a:lnTo>
                  <a:lnTo>
                    <a:pt x="3771912" y="3441"/>
                  </a:lnTo>
                  <a:lnTo>
                    <a:pt x="3771912" y="6070"/>
                  </a:lnTo>
                  <a:lnTo>
                    <a:pt x="3772370" y="7200"/>
                  </a:lnTo>
                  <a:lnTo>
                    <a:pt x="3774236" y="9055"/>
                  </a:lnTo>
                  <a:lnTo>
                    <a:pt x="3775354" y="9525"/>
                  </a:lnTo>
                  <a:lnTo>
                    <a:pt x="3787508" y="9525"/>
                  </a:lnTo>
                  <a:lnTo>
                    <a:pt x="3788638" y="9055"/>
                  </a:lnTo>
                  <a:lnTo>
                    <a:pt x="3790492" y="7200"/>
                  </a:lnTo>
                  <a:lnTo>
                    <a:pt x="3790962" y="6070"/>
                  </a:lnTo>
                  <a:lnTo>
                    <a:pt x="3790962" y="3441"/>
                  </a:lnTo>
                  <a:close/>
                </a:path>
                <a:path w="5163185" h="2891790">
                  <a:moveTo>
                    <a:pt x="3848112" y="2885338"/>
                  </a:moveTo>
                  <a:lnTo>
                    <a:pt x="3847642" y="2884208"/>
                  </a:lnTo>
                  <a:lnTo>
                    <a:pt x="3845788" y="2882354"/>
                  </a:lnTo>
                  <a:lnTo>
                    <a:pt x="3844658" y="2881884"/>
                  </a:lnTo>
                  <a:lnTo>
                    <a:pt x="3832504" y="2881884"/>
                  </a:lnTo>
                  <a:lnTo>
                    <a:pt x="3831386" y="2882354"/>
                  </a:lnTo>
                  <a:lnTo>
                    <a:pt x="3829520" y="2884208"/>
                  </a:lnTo>
                  <a:lnTo>
                    <a:pt x="3829062" y="2885338"/>
                  </a:lnTo>
                  <a:lnTo>
                    <a:pt x="3829062" y="2887967"/>
                  </a:lnTo>
                  <a:lnTo>
                    <a:pt x="3829520" y="2889085"/>
                  </a:lnTo>
                  <a:lnTo>
                    <a:pt x="3831386" y="2890939"/>
                  </a:lnTo>
                  <a:lnTo>
                    <a:pt x="3832504" y="2891409"/>
                  </a:lnTo>
                  <a:lnTo>
                    <a:pt x="3844658" y="2891409"/>
                  </a:lnTo>
                  <a:lnTo>
                    <a:pt x="3845788" y="2890939"/>
                  </a:lnTo>
                  <a:lnTo>
                    <a:pt x="3847642" y="2889085"/>
                  </a:lnTo>
                  <a:lnTo>
                    <a:pt x="3848112" y="2887967"/>
                  </a:lnTo>
                  <a:lnTo>
                    <a:pt x="3848112" y="2885338"/>
                  </a:lnTo>
                  <a:close/>
                </a:path>
                <a:path w="5163185" h="2891790">
                  <a:moveTo>
                    <a:pt x="3848112" y="2164842"/>
                  </a:moveTo>
                  <a:lnTo>
                    <a:pt x="3847642" y="2163724"/>
                  </a:lnTo>
                  <a:lnTo>
                    <a:pt x="3845788" y="2161870"/>
                  </a:lnTo>
                  <a:lnTo>
                    <a:pt x="3844658" y="2161400"/>
                  </a:lnTo>
                  <a:lnTo>
                    <a:pt x="3832504" y="2161400"/>
                  </a:lnTo>
                  <a:lnTo>
                    <a:pt x="3831386" y="2161870"/>
                  </a:lnTo>
                  <a:lnTo>
                    <a:pt x="3829520" y="2163724"/>
                  </a:lnTo>
                  <a:lnTo>
                    <a:pt x="3829062" y="2164842"/>
                  </a:lnTo>
                  <a:lnTo>
                    <a:pt x="3829062" y="2167471"/>
                  </a:lnTo>
                  <a:lnTo>
                    <a:pt x="3829520" y="2168601"/>
                  </a:lnTo>
                  <a:lnTo>
                    <a:pt x="3831386" y="2170455"/>
                  </a:lnTo>
                  <a:lnTo>
                    <a:pt x="3832504" y="2170925"/>
                  </a:lnTo>
                  <a:lnTo>
                    <a:pt x="3844658" y="2170925"/>
                  </a:lnTo>
                  <a:lnTo>
                    <a:pt x="3845788" y="2170455"/>
                  </a:lnTo>
                  <a:lnTo>
                    <a:pt x="3847642" y="2168601"/>
                  </a:lnTo>
                  <a:lnTo>
                    <a:pt x="3848112" y="2167471"/>
                  </a:lnTo>
                  <a:lnTo>
                    <a:pt x="3848112" y="2164842"/>
                  </a:lnTo>
                  <a:close/>
                </a:path>
                <a:path w="5163185" h="2891790">
                  <a:moveTo>
                    <a:pt x="3848112" y="1444396"/>
                  </a:moveTo>
                  <a:lnTo>
                    <a:pt x="3847642" y="1443266"/>
                  </a:lnTo>
                  <a:lnTo>
                    <a:pt x="3845788" y="1441411"/>
                  </a:lnTo>
                  <a:lnTo>
                    <a:pt x="3844658" y="1440942"/>
                  </a:lnTo>
                  <a:lnTo>
                    <a:pt x="3832504" y="1440942"/>
                  </a:lnTo>
                  <a:lnTo>
                    <a:pt x="3831386" y="1441411"/>
                  </a:lnTo>
                  <a:lnTo>
                    <a:pt x="3829520" y="1443266"/>
                  </a:lnTo>
                  <a:lnTo>
                    <a:pt x="3829062" y="1444396"/>
                  </a:lnTo>
                  <a:lnTo>
                    <a:pt x="3829062" y="1447025"/>
                  </a:lnTo>
                  <a:lnTo>
                    <a:pt x="3829520" y="1448142"/>
                  </a:lnTo>
                  <a:lnTo>
                    <a:pt x="3831386" y="1449997"/>
                  </a:lnTo>
                  <a:lnTo>
                    <a:pt x="3832504" y="1450467"/>
                  </a:lnTo>
                  <a:lnTo>
                    <a:pt x="3844658" y="1450467"/>
                  </a:lnTo>
                  <a:lnTo>
                    <a:pt x="3845788" y="1449997"/>
                  </a:lnTo>
                  <a:lnTo>
                    <a:pt x="3847642" y="1448142"/>
                  </a:lnTo>
                  <a:lnTo>
                    <a:pt x="3848112" y="1447025"/>
                  </a:lnTo>
                  <a:lnTo>
                    <a:pt x="3848112" y="1444396"/>
                  </a:lnTo>
                  <a:close/>
                </a:path>
                <a:path w="5163185" h="2891790">
                  <a:moveTo>
                    <a:pt x="3848112" y="723900"/>
                  </a:moveTo>
                  <a:lnTo>
                    <a:pt x="3847642" y="722782"/>
                  </a:lnTo>
                  <a:lnTo>
                    <a:pt x="3845788" y="720928"/>
                  </a:lnTo>
                  <a:lnTo>
                    <a:pt x="3844658" y="720458"/>
                  </a:lnTo>
                  <a:lnTo>
                    <a:pt x="3832504" y="720458"/>
                  </a:lnTo>
                  <a:lnTo>
                    <a:pt x="3831386" y="720928"/>
                  </a:lnTo>
                  <a:lnTo>
                    <a:pt x="3829520" y="722782"/>
                  </a:lnTo>
                  <a:lnTo>
                    <a:pt x="3829062" y="723900"/>
                  </a:lnTo>
                  <a:lnTo>
                    <a:pt x="3829062" y="726528"/>
                  </a:lnTo>
                  <a:lnTo>
                    <a:pt x="3829520" y="727659"/>
                  </a:lnTo>
                  <a:lnTo>
                    <a:pt x="3831386" y="729513"/>
                  </a:lnTo>
                  <a:lnTo>
                    <a:pt x="3832504" y="729983"/>
                  </a:lnTo>
                  <a:lnTo>
                    <a:pt x="3844658" y="729983"/>
                  </a:lnTo>
                  <a:lnTo>
                    <a:pt x="3845788" y="729513"/>
                  </a:lnTo>
                  <a:lnTo>
                    <a:pt x="3847642" y="727659"/>
                  </a:lnTo>
                  <a:lnTo>
                    <a:pt x="3848112" y="726528"/>
                  </a:lnTo>
                  <a:lnTo>
                    <a:pt x="3848112" y="723900"/>
                  </a:lnTo>
                  <a:close/>
                </a:path>
                <a:path w="5163185" h="2891790">
                  <a:moveTo>
                    <a:pt x="3848112" y="3441"/>
                  </a:moveTo>
                  <a:lnTo>
                    <a:pt x="3847642" y="2324"/>
                  </a:lnTo>
                  <a:lnTo>
                    <a:pt x="3845788" y="457"/>
                  </a:lnTo>
                  <a:lnTo>
                    <a:pt x="3844658" y="0"/>
                  </a:lnTo>
                  <a:lnTo>
                    <a:pt x="3832504" y="0"/>
                  </a:lnTo>
                  <a:lnTo>
                    <a:pt x="3831386" y="457"/>
                  </a:lnTo>
                  <a:lnTo>
                    <a:pt x="3829520" y="2324"/>
                  </a:lnTo>
                  <a:lnTo>
                    <a:pt x="3829062" y="3441"/>
                  </a:lnTo>
                  <a:lnTo>
                    <a:pt x="3829062" y="6070"/>
                  </a:lnTo>
                  <a:lnTo>
                    <a:pt x="3829520" y="7200"/>
                  </a:lnTo>
                  <a:lnTo>
                    <a:pt x="3831386" y="9055"/>
                  </a:lnTo>
                  <a:lnTo>
                    <a:pt x="3832504" y="9525"/>
                  </a:lnTo>
                  <a:lnTo>
                    <a:pt x="3844658" y="9525"/>
                  </a:lnTo>
                  <a:lnTo>
                    <a:pt x="3845788" y="9055"/>
                  </a:lnTo>
                  <a:lnTo>
                    <a:pt x="3847642" y="7200"/>
                  </a:lnTo>
                  <a:lnTo>
                    <a:pt x="3848112" y="6070"/>
                  </a:lnTo>
                  <a:lnTo>
                    <a:pt x="3848112" y="3441"/>
                  </a:lnTo>
                  <a:close/>
                </a:path>
                <a:path w="5163185" h="2891790">
                  <a:moveTo>
                    <a:pt x="3905262" y="2885338"/>
                  </a:moveTo>
                  <a:lnTo>
                    <a:pt x="3904792" y="2884208"/>
                  </a:lnTo>
                  <a:lnTo>
                    <a:pt x="3902938" y="2882354"/>
                  </a:lnTo>
                  <a:lnTo>
                    <a:pt x="3901808" y="2881884"/>
                  </a:lnTo>
                  <a:lnTo>
                    <a:pt x="3889654" y="2881884"/>
                  </a:lnTo>
                  <a:lnTo>
                    <a:pt x="3888536" y="2882354"/>
                  </a:lnTo>
                  <a:lnTo>
                    <a:pt x="3886670" y="2884208"/>
                  </a:lnTo>
                  <a:lnTo>
                    <a:pt x="3886212" y="2885338"/>
                  </a:lnTo>
                  <a:lnTo>
                    <a:pt x="3886212" y="2887967"/>
                  </a:lnTo>
                  <a:lnTo>
                    <a:pt x="3886670" y="2889085"/>
                  </a:lnTo>
                  <a:lnTo>
                    <a:pt x="3888536" y="2890939"/>
                  </a:lnTo>
                  <a:lnTo>
                    <a:pt x="3889654" y="2891409"/>
                  </a:lnTo>
                  <a:lnTo>
                    <a:pt x="3901808" y="2891409"/>
                  </a:lnTo>
                  <a:lnTo>
                    <a:pt x="3902938" y="2890939"/>
                  </a:lnTo>
                  <a:lnTo>
                    <a:pt x="3904792" y="2889085"/>
                  </a:lnTo>
                  <a:lnTo>
                    <a:pt x="3905262" y="2887967"/>
                  </a:lnTo>
                  <a:lnTo>
                    <a:pt x="3905262" y="2885338"/>
                  </a:lnTo>
                  <a:close/>
                </a:path>
                <a:path w="5163185" h="2891790">
                  <a:moveTo>
                    <a:pt x="3905262" y="2164842"/>
                  </a:moveTo>
                  <a:lnTo>
                    <a:pt x="3904792" y="2163724"/>
                  </a:lnTo>
                  <a:lnTo>
                    <a:pt x="3902938" y="2161870"/>
                  </a:lnTo>
                  <a:lnTo>
                    <a:pt x="3901808" y="2161400"/>
                  </a:lnTo>
                  <a:lnTo>
                    <a:pt x="3889654" y="2161400"/>
                  </a:lnTo>
                  <a:lnTo>
                    <a:pt x="3888536" y="2161870"/>
                  </a:lnTo>
                  <a:lnTo>
                    <a:pt x="3886670" y="2163724"/>
                  </a:lnTo>
                  <a:lnTo>
                    <a:pt x="3886212" y="2164842"/>
                  </a:lnTo>
                  <a:lnTo>
                    <a:pt x="3886212" y="2167471"/>
                  </a:lnTo>
                  <a:lnTo>
                    <a:pt x="3886670" y="2168601"/>
                  </a:lnTo>
                  <a:lnTo>
                    <a:pt x="3888536" y="2170455"/>
                  </a:lnTo>
                  <a:lnTo>
                    <a:pt x="3889654" y="2170925"/>
                  </a:lnTo>
                  <a:lnTo>
                    <a:pt x="3901808" y="2170925"/>
                  </a:lnTo>
                  <a:lnTo>
                    <a:pt x="3902938" y="2170455"/>
                  </a:lnTo>
                  <a:lnTo>
                    <a:pt x="3904792" y="2168601"/>
                  </a:lnTo>
                  <a:lnTo>
                    <a:pt x="3905262" y="2167471"/>
                  </a:lnTo>
                  <a:lnTo>
                    <a:pt x="3905262" y="2164842"/>
                  </a:lnTo>
                  <a:close/>
                </a:path>
                <a:path w="5163185" h="2891790">
                  <a:moveTo>
                    <a:pt x="3905262" y="1444396"/>
                  </a:moveTo>
                  <a:lnTo>
                    <a:pt x="3904792" y="1443266"/>
                  </a:lnTo>
                  <a:lnTo>
                    <a:pt x="3902938" y="1441411"/>
                  </a:lnTo>
                  <a:lnTo>
                    <a:pt x="3901808" y="1440942"/>
                  </a:lnTo>
                  <a:lnTo>
                    <a:pt x="3889654" y="1440942"/>
                  </a:lnTo>
                  <a:lnTo>
                    <a:pt x="3888536" y="1441411"/>
                  </a:lnTo>
                  <a:lnTo>
                    <a:pt x="3886670" y="1443266"/>
                  </a:lnTo>
                  <a:lnTo>
                    <a:pt x="3886212" y="1444396"/>
                  </a:lnTo>
                  <a:lnTo>
                    <a:pt x="3886212" y="1447025"/>
                  </a:lnTo>
                  <a:lnTo>
                    <a:pt x="3886670" y="1448142"/>
                  </a:lnTo>
                  <a:lnTo>
                    <a:pt x="3888536" y="1449997"/>
                  </a:lnTo>
                  <a:lnTo>
                    <a:pt x="3889654" y="1450467"/>
                  </a:lnTo>
                  <a:lnTo>
                    <a:pt x="3901808" y="1450467"/>
                  </a:lnTo>
                  <a:lnTo>
                    <a:pt x="3902938" y="1449997"/>
                  </a:lnTo>
                  <a:lnTo>
                    <a:pt x="3904792" y="1448142"/>
                  </a:lnTo>
                  <a:lnTo>
                    <a:pt x="3905262" y="1447025"/>
                  </a:lnTo>
                  <a:lnTo>
                    <a:pt x="3905262" y="1444396"/>
                  </a:lnTo>
                  <a:close/>
                </a:path>
                <a:path w="5163185" h="2891790">
                  <a:moveTo>
                    <a:pt x="3905262" y="723900"/>
                  </a:moveTo>
                  <a:lnTo>
                    <a:pt x="3904792" y="722782"/>
                  </a:lnTo>
                  <a:lnTo>
                    <a:pt x="3902938" y="720928"/>
                  </a:lnTo>
                  <a:lnTo>
                    <a:pt x="3901808" y="720458"/>
                  </a:lnTo>
                  <a:lnTo>
                    <a:pt x="3889654" y="720458"/>
                  </a:lnTo>
                  <a:lnTo>
                    <a:pt x="3888536" y="720928"/>
                  </a:lnTo>
                  <a:lnTo>
                    <a:pt x="3886670" y="722782"/>
                  </a:lnTo>
                  <a:lnTo>
                    <a:pt x="3886212" y="723900"/>
                  </a:lnTo>
                  <a:lnTo>
                    <a:pt x="3886212" y="726528"/>
                  </a:lnTo>
                  <a:lnTo>
                    <a:pt x="3886670" y="727659"/>
                  </a:lnTo>
                  <a:lnTo>
                    <a:pt x="3888536" y="729513"/>
                  </a:lnTo>
                  <a:lnTo>
                    <a:pt x="3889654" y="729983"/>
                  </a:lnTo>
                  <a:lnTo>
                    <a:pt x="3901808" y="729983"/>
                  </a:lnTo>
                  <a:lnTo>
                    <a:pt x="3902938" y="729513"/>
                  </a:lnTo>
                  <a:lnTo>
                    <a:pt x="3904792" y="727659"/>
                  </a:lnTo>
                  <a:lnTo>
                    <a:pt x="3905262" y="726528"/>
                  </a:lnTo>
                  <a:lnTo>
                    <a:pt x="3905262" y="723900"/>
                  </a:lnTo>
                  <a:close/>
                </a:path>
                <a:path w="5163185" h="2891790">
                  <a:moveTo>
                    <a:pt x="3905262" y="3441"/>
                  </a:moveTo>
                  <a:lnTo>
                    <a:pt x="3904792" y="2324"/>
                  </a:lnTo>
                  <a:lnTo>
                    <a:pt x="3902938" y="457"/>
                  </a:lnTo>
                  <a:lnTo>
                    <a:pt x="3901808" y="0"/>
                  </a:lnTo>
                  <a:lnTo>
                    <a:pt x="3889654" y="0"/>
                  </a:lnTo>
                  <a:lnTo>
                    <a:pt x="3888536" y="457"/>
                  </a:lnTo>
                  <a:lnTo>
                    <a:pt x="3886670" y="2324"/>
                  </a:lnTo>
                  <a:lnTo>
                    <a:pt x="3886212" y="3441"/>
                  </a:lnTo>
                  <a:lnTo>
                    <a:pt x="3886212" y="6070"/>
                  </a:lnTo>
                  <a:lnTo>
                    <a:pt x="3886670" y="7200"/>
                  </a:lnTo>
                  <a:lnTo>
                    <a:pt x="3888536" y="9055"/>
                  </a:lnTo>
                  <a:lnTo>
                    <a:pt x="3889654" y="9525"/>
                  </a:lnTo>
                  <a:lnTo>
                    <a:pt x="3901808" y="9525"/>
                  </a:lnTo>
                  <a:lnTo>
                    <a:pt x="3902938" y="9055"/>
                  </a:lnTo>
                  <a:lnTo>
                    <a:pt x="3904792" y="7200"/>
                  </a:lnTo>
                  <a:lnTo>
                    <a:pt x="3905262" y="6070"/>
                  </a:lnTo>
                  <a:lnTo>
                    <a:pt x="3905262" y="3441"/>
                  </a:lnTo>
                  <a:close/>
                </a:path>
                <a:path w="5163185" h="2891790">
                  <a:moveTo>
                    <a:pt x="3962412" y="2885338"/>
                  </a:moveTo>
                  <a:lnTo>
                    <a:pt x="3961942" y="2884208"/>
                  </a:lnTo>
                  <a:lnTo>
                    <a:pt x="3960088" y="2882354"/>
                  </a:lnTo>
                  <a:lnTo>
                    <a:pt x="3958958" y="2881884"/>
                  </a:lnTo>
                  <a:lnTo>
                    <a:pt x="3946804" y="2881884"/>
                  </a:lnTo>
                  <a:lnTo>
                    <a:pt x="3945686" y="2882354"/>
                  </a:lnTo>
                  <a:lnTo>
                    <a:pt x="3943820" y="2884208"/>
                  </a:lnTo>
                  <a:lnTo>
                    <a:pt x="3943362" y="2885338"/>
                  </a:lnTo>
                  <a:lnTo>
                    <a:pt x="3943362" y="2887967"/>
                  </a:lnTo>
                  <a:lnTo>
                    <a:pt x="3943820" y="2889085"/>
                  </a:lnTo>
                  <a:lnTo>
                    <a:pt x="3945686" y="2890939"/>
                  </a:lnTo>
                  <a:lnTo>
                    <a:pt x="3946804" y="2891409"/>
                  </a:lnTo>
                  <a:lnTo>
                    <a:pt x="3958958" y="2891409"/>
                  </a:lnTo>
                  <a:lnTo>
                    <a:pt x="3960088" y="2890939"/>
                  </a:lnTo>
                  <a:lnTo>
                    <a:pt x="3961942" y="2889085"/>
                  </a:lnTo>
                  <a:lnTo>
                    <a:pt x="3962412" y="2887967"/>
                  </a:lnTo>
                  <a:lnTo>
                    <a:pt x="3962412" y="2885338"/>
                  </a:lnTo>
                  <a:close/>
                </a:path>
                <a:path w="5163185" h="2891790">
                  <a:moveTo>
                    <a:pt x="3962412" y="2164842"/>
                  </a:moveTo>
                  <a:lnTo>
                    <a:pt x="3961942" y="2163724"/>
                  </a:lnTo>
                  <a:lnTo>
                    <a:pt x="3960088" y="2161870"/>
                  </a:lnTo>
                  <a:lnTo>
                    <a:pt x="3958958" y="2161400"/>
                  </a:lnTo>
                  <a:lnTo>
                    <a:pt x="3946804" y="2161400"/>
                  </a:lnTo>
                  <a:lnTo>
                    <a:pt x="3945686" y="2161870"/>
                  </a:lnTo>
                  <a:lnTo>
                    <a:pt x="3943820" y="2163724"/>
                  </a:lnTo>
                  <a:lnTo>
                    <a:pt x="3943362" y="2164842"/>
                  </a:lnTo>
                  <a:lnTo>
                    <a:pt x="3943362" y="2167471"/>
                  </a:lnTo>
                  <a:lnTo>
                    <a:pt x="3943820" y="2168601"/>
                  </a:lnTo>
                  <a:lnTo>
                    <a:pt x="3945686" y="2170455"/>
                  </a:lnTo>
                  <a:lnTo>
                    <a:pt x="3946804" y="2170925"/>
                  </a:lnTo>
                  <a:lnTo>
                    <a:pt x="3958958" y="2170925"/>
                  </a:lnTo>
                  <a:lnTo>
                    <a:pt x="3960088" y="2170455"/>
                  </a:lnTo>
                  <a:lnTo>
                    <a:pt x="3961942" y="2168601"/>
                  </a:lnTo>
                  <a:lnTo>
                    <a:pt x="3962412" y="2167471"/>
                  </a:lnTo>
                  <a:lnTo>
                    <a:pt x="3962412" y="2164842"/>
                  </a:lnTo>
                  <a:close/>
                </a:path>
                <a:path w="5163185" h="2891790">
                  <a:moveTo>
                    <a:pt x="3962412" y="1444396"/>
                  </a:moveTo>
                  <a:lnTo>
                    <a:pt x="3961942" y="1443266"/>
                  </a:lnTo>
                  <a:lnTo>
                    <a:pt x="3960088" y="1441411"/>
                  </a:lnTo>
                  <a:lnTo>
                    <a:pt x="3958958" y="1440942"/>
                  </a:lnTo>
                  <a:lnTo>
                    <a:pt x="3946804" y="1440942"/>
                  </a:lnTo>
                  <a:lnTo>
                    <a:pt x="3945686" y="1441411"/>
                  </a:lnTo>
                  <a:lnTo>
                    <a:pt x="3943820" y="1443266"/>
                  </a:lnTo>
                  <a:lnTo>
                    <a:pt x="3943362" y="1444396"/>
                  </a:lnTo>
                  <a:lnTo>
                    <a:pt x="3943362" y="1447025"/>
                  </a:lnTo>
                  <a:lnTo>
                    <a:pt x="3943820" y="1448142"/>
                  </a:lnTo>
                  <a:lnTo>
                    <a:pt x="3945686" y="1449997"/>
                  </a:lnTo>
                  <a:lnTo>
                    <a:pt x="3946804" y="1450467"/>
                  </a:lnTo>
                  <a:lnTo>
                    <a:pt x="3958958" y="1450467"/>
                  </a:lnTo>
                  <a:lnTo>
                    <a:pt x="3960088" y="1449997"/>
                  </a:lnTo>
                  <a:lnTo>
                    <a:pt x="3961942" y="1448142"/>
                  </a:lnTo>
                  <a:lnTo>
                    <a:pt x="3962412" y="1447025"/>
                  </a:lnTo>
                  <a:lnTo>
                    <a:pt x="3962412" y="1444396"/>
                  </a:lnTo>
                  <a:close/>
                </a:path>
                <a:path w="5163185" h="2891790">
                  <a:moveTo>
                    <a:pt x="3962412" y="723900"/>
                  </a:moveTo>
                  <a:lnTo>
                    <a:pt x="3961942" y="722782"/>
                  </a:lnTo>
                  <a:lnTo>
                    <a:pt x="3960088" y="720928"/>
                  </a:lnTo>
                  <a:lnTo>
                    <a:pt x="3958958" y="720458"/>
                  </a:lnTo>
                  <a:lnTo>
                    <a:pt x="3946804" y="720458"/>
                  </a:lnTo>
                  <a:lnTo>
                    <a:pt x="3945686" y="720928"/>
                  </a:lnTo>
                  <a:lnTo>
                    <a:pt x="3943820" y="722782"/>
                  </a:lnTo>
                  <a:lnTo>
                    <a:pt x="3943362" y="723900"/>
                  </a:lnTo>
                  <a:lnTo>
                    <a:pt x="3943362" y="726528"/>
                  </a:lnTo>
                  <a:lnTo>
                    <a:pt x="3943820" y="727659"/>
                  </a:lnTo>
                  <a:lnTo>
                    <a:pt x="3945686" y="729513"/>
                  </a:lnTo>
                  <a:lnTo>
                    <a:pt x="3946804" y="729983"/>
                  </a:lnTo>
                  <a:lnTo>
                    <a:pt x="3958958" y="729983"/>
                  </a:lnTo>
                  <a:lnTo>
                    <a:pt x="3960088" y="729513"/>
                  </a:lnTo>
                  <a:lnTo>
                    <a:pt x="3961942" y="727659"/>
                  </a:lnTo>
                  <a:lnTo>
                    <a:pt x="3962412" y="726528"/>
                  </a:lnTo>
                  <a:lnTo>
                    <a:pt x="3962412" y="723900"/>
                  </a:lnTo>
                  <a:close/>
                </a:path>
                <a:path w="5163185" h="2891790">
                  <a:moveTo>
                    <a:pt x="3962412" y="3441"/>
                  </a:moveTo>
                  <a:lnTo>
                    <a:pt x="3961942" y="2324"/>
                  </a:lnTo>
                  <a:lnTo>
                    <a:pt x="3960088" y="457"/>
                  </a:lnTo>
                  <a:lnTo>
                    <a:pt x="3958958" y="0"/>
                  </a:lnTo>
                  <a:lnTo>
                    <a:pt x="3946804" y="0"/>
                  </a:lnTo>
                  <a:lnTo>
                    <a:pt x="3945686" y="457"/>
                  </a:lnTo>
                  <a:lnTo>
                    <a:pt x="3943820" y="2324"/>
                  </a:lnTo>
                  <a:lnTo>
                    <a:pt x="3943362" y="3441"/>
                  </a:lnTo>
                  <a:lnTo>
                    <a:pt x="3943362" y="6070"/>
                  </a:lnTo>
                  <a:lnTo>
                    <a:pt x="3943820" y="7200"/>
                  </a:lnTo>
                  <a:lnTo>
                    <a:pt x="3945686" y="9055"/>
                  </a:lnTo>
                  <a:lnTo>
                    <a:pt x="3946804" y="9525"/>
                  </a:lnTo>
                  <a:lnTo>
                    <a:pt x="3958958" y="9525"/>
                  </a:lnTo>
                  <a:lnTo>
                    <a:pt x="3960088" y="9055"/>
                  </a:lnTo>
                  <a:lnTo>
                    <a:pt x="3961942" y="7200"/>
                  </a:lnTo>
                  <a:lnTo>
                    <a:pt x="3962412" y="6070"/>
                  </a:lnTo>
                  <a:lnTo>
                    <a:pt x="3962412" y="3441"/>
                  </a:lnTo>
                  <a:close/>
                </a:path>
                <a:path w="5163185" h="2891790">
                  <a:moveTo>
                    <a:pt x="4019562" y="2885338"/>
                  </a:moveTo>
                  <a:lnTo>
                    <a:pt x="4019092" y="2884208"/>
                  </a:lnTo>
                  <a:lnTo>
                    <a:pt x="4017238" y="2882354"/>
                  </a:lnTo>
                  <a:lnTo>
                    <a:pt x="4016108" y="2881884"/>
                  </a:lnTo>
                  <a:lnTo>
                    <a:pt x="4003954" y="2881884"/>
                  </a:lnTo>
                  <a:lnTo>
                    <a:pt x="4002836" y="2882354"/>
                  </a:lnTo>
                  <a:lnTo>
                    <a:pt x="4000970" y="2884208"/>
                  </a:lnTo>
                  <a:lnTo>
                    <a:pt x="4000512" y="2885338"/>
                  </a:lnTo>
                  <a:lnTo>
                    <a:pt x="4000512" y="2887967"/>
                  </a:lnTo>
                  <a:lnTo>
                    <a:pt x="4000970" y="2889085"/>
                  </a:lnTo>
                  <a:lnTo>
                    <a:pt x="4002836" y="2890939"/>
                  </a:lnTo>
                  <a:lnTo>
                    <a:pt x="4003954" y="2891409"/>
                  </a:lnTo>
                  <a:lnTo>
                    <a:pt x="4016108" y="2891409"/>
                  </a:lnTo>
                  <a:lnTo>
                    <a:pt x="4017238" y="2890939"/>
                  </a:lnTo>
                  <a:lnTo>
                    <a:pt x="4019092" y="2889085"/>
                  </a:lnTo>
                  <a:lnTo>
                    <a:pt x="4019562" y="2887967"/>
                  </a:lnTo>
                  <a:lnTo>
                    <a:pt x="4019562" y="2885338"/>
                  </a:lnTo>
                  <a:close/>
                </a:path>
                <a:path w="5163185" h="2891790">
                  <a:moveTo>
                    <a:pt x="4019562" y="2164842"/>
                  </a:moveTo>
                  <a:lnTo>
                    <a:pt x="4019092" y="2163724"/>
                  </a:lnTo>
                  <a:lnTo>
                    <a:pt x="4017238" y="2161870"/>
                  </a:lnTo>
                  <a:lnTo>
                    <a:pt x="4016108" y="2161400"/>
                  </a:lnTo>
                  <a:lnTo>
                    <a:pt x="4003954" y="2161400"/>
                  </a:lnTo>
                  <a:lnTo>
                    <a:pt x="4002836" y="2161870"/>
                  </a:lnTo>
                  <a:lnTo>
                    <a:pt x="4000970" y="2163724"/>
                  </a:lnTo>
                  <a:lnTo>
                    <a:pt x="4000512" y="2164842"/>
                  </a:lnTo>
                  <a:lnTo>
                    <a:pt x="4000512" y="2167471"/>
                  </a:lnTo>
                  <a:lnTo>
                    <a:pt x="4000970" y="2168601"/>
                  </a:lnTo>
                  <a:lnTo>
                    <a:pt x="4002836" y="2170455"/>
                  </a:lnTo>
                  <a:lnTo>
                    <a:pt x="4003954" y="2170925"/>
                  </a:lnTo>
                  <a:lnTo>
                    <a:pt x="4016108" y="2170925"/>
                  </a:lnTo>
                  <a:lnTo>
                    <a:pt x="4017238" y="2170455"/>
                  </a:lnTo>
                  <a:lnTo>
                    <a:pt x="4019092" y="2168601"/>
                  </a:lnTo>
                  <a:lnTo>
                    <a:pt x="4019562" y="2167471"/>
                  </a:lnTo>
                  <a:lnTo>
                    <a:pt x="4019562" y="2164842"/>
                  </a:lnTo>
                  <a:close/>
                </a:path>
                <a:path w="5163185" h="2891790">
                  <a:moveTo>
                    <a:pt x="4019562" y="1444396"/>
                  </a:moveTo>
                  <a:lnTo>
                    <a:pt x="4019092" y="1443266"/>
                  </a:lnTo>
                  <a:lnTo>
                    <a:pt x="4017238" y="1441411"/>
                  </a:lnTo>
                  <a:lnTo>
                    <a:pt x="4016108" y="1440942"/>
                  </a:lnTo>
                  <a:lnTo>
                    <a:pt x="4003954" y="1440942"/>
                  </a:lnTo>
                  <a:lnTo>
                    <a:pt x="4002836" y="1441411"/>
                  </a:lnTo>
                  <a:lnTo>
                    <a:pt x="4000970" y="1443266"/>
                  </a:lnTo>
                  <a:lnTo>
                    <a:pt x="4000512" y="1444396"/>
                  </a:lnTo>
                  <a:lnTo>
                    <a:pt x="4000512" y="1447025"/>
                  </a:lnTo>
                  <a:lnTo>
                    <a:pt x="4000970" y="1448142"/>
                  </a:lnTo>
                  <a:lnTo>
                    <a:pt x="4002836" y="1449997"/>
                  </a:lnTo>
                  <a:lnTo>
                    <a:pt x="4003954" y="1450467"/>
                  </a:lnTo>
                  <a:lnTo>
                    <a:pt x="4016108" y="1450467"/>
                  </a:lnTo>
                  <a:lnTo>
                    <a:pt x="4017238" y="1449997"/>
                  </a:lnTo>
                  <a:lnTo>
                    <a:pt x="4019092" y="1448142"/>
                  </a:lnTo>
                  <a:lnTo>
                    <a:pt x="4019562" y="1447025"/>
                  </a:lnTo>
                  <a:lnTo>
                    <a:pt x="4019562" y="1444396"/>
                  </a:lnTo>
                  <a:close/>
                </a:path>
                <a:path w="5163185" h="2891790">
                  <a:moveTo>
                    <a:pt x="4019562" y="723900"/>
                  </a:moveTo>
                  <a:lnTo>
                    <a:pt x="4019092" y="722782"/>
                  </a:lnTo>
                  <a:lnTo>
                    <a:pt x="4017238" y="720928"/>
                  </a:lnTo>
                  <a:lnTo>
                    <a:pt x="4016108" y="720458"/>
                  </a:lnTo>
                  <a:lnTo>
                    <a:pt x="4003954" y="720458"/>
                  </a:lnTo>
                  <a:lnTo>
                    <a:pt x="4002836" y="720928"/>
                  </a:lnTo>
                  <a:lnTo>
                    <a:pt x="4000970" y="722782"/>
                  </a:lnTo>
                  <a:lnTo>
                    <a:pt x="4000512" y="723900"/>
                  </a:lnTo>
                  <a:lnTo>
                    <a:pt x="4000512" y="726528"/>
                  </a:lnTo>
                  <a:lnTo>
                    <a:pt x="4000970" y="727659"/>
                  </a:lnTo>
                  <a:lnTo>
                    <a:pt x="4002836" y="729513"/>
                  </a:lnTo>
                  <a:lnTo>
                    <a:pt x="4003954" y="729983"/>
                  </a:lnTo>
                  <a:lnTo>
                    <a:pt x="4016108" y="729983"/>
                  </a:lnTo>
                  <a:lnTo>
                    <a:pt x="4017238" y="729513"/>
                  </a:lnTo>
                  <a:lnTo>
                    <a:pt x="4019092" y="727659"/>
                  </a:lnTo>
                  <a:lnTo>
                    <a:pt x="4019562" y="726528"/>
                  </a:lnTo>
                  <a:lnTo>
                    <a:pt x="4019562" y="723900"/>
                  </a:lnTo>
                  <a:close/>
                </a:path>
                <a:path w="5163185" h="2891790">
                  <a:moveTo>
                    <a:pt x="4019562" y="3441"/>
                  </a:moveTo>
                  <a:lnTo>
                    <a:pt x="4019092" y="2324"/>
                  </a:lnTo>
                  <a:lnTo>
                    <a:pt x="4017238" y="457"/>
                  </a:lnTo>
                  <a:lnTo>
                    <a:pt x="4016108" y="0"/>
                  </a:lnTo>
                  <a:lnTo>
                    <a:pt x="4003954" y="0"/>
                  </a:lnTo>
                  <a:lnTo>
                    <a:pt x="4002836" y="457"/>
                  </a:lnTo>
                  <a:lnTo>
                    <a:pt x="4000970" y="2324"/>
                  </a:lnTo>
                  <a:lnTo>
                    <a:pt x="4000512" y="3441"/>
                  </a:lnTo>
                  <a:lnTo>
                    <a:pt x="4000512" y="6070"/>
                  </a:lnTo>
                  <a:lnTo>
                    <a:pt x="4000970" y="7200"/>
                  </a:lnTo>
                  <a:lnTo>
                    <a:pt x="4002836" y="9055"/>
                  </a:lnTo>
                  <a:lnTo>
                    <a:pt x="4003954" y="9525"/>
                  </a:lnTo>
                  <a:lnTo>
                    <a:pt x="4016108" y="9525"/>
                  </a:lnTo>
                  <a:lnTo>
                    <a:pt x="4017238" y="9055"/>
                  </a:lnTo>
                  <a:lnTo>
                    <a:pt x="4019092" y="7200"/>
                  </a:lnTo>
                  <a:lnTo>
                    <a:pt x="4019562" y="6070"/>
                  </a:lnTo>
                  <a:lnTo>
                    <a:pt x="4019562" y="3441"/>
                  </a:lnTo>
                  <a:close/>
                </a:path>
                <a:path w="5163185" h="2891790">
                  <a:moveTo>
                    <a:pt x="4076712" y="2885338"/>
                  </a:moveTo>
                  <a:lnTo>
                    <a:pt x="4076242" y="2884208"/>
                  </a:lnTo>
                  <a:lnTo>
                    <a:pt x="4074388" y="2882354"/>
                  </a:lnTo>
                  <a:lnTo>
                    <a:pt x="4073258" y="2881884"/>
                  </a:lnTo>
                  <a:lnTo>
                    <a:pt x="4061104" y="2881884"/>
                  </a:lnTo>
                  <a:lnTo>
                    <a:pt x="4059986" y="2882354"/>
                  </a:lnTo>
                  <a:lnTo>
                    <a:pt x="4058120" y="2884208"/>
                  </a:lnTo>
                  <a:lnTo>
                    <a:pt x="4057662" y="2885338"/>
                  </a:lnTo>
                  <a:lnTo>
                    <a:pt x="4057662" y="2887967"/>
                  </a:lnTo>
                  <a:lnTo>
                    <a:pt x="4058120" y="2889085"/>
                  </a:lnTo>
                  <a:lnTo>
                    <a:pt x="4059986" y="2890939"/>
                  </a:lnTo>
                  <a:lnTo>
                    <a:pt x="4061104" y="2891409"/>
                  </a:lnTo>
                  <a:lnTo>
                    <a:pt x="4073258" y="2891409"/>
                  </a:lnTo>
                  <a:lnTo>
                    <a:pt x="4074388" y="2890939"/>
                  </a:lnTo>
                  <a:lnTo>
                    <a:pt x="4076242" y="2889085"/>
                  </a:lnTo>
                  <a:lnTo>
                    <a:pt x="4076712" y="2887967"/>
                  </a:lnTo>
                  <a:lnTo>
                    <a:pt x="4076712" y="2885338"/>
                  </a:lnTo>
                  <a:close/>
                </a:path>
                <a:path w="5163185" h="2891790">
                  <a:moveTo>
                    <a:pt x="4076712" y="2164842"/>
                  </a:moveTo>
                  <a:lnTo>
                    <a:pt x="4076242" y="2163724"/>
                  </a:lnTo>
                  <a:lnTo>
                    <a:pt x="4074388" y="2161870"/>
                  </a:lnTo>
                  <a:lnTo>
                    <a:pt x="4073258" y="2161400"/>
                  </a:lnTo>
                  <a:lnTo>
                    <a:pt x="4061104" y="2161400"/>
                  </a:lnTo>
                  <a:lnTo>
                    <a:pt x="4059986" y="2161870"/>
                  </a:lnTo>
                  <a:lnTo>
                    <a:pt x="4058120" y="2163724"/>
                  </a:lnTo>
                  <a:lnTo>
                    <a:pt x="4057662" y="2164842"/>
                  </a:lnTo>
                  <a:lnTo>
                    <a:pt x="4057662" y="2167471"/>
                  </a:lnTo>
                  <a:lnTo>
                    <a:pt x="4058120" y="2168601"/>
                  </a:lnTo>
                  <a:lnTo>
                    <a:pt x="4059986" y="2170455"/>
                  </a:lnTo>
                  <a:lnTo>
                    <a:pt x="4061104" y="2170925"/>
                  </a:lnTo>
                  <a:lnTo>
                    <a:pt x="4073258" y="2170925"/>
                  </a:lnTo>
                  <a:lnTo>
                    <a:pt x="4074388" y="2170455"/>
                  </a:lnTo>
                  <a:lnTo>
                    <a:pt x="4076242" y="2168601"/>
                  </a:lnTo>
                  <a:lnTo>
                    <a:pt x="4076712" y="2167471"/>
                  </a:lnTo>
                  <a:lnTo>
                    <a:pt x="4076712" y="2164842"/>
                  </a:lnTo>
                  <a:close/>
                </a:path>
                <a:path w="5163185" h="2891790">
                  <a:moveTo>
                    <a:pt x="4076712" y="1444396"/>
                  </a:moveTo>
                  <a:lnTo>
                    <a:pt x="4076242" y="1443266"/>
                  </a:lnTo>
                  <a:lnTo>
                    <a:pt x="4074388" y="1441411"/>
                  </a:lnTo>
                  <a:lnTo>
                    <a:pt x="4073258" y="1440942"/>
                  </a:lnTo>
                  <a:lnTo>
                    <a:pt x="4061104" y="1440942"/>
                  </a:lnTo>
                  <a:lnTo>
                    <a:pt x="4059986" y="1441411"/>
                  </a:lnTo>
                  <a:lnTo>
                    <a:pt x="4058120" y="1443266"/>
                  </a:lnTo>
                  <a:lnTo>
                    <a:pt x="4057662" y="1444396"/>
                  </a:lnTo>
                  <a:lnTo>
                    <a:pt x="4057662" y="1447025"/>
                  </a:lnTo>
                  <a:lnTo>
                    <a:pt x="4058120" y="1448142"/>
                  </a:lnTo>
                  <a:lnTo>
                    <a:pt x="4059986" y="1449997"/>
                  </a:lnTo>
                  <a:lnTo>
                    <a:pt x="4061104" y="1450467"/>
                  </a:lnTo>
                  <a:lnTo>
                    <a:pt x="4073258" y="1450467"/>
                  </a:lnTo>
                  <a:lnTo>
                    <a:pt x="4074388" y="1449997"/>
                  </a:lnTo>
                  <a:lnTo>
                    <a:pt x="4076242" y="1448142"/>
                  </a:lnTo>
                  <a:lnTo>
                    <a:pt x="4076712" y="1447025"/>
                  </a:lnTo>
                  <a:lnTo>
                    <a:pt x="4076712" y="1444396"/>
                  </a:lnTo>
                  <a:close/>
                </a:path>
                <a:path w="5163185" h="2891790">
                  <a:moveTo>
                    <a:pt x="4076712" y="723900"/>
                  </a:moveTo>
                  <a:lnTo>
                    <a:pt x="4076242" y="722782"/>
                  </a:lnTo>
                  <a:lnTo>
                    <a:pt x="4074388" y="720928"/>
                  </a:lnTo>
                  <a:lnTo>
                    <a:pt x="4073258" y="720458"/>
                  </a:lnTo>
                  <a:lnTo>
                    <a:pt x="4061104" y="720458"/>
                  </a:lnTo>
                  <a:lnTo>
                    <a:pt x="4059986" y="720928"/>
                  </a:lnTo>
                  <a:lnTo>
                    <a:pt x="4058120" y="722782"/>
                  </a:lnTo>
                  <a:lnTo>
                    <a:pt x="4057662" y="723900"/>
                  </a:lnTo>
                  <a:lnTo>
                    <a:pt x="4057662" y="726528"/>
                  </a:lnTo>
                  <a:lnTo>
                    <a:pt x="4058120" y="727659"/>
                  </a:lnTo>
                  <a:lnTo>
                    <a:pt x="4059986" y="729513"/>
                  </a:lnTo>
                  <a:lnTo>
                    <a:pt x="4061104" y="729983"/>
                  </a:lnTo>
                  <a:lnTo>
                    <a:pt x="4073258" y="729983"/>
                  </a:lnTo>
                  <a:lnTo>
                    <a:pt x="4074388" y="729513"/>
                  </a:lnTo>
                  <a:lnTo>
                    <a:pt x="4076242" y="727659"/>
                  </a:lnTo>
                  <a:lnTo>
                    <a:pt x="4076712" y="726528"/>
                  </a:lnTo>
                  <a:lnTo>
                    <a:pt x="4076712" y="723900"/>
                  </a:lnTo>
                  <a:close/>
                </a:path>
                <a:path w="5163185" h="2891790">
                  <a:moveTo>
                    <a:pt x="4076712" y="3441"/>
                  </a:moveTo>
                  <a:lnTo>
                    <a:pt x="4076242" y="2324"/>
                  </a:lnTo>
                  <a:lnTo>
                    <a:pt x="4074388" y="457"/>
                  </a:lnTo>
                  <a:lnTo>
                    <a:pt x="4073258" y="0"/>
                  </a:lnTo>
                  <a:lnTo>
                    <a:pt x="4061104" y="0"/>
                  </a:lnTo>
                  <a:lnTo>
                    <a:pt x="4059986" y="457"/>
                  </a:lnTo>
                  <a:lnTo>
                    <a:pt x="4058120" y="2324"/>
                  </a:lnTo>
                  <a:lnTo>
                    <a:pt x="4057662" y="3441"/>
                  </a:lnTo>
                  <a:lnTo>
                    <a:pt x="4057662" y="6070"/>
                  </a:lnTo>
                  <a:lnTo>
                    <a:pt x="4058120" y="7200"/>
                  </a:lnTo>
                  <a:lnTo>
                    <a:pt x="4059986" y="9055"/>
                  </a:lnTo>
                  <a:lnTo>
                    <a:pt x="4061104" y="9525"/>
                  </a:lnTo>
                  <a:lnTo>
                    <a:pt x="4073258" y="9525"/>
                  </a:lnTo>
                  <a:lnTo>
                    <a:pt x="4074388" y="9055"/>
                  </a:lnTo>
                  <a:lnTo>
                    <a:pt x="4076242" y="7200"/>
                  </a:lnTo>
                  <a:lnTo>
                    <a:pt x="4076712" y="6070"/>
                  </a:lnTo>
                  <a:lnTo>
                    <a:pt x="4076712" y="3441"/>
                  </a:lnTo>
                  <a:close/>
                </a:path>
                <a:path w="5163185" h="2891790">
                  <a:moveTo>
                    <a:pt x="4133862" y="2885338"/>
                  </a:moveTo>
                  <a:lnTo>
                    <a:pt x="4133392" y="2884208"/>
                  </a:lnTo>
                  <a:lnTo>
                    <a:pt x="4131538" y="2882354"/>
                  </a:lnTo>
                  <a:lnTo>
                    <a:pt x="4130408" y="2881884"/>
                  </a:lnTo>
                  <a:lnTo>
                    <a:pt x="4118254" y="2881884"/>
                  </a:lnTo>
                  <a:lnTo>
                    <a:pt x="4117136" y="2882354"/>
                  </a:lnTo>
                  <a:lnTo>
                    <a:pt x="4115270" y="2884208"/>
                  </a:lnTo>
                  <a:lnTo>
                    <a:pt x="4114812" y="2885338"/>
                  </a:lnTo>
                  <a:lnTo>
                    <a:pt x="4114812" y="2887967"/>
                  </a:lnTo>
                  <a:lnTo>
                    <a:pt x="4115270" y="2889085"/>
                  </a:lnTo>
                  <a:lnTo>
                    <a:pt x="4117136" y="2890939"/>
                  </a:lnTo>
                  <a:lnTo>
                    <a:pt x="4118254" y="2891409"/>
                  </a:lnTo>
                  <a:lnTo>
                    <a:pt x="4130408" y="2891409"/>
                  </a:lnTo>
                  <a:lnTo>
                    <a:pt x="4131538" y="2890939"/>
                  </a:lnTo>
                  <a:lnTo>
                    <a:pt x="4133392" y="2889085"/>
                  </a:lnTo>
                  <a:lnTo>
                    <a:pt x="4133862" y="2887967"/>
                  </a:lnTo>
                  <a:lnTo>
                    <a:pt x="4133862" y="2885338"/>
                  </a:lnTo>
                  <a:close/>
                </a:path>
                <a:path w="5163185" h="2891790">
                  <a:moveTo>
                    <a:pt x="4133862" y="2164842"/>
                  </a:moveTo>
                  <a:lnTo>
                    <a:pt x="4133392" y="2163724"/>
                  </a:lnTo>
                  <a:lnTo>
                    <a:pt x="4131538" y="2161870"/>
                  </a:lnTo>
                  <a:lnTo>
                    <a:pt x="4130408" y="2161400"/>
                  </a:lnTo>
                  <a:lnTo>
                    <a:pt x="4118254" y="2161400"/>
                  </a:lnTo>
                  <a:lnTo>
                    <a:pt x="4117136" y="2161870"/>
                  </a:lnTo>
                  <a:lnTo>
                    <a:pt x="4115270" y="2163724"/>
                  </a:lnTo>
                  <a:lnTo>
                    <a:pt x="4114812" y="2164842"/>
                  </a:lnTo>
                  <a:lnTo>
                    <a:pt x="4114812" y="2167471"/>
                  </a:lnTo>
                  <a:lnTo>
                    <a:pt x="4115270" y="2168601"/>
                  </a:lnTo>
                  <a:lnTo>
                    <a:pt x="4117136" y="2170455"/>
                  </a:lnTo>
                  <a:lnTo>
                    <a:pt x="4118254" y="2170925"/>
                  </a:lnTo>
                  <a:lnTo>
                    <a:pt x="4130408" y="2170925"/>
                  </a:lnTo>
                  <a:lnTo>
                    <a:pt x="4131538" y="2170455"/>
                  </a:lnTo>
                  <a:lnTo>
                    <a:pt x="4133392" y="2168601"/>
                  </a:lnTo>
                  <a:lnTo>
                    <a:pt x="4133862" y="2167471"/>
                  </a:lnTo>
                  <a:lnTo>
                    <a:pt x="4133862" y="2164842"/>
                  </a:lnTo>
                  <a:close/>
                </a:path>
                <a:path w="5163185" h="2891790">
                  <a:moveTo>
                    <a:pt x="4133862" y="1444396"/>
                  </a:moveTo>
                  <a:lnTo>
                    <a:pt x="4133392" y="1443266"/>
                  </a:lnTo>
                  <a:lnTo>
                    <a:pt x="4131538" y="1441411"/>
                  </a:lnTo>
                  <a:lnTo>
                    <a:pt x="4130408" y="1440942"/>
                  </a:lnTo>
                  <a:lnTo>
                    <a:pt x="4118254" y="1440942"/>
                  </a:lnTo>
                  <a:lnTo>
                    <a:pt x="4117136" y="1441411"/>
                  </a:lnTo>
                  <a:lnTo>
                    <a:pt x="4115270" y="1443266"/>
                  </a:lnTo>
                  <a:lnTo>
                    <a:pt x="4114812" y="1444396"/>
                  </a:lnTo>
                  <a:lnTo>
                    <a:pt x="4114812" y="1447025"/>
                  </a:lnTo>
                  <a:lnTo>
                    <a:pt x="4115270" y="1448142"/>
                  </a:lnTo>
                  <a:lnTo>
                    <a:pt x="4117136" y="1449997"/>
                  </a:lnTo>
                  <a:lnTo>
                    <a:pt x="4118254" y="1450467"/>
                  </a:lnTo>
                  <a:lnTo>
                    <a:pt x="4130408" y="1450467"/>
                  </a:lnTo>
                  <a:lnTo>
                    <a:pt x="4131538" y="1449997"/>
                  </a:lnTo>
                  <a:lnTo>
                    <a:pt x="4133392" y="1448142"/>
                  </a:lnTo>
                  <a:lnTo>
                    <a:pt x="4133862" y="1447025"/>
                  </a:lnTo>
                  <a:lnTo>
                    <a:pt x="4133862" y="1444396"/>
                  </a:lnTo>
                  <a:close/>
                </a:path>
                <a:path w="5163185" h="2891790">
                  <a:moveTo>
                    <a:pt x="4133862" y="723900"/>
                  </a:moveTo>
                  <a:lnTo>
                    <a:pt x="4133392" y="722782"/>
                  </a:lnTo>
                  <a:lnTo>
                    <a:pt x="4131538" y="720928"/>
                  </a:lnTo>
                  <a:lnTo>
                    <a:pt x="4130408" y="720458"/>
                  </a:lnTo>
                  <a:lnTo>
                    <a:pt x="4118254" y="720458"/>
                  </a:lnTo>
                  <a:lnTo>
                    <a:pt x="4117136" y="720928"/>
                  </a:lnTo>
                  <a:lnTo>
                    <a:pt x="4115270" y="722782"/>
                  </a:lnTo>
                  <a:lnTo>
                    <a:pt x="4114812" y="723900"/>
                  </a:lnTo>
                  <a:lnTo>
                    <a:pt x="4114812" y="726528"/>
                  </a:lnTo>
                  <a:lnTo>
                    <a:pt x="4115270" y="727659"/>
                  </a:lnTo>
                  <a:lnTo>
                    <a:pt x="4117136" y="729513"/>
                  </a:lnTo>
                  <a:lnTo>
                    <a:pt x="4118254" y="729983"/>
                  </a:lnTo>
                  <a:lnTo>
                    <a:pt x="4130408" y="729983"/>
                  </a:lnTo>
                  <a:lnTo>
                    <a:pt x="4131538" y="729513"/>
                  </a:lnTo>
                  <a:lnTo>
                    <a:pt x="4133392" y="727659"/>
                  </a:lnTo>
                  <a:lnTo>
                    <a:pt x="4133862" y="726528"/>
                  </a:lnTo>
                  <a:lnTo>
                    <a:pt x="4133862" y="723900"/>
                  </a:lnTo>
                  <a:close/>
                </a:path>
                <a:path w="5163185" h="2891790">
                  <a:moveTo>
                    <a:pt x="4133862" y="3441"/>
                  </a:moveTo>
                  <a:lnTo>
                    <a:pt x="4133392" y="2324"/>
                  </a:lnTo>
                  <a:lnTo>
                    <a:pt x="4131538" y="457"/>
                  </a:lnTo>
                  <a:lnTo>
                    <a:pt x="4130408" y="0"/>
                  </a:lnTo>
                  <a:lnTo>
                    <a:pt x="4118254" y="0"/>
                  </a:lnTo>
                  <a:lnTo>
                    <a:pt x="4117136" y="457"/>
                  </a:lnTo>
                  <a:lnTo>
                    <a:pt x="4115270" y="2324"/>
                  </a:lnTo>
                  <a:lnTo>
                    <a:pt x="4114812" y="3441"/>
                  </a:lnTo>
                  <a:lnTo>
                    <a:pt x="4114812" y="6070"/>
                  </a:lnTo>
                  <a:lnTo>
                    <a:pt x="4115270" y="7200"/>
                  </a:lnTo>
                  <a:lnTo>
                    <a:pt x="4117136" y="9055"/>
                  </a:lnTo>
                  <a:lnTo>
                    <a:pt x="4118254" y="9525"/>
                  </a:lnTo>
                  <a:lnTo>
                    <a:pt x="4130408" y="9525"/>
                  </a:lnTo>
                  <a:lnTo>
                    <a:pt x="4131538" y="9055"/>
                  </a:lnTo>
                  <a:lnTo>
                    <a:pt x="4133392" y="7200"/>
                  </a:lnTo>
                  <a:lnTo>
                    <a:pt x="4133862" y="6070"/>
                  </a:lnTo>
                  <a:lnTo>
                    <a:pt x="4133862" y="3441"/>
                  </a:lnTo>
                  <a:close/>
                </a:path>
                <a:path w="5163185" h="2891790">
                  <a:moveTo>
                    <a:pt x="4191012" y="2885338"/>
                  </a:moveTo>
                  <a:lnTo>
                    <a:pt x="4190542" y="2884208"/>
                  </a:lnTo>
                  <a:lnTo>
                    <a:pt x="4188688" y="2882354"/>
                  </a:lnTo>
                  <a:lnTo>
                    <a:pt x="4187558" y="2881884"/>
                  </a:lnTo>
                  <a:lnTo>
                    <a:pt x="4175404" y="2881884"/>
                  </a:lnTo>
                  <a:lnTo>
                    <a:pt x="4174286" y="2882354"/>
                  </a:lnTo>
                  <a:lnTo>
                    <a:pt x="4172420" y="2884208"/>
                  </a:lnTo>
                  <a:lnTo>
                    <a:pt x="4171962" y="2885338"/>
                  </a:lnTo>
                  <a:lnTo>
                    <a:pt x="4171962" y="2887967"/>
                  </a:lnTo>
                  <a:lnTo>
                    <a:pt x="4172420" y="2889085"/>
                  </a:lnTo>
                  <a:lnTo>
                    <a:pt x="4174286" y="2890939"/>
                  </a:lnTo>
                  <a:lnTo>
                    <a:pt x="4175404" y="2891409"/>
                  </a:lnTo>
                  <a:lnTo>
                    <a:pt x="4187558" y="2891409"/>
                  </a:lnTo>
                  <a:lnTo>
                    <a:pt x="4188688" y="2890939"/>
                  </a:lnTo>
                  <a:lnTo>
                    <a:pt x="4190542" y="2889085"/>
                  </a:lnTo>
                  <a:lnTo>
                    <a:pt x="4191012" y="2887967"/>
                  </a:lnTo>
                  <a:lnTo>
                    <a:pt x="4191012" y="2885338"/>
                  </a:lnTo>
                  <a:close/>
                </a:path>
                <a:path w="5163185" h="2891790">
                  <a:moveTo>
                    <a:pt x="4191012" y="2164842"/>
                  </a:moveTo>
                  <a:lnTo>
                    <a:pt x="4190542" y="2163724"/>
                  </a:lnTo>
                  <a:lnTo>
                    <a:pt x="4188688" y="2161870"/>
                  </a:lnTo>
                  <a:lnTo>
                    <a:pt x="4187558" y="2161400"/>
                  </a:lnTo>
                  <a:lnTo>
                    <a:pt x="4175404" y="2161400"/>
                  </a:lnTo>
                  <a:lnTo>
                    <a:pt x="4174286" y="2161870"/>
                  </a:lnTo>
                  <a:lnTo>
                    <a:pt x="4172420" y="2163724"/>
                  </a:lnTo>
                  <a:lnTo>
                    <a:pt x="4171962" y="2164842"/>
                  </a:lnTo>
                  <a:lnTo>
                    <a:pt x="4171962" y="2167471"/>
                  </a:lnTo>
                  <a:lnTo>
                    <a:pt x="4172420" y="2168601"/>
                  </a:lnTo>
                  <a:lnTo>
                    <a:pt x="4174286" y="2170455"/>
                  </a:lnTo>
                  <a:lnTo>
                    <a:pt x="4175404" y="2170925"/>
                  </a:lnTo>
                  <a:lnTo>
                    <a:pt x="4187558" y="2170925"/>
                  </a:lnTo>
                  <a:lnTo>
                    <a:pt x="4188688" y="2170455"/>
                  </a:lnTo>
                  <a:lnTo>
                    <a:pt x="4190542" y="2168601"/>
                  </a:lnTo>
                  <a:lnTo>
                    <a:pt x="4191012" y="2167471"/>
                  </a:lnTo>
                  <a:lnTo>
                    <a:pt x="4191012" y="2164842"/>
                  </a:lnTo>
                  <a:close/>
                </a:path>
                <a:path w="5163185" h="2891790">
                  <a:moveTo>
                    <a:pt x="4191012" y="1444396"/>
                  </a:moveTo>
                  <a:lnTo>
                    <a:pt x="4190542" y="1443266"/>
                  </a:lnTo>
                  <a:lnTo>
                    <a:pt x="4188688" y="1441411"/>
                  </a:lnTo>
                  <a:lnTo>
                    <a:pt x="4187558" y="1440942"/>
                  </a:lnTo>
                  <a:lnTo>
                    <a:pt x="4175404" y="1440942"/>
                  </a:lnTo>
                  <a:lnTo>
                    <a:pt x="4174286" y="1441411"/>
                  </a:lnTo>
                  <a:lnTo>
                    <a:pt x="4172420" y="1443266"/>
                  </a:lnTo>
                  <a:lnTo>
                    <a:pt x="4171962" y="1444396"/>
                  </a:lnTo>
                  <a:lnTo>
                    <a:pt x="4171962" y="1447025"/>
                  </a:lnTo>
                  <a:lnTo>
                    <a:pt x="4172420" y="1448142"/>
                  </a:lnTo>
                  <a:lnTo>
                    <a:pt x="4174286" y="1449997"/>
                  </a:lnTo>
                  <a:lnTo>
                    <a:pt x="4175404" y="1450467"/>
                  </a:lnTo>
                  <a:lnTo>
                    <a:pt x="4187558" y="1450467"/>
                  </a:lnTo>
                  <a:lnTo>
                    <a:pt x="4188688" y="1449997"/>
                  </a:lnTo>
                  <a:lnTo>
                    <a:pt x="4190542" y="1448142"/>
                  </a:lnTo>
                  <a:lnTo>
                    <a:pt x="4191012" y="1447025"/>
                  </a:lnTo>
                  <a:lnTo>
                    <a:pt x="4191012" y="1444396"/>
                  </a:lnTo>
                  <a:close/>
                </a:path>
                <a:path w="5163185" h="2891790">
                  <a:moveTo>
                    <a:pt x="4191012" y="723900"/>
                  </a:moveTo>
                  <a:lnTo>
                    <a:pt x="4190542" y="722782"/>
                  </a:lnTo>
                  <a:lnTo>
                    <a:pt x="4188688" y="720928"/>
                  </a:lnTo>
                  <a:lnTo>
                    <a:pt x="4187558" y="720458"/>
                  </a:lnTo>
                  <a:lnTo>
                    <a:pt x="4175404" y="720458"/>
                  </a:lnTo>
                  <a:lnTo>
                    <a:pt x="4174286" y="720928"/>
                  </a:lnTo>
                  <a:lnTo>
                    <a:pt x="4172420" y="722782"/>
                  </a:lnTo>
                  <a:lnTo>
                    <a:pt x="4171962" y="723900"/>
                  </a:lnTo>
                  <a:lnTo>
                    <a:pt x="4171962" y="726528"/>
                  </a:lnTo>
                  <a:lnTo>
                    <a:pt x="4172420" y="727659"/>
                  </a:lnTo>
                  <a:lnTo>
                    <a:pt x="4174286" y="729513"/>
                  </a:lnTo>
                  <a:lnTo>
                    <a:pt x="4175404" y="729983"/>
                  </a:lnTo>
                  <a:lnTo>
                    <a:pt x="4187558" y="729983"/>
                  </a:lnTo>
                  <a:lnTo>
                    <a:pt x="4188688" y="729513"/>
                  </a:lnTo>
                  <a:lnTo>
                    <a:pt x="4190542" y="727659"/>
                  </a:lnTo>
                  <a:lnTo>
                    <a:pt x="4191012" y="726528"/>
                  </a:lnTo>
                  <a:lnTo>
                    <a:pt x="4191012" y="723900"/>
                  </a:lnTo>
                  <a:close/>
                </a:path>
                <a:path w="5163185" h="2891790">
                  <a:moveTo>
                    <a:pt x="4191012" y="3441"/>
                  </a:moveTo>
                  <a:lnTo>
                    <a:pt x="4190542" y="2324"/>
                  </a:lnTo>
                  <a:lnTo>
                    <a:pt x="4188688" y="457"/>
                  </a:lnTo>
                  <a:lnTo>
                    <a:pt x="4187558" y="0"/>
                  </a:lnTo>
                  <a:lnTo>
                    <a:pt x="4175404" y="0"/>
                  </a:lnTo>
                  <a:lnTo>
                    <a:pt x="4174286" y="457"/>
                  </a:lnTo>
                  <a:lnTo>
                    <a:pt x="4172420" y="2324"/>
                  </a:lnTo>
                  <a:lnTo>
                    <a:pt x="4171962" y="3441"/>
                  </a:lnTo>
                  <a:lnTo>
                    <a:pt x="4171962" y="6070"/>
                  </a:lnTo>
                  <a:lnTo>
                    <a:pt x="4172420" y="7200"/>
                  </a:lnTo>
                  <a:lnTo>
                    <a:pt x="4174286" y="9055"/>
                  </a:lnTo>
                  <a:lnTo>
                    <a:pt x="4175404" y="9525"/>
                  </a:lnTo>
                  <a:lnTo>
                    <a:pt x="4187558" y="9525"/>
                  </a:lnTo>
                  <a:lnTo>
                    <a:pt x="4188688" y="9055"/>
                  </a:lnTo>
                  <a:lnTo>
                    <a:pt x="4190542" y="7200"/>
                  </a:lnTo>
                  <a:lnTo>
                    <a:pt x="4191012" y="6070"/>
                  </a:lnTo>
                  <a:lnTo>
                    <a:pt x="4191012" y="3441"/>
                  </a:lnTo>
                  <a:close/>
                </a:path>
                <a:path w="5163185" h="2891790">
                  <a:moveTo>
                    <a:pt x="4248162" y="2885338"/>
                  </a:moveTo>
                  <a:lnTo>
                    <a:pt x="4247693" y="2884208"/>
                  </a:lnTo>
                  <a:lnTo>
                    <a:pt x="4245838" y="2882354"/>
                  </a:lnTo>
                  <a:lnTo>
                    <a:pt x="4244708" y="2881884"/>
                  </a:lnTo>
                  <a:lnTo>
                    <a:pt x="4232554" y="2881884"/>
                  </a:lnTo>
                  <a:lnTo>
                    <a:pt x="4231437" y="2882354"/>
                  </a:lnTo>
                  <a:lnTo>
                    <a:pt x="4229570" y="2884208"/>
                  </a:lnTo>
                  <a:lnTo>
                    <a:pt x="4229112" y="2885338"/>
                  </a:lnTo>
                  <a:lnTo>
                    <a:pt x="4229112" y="2887967"/>
                  </a:lnTo>
                  <a:lnTo>
                    <a:pt x="4229570" y="2889085"/>
                  </a:lnTo>
                  <a:lnTo>
                    <a:pt x="4231437" y="2890939"/>
                  </a:lnTo>
                  <a:lnTo>
                    <a:pt x="4232554" y="2891409"/>
                  </a:lnTo>
                  <a:lnTo>
                    <a:pt x="4244708" y="2891409"/>
                  </a:lnTo>
                  <a:lnTo>
                    <a:pt x="4245838" y="2890939"/>
                  </a:lnTo>
                  <a:lnTo>
                    <a:pt x="4247693" y="2889085"/>
                  </a:lnTo>
                  <a:lnTo>
                    <a:pt x="4248162" y="2887967"/>
                  </a:lnTo>
                  <a:lnTo>
                    <a:pt x="4248162" y="2885338"/>
                  </a:lnTo>
                  <a:close/>
                </a:path>
                <a:path w="5163185" h="2891790">
                  <a:moveTo>
                    <a:pt x="4248162" y="2164842"/>
                  </a:moveTo>
                  <a:lnTo>
                    <a:pt x="4247693" y="2163724"/>
                  </a:lnTo>
                  <a:lnTo>
                    <a:pt x="4245838" y="2161870"/>
                  </a:lnTo>
                  <a:lnTo>
                    <a:pt x="4244708" y="2161400"/>
                  </a:lnTo>
                  <a:lnTo>
                    <a:pt x="4232554" y="2161400"/>
                  </a:lnTo>
                  <a:lnTo>
                    <a:pt x="4231437" y="2161870"/>
                  </a:lnTo>
                  <a:lnTo>
                    <a:pt x="4229570" y="2163724"/>
                  </a:lnTo>
                  <a:lnTo>
                    <a:pt x="4229112" y="2164842"/>
                  </a:lnTo>
                  <a:lnTo>
                    <a:pt x="4229112" y="2167471"/>
                  </a:lnTo>
                  <a:lnTo>
                    <a:pt x="4229570" y="2168601"/>
                  </a:lnTo>
                  <a:lnTo>
                    <a:pt x="4231437" y="2170455"/>
                  </a:lnTo>
                  <a:lnTo>
                    <a:pt x="4232554" y="2170925"/>
                  </a:lnTo>
                  <a:lnTo>
                    <a:pt x="4244708" y="2170925"/>
                  </a:lnTo>
                  <a:lnTo>
                    <a:pt x="4245838" y="2170455"/>
                  </a:lnTo>
                  <a:lnTo>
                    <a:pt x="4247693" y="2168601"/>
                  </a:lnTo>
                  <a:lnTo>
                    <a:pt x="4248162" y="2167471"/>
                  </a:lnTo>
                  <a:lnTo>
                    <a:pt x="4248162" y="2164842"/>
                  </a:lnTo>
                  <a:close/>
                </a:path>
                <a:path w="5163185" h="2891790">
                  <a:moveTo>
                    <a:pt x="4248162" y="1444396"/>
                  </a:moveTo>
                  <a:lnTo>
                    <a:pt x="4247693" y="1443266"/>
                  </a:lnTo>
                  <a:lnTo>
                    <a:pt x="4245838" y="1441411"/>
                  </a:lnTo>
                  <a:lnTo>
                    <a:pt x="4244708" y="1440942"/>
                  </a:lnTo>
                  <a:lnTo>
                    <a:pt x="4232554" y="1440942"/>
                  </a:lnTo>
                  <a:lnTo>
                    <a:pt x="4231437" y="1441411"/>
                  </a:lnTo>
                  <a:lnTo>
                    <a:pt x="4229570" y="1443266"/>
                  </a:lnTo>
                  <a:lnTo>
                    <a:pt x="4229112" y="1444396"/>
                  </a:lnTo>
                  <a:lnTo>
                    <a:pt x="4229112" y="1447025"/>
                  </a:lnTo>
                  <a:lnTo>
                    <a:pt x="4229570" y="1448142"/>
                  </a:lnTo>
                  <a:lnTo>
                    <a:pt x="4231437" y="1449997"/>
                  </a:lnTo>
                  <a:lnTo>
                    <a:pt x="4232554" y="1450467"/>
                  </a:lnTo>
                  <a:lnTo>
                    <a:pt x="4244708" y="1450467"/>
                  </a:lnTo>
                  <a:lnTo>
                    <a:pt x="4245838" y="1449997"/>
                  </a:lnTo>
                  <a:lnTo>
                    <a:pt x="4247693" y="1448142"/>
                  </a:lnTo>
                  <a:lnTo>
                    <a:pt x="4248162" y="1447025"/>
                  </a:lnTo>
                  <a:lnTo>
                    <a:pt x="4248162" y="1444396"/>
                  </a:lnTo>
                  <a:close/>
                </a:path>
                <a:path w="5163185" h="2891790">
                  <a:moveTo>
                    <a:pt x="4248162" y="723900"/>
                  </a:moveTo>
                  <a:lnTo>
                    <a:pt x="4247693" y="722782"/>
                  </a:lnTo>
                  <a:lnTo>
                    <a:pt x="4245838" y="720928"/>
                  </a:lnTo>
                  <a:lnTo>
                    <a:pt x="4244708" y="720458"/>
                  </a:lnTo>
                  <a:lnTo>
                    <a:pt x="4232554" y="720458"/>
                  </a:lnTo>
                  <a:lnTo>
                    <a:pt x="4231437" y="720928"/>
                  </a:lnTo>
                  <a:lnTo>
                    <a:pt x="4229570" y="722782"/>
                  </a:lnTo>
                  <a:lnTo>
                    <a:pt x="4229112" y="723900"/>
                  </a:lnTo>
                  <a:lnTo>
                    <a:pt x="4229112" y="726528"/>
                  </a:lnTo>
                  <a:lnTo>
                    <a:pt x="4229570" y="727659"/>
                  </a:lnTo>
                  <a:lnTo>
                    <a:pt x="4231437" y="729513"/>
                  </a:lnTo>
                  <a:lnTo>
                    <a:pt x="4232554" y="729983"/>
                  </a:lnTo>
                  <a:lnTo>
                    <a:pt x="4244708" y="729983"/>
                  </a:lnTo>
                  <a:lnTo>
                    <a:pt x="4245838" y="729513"/>
                  </a:lnTo>
                  <a:lnTo>
                    <a:pt x="4247693" y="727659"/>
                  </a:lnTo>
                  <a:lnTo>
                    <a:pt x="4248162" y="726528"/>
                  </a:lnTo>
                  <a:lnTo>
                    <a:pt x="4248162" y="723900"/>
                  </a:lnTo>
                  <a:close/>
                </a:path>
                <a:path w="5163185" h="2891790">
                  <a:moveTo>
                    <a:pt x="4248162" y="3441"/>
                  </a:moveTo>
                  <a:lnTo>
                    <a:pt x="4247693" y="2324"/>
                  </a:lnTo>
                  <a:lnTo>
                    <a:pt x="4245838" y="457"/>
                  </a:lnTo>
                  <a:lnTo>
                    <a:pt x="4244708" y="0"/>
                  </a:lnTo>
                  <a:lnTo>
                    <a:pt x="4232554" y="0"/>
                  </a:lnTo>
                  <a:lnTo>
                    <a:pt x="4231437" y="457"/>
                  </a:lnTo>
                  <a:lnTo>
                    <a:pt x="4229570" y="2324"/>
                  </a:lnTo>
                  <a:lnTo>
                    <a:pt x="4229112" y="3441"/>
                  </a:lnTo>
                  <a:lnTo>
                    <a:pt x="4229112" y="6070"/>
                  </a:lnTo>
                  <a:lnTo>
                    <a:pt x="4229570" y="7200"/>
                  </a:lnTo>
                  <a:lnTo>
                    <a:pt x="4231437" y="9055"/>
                  </a:lnTo>
                  <a:lnTo>
                    <a:pt x="4232554" y="9525"/>
                  </a:lnTo>
                  <a:lnTo>
                    <a:pt x="4244708" y="9525"/>
                  </a:lnTo>
                  <a:lnTo>
                    <a:pt x="4245838" y="9055"/>
                  </a:lnTo>
                  <a:lnTo>
                    <a:pt x="4247693" y="7200"/>
                  </a:lnTo>
                  <a:lnTo>
                    <a:pt x="4248162" y="6070"/>
                  </a:lnTo>
                  <a:lnTo>
                    <a:pt x="4248162" y="3441"/>
                  </a:lnTo>
                  <a:close/>
                </a:path>
                <a:path w="5163185" h="2891790">
                  <a:moveTo>
                    <a:pt x="4305312" y="2885338"/>
                  </a:moveTo>
                  <a:lnTo>
                    <a:pt x="4304843" y="2884208"/>
                  </a:lnTo>
                  <a:lnTo>
                    <a:pt x="4302988" y="2882354"/>
                  </a:lnTo>
                  <a:lnTo>
                    <a:pt x="4301858" y="2881884"/>
                  </a:lnTo>
                  <a:lnTo>
                    <a:pt x="4289704" y="2881884"/>
                  </a:lnTo>
                  <a:lnTo>
                    <a:pt x="4288587" y="2882354"/>
                  </a:lnTo>
                  <a:lnTo>
                    <a:pt x="4286720" y="2884208"/>
                  </a:lnTo>
                  <a:lnTo>
                    <a:pt x="4286262" y="2885338"/>
                  </a:lnTo>
                  <a:lnTo>
                    <a:pt x="4286262" y="2887967"/>
                  </a:lnTo>
                  <a:lnTo>
                    <a:pt x="4286720" y="2889085"/>
                  </a:lnTo>
                  <a:lnTo>
                    <a:pt x="4288587" y="2890939"/>
                  </a:lnTo>
                  <a:lnTo>
                    <a:pt x="4289704" y="2891409"/>
                  </a:lnTo>
                  <a:lnTo>
                    <a:pt x="4301858" y="2891409"/>
                  </a:lnTo>
                  <a:lnTo>
                    <a:pt x="4302988" y="2890939"/>
                  </a:lnTo>
                  <a:lnTo>
                    <a:pt x="4304843" y="2889085"/>
                  </a:lnTo>
                  <a:lnTo>
                    <a:pt x="4305312" y="2887967"/>
                  </a:lnTo>
                  <a:lnTo>
                    <a:pt x="4305312" y="2885338"/>
                  </a:lnTo>
                  <a:close/>
                </a:path>
                <a:path w="5163185" h="2891790">
                  <a:moveTo>
                    <a:pt x="4305312" y="2164842"/>
                  </a:moveTo>
                  <a:lnTo>
                    <a:pt x="4304843" y="2163724"/>
                  </a:lnTo>
                  <a:lnTo>
                    <a:pt x="4302988" y="2161870"/>
                  </a:lnTo>
                  <a:lnTo>
                    <a:pt x="4301858" y="2161400"/>
                  </a:lnTo>
                  <a:lnTo>
                    <a:pt x="4289704" y="2161400"/>
                  </a:lnTo>
                  <a:lnTo>
                    <a:pt x="4288587" y="2161870"/>
                  </a:lnTo>
                  <a:lnTo>
                    <a:pt x="4286720" y="2163724"/>
                  </a:lnTo>
                  <a:lnTo>
                    <a:pt x="4286262" y="2164842"/>
                  </a:lnTo>
                  <a:lnTo>
                    <a:pt x="4286262" y="2167471"/>
                  </a:lnTo>
                  <a:lnTo>
                    <a:pt x="4286720" y="2168601"/>
                  </a:lnTo>
                  <a:lnTo>
                    <a:pt x="4288587" y="2170455"/>
                  </a:lnTo>
                  <a:lnTo>
                    <a:pt x="4289704" y="2170925"/>
                  </a:lnTo>
                  <a:lnTo>
                    <a:pt x="4301858" y="2170925"/>
                  </a:lnTo>
                  <a:lnTo>
                    <a:pt x="4302988" y="2170455"/>
                  </a:lnTo>
                  <a:lnTo>
                    <a:pt x="4304843" y="2168601"/>
                  </a:lnTo>
                  <a:lnTo>
                    <a:pt x="4305312" y="2167471"/>
                  </a:lnTo>
                  <a:lnTo>
                    <a:pt x="4305312" y="2164842"/>
                  </a:lnTo>
                  <a:close/>
                </a:path>
                <a:path w="5163185" h="2891790">
                  <a:moveTo>
                    <a:pt x="4305312" y="1444396"/>
                  </a:moveTo>
                  <a:lnTo>
                    <a:pt x="4304843" y="1443266"/>
                  </a:lnTo>
                  <a:lnTo>
                    <a:pt x="4302988" y="1441411"/>
                  </a:lnTo>
                  <a:lnTo>
                    <a:pt x="4301858" y="1440942"/>
                  </a:lnTo>
                  <a:lnTo>
                    <a:pt x="4289704" y="1440942"/>
                  </a:lnTo>
                  <a:lnTo>
                    <a:pt x="4288587" y="1441411"/>
                  </a:lnTo>
                  <a:lnTo>
                    <a:pt x="4286720" y="1443266"/>
                  </a:lnTo>
                  <a:lnTo>
                    <a:pt x="4286262" y="1444396"/>
                  </a:lnTo>
                  <a:lnTo>
                    <a:pt x="4286262" y="1447025"/>
                  </a:lnTo>
                  <a:lnTo>
                    <a:pt x="4286720" y="1448142"/>
                  </a:lnTo>
                  <a:lnTo>
                    <a:pt x="4288587" y="1449997"/>
                  </a:lnTo>
                  <a:lnTo>
                    <a:pt x="4289704" y="1450467"/>
                  </a:lnTo>
                  <a:lnTo>
                    <a:pt x="4301858" y="1450467"/>
                  </a:lnTo>
                  <a:lnTo>
                    <a:pt x="4302988" y="1449997"/>
                  </a:lnTo>
                  <a:lnTo>
                    <a:pt x="4304843" y="1448142"/>
                  </a:lnTo>
                  <a:lnTo>
                    <a:pt x="4305312" y="1447025"/>
                  </a:lnTo>
                  <a:lnTo>
                    <a:pt x="4305312" y="1444396"/>
                  </a:lnTo>
                  <a:close/>
                </a:path>
                <a:path w="5163185" h="2891790">
                  <a:moveTo>
                    <a:pt x="4305312" y="723900"/>
                  </a:moveTo>
                  <a:lnTo>
                    <a:pt x="4304843" y="722782"/>
                  </a:lnTo>
                  <a:lnTo>
                    <a:pt x="4302988" y="720928"/>
                  </a:lnTo>
                  <a:lnTo>
                    <a:pt x="4301858" y="720458"/>
                  </a:lnTo>
                  <a:lnTo>
                    <a:pt x="4289704" y="720458"/>
                  </a:lnTo>
                  <a:lnTo>
                    <a:pt x="4288587" y="720928"/>
                  </a:lnTo>
                  <a:lnTo>
                    <a:pt x="4286720" y="722782"/>
                  </a:lnTo>
                  <a:lnTo>
                    <a:pt x="4286262" y="723900"/>
                  </a:lnTo>
                  <a:lnTo>
                    <a:pt x="4286262" y="726528"/>
                  </a:lnTo>
                  <a:lnTo>
                    <a:pt x="4286720" y="727659"/>
                  </a:lnTo>
                  <a:lnTo>
                    <a:pt x="4288587" y="729513"/>
                  </a:lnTo>
                  <a:lnTo>
                    <a:pt x="4289704" y="729983"/>
                  </a:lnTo>
                  <a:lnTo>
                    <a:pt x="4301858" y="729983"/>
                  </a:lnTo>
                  <a:lnTo>
                    <a:pt x="4302988" y="729513"/>
                  </a:lnTo>
                  <a:lnTo>
                    <a:pt x="4304843" y="727659"/>
                  </a:lnTo>
                  <a:lnTo>
                    <a:pt x="4305312" y="726528"/>
                  </a:lnTo>
                  <a:lnTo>
                    <a:pt x="4305312" y="723900"/>
                  </a:lnTo>
                  <a:close/>
                </a:path>
                <a:path w="5163185" h="2891790">
                  <a:moveTo>
                    <a:pt x="4305312" y="3441"/>
                  </a:moveTo>
                  <a:lnTo>
                    <a:pt x="4304843" y="2324"/>
                  </a:lnTo>
                  <a:lnTo>
                    <a:pt x="4302988" y="457"/>
                  </a:lnTo>
                  <a:lnTo>
                    <a:pt x="4301858" y="0"/>
                  </a:lnTo>
                  <a:lnTo>
                    <a:pt x="4289704" y="0"/>
                  </a:lnTo>
                  <a:lnTo>
                    <a:pt x="4288587" y="457"/>
                  </a:lnTo>
                  <a:lnTo>
                    <a:pt x="4286720" y="2324"/>
                  </a:lnTo>
                  <a:lnTo>
                    <a:pt x="4286262" y="3441"/>
                  </a:lnTo>
                  <a:lnTo>
                    <a:pt x="4286262" y="6070"/>
                  </a:lnTo>
                  <a:lnTo>
                    <a:pt x="4286720" y="7200"/>
                  </a:lnTo>
                  <a:lnTo>
                    <a:pt x="4288587" y="9055"/>
                  </a:lnTo>
                  <a:lnTo>
                    <a:pt x="4289704" y="9525"/>
                  </a:lnTo>
                  <a:lnTo>
                    <a:pt x="4301858" y="9525"/>
                  </a:lnTo>
                  <a:lnTo>
                    <a:pt x="4302988" y="9055"/>
                  </a:lnTo>
                  <a:lnTo>
                    <a:pt x="4304843" y="7200"/>
                  </a:lnTo>
                  <a:lnTo>
                    <a:pt x="4305312" y="6070"/>
                  </a:lnTo>
                  <a:lnTo>
                    <a:pt x="4305312" y="3441"/>
                  </a:lnTo>
                  <a:close/>
                </a:path>
                <a:path w="5163185" h="2891790">
                  <a:moveTo>
                    <a:pt x="4362462" y="2885338"/>
                  </a:moveTo>
                  <a:lnTo>
                    <a:pt x="4361993" y="2884208"/>
                  </a:lnTo>
                  <a:lnTo>
                    <a:pt x="4360138" y="2882354"/>
                  </a:lnTo>
                  <a:lnTo>
                    <a:pt x="4359008" y="2881884"/>
                  </a:lnTo>
                  <a:lnTo>
                    <a:pt x="4346854" y="2881884"/>
                  </a:lnTo>
                  <a:lnTo>
                    <a:pt x="4345737" y="2882354"/>
                  </a:lnTo>
                  <a:lnTo>
                    <a:pt x="4343870" y="2884208"/>
                  </a:lnTo>
                  <a:lnTo>
                    <a:pt x="4343412" y="2885338"/>
                  </a:lnTo>
                  <a:lnTo>
                    <a:pt x="4343412" y="2887967"/>
                  </a:lnTo>
                  <a:lnTo>
                    <a:pt x="4343870" y="2889085"/>
                  </a:lnTo>
                  <a:lnTo>
                    <a:pt x="4345737" y="2890939"/>
                  </a:lnTo>
                  <a:lnTo>
                    <a:pt x="4346854" y="2891409"/>
                  </a:lnTo>
                  <a:lnTo>
                    <a:pt x="4359008" y="2891409"/>
                  </a:lnTo>
                  <a:lnTo>
                    <a:pt x="4360138" y="2890939"/>
                  </a:lnTo>
                  <a:lnTo>
                    <a:pt x="4361993" y="2889085"/>
                  </a:lnTo>
                  <a:lnTo>
                    <a:pt x="4362462" y="2887967"/>
                  </a:lnTo>
                  <a:lnTo>
                    <a:pt x="4362462" y="2885338"/>
                  </a:lnTo>
                  <a:close/>
                </a:path>
                <a:path w="5163185" h="2891790">
                  <a:moveTo>
                    <a:pt x="4362462" y="2164842"/>
                  </a:moveTo>
                  <a:lnTo>
                    <a:pt x="4361993" y="2163724"/>
                  </a:lnTo>
                  <a:lnTo>
                    <a:pt x="4360138" y="2161870"/>
                  </a:lnTo>
                  <a:lnTo>
                    <a:pt x="4359008" y="2161400"/>
                  </a:lnTo>
                  <a:lnTo>
                    <a:pt x="4346854" y="2161400"/>
                  </a:lnTo>
                  <a:lnTo>
                    <a:pt x="4345737" y="2161870"/>
                  </a:lnTo>
                  <a:lnTo>
                    <a:pt x="4343870" y="2163724"/>
                  </a:lnTo>
                  <a:lnTo>
                    <a:pt x="4343412" y="2164842"/>
                  </a:lnTo>
                  <a:lnTo>
                    <a:pt x="4343412" y="2167471"/>
                  </a:lnTo>
                  <a:lnTo>
                    <a:pt x="4343870" y="2168601"/>
                  </a:lnTo>
                  <a:lnTo>
                    <a:pt x="4345737" y="2170455"/>
                  </a:lnTo>
                  <a:lnTo>
                    <a:pt x="4346854" y="2170925"/>
                  </a:lnTo>
                  <a:lnTo>
                    <a:pt x="4359008" y="2170925"/>
                  </a:lnTo>
                  <a:lnTo>
                    <a:pt x="4360138" y="2170455"/>
                  </a:lnTo>
                  <a:lnTo>
                    <a:pt x="4361993" y="2168601"/>
                  </a:lnTo>
                  <a:lnTo>
                    <a:pt x="4362462" y="2167471"/>
                  </a:lnTo>
                  <a:lnTo>
                    <a:pt x="4362462" y="2164842"/>
                  </a:lnTo>
                  <a:close/>
                </a:path>
                <a:path w="5163185" h="2891790">
                  <a:moveTo>
                    <a:pt x="4362462" y="1444396"/>
                  </a:moveTo>
                  <a:lnTo>
                    <a:pt x="4361993" y="1443266"/>
                  </a:lnTo>
                  <a:lnTo>
                    <a:pt x="4360138" y="1441411"/>
                  </a:lnTo>
                  <a:lnTo>
                    <a:pt x="4359008" y="1440942"/>
                  </a:lnTo>
                  <a:lnTo>
                    <a:pt x="4346854" y="1440942"/>
                  </a:lnTo>
                  <a:lnTo>
                    <a:pt x="4345737" y="1441411"/>
                  </a:lnTo>
                  <a:lnTo>
                    <a:pt x="4343870" y="1443266"/>
                  </a:lnTo>
                  <a:lnTo>
                    <a:pt x="4343412" y="1444396"/>
                  </a:lnTo>
                  <a:lnTo>
                    <a:pt x="4343412" y="1447025"/>
                  </a:lnTo>
                  <a:lnTo>
                    <a:pt x="4343870" y="1448142"/>
                  </a:lnTo>
                  <a:lnTo>
                    <a:pt x="4345737" y="1449997"/>
                  </a:lnTo>
                  <a:lnTo>
                    <a:pt x="4346854" y="1450467"/>
                  </a:lnTo>
                  <a:lnTo>
                    <a:pt x="4359008" y="1450467"/>
                  </a:lnTo>
                  <a:lnTo>
                    <a:pt x="4360138" y="1449997"/>
                  </a:lnTo>
                  <a:lnTo>
                    <a:pt x="4361993" y="1448142"/>
                  </a:lnTo>
                  <a:lnTo>
                    <a:pt x="4362462" y="1447025"/>
                  </a:lnTo>
                  <a:lnTo>
                    <a:pt x="4362462" y="1444396"/>
                  </a:lnTo>
                  <a:close/>
                </a:path>
                <a:path w="5163185" h="2891790">
                  <a:moveTo>
                    <a:pt x="4362462" y="723900"/>
                  </a:moveTo>
                  <a:lnTo>
                    <a:pt x="4361993" y="722782"/>
                  </a:lnTo>
                  <a:lnTo>
                    <a:pt x="4360138" y="720928"/>
                  </a:lnTo>
                  <a:lnTo>
                    <a:pt x="4359008" y="720458"/>
                  </a:lnTo>
                  <a:lnTo>
                    <a:pt x="4346854" y="720458"/>
                  </a:lnTo>
                  <a:lnTo>
                    <a:pt x="4345737" y="720928"/>
                  </a:lnTo>
                  <a:lnTo>
                    <a:pt x="4343870" y="722782"/>
                  </a:lnTo>
                  <a:lnTo>
                    <a:pt x="4343412" y="723900"/>
                  </a:lnTo>
                  <a:lnTo>
                    <a:pt x="4343412" y="726528"/>
                  </a:lnTo>
                  <a:lnTo>
                    <a:pt x="4343870" y="727659"/>
                  </a:lnTo>
                  <a:lnTo>
                    <a:pt x="4345737" y="729513"/>
                  </a:lnTo>
                  <a:lnTo>
                    <a:pt x="4346854" y="729983"/>
                  </a:lnTo>
                  <a:lnTo>
                    <a:pt x="4359008" y="729983"/>
                  </a:lnTo>
                  <a:lnTo>
                    <a:pt x="4360138" y="729513"/>
                  </a:lnTo>
                  <a:lnTo>
                    <a:pt x="4361993" y="727659"/>
                  </a:lnTo>
                  <a:lnTo>
                    <a:pt x="4362462" y="726528"/>
                  </a:lnTo>
                  <a:lnTo>
                    <a:pt x="4362462" y="723900"/>
                  </a:lnTo>
                  <a:close/>
                </a:path>
                <a:path w="5163185" h="2891790">
                  <a:moveTo>
                    <a:pt x="4362462" y="3441"/>
                  </a:moveTo>
                  <a:lnTo>
                    <a:pt x="4361993" y="2324"/>
                  </a:lnTo>
                  <a:lnTo>
                    <a:pt x="4360138" y="457"/>
                  </a:lnTo>
                  <a:lnTo>
                    <a:pt x="4359008" y="0"/>
                  </a:lnTo>
                  <a:lnTo>
                    <a:pt x="4346854" y="0"/>
                  </a:lnTo>
                  <a:lnTo>
                    <a:pt x="4345737" y="457"/>
                  </a:lnTo>
                  <a:lnTo>
                    <a:pt x="4343870" y="2324"/>
                  </a:lnTo>
                  <a:lnTo>
                    <a:pt x="4343412" y="3441"/>
                  </a:lnTo>
                  <a:lnTo>
                    <a:pt x="4343412" y="6070"/>
                  </a:lnTo>
                  <a:lnTo>
                    <a:pt x="4343870" y="7200"/>
                  </a:lnTo>
                  <a:lnTo>
                    <a:pt x="4345737" y="9055"/>
                  </a:lnTo>
                  <a:lnTo>
                    <a:pt x="4346854" y="9525"/>
                  </a:lnTo>
                  <a:lnTo>
                    <a:pt x="4359008" y="9525"/>
                  </a:lnTo>
                  <a:lnTo>
                    <a:pt x="4360138" y="9055"/>
                  </a:lnTo>
                  <a:lnTo>
                    <a:pt x="4361993" y="7200"/>
                  </a:lnTo>
                  <a:lnTo>
                    <a:pt x="4362462" y="6070"/>
                  </a:lnTo>
                  <a:lnTo>
                    <a:pt x="4362462" y="3441"/>
                  </a:lnTo>
                  <a:close/>
                </a:path>
                <a:path w="5163185" h="2891790">
                  <a:moveTo>
                    <a:pt x="4419612" y="2885338"/>
                  </a:moveTo>
                  <a:lnTo>
                    <a:pt x="4419143" y="2884208"/>
                  </a:lnTo>
                  <a:lnTo>
                    <a:pt x="4417288" y="2882354"/>
                  </a:lnTo>
                  <a:lnTo>
                    <a:pt x="4416158" y="2881884"/>
                  </a:lnTo>
                  <a:lnTo>
                    <a:pt x="4404004" y="2881884"/>
                  </a:lnTo>
                  <a:lnTo>
                    <a:pt x="4402887" y="2882354"/>
                  </a:lnTo>
                  <a:lnTo>
                    <a:pt x="4401020" y="2884208"/>
                  </a:lnTo>
                  <a:lnTo>
                    <a:pt x="4400562" y="2885338"/>
                  </a:lnTo>
                  <a:lnTo>
                    <a:pt x="4400562" y="2887967"/>
                  </a:lnTo>
                  <a:lnTo>
                    <a:pt x="4401020" y="2889085"/>
                  </a:lnTo>
                  <a:lnTo>
                    <a:pt x="4402887" y="2890939"/>
                  </a:lnTo>
                  <a:lnTo>
                    <a:pt x="4404004" y="2891409"/>
                  </a:lnTo>
                  <a:lnTo>
                    <a:pt x="4416158" y="2891409"/>
                  </a:lnTo>
                  <a:lnTo>
                    <a:pt x="4417288" y="2890939"/>
                  </a:lnTo>
                  <a:lnTo>
                    <a:pt x="4419143" y="2889085"/>
                  </a:lnTo>
                  <a:lnTo>
                    <a:pt x="4419612" y="2887967"/>
                  </a:lnTo>
                  <a:lnTo>
                    <a:pt x="4419612" y="2885338"/>
                  </a:lnTo>
                  <a:close/>
                </a:path>
                <a:path w="5163185" h="2891790">
                  <a:moveTo>
                    <a:pt x="4419612" y="2164842"/>
                  </a:moveTo>
                  <a:lnTo>
                    <a:pt x="4419143" y="2163724"/>
                  </a:lnTo>
                  <a:lnTo>
                    <a:pt x="4417288" y="2161870"/>
                  </a:lnTo>
                  <a:lnTo>
                    <a:pt x="4416158" y="2161400"/>
                  </a:lnTo>
                  <a:lnTo>
                    <a:pt x="4404004" y="2161400"/>
                  </a:lnTo>
                  <a:lnTo>
                    <a:pt x="4402887" y="2161870"/>
                  </a:lnTo>
                  <a:lnTo>
                    <a:pt x="4401020" y="2163724"/>
                  </a:lnTo>
                  <a:lnTo>
                    <a:pt x="4400562" y="2164842"/>
                  </a:lnTo>
                  <a:lnTo>
                    <a:pt x="4400562" y="2167471"/>
                  </a:lnTo>
                  <a:lnTo>
                    <a:pt x="4401020" y="2168601"/>
                  </a:lnTo>
                  <a:lnTo>
                    <a:pt x="4402887" y="2170455"/>
                  </a:lnTo>
                  <a:lnTo>
                    <a:pt x="4404004" y="2170925"/>
                  </a:lnTo>
                  <a:lnTo>
                    <a:pt x="4416158" y="2170925"/>
                  </a:lnTo>
                  <a:lnTo>
                    <a:pt x="4417288" y="2170455"/>
                  </a:lnTo>
                  <a:lnTo>
                    <a:pt x="4419143" y="2168601"/>
                  </a:lnTo>
                  <a:lnTo>
                    <a:pt x="4419612" y="2167471"/>
                  </a:lnTo>
                  <a:lnTo>
                    <a:pt x="4419612" y="2164842"/>
                  </a:lnTo>
                  <a:close/>
                </a:path>
                <a:path w="5163185" h="2891790">
                  <a:moveTo>
                    <a:pt x="4419612" y="1444396"/>
                  </a:moveTo>
                  <a:lnTo>
                    <a:pt x="4419143" y="1443266"/>
                  </a:lnTo>
                  <a:lnTo>
                    <a:pt x="4417288" y="1441411"/>
                  </a:lnTo>
                  <a:lnTo>
                    <a:pt x="4416158" y="1440942"/>
                  </a:lnTo>
                  <a:lnTo>
                    <a:pt x="4404004" y="1440942"/>
                  </a:lnTo>
                  <a:lnTo>
                    <a:pt x="4402887" y="1441411"/>
                  </a:lnTo>
                  <a:lnTo>
                    <a:pt x="4401020" y="1443266"/>
                  </a:lnTo>
                  <a:lnTo>
                    <a:pt x="4400562" y="1444396"/>
                  </a:lnTo>
                  <a:lnTo>
                    <a:pt x="4400562" y="1447025"/>
                  </a:lnTo>
                  <a:lnTo>
                    <a:pt x="4401020" y="1448142"/>
                  </a:lnTo>
                  <a:lnTo>
                    <a:pt x="4402887" y="1449997"/>
                  </a:lnTo>
                  <a:lnTo>
                    <a:pt x="4404004" y="1450467"/>
                  </a:lnTo>
                  <a:lnTo>
                    <a:pt x="4416158" y="1450467"/>
                  </a:lnTo>
                  <a:lnTo>
                    <a:pt x="4417288" y="1449997"/>
                  </a:lnTo>
                  <a:lnTo>
                    <a:pt x="4419143" y="1448142"/>
                  </a:lnTo>
                  <a:lnTo>
                    <a:pt x="4419612" y="1447025"/>
                  </a:lnTo>
                  <a:lnTo>
                    <a:pt x="4419612" y="1444396"/>
                  </a:lnTo>
                  <a:close/>
                </a:path>
                <a:path w="5163185" h="2891790">
                  <a:moveTo>
                    <a:pt x="4419612" y="723900"/>
                  </a:moveTo>
                  <a:lnTo>
                    <a:pt x="4419143" y="722782"/>
                  </a:lnTo>
                  <a:lnTo>
                    <a:pt x="4417288" y="720928"/>
                  </a:lnTo>
                  <a:lnTo>
                    <a:pt x="4416158" y="720458"/>
                  </a:lnTo>
                  <a:lnTo>
                    <a:pt x="4404004" y="720458"/>
                  </a:lnTo>
                  <a:lnTo>
                    <a:pt x="4402887" y="720928"/>
                  </a:lnTo>
                  <a:lnTo>
                    <a:pt x="4401020" y="722782"/>
                  </a:lnTo>
                  <a:lnTo>
                    <a:pt x="4400562" y="723900"/>
                  </a:lnTo>
                  <a:lnTo>
                    <a:pt x="4400562" y="726528"/>
                  </a:lnTo>
                  <a:lnTo>
                    <a:pt x="4401020" y="727659"/>
                  </a:lnTo>
                  <a:lnTo>
                    <a:pt x="4402887" y="729513"/>
                  </a:lnTo>
                  <a:lnTo>
                    <a:pt x="4404004" y="729983"/>
                  </a:lnTo>
                  <a:lnTo>
                    <a:pt x="4416158" y="729983"/>
                  </a:lnTo>
                  <a:lnTo>
                    <a:pt x="4417288" y="729513"/>
                  </a:lnTo>
                  <a:lnTo>
                    <a:pt x="4419143" y="727659"/>
                  </a:lnTo>
                  <a:lnTo>
                    <a:pt x="4419612" y="726528"/>
                  </a:lnTo>
                  <a:lnTo>
                    <a:pt x="4419612" y="723900"/>
                  </a:lnTo>
                  <a:close/>
                </a:path>
                <a:path w="5163185" h="2891790">
                  <a:moveTo>
                    <a:pt x="4419612" y="3441"/>
                  </a:moveTo>
                  <a:lnTo>
                    <a:pt x="4419143" y="2324"/>
                  </a:lnTo>
                  <a:lnTo>
                    <a:pt x="4417288" y="457"/>
                  </a:lnTo>
                  <a:lnTo>
                    <a:pt x="4416158" y="0"/>
                  </a:lnTo>
                  <a:lnTo>
                    <a:pt x="4404004" y="0"/>
                  </a:lnTo>
                  <a:lnTo>
                    <a:pt x="4402887" y="457"/>
                  </a:lnTo>
                  <a:lnTo>
                    <a:pt x="4401020" y="2324"/>
                  </a:lnTo>
                  <a:lnTo>
                    <a:pt x="4400562" y="3441"/>
                  </a:lnTo>
                  <a:lnTo>
                    <a:pt x="4400562" y="6070"/>
                  </a:lnTo>
                  <a:lnTo>
                    <a:pt x="4401020" y="7200"/>
                  </a:lnTo>
                  <a:lnTo>
                    <a:pt x="4402887" y="9055"/>
                  </a:lnTo>
                  <a:lnTo>
                    <a:pt x="4404004" y="9525"/>
                  </a:lnTo>
                  <a:lnTo>
                    <a:pt x="4416158" y="9525"/>
                  </a:lnTo>
                  <a:lnTo>
                    <a:pt x="4417288" y="9055"/>
                  </a:lnTo>
                  <a:lnTo>
                    <a:pt x="4419143" y="7200"/>
                  </a:lnTo>
                  <a:lnTo>
                    <a:pt x="4419612" y="6070"/>
                  </a:lnTo>
                  <a:lnTo>
                    <a:pt x="4419612" y="3441"/>
                  </a:lnTo>
                  <a:close/>
                </a:path>
                <a:path w="5163185" h="2891790">
                  <a:moveTo>
                    <a:pt x="4476762" y="2885338"/>
                  </a:moveTo>
                  <a:lnTo>
                    <a:pt x="4476293" y="2884208"/>
                  </a:lnTo>
                  <a:lnTo>
                    <a:pt x="4474438" y="2882354"/>
                  </a:lnTo>
                  <a:lnTo>
                    <a:pt x="4473308" y="2881884"/>
                  </a:lnTo>
                  <a:lnTo>
                    <a:pt x="4461154" y="2881884"/>
                  </a:lnTo>
                  <a:lnTo>
                    <a:pt x="4460037" y="2882354"/>
                  </a:lnTo>
                  <a:lnTo>
                    <a:pt x="4458170" y="2884208"/>
                  </a:lnTo>
                  <a:lnTo>
                    <a:pt x="4457712" y="2885338"/>
                  </a:lnTo>
                  <a:lnTo>
                    <a:pt x="4457712" y="2887967"/>
                  </a:lnTo>
                  <a:lnTo>
                    <a:pt x="4458170" y="2889085"/>
                  </a:lnTo>
                  <a:lnTo>
                    <a:pt x="4460037" y="2890939"/>
                  </a:lnTo>
                  <a:lnTo>
                    <a:pt x="4461154" y="2891409"/>
                  </a:lnTo>
                  <a:lnTo>
                    <a:pt x="4473308" y="2891409"/>
                  </a:lnTo>
                  <a:lnTo>
                    <a:pt x="4474438" y="2890939"/>
                  </a:lnTo>
                  <a:lnTo>
                    <a:pt x="4476293" y="2889085"/>
                  </a:lnTo>
                  <a:lnTo>
                    <a:pt x="4476762" y="2887967"/>
                  </a:lnTo>
                  <a:lnTo>
                    <a:pt x="4476762" y="2885338"/>
                  </a:lnTo>
                  <a:close/>
                </a:path>
                <a:path w="5163185" h="2891790">
                  <a:moveTo>
                    <a:pt x="4476762" y="2164842"/>
                  </a:moveTo>
                  <a:lnTo>
                    <a:pt x="4476293" y="2163724"/>
                  </a:lnTo>
                  <a:lnTo>
                    <a:pt x="4474438" y="2161870"/>
                  </a:lnTo>
                  <a:lnTo>
                    <a:pt x="4473308" y="2161400"/>
                  </a:lnTo>
                  <a:lnTo>
                    <a:pt x="4461154" y="2161400"/>
                  </a:lnTo>
                  <a:lnTo>
                    <a:pt x="4460037" y="2161870"/>
                  </a:lnTo>
                  <a:lnTo>
                    <a:pt x="4458170" y="2163724"/>
                  </a:lnTo>
                  <a:lnTo>
                    <a:pt x="4457712" y="2164842"/>
                  </a:lnTo>
                  <a:lnTo>
                    <a:pt x="4457712" y="2167471"/>
                  </a:lnTo>
                  <a:lnTo>
                    <a:pt x="4458170" y="2168601"/>
                  </a:lnTo>
                  <a:lnTo>
                    <a:pt x="4460037" y="2170455"/>
                  </a:lnTo>
                  <a:lnTo>
                    <a:pt x="4461154" y="2170925"/>
                  </a:lnTo>
                  <a:lnTo>
                    <a:pt x="4473308" y="2170925"/>
                  </a:lnTo>
                  <a:lnTo>
                    <a:pt x="4474438" y="2170455"/>
                  </a:lnTo>
                  <a:lnTo>
                    <a:pt x="4476293" y="2168601"/>
                  </a:lnTo>
                  <a:lnTo>
                    <a:pt x="4476762" y="2167471"/>
                  </a:lnTo>
                  <a:lnTo>
                    <a:pt x="4476762" y="2164842"/>
                  </a:lnTo>
                  <a:close/>
                </a:path>
                <a:path w="5163185" h="2891790">
                  <a:moveTo>
                    <a:pt x="4476762" y="1444396"/>
                  </a:moveTo>
                  <a:lnTo>
                    <a:pt x="4476293" y="1443266"/>
                  </a:lnTo>
                  <a:lnTo>
                    <a:pt x="4474438" y="1441411"/>
                  </a:lnTo>
                  <a:lnTo>
                    <a:pt x="4473308" y="1440942"/>
                  </a:lnTo>
                  <a:lnTo>
                    <a:pt x="4461154" y="1440942"/>
                  </a:lnTo>
                  <a:lnTo>
                    <a:pt x="4460037" y="1441411"/>
                  </a:lnTo>
                  <a:lnTo>
                    <a:pt x="4458170" y="1443266"/>
                  </a:lnTo>
                  <a:lnTo>
                    <a:pt x="4457712" y="1444396"/>
                  </a:lnTo>
                  <a:lnTo>
                    <a:pt x="4457712" y="1447025"/>
                  </a:lnTo>
                  <a:lnTo>
                    <a:pt x="4458170" y="1448142"/>
                  </a:lnTo>
                  <a:lnTo>
                    <a:pt x="4460037" y="1449997"/>
                  </a:lnTo>
                  <a:lnTo>
                    <a:pt x="4461154" y="1450467"/>
                  </a:lnTo>
                  <a:lnTo>
                    <a:pt x="4473308" y="1450467"/>
                  </a:lnTo>
                  <a:lnTo>
                    <a:pt x="4474438" y="1449997"/>
                  </a:lnTo>
                  <a:lnTo>
                    <a:pt x="4476293" y="1448142"/>
                  </a:lnTo>
                  <a:lnTo>
                    <a:pt x="4476762" y="1447025"/>
                  </a:lnTo>
                  <a:lnTo>
                    <a:pt x="4476762" y="1444396"/>
                  </a:lnTo>
                  <a:close/>
                </a:path>
                <a:path w="5163185" h="2891790">
                  <a:moveTo>
                    <a:pt x="4476762" y="723900"/>
                  </a:moveTo>
                  <a:lnTo>
                    <a:pt x="4476293" y="722782"/>
                  </a:lnTo>
                  <a:lnTo>
                    <a:pt x="4474438" y="720928"/>
                  </a:lnTo>
                  <a:lnTo>
                    <a:pt x="4473308" y="720458"/>
                  </a:lnTo>
                  <a:lnTo>
                    <a:pt x="4461154" y="720458"/>
                  </a:lnTo>
                  <a:lnTo>
                    <a:pt x="4460037" y="720928"/>
                  </a:lnTo>
                  <a:lnTo>
                    <a:pt x="4458170" y="722782"/>
                  </a:lnTo>
                  <a:lnTo>
                    <a:pt x="4457712" y="723900"/>
                  </a:lnTo>
                  <a:lnTo>
                    <a:pt x="4457712" y="726528"/>
                  </a:lnTo>
                  <a:lnTo>
                    <a:pt x="4458170" y="727659"/>
                  </a:lnTo>
                  <a:lnTo>
                    <a:pt x="4460037" y="729513"/>
                  </a:lnTo>
                  <a:lnTo>
                    <a:pt x="4461154" y="729983"/>
                  </a:lnTo>
                  <a:lnTo>
                    <a:pt x="4473308" y="729983"/>
                  </a:lnTo>
                  <a:lnTo>
                    <a:pt x="4474438" y="729513"/>
                  </a:lnTo>
                  <a:lnTo>
                    <a:pt x="4476293" y="727659"/>
                  </a:lnTo>
                  <a:lnTo>
                    <a:pt x="4476762" y="726528"/>
                  </a:lnTo>
                  <a:lnTo>
                    <a:pt x="4476762" y="723900"/>
                  </a:lnTo>
                  <a:close/>
                </a:path>
                <a:path w="5163185" h="2891790">
                  <a:moveTo>
                    <a:pt x="4476762" y="3441"/>
                  </a:moveTo>
                  <a:lnTo>
                    <a:pt x="4476293" y="2324"/>
                  </a:lnTo>
                  <a:lnTo>
                    <a:pt x="4474438" y="457"/>
                  </a:lnTo>
                  <a:lnTo>
                    <a:pt x="4473308" y="0"/>
                  </a:lnTo>
                  <a:lnTo>
                    <a:pt x="4461154" y="0"/>
                  </a:lnTo>
                  <a:lnTo>
                    <a:pt x="4460037" y="457"/>
                  </a:lnTo>
                  <a:lnTo>
                    <a:pt x="4458170" y="2324"/>
                  </a:lnTo>
                  <a:lnTo>
                    <a:pt x="4457712" y="3441"/>
                  </a:lnTo>
                  <a:lnTo>
                    <a:pt x="4457712" y="6070"/>
                  </a:lnTo>
                  <a:lnTo>
                    <a:pt x="4458170" y="7200"/>
                  </a:lnTo>
                  <a:lnTo>
                    <a:pt x="4460037" y="9055"/>
                  </a:lnTo>
                  <a:lnTo>
                    <a:pt x="4461154" y="9525"/>
                  </a:lnTo>
                  <a:lnTo>
                    <a:pt x="4473308" y="9525"/>
                  </a:lnTo>
                  <a:lnTo>
                    <a:pt x="4474438" y="9055"/>
                  </a:lnTo>
                  <a:lnTo>
                    <a:pt x="4476293" y="7200"/>
                  </a:lnTo>
                  <a:lnTo>
                    <a:pt x="4476762" y="6070"/>
                  </a:lnTo>
                  <a:lnTo>
                    <a:pt x="4476762" y="3441"/>
                  </a:lnTo>
                  <a:close/>
                </a:path>
                <a:path w="5163185" h="2891790">
                  <a:moveTo>
                    <a:pt x="4533912" y="2885338"/>
                  </a:moveTo>
                  <a:lnTo>
                    <a:pt x="4533443" y="2884208"/>
                  </a:lnTo>
                  <a:lnTo>
                    <a:pt x="4531588" y="2882354"/>
                  </a:lnTo>
                  <a:lnTo>
                    <a:pt x="4530458" y="2881884"/>
                  </a:lnTo>
                  <a:lnTo>
                    <a:pt x="4518304" y="2881884"/>
                  </a:lnTo>
                  <a:lnTo>
                    <a:pt x="4517187" y="2882354"/>
                  </a:lnTo>
                  <a:lnTo>
                    <a:pt x="4515320" y="2884208"/>
                  </a:lnTo>
                  <a:lnTo>
                    <a:pt x="4514862" y="2885338"/>
                  </a:lnTo>
                  <a:lnTo>
                    <a:pt x="4514862" y="2887967"/>
                  </a:lnTo>
                  <a:lnTo>
                    <a:pt x="4515320" y="2889085"/>
                  </a:lnTo>
                  <a:lnTo>
                    <a:pt x="4517187" y="2890939"/>
                  </a:lnTo>
                  <a:lnTo>
                    <a:pt x="4518304" y="2891409"/>
                  </a:lnTo>
                  <a:lnTo>
                    <a:pt x="4530458" y="2891409"/>
                  </a:lnTo>
                  <a:lnTo>
                    <a:pt x="4531588" y="2890939"/>
                  </a:lnTo>
                  <a:lnTo>
                    <a:pt x="4533443" y="2889085"/>
                  </a:lnTo>
                  <a:lnTo>
                    <a:pt x="4533912" y="2887967"/>
                  </a:lnTo>
                  <a:lnTo>
                    <a:pt x="4533912" y="2885338"/>
                  </a:lnTo>
                  <a:close/>
                </a:path>
                <a:path w="5163185" h="2891790">
                  <a:moveTo>
                    <a:pt x="4533912" y="2164842"/>
                  </a:moveTo>
                  <a:lnTo>
                    <a:pt x="4533443" y="2163724"/>
                  </a:lnTo>
                  <a:lnTo>
                    <a:pt x="4531588" y="2161870"/>
                  </a:lnTo>
                  <a:lnTo>
                    <a:pt x="4530458" y="2161400"/>
                  </a:lnTo>
                  <a:lnTo>
                    <a:pt x="4518304" y="2161400"/>
                  </a:lnTo>
                  <a:lnTo>
                    <a:pt x="4517187" y="2161870"/>
                  </a:lnTo>
                  <a:lnTo>
                    <a:pt x="4515320" y="2163724"/>
                  </a:lnTo>
                  <a:lnTo>
                    <a:pt x="4514862" y="2164842"/>
                  </a:lnTo>
                  <a:lnTo>
                    <a:pt x="4514862" y="2167471"/>
                  </a:lnTo>
                  <a:lnTo>
                    <a:pt x="4515320" y="2168601"/>
                  </a:lnTo>
                  <a:lnTo>
                    <a:pt x="4517187" y="2170455"/>
                  </a:lnTo>
                  <a:lnTo>
                    <a:pt x="4518304" y="2170925"/>
                  </a:lnTo>
                  <a:lnTo>
                    <a:pt x="4530458" y="2170925"/>
                  </a:lnTo>
                  <a:lnTo>
                    <a:pt x="4531588" y="2170455"/>
                  </a:lnTo>
                  <a:lnTo>
                    <a:pt x="4533443" y="2168601"/>
                  </a:lnTo>
                  <a:lnTo>
                    <a:pt x="4533912" y="2167471"/>
                  </a:lnTo>
                  <a:lnTo>
                    <a:pt x="4533912" y="2164842"/>
                  </a:lnTo>
                  <a:close/>
                </a:path>
                <a:path w="5163185" h="2891790">
                  <a:moveTo>
                    <a:pt x="4533912" y="1444396"/>
                  </a:moveTo>
                  <a:lnTo>
                    <a:pt x="4533443" y="1443266"/>
                  </a:lnTo>
                  <a:lnTo>
                    <a:pt x="4531588" y="1441411"/>
                  </a:lnTo>
                  <a:lnTo>
                    <a:pt x="4530458" y="1440942"/>
                  </a:lnTo>
                  <a:lnTo>
                    <a:pt x="4518304" y="1440942"/>
                  </a:lnTo>
                  <a:lnTo>
                    <a:pt x="4517187" y="1441411"/>
                  </a:lnTo>
                  <a:lnTo>
                    <a:pt x="4515320" y="1443266"/>
                  </a:lnTo>
                  <a:lnTo>
                    <a:pt x="4514862" y="1444396"/>
                  </a:lnTo>
                  <a:lnTo>
                    <a:pt x="4514862" y="1447025"/>
                  </a:lnTo>
                  <a:lnTo>
                    <a:pt x="4515320" y="1448142"/>
                  </a:lnTo>
                  <a:lnTo>
                    <a:pt x="4517187" y="1449997"/>
                  </a:lnTo>
                  <a:lnTo>
                    <a:pt x="4518304" y="1450467"/>
                  </a:lnTo>
                  <a:lnTo>
                    <a:pt x="4530458" y="1450467"/>
                  </a:lnTo>
                  <a:lnTo>
                    <a:pt x="4531588" y="1449997"/>
                  </a:lnTo>
                  <a:lnTo>
                    <a:pt x="4533443" y="1448142"/>
                  </a:lnTo>
                  <a:lnTo>
                    <a:pt x="4533912" y="1447025"/>
                  </a:lnTo>
                  <a:lnTo>
                    <a:pt x="4533912" y="1444396"/>
                  </a:lnTo>
                  <a:close/>
                </a:path>
                <a:path w="5163185" h="2891790">
                  <a:moveTo>
                    <a:pt x="4533912" y="723900"/>
                  </a:moveTo>
                  <a:lnTo>
                    <a:pt x="4533443" y="722782"/>
                  </a:lnTo>
                  <a:lnTo>
                    <a:pt x="4531588" y="720928"/>
                  </a:lnTo>
                  <a:lnTo>
                    <a:pt x="4530458" y="720458"/>
                  </a:lnTo>
                  <a:lnTo>
                    <a:pt x="4518304" y="720458"/>
                  </a:lnTo>
                  <a:lnTo>
                    <a:pt x="4517187" y="720928"/>
                  </a:lnTo>
                  <a:lnTo>
                    <a:pt x="4515320" y="722782"/>
                  </a:lnTo>
                  <a:lnTo>
                    <a:pt x="4514862" y="723900"/>
                  </a:lnTo>
                  <a:lnTo>
                    <a:pt x="4514862" y="726528"/>
                  </a:lnTo>
                  <a:lnTo>
                    <a:pt x="4515320" y="727659"/>
                  </a:lnTo>
                  <a:lnTo>
                    <a:pt x="4517187" y="729513"/>
                  </a:lnTo>
                  <a:lnTo>
                    <a:pt x="4518304" y="729983"/>
                  </a:lnTo>
                  <a:lnTo>
                    <a:pt x="4530458" y="729983"/>
                  </a:lnTo>
                  <a:lnTo>
                    <a:pt x="4531588" y="729513"/>
                  </a:lnTo>
                  <a:lnTo>
                    <a:pt x="4533443" y="727659"/>
                  </a:lnTo>
                  <a:lnTo>
                    <a:pt x="4533912" y="726528"/>
                  </a:lnTo>
                  <a:lnTo>
                    <a:pt x="4533912" y="723900"/>
                  </a:lnTo>
                  <a:close/>
                </a:path>
                <a:path w="5163185" h="2891790">
                  <a:moveTo>
                    <a:pt x="4533912" y="3441"/>
                  </a:moveTo>
                  <a:lnTo>
                    <a:pt x="4533443" y="2324"/>
                  </a:lnTo>
                  <a:lnTo>
                    <a:pt x="4531588" y="457"/>
                  </a:lnTo>
                  <a:lnTo>
                    <a:pt x="4530458" y="0"/>
                  </a:lnTo>
                  <a:lnTo>
                    <a:pt x="4518304" y="0"/>
                  </a:lnTo>
                  <a:lnTo>
                    <a:pt x="4517187" y="457"/>
                  </a:lnTo>
                  <a:lnTo>
                    <a:pt x="4515320" y="2324"/>
                  </a:lnTo>
                  <a:lnTo>
                    <a:pt x="4514862" y="3441"/>
                  </a:lnTo>
                  <a:lnTo>
                    <a:pt x="4514862" y="6070"/>
                  </a:lnTo>
                  <a:lnTo>
                    <a:pt x="4515320" y="7200"/>
                  </a:lnTo>
                  <a:lnTo>
                    <a:pt x="4517187" y="9055"/>
                  </a:lnTo>
                  <a:lnTo>
                    <a:pt x="4518304" y="9525"/>
                  </a:lnTo>
                  <a:lnTo>
                    <a:pt x="4530458" y="9525"/>
                  </a:lnTo>
                  <a:lnTo>
                    <a:pt x="4531588" y="9055"/>
                  </a:lnTo>
                  <a:lnTo>
                    <a:pt x="4533443" y="7200"/>
                  </a:lnTo>
                  <a:lnTo>
                    <a:pt x="4533912" y="6070"/>
                  </a:lnTo>
                  <a:lnTo>
                    <a:pt x="4533912" y="3441"/>
                  </a:lnTo>
                  <a:close/>
                </a:path>
                <a:path w="5163185" h="2891790">
                  <a:moveTo>
                    <a:pt x="4591062" y="2885338"/>
                  </a:moveTo>
                  <a:lnTo>
                    <a:pt x="4590593" y="2884208"/>
                  </a:lnTo>
                  <a:lnTo>
                    <a:pt x="4588738" y="2882354"/>
                  </a:lnTo>
                  <a:lnTo>
                    <a:pt x="4587608" y="2881884"/>
                  </a:lnTo>
                  <a:lnTo>
                    <a:pt x="4575454" y="2881884"/>
                  </a:lnTo>
                  <a:lnTo>
                    <a:pt x="4574337" y="2882354"/>
                  </a:lnTo>
                  <a:lnTo>
                    <a:pt x="4572470" y="2884208"/>
                  </a:lnTo>
                  <a:lnTo>
                    <a:pt x="4572012" y="2885338"/>
                  </a:lnTo>
                  <a:lnTo>
                    <a:pt x="4572012" y="2887967"/>
                  </a:lnTo>
                  <a:lnTo>
                    <a:pt x="4572470" y="2889085"/>
                  </a:lnTo>
                  <a:lnTo>
                    <a:pt x="4574337" y="2890939"/>
                  </a:lnTo>
                  <a:lnTo>
                    <a:pt x="4575454" y="2891409"/>
                  </a:lnTo>
                  <a:lnTo>
                    <a:pt x="4587608" y="2891409"/>
                  </a:lnTo>
                  <a:lnTo>
                    <a:pt x="4588738" y="2890939"/>
                  </a:lnTo>
                  <a:lnTo>
                    <a:pt x="4590593" y="2889085"/>
                  </a:lnTo>
                  <a:lnTo>
                    <a:pt x="4591062" y="2887967"/>
                  </a:lnTo>
                  <a:lnTo>
                    <a:pt x="4591062" y="2885338"/>
                  </a:lnTo>
                  <a:close/>
                </a:path>
                <a:path w="5163185" h="2891790">
                  <a:moveTo>
                    <a:pt x="4591062" y="2164842"/>
                  </a:moveTo>
                  <a:lnTo>
                    <a:pt x="4590593" y="2163724"/>
                  </a:lnTo>
                  <a:lnTo>
                    <a:pt x="4588738" y="2161870"/>
                  </a:lnTo>
                  <a:lnTo>
                    <a:pt x="4587608" y="2161400"/>
                  </a:lnTo>
                  <a:lnTo>
                    <a:pt x="4575454" y="2161400"/>
                  </a:lnTo>
                  <a:lnTo>
                    <a:pt x="4574337" y="2161870"/>
                  </a:lnTo>
                  <a:lnTo>
                    <a:pt x="4572470" y="2163724"/>
                  </a:lnTo>
                  <a:lnTo>
                    <a:pt x="4572012" y="2164842"/>
                  </a:lnTo>
                  <a:lnTo>
                    <a:pt x="4572012" y="2167471"/>
                  </a:lnTo>
                  <a:lnTo>
                    <a:pt x="4572470" y="2168601"/>
                  </a:lnTo>
                  <a:lnTo>
                    <a:pt x="4574337" y="2170455"/>
                  </a:lnTo>
                  <a:lnTo>
                    <a:pt x="4575454" y="2170925"/>
                  </a:lnTo>
                  <a:lnTo>
                    <a:pt x="4587608" y="2170925"/>
                  </a:lnTo>
                  <a:lnTo>
                    <a:pt x="4588738" y="2170455"/>
                  </a:lnTo>
                  <a:lnTo>
                    <a:pt x="4590593" y="2168601"/>
                  </a:lnTo>
                  <a:lnTo>
                    <a:pt x="4591062" y="2167471"/>
                  </a:lnTo>
                  <a:lnTo>
                    <a:pt x="4591062" y="2164842"/>
                  </a:lnTo>
                  <a:close/>
                </a:path>
                <a:path w="5163185" h="2891790">
                  <a:moveTo>
                    <a:pt x="4591062" y="1444396"/>
                  </a:moveTo>
                  <a:lnTo>
                    <a:pt x="4590593" y="1443266"/>
                  </a:lnTo>
                  <a:lnTo>
                    <a:pt x="4588738" y="1441411"/>
                  </a:lnTo>
                  <a:lnTo>
                    <a:pt x="4587608" y="1440942"/>
                  </a:lnTo>
                  <a:lnTo>
                    <a:pt x="4575454" y="1440942"/>
                  </a:lnTo>
                  <a:lnTo>
                    <a:pt x="4574337" y="1441411"/>
                  </a:lnTo>
                  <a:lnTo>
                    <a:pt x="4572470" y="1443266"/>
                  </a:lnTo>
                  <a:lnTo>
                    <a:pt x="4572012" y="1444396"/>
                  </a:lnTo>
                  <a:lnTo>
                    <a:pt x="4572012" y="1447025"/>
                  </a:lnTo>
                  <a:lnTo>
                    <a:pt x="4572470" y="1448142"/>
                  </a:lnTo>
                  <a:lnTo>
                    <a:pt x="4574337" y="1449997"/>
                  </a:lnTo>
                  <a:lnTo>
                    <a:pt x="4575454" y="1450467"/>
                  </a:lnTo>
                  <a:lnTo>
                    <a:pt x="4587608" y="1450467"/>
                  </a:lnTo>
                  <a:lnTo>
                    <a:pt x="4588738" y="1449997"/>
                  </a:lnTo>
                  <a:lnTo>
                    <a:pt x="4590593" y="1448142"/>
                  </a:lnTo>
                  <a:lnTo>
                    <a:pt x="4591062" y="1447025"/>
                  </a:lnTo>
                  <a:lnTo>
                    <a:pt x="4591062" y="1444396"/>
                  </a:lnTo>
                  <a:close/>
                </a:path>
                <a:path w="5163185" h="2891790">
                  <a:moveTo>
                    <a:pt x="4591062" y="723900"/>
                  </a:moveTo>
                  <a:lnTo>
                    <a:pt x="4590593" y="722782"/>
                  </a:lnTo>
                  <a:lnTo>
                    <a:pt x="4588738" y="720928"/>
                  </a:lnTo>
                  <a:lnTo>
                    <a:pt x="4587608" y="720458"/>
                  </a:lnTo>
                  <a:lnTo>
                    <a:pt x="4575454" y="720458"/>
                  </a:lnTo>
                  <a:lnTo>
                    <a:pt x="4574337" y="720928"/>
                  </a:lnTo>
                  <a:lnTo>
                    <a:pt x="4572470" y="722782"/>
                  </a:lnTo>
                  <a:lnTo>
                    <a:pt x="4572012" y="723900"/>
                  </a:lnTo>
                  <a:lnTo>
                    <a:pt x="4572012" y="726528"/>
                  </a:lnTo>
                  <a:lnTo>
                    <a:pt x="4572470" y="727659"/>
                  </a:lnTo>
                  <a:lnTo>
                    <a:pt x="4574337" y="729513"/>
                  </a:lnTo>
                  <a:lnTo>
                    <a:pt x="4575454" y="729983"/>
                  </a:lnTo>
                  <a:lnTo>
                    <a:pt x="4587608" y="729983"/>
                  </a:lnTo>
                  <a:lnTo>
                    <a:pt x="4588738" y="729513"/>
                  </a:lnTo>
                  <a:lnTo>
                    <a:pt x="4590593" y="727659"/>
                  </a:lnTo>
                  <a:lnTo>
                    <a:pt x="4591062" y="726528"/>
                  </a:lnTo>
                  <a:lnTo>
                    <a:pt x="4591062" y="723900"/>
                  </a:lnTo>
                  <a:close/>
                </a:path>
                <a:path w="5163185" h="2891790">
                  <a:moveTo>
                    <a:pt x="4591062" y="3441"/>
                  </a:moveTo>
                  <a:lnTo>
                    <a:pt x="4590593" y="2324"/>
                  </a:lnTo>
                  <a:lnTo>
                    <a:pt x="4588738" y="457"/>
                  </a:lnTo>
                  <a:lnTo>
                    <a:pt x="4587608" y="0"/>
                  </a:lnTo>
                  <a:lnTo>
                    <a:pt x="4575454" y="0"/>
                  </a:lnTo>
                  <a:lnTo>
                    <a:pt x="4574337" y="457"/>
                  </a:lnTo>
                  <a:lnTo>
                    <a:pt x="4572470" y="2324"/>
                  </a:lnTo>
                  <a:lnTo>
                    <a:pt x="4572012" y="3441"/>
                  </a:lnTo>
                  <a:lnTo>
                    <a:pt x="4572012" y="6070"/>
                  </a:lnTo>
                  <a:lnTo>
                    <a:pt x="4572470" y="7200"/>
                  </a:lnTo>
                  <a:lnTo>
                    <a:pt x="4574337" y="9055"/>
                  </a:lnTo>
                  <a:lnTo>
                    <a:pt x="4575454" y="9525"/>
                  </a:lnTo>
                  <a:lnTo>
                    <a:pt x="4587608" y="9525"/>
                  </a:lnTo>
                  <a:lnTo>
                    <a:pt x="4588738" y="9055"/>
                  </a:lnTo>
                  <a:lnTo>
                    <a:pt x="4590593" y="7200"/>
                  </a:lnTo>
                  <a:lnTo>
                    <a:pt x="4591062" y="6070"/>
                  </a:lnTo>
                  <a:lnTo>
                    <a:pt x="4591062" y="3441"/>
                  </a:lnTo>
                  <a:close/>
                </a:path>
                <a:path w="5163185" h="2891790">
                  <a:moveTo>
                    <a:pt x="4648212" y="2885338"/>
                  </a:moveTo>
                  <a:lnTo>
                    <a:pt x="4647743" y="2884208"/>
                  </a:lnTo>
                  <a:lnTo>
                    <a:pt x="4645888" y="2882354"/>
                  </a:lnTo>
                  <a:lnTo>
                    <a:pt x="4644758" y="2881884"/>
                  </a:lnTo>
                  <a:lnTo>
                    <a:pt x="4632604" y="2881884"/>
                  </a:lnTo>
                  <a:lnTo>
                    <a:pt x="4631487" y="2882354"/>
                  </a:lnTo>
                  <a:lnTo>
                    <a:pt x="4629620" y="2884208"/>
                  </a:lnTo>
                  <a:lnTo>
                    <a:pt x="4629162" y="2885338"/>
                  </a:lnTo>
                  <a:lnTo>
                    <a:pt x="4629162" y="2887967"/>
                  </a:lnTo>
                  <a:lnTo>
                    <a:pt x="4629620" y="2889085"/>
                  </a:lnTo>
                  <a:lnTo>
                    <a:pt x="4631487" y="2890939"/>
                  </a:lnTo>
                  <a:lnTo>
                    <a:pt x="4632604" y="2891409"/>
                  </a:lnTo>
                  <a:lnTo>
                    <a:pt x="4644758" y="2891409"/>
                  </a:lnTo>
                  <a:lnTo>
                    <a:pt x="4645888" y="2890939"/>
                  </a:lnTo>
                  <a:lnTo>
                    <a:pt x="4647743" y="2889085"/>
                  </a:lnTo>
                  <a:lnTo>
                    <a:pt x="4648212" y="2887967"/>
                  </a:lnTo>
                  <a:lnTo>
                    <a:pt x="4648212" y="2885338"/>
                  </a:lnTo>
                  <a:close/>
                </a:path>
                <a:path w="5163185" h="2891790">
                  <a:moveTo>
                    <a:pt x="4648212" y="2164842"/>
                  </a:moveTo>
                  <a:lnTo>
                    <a:pt x="4647743" y="2163724"/>
                  </a:lnTo>
                  <a:lnTo>
                    <a:pt x="4645888" y="2161870"/>
                  </a:lnTo>
                  <a:lnTo>
                    <a:pt x="4644758" y="2161400"/>
                  </a:lnTo>
                  <a:lnTo>
                    <a:pt x="4632604" y="2161400"/>
                  </a:lnTo>
                  <a:lnTo>
                    <a:pt x="4631487" y="2161870"/>
                  </a:lnTo>
                  <a:lnTo>
                    <a:pt x="4629620" y="2163724"/>
                  </a:lnTo>
                  <a:lnTo>
                    <a:pt x="4629162" y="2164842"/>
                  </a:lnTo>
                  <a:lnTo>
                    <a:pt x="4629162" y="2167471"/>
                  </a:lnTo>
                  <a:lnTo>
                    <a:pt x="4629620" y="2168601"/>
                  </a:lnTo>
                  <a:lnTo>
                    <a:pt x="4631487" y="2170455"/>
                  </a:lnTo>
                  <a:lnTo>
                    <a:pt x="4632604" y="2170925"/>
                  </a:lnTo>
                  <a:lnTo>
                    <a:pt x="4644758" y="2170925"/>
                  </a:lnTo>
                  <a:lnTo>
                    <a:pt x="4645888" y="2170455"/>
                  </a:lnTo>
                  <a:lnTo>
                    <a:pt x="4647743" y="2168601"/>
                  </a:lnTo>
                  <a:lnTo>
                    <a:pt x="4648212" y="2167471"/>
                  </a:lnTo>
                  <a:lnTo>
                    <a:pt x="4648212" y="2164842"/>
                  </a:lnTo>
                  <a:close/>
                </a:path>
                <a:path w="5163185" h="2891790">
                  <a:moveTo>
                    <a:pt x="4648212" y="1444396"/>
                  </a:moveTo>
                  <a:lnTo>
                    <a:pt x="4647743" y="1443266"/>
                  </a:lnTo>
                  <a:lnTo>
                    <a:pt x="4645888" y="1441411"/>
                  </a:lnTo>
                  <a:lnTo>
                    <a:pt x="4644758" y="1440942"/>
                  </a:lnTo>
                  <a:lnTo>
                    <a:pt x="4632604" y="1440942"/>
                  </a:lnTo>
                  <a:lnTo>
                    <a:pt x="4631487" y="1441411"/>
                  </a:lnTo>
                  <a:lnTo>
                    <a:pt x="4629620" y="1443266"/>
                  </a:lnTo>
                  <a:lnTo>
                    <a:pt x="4629162" y="1444396"/>
                  </a:lnTo>
                  <a:lnTo>
                    <a:pt x="4629162" y="1447025"/>
                  </a:lnTo>
                  <a:lnTo>
                    <a:pt x="4629620" y="1448142"/>
                  </a:lnTo>
                  <a:lnTo>
                    <a:pt x="4631487" y="1449997"/>
                  </a:lnTo>
                  <a:lnTo>
                    <a:pt x="4632604" y="1450467"/>
                  </a:lnTo>
                  <a:lnTo>
                    <a:pt x="4644758" y="1450467"/>
                  </a:lnTo>
                  <a:lnTo>
                    <a:pt x="4645888" y="1449997"/>
                  </a:lnTo>
                  <a:lnTo>
                    <a:pt x="4647743" y="1448142"/>
                  </a:lnTo>
                  <a:lnTo>
                    <a:pt x="4648212" y="1447025"/>
                  </a:lnTo>
                  <a:lnTo>
                    <a:pt x="4648212" y="1444396"/>
                  </a:lnTo>
                  <a:close/>
                </a:path>
                <a:path w="5163185" h="2891790">
                  <a:moveTo>
                    <a:pt x="4648212" y="723900"/>
                  </a:moveTo>
                  <a:lnTo>
                    <a:pt x="4647743" y="722782"/>
                  </a:lnTo>
                  <a:lnTo>
                    <a:pt x="4645888" y="720928"/>
                  </a:lnTo>
                  <a:lnTo>
                    <a:pt x="4644758" y="720458"/>
                  </a:lnTo>
                  <a:lnTo>
                    <a:pt x="4632604" y="720458"/>
                  </a:lnTo>
                  <a:lnTo>
                    <a:pt x="4631487" y="720928"/>
                  </a:lnTo>
                  <a:lnTo>
                    <a:pt x="4629620" y="722782"/>
                  </a:lnTo>
                  <a:lnTo>
                    <a:pt x="4629162" y="723900"/>
                  </a:lnTo>
                  <a:lnTo>
                    <a:pt x="4629162" y="726528"/>
                  </a:lnTo>
                  <a:lnTo>
                    <a:pt x="4629620" y="727659"/>
                  </a:lnTo>
                  <a:lnTo>
                    <a:pt x="4631487" y="729513"/>
                  </a:lnTo>
                  <a:lnTo>
                    <a:pt x="4632604" y="729983"/>
                  </a:lnTo>
                  <a:lnTo>
                    <a:pt x="4644758" y="729983"/>
                  </a:lnTo>
                  <a:lnTo>
                    <a:pt x="4645888" y="729513"/>
                  </a:lnTo>
                  <a:lnTo>
                    <a:pt x="4647743" y="727659"/>
                  </a:lnTo>
                  <a:lnTo>
                    <a:pt x="4648212" y="726528"/>
                  </a:lnTo>
                  <a:lnTo>
                    <a:pt x="4648212" y="723900"/>
                  </a:lnTo>
                  <a:close/>
                </a:path>
                <a:path w="5163185" h="2891790">
                  <a:moveTo>
                    <a:pt x="4648212" y="3441"/>
                  </a:moveTo>
                  <a:lnTo>
                    <a:pt x="4647743" y="2324"/>
                  </a:lnTo>
                  <a:lnTo>
                    <a:pt x="4645888" y="457"/>
                  </a:lnTo>
                  <a:lnTo>
                    <a:pt x="4644758" y="0"/>
                  </a:lnTo>
                  <a:lnTo>
                    <a:pt x="4632604" y="0"/>
                  </a:lnTo>
                  <a:lnTo>
                    <a:pt x="4631487" y="457"/>
                  </a:lnTo>
                  <a:lnTo>
                    <a:pt x="4629620" y="2324"/>
                  </a:lnTo>
                  <a:lnTo>
                    <a:pt x="4629162" y="3441"/>
                  </a:lnTo>
                  <a:lnTo>
                    <a:pt x="4629162" y="6070"/>
                  </a:lnTo>
                  <a:lnTo>
                    <a:pt x="4629620" y="7200"/>
                  </a:lnTo>
                  <a:lnTo>
                    <a:pt x="4631487" y="9055"/>
                  </a:lnTo>
                  <a:lnTo>
                    <a:pt x="4632604" y="9525"/>
                  </a:lnTo>
                  <a:lnTo>
                    <a:pt x="4644758" y="9525"/>
                  </a:lnTo>
                  <a:lnTo>
                    <a:pt x="4645888" y="9055"/>
                  </a:lnTo>
                  <a:lnTo>
                    <a:pt x="4647743" y="7200"/>
                  </a:lnTo>
                  <a:lnTo>
                    <a:pt x="4648212" y="6070"/>
                  </a:lnTo>
                  <a:lnTo>
                    <a:pt x="4648212" y="3441"/>
                  </a:lnTo>
                  <a:close/>
                </a:path>
                <a:path w="5163185" h="2891790">
                  <a:moveTo>
                    <a:pt x="4705362" y="2885338"/>
                  </a:moveTo>
                  <a:lnTo>
                    <a:pt x="4704893" y="2884208"/>
                  </a:lnTo>
                  <a:lnTo>
                    <a:pt x="4703038" y="2882354"/>
                  </a:lnTo>
                  <a:lnTo>
                    <a:pt x="4701908" y="2881884"/>
                  </a:lnTo>
                  <a:lnTo>
                    <a:pt x="4689754" y="2881884"/>
                  </a:lnTo>
                  <a:lnTo>
                    <a:pt x="4688637" y="2882354"/>
                  </a:lnTo>
                  <a:lnTo>
                    <a:pt x="4686770" y="2884208"/>
                  </a:lnTo>
                  <a:lnTo>
                    <a:pt x="4686312" y="2885338"/>
                  </a:lnTo>
                  <a:lnTo>
                    <a:pt x="4686312" y="2887967"/>
                  </a:lnTo>
                  <a:lnTo>
                    <a:pt x="4686770" y="2889085"/>
                  </a:lnTo>
                  <a:lnTo>
                    <a:pt x="4688637" y="2890939"/>
                  </a:lnTo>
                  <a:lnTo>
                    <a:pt x="4689754" y="2891409"/>
                  </a:lnTo>
                  <a:lnTo>
                    <a:pt x="4701908" y="2891409"/>
                  </a:lnTo>
                  <a:lnTo>
                    <a:pt x="4703038" y="2890939"/>
                  </a:lnTo>
                  <a:lnTo>
                    <a:pt x="4704893" y="2889085"/>
                  </a:lnTo>
                  <a:lnTo>
                    <a:pt x="4705362" y="2887967"/>
                  </a:lnTo>
                  <a:lnTo>
                    <a:pt x="4705362" y="2885338"/>
                  </a:lnTo>
                  <a:close/>
                </a:path>
                <a:path w="5163185" h="2891790">
                  <a:moveTo>
                    <a:pt x="4705362" y="2164842"/>
                  </a:moveTo>
                  <a:lnTo>
                    <a:pt x="4704893" y="2163724"/>
                  </a:lnTo>
                  <a:lnTo>
                    <a:pt x="4703038" y="2161870"/>
                  </a:lnTo>
                  <a:lnTo>
                    <a:pt x="4701908" y="2161400"/>
                  </a:lnTo>
                  <a:lnTo>
                    <a:pt x="4689754" y="2161400"/>
                  </a:lnTo>
                  <a:lnTo>
                    <a:pt x="4688637" y="2161870"/>
                  </a:lnTo>
                  <a:lnTo>
                    <a:pt x="4686770" y="2163724"/>
                  </a:lnTo>
                  <a:lnTo>
                    <a:pt x="4686312" y="2164842"/>
                  </a:lnTo>
                  <a:lnTo>
                    <a:pt x="4686312" y="2167471"/>
                  </a:lnTo>
                  <a:lnTo>
                    <a:pt x="4686770" y="2168601"/>
                  </a:lnTo>
                  <a:lnTo>
                    <a:pt x="4688637" y="2170455"/>
                  </a:lnTo>
                  <a:lnTo>
                    <a:pt x="4689754" y="2170925"/>
                  </a:lnTo>
                  <a:lnTo>
                    <a:pt x="4701908" y="2170925"/>
                  </a:lnTo>
                  <a:lnTo>
                    <a:pt x="4703038" y="2170455"/>
                  </a:lnTo>
                  <a:lnTo>
                    <a:pt x="4704893" y="2168601"/>
                  </a:lnTo>
                  <a:lnTo>
                    <a:pt x="4705362" y="2167471"/>
                  </a:lnTo>
                  <a:lnTo>
                    <a:pt x="4705362" y="2164842"/>
                  </a:lnTo>
                  <a:close/>
                </a:path>
                <a:path w="5163185" h="2891790">
                  <a:moveTo>
                    <a:pt x="4705362" y="1444396"/>
                  </a:moveTo>
                  <a:lnTo>
                    <a:pt x="4704893" y="1443266"/>
                  </a:lnTo>
                  <a:lnTo>
                    <a:pt x="4703038" y="1441411"/>
                  </a:lnTo>
                  <a:lnTo>
                    <a:pt x="4701908" y="1440942"/>
                  </a:lnTo>
                  <a:lnTo>
                    <a:pt x="4689754" y="1440942"/>
                  </a:lnTo>
                  <a:lnTo>
                    <a:pt x="4688637" y="1441411"/>
                  </a:lnTo>
                  <a:lnTo>
                    <a:pt x="4686770" y="1443266"/>
                  </a:lnTo>
                  <a:lnTo>
                    <a:pt x="4686312" y="1444396"/>
                  </a:lnTo>
                  <a:lnTo>
                    <a:pt x="4686312" y="1447025"/>
                  </a:lnTo>
                  <a:lnTo>
                    <a:pt x="4686770" y="1448142"/>
                  </a:lnTo>
                  <a:lnTo>
                    <a:pt x="4688637" y="1449997"/>
                  </a:lnTo>
                  <a:lnTo>
                    <a:pt x="4689754" y="1450467"/>
                  </a:lnTo>
                  <a:lnTo>
                    <a:pt x="4701908" y="1450467"/>
                  </a:lnTo>
                  <a:lnTo>
                    <a:pt x="4703038" y="1449997"/>
                  </a:lnTo>
                  <a:lnTo>
                    <a:pt x="4704893" y="1448142"/>
                  </a:lnTo>
                  <a:lnTo>
                    <a:pt x="4705362" y="1447025"/>
                  </a:lnTo>
                  <a:lnTo>
                    <a:pt x="4705362" y="1444396"/>
                  </a:lnTo>
                  <a:close/>
                </a:path>
                <a:path w="5163185" h="2891790">
                  <a:moveTo>
                    <a:pt x="4705362" y="723900"/>
                  </a:moveTo>
                  <a:lnTo>
                    <a:pt x="4704893" y="722782"/>
                  </a:lnTo>
                  <a:lnTo>
                    <a:pt x="4703038" y="720928"/>
                  </a:lnTo>
                  <a:lnTo>
                    <a:pt x="4701908" y="720458"/>
                  </a:lnTo>
                  <a:lnTo>
                    <a:pt x="4689754" y="720458"/>
                  </a:lnTo>
                  <a:lnTo>
                    <a:pt x="4688637" y="720928"/>
                  </a:lnTo>
                  <a:lnTo>
                    <a:pt x="4686770" y="722782"/>
                  </a:lnTo>
                  <a:lnTo>
                    <a:pt x="4686312" y="723900"/>
                  </a:lnTo>
                  <a:lnTo>
                    <a:pt x="4686312" y="726528"/>
                  </a:lnTo>
                  <a:lnTo>
                    <a:pt x="4686770" y="727659"/>
                  </a:lnTo>
                  <a:lnTo>
                    <a:pt x="4688637" y="729513"/>
                  </a:lnTo>
                  <a:lnTo>
                    <a:pt x="4689754" y="729983"/>
                  </a:lnTo>
                  <a:lnTo>
                    <a:pt x="4701908" y="729983"/>
                  </a:lnTo>
                  <a:lnTo>
                    <a:pt x="4703038" y="729513"/>
                  </a:lnTo>
                  <a:lnTo>
                    <a:pt x="4704893" y="727659"/>
                  </a:lnTo>
                  <a:lnTo>
                    <a:pt x="4705362" y="726528"/>
                  </a:lnTo>
                  <a:lnTo>
                    <a:pt x="4705362" y="723900"/>
                  </a:lnTo>
                  <a:close/>
                </a:path>
                <a:path w="5163185" h="2891790">
                  <a:moveTo>
                    <a:pt x="4705362" y="3441"/>
                  </a:moveTo>
                  <a:lnTo>
                    <a:pt x="4704893" y="2324"/>
                  </a:lnTo>
                  <a:lnTo>
                    <a:pt x="4703038" y="457"/>
                  </a:lnTo>
                  <a:lnTo>
                    <a:pt x="4701908" y="0"/>
                  </a:lnTo>
                  <a:lnTo>
                    <a:pt x="4689754" y="0"/>
                  </a:lnTo>
                  <a:lnTo>
                    <a:pt x="4688637" y="457"/>
                  </a:lnTo>
                  <a:lnTo>
                    <a:pt x="4686770" y="2324"/>
                  </a:lnTo>
                  <a:lnTo>
                    <a:pt x="4686312" y="3441"/>
                  </a:lnTo>
                  <a:lnTo>
                    <a:pt x="4686312" y="6070"/>
                  </a:lnTo>
                  <a:lnTo>
                    <a:pt x="4686770" y="7200"/>
                  </a:lnTo>
                  <a:lnTo>
                    <a:pt x="4688637" y="9055"/>
                  </a:lnTo>
                  <a:lnTo>
                    <a:pt x="4689754" y="9525"/>
                  </a:lnTo>
                  <a:lnTo>
                    <a:pt x="4701908" y="9525"/>
                  </a:lnTo>
                  <a:lnTo>
                    <a:pt x="4703038" y="9055"/>
                  </a:lnTo>
                  <a:lnTo>
                    <a:pt x="4704893" y="7200"/>
                  </a:lnTo>
                  <a:lnTo>
                    <a:pt x="4705362" y="6070"/>
                  </a:lnTo>
                  <a:lnTo>
                    <a:pt x="4705362" y="3441"/>
                  </a:lnTo>
                  <a:close/>
                </a:path>
                <a:path w="5163185" h="2891790">
                  <a:moveTo>
                    <a:pt x="4762512" y="2885338"/>
                  </a:moveTo>
                  <a:lnTo>
                    <a:pt x="4762043" y="2884208"/>
                  </a:lnTo>
                  <a:lnTo>
                    <a:pt x="4760188" y="2882354"/>
                  </a:lnTo>
                  <a:lnTo>
                    <a:pt x="4759058" y="2881884"/>
                  </a:lnTo>
                  <a:lnTo>
                    <a:pt x="4746904" y="2881884"/>
                  </a:lnTo>
                  <a:lnTo>
                    <a:pt x="4745787" y="2882354"/>
                  </a:lnTo>
                  <a:lnTo>
                    <a:pt x="4743920" y="2884208"/>
                  </a:lnTo>
                  <a:lnTo>
                    <a:pt x="4743462" y="2885338"/>
                  </a:lnTo>
                  <a:lnTo>
                    <a:pt x="4743462" y="2887967"/>
                  </a:lnTo>
                  <a:lnTo>
                    <a:pt x="4743920" y="2889085"/>
                  </a:lnTo>
                  <a:lnTo>
                    <a:pt x="4745787" y="2890939"/>
                  </a:lnTo>
                  <a:lnTo>
                    <a:pt x="4746904" y="2891409"/>
                  </a:lnTo>
                  <a:lnTo>
                    <a:pt x="4759058" y="2891409"/>
                  </a:lnTo>
                  <a:lnTo>
                    <a:pt x="4760188" y="2890939"/>
                  </a:lnTo>
                  <a:lnTo>
                    <a:pt x="4762043" y="2889085"/>
                  </a:lnTo>
                  <a:lnTo>
                    <a:pt x="4762512" y="2887967"/>
                  </a:lnTo>
                  <a:lnTo>
                    <a:pt x="4762512" y="2885338"/>
                  </a:lnTo>
                  <a:close/>
                </a:path>
                <a:path w="5163185" h="2891790">
                  <a:moveTo>
                    <a:pt x="4762512" y="2164842"/>
                  </a:moveTo>
                  <a:lnTo>
                    <a:pt x="4762043" y="2163724"/>
                  </a:lnTo>
                  <a:lnTo>
                    <a:pt x="4760188" y="2161870"/>
                  </a:lnTo>
                  <a:lnTo>
                    <a:pt x="4759058" y="2161400"/>
                  </a:lnTo>
                  <a:lnTo>
                    <a:pt x="4746904" y="2161400"/>
                  </a:lnTo>
                  <a:lnTo>
                    <a:pt x="4745787" y="2161870"/>
                  </a:lnTo>
                  <a:lnTo>
                    <a:pt x="4743920" y="2163724"/>
                  </a:lnTo>
                  <a:lnTo>
                    <a:pt x="4743462" y="2164842"/>
                  </a:lnTo>
                  <a:lnTo>
                    <a:pt x="4743462" y="2167471"/>
                  </a:lnTo>
                  <a:lnTo>
                    <a:pt x="4743920" y="2168601"/>
                  </a:lnTo>
                  <a:lnTo>
                    <a:pt x="4745787" y="2170455"/>
                  </a:lnTo>
                  <a:lnTo>
                    <a:pt x="4746904" y="2170925"/>
                  </a:lnTo>
                  <a:lnTo>
                    <a:pt x="4759058" y="2170925"/>
                  </a:lnTo>
                  <a:lnTo>
                    <a:pt x="4760188" y="2170455"/>
                  </a:lnTo>
                  <a:lnTo>
                    <a:pt x="4762043" y="2168601"/>
                  </a:lnTo>
                  <a:lnTo>
                    <a:pt x="4762512" y="2167471"/>
                  </a:lnTo>
                  <a:lnTo>
                    <a:pt x="4762512" y="2164842"/>
                  </a:lnTo>
                  <a:close/>
                </a:path>
                <a:path w="5163185" h="2891790">
                  <a:moveTo>
                    <a:pt x="4762512" y="1444396"/>
                  </a:moveTo>
                  <a:lnTo>
                    <a:pt x="4762043" y="1443266"/>
                  </a:lnTo>
                  <a:lnTo>
                    <a:pt x="4760188" y="1441411"/>
                  </a:lnTo>
                  <a:lnTo>
                    <a:pt x="4759058" y="1440942"/>
                  </a:lnTo>
                  <a:lnTo>
                    <a:pt x="4746904" y="1440942"/>
                  </a:lnTo>
                  <a:lnTo>
                    <a:pt x="4745787" y="1441411"/>
                  </a:lnTo>
                  <a:lnTo>
                    <a:pt x="4743920" y="1443266"/>
                  </a:lnTo>
                  <a:lnTo>
                    <a:pt x="4743462" y="1444396"/>
                  </a:lnTo>
                  <a:lnTo>
                    <a:pt x="4743462" y="1447025"/>
                  </a:lnTo>
                  <a:lnTo>
                    <a:pt x="4743920" y="1448142"/>
                  </a:lnTo>
                  <a:lnTo>
                    <a:pt x="4745787" y="1449997"/>
                  </a:lnTo>
                  <a:lnTo>
                    <a:pt x="4746904" y="1450467"/>
                  </a:lnTo>
                  <a:lnTo>
                    <a:pt x="4759058" y="1450467"/>
                  </a:lnTo>
                  <a:lnTo>
                    <a:pt x="4760188" y="1449997"/>
                  </a:lnTo>
                  <a:lnTo>
                    <a:pt x="4762043" y="1448142"/>
                  </a:lnTo>
                  <a:lnTo>
                    <a:pt x="4762512" y="1447025"/>
                  </a:lnTo>
                  <a:lnTo>
                    <a:pt x="4762512" y="1444396"/>
                  </a:lnTo>
                  <a:close/>
                </a:path>
                <a:path w="5163185" h="2891790">
                  <a:moveTo>
                    <a:pt x="4762512" y="723900"/>
                  </a:moveTo>
                  <a:lnTo>
                    <a:pt x="4762043" y="722782"/>
                  </a:lnTo>
                  <a:lnTo>
                    <a:pt x="4760188" y="720928"/>
                  </a:lnTo>
                  <a:lnTo>
                    <a:pt x="4759058" y="720458"/>
                  </a:lnTo>
                  <a:lnTo>
                    <a:pt x="4746904" y="720458"/>
                  </a:lnTo>
                  <a:lnTo>
                    <a:pt x="4745787" y="720928"/>
                  </a:lnTo>
                  <a:lnTo>
                    <a:pt x="4743920" y="722782"/>
                  </a:lnTo>
                  <a:lnTo>
                    <a:pt x="4743462" y="723900"/>
                  </a:lnTo>
                  <a:lnTo>
                    <a:pt x="4743462" y="726528"/>
                  </a:lnTo>
                  <a:lnTo>
                    <a:pt x="4743920" y="727659"/>
                  </a:lnTo>
                  <a:lnTo>
                    <a:pt x="4745787" y="729513"/>
                  </a:lnTo>
                  <a:lnTo>
                    <a:pt x="4746904" y="729983"/>
                  </a:lnTo>
                  <a:lnTo>
                    <a:pt x="4759058" y="729983"/>
                  </a:lnTo>
                  <a:lnTo>
                    <a:pt x="4760188" y="729513"/>
                  </a:lnTo>
                  <a:lnTo>
                    <a:pt x="4762043" y="727659"/>
                  </a:lnTo>
                  <a:lnTo>
                    <a:pt x="4762512" y="726528"/>
                  </a:lnTo>
                  <a:lnTo>
                    <a:pt x="4762512" y="723900"/>
                  </a:lnTo>
                  <a:close/>
                </a:path>
                <a:path w="5163185" h="2891790">
                  <a:moveTo>
                    <a:pt x="4762512" y="3441"/>
                  </a:moveTo>
                  <a:lnTo>
                    <a:pt x="4762043" y="2324"/>
                  </a:lnTo>
                  <a:lnTo>
                    <a:pt x="4760188" y="457"/>
                  </a:lnTo>
                  <a:lnTo>
                    <a:pt x="4759058" y="0"/>
                  </a:lnTo>
                  <a:lnTo>
                    <a:pt x="4746904" y="0"/>
                  </a:lnTo>
                  <a:lnTo>
                    <a:pt x="4745787" y="457"/>
                  </a:lnTo>
                  <a:lnTo>
                    <a:pt x="4743920" y="2324"/>
                  </a:lnTo>
                  <a:lnTo>
                    <a:pt x="4743462" y="3441"/>
                  </a:lnTo>
                  <a:lnTo>
                    <a:pt x="4743462" y="6070"/>
                  </a:lnTo>
                  <a:lnTo>
                    <a:pt x="4743920" y="7200"/>
                  </a:lnTo>
                  <a:lnTo>
                    <a:pt x="4745787" y="9055"/>
                  </a:lnTo>
                  <a:lnTo>
                    <a:pt x="4746904" y="9525"/>
                  </a:lnTo>
                  <a:lnTo>
                    <a:pt x="4759058" y="9525"/>
                  </a:lnTo>
                  <a:lnTo>
                    <a:pt x="4760188" y="9055"/>
                  </a:lnTo>
                  <a:lnTo>
                    <a:pt x="4762043" y="7200"/>
                  </a:lnTo>
                  <a:lnTo>
                    <a:pt x="4762512" y="6070"/>
                  </a:lnTo>
                  <a:lnTo>
                    <a:pt x="4762512" y="3441"/>
                  </a:lnTo>
                  <a:close/>
                </a:path>
                <a:path w="5163185" h="2891790">
                  <a:moveTo>
                    <a:pt x="4819662" y="2885338"/>
                  </a:moveTo>
                  <a:lnTo>
                    <a:pt x="4819193" y="2884208"/>
                  </a:lnTo>
                  <a:lnTo>
                    <a:pt x="4817338" y="2882354"/>
                  </a:lnTo>
                  <a:lnTo>
                    <a:pt x="4816208" y="2881884"/>
                  </a:lnTo>
                  <a:lnTo>
                    <a:pt x="4804054" y="2881884"/>
                  </a:lnTo>
                  <a:lnTo>
                    <a:pt x="4802937" y="2882354"/>
                  </a:lnTo>
                  <a:lnTo>
                    <a:pt x="4801070" y="2884208"/>
                  </a:lnTo>
                  <a:lnTo>
                    <a:pt x="4800612" y="2885338"/>
                  </a:lnTo>
                  <a:lnTo>
                    <a:pt x="4800612" y="2887967"/>
                  </a:lnTo>
                  <a:lnTo>
                    <a:pt x="4801070" y="2889085"/>
                  </a:lnTo>
                  <a:lnTo>
                    <a:pt x="4802937" y="2890939"/>
                  </a:lnTo>
                  <a:lnTo>
                    <a:pt x="4804054" y="2891409"/>
                  </a:lnTo>
                  <a:lnTo>
                    <a:pt x="4816208" y="2891409"/>
                  </a:lnTo>
                  <a:lnTo>
                    <a:pt x="4817338" y="2890939"/>
                  </a:lnTo>
                  <a:lnTo>
                    <a:pt x="4819193" y="2889085"/>
                  </a:lnTo>
                  <a:lnTo>
                    <a:pt x="4819662" y="2887967"/>
                  </a:lnTo>
                  <a:lnTo>
                    <a:pt x="4819662" y="2885338"/>
                  </a:lnTo>
                  <a:close/>
                </a:path>
                <a:path w="5163185" h="2891790">
                  <a:moveTo>
                    <a:pt x="4819662" y="2164842"/>
                  </a:moveTo>
                  <a:lnTo>
                    <a:pt x="4819193" y="2163724"/>
                  </a:lnTo>
                  <a:lnTo>
                    <a:pt x="4817338" y="2161870"/>
                  </a:lnTo>
                  <a:lnTo>
                    <a:pt x="4816208" y="2161400"/>
                  </a:lnTo>
                  <a:lnTo>
                    <a:pt x="4804054" y="2161400"/>
                  </a:lnTo>
                  <a:lnTo>
                    <a:pt x="4802937" y="2161870"/>
                  </a:lnTo>
                  <a:lnTo>
                    <a:pt x="4801070" y="2163724"/>
                  </a:lnTo>
                  <a:lnTo>
                    <a:pt x="4800612" y="2164842"/>
                  </a:lnTo>
                  <a:lnTo>
                    <a:pt x="4800612" y="2167471"/>
                  </a:lnTo>
                  <a:lnTo>
                    <a:pt x="4801070" y="2168601"/>
                  </a:lnTo>
                  <a:lnTo>
                    <a:pt x="4802937" y="2170455"/>
                  </a:lnTo>
                  <a:lnTo>
                    <a:pt x="4804054" y="2170925"/>
                  </a:lnTo>
                  <a:lnTo>
                    <a:pt x="4816208" y="2170925"/>
                  </a:lnTo>
                  <a:lnTo>
                    <a:pt x="4817338" y="2170455"/>
                  </a:lnTo>
                  <a:lnTo>
                    <a:pt x="4819193" y="2168601"/>
                  </a:lnTo>
                  <a:lnTo>
                    <a:pt x="4819662" y="2167471"/>
                  </a:lnTo>
                  <a:lnTo>
                    <a:pt x="4819662" y="2164842"/>
                  </a:lnTo>
                  <a:close/>
                </a:path>
                <a:path w="5163185" h="2891790">
                  <a:moveTo>
                    <a:pt x="4819662" y="1444396"/>
                  </a:moveTo>
                  <a:lnTo>
                    <a:pt x="4819193" y="1443266"/>
                  </a:lnTo>
                  <a:lnTo>
                    <a:pt x="4817338" y="1441411"/>
                  </a:lnTo>
                  <a:lnTo>
                    <a:pt x="4816208" y="1440942"/>
                  </a:lnTo>
                  <a:lnTo>
                    <a:pt x="4804054" y="1440942"/>
                  </a:lnTo>
                  <a:lnTo>
                    <a:pt x="4802937" y="1441411"/>
                  </a:lnTo>
                  <a:lnTo>
                    <a:pt x="4801070" y="1443266"/>
                  </a:lnTo>
                  <a:lnTo>
                    <a:pt x="4800612" y="1444396"/>
                  </a:lnTo>
                  <a:lnTo>
                    <a:pt x="4800612" y="1447025"/>
                  </a:lnTo>
                  <a:lnTo>
                    <a:pt x="4801070" y="1448142"/>
                  </a:lnTo>
                  <a:lnTo>
                    <a:pt x="4802937" y="1449997"/>
                  </a:lnTo>
                  <a:lnTo>
                    <a:pt x="4804054" y="1450467"/>
                  </a:lnTo>
                  <a:lnTo>
                    <a:pt x="4816208" y="1450467"/>
                  </a:lnTo>
                  <a:lnTo>
                    <a:pt x="4817338" y="1449997"/>
                  </a:lnTo>
                  <a:lnTo>
                    <a:pt x="4819193" y="1448142"/>
                  </a:lnTo>
                  <a:lnTo>
                    <a:pt x="4819662" y="1447025"/>
                  </a:lnTo>
                  <a:lnTo>
                    <a:pt x="4819662" y="1444396"/>
                  </a:lnTo>
                  <a:close/>
                </a:path>
                <a:path w="5163185" h="2891790">
                  <a:moveTo>
                    <a:pt x="4819662" y="723900"/>
                  </a:moveTo>
                  <a:lnTo>
                    <a:pt x="4819193" y="722782"/>
                  </a:lnTo>
                  <a:lnTo>
                    <a:pt x="4817338" y="720928"/>
                  </a:lnTo>
                  <a:lnTo>
                    <a:pt x="4816208" y="720458"/>
                  </a:lnTo>
                  <a:lnTo>
                    <a:pt x="4804054" y="720458"/>
                  </a:lnTo>
                  <a:lnTo>
                    <a:pt x="4802937" y="720928"/>
                  </a:lnTo>
                  <a:lnTo>
                    <a:pt x="4801070" y="722782"/>
                  </a:lnTo>
                  <a:lnTo>
                    <a:pt x="4800612" y="723900"/>
                  </a:lnTo>
                  <a:lnTo>
                    <a:pt x="4800612" y="726528"/>
                  </a:lnTo>
                  <a:lnTo>
                    <a:pt x="4801070" y="727659"/>
                  </a:lnTo>
                  <a:lnTo>
                    <a:pt x="4802937" y="729513"/>
                  </a:lnTo>
                  <a:lnTo>
                    <a:pt x="4804054" y="729983"/>
                  </a:lnTo>
                  <a:lnTo>
                    <a:pt x="4816208" y="729983"/>
                  </a:lnTo>
                  <a:lnTo>
                    <a:pt x="4817338" y="729513"/>
                  </a:lnTo>
                  <a:lnTo>
                    <a:pt x="4819193" y="727659"/>
                  </a:lnTo>
                  <a:lnTo>
                    <a:pt x="4819662" y="726528"/>
                  </a:lnTo>
                  <a:lnTo>
                    <a:pt x="4819662" y="723900"/>
                  </a:lnTo>
                  <a:close/>
                </a:path>
                <a:path w="5163185" h="2891790">
                  <a:moveTo>
                    <a:pt x="4819662" y="3441"/>
                  </a:moveTo>
                  <a:lnTo>
                    <a:pt x="4819193" y="2324"/>
                  </a:lnTo>
                  <a:lnTo>
                    <a:pt x="4817338" y="457"/>
                  </a:lnTo>
                  <a:lnTo>
                    <a:pt x="4816208" y="0"/>
                  </a:lnTo>
                  <a:lnTo>
                    <a:pt x="4804054" y="0"/>
                  </a:lnTo>
                  <a:lnTo>
                    <a:pt x="4802937" y="457"/>
                  </a:lnTo>
                  <a:lnTo>
                    <a:pt x="4801070" y="2324"/>
                  </a:lnTo>
                  <a:lnTo>
                    <a:pt x="4800612" y="3441"/>
                  </a:lnTo>
                  <a:lnTo>
                    <a:pt x="4800612" y="6070"/>
                  </a:lnTo>
                  <a:lnTo>
                    <a:pt x="4801070" y="7200"/>
                  </a:lnTo>
                  <a:lnTo>
                    <a:pt x="4802937" y="9055"/>
                  </a:lnTo>
                  <a:lnTo>
                    <a:pt x="4804054" y="9525"/>
                  </a:lnTo>
                  <a:lnTo>
                    <a:pt x="4816208" y="9525"/>
                  </a:lnTo>
                  <a:lnTo>
                    <a:pt x="4817338" y="9055"/>
                  </a:lnTo>
                  <a:lnTo>
                    <a:pt x="4819193" y="7200"/>
                  </a:lnTo>
                  <a:lnTo>
                    <a:pt x="4819662" y="6070"/>
                  </a:lnTo>
                  <a:lnTo>
                    <a:pt x="4819662" y="3441"/>
                  </a:lnTo>
                  <a:close/>
                </a:path>
                <a:path w="5163185" h="2891790">
                  <a:moveTo>
                    <a:pt x="4876812" y="2885338"/>
                  </a:moveTo>
                  <a:lnTo>
                    <a:pt x="4876343" y="2884208"/>
                  </a:lnTo>
                  <a:lnTo>
                    <a:pt x="4874488" y="2882354"/>
                  </a:lnTo>
                  <a:lnTo>
                    <a:pt x="4873358" y="2881884"/>
                  </a:lnTo>
                  <a:lnTo>
                    <a:pt x="4861204" y="2881884"/>
                  </a:lnTo>
                  <a:lnTo>
                    <a:pt x="4860087" y="2882354"/>
                  </a:lnTo>
                  <a:lnTo>
                    <a:pt x="4858220" y="2884208"/>
                  </a:lnTo>
                  <a:lnTo>
                    <a:pt x="4857762" y="2885338"/>
                  </a:lnTo>
                  <a:lnTo>
                    <a:pt x="4857762" y="2887967"/>
                  </a:lnTo>
                  <a:lnTo>
                    <a:pt x="4858220" y="2889085"/>
                  </a:lnTo>
                  <a:lnTo>
                    <a:pt x="4860087" y="2890939"/>
                  </a:lnTo>
                  <a:lnTo>
                    <a:pt x="4861204" y="2891409"/>
                  </a:lnTo>
                  <a:lnTo>
                    <a:pt x="4873358" y="2891409"/>
                  </a:lnTo>
                  <a:lnTo>
                    <a:pt x="4874488" y="2890939"/>
                  </a:lnTo>
                  <a:lnTo>
                    <a:pt x="4876343" y="2889085"/>
                  </a:lnTo>
                  <a:lnTo>
                    <a:pt x="4876812" y="2887967"/>
                  </a:lnTo>
                  <a:lnTo>
                    <a:pt x="4876812" y="2885338"/>
                  </a:lnTo>
                  <a:close/>
                </a:path>
                <a:path w="5163185" h="2891790">
                  <a:moveTo>
                    <a:pt x="4876812" y="2164842"/>
                  </a:moveTo>
                  <a:lnTo>
                    <a:pt x="4876343" y="2163724"/>
                  </a:lnTo>
                  <a:lnTo>
                    <a:pt x="4874488" y="2161870"/>
                  </a:lnTo>
                  <a:lnTo>
                    <a:pt x="4873358" y="2161400"/>
                  </a:lnTo>
                  <a:lnTo>
                    <a:pt x="4861204" y="2161400"/>
                  </a:lnTo>
                  <a:lnTo>
                    <a:pt x="4860087" y="2161870"/>
                  </a:lnTo>
                  <a:lnTo>
                    <a:pt x="4858220" y="2163724"/>
                  </a:lnTo>
                  <a:lnTo>
                    <a:pt x="4857762" y="2164842"/>
                  </a:lnTo>
                  <a:lnTo>
                    <a:pt x="4857762" y="2167471"/>
                  </a:lnTo>
                  <a:lnTo>
                    <a:pt x="4858220" y="2168601"/>
                  </a:lnTo>
                  <a:lnTo>
                    <a:pt x="4860087" y="2170455"/>
                  </a:lnTo>
                  <a:lnTo>
                    <a:pt x="4861204" y="2170925"/>
                  </a:lnTo>
                  <a:lnTo>
                    <a:pt x="4873358" y="2170925"/>
                  </a:lnTo>
                  <a:lnTo>
                    <a:pt x="4874488" y="2170455"/>
                  </a:lnTo>
                  <a:lnTo>
                    <a:pt x="4876343" y="2168601"/>
                  </a:lnTo>
                  <a:lnTo>
                    <a:pt x="4876812" y="2167471"/>
                  </a:lnTo>
                  <a:lnTo>
                    <a:pt x="4876812" y="2164842"/>
                  </a:lnTo>
                  <a:close/>
                </a:path>
                <a:path w="5163185" h="2891790">
                  <a:moveTo>
                    <a:pt x="4876812" y="1444396"/>
                  </a:moveTo>
                  <a:lnTo>
                    <a:pt x="4876343" y="1443266"/>
                  </a:lnTo>
                  <a:lnTo>
                    <a:pt x="4874488" y="1441411"/>
                  </a:lnTo>
                  <a:lnTo>
                    <a:pt x="4873358" y="1440942"/>
                  </a:lnTo>
                  <a:lnTo>
                    <a:pt x="4861204" y="1440942"/>
                  </a:lnTo>
                  <a:lnTo>
                    <a:pt x="4860087" y="1441411"/>
                  </a:lnTo>
                  <a:lnTo>
                    <a:pt x="4858220" y="1443266"/>
                  </a:lnTo>
                  <a:lnTo>
                    <a:pt x="4857762" y="1444396"/>
                  </a:lnTo>
                  <a:lnTo>
                    <a:pt x="4857762" y="1447025"/>
                  </a:lnTo>
                  <a:lnTo>
                    <a:pt x="4858220" y="1448142"/>
                  </a:lnTo>
                  <a:lnTo>
                    <a:pt x="4860087" y="1449997"/>
                  </a:lnTo>
                  <a:lnTo>
                    <a:pt x="4861204" y="1450467"/>
                  </a:lnTo>
                  <a:lnTo>
                    <a:pt x="4873358" y="1450467"/>
                  </a:lnTo>
                  <a:lnTo>
                    <a:pt x="4874488" y="1449997"/>
                  </a:lnTo>
                  <a:lnTo>
                    <a:pt x="4876343" y="1448142"/>
                  </a:lnTo>
                  <a:lnTo>
                    <a:pt x="4876812" y="1447025"/>
                  </a:lnTo>
                  <a:lnTo>
                    <a:pt x="4876812" y="1444396"/>
                  </a:lnTo>
                  <a:close/>
                </a:path>
                <a:path w="5163185" h="2891790">
                  <a:moveTo>
                    <a:pt x="4876812" y="723900"/>
                  </a:moveTo>
                  <a:lnTo>
                    <a:pt x="4876343" y="722782"/>
                  </a:lnTo>
                  <a:lnTo>
                    <a:pt x="4874488" y="720928"/>
                  </a:lnTo>
                  <a:lnTo>
                    <a:pt x="4873358" y="720458"/>
                  </a:lnTo>
                  <a:lnTo>
                    <a:pt x="4861204" y="720458"/>
                  </a:lnTo>
                  <a:lnTo>
                    <a:pt x="4860087" y="720928"/>
                  </a:lnTo>
                  <a:lnTo>
                    <a:pt x="4858220" y="722782"/>
                  </a:lnTo>
                  <a:lnTo>
                    <a:pt x="4857762" y="723900"/>
                  </a:lnTo>
                  <a:lnTo>
                    <a:pt x="4857762" y="726528"/>
                  </a:lnTo>
                  <a:lnTo>
                    <a:pt x="4858220" y="727659"/>
                  </a:lnTo>
                  <a:lnTo>
                    <a:pt x="4860087" y="729513"/>
                  </a:lnTo>
                  <a:lnTo>
                    <a:pt x="4861204" y="729983"/>
                  </a:lnTo>
                  <a:lnTo>
                    <a:pt x="4873358" y="729983"/>
                  </a:lnTo>
                  <a:lnTo>
                    <a:pt x="4874488" y="729513"/>
                  </a:lnTo>
                  <a:lnTo>
                    <a:pt x="4876343" y="727659"/>
                  </a:lnTo>
                  <a:lnTo>
                    <a:pt x="4876812" y="726528"/>
                  </a:lnTo>
                  <a:lnTo>
                    <a:pt x="4876812" y="723900"/>
                  </a:lnTo>
                  <a:close/>
                </a:path>
                <a:path w="5163185" h="2891790">
                  <a:moveTo>
                    <a:pt x="4876812" y="3441"/>
                  </a:moveTo>
                  <a:lnTo>
                    <a:pt x="4876343" y="2324"/>
                  </a:lnTo>
                  <a:lnTo>
                    <a:pt x="4874488" y="457"/>
                  </a:lnTo>
                  <a:lnTo>
                    <a:pt x="4873358" y="0"/>
                  </a:lnTo>
                  <a:lnTo>
                    <a:pt x="4861204" y="0"/>
                  </a:lnTo>
                  <a:lnTo>
                    <a:pt x="4860087" y="457"/>
                  </a:lnTo>
                  <a:lnTo>
                    <a:pt x="4858220" y="2324"/>
                  </a:lnTo>
                  <a:lnTo>
                    <a:pt x="4857762" y="3441"/>
                  </a:lnTo>
                  <a:lnTo>
                    <a:pt x="4857762" y="6070"/>
                  </a:lnTo>
                  <a:lnTo>
                    <a:pt x="4858220" y="7200"/>
                  </a:lnTo>
                  <a:lnTo>
                    <a:pt x="4860087" y="9055"/>
                  </a:lnTo>
                  <a:lnTo>
                    <a:pt x="4861204" y="9525"/>
                  </a:lnTo>
                  <a:lnTo>
                    <a:pt x="4873358" y="9525"/>
                  </a:lnTo>
                  <a:lnTo>
                    <a:pt x="4874488" y="9055"/>
                  </a:lnTo>
                  <a:lnTo>
                    <a:pt x="4876343" y="7200"/>
                  </a:lnTo>
                  <a:lnTo>
                    <a:pt x="4876812" y="6070"/>
                  </a:lnTo>
                  <a:lnTo>
                    <a:pt x="4876812" y="3441"/>
                  </a:lnTo>
                  <a:close/>
                </a:path>
                <a:path w="5163185" h="2891790">
                  <a:moveTo>
                    <a:pt x="4933962" y="2885338"/>
                  </a:moveTo>
                  <a:lnTo>
                    <a:pt x="4933493" y="2884208"/>
                  </a:lnTo>
                  <a:lnTo>
                    <a:pt x="4931638" y="2882354"/>
                  </a:lnTo>
                  <a:lnTo>
                    <a:pt x="4930508" y="2881884"/>
                  </a:lnTo>
                  <a:lnTo>
                    <a:pt x="4918354" y="2881884"/>
                  </a:lnTo>
                  <a:lnTo>
                    <a:pt x="4917237" y="2882354"/>
                  </a:lnTo>
                  <a:lnTo>
                    <a:pt x="4915370" y="2884208"/>
                  </a:lnTo>
                  <a:lnTo>
                    <a:pt x="4914912" y="2885338"/>
                  </a:lnTo>
                  <a:lnTo>
                    <a:pt x="4914912" y="2887967"/>
                  </a:lnTo>
                  <a:lnTo>
                    <a:pt x="4915370" y="2889085"/>
                  </a:lnTo>
                  <a:lnTo>
                    <a:pt x="4917237" y="2890939"/>
                  </a:lnTo>
                  <a:lnTo>
                    <a:pt x="4918354" y="2891409"/>
                  </a:lnTo>
                  <a:lnTo>
                    <a:pt x="4930508" y="2891409"/>
                  </a:lnTo>
                  <a:lnTo>
                    <a:pt x="4931638" y="2890939"/>
                  </a:lnTo>
                  <a:lnTo>
                    <a:pt x="4933493" y="2889085"/>
                  </a:lnTo>
                  <a:lnTo>
                    <a:pt x="4933962" y="2887967"/>
                  </a:lnTo>
                  <a:lnTo>
                    <a:pt x="4933962" y="2885338"/>
                  </a:lnTo>
                  <a:close/>
                </a:path>
                <a:path w="5163185" h="2891790">
                  <a:moveTo>
                    <a:pt x="4933962" y="2164842"/>
                  </a:moveTo>
                  <a:lnTo>
                    <a:pt x="4933493" y="2163724"/>
                  </a:lnTo>
                  <a:lnTo>
                    <a:pt x="4931638" y="2161870"/>
                  </a:lnTo>
                  <a:lnTo>
                    <a:pt x="4930508" y="2161400"/>
                  </a:lnTo>
                  <a:lnTo>
                    <a:pt x="4918354" y="2161400"/>
                  </a:lnTo>
                  <a:lnTo>
                    <a:pt x="4917237" y="2161870"/>
                  </a:lnTo>
                  <a:lnTo>
                    <a:pt x="4915370" y="2163724"/>
                  </a:lnTo>
                  <a:lnTo>
                    <a:pt x="4914912" y="2164842"/>
                  </a:lnTo>
                  <a:lnTo>
                    <a:pt x="4914912" y="2167471"/>
                  </a:lnTo>
                  <a:lnTo>
                    <a:pt x="4915370" y="2168601"/>
                  </a:lnTo>
                  <a:lnTo>
                    <a:pt x="4917237" y="2170455"/>
                  </a:lnTo>
                  <a:lnTo>
                    <a:pt x="4918354" y="2170925"/>
                  </a:lnTo>
                  <a:lnTo>
                    <a:pt x="4930508" y="2170925"/>
                  </a:lnTo>
                  <a:lnTo>
                    <a:pt x="4931638" y="2170455"/>
                  </a:lnTo>
                  <a:lnTo>
                    <a:pt x="4933493" y="2168601"/>
                  </a:lnTo>
                  <a:lnTo>
                    <a:pt x="4933962" y="2167471"/>
                  </a:lnTo>
                  <a:lnTo>
                    <a:pt x="4933962" y="2164842"/>
                  </a:lnTo>
                  <a:close/>
                </a:path>
                <a:path w="5163185" h="2891790">
                  <a:moveTo>
                    <a:pt x="4933962" y="1444396"/>
                  </a:moveTo>
                  <a:lnTo>
                    <a:pt x="4933493" y="1443266"/>
                  </a:lnTo>
                  <a:lnTo>
                    <a:pt x="4931638" y="1441411"/>
                  </a:lnTo>
                  <a:lnTo>
                    <a:pt x="4930508" y="1440942"/>
                  </a:lnTo>
                  <a:lnTo>
                    <a:pt x="4918354" y="1440942"/>
                  </a:lnTo>
                  <a:lnTo>
                    <a:pt x="4917237" y="1441411"/>
                  </a:lnTo>
                  <a:lnTo>
                    <a:pt x="4915370" y="1443266"/>
                  </a:lnTo>
                  <a:lnTo>
                    <a:pt x="4914912" y="1444396"/>
                  </a:lnTo>
                  <a:lnTo>
                    <a:pt x="4914912" y="1447025"/>
                  </a:lnTo>
                  <a:lnTo>
                    <a:pt x="4915370" y="1448142"/>
                  </a:lnTo>
                  <a:lnTo>
                    <a:pt x="4917237" y="1449997"/>
                  </a:lnTo>
                  <a:lnTo>
                    <a:pt x="4918354" y="1450467"/>
                  </a:lnTo>
                  <a:lnTo>
                    <a:pt x="4930508" y="1450467"/>
                  </a:lnTo>
                  <a:lnTo>
                    <a:pt x="4931638" y="1449997"/>
                  </a:lnTo>
                  <a:lnTo>
                    <a:pt x="4933493" y="1448142"/>
                  </a:lnTo>
                  <a:lnTo>
                    <a:pt x="4933962" y="1447025"/>
                  </a:lnTo>
                  <a:lnTo>
                    <a:pt x="4933962" y="1444396"/>
                  </a:lnTo>
                  <a:close/>
                </a:path>
                <a:path w="5163185" h="2891790">
                  <a:moveTo>
                    <a:pt x="4933962" y="723900"/>
                  </a:moveTo>
                  <a:lnTo>
                    <a:pt x="4933493" y="722782"/>
                  </a:lnTo>
                  <a:lnTo>
                    <a:pt x="4931638" y="720928"/>
                  </a:lnTo>
                  <a:lnTo>
                    <a:pt x="4930508" y="720458"/>
                  </a:lnTo>
                  <a:lnTo>
                    <a:pt x="4918354" y="720458"/>
                  </a:lnTo>
                  <a:lnTo>
                    <a:pt x="4917237" y="720928"/>
                  </a:lnTo>
                  <a:lnTo>
                    <a:pt x="4915370" y="722782"/>
                  </a:lnTo>
                  <a:lnTo>
                    <a:pt x="4914912" y="723900"/>
                  </a:lnTo>
                  <a:lnTo>
                    <a:pt x="4914912" y="726528"/>
                  </a:lnTo>
                  <a:lnTo>
                    <a:pt x="4915370" y="727659"/>
                  </a:lnTo>
                  <a:lnTo>
                    <a:pt x="4917237" y="729513"/>
                  </a:lnTo>
                  <a:lnTo>
                    <a:pt x="4918354" y="729983"/>
                  </a:lnTo>
                  <a:lnTo>
                    <a:pt x="4930508" y="729983"/>
                  </a:lnTo>
                  <a:lnTo>
                    <a:pt x="4931638" y="729513"/>
                  </a:lnTo>
                  <a:lnTo>
                    <a:pt x="4933493" y="727659"/>
                  </a:lnTo>
                  <a:lnTo>
                    <a:pt x="4933962" y="726528"/>
                  </a:lnTo>
                  <a:lnTo>
                    <a:pt x="4933962" y="723900"/>
                  </a:lnTo>
                  <a:close/>
                </a:path>
                <a:path w="5163185" h="2891790">
                  <a:moveTo>
                    <a:pt x="4933962" y="3441"/>
                  </a:moveTo>
                  <a:lnTo>
                    <a:pt x="4933493" y="2324"/>
                  </a:lnTo>
                  <a:lnTo>
                    <a:pt x="4931638" y="457"/>
                  </a:lnTo>
                  <a:lnTo>
                    <a:pt x="4930508" y="0"/>
                  </a:lnTo>
                  <a:lnTo>
                    <a:pt x="4918354" y="0"/>
                  </a:lnTo>
                  <a:lnTo>
                    <a:pt x="4917237" y="457"/>
                  </a:lnTo>
                  <a:lnTo>
                    <a:pt x="4915370" y="2324"/>
                  </a:lnTo>
                  <a:lnTo>
                    <a:pt x="4914912" y="3441"/>
                  </a:lnTo>
                  <a:lnTo>
                    <a:pt x="4914912" y="6070"/>
                  </a:lnTo>
                  <a:lnTo>
                    <a:pt x="4915370" y="7200"/>
                  </a:lnTo>
                  <a:lnTo>
                    <a:pt x="4917237" y="9055"/>
                  </a:lnTo>
                  <a:lnTo>
                    <a:pt x="4918354" y="9525"/>
                  </a:lnTo>
                  <a:lnTo>
                    <a:pt x="4930508" y="9525"/>
                  </a:lnTo>
                  <a:lnTo>
                    <a:pt x="4931638" y="9055"/>
                  </a:lnTo>
                  <a:lnTo>
                    <a:pt x="4933493" y="7200"/>
                  </a:lnTo>
                  <a:lnTo>
                    <a:pt x="4933962" y="6070"/>
                  </a:lnTo>
                  <a:lnTo>
                    <a:pt x="4933962" y="3441"/>
                  </a:lnTo>
                  <a:close/>
                </a:path>
                <a:path w="5163185" h="2891790">
                  <a:moveTo>
                    <a:pt x="4991112" y="2885338"/>
                  </a:moveTo>
                  <a:lnTo>
                    <a:pt x="4990643" y="2884208"/>
                  </a:lnTo>
                  <a:lnTo>
                    <a:pt x="4988788" y="2882354"/>
                  </a:lnTo>
                  <a:lnTo>
                    <a:pt x="4987658" y="2881884"/>
                  </a:lnTo>
                  <a:lnTo>
                    <a:pt x="4975504" y="2881884"/>
                  </a:lnTo>
                  <a:lnTo>
                    <a:pt x="4974387" y="2882354"/>
                  </a:lnTo>
                  <a:lnTo>
                    <a:pt x="4972520" y="2884208"/>
                  </a:lnTo>
                  <a:lnTo>
                    <a:pt x="4972062" y="2885338"/>
                  </a:lnTo>
                  <a:lnTo>
                    <a:pt x="4972062" y="2887967"/>
                  </a:lnTo>
                  <a:lnTo>
                    <a:pt x="4972520" y="2889085"/>
                  </a:lnTo>
                  <a:lnTo>
                    <a:pt x="4974387" y="2890939"/>
                  </a:lnTo>
                  <a:lnTo>
                    <a:pt x="4975504" y="2891409"/>
                  </a:lnTo>
                  <a:lnTo>
                    <a:pt x="4987658" y="2891409"/>
                  </a:lnTo>
                  <a:lnTo>
                    <a:pt x="4988788" y="2890939"/>
                  </a:lnTo>
                  <a:lnTo>
                    <a:pt x="4990643" y="2889085"/>
                  </a:lnTo>
                  <a:lnTo>
                    <a:pt x="4991112" y="2887967"/>
                  </a:lnTo>
                  <a:lnTo>
                    <a:pt x="4991112" y="2885338"/>
                  </a:lnTo>
                  <a:close/>
                </a:path>
                <a:path w="5163185" h="2891790">
                  <a:moveTo>
                    <a:pt x="4991112" y="2164842"/>
                  </a:moveTo>
                  <a:lnTo>
                    <a:pt x="4990643" y="2163724"/>
                  </a:lnTo>
                  <a:lnTo>
                    <a:pt x="4988788" y="2161870"/>
                  </a:lnTo>
                  <a:lnTo>
                    <a:pt x="4987658" y="2161400"/>
                  </a:lnTo>
                  <a:lnTo>
                    <a:pt x="4975504" y="2161400"/>
                  </a:lnTo>
                  <a:lnTo>
                    <a:pt x="4974387" y="2161870"/>
                  </a:lnTo>
                  <a:lnTo>
                    <a:pt x="4972520" y="2163724"/>
                  </a:lnTo>
                  <a:lnTo>
                    <a:pt x="4972062" y="2164842"/>
                  </a:lnTo>
                  <a:lnTo>
                    <a:pt x="4972062" y="2167471"/>
                  </a:lnTo>
                  <a:lnTo>
                    <a:pt x="4972520" y="2168601"/>
                  </a:lnTo>
                  <a:lnTo>
                    <a:pt x="4974387" y="2170455"/>
                  </a:lnTo>
                  <a:lnTo>
                    <a:pt x="4975504" y="2170925"/>
                  </a:lnTo>
                  <a:lnTo>
                    <a:pt x="4987658" y="2170925"/>
                  </a:lnTo>
                  <a:lnTo>
                    <a:pt x="4988788" y="2170455"/>
                  </a:lnTo>
                  <a:lnTo>
                    <a:pt x="4990643" y="2168601"/>
                  </a:lnTo>
                  <a:lnTo>
                    <a:pt x="4991112" y="2167471"/>
                  </a:lnTo>
                  <a:lnTo>
                    <a:pt x="4991112" y="2164842"/>
                  </a:lnTo>
                  <a:close/>
                </a:path>
                <a:path w="5163185" h="2891790">
                  <a:moveTo>
                    <a:pt x="4991112" y="1444396"/>
                  </a:moveTo>
                  <a:lnTo>
                    <a:pt x="4990643" y="1443266"/>
                  </a:lnTo>
                  <a:lnTo>
                    <a:pt x="4988788" y="1441411"/>
                  </a:lnTo>
                  <a:lnTo>
                    <a:pt x="4987658" y="1440942"/>
                  </a:lnTo>
                  <a:lnTo>
                    <a:pt x="4975504" y="1440942"/>
                  </a:lnTo>
                  <a:lnTo>
                    <a:pt x="4974387" y="1441411"/>
                  </a:lnTo>
                  <a:lnTo>
                    <a:pt x="4972520" y="1443266"/>
                  </a:lnTo>
                  <a:lnTo>
                    <a:pt x="4972062" y="1444396"/>
                  </a:lnTo>
                  <a:lnTo>
                    <a:pt x="4972062" y="1447025"/>
                  </a:lnTo>
                  <a:lnTo>
                    <a:pt x="4972520" y="1448142"/>
                  </a:lnTo>
                  <a:lnTo>
                    <a:pt x="4974387" y="1449997"/>
                  </a:lnTo>
                  <a:lnTo>
                    <a:pt x="4975504" y="1450467"/>
                  </a:lnTo>
                  <a:lnTo>
                    <a:pt x="4987658" y="1450467"/>
                  </a:lnTo>
                  <a:lnTo>
                    <a:pt x="4988788" y="1449997"/>
                  </a:lnTo>
                  <a:lnTo>
                    <a:pt x="4990643" y="1448142"/>
                  </a:lnTo>
                  <a:lnTo>
                    <a:pt x="4991112" y="1447025"/>
                  </a:lnTo>
                  <a:lnTo>
                    <a:pt x="4991112" y="1444396"/>
                  </a:lnTo>
                  <a:close/>
                </a:path>
                <a:path w="5163185" h="2891790">
                  <a:moveTo>
                    <a:pt x="4991112" y="723900"/>
                  </a:moveTo>
                  <a:lnTo>
                    <a:pt x="4990643" y="722782"/>
                  </a:lnTo>
                  <a:lnTo>
                    <a:pt x="4988788" y="720928"/>
                  </a:lnTo>
                  <a:lnTo>
                    <a:pt x="4987658" y="720458"/>
                  </a:lnTo>
                  <a:lnTo>
                    <a:pt x="4975504" y="720458"/>
                  </a:lnTo>
                  <a:lnTo>
                    <a:pt x="4974387" y="720928"/>
                  </a:lnTo>
                  <a:lnTo>
                    <a:pt x="4972520" y="722782"/>
                  </a:lnTo>
                  <a:lnTo>
                    <a:pt x="4972062" y="723900"/>
                  </a:lnTo>
                  <a:lnTo>
                    <a:pt x="4972062" y="726528"/>
                  </a:lnTo>
                  <a:lnTo>
                    <a:pt x="4972520" y="727659"/>
                  </a:lnTo>
                  <a:lnTo>
                    <a:pt x="4974387" y="729513"/>
                  </a:lnTo>
                  <a:lnTo>
                    <a:pt x="4975504" y="729983"/>
                  </a:lnTo>
                  <a:lnTo>
                    <a:pt x="4987658" y="729983"/>
                  </a:lnTo>
                  <a:lnTo>
                    <a:pt x="4988788" y="729513"/>
                  </a:lnTo>
                  <a:lnTo>
                    <a:pt x="4990643" y="727659"/>
                  </a:lnTo>
                  <a:lnTo>
                    <a:pt x="4991112" y="726528"/>
                  </a:lnTo>
                  <a:lnTo>
                    <a:pt x="4991112" y="723900"/>
                  </a:lnTo>
                  <a:close/>
                </a:path>
                <a:path w="5163185" h="2891790">
                  <a:moveTo>
                    <a:pt x="4991112" y="3441"/>
                  </a:moveTo>
                  <a:lnTo>
                    <a:pt x="4990643" y="2324"/>
                  </a:lnTo>
                  <a:lnTo>
                    <a:pt x="4988788" y="457"/>
                  </a:lnTo>
                  <a:lnTo>
                    <a:pt x="4987658" y="0"/>
                  </a:lnTo>
                  <a:lnTo>
                    <a:pt x="4975504" y="0"/>
                  </a:lnTo>
                  <a:lnTo>
                    <a:pt x="4974387" y="457"/>
                  </a:lnTo>
                  <a:lnTo>
                    <a:pt x="4972520" y="2324"/>
                  </a:lnTo>
                  <a:lnTo>
                    <a:pt x="4972062" y="3441"/>
                  </a:lnTo>
                  <a:lnTo>
                    <a:pt x="4972062" y="6070"/>
                  </a:lnTo>
                  <a:lnTo>
                    <a:pt x="4972520" y="7200"/>
                  </a:lnTo>
                  <a:lnTo>
                    <a:pt x="4974387" y="9055"/>
                  </a:lnTo>
                  <a:lnTo>
                    <a:pt x="4975504" y="9525"/>
                  </a:lnTo>
                  <a:lnTo>
                    <a:pt x="4987658" y="9525"/>
                  </a:lnTo>
                  <a:lnTo>
                    <a:pt x="4988788" y="9055"/>
                  </a:lnTo>
                  <a:lnTo>
                    <a:pt x="4990643" y="7200"/>
                  </a:lnTo>
                  <a:lnTo>
                    <a:pt x="4991112" y="6070"/>
                  </a:lnTo>
                  <a:lnTo>
                    <a:pt x="4991112" y="3441"/>
                  </a:lnTo>
                  <a:close/>
                </a:path>
                <a:path w="5163185" h="2891790">
                  <a:moveTo>
                    <a:pt x="5048262" y="2885338"/>
                  </a:moveTo>
                  <a:lnTo>
                    <a:pt x="5047793" y="2884208"/>
                  </a:lnTo>
                  <a:lnTo>
                    <a:pt x="5045938" y="2882354"/>
                  </a:lnTo>
                  <a:lnTo>
                    <a:pt x="5044808" y="2881884"/>
                  </a:lnTo>
                  <a:lnTo>
                    <a:pt x="5032654" y="2881884"/>
                  </a:lnTo>
                  <a:lnTo>
                    <a:pt x="5031537" y="2882354"/>
                  </a:lnTo>
                  <a:lnTo>
                    <a:pt x="5029670" y="2884208"/>
                  </a:lnTo>
                  <a:lnTo>
                    <a:pt x="5029212" y="2885338"/>
                  </a:lnTo>
                  <a:lnTo>
                    <a:pt x="5029212" y="2887967"/>
                  </a:lnTo>
                  <a:lnTo>
                    <a:pt x="5029670" y="2889085"/>
                  </a:lnTo>
                  <a:lnTo>
                    <a:pt x="5031537" y="2890939"/>
                  </a:lnTo>
                  <a:lnTo>
                    <a:pt x="5032654" y="2891409"/>
                  </a:lnTo>
                  <a:lnTo>
                    <a:pt x="5044808" y="2891409"/>
                  </a:lnTo>
                  <a:lnTo>
                    <a:pt x="5045938" y="2890939"/>
                  </a:lnTo>
                  <a:lnTo>
                    <a:pt x="5047793" y="2889085"/>
                  </a:lnTo>
                  <a:lnTo>
                    <a:pt x="5048262" y="2887967"/>
                  </a:lnTo>
                  <a:lnTo>
                    <a:pt x="5048262" y="2885338"/>
                  </a:lnTo>
                  <a:close/>
                </a:path>
                <a:path w="5163185" h="2891790">
                  <a:moveTo>
                    <a:pt x="5048262" y="2164842"/>
                  </a:moveTo>
                  <a:lnTo>
                    <a:pt x="5047793" y="2163724"/>
                  </a:lnTo>
                  <a:lnTo>
                    <a:pt x="5045938" y="2161870"/>
                  </a:lnTo>
                  <a:lnTo>
                    <a:pt x="5044808" y="2161400"/>
                  </a:lnTo>
                  <a:lnTo>
                    <a:pt x="5032654" y="2161400"/>
                  </a:lnTo>
                  <a:lnTo>
                    <a:pt x="5031537" y="2161870"/>
                  </a:lnTo>
                  <a:lnTo>
                    <a:pt x="5029670" y="2163724"/>
                  </a:lnTo>
                  <a:lnTo>
                    <a:pt x="5029212" y="2164842"/>
                  </a:lnTo>
                  <a:lnTo>
                    <a:pt x="5029212" y="2167471"/>
                  </a:lnTo>
                  <a:lnTo>
                    <a:pt x="5029670" y="2168601"/>
                  </a:lnTo>
                  <a:lnTo>
                    <a:pt x="5031537" y="2170455"/>
                  </a:lnTo>
                  <a:lnTo>
                    <a:pt x="5032654" y="2170925"/>
                  </a:lnTo>
                  <a:lnTo>
                    <a:pt x="5044808" y="2170925"/>
                  </a:lnTo>
                  <a:lnTo>
                    <a:pt x="5045938" y="2170455"/>
                  </a:lnTo>
                  <a:lnTo>
                    <a:pt x="5047793" y="2168601"/>
                  </a:lnTo>
                  <a:lnTo>
                    <a:pt x="5048262" y="2167471"/>
                  </a:lnTo>
                  <a:lnTo>
                    <a:pt x="5048262" y="2164842"/>
                  </a:lnTo>
                  <a:close/>
                </a:path>
                <a:path w="5163185" h="2891790">
                  <a:moveTo>
                    <a:pt x="5048262" y="1444396"/>
                  </a:moveTo>
                  <a:lnTo>
                    <a:pt x="5047793" y="1443266"/>
                  </a:lnTo>
                  <a:lnTo>
                    <a:pt x="5045938" y="1441411"/>
                  </a:lnTo>
                  <a:lnTo>
                    <a:pt x="5044808" y="1440942"/>
                  </a:lnTo>
                  <a:lnTo>
                    <a:pt x="5032654" y="1440942"/>
                  </a:lnTo>
                  <a:lnTo>
                    <a:pt x="5031537" y="1441411"/>
                  </a:lnTo>
                  <a:lnTo>
                    <a:pt x="5029670" y="1443266"/>
                  </a:lnTo>
                  <a:lnTo>
                    <a:pt x="5029212" y="1444396"/>
                  </a:lnTo>
                  <a:lnTo>
                    <a:pt x="5029212" y="1447025"/>
                  </a:lnTo>
                  <a:lnTo>
                    <a:pt x="5029670" y="1448142"/>
                  </a:lnTo>
                  <a:lnTo>
                    <a:pt x="5031537" y="1449997"/>
                  </a:lnTo>
                  <a:lnTo>
                    <a:pt x="5032654" y="1450467"/>
                  </a:lnTo>
                  <a:lnTo>
                    <a:pt x="5044808" y="1450467"/>
                  </a:lnTo>
                  <a:lnTo>
                    <a:pt x="5045938" y="1449997"/>
                  </a:lnTo>
                  <a:lnTo>
                    <a:pt x="5047793" y="1448142"/>
                  </a:lnTo>
                  <a:lnTo>
                    <a:pt x="5048262" y="1447025"/>
                  </a:lnTo>
                  <a:lnTo>
                    <a:pt x="5048262" y="1444396"/>
                  </a:lnTo>
                  <a:close/>
                </a:path>
                <a:path w="5163185" h="2891790">
                  <a:moveTo>
                    <a:pt x="5048262" y="723900"/>
                  </a:moveTo>
                  <a:lnTo>
                    <a:pt x="5047793" y="722782"/>
                  </a:lnTo>
                  <a:lnTo>
                    <a:pt x="5045938" y="720928"/>
                  </a:lnTo>
                  <a:lnTo>
                    <a:pt x="5044808" y="720458"/>
                  </a:lnTo>
                  <a:lnTo>
                    <a:pt x="5032654" y="720458"/>
                  </a:lnTo>
                  <a:lnTo>
                    <a:pt x="5031537" y="720928"/>
                  </a:lnTo>
                  <a:lnTo>
                    <a:pt x="5029670" y="722782"/>
                  </a:lnTo>
                  <a:lnTo>
                    <a:pt x="5029212" y="723900"/>
                  </a:lnTo>
                  <a:lnTo>
                    <a:pt x="5029212" y="726528"/>
                  </a:lnTo>
                  <a:lnTo>
                    <a:pt x="5029670" y="727659"/>
                  </a:lnTo>
                  <a:lnTo>
                    <a:pt x="5031537" y="729513"/>
                  </a:lnTo>
                  <a:lnTo>
                    <a:pt x="5032654" y="729983"/>
                  </a:lnTo>
                  <a:lnTo>
                    <a:pt x="5044808" y="729983"/>
                  </a:lnTo>
                  <a:lnTo>
                    <a:pt x="5045938" y="729513"/>
                  </a:lnTo>
                  <a:lnTo>
                    <a:pt x="5047793" y="727659"/>
                  </a:lnTo>
                  <a:lnTo>
                    <a:pt x="5048262" y="726528"/>
                  </a:lnTo>
                  <a:lnTo>
                    <a:pt x="5048262" y="723900"/>
                  </a:lnTo>
                  <a:close/>
                </a:path>
                <a:path w="5163185" h="2891790">
                  <a:moveTo>
                    <a:pt x="5048262" y="3441"/>
                  </a:moveTo>
                  <a:lnTo>
                    <a:pt x="5047793" y="2324"/>
                  </a:lnTo>
                  <a:lnTo>
                    <a:pt x="5045938" y="457"/>
                  </a:lnTo>
                  <a:lnTo>
                    <a:pt x="5044808" y="0"/>
                  </a:lnTo>
                  <a:lnTo>
                    <a:pt x="5032654" y="0"/>
                  </a:lnTo>
                  <a:lnTo>
                    <a:pt x="5031537" y="457"/>
                  </a:lnTo>
                  <a:lnTo>
                    <a:pt x="5029670" y="2324"/>
                  </a:lnTo>
                  <a:lnTo>
                    <a:pt x="5029212" y="3441"/>
                  </a:lnTo>
                  <a:lnTo>
                    <a:pt x="5029212" y="6070"/>
                  </a:lnTo>
                  <a:lnTo>
                    <a:pt x="5029670" y="7200"/>
                  </a:lnTo>
                  <a:lnTo>
                    <a:pt x="5031537" y="9055"/>
                  </a:lnTo>
                  <a:lnTo>
                    <a:pt x="5032654" y="9525"/>
                  </a:lnTo>
                  <a:lnTo>
                    <a:pt x="5044808" y="9525"/>
                  </a:lnTo>
                  <a:lnTo>
                    <a:pt x="5045938" y="9055"/>
                  </a:lnTo>
                  <a:lnTo>
                    <a:pt x="5047793" y="7200"/>
                  </a:lnTo>
                  <a:lnTo>
                    <a:pt x="5048262" y="6070"/>
                  </a:lnTo>
                  <a:lnTo>
                    <a:pt x="5048262" y="3441"/>
                  </a:lnTo>
                  <a:close/>
                </a:path>
                <a:path w="5163185" h="2891790">
                  <a:moveTo>
                    <a:pt x="5105412" y="2885338"/>
                  </a:moveTo>
                  <a:lnTo>
                    <a:pt x="5104943" y="2884208"/>
                  </a:lnTo>
                  <a:lnTo>
                    <a:pt x="5103088" y="2882354"/>
                  </a:lnTo>
                  <a:lnTo>
                    <a:pt x="5101958" y="2881884"/>
                  </a:lnTo>
                  <a:lnTo>
                    <a:pt x="5089804" y="2881884"/>
                  </a:lnTo>
                  <a:lnTo>
                    <a:pt x="5088687" y="2882354"/>
                  </a:lnTo>
                  <a:lnTo>
                    <a:pt x="5086820" y="2884208"/>
                  </a:lnTo>
                  <a:lnTo>
                    <a:pt x="5086362" y="2885338"/>
                  </a:lnTo>
                  <a:lnTo>
                    <a:pt x="5086362" y="2887967"/>
                  </a:lnTo>
                  <a:lnTo>
                    <a:pt x="5086820" y="2889085"/>
                  </a:lnTo>
                  <a:lnTo>
                    <a:pt x="5088687" y="2890939"/>
                  </a:lnTo>
                  <a:lnTo>
                    <a:pt x="5089804" y="2891409"/>
                  </a:lnTo>
                  <a:lnTo>
                    <a:pt x="5101958" y="2891409"/>
                  </a:lnTo>
                  <a:lnTo>
                    <a:pt x="5103088" y="2890939"/>
                  </a:lnTo>
                  <a:lnTo>
                    <a:pt x="5104943" y="2889085"/>
                  </a:lnTo>
                  <a:lnTo>
                    <a:pt x="5105412" y="2887967"/>
                  </a:lnTo>
                  <a:lnTo>
                    <a:pt x="5105412" y="2885338"/>
                  </a:lnTo>
                  <a:close/>
                </a:path>
                <a:path w="5163185" h="2891790">
                  <a:moveTo>
                    <a:pt x="5105412" y="2164842"/>
                  </a:moveTo>
                  <a:lnTo>
                    <a:pt x="5104943" y="2163724"/>
                  </a:lnTo>
                  <a:lnTo>
                    <a:pt x="5103088" y="2161870"/>
                  </a:lnTo>
                  <a:lnTo>
                    <a:pt x="5101958" y="2161400"/>
                  </a:lnTo>
                  <a:lnTo>
                    <a:pt x="5089804" y="2161400"/>
                  </a:lnTo>
                  <a:lnTo>
                    <a:pt x="5088687" y="2161870"/>
                  </a:lnTo>
                  <a:lnTo>
                    <a:pt x="5086820" y="2163724"/>
                  </a:lnTo>
                  <a:lnTo>
                    <a:pt x="5086362" y="2164842"/>
                  </a:lnTo>
                  <a:lnTo>
                    <a:pt x="5086362" y="2167471"/>
                  </a:lnTo>
                  <a:lnTo>
                    <a:pt x="5086820" y="2168601"/>
                  </a:lnTo>
                  <a:lnTo>
                    <a:pt x="5088687" y="2170455"/>
                  </a:lnTo>
                  <a:lnTo>
                    <a:pt x="5089804" y="2170925"/>
                  </a:lnTo>
                  <a:lnTo>
                    <a:pt x="5101958" y="2170925"/>
                  </a:lnTo>
                  <a:lnTo>
                    <a:pt x="5103088" y="2170455"/>
                  </a:lnTo>
                  <a:lnTo>
                    <a:pt x="5104943" y="2168601"/>
                  </a:lnTo>
                  <a:lnTo>
                    <a:pt x="5105412" y="2167471"/>
                  </a:lnTo>
                  <a:lnTo>
                    <a:pt x="5105412" y="2164842"/>
                  </a:lnTo>
                  <a:close/>
                </a:path>
                <a:path w="5163185" h="2891790">
                  <a:moveTo>
                    <a:pt x="5105412" y="1444396"/>
                  </a:moveTo>
                  <a:lnTo>
                    <a:pt x="5104943" y="1443266"/>
                  </a:lnTo>
                  <a:lnTo>
                    <a:pt x="5103088" y="1441411"/>
                  </a:lnTo>
                  <a:lnTo>
                    <a:pt x="5101958" y="1440942"/>
                  </a:lnTo>
                  <a:lnTo>
                    <a:pt x="5089804" y="1440942"/>
                  </a:lnTo>
                  <a:lnTo>
                    <a:pt x="5088687" y="1441411"/>
                  </a:lnTo>
                  <a:lnTo>
                    <a:pt x="5086820" y="1443266"/>
                  </a:lnTo>
                  <a:lnTo>
                    <a:pt x="5086362" y="1444396"/>
                  </a:lnTo>
                  <a:lnTo>
                    <a:pt x="5086362" y="1447025"/>
                  </a:lnTo>
                  <a:lnTo>
                    <a:pt x="5086820" y="1448142"/>
                  </a:lnTo>
                  <a:lnTo>
                    <a:pt x="5088687" y="1449997"/>
                  </a:lnTo>
                  <a:lnTo>
                    <a:pt x="5089804" y="1450467"/>
                  </a:lnTo>
                  <a:lnTo>
                    <a:pt x="5101958" y="1450467"/>
                  </a:lnTo>
                  <a:lnTo>
                    <a:pt x="5103088" y="1449997"/>
                  </a:lnTo>
                  <a:lnTo>
                    <a:pt x="5104943" y="1448142"/>
                  </a:lnTo>
                  <a:lnTo>
                    <a:pt x="5105412" y="1447025"/>
                  </a:lnTo>
                  <a:lnTo>
                    <a:pt x="5105412" y="1444396"/>
                  </a:lnTo>
                  <a:close/>
                </a:path>
                <a:path w="5163185" h="2891790">
                  <a:moveTo>
                    <a:pt x="5105412" y="723900"/>
                  </a:moveTo>
                  <a:lnTo>
                    <a:pt x="5104943" y="722782"/>
                  </a:lnTo>
                  <a:lnTo>
                    <a:pt x="5103088" y="720928"/>
                  </a:lnTo>
                  <a:lnTo>
                    <a:pt x="5101958" y="720458"/>
                  </a:lnTo>
                  <a:lnTo>
                    <a:pt x="5089804" y="720458"/>
                  </a:lnTo>
                  <a:lnTo>
                    <a:pt x="5088687" y="720928"/>
                  </a:lnTo>
                  <a:lnTo>
                    <a:pt x="5086820" y="722782"/>
                  </a:lnTo>
                  <a:lnTo>
                    <a:pt x="5086362" y="723900"/>
                  </a:lnTo>
                  <a:lnTo>
                    <a:pt x="5086362" y="726528"/>
                  </a:lnTo>
                  <a:lnTo>
                    <a:pt x="5086820" y="727659"/>
                  </a:lnTo>
                  <a:lnTo>
                    <a:pt x="5088687" y="729513"/>
                  </a:lnTo>
                  <a:lnTo>
                    <a:pt x="5089804" y="729983"/>
                  </a:lnTo>
                  <a:lnTo>
                    <a:pt x="5101958" y="729983"/>
                  </a:lnTo>
                  <a:lnTo>
                    <a:pt x="5103088" y="729513"/>
                  </a:lnTo>
                  <a:lnTo>
                    <a:pt x="5104943" y="727659"/>
                  </a:lnTo>
                  <a:lnTo>
                    <a:pt x="5105412" y="726528"/>
                  </a:lnTo>
                  <a:lnTo>
                    <a:pt x="5105412" y="723900"/>
                  </a:lnTo>
                  <a:close/>
                </a:path>
                <a:path w="5163185" h="2891790">
                  <a:moveTo>
                    <a:pt x="5105412" y="3441"/>
                  </a:moveTo>
                  <a:lnTo>
                    <a:pt x="5104943" y="2324"/>
                  </a:lnTo>
                  <a:lnTo>
                    <a:pt x="5103088" y="457"/>
                  </a:lnTo>
                  <a:lnTo>
                    <a:pt x="5101958" y="0"/>
                  </a:lnTo>
                  <a:lnTo>
                    <a:pt x="5089804" y="0"/>
                  </a:lnTo>
                  <a:lnTo>
                    <a:pt x="5088687" y="457"/>
                  </a:lnTo>
                  <a:lnTo>
                    <a:pt x="5086820" y="2324"/>
                  </a:lnTo>
                  <a:lnTo>
                    <a:pt x="5086362" y="3441"/>
                  </a:lnTo>
                  <a:lnTo>
                    <a:pt x="5086362" y="6070"/>
                  </a:lnTo>
                  <a:lnTo>
                    <a:pt x="5086820" y="7200"/>
                  </a:lnTo>
                  <a:lnTo>
                    <a:pt x="5088687" y="9055"/>
                  </a:lnTo>
                  <a:lnTo>
                    <a:pt x="5089804" y="9525"/>
                  </a:lnTo>
                  <a:lnTo>
                    <a:pt x="5101958" y="9525"/>
                  </a:lnTo>
                  <a:lnTo>
                    <a:pt x="5103088" y="9055"/>
                  </a:lnTo>
                  <a:lnTo>
                    <a:pt x="5104943" y="7200"/>
                  </a:lnTo>
                  <a:lnTo>
                    <a:pt x="5105412" y="6070"/>
                  </a:lnTo>
                  <a:lnTo>
                    <a:pt x="5105412" y="3441"/>
                  </a:lnTo>
                  <a:close/>
                </a:path>
                <a:path w="5163185" h="2891790">
                  <a:moveTo>
                    <a:pt x="5162562" y="2885338"/>
                  </a:moveTo>
                  <a:lnTo>
                    <a:pt x="5162093" y="2884208"/>
                  </a:lnTo>
                  <a:lnTo>
                    <a:pt x="5160238" y="2882354"/>
                  </a:lnTo>
                  <a:lnTo>
                    <a:pt x="5159108" y="2881884"/>
                  </a:lnTo>
                  <a:lnTo>
                    <a:pt x="5146954" y="2881884"/>
                  </a:lnTo>
                  <a:lnTo>
                    <a:pt x="5145837" y="2882354"/>
                  </a:lnTo>
                  <a:lnTo>
                    <a:pt x="5143970" y="2884208"/>
                  </a:lnTo>
                  <a:lnTo>
                    <a:pt x="5143512" y="2885338"/>
                  </a:lnTo>
                  <a:lnTo>
                    <a:pt x="5143512" y="2887967"/>
                  </a:lnTo>
                  <a:lnTo>
                    <a:pt x="5143970" y="2889085"/>
                  </a:lnTo>
                  <a:lnTo>
                    <a:pt x="5145837" y="2890939"/>
                  </a:lnTo>
                  <a:lnTo>
                    <a:pt x="5146954" y="2891409"/>
                  </a:lnTo>
                  <a:lnTo>
                    <a:pt x="5159108" y="2891409"/>
                  </a:lnTo>
                  <a:lnTo>
                    <a:pt x="5160238" y="2890939"/>
                  </a:lnTo>
                  <a:lnTo>
                    <a:pt x="5162093" y="2889085"/>
                  </a:lnTo>
                  <a:lnTo>
                    <a:pt x="5162562" y="2887967"/>
                  </a:lnTo>
                  <a:lnTo>
                    <a:pt x="5162562" y="2885338"/>
                  </a:lnTo>
                  <a:close/>
                </a:path>
                <a:path w="5163185" h="2891790">
                  <a:moveTo>
                    <a:pt x="5162562" y="2164842"/>
                  </a:moveTo>
                  <a:lnTo>
                    <a:pt x="5162093" y="2163724"/>
                  </a:lnTo>
                  <a:lnTo>
                    <a:pt x="5160238" y="2161870"/>
                  </a:lnTo>
                  <a:lnTo>
                    <a:pt x="5159108" y="2161400"/>
                  </a:lnTo>
                  <a:lnTo>
                    <a:pt x="5146954" y="2161400"/>
                  </a:lnTo>
                  <a:lnTo>
                    <a:pt x="5145837" y="2161870"/>
                  </a:lnTo>
                  <a:lnTo>
                    <a:pt x="5143970" y="2163724"/>
                  </a:lnTo>
                  <a:lnTo>
                    <a:pt x="5143512" y="2164842"/>
                  </a:lnTo>
                  <a:lnTo>
                    <a:pt x="5143512" y="2167471"/>
                  </a:lnTo>
                  <a:lnTo>
                    <a:pt x="5143970" y="2168601"/>
                  </a:lnTo>
                  <a:lnTo>
                    <a:pt x="5145837" y="2170455"/>
                  </a:lnTo>
                  <a:lnTo>
                    <a:pt x="5146954" y="2170925"/>
                  </a:lnTo>
                  <a:lnTo>
                    <a:pt x="5159108" y="2170925"/>
                  </a:lnTo>
                  <a:lnTo>
                    <a:pt x="5160238" y="2170455"/>
                  </a:lnTo>
                  <a:lnTo>
                    <a:pt x="5162093" y="2168601"/>
                  </a:lnTo>
                  <a:lnTo>
                    <a:pt x="5162562" y="2167471"/>
                  </a:lnTo>
                  <a:lnTo>
                    <a:pt x="5162562" y="2164842"/>
                  </a:lnTo>
                  <a:close/>
                </a:path>
                <a:path w="5163185" h="2891790">
                  <a:moveTo>
                    <a:pt x="5162562" y="1444396"/>
                  </a:moveTo>
                  <a:lnTo>
                    <a:pt x="5162093" y="1443266"/>
                  </a:lnTo>
                  <a:lnTo>
                    <a:pt x="5160238" y="1441411"/>
                  </a:lnTo>
                  <a:lnTo>
                    <a:pt x="5159108" y="1440942"/>
                  </a:lnTo>
                  <a:lnTo>
                    <a:pt x="5146954" y="1440942"/>
                  </a:lnTo>
                  <a:lnTo>
                    <a:pt x="5145837" y="1441411"/>
                  </a:lnTo>
                  <a:lnTo>
                    <a:pt x="5143970" y="1443266"/>
                  </a:lnTo>
                  <a:lnTo>
                    <a:pt x="5143512" y="1444396"/>
                  </a:lnTo>
                  <a:lnTo>
                    <a:pt x="5143512" y="1447025"/>
                  </a:lnTo>
                  <a:lnTo>
                    <a:pt x="5143970" y="1448142"/>
                  </a:lnTo>
                  <a:lnTo>
                    <a:pt x="5145837" y="1449997"/>
                  </a:lnTo>
                  <a:lnTo>
                    <a:pt x="5146954" y="1450467"/>
                  </a:lnTo>
                  <a:lnTo>
                    <a:pt x="5159108" y="1450467"/>
                  </a:lnTo>
                  <a:lnTo>
                    <a:pt x="5160238" y="1449997"/>
                  </a:lnTo>
                  <a:lnTo>
                    <a:pt x="5162093" y="1448142"/>
                  </a:lnTo>
                  <a:lnTo>
                    <a:pt x="5162562" y="1447025"/>
                  </a:lnTo>
                  <a:lnTo>
                    <a:pt x="5162562" y="1444396"/>
                  </a:lnTo>
                  <a:close/>
                </a:path>
                <a:path w="5163185" h="2891790">
                  <a:moveTo>
                    <a:pt x="5162562" y="723900"/>
                  </a:moveTo>
                  <a:lnTo>
                    <a:pt x="5162093" y="722782"/>
                  </a:lnTo>
                  <a:lnTo>
                    <a:pt x="5160238" y="720928"/>
                  </a:lnTo>
                  <a:lnTo>
                    <a:pt x="5159108" y="720458"/>
                  </a:lnTo>
                  <a:lnTo>
                    <a:pt x="5146954" y="720458"/>
                  </a:lnTo>
                  <a:lnTo>
                    <a:pt x="5145837" y="720928"/>
                  </a:lnTo>
                  <a:lnTo>
                    <a:pt x="5143970" y="722782"/>
                  </a:lnTo>
                  <a:lnTo>
                    <a:pt x="5143512" y="723900"/>
                  </a:lnTo>
                  <a:lnTo>
                    <a:pt x="5143512" y="726528"/>
                  </a:lnTo>
                  <a:lnTo>
                    <a:pt x="5143970" y="727659"/>
                  </a:lnTo>
                  <a:lnTo>
                    <a:pt x="5145837" y="729513"/>
                  </a:lnTo>
                  <a:lnTo>
                    <a:pt x="5146954" y="729983"/>
                  </a:lnTo>
                  <a:lnTo>
                    <a:pt x="5159108" y="729983"/>
                  </a:lnTo>
                  <a:lnTo>
                    <a:pt x="5160238" y="729513"/>
                  </a:lnTo>
                  <a:lnTo>
                    <a:pt x="5162093" y="727659"/>
                  </a:lnTo>
                  <a:lnTo>
                    <a:pt x="5162562" y="726528"/>
                  </a:lnTo>
                  <a:lnTo>
                    <a:pt x="5162562" y="723900"/>
                  </a:lnTo>
                  <a:close/>
                </a:path>
                <a:path w="5163185" h="2891790">
                  <a:moveTo>
                    <a:pt x="5162562" y="3441"/>
                  </a:moveTo>
                  <a:lnTo>
                    <a:pt x="5162093" y="2324"/>
                  </a:lnTo>
                  <a:lnTo>
                    <a:pt x="5160238" y="457"/>
                  </a:lnTo>
                  <a:lnTo>
                    <a:pt x="5159108" y="0"/>
                  </a:lnTo>
                  <a:lnTo>
                    <a:pt x="5146954" y="0"/>
                  </a:lnTo>
                  <a:lnTo>
                    <a:pt x="5145837" y="457"/>
                  </a:lnTo>
                  <a:lnTo>
                    <a:pt x="5143970" y="2324"/>
                  </a:lnTo>
                  <a:lnTo>
                    <a:pt x="5143512" y="3441"/>
                  </a:lnTo>
                  <a:lnTo>
                    <a:pt x="5143512" y="6070"/>
                  </a:lnTo>
                  <a:lnTo>
                    <a:pt x="5143970" y="7200"/>
                  </a:lnTo>
                  <a:lnTo>
                    <a:pt x="5145837" y="9055"/>
                  </a:lnTo>
                  <a:lnTo>
                    <a:pt x="5146954" y="9525"/>
                  </a:lnTo>
                  <a:lnTo>
                    <a:pt x="5159108" y="9525"/>
                  </a:lnTo>
                  <a:lnTo>
                    <a:pt x="5160238" y="9055"/>
                  </a:lnTo>
                  <a:lnTo>
                    <a:pt x="5162093" y="7200"/>
                  </a:lnTo>
                  <a:lnTo>
                    <a:pt x="5162562" y="6070"/>
                  </a:lnTo>
                  <a:lnTo>
                    <a:pt x="5162562" y="3441"/>
                  </a:lnTo>
                  <a:close/>
                </a:path>
              </a:pathLst>
            </a:custGeom>
            <a:solidFill>
              <a:srgbClr val="C7C6C3"/>
            </a:solidFill>
          </p:spPr>
          <p:txBody>
            <a:bodyPr wrap="square" lIns="0" tIns="0" rIns="0" bIns="0" rtlCol="0"/>
            <a:lstStyle/>
            <a:p>
              <a:endParaRPr/>
            </a:p>
          </p:txBody>
        </p:sp>
        <p:pic>
          <p:nvPicPr>
            <p:cNvPr id="13" name="object 13"/>
            <p:cNvPicPr/>
            <p:nvPr/>
          </p:nvPicPr>
          <p:blipFill>
            <a:blip r:embed="rId3" cstate="print"/>
            <a:stretch>
              <a:fillRect/>
            </a:stretch>
          </p:blipFill>
          <p:spPr>
            <a:xfrm>
              <a:off x="3419246" y="6813173"/>
              <a:ext cx="546023" cy="130150"/>
            </a:xfrm>
            <a:prstGeom prst="rect">
              <a:avLst/>
            </a:prstGeom>
          </p:spPr>
        </p:pic>
        <p:pic>
          <p:nvPicPr>
            <p:cNvPr id="14" name="object 14"/>
            <p:cNvPicPr/>
            <p:nvPr/>
          </p:nvPicPr>
          <p:blipFill>
            <a:blip r:embed="rId4" cstate="print"/>
            <a:stretch>
              <a:fillRect/>
            </a:stretch>
          </p:blipFill>
          <p:spPr>
            <a:xfrm>
              <a:off x="481711" y="3547091"/>
              <a:ext cx="129300" cy="1369066"/>
            </a:xfrm>
            <a:prstGeom prst="rect">
              <a:avLst/>
            </a:prstGeom>
          </p:spPr>
        </p:pic>
      </p:grpSp>
      <p:sp>
        <p:nvSpPr>
          <p:cNvPr id="15" name="object 15"/>
          <p:cNvSpPr txBox="1"/>
          <p:nvPr/>
        </p:nvSpPr>
        <p:spPr>
          <a:xfrm>
            <a:off x="729238" y="5216639"/>
            <a:ext cx="281940" cy="177800"/>
          </a:xfrm>
          <a:prstGeom prst="rect">
            <a:avLst/>
          </a:prstGeom>
        </p:spPr>
        <p:txBody>
          <a:bodyPr vert="horz" wrap="square" lIns="0" tIns="12700" rIns="0" bIns="0" rtlCol="0">
            <a:spAutoFit/>
          </a:bodyPr>
          <a:lstStyle/>
          <a:p>
            <a:pPr marL="12700">
              <a:lnSpc>
                <a:spcPct val="100000"/>
              </a:lnSpc>
              <a:spcBef>
                <a:spcPts val="100"/>
              </a:spcBef>
            </a:pPr>
            <a:r>
              <a:rPr sz="1000" spc="-95" dirty="0">
                <a:solidFill>
                  <a:srgbClr val="605D5C"/>
                </a:solidFill>
                <a:latin typeface="Arial Black"/>
                <a:cs typeface="Arial Black"/>
              </a:rPr>
              <a:t>20%</a:t>
            </a:r>
            <a:endParaRPr sz="1000">
              <a:latin typeface="Arial Black"/>
              <a:cs typeface="Arial Black"/>
            </a:endParaRPr>
          </a:p>
        </p:txBody>
      </p:sp>
      <p:sp>
        <p:nvSpPr>
          <p:cNvPr id="16" name="object 16"/>
          <p:cNvSpPr txBox="1"/>
          <p:nvPr/>
        </p:nvSpPr>
        <p:spPr>
          <a:xfrm>
            <a:off x="729238" y="4496153"/>
            <a:ext cx="281940" cy="177800"/>
          </a:xfrm>
          <a:prstGeom prst="rect">
            <a:avLst/>
          </a:prstGeom>
        </p:spPr>
        <p:txBody>
          <a:bodyPr vert="horz" wrap="square" lIns="0" tIns="12700" rIns="0" bIns="0" rtlCol="0">
            <a:spAutoFit/>
          </a:bodyPr>
          <a:lstStyle/>
          <a:p>
            <a:pPr marL="12700">
              <a:lnSpc>
                <a:spcPct val="100000"/>
              </a:lnSpc>
              <a:spcBef>
                <a:spcPts val="100"/>
              </a:spcBef>
            </a:pPr>
            <a:r>
              <a:rPr sz="1000" spc="-95" dirty="0">
                <a:solidFill>
                  <a:srgbClr val="605D5C"/>
                </a:solidFill>
                <a:latin typeface="Arial Black"/>
                <a:cs typeface="Arial Black"/>
              </a:rPr>
              <a:t>40%</a:t>
            </a:r>
            <a:endParaRPr sz="1000">
              <a:latin typeface="Arial Black"/>
              <a:cs typeface="Arial Black"/>
            </a:endParaRPr>
          </a:p>
        </p:txBody>
      </p:sp>
      <p:sp>
        <p:nvSpPr>
          <p:cNvPr id="17" name="object 17"/>
          <p:cNvSpPr txBox="1"/>
          <p:nvPr/>
        </p:nvSpPr>
        <p:spPr>
          <a:xfrm>
            <a:off x="729238" y="3775697"/>
            <a:ext cx="281940" cy="177800"/>
          </a:xfrm>
          <a:prstGeom prst="rect">
            <a:avLst/>
          </a:prstGeom>
        </p:spPr>
        <p:txBody>
          <a:bodyPr vert="horz" wrap="square" lIns="0" tIns="12700" rIns="0" bIns="0" rtlCol="0">
            <a:spAutoFit/>
          </a:bodyPr>
          <a:lstStyle/>
          <a:p>
            <a:pPr marL="12700">
              <a:lnSpc>
                <a:spcPct val="100000"/>
              </a:lnSpc>
              <a:spcBef>
                <a:spcPts val="100"/>
              </a:spcBef>
            </a:pPr>
            <a:r>
              <a:rPr sz="1000" spc="-95" dirty="0">
                <a:solidFill>
                  <a:srgbClr val="605D5C"/>
                </a:solidFill>
                <a:latin typeface="Arial Black"/>
                <a:cs typeface="Arial Black"/>
              </a:rPr>
              <a:t>60%</a:t>
            </a:r>
            <a:endParaRPr sz="1000">
              <a:latin typeface="Arial Black"/>
              <a:cs typeface="Arial Black"/>
            </a:endParaRPr>
          </a:p>
        </p:txBody>
      </p:sp>
      <p:sp>
        <p:nvSpPr>
          <p:cNvPr id="18" name="object 18"/>
          <p:cNvSpPr txBox="1"/>
          <p:nvPr/>
        </p:nvSpPr>
        <p:spPr>
          <a:xfrm>
            <a:off x="729238" y="3055211"/>
            <a:ext cx="281940" cy="177800"/>
          </a:xfrm>
          <a:prstGeom prst="rect">
            <a:avLst/>
          </a:prstGeom>
        </p:spPr>
        <p:txBody>
          <a:bodyPr vert="horz" wrap="square" lIns="0" tIns="12700" rIns="0" bIns="0" rtlCol="0">
            <a:spAutoFit/>
          </a:bodyPr>
          <a:lstStyle/>
          <a:p>
            <a:pPr marL="12700">
              <a:lnSpc>
                <a:spcPct val="100000"/>
              </a:lnSpc>
              <a:spcBef>
                <a:spcPts val="100"/>
              </a:spcBef>
            </a:pPr>
            <a:r>
              <a:rPr sz="1000" spc="-95" dirty="0">
                <a:solidFill>
                  <a:srgbClr val="605D5C"/>
                </a:solidFill>
                <a:latin typeface="Arial Black"/>
                <a:cs typeface="Arial Black"/>
              </a:rPr>
              <a:t>80%</a:t>
            </a:r>
            <a:endParaRPr sz="1000">
              <a:latin typeface="Ar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12700" rIns="0" bIns="0" rtlCol="0">
            <a:spAutoFit/>
          </a:bodyPr>
          <a:lstStyle/>
          <a:p>
            <a:pPr marL="12700">
              <a:lnSpc>
                <a:spcPct val="100000"/>
              </a:lnSpc>
              <a:spcBef>
                <a:spcPts val="100"/>
              </a:spcBef>
            </a:pPr>
            <a:r>
              <a:rPr sz="1000" spc="-95" dirty="0">
                <a:solidFill>
                  <a:srgbClr val="605D5C"/>
                </a:solidFill>
                <a:latin typeface="Arial Black"/>
                <a:cs typeface="Arial Black"/>
              </a:rPr>
              <a:t>100%</a:t>
            </a:r>
            <a:endParaRPr sz="1000">
              <a:latin typeface="Arial Black"/>
              <a:cs typeface="Arial Black"/>
            </a:endParaRPr>
          </a:p>
        </p:txBody>
      </p:sp>
      <p:sp>
        <p:nvSpPr>
          <p:cNvPr id="20" name="object 20"/>
          <p:cNvSpPr txBox="1"/>
          <p:nvPr/>
        </p:nvSpPr>
        <p:spPr>
          <a:xfrm rot="19500000">
            <a:off x="712556" y="6303722"/>
            <a:ext cx="870375" cy="127000"/>
          </a:xfrm>
          <a:prstGeom prst="rect">
            <a:avLst/>
          </a:prstGeom>
        </p:spPr>
        <p:txBody>
          <a:bodyPr vert="horz" wrap="square" lIns="0" tIns="0" rIns="0" bIns="0" rtlCol="0">
            <a:spAutoFit/>
          </a:bodyPr>
          <a:lstStyle/>
          <a:p>
            <a:pPr>
              <a:lnSpc>
                <a:spcPts val="1000"/>
              </a:lnSpc>
            </a:pPr>
            <a:r>
              <a:rPr sz="1000" spc="-100" dirty="0">
                <a:solidFill>
                  <a:srgbClr val="605D5C"/>
                </a:solidFill>
                <a:latin typeface="Arial Black"/>
                <a:cs typeface="Arial Black"/>
              </a:rPr>
              <a:t>Grains/Cereals</a:t>
            </a:r>
            <a:endParaRPr sz="1000">
              <a:latin typeface="Arial Black"/>
              <a:cs typeface="Arial Black"/>
            </a:endParaRPr>
          </a:p>
        </p:txBody>
      </p:sp>
      <p:sp>
        <p:nvSpPr>
          <p:cNvPr id="21" name="object 21"/>
          <p:cNvSpPr txBox="1"/>
          <p:nvPr/>
        </p:nvSpPr>
        <p:spPr>
          <a:xfrm rot="19500000">
            <a:off x="1544361" y="6231246"/>
            <a:ext cx="622067" cy="127000"/>
          </a:xfrm>
          <a:prstGeom prst="rect">
            <a:avLst/>
          </a:prstGeom>
        </p:spPr>
        <p:txBody>
          <a:bodyPr vert="horz" wrap="square" lIns="0" tIns="0" rIns="0" bIns="0" rtlCol="0">
            <a:spAutoFit/>
          </a:bodyPr>
          <a:lstStyle/>
          <a:p>
            <a:pPr>
              <a:lnSpc>
                <a:spcPts val="1000"/>
              </a:lnSpc>
            </a:pPr>
            <a:r>
              <a:rPr sz="1000" spc="-120" dirty="0">
                <a:solidFill>
                  <a:srgbClr val="605D5C"/>
                </a:solidFill>
                <a:latin typeface="Arial Black"/>
                <a:cs typeface="Arial Black"/>
              </a:rPr>
              <a:t>Beverages</a:t>
            </a:r>
            <a:endParaRPr sz="1000">
              <a:latin typeface="Arial Black"/>
              <a:cs typeface="Arial Black"/>
            </a:endParaRPr>
          </a:p>
        </p:txBody>
      </p:sp>
      <p:sp>
        <p:nvSpPr>
          <p:cNvPr id="22" name="object 22"/>
          <p:cNvSpPr txBox="1"/>
          <p:nvPr/>
        </p:nvSpPr>
        <p:spPr>
          <a:xfrm rot="19500000">
            <a:off x="2058677" y="6259768"/>
            <a:ext cx="719324" cy="127000"/>
          </a:xfrm>
          <a:prstGeom prst="rect">
            <a:avLst/>
          </a:prstGeom>
        </p:spPr>
        <p:txBody>
          <a:bodyPr vert="horz" wrap="square" lIns="0" tIns="0" rIns="0" bIns="0" rtlCol="0">
            <a:spAutoFit/>
          </a:bodyPr>
          <a:lstStyle/>
          <a:p>
            <a:pPr>
              <a:lnSpc>
                <a:spcPts val="1000"/>
              </a:lnSpc>
            </a:pPr>
            <a:r>
              <a:rPr sz="1000" spc="-100" dirty="0">
                <a:solidFill>
                  <a:srgbClr val="605D5C"/>
                </a:solidFill>
                <a:latin typeface="Arial Black"/>
                <a:cs typeface="Arial Black"/>
              </a:rPr>
              <a:t>Confections</a:t>
            </a:r>
            <a:endParaRPr sz="1000">
              <a:latin typeface="Arial Black"/>
              <a:cs typeface="Arial Black"/>
            </a:endParaRPr>
          </a:p>
        </p:txBody>
      </p:sp>
      <p:sp>
        <p:nvSpPr>
          <p:cNvPr id="23" name="object 23"/>
          <p:cNvSpPr txBox="1"/>
          <p:nvPr/>
        </p:nvSpPr>
        <p:spPr>
          <a:xfrm rot="19500000">
            <a:off x="2857462" y="6197554"/>
            <a:ext cx="507018" cy="127000"/>
          </a:xfrm>
          <a:prstGeom prst="rect">
            <a:avLst/>
          </a:prstGeom>
        </p:spPr>
        <p:txBody>
          <a:bodyPr vert="horz" wrap="square" lIns="0" tIns="0" rIns="0" bIns="0" rtlCol="0">
            <a:spAutoFit/>
          </a:bodyPr>
          <a:lstStyle/>
          <a:p>
            <a:pPr>
              <a:lnSpc>
                <a:spcPts val="1000"/>
              </a:lnSpc>
            </a:pPr>
            <a:r>
              <a:rPr sz="1000" spc="-95" dirty="0">
                <a:solidFill>
                  <a:srgbClr val="605D5C"/>
                </a:solidFill>
                <a:latin typeface="Arial Black"/>
                <a:cs typeface="Arial Black"/>
              </a:rPr>
              <a:t>Seafood</a:t>
            </a:r>
            <a:endParaRPr sz="1000">
              <a:latin typeface="Arial Black"/>
              <a:cs typeface="Arial Black"/>
            </a:endParaRPr>
          </a:p>
        </p:txBody>
      </p:sp>
      <p:sp>
        <p:nvSpPr>
          <p:cNvPr id="24" name="object 24"/>
          <p:cNvSpPr txBox="1"/>
          <p:nvPr/>
        </p:nvSpPr>
        <p:spPr>
          <a:xfrm rot="19500000">
            <a:off x="3259383" y="6262002"/>
            <a:ext cx="726826" cy="127000"/>
          </a:xfrm>
          <a:prstGeom prst="rect">
            <a:avLst/>
          </a:prstGeom>
        </p:spPr>
        <p:txBody>
          <a:bodyPr vert="horz" wrap="square" lIns="0" tIns="0" rIns="0" bIns="0" rtlCol="0">
            <a:spAutoFit/>
          </a:bodyPr>
          <a:lstStyle/>
          <a:p>
            <a:pPr>
              <a:lnSpc>
                <a:spcPts val="1000"/>
              </a:lnSpc>
            </a:pPr>
            <a:r>
              <a:rPr sz="1000" spc="-100" dirty="0">
                <a:solidFill>
                  <a:srgbClr val="605D5C"/>
                </a:solidFill>
                <a:latin typeface="Arial Black"/>
                <a:cs typeface="Arial Black"/>
              </a:rPr>
              <a:t>Condiments</a:t>
            </a:r>
            <a:endParaRPr sz="1000">
              <a:latin typeface="Arial Black"/>
              <a:cs typeface="Arial Black"/>
            </a:endParaRPr>
          </a:p>
        </p:txBody>
      </p:sp>
      <p:sp>
        <p:nvSpPr>
          <p:cNvPr id="25" name="object 25"/>
          <p:cNvSpPr txBox="1"/>
          <p:nvPr/>
        </p:nvSpPr>
        <p:spPr>
          <a:xfrm rot="19500000">
            <a:off x="3710762" y="6310392"/>
            <a:ext cx="893625" cy="127000"/>
          </a:xfrm>
          <a:prstGeom prst="rect">
            <a:avLst/>
          </a:prstGeom>
        </p:spPr>
        <p:txBody>
          <a:bodyPr vert="horz" wrap="square" lIns="0" tIns="0" rIns="0" bIns="0" rtlCol="0">
            <a:spAutoFit/>
          </a:bodyPr>
          <a:lstStyle/>
          <a:p>
            <a:pPr>
              <a:lnSpc>
                <a:spcPts val="1000"/>
              </a:lnSpc>
            </a:pPr>
            <a:r>
              <a:rPr sz="1000" spc="-65" dirty="0">
                <a:solidFill>
                  <a:srgbClr val="605D5C"/>
                </a:solidFill>
                <a:latin typeface="Arial Black"/>
                <a:cs typeface="Arial Black"/>
              </a:rPr>
              <a:t>Dairy</a:t>
            </a:r>
            <a:r>
              <a:rPr sz="1000" spc="-50" dirty="0">
                <a:solidFill>
                  <a:srgbClr val="605D5C"/>
                </a:solidFill>
                <a:latin typeface="Arial Black"/>
                <a:cs typeface="Arial Black"/>
              </a:rPr>
              <a:t> </a:t>
            </a:r>
            <a:r>
              <a:rPr sz="1000" spc="-105" dirty="0">
                <a:solidFill>
                  <a:srgbClr val="605D5C"/>
                </a:solidFill>
                <a:latin typeface="Arial Black"/>
                <a:cs typeface="Arial Black"/>
              </a:rPr>
              <a:t>Products</a:t>
            </a:r>
            <a:endParaRPr sz="1000">
              <a:latin typeface="Arial Black"/>
              <a:cs typeface="Arial Black"/>
            </a:endParaRPr>
          </a:p>
        </p:txBody>
      </p:sp>
      <p:sp>
        <p:nvSpPr>
          <p:cNvPr id="26" name="object 26"/>
          <p:cNvSpPr txBox="1"/>
          <p:nvPr/>
        </p:nvSpPr>
        <p:spPr>
          <a:xfrm rot="19500000">
            <a:off x="4388730" y="6286860"/>
            <a:ext cx="812625" cy="127000"/>
          </a:xfrm>
          <a:prstGeom prst="rect">
            <a:avLst/>
          </a:prstGeom>
        </p:spPr>
        <p:txBody>
          <a:bodyPr vert="horz" wrap="square" lIns="0" tIns="0" rIns="0" bIns="0" rtlCol="0">
            <a:spAutoFit/>
          </a:bodyPr>
          <a:lstStyle/>
          <a:p>
            <a:pPr>
              <a:lnSpc>
                <a:spcPts val="1000"/>
              </a:lnSpc>
            </a:pPr>
            <a:r>
              <a:rPr sz="1000" spc="-60" dirty="0">
                <a:solidFill>
                  <a:srgbClr val="605D5C"/>
                </a:solidFill>
                <a:latin typeface="Arial Black"/>
                <a:cs typeface="Arial Black"/>
              </a:rPr>
              <a:t>Meat/Poultry</a:t>
            </a:r>
            <a:endParaRPr sz="1000">
              <a:latin typeface="Arial Black"/>
              <a:cs typeface="Arial Black"/>
            </a:endParaRPr>
          </a:p>
        </p:txBody>
      </p:sp>
      <p:sp>
        <p:nvSpPr>
          <p:cNvPr id="27" name="object 27"/>
          <p:cNvSpPr txBox="1"/>
          <p:nvPr/>
        </p:nvSpPr>
        <p:spPr>
          <a:xfrm rot="19500000">
            <a:off x="5272820" y="6197554"/>
            <a:ext cx="507018" cy="127000"/>
          </a:xfrm>
          <a:prstGeom prst="rect">
            <a:avLst/>
          </a:prstGeom>
        </p:spPr>
        <p:txBody>
          <a:bodyPr vert="horz" wrap="square" lIns="0" tIns="0" rIns="0" bIns="0" rtlCol="0">
            <a:spAutoFit/>
          </a:bodyPr>
          <a:lstStyle/>
          <a:p>
            <a:pPr>
              <a:lnSpc>
                <a:spcPts val="1000"/>
              </a:lnSpc>
            </a:pPr>
            <a:r>
              <a:rPr sz="1000" spc="-105" dirty="0">
                <a:solidFill>
                  <a:srgbClr val="605D5C"/>
                </a:solidFill>
                <a:latin typeface="Arial Black"/>
                <a:cs typeface="Arial Black"/>
              </a:rPr>
              <a:t>Produce</a:t>
            </a:r>
            <a:endParaRPr sz="1000">
              <a:latin typeface="Arial Black"/>
              <a:cs typeface="Arial Black"/>
            </a:endParaRPr>
          </a:p>
        </p:txBody>
      </p:sp>
      <p:sp>
        <p:nvSpPr>
          <p:cNvPr id="28" name="object 28"/>
          <p:cNvSpPr txBox="1"/>
          <p:nvPr/>
        </p:nvSpPr>
        <p:spPr>
          <a:xfrm>
            <a:off x="5561895" y="4830441"/>
            <a:ext cx="472440" cy="1200785"/>
          </a:xfrm>
          <a:prstGeom prst="rect">
            <a:avLst/>
          </a:prstGeom>
          <a:solidFill>
            <a:srgbClr val="450E53"/>
          </a:solidFill>
        </p:spPr>
        <p:txBody>
          <a:bodyPr vert="horz" wrap="square" lIns="0" tIns="0" rIns="0" bIns="0" rtlCol="0">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marL="53340">
              <a:lnSpc>
                <a:spcPct val="100000"/>
              </a:lnSpc>
            </a:pPr>
            <a:r>
              <a:rPr sz="900" spc="-10" dirty="0">
                <a:solidFill>
                  <a:srgbClr val="FFFFFF"/>
                </a:solidFill>
                <a:latin typeface="Trebuchet MS"/>
                <a:cs typeface="Trebuchet MS"/>
              </a:rPr>
              <a:t>33.33%</a:t>
            </a:r>
            <a:endParaRPr sz="900">
              <a:latin typeface="Trebuchet MS"/>
              <a:cs typeface="Trebuchet MS"/>
            </a:endParaRPr>
          </a:p>
        </p:txBody>
      </p:sp>
      <p:sp>
        <p:nvSpPr>
          <p:cNvPr id="29" name="object 29"/>
          <p:cNvSpPr txBox="1"/>
          <p:nvPr/>
        </p:nvSpPr>
        <p:spPr>
          <a:xfrm>
            <a:off x="5561895" y="2428875"/>
            <a:ext cx="472440" cy="2401570"/>
          </a:xfrm>
          <a:prstGeom prst="rect">
            <a:avLst/>
          </a:prstGeom>
          <a:solidFill>
            <a:srgbClr val="6A5929"/>
          </a:solidFill>
        </p:spPr>
        <p:txBody>
          <a:bodyPr vert="horz" wrap="square" lIns="0" tIns="0" rIns="0" bIns="0" rtlCol="0">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590"/>
              </a:spcBef>
            </a:pPr>
            <a:endParaRPr sz="900">
              <a:latin typeface="Times New Roman"/>
              <a:cs typeface="Times New Roman"/>
            </a:endParaRPr>
          </a:p>
          <a:p>
            <a:pPr marL="53340">
              <a:lnSpc>
                <a:spcPct val="100000"/>
              </a:lnSpc>
            </a:pPr>
            <a:r>
              <a:rPr sz="900" spc="-10" dirty="0">
                <a:solidFill>
                  <a:srgbClr val="FFFFFF"/>
                </a:solidFill>
                <a:latin typeface="Trebuchet MS"/>
                <a:cs typeface="Trebuchet MS"/>
              </a:rPr>
              <a:t>66.67%</a:t>
            </a:r>
            <a:endParaRPr sz="900">
              <a:latin typeface="Trebuchet MS"/>
              <a:cs typeface="Trebuchet MS"/>
            </a:endParaRPr>
          </a:p>
        </p:txBody>
      </p:sp>
      <p:graphicFrame>
        <p:nvGraphicFramePr>
          <p:cNvPr id="30" name="object 30"/>
          <p:cNvGraphicFramePr>
            <a:graphicFrameLocks noGrp="1"/>
          </p:cNvGraphicFramePr>
          <p:nvPr/>
        </p:nvGraphicFramePr>
        <p:xfrm>
          <a:off x="3750373" y="2428875"/>
          <a:ext cx="471805" cy="3600450"/>
        </p:xfrm>
        <a:graphic>
          <a:graphicData uri="http://schemas.openxmlformats.org/drawingml/2006/table">
            <a:tbl>
              <a:tblPr firstRow="1" bandRow="1">
                <a:tableStyleId>{2D5ABB26-0587-4C30-8999-92F81FD0307C}</a:tableStyleId>
              </a:tblPr>
              <a:tblGrid>
                <a:gridCol w="471805">
                  <a:extLst>
                    <a:ext uri="{9D8B030D-6E8A-4147-A177-3AD203B41FA5}">
                      <a16:colId xmlns:a16="http://schemas.microsoft.com/office/drawing/2014/main" val="20000"/>
                    </a:ext>
                  </a:extLst>
                </a:gridCol>
              </a:tblGrid>
              <a:tr h="514350">
                <a:tc>
                  <a:txBody>
                    <a:bodyPr/>
                    <a:lstStyle/>
                    <a:p>
                      <a:pPr>
                        <a:lnSpc>
                          <a:spcPct val="100000"/>
                        </a:lnSpc>
                        <a:spcBef>
                          <a:spcPts val="40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14.29%</a:t>
                      </a:r>
                      <a:endParaRPr sz="900">
                        <a:latin typeface="Trebuchet MS"/>
                        <a:cs typeface="Trebuchet MS"/>
                      </a:endParaRPr>
                    </a:p>
                  </a:txBody>
                  <a:tcPr marL="0" marR="0" marT="51435" marB="0">
                    <a:solidFill>
                      <a:srgbClr val="5E646D"/>
                    </a:solidFill>
                  </a:tcPr>
                </a:tc>
                <a:extLst>
                  <a:ext uri="{0D108BD9-81ED-4DB2-BD59-A6C34878D82A}">
                    <a16:rowId xmlns:a16="http://schemas.microsoft.com/office/drawing/2014/main" val="10000"/>
                  </a:ext>
                </a:extLst>
              </a:tr>
              <a:tr h="685800">
                <a:tc>
                  <a:txBody>
                    <a:bodyPr/>
                    <a:lstStyle/>
                    <a:p>
                      <a:pPr>
                        <a:lnSpc>
                          <a:spcPct val="100000"/>
                        </a:lnSpc>
                      </a:pPr>
                      <a:endParaRPr sz="900">
                        <a:latin typeface="Times New Roman"/>
                        <a:cs typeface="Times New Roman"/>
                      </a:endParaRPr>
                    </a:p>
                    <a:p>
                      <a:pPr>
                        <a:lnSpc>
                          <a:spcPct val="100000"/>
                        </a:lnSpc>
                        <a:spcBef>
                          <a:spcPts val="4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19.05%</a:t>
                      </a:r>
                      <a:endParaRPr sz="900">
                        <a:latin typeface="Trebuchet MS"/>
                        <a:cs typeface="Trebuchet MS"/>
                      </a:endParaRPr>
                    </a:p>
                  </a:txBody>
                  <a:tcPr marL="0" marR="0" marT="0" marB="0">
                    <a:solidFill>
                      <a:srgbClr val="33124E"/>
                    </a:solidFill>
                  </a:tcPr>
                </a:tc>
                <a:extLst>
                  <a:ext uri="{0D108BD9-81ED-4DB2-BD59-A6C34878D82A}">
                    <a16:rowId xmlns:a16="http://schemas.microsoft.com/office/drawing/2014/main" val="10001"/>
                  </a:ext>
                </a:extLst>
              </a:tr>
              <a:tr h="514350">
                <a:tc>
                  <a:txBody>
                    <a:bodyPr/>
                    <a:lstStyle/>
                    <a:p>
                      <a:pPr>
                        <a:lnSpc>
                          <a:spcPct val="100000"/>
                        </a:lnSpc>
                        <a:spcBef>
                          <a:spcPts val="40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14.29%</a:t>
                      </a:r>
                      <a:endParaRPr sz="900">
                        <a:latin typeface="Trebuchet MS"/>
                        <a:cs typeface="Trebuchet MS"/>
                      </a:endParaRPr>
                    </a:p>
                  </a:txBody>
                  <a:tcPr marL="0" marR="0" marT="51435" marB="0">
                    <a:solidFill>
                      <a:srgbClr val="99008A"/>
                    </a:solidFill>
                  </a:tcPr>
                </a:tc>
                <a:extLst>
                  <a:ext uri="{0D108BD9-81ED-4DB2-BD59-A6C34878D82A}">
                    <a16:rowId xmlns:a16="http://schemas.microsoft.com/office/drawing/2014/main" val="10002"/>
                  </a:ext>
                </a:extLst>
              </a:tr>
              <a:tr h="857250">
                <a:tc>
                  <a:txBody>
                    <a:bodyPr/>
                    <a:lstStyle/>
                    <a:p>
                      <a:pPr>
                        <a:lnSpc>
                          <a:spcPct val="100000"/>
                        </a:lnSpc>
                      </a:pPr>
                      <a:endParaRPr sz="900">
                        <a:latin typeface="Times New Roman"/>
                        <a:cs typeface="Times New Roman"/>
                      </a:endParaRPr>
                    </a:p>
                    <a:p>
                      <a:pPr>
                        <a:lnSpc>
                          <a:spcPct val="100000"/>
                        </a:lnSpc>
                        <a:spcBef>
                          <a:spcPts val="720"/>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23.81%</a:t>
                      </a:r>
                      <a:endParaRPr sz="900">
                        <a:latin typeface="Trebuchet MS"/>
                        <a:cs typeface="Trebuchet MS"/>
                      </a:endParaRPr>
                    </a:p>
                  </a:txBody>
                  <a:tcPr marL="0" marR="0" marT="0" marB="0">
                    <a:solidFill>
                      <a:srgbClr val="5BD566"/>
                    </a:solidFill>
                  </a:tcPr>
                </a:tc>
                <a:extLst>
                  <a:ext uri="{0D108BD9-81ED-4DB2-BD59-A6C34878D82A}">
                    <a16:rowId xmlns:a16="http://schemas.microsoft.com/office/drawing/2014/main" val="10003"/>
                  </a:ext>
                </a:extLst>
              </a:tr>
              <a:tr h="171450">
                <a:tc>
                  <a:txBody>
                    <a:bodyPr/>
                    <a:lstStyle/>
                    <a:p>
                      <a:pPr algn="ctr">
                        <a:lnSpc>
                          <a:spcPct val="100000"/>
                        </a:lnSpc>
                        <a:spcBef>
                          <a:spcPts val="90"/>
                        </a:spcBef>
                      </a:pPr>
                      <a:r>
                        <a:rPr sz="900" spc="-10" dirty="0">
                          <a:solidFill>
                            <a:srgbClr val="FFFFFF"/>
                          </a:solidFill>
                          <a:latin typeface="Trebuchet MS"/>
                          <a:cs typeface="Trebuchet MS"/>
                        </a:rPr>
                        <a:t>4.76%</a:t>
                      </a:r>
                      <a:endParaRPr sz="900">
                        <a:latin typeface="Trebuchet MS"/>
                        <a:cs typeface="Trebuchet MS"/>
                      </a:endParaRPr>
                    </a:p>
                  </a:txBody>
                  <a:tcPr marL="0" marR="0" marT="11430" marB="0">
                    <a:solidFill>
                      <a:srgbClr val="C3A200"/>
                    </a:solidFill>
                  </a:tcPr>
                </a:tc>
                <a:extLst>
                  <a:ext uri="{0D108BD9-81ED-4DB2-BD59-A6C34878D82A}">
                    <a16:rowId xmlns:a16="http://schemas.microsoft.com/office/drawing/2014/main" val="10004"/>
                  </a:ext>
                </a:extLst>
              </a:tr>
              <a:tr h="857250">
                <a:tc>
                  <a:txBody>
                    <a:bodyPr/>
                    <a:lstStyle/>
                    <a:p>
                      <a:pPr>
                        <a:lnSpc>
                          <a:spcPct val="100000"/>
                        </a:lnSpc>
                      </a:pPr>
                      <a:endParaRPr sz="900">
                        <a:latin typeface="Times New Roman"/>
                        <a:cs typeface="Times New Roman"/>
                      </a:endParaRPr>
                    </a:p>
                    <a:p>
                      <a:pPr>
                        <a:lnSpc>
                          <a:spcPct val="100000"/>
                        </a:lnSpc>
                        <a:spcBef>
                          <a:spcPts val="720"/>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23.81%</a:t>
                      </a:r>
                      <a:endParaRPr sz="900">
                        <a:latin typeface="Trebuchet MS"/>
                        <a:cs typeface="Trebuchet MS"/>
                      </a:endParaRPr>
                    </a:p>
                  </a:txBody>
                  <a:tcPr marL="0" marR="0" marT="0" marB="0">
                    <a:solidFill>
                      <a:srgbClr val="12239D"/>
                    </a:solidFill>
                  </a:tcPr>
                </a:tc>
                <a:extLst>
                  <a:ext uri="{0D108BD9-81ED-4DB2-BD59-A6C34878D82A}">
                    <a16:rowId xmlns:a16="http://schemas.microsoft.com/office/drawing/2014/main" val="10005"/>
                  </a:ext>
                </a:extLst>
              </a:tr>
            </a:tbl>
          </a:graphicData>
        </a:graphic>
      </p:graphicFrame>
      <p:sp>
        <p:nvSpPr>
          <p:cNvPr id="31" name="object 31"/>
          <p:cNvSpPr txBox="1"/>
          <p:nvPr/>
        </p:nvSpPr>
        <p:spPr>
          <a:xfrm>
            <a:off x="4958048" y="2428875"/>
            <a:ext cx="472440" cy="3602354"/>
          </a:xfrm>
          <a:prstGeom prst="rect">
            <a:avLst/>
          </a:prstGeom>
          <a:solidFill>
            <a:srgbClr val="FEE266"/>
          </a:solidFill>
        </p:spPr>
        <p:txBody>
          <a:bodyPr vert="horz" wrap="square" lIns="0" tIns="0" rIns="0" bIns="0" rtlCol="0">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140"/>
              </a:spcBef>
            </a:pPr>
            <a:endParaRPr sz="900">
              <a:latin typeface="Times New Roman"/>
              <a:cs typeface="Times New Roman"/>
            </a:endParaRPr>
          </a:p>
          <a:p>
            <a:pPr marL="22860">
              <a:lnSpc>
                <a:spcPct val="100000"/>
              </a:lnSpc>
            </a:pPr>
            <a:r>
              <a:rPr sz="900" spc="-10" dirty="0">
                <a:solidFill>
                  <a:srgbClr val="FFFFFF"/>
                </a:solidFill>
                <a:latin typeface="Trebuchet MS"/>
                <a:cs typeface="Trebuchet MS"/>
              </a:rPr>
              <a:t>100.00%</a:t>
            </a:r>
            <a:endParaRPr sz="900">
              <a:latin typeface="Trebuchet MS"/>
              <a:cs typeface="Trebuchet MS"/>
            </a:endParaRPr>
          </a:p>
        </p:txBody>
      </p:sp>
      <p:graphicFrame>
        <p:nvGraphicFramePr>
          <p:cNvPr id="32" name="object 32"/>
          <p:cNvGraphicFramePr>
            <a:graphicFrameLocks noGrp="1"/>
          </p:cNvGraphicFramePr>
          <p:nvPr/>
        </p:nvGraphicFramePr>
        <p:xfrm>
          <a:off x="4354210" y="2428875"/>
          <a:ext cx="471805" cy="3601084"/>
        </p:xfrm>
        <a:graphic>
          <a:graphicData uri="http://schemas.openxmlformats.org/drawingml/2006/table">
            <a:tbl>
              <a:tblPr firstRow="1" bandRow="1">
                <a:tableStyleId>{2D5ABB26-0587-4C30-8999-92F81FD0307C}</a:tableStyleId>
              </a:tblPr>
              <a:tblGrid>
                <a:gridCol w="471805">
                  <a:extLst>
                    <a:ext uri="{9D8B030D-6E8A-4147-A177-3AD203B41FA5}">
                      <a16:colId xmlns:a16="http://schemas.microsoft.com/office/drawing/2014/main" val="20000"/>
                    </a:ext>
                  </a:extLst>
                </a:gridCol>
              </a:tblGrid>
              <a:tr h="982344">
                <a:tc>
                  <a:txBody>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17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27.27%</a:t>
                      </a:r>
                      <a:endParaRPr sz="900">
                        <a:latin typeface="Trebuchet MS"/>
                        <a:cs typeface="Trebuchet MS"/>
                      </a:endParaRPr>
                    </a:p>
                  </a:txBody>
                  <a:tcPr marL="0" marR="0" marT="0" marB="0">
                    <a:solidFill>
                      <a:srgbClr val="DECFBE"/>
                    </a:solidFill>
                  </a:tcPr>
                </a:tc>
                <a:extLst>
                  <a:ext uri="{0D108BD9-81ED-4DB2-BD59-A6C34878D82A}">
                    <a16:rowId xmlns:a16="http://schemas.microsoft.com/office/drawing/2014/main" val="10000"/>
                  </a:ext>
                </a:extLst>
              </a:tr>
              <a:tr h="818515">
                <a:tc>
                  <a:txBody>
                    <a:bodyPr/>
                    <a:lstStyle/>
                    <a:p>
                      <a:pPr>
                        <a:lnSpc>
                          <a:spcPct val="100000"/>
                        </a:lnSpc>
                      </a:pPr>
                      <a:endParaRPr sz="900">
                        <a:latin typeface="Times New Roman"/>
                        <a:cs typeface="Times New Roman"/>
                      </a:endParaRPr>
                    </a:p>
                    <a:p>
                      <a:pPr>
                        <a:lnSpc>
                          <a:spcPct val="100000"/>
                        </a:lnSpc>
                        <a:spcBef>
                          <a:spcPts val="56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22.73%</a:t>
                      </a:r>
                      <a:endParaRPr sz="900">
                        <a:latin typeface="Trebuchet MS"/>
                        <a:cs typeface="Trebuchet MS"/>
                      </a:endParaRPr>
                    </a:p>
                  </a:txBody>
                  <a:tcPr marL="0" marR="0" marT="0" marB="0">
                    <a:solidFill>
                      <a:srgbClr val="1AAB40"/>
                    </a:solidFill>
                  </a:tcPr>
                </a:tc>
                <a:extLst>
                  <a:ext uri="{0D108BD9-81ED-4DB2-BD59-A6C34878D82A}">
                    <a16:rowId xmlns:a16="http://schemas.microsoft.com/office/drawing/2014/main" val="10001"/>
                  </a:ext>
                </a:extLst>
              </a:tr>
              <a:tr h="490855">
                <a:tc>
                  <a:txBody>
                    <a:bodyPr/>
                    <a:lstStyle/>
                    <a:p>
                      <a:pPr>
                        <a:lnSpc>
                          <a:spcPct val="100000"/>
                        </a:lnSpc>
                        <a:spcBef>
                          <a:spcPts val="310"/>
                        </a:spcBef>
                      </a:pPr>
                      <a:endParaRPr sz="900">
                        <a:latin typeface="Times New Roman"/>
                        <a:cs typeface="Times New Roman"/>
                      </a:endParaRPr>
                    </a:p>
                    <a:p>
                      <a:pPr algn="ctr">
                        <a:lnSpc>
                          <a:spcPct val="100000"/>
                        </a:lnSpc>
                        <a:spcBef>
                          <a:spcPts val="5"/>
                        </a:spcBef>
                      </a:pPr>
                      <a:r>
                        <a:rPr sz="900" spc="-10" dirty="0">
                          <a:solidFill>
                            <a:srgbClr val="FFFFFF"/>
                          </a:solidFill>
                          <a:latin typeface="Trebuchet MS"/>
                          <a:cs typeface="Trebuchet MS"/>
                        </a:rPr>
                        <a:t>13.64%</a:t>
                      </a:r>
                      <a:endParaRPr sz="900">
                        <a:latin typeface="Trebuchet MS"/>
                        <a:cs typeface="Trebuchet MS"/>
                      </a:endParaRPr>
                    </a:p>
                  </a:txBody>
                  <a:tcPr marL="0" marR="0" marT="39370" marB="0">
                    <a:solidFill>
                      <a:srgbClr val="FF6200"/>
                    </a:solidFill>
                  </a:tcPr>
                </a:tc>
                <a:extLst>
                  <a:ext uri="{0D108BD9-81ED-4DB2-BD59-A6C34878D82A}">
                    <a16:rowId xmlns:a16="http://schemas.microsoft.com/office/drawing/2014/main" val="10002"/>
                  </a:ext>
                </a:extLst>
              </a:tr>
              <a:tr h="654685">
                <a:tc>
                  <a:txBody>
                    <a:bodyPr/>
                    <a:lstStyle/>
                    <a:p>
                      <a:pPr>
                        <a:lnSpc>
                          <a:spcPct val="100000"/>
                        </a:lnSpc>
                        <a:spcBef>
                          <a:spcPts val="95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18.18%</a:t>
                      </a:r>
                      <a:endParaRPr sz="900">
                        <a:latin typeface="Trebuchet MS"/>
                        <a:cs typeface="Trebuchet MS"/>
                      </a:endParaRPr>
                    </a:p>
                  </a:txBody>
                  <a:tcPr marL="0" marR="0" marT="121285" marB="0">
                    <a:solidFill>
                      <a:srgbClr val="00DABC"/>
                    </a:solidFill>
                  </a:tcPr>
                </a:tc>
                <a:extLst>
                  <a:ext uri="{0D108BD9-81ED-4DB2-BD59-A6C34878D82A}">
                    <a16:rowId xmlns:a16="http://schemas.microsoft.com/office/drawing/2014/main" val="10003"/>
                  </a:ext>
                </a:extLst>
              </a:tr>
              <a:tr h="654685">
                <a:tc>
                  <a:txBody>
                    <a:bodyPr/>
                    <a:lstStyle/>
                    <a:p>
                      <a:pPr>
                        <a:lnSpc>
                          <a:spcPct val="100000"/>
                        </a:lnSpc>
                        <a:spcBef>
                          <a:spcPts val="955"/>
                        </a:spcBef>
                      </a:pPr>
                      <a:endParaRPr sz="900">
                        <a:latin typeface="Times New Roman"/>
                        <a:cs typeface="Times New Roman"/>
                      </a:endParaRPr>
                    </a:p>
                    <a:p>
                      <a:pPr algn="ctr">
                        <a:lnSpc>
                          <a:spcPct val="100000"/>
                        </a:lnSpc>
                        <a:spcBef>
                          <a:spcPts val="5"/>
                        </a:spcBef>
                      </a:pPr>
                      <a:r>
                        <a:rPr sz="900" spc="-10" dirty="0">
                          <a:solidFill>
                            <a:srgbClr val="FFFFFF"/>
                          </a:solidFill>
                          <a:latin typeface="Trebuchet MS"/>
                          <a:cs typeface="Trebuchet MS"/>
                        </a:rPr>
                        <a:t>18.18%</a:t>
                      </a:r>
                      <a:endParaRPr sz="900">
                        <a:latin typeface="Trebuchet MS"/>
                        <a:cs typeface="Trebuchet MS"/>
                      </a:endParaRPr>
                    </a:p>
                  </a:txBody>
                  <a:tcPr marL="0" marR="0" marT="121285" marB="0">
                    <a:solidFill>
                      <a:srgbClr val="B4A1FF"/>
                    </a:solidFill>
                  </a:tcPr>
                </a:tc>
                <a:extLst>
                  <a:ext uri="{0D108BD9-81ED-4DB2-BD59-A6C34878D82A}">
                    <a16:rowId xmlns:a16="http://schemas.microsoft.com/office/drawing/2014/main" val="10004"/>
                  </a:ext>
                </a:extLst>
              </a:tr>
            </a:tbl>
          </a:graphicData>
        </a:graphic>
      </p:graphicFrame>
      <p:graphicFrame>
        <p:nvGraphicFramePr>
          <p:cNvPr id="33" name="object 33"/>
          <p:cNvGraphicFramePr>
            <a:graphicFrameLocks noGrp="1"/>
          </p:cNvGraphicFramePr>
          <p:nvPr/>
        </p:nvGraphicFramePr>
        <p:xfrm>
          <a:off x="3146526" y="2428875"/>
          <a:ext cx="471805" cy="3599180"/>
        </p:xfrm>
        <a:graphic>
          <a:graphicData uri="http://schemas.openxmlformats.org/drawingml/2006/table">
            <a:tbl>
              <a:tblPr firstRow="1" bandRow="1">
                <a:tableStyleId>{2D5ABB26-0587-4C30-8999-92F81FD0307C}</a:tableStyleId>
              </a:tblPr>
              <a:tblGrid>
                <a:gridCol w="471805">
                  <a:extLst>
                    <a:ext uri="{9D8B030D-6E8A-4147-A177-3AD203B41FA5}">
                      <a16:colId xmlns:a16="http://schemas.microsoft.com/office/drawing/2014/main" val="20000"/>
                    </a:ext>
                  </a:extLst>
                </a:gridCol>
              </a:tblGrid>
              <a:tr h="123825">
                <a:tc>
                  <a:txBody>
                    <a:bodyPr/>
                    <a:lstStyle/>
                    <a:p>
                      <a:pPr>
                        <a:lnSpc>
                          <a:spcPct val="100000"/>
                        </a:lnSpc>
                      </a:pPr>
                      <a:endParaRPr sz="600">
                        <a:latin typeface="Times New Roman"/>
                        <a:cs typeface="Times New Roman"/>
                      </a:endParaRPr>
                    </a:p>
                  </a:txBody>
                  <a:tcPr marL="0" marR="0" marT="0" marB="0">
                    <a:solidFill>
                      <a:srgbClr val="FABE81"/>
                    </a:solidFill>
                  </a:tcPr>
                </a:tc>
                <a:extLst>
                  <a:ext uri="{0D108BD9-81ED-4DB2-BD59-A6C34878D82A}">
                    <a16:rowId xmlns:a16="http://schemas.microsoft.com/office/drawing/2014/main" val="10000"/>
                  </a:ext>
                </a:extLst>
              </a:tr>
              <a:tr h="372110">
                <a:tc>
                  <a:txBody>
                    <a:bodyPr/>
                    <a:lstStyle/>
                    <a:p>
                      <a:pPr algn="ctr">
                        <a:lnSpc>
                          <a:spcPct val="100000"/>
                        </a:lnSpc>
                        <a:spcBef>
                          <a:spcPts val="880"/>
                        </a:spcBef>
                      </a:pPr>
                      <a:r>
                        <a:rPr sz="900" spc="-10" dirty="0">
                          <a:solidFill>
                            <a:srgbClr val="FFFFFF"/>
                          </a:solidFill>
                          <a:latin typeface="Trebuchet MS"/>
                          <a:cs typeface="Trebuchet MS"/>
                        </a:rPr>
                        <a:t>10.34%</a:t>
                      </a:r>
                      <a:endParaRPr sz="900">
                        <a:latin typeface="Trebuchet MS"/>
                        <a:cs typeface="Trebuchet MS"/>
                      </a:endParaRPr>
                    </a:p>
                  </a:txBody>
                  <a:tcPr marL="0" marR="0" marT="111760" marB="0">
                    <a:solidFill>
                      <a:srgbClr val="5E646D"/>
                    </a:solidFill>
                  </a:tcPr>
                </a:tc>
                <a:extLst>
                  <a:ext uri="{0D108BD9-81ED-4DB2-BD59-A6C34878D82A}">
                    <a16:rowId xmlns:a16="http://schemas.microsoft.com/office/drawing/2014/main" val="10001"/>
                  </a:ext>
                </a:extLst>
              </a:tr>
              <a:tr h="372110">
                <a:tc>
                  <a:txBody>
                    <a:bodyPr/>
                    <a:lstStyle/>
                    <a:p>
                      <a:pPr algn="ctr">
                        <a:lnSpc>
                          <a:spcPct val="100000"/>
                        </a:lnSpc>
                        <a:spcBef>
                          <a:spcPts val="880"/>
                        </a:spcBef>
                      </a:pPr>
                      <a:r>
                        <a:rPr sz="900" spc="-10" dirty="0">
                          <a:solidFill>
                            <a:srgbClr val="FFFFFF"/>
                          </a:solidFill>
                          <a:latin typeface="Trebuchet MS"/>
                          <a:cs typeface="Trebuchet MS"/>
                        </a:rPr>
                        <a:t>10.34%</a:t>
                      </a:r>
                      <a:endParaRPr sz="900">
                        <a:latin typeface="Trebuchet MS"/>
                        <a:cs typeface="Trebuchet MS"/>
                      </a:endParaRPr>
                    </a:p>
                  </a:txBody>
                  <a:tcPr marL="0" marR="0" marT="111760" marB="0">
                    <a:solidFill>
                      <a:srgbClr val="373C49"/>
                    </a:solidFill>
                  </a:tcPr>
                </a:tc>
                <a:extLst>
                  <a:ext uri="{0D108BD9-81ED-4DB2-BD59-A6C34878D82A}">
                    <a16:rowId xmlns:a16="http://schemas.microsoft.com/office/drawing/2014/main" val="10002"/>
                  </a:ext>
                </a:extLst>
              </a:tr>
              <a:tr h="123825">
                <a:tc>
                  <a:txBody>
                    <a:bodyPr/>
                    <a:lstStyle/>
                    <a:p>
                      <a:pPr>
                        <a:lnSpc>
                          <a:spcPct val="100000"/>
                        </a:lnSpc>
                      </a:pPr>
                      <a:endParaRPr sz="600">
                        <a:latin typeface="Times New Roman"/>
                        <a:cs typeface="Times New Roman"/>
                      </a:endParaRPr>
                    </a:p>
                  </a:txBody>
                  <a:tcPr marL="0" marR="0" marT="0" marB="0">
                    <a:solidFill>
                      <a:srgbClr val="0057A2"/>
                    </a:solidFill>
                  </a:tcPr>
                </a:tc>
                <a:extLst>
                  <a:ext uri="{0D108BD9-81ED-4DB2-BD59-A6C34878D82A}">
                    <a16:rowId xmlns:a16="http://schemas.microsoft.com/office/drawing/2014/main" val="10003"/>
                  </a:ext>
                </a:extLst>
              </a:tr>
              <a:tr h="248285">
                <a:tc>
                  <a:txBody>
                    <a:bodyPr/>
                    <a:lstStyle/>
                    <a:p>
                      <a:pPr algn="ctr">
                        <a:lnSpc>
                          <a:spcPct val="100000"/>
                        </a:lnSpc>
                        <a:spcBef>
                          <a:spcPts val="390"/>
                        </a:spcBef>
                      </a:pPr>
                      <a:r>
                        <a:rPr sz="900" spc="-10" dirty="0">
                          <a:solidFill>
                            <a:srgbClr val="FFFFFF"/>
                          </a:solidFill>
                          <a:latin typeface="Trebuchet MS"/>
                          <a:cs typeface="Trebuchet MS"/>
                        </a:rPr>
                        <a:t>6.90%</a:t>
                      </a:r>
                      <a:endParaRPr sz="900">
                        <a:latin typeface="Trebuchet MS"/>
                        <a:cs typeface="Trebuchet MS"/>
                      </a:endParaRPr>
                    </a:p>
                  </a:txBody>
                  <a:tcPr marL="0" marR="0" marT="49530" marB="0">
                    <a:solidFill>
                      <a:srgbClr val="25891B"/>
                    </a:solidFill>
                  </a:tcPr>
                </a:tc>
                <a:extLst>
                  <a:ext uri="{0D108BD9-81ED-4DB2-BD59-A6C34878D82A}">
                    <a16:rowId xmlns:a16="http://schemas.microsoft.com/office/drawing/2014/main" val="10004"/>
                  </a:ext>
                </a:extLst>
              </a:tr>
              <a:tr h="496570">
                <a:tc>
                  <a:txBody>
                    <a:bodyPr/>
                    <a:lstStyle/>
                    <a:p>
                      <a:pPr>
                        <a:lnSpc>
                          <a:spcPct val="100000"/>
                        </a:lnSpc>
                        <a:spcBef>
                          <a:spcPts val="33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13.79%</a:t>
                      </a:r>
                      <a:endParaRPr sz="900">
                        <a:latin typeface="Trebuchet MS"/>
                        <a:cs typeface="Trebuchet MS"/>
                      </a:endParaRPr>
                    </a:p>
                  </a:txBody>
                  <a:tcPr marL="0" marR="0" marT="42545" marB="0">
                    <a:solidFill>
                      <a:srgbClr val="FF4040"/>
                    </a:solidFill>
                  </a:tcPr>
                </a:tc>
                <a:extLst>
                  <a:ext uri="{0D108BD9-81ED-4DB2-BD59-A6C34878D82A}">
                    <a16:rowId xmlns:a16="http://schemas.microsoft.com/office/drawing/2014/main" val="10005"/>
                  </a:ext>
                </a:extLst>
              </a:tr>
              <a:tr h="621030">
                <a:tc>
                  <a:txBody>
                    <a:bodyPr/>
                    <a:lstStyle/>
                    <a:p>
                      <a:pPr>
                        <a:lnSpc>
                          <a:spcPct val="100000"/>
                        </a:lnSpc>
                        <a:spcBef>
                          <a:spcPts val="82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17.24%</a:t>
                      </a:r>
                      <a:endParaRPr sz="900">
                        <a:latin typeface="Trebuchet MS"/>
                        <a:cs typeface="Trebuchet MS"/>
                      </a:endParaRPr>
                    </a:p>
                  </a:txBody>
                  <a:tcPr marL="0" marR="0" marT="104775" marB="0">
                    <a:solidFill>
                      <a:srgbClr val="0090D5"/>
                    </a:solidFill>
                  </a:tcPr>
                </a:tc>
                <a:extLst>
                  <a:ext uri="{0D108BD9-81ED-4DB2-BD59-A6C34878D82A}">
                    <a16:rowId xmlns:a16="http://schemas.microsoft.com/office/drawing/2014/main" val="10006"/>
                  </a:ext>
                </a:extLst>
              </a:tr>
              <a:tr h="496570">
                <a:tc>
                  <a:txBody>
                    <a:bodyPr/>
                    <a:lstStyle/>
                    <a:p>
                      <a:pPr>
                        <a:lnSpc>
                          <a:spcPct val="100000"/>
                        </a:lnSpc>
                        <a:spcBef>
                          <a:spcPts val="33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13.79%</a:t>
                      </a:r>
                      <a:endParaRPr sz="900">
                        <a:latin typeface="Trebuchet MS"/>
                        <a:cs typeface="Trebuchet MS"/>
                      </a:endParaRPr>
                    </a:p>
                  </a:txBody>
                  <a:tcPr marL="0" marR="0" marT="42545" marB="0">
                    <a:solidFill>
                      <a:srgbClr val="FFA058"/>
                    </a:solidFill>
                  </a:tcPr>
                </a:tc>
                <a:extLst>
                  <a:ext uri="{0D108BD9-81ED-4DB2-BD59-A6C34878D82A}">
                    <a16:rowId xmlns:a16="http://schemas.microsoft.com/office/drawing/2014/main" val="10007"/>
                  </a:ext>
                </a:extLst>
              </a:tr>
              <a:tr h="744855">
                <a:tc>
                  <a:txBody>
                    <a:bodyPr/>
                    <a:lstStyle/>
                    <a:p>
                      <a:pPr>
                        <a:lnSpc>
                          <a:spcPct val="100000"/>
                        </a:lnSpc>
                      </a:pPr>
                      <a:endParaRPr sz="900">
                        <a:latin typeface="Times New Roman"/>
                        <a:cs typeface="Times New Roman"/>
                      </a:endParaRPr>
                    </a:p>
                    <a:p>
                      <a:pPr>
                        <a:lnSpc>
                          <a:spcPct val="100000"/>
                        </a:lnSpc>
                        <a:spcBef>
                          <a:spcPts val="275"/>
                        </a:spcBef>
                      </a:pPr>
                      <a:endParaRPr sz="900">
                        <a:latin typeface="Times New Roman"/>
                        <a:cs typeface="Times New Roman"/>
                      </a:endParaRPr>
                    </a:p>
                    <a:p>
                      <a:pPr algn="ctr">
                        <a:lnSpc>
                          <a:spcPct val="100000"/>
                        </a:lnSpc>
                        <a:spcBef>
                          <a:spcPts val="5"/>
                        </a:spcBef>
                      </a:pPr>
                      <a:r>
                        <a:rPr sz="900" spc="-10" dirty="0">
                          <a:solidFill>
                            <a:srgbClr val="FFFFFF"/>
                          </a:solidFill>
                          <a:latin typeface="Trebuchet MS"/>
                          <a:cs typeface="Trebuchet MS"/>
                        </a:rPr>
                        <a:t>20.69%</a:t>
                      </a:r>
                      <a:endParaRPr sz="900">
                        <a:latin typeface="Trebuchet MS"/>
                        <a:cs typeface="Trebuchet MS"/>
                      </a:endParaRPr>
                    </a:p>
                  </a:txBody>
                  <a:tcPr marL="0" marR="0" marT="0" marB="0">
                    <a:solidFill>
                      <a:srgbClr val="E66B37"/>
                    </a:solidFill>
                  </a:tcPr>
                </a:tc>
                <a:extLst>
                  <a:ext uri="{0D108BD9-81ED-4DB2-BD59-A6C34878D82A}">
                    <a16:rowId xmlns:a16="http://schemas.microsoft.com/office/drawing/2014/main" val="10008"/>
                  </a:ext>
                </a:extLst>
              </a:tr>
            </a:tbl>
          </a:graphicData>
        </a:graphic>
      </p:graphicFrame>
      <p:graphicFrame>
        <p:nvGraphicFramePr>
          <p:cNvPr id="34" name="object 34"/>
          <p:cNvGraphicFramePr>
            <a:graphicFrameLocks noGrp="1"/>
          </p:cNvGraphicFramePr>
          <p:nvPr/>
        </p:nvGraphicFramePr>
        <p:xfrm>
          <a:off x="1335005" y="2428875"/>
          <a:ext cx="471805" cy="3601085"/>
        </p:xfrm>
        <a:graphic>
          <a:graphicData uri="http://schemas.openxmlformats.org/drawingml/2006/table">
            <a:tbl>
              <a:tblPr firstRow="1" bandRow="1">
                <a:tableStyleId>{2D5ABB26-0587-4C30-8999-92F81FD0307C}</a:tableStyleId>
              </a:tblPr>
              <a:tblGrid>
                <a:gridCol w="471805">
                  <a:extLst>
                    <a:ext uri="{9D8B030D-6E8A-4147-A177-3AD203B41FA5}">
                      <a16:colId xmlns:a16="http://schemas.microsoft.com/office/drawing/2014/main" val="20000"/>
                    </a:ext>
                  </a:extLst>
                </a:gridCol>
              </a:tblGrid>
              <a:tr h="720090">
                <a:tc>
                  <a:txBody>
                    <a:bodyPr/>
                    <a:lstStyle/>
                    <a:p>
                      <a:pPr>
                        <a:lnSpc>
                          <a:spcPct val="100000"/>
                        </a:lnSpc>
                      </a:pPr>
                      <a:endParaRPr sz="900">
                        <a:latin typeface="Times New Roman"/>
                        <a:cs typeface="Times New Roman"/>
                      </a:endParaRPr>
                    </a:p>
                    <a:p>
                      <a:pPr>
                        <a:lnSpc>
                          <a:spcPct val="100000"/>
                        </a:lnSpc>
                        <a:spcBef>
                          <a:spcPts val="180"/>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20.00%</a:t>
                      </a:r>
                      <a:endParaRPr sz="900">
                        <a:latin typeface="Trebuchet MS"/>
                        <a:cs typeface="Trebuchet MS"/>
                      </a:endParaRPr>
                    </a:p>
                  </a:txBody>
                  <a:tcPr marL="0" marR="0" marT="0" marB="0">
                    <a:solidFill>
                      <a:srgbClr val="A3B8ED"/>
                    </a:solidFill>
                  </a:tcPr>
                </a:tc>
                <a:extLst>
                  <a:ext uri="{0D108BD9-81ED-4DB2-BD59-A6C34878D82A}">
                    <a16:rowId xmlns:a16="http://schemas.microsoft.com/office/drawing/2014/main" val="10000"/>
                  </a:ext>
                </a:extLst>
              </a:tr>
              <a:tr h="900430">
                <a:tc>
                  <a:txBody>
                    <a:bodyPr/>
                    <a:lstStyle/>
                    <a:p>
                      <a:pPr>
                        <a:lnSpc>
                          <a:spcPct val="100000"/>
                        </a:lnSpc>
                      </a:pPr>
                      <a:endParaRPr sz="900">
                        <a:latin typeface="Times New Roman"/>
                        <a:cs typeface="Times New Roman"/>
                      </a:endParaRPr>
                    </a:p>
                    <a:p>
                      <a:pPr>
                        <a:lnSpc>
                          <a:spcPct val="100000"/>
                        </a:lnSpc>
                        <a:spcBef>
                          <a:spcPts val="890"/>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25.00%</a:t>
                      </a:r>
                      <a:endParaRPr sz="900">
                        <a:latin typeface="Trebuchet MS"/>
                        <a:cs typeface="Trebuchet MS"/>
                      </a:endParaRPr>
                    </a:p>
                  </a:txBody>
                  <a:tcPr marL="0" marR="0" marT="0" marB="0">
                    <a:solidFill>
                      <a:srgbClr val="533285"/>
                    </a:solidFill>
                  </a:tcPr>
                </a:tc>
                <a:extLst>
                  <a:ext uri="{0D108BD9-81ED-4DB2-BD59-A6C34878D82A}">
                    <a16:rowId xmlns:a16="http://schemas.microsoft.com/office/drawing/2014/main" val="10001"/>
                  </a:ext>
                </a:extLst>
              </a:tr>
              <a:tr h="1080135">
                <a:tc>
                  <a:txBody>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56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30.00%</a:t>
                      </a:r>
                      <a:endParaRPr sz="900">
                        <a:latin typeface="Trebuchet MS"/>
                        <a:cs typeface="Trebuchet MS"/>
                      </a:endParaRPr>
                    </a:p>
                  </a:txBody>
                  <a:tcPr marL="0" marR="0" marT="0" marB="0">
                    <a:solidFill>
                      <a:srgbClr val="FF8080"/>
                    </a:solidFill>
                  </a:tcPr>
                </a:tc>
                <a:extLst>
                  <a:ext uri="{0D108BD9-81ED-4DB2-BD59-A6C34878D82A}">
                    <a16:rowId xmlns:a16="http://schemas.microsoft.com/office/drawing/2014/main" val="10002"/>
                  </a:ext>
                </a:extLst>
              </a:tr>
              <a:tr h="900430">
                <a:tc>
                  <a:txBody>
                    <a:bodyPr/>
                    <a:lstStyle/>
                    <a:p>
                      <a:pPr>
                        <a:lnSpc>
                          <a:spcPct val="100000"/>
                        </a:lnSpc>
                      </a:pPr>
                      <a:endParaRPr sz="900">
                        <a:latin typeface="Times New Roman"/>
                        <a:cs typeface="Times New Roman"/>
                      </a:endParaRPr>
                    </a:p>
                    <a:p>
                      <a:pPr>
                        <a:lnSpc>
                          <a:spcPct val="100000"/>
                        </a:lnSpc>
                        <a:spcBef>
                          <a:spcPts val="890"/>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25.00%</a:t>
                      </a:r>
                      <a:endParaRPr sz="900">
                        <a:latin typeface="Trebuchet MS"/>
                        <a:cs typeface="Trebuchet MS"/>
                      </a:endParaRPr>
                    </a:p>
                  </a:txBody>
                  <a:tcPr marL="0" marR="0" marT="0" marB="0">
                    <a:solidFill>
                      <a:srgbClr val="BE5CC8"/>
                    </a:solidFill>
                  </a:tcPr>
                </a:tc>
                <a:extLst>
                  <a:ext uri="{0D108BD9-81ED-4DB2-BD59-A6C34878D82A}">
                    <a16:rowId xmlns:a16="http://schemas.microsoft.com/office/drawing/2014/main" val="10003"/>
                  </a:ext>
                </a:extLst>
              </a:tr>
            </a:tbl>
          </a:graphicData>
        </a:graphic>
      </p:graphicFrame>
      <p:graphicFrame>
        <p:nvGraphicFramePr>
          <p:cNvPr id="35" name="object 35"/>
          <p:cNvGraphicFramePr>
            <a:graphicFrameLocks noGrp="1"/>
          </p:cNvGraphicFramePr>
          <p:nvPr/>
        </p:nvGraphicFramePr>
        <p:xfrm>
          <a:off x="1938847" y="2428875"/>
          <a:ext cx="471805" cy="3598545"/>
        </p:xfrm>
        <a:graphic>
          <a:graphicData uri="http://schemas.openxmlformats.org/drawingml/2006/table">
            <a:tbl>
              <a:tblPr firstRow="1" bandRow="1">
                <a:tableStyleId>{2D5ABB26-0587-4C30-8999-92F81FD0307C}</a:tableStyleId>
              </a:tblPr>
              <a:tblGrid>
                <a:gridCol w="471805">
                  <a:extLst>
                    <a:ext uri="{9D8B030D-6E8A-4147-A177-3AD203B41FA5}">
                      <a16:colId xmlns:a16="http://schemas.microsoft.com/office/drawing/2014/main" val="20000"/>
                    </a:ext>
                  </a:extLst>
                </a:gridCol>
              </a:tblGrid>
              <a:tr h="299720">
                <a:tc>
                  <a:txBody>
                    <a:bodyPr/>
                    <a:lstStyle/>
                    <a:p>
                      <a:pPr algn="ctr">
                        <a:lnSpc>
                          <a:spcPct val="100000"/>
                        </a:lnSpc>
                        <a:spcBef>
                          <a:spcPts val="595"/>
                        </a:spcBef>
                      </a:pPr>
                      <a:r>
                        <a:rPr sz="900" spc="-10" dirty="0">
                          <a:solidFill>
                            <a:srgbClr val="FFFFFF"/>
                          </a:solidFill>
                          <a:latin typeface="Trebuchet MS"/>
                          <a:cs typeface="Trebuchet MS"/>
                        </a:rPr>
                        <a:t>8.33%</a:t>
                      </a:r>
                      <a:endParaRPr sz="900">
                        <a:latin typeface="Trebuchet MS"/>
                        <a:cs typeface="Trebuchet MS"/>
                      </a:endParaRPr>
                    </a:p>
                  </a:txBody>
                  <a:tcPr marL="0" marR="0" marT="75565" marB="0">
                    <a:solidFill>
                      <a:srgbClr val="B58694"/>
                    </a:solidFill>
                  </a:tcPr>
                </a:tc>
                <a:extLst>
                  <a:ext uri="{0D108BD9-81ED-4DB2-BD59-A6C34878D82A}">
                    <a16:rowId xmlns:a16="http://schemas.microsoft.com/office/drawing/2014/main" val="10000"/>
                  </a:ext>
                </a:extLst>
              </a:tr>
              <a:tr h="499745">
                <a:tc>
                  <a:txBody>
                    <a:bodyPr/>
                    <a:lstStyle/>
                    <a:p>
                      <a:pPr>
                        <a:lnSpc>
                          <a:spcPct val="100000"/>
                        </a:lnSpc>
                        <a:spcBef>
                          <a:spcPts val="350"/>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13.89%</a:t>
                      </a:r>
                      <a:endParaRPr sz="900">
                        <a:latin typeface="Trebuchet MS"/>
                        <a:cs typeface="Trebuchet MS"/>
                      </a:endParaRPr>
                    </a:p>
                  </a:txBody>
                  <a:tcPr marL="0" marR="0" marT="44450" marB="0">
                    <a:solidFill>
                      <a:srgbClr val="FDE389"/>
                    </a:solidFill>
                  </a:tcPr>
                </a:tc>
                <a:extLst>
                  <a:ext uri="{0D108BD9-81ED-4DB2-BD59-A6C34878D82A}">
                    <a16:rowId xmlns:a16="http://schemas.microsoft.com/office/drawing/2014/main" val="10001"/>
                  </a:ext>
                </a:extLst>
              </a:tr>
              <a:tr h="600075">
                <a:tc>
                  <a:txBody>
                    <a:bodyPr/>
                    <a:lstStyle/>
                    <a:p>
                      <a:pPr>
                        <a:lnSpc>
                          <a:spcPct val="100000"/>
                        </a:lnSpc>
                        <a:spcBef>
                          <a:spcPts val="740"/>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16.67%</a:t>
                      </a:r>
                      <a:endParaRPr sz="900">
                        <a:latin typeface="Trebuchet MS"/>
                        <a:cs typeface="Trebuchet MS"/>
                      </a:endParaRPr>
                    </a:p>
                  </a:txBody>
                  <a:tcPr marL="0" marR="0" marT="93980" marB="0">
                    <a:solidFill>
                      <a:srgbClr val="8AA2EB"/>
                    </a:solidFill>
                  </a:tcPr>
                </a:tc>
                <a:extLst>
                  <a:ext uri="{0D108BD9-81ED-4DB2-BD59-A6C34878D82A}">
                    <a16:rowId xmlns:a16="http://schemas.microsoft.com/office/drawing/2014/main" val="10002"/>
                  </a:ext>
                </a:extLst>
              </a:tr>
              <a:tr h="200025">
                <a:tc>
                  <a:txBody>
                    <a:bodyPr/>
                    <a:lstStyle/>
                    <a:p>
                      <a:pPr algn="ctr">
                        <a:lnSpc>
                          <a:spcPct val="100000"/>
                        </a:lnSpc>
                        <a:spcBef>
                          <a:spcPts val="200"/>
                        </a:spcBef>
                      </a:pPr>
                      <a:r>
                        <a:rPr sz="900" spc="-10" dirty="0">
                          <a:solidFill>
                            <a:srgbClr val="FFFFFF"/>
                          </a:solidFill>
                          <a:latin typeface="Trebuchet MS"/>
                          <a:cs typeface="Trebuchet MS"/>
                        </a:rPr>
                        <a:t>5.56%</a:t>
                      </a:r>
                      <a:endParaRPr sz="900">
                        <a:latin typeface="Trebuchet MS"/>
                        <a:cs typeface="Trebuchet MS"/>
                      </a:endParaRPr>
                    </a:p>
                  </a:txBody>
                  <a:tcPr marL="0" marR="0" marT="25400" marB="0">
                    <a:solidFill>
                      <a:srgbClr val="C84E0E"/>
                    </a:solidFill>
                  </a:tcPr>
                </a:tc>
                <a:extLst>
                  <a:ext uri="{0D108BD9-81ED-4DB2-BD59-A6C34878D82A}">
                    <a16:rowId xmlns:a16="http://schemas.microsoft.com/office/drawing/2014/main" val="10003"/>
                  </a:ext>
                </a:extLst>
              </a:tr>
              <a:tr h="400050">
                <a:tc>
                  <a:txBody>
                    <a:bodyPr/>
                    <a:lstStyle/>
                    <a:p>
                      <a:pPr algn="ctr">
                        <a:lnSpc>
                          <a:spcPct val="100000"/>
                        </a:lnSpc>
                        <a:spcBef>
                          <a:spcPts val="990"/>
                        </a:spcBef>
                      </a:pPr>
                      <a:r>
                        <a:rPr sz="900" spc="-10" dirty="0">
                          <a:solidFill>
                            <a:srgbClr val="FFFFFF"/>
                          </a:solidFill>
                          <a:latin typeface="Trebuchet MS"/>
                          <a:cs typeface="Trebuchet MS"/>
                        </a:rPr>
                        <a:t>11.11%</a:t>
                      </a:r>
                      <a:endParaRPr sz="900">
                        <a:latin typeface="Trebuchet MS"/>
                        <a:cs typeface="Trebuchet MS"/>
                      </a:endParaRPr>
                    </a:p>
                  </a:txBody>
                  <a:tcPr marL="0" marR="0" marT="125730" marB="0">
                    <a:solidFill>
                      <a:srgbClr val="00204F"/>
                    </a:solidFill>
                  </a:tcPr>
                </a:tc>
                <a:extLst>
                  <a:ext uri="{0D108BD9-81ED-4DB2-BD59-A6C34878D82A}">
                    <a16:rowId xmlns:a16="http://schemas.microsoft.com/office/drawing/2014/main" val="10004"/>
                  </a:ext>
                </a:extLst>
              </a:tr>
              <a:tr h="499745">
                <a:tc>
                  <a:txBody>
                    <a:bodyPr/>
                    <a:lstStyle/>
                    <a:p>
                      <a:pPr>
                        <a:lnSpc>
                          <a:spcPct val="100000"/>
                        </a:lnSpc>
                        <a:spcBef>
                          <a:spcPts val="350"/>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13.89%</a:t>
                      </a:r>
                      <a:endParaRPr sz="900">
                        <a:latin typeface="Trebuchet MS"/>
                        <a:cs typeface="Trebuchet MS"/>
                      </a:endParaRPr>
                    </a:p>
                  </a:txBody>
                  <a:tcPr marL="0" marR="0" marT="44450" marB="0">
                    <a:solidFill>
                      <a:srgbClr val="1F9985"/>
                    </a:solidFill>
                  </a:tcPr>
                </a:tc>
                <a:extLst>
                  <a:ext uri="{0D108BD9-81ED-4DB2-BD59-A6C34878D82A}">
                    <a16:rowId xmlns:a16="http://schemas.microsoft.com/office/drawing/2014/main" val="10005"/>
                  </a:ext>
                </a:extLst>
              </a:tr>
              <a:tr h="99695">
                <a:tc>
                  <a:txBody>
                    <a:bodyPr/>
                    <a:lstStyle/>
                    <a:p>
                      <a:pPr>
                        <a:lnSpc>
                          <a:spcPct val="100000"/>
                        </a:lnSpc>
                      </a:pPr>
                      <a:endParaRPr sz="500">
                        <a:latin typeface="Times New Roman"/>
                        <a:cs typeface="Times New Roman"/>
                      </a:endParaRPr>
                    </a:p>
                  </a:txBody>
                  <a:tcPr marL="0" marR="0" marT="0" marB="0">
                    <a:solidFill>
                      <a:srgbClr val="187278"/>
                    </a:solidFill>
                  </a:tcPr>
                </a:tc>
                <a:extLst>
                  <a:ext uri="{0D108BD9-81ED-4DB2-BD59-A6C34878D82A}">
                    <a16:rowId xmlns:a16="http://schemas.microsoft.com/office/drawing/2014/main" val="10006"/>
                  </a:ext>
                </a:extLst>
              </a:tr>
              <a:tr h="499745">
                <a:tc>
                  <a:txBody>
                    <a:bodyPr/>
                    <a:lstStyle/>
                    <a:p>
                      <a:pPr>
                        <a:lnSpc>
                          <a:spcPct val="100000"/>
                        </a:lnSpc>
                        <a:spcBef>
                          <a:spcPts val="350"/>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13.89%</a:t>
                      </a:r>
                      <a:endParaRPr sz="900">
                        <a:latin typeface="Trebuchet MS"/>
                        <a:cs typeface="Trebuchet MS"/>
                      </a:endParaRPr>
                    </a:p>
                  </a:txBody>
                  <a:tcPr marL="0" marR="0" marT="44450" marB="0">
                    <a:solidFill>
                      <a:srgbClr val="D5454F"/>
                    </a:solidFill>
                  </a:tcPr>
                </a:tc>
                <a:extLst>
                  <a:ext uri="{0D108BD9-81ED-4DB2-BD59-A6C34878D82A}">
                    <a16:rowId xmlns:a16="http://schemas.microsoft.com/office/drawing/2014/main" val="10007"/>
                  </a:ext>
                </a:extLst>
              </a:tr>
              <a:tr h="200025">
                <a:tc>
                  <a:txBody>
                    <a:bodyPr/>
                    <a:lstStyle/>
                    <a:p>
                      <a:pPr algn="ctr">
                        <a:lnSpc>
                          <a:spcPct val="100000"/>
                        </a:lnSpc>
                        <a:spcBef>
                          <a:spcPts val="200"/>
                        </a:spcBef>
                      </a:pPr>
                      <a:r>
                        <a:rPr sz="900" spc="-10" dirty="0">
                          <a:solidFill>
                            <a:srgbClr val="FFFFFF"/>
                          </a:solidFill>
                          <a:latin typeface="Trebuchet MS"/>
                          <a:cs typeface="Trebuchet MS"/>
                        </a:rPr>
                        <a:t>5.56%</a:t>
                      </a:r>
                      <a:endParaRPr sz="900">
                        <a:latin typeface="Trebuchet MS"/>
                        <a:cs typeface="Trebuchet MS"/>
                      </a:endParaRPr>
                    </a:p>
                  </a:txBody>
                  <a:tcPr marL="0" marR="0" marT="25400" marB="0">
                    <a:solidFill>
                      <a:srgbClr val="D9B300"/>
                    </a:solidFill>
                  </a:tcPr>
                </a:tc>
                <a:extLst>
                  <a:ext uri="{0D108BD9-81ED-4DB2-BD59-A6C34878D82A}">
                    <a16:rowId xmlns:a16="http://schemas.microsoft.com/office/drawing/2014/main" val="10008"/>
                  </a:ext>
                </a:extLst>
              </a:tr>
              <a:tr h="299720">
                <a:tc>
                  <a:txBody>
                    <a:bodyPr/>
                    <a:lstStyle/>
                    <a:p>
                      <a:pPr algn="ctr">
                        <a:lnSpc>
                          <a:spcPct val="100000"/>
                        </a:lnSpc>
                        <a:spcBef>
                          <a:spcPts val="595"/>
                        </a:spcBef>
                      </a:pPr>
                      <a:r>
                        <a:rPr sz="900" spc="-10" dirty="0">
                          <a:solidFill>
                            <a:srgbClr val="FFFFFF"/>
                          </a:solidFill>
                          <a:latin typeface="Trebuchet MS"/>
                          <a:cs typeface="Trebuchet MS"/>
                        </a:rPr>
                        <a:t>8.33%</a:t>
                      </a:r>
                      <a:endParaRPr sz="900">
                        <a:latin typeface="Trebuchet MS"/>
                        <a:cs typeface="Trebuchet MS"/>
                      </a:endParaRPr>
                    </a:p>
                  </a:txBody>
                  <a:tcPr marL="0" marR="0" marT="75565" marB="0">
                    <a:solidFill>
                      <a:srgbClr val="6A007B"/>
                    </a:solidFill>
                  </a:tcPr>
                </a:tc>
                <a:extLst>
                  <a:ext uri="{0D108BD9-81ED-4DB2-BD59-A6C34878D82A}">
                    <a16:rowId xmlns:a16="http://schemas.microsoft.com/office/drawing/2014/main" val="10009"/>
                  </a:ext>
                </a:extLst>
              </a:tr>
            </a:tbl>
          </a:graphicData>
        </a:graphic>
      </p:graphicFrame>
      <p:graphicFrame>
        <p:nvGraphicFramePr>
          <p:cNvPr id="36" name="object 36"/>
          <p:cNvGraphicFramePr>
            <a:graphicFrameLocks noGrp="1"/>
          </p:cNvGraphicFramePr>
          <p:nvPr/>
        </p:nvGraphicFramePr>
        <p:xfrm>
          <a:off x="2542689" y="2428875"/>
          <a:ext cx="471805" cy="3599815"/>
        </p:xfrm>
        <a:graphic>
          <a:graphicData uri="http://schemas.openxmlformats.org/drawingml/2006/table">
            <a:tbl>
              <a:tblPr firstRow="1" bandRow="1">
                <a:tableStyleId>{2D5ABB26-0587-4C30-8999-92F81FD0307C}</a:tableStyleId>
              </a:tblPr>
              <a:tblGrid>
                <a:gridCol w="471805">
                  <a:extLst>
                    <a:ext uri="{9D8B030D-6E8A-4147-A177-3AD203B41FA5}">
                      <a16:colId xmlns:a16="http://schemas.microsoft.com/office/drawing/2014/main" val="20000"/>
                    </a:ext>
                  </a:extLst>
                </a:gridCol>
              </a:tblGrid>
              <a:tr h="431800">
                <a:tc>
                  <a:txBody>
                    <a:bodyPr/>
                    <a:lstStyle/>
                    <a:p>
                      <a:pPr>
                        <a:lnSpc>
                          <a:spcPct val="100000"/>
                        </a:lnSpc>
                        <a:spcBef>
                          <a:spcPts val="80"/>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12.00%</a:t>
                      </a:r>
                      <a:endParaRPr sz="900">
                        <a:latin typeface="Trebuchet MS"/>
                        <a:cs typeface="Trebuchet MS"/>
                      </a:endParaRPr>
                    </a:p>
                  </a:txBody>
                  <a:tcPr marL="0" marR="0" marT="10160" marB="0">
                    <a:solidFill>
                      <a:srgbClr val="A69A8F"/>
                    </a:solidFill>
                  </a:tcPr>
                </a:tc>
                <a:extLst>
                  <a:ext uri="{0D108BD9-81ED-4DB2-BD59-A6C34878D82A}">
                    <a16:rowId xmlns:a16="http://schemas.microsoft.com/office/drawing/2014/main" val="10000"/>
                  </a:ext>
                </a:extLst>
              </a:tr>
              <a:tr h="864235">
                <a:tc>
                  <a:txBody>
                    <a:bodyPr/>
                    <a:lstStyle/>
                    <a:p>
                      <a:pPr>
                        <a:lnSpc>
                          <a:spcPct val="100000"/>
                        </a:lnSpc>
                      </a:pPr>
                      <a:endParaRPr sz="900">
                        <a:latin typeface="Times New Roman"/>
                        <a:cs typeface="Times New Roman"/>
                      </a:endParaRPr>
                    </a:p>
                    <a:p>
                      <a:pPr>
                        <a:lnSpc>
                          <a:spcPct val="100000"/>
                        </a:lnSpc>
                        <a:spcBef>
                          <a:spcPts val="745"/>
                        </a:spcBef>
                      </a:pPr>
                      <a:endParaRPr sz="900">
                        <a:latin typeface="Times New Roman"/>
                        <a:cs typeface="Times New Roman"/>
                      </a:endParaRPr>
                    </a:p>
                    <a:p>
                      <a:pPr algn="ctr">
                        <a:lnSpc>
                          <a:spcPct val="100000"/>
                        </a:lnSpc>
                        <a:spcBef>
                          <a:spcPts val="5"/>
                        </a:spcBef>
                      </a:pPr>
                      <a:r>
                        <a:rPr sz="900" spc="-10" dirty="0">
                          <a:solidFill>
                            <a:srgbClr val="FFFFFF"/>
                          </a:solidFill>
                          <a:latin typeface="Trebuchet MS"/>
                          <a:cs typeface="Trebuchet MS"/>
                        </a:rPr>
                        <a:t>24.00%</a:t>
                      </a:r>
                      <a:endParaRPr sz="900">
                        <a:latin typeface="Trebuchet MS"/>
                        <a:cs typeface="Trebuchet MS"/>
                      </a:endParaRPr>
                    </a:p>
                  </a:txBody>
                  <a:tcPr marL="0" marR="0" marT="0" marB="0">
                    <a:solidFill>
                      <a:srgbClr val="28418A"/>
                    </a:solidFill>
                  </a:tcPr>
                </a:tc>
                <a:extLst>
                  <a:ext uri="{0D108BD9-81ED-4DB2-BD59-A6C34878D82A}">
                    <a16:rowId xmlns:a16="http://schemas.microsoft.com/office/drawing/2014/main" val="10001"/>
                  </a:ext>
                </a:extLst>
              </a:tr>
              <a:tr h="287655">
                <a:tc>
                  <a:txBody>
                    <a:bodyPr/>
                    <a:lstStyle/>
                    <a:p>
                      <a:pPr algn="ctr">
                        <a:lnSpc>
                          <a:spcPct val="100000"/>
                        </a:lnSpc>
                        <a:spcBef>
                          <a:spcPts val="550"/>
                        </a:spcBef>
                      </a:pPr>
                      <a:r>
                        <a:rPr sz="900" spc="-10" dirty="0">
                          <a:solidFill>
                            <a:srgbClr val="FFFFFF"/>
                          </a:solidFill>
                          <a:latin typeface="Trebuchet MS"/>
                          <a:cs typeface="Trebuchet MS"/>
                        </a:rPr>
                        <a:t>8.00%</a:t>
                      </a:r>
                      <a:endParaRPr sz="900">
                        <a:latin typeface="Trebuchet MS"/>
                        <a:cs typeface="Trebuchet MS"/>
                      </a:endParaRPr>
                    </a:p>
                  </a:txBody>
                  <a:tcPr marL="0" marR="0" marT="69850" marB="0">
                    <a:solidFill>
                      <a:srgbClr val="A66779"/>
                    </a:solidFill>
                  </a:tcPr>
                </a:tc>
                <a:extLst>
                  <a:ext uri="{0D108BD9-81ED-4DB2-BD59-A6C34878D82A}">
                    <a16:rowId xmlns:a16="http://schemas.microsoft.com/office/drawing/2014/main" val="10002"/>
                  </a:ext>
                </a:extLst>
              </a:tr>
              <a:tr h="864235">
                <a:tc>
                  <a:txBody>
                    <a:bodyPr/>
                    <a:lstStyle/>
                    <a:p>
                      <a:pPr>
                        <a:lnSpc>
                          <a:spcPct val="100000"/>
                        </a:lnSpc>
                      </a:pPr>
                      <a:endParaRPr sz="900">
                        <a:latin typeface="Times New Roman"/>
                        <a:cs typeface="Times New Roman"/>
                      </a:endParaRPr>
                    </a:p>
                    <a:p>
                      <a:pPr>
                        <a:lnSpc>
                          <a:spcPct val="100000"/>
                        </a:lnSpc>
                        <a:spcBef>
                          <a:spcPts val="745"/>
                        </a:spcBef>
                      </a:pPr>
                      <a:endParaRPr sz="900">
                        <a:latin typeface="Times New Roman"/>
                        <a:cs typeface="Times New Roman"/>
                      </a:endParaRPr>
                    </a:p>
                    <a:p>
                      <a:pPr algn="ctr">
                        <a:lnSpc>
                          <a:spcPct val="100000"/>
                        </a:lnSpc>
                        <a:spcBef>
                          <a:spcPts val="5"/>
                        </a:spcBef>
                      </a:pPr>
                      <a:r>
                        <a:rPr sz="900" spc="-10" dirty="0">
                          <a:solidFill>
                            <a:srgbClr val="FFFFFF"/>
                          </a:solidFill>
                          <a:latin typeface="Trebuchet MS"/>
                          <a:cs typeface="Trebuchet MS"/>
                        </a:rPr>
                        <a:t>24.00%</a:t>
                      </a:r>
                      <a:endParaRPr sz="900">
                        <a:latin typeface="Trebuchet MS"/>
                        <a:cs typeface="Trebuchet MS"/>
                      </a:endParaRPr>
                    </a:p>
                  </a:txBody>
                  <a:tcPr marL="0" marR="0" marT="0" marB="0">
                    <a:solidFill>
                      <a:srgbClr val="AAF10E"/>
                    </a:solidFill>
                  </a:tcPr>
                </a:tc>
                <a:extLst>
                  <a:ext uri="{0D108BD9-81ED-4DB2-BD59-A6C34878D82A}">
                    <a16:rowId xmlns:a16="http://schemas.microsoft.com/office/drawing/2014/main" val="10003"/>
                  </a:ext>
                </a:extLst>
              </a:tr>
              <a:tr h="431800">
                <a:tc>
                  <a:txBody>
                    <a:bodyPr/>
                    <a:lstStyle/>
                    <a:p>
                      <a:pPr>
                        <a:lnSpc>
                          <a:spcPct val="100000"/>
                        </a:lnSpc>
                        <a:spcBef>
                          <a:spcPts val="80"/>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12.00%</a:t>
                      </a:r>
                      <a:endParaRPr sz="900">
                        <a:latin typeface="Trebuchet MS"/>
                        <a:cs typeface="Trebuchet MS"/>
                      </a:endParaRPr>
                    </a:p>
                  </a:txBody>
                  <a:tcPr marL="0" marR="0" marT="10160" marB="0">
                    <a:solidFill>
                      <a:srgbClr val="B9131A"/>
                    </a:solidFill>
                  </a:tcPr>
                </a:tc>
                <a:extLst>
                  <a:ext uri="{0D108BD9-81ED-4DB2-BD59-A6C34878D82A}">
                    <a16:rowId xmlns:a16="http://schemas.microsoft.com/office/drawing/2014/main" val="10004"/>
                  </a:ext>
                </a:extLst>
              </a:tr>
              <a:tr h="720090">
                <a:tc>
                  <a:txBody>
                    <a:bodyPr/>
                    <a:lstStyle/>
                    <a:p>
                      <a:pPr>
                        <a:lnSpc>
                          <a:spcPct val="100000"/>
                        </a:lnSpc>
                      </a:pPr>
                      <a:endParaRPr sz="900">
                        <a:latin typeface="Times New Roman"/>
                        <a:cs typeface="Times New Roman"/>
                      </a:endParaRPr>
                    </a:p>
                    <a:p>
                      <a:pPr>
                        <a:lnSpc>
                          <a:spcPct val="100000"/>
                        </a:lnSpc>
                        <a:spcBef>
                          <a:spcPts val="180"/>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20.00%</a:t>
                      </a:r>
                      <a:endParaRPr sz="900">
                        <a:latin typeface="Trebuchet MS"/>
                        <a:cs typeface="Trebuchet MS"/>
                      </a:endParaRPr>
                    </a:p>
                  </a:txBody>
                  <a:tcPr marL="0" marR="0" marT="0" marB="0">
                    <a:solidFill>
                      <a:srgbClr val="4091FF"/>
                    </a:solidFill>
                  </a:tcPr>
                </a:tc>
                <a:extLst>
                  <a:ext uri="{0D108BD9-81ED-4DB2-BD59-A6C34878D82A}">
                    <a16:rowId xmlns:a16="http://schemas.microsoft.com/office/drawing/2014/main" val="10005"/>
                  </a:ext>
                </a:extLst>
              </a:tr>
            </a:tbl>
          </a:graphicData>
        </a:graphic>
      </p:graphicFrame>
      <p:sp>
        <p:nvSpPr>
          <p:cNvPr id="37" name="object 37"/>
          <p:cNvSpPr/>
          <p:nvPr/>
        </p:nvSpPr>
        <p:spPr>
          <a:xfrm>
            <a:off x="228600" y="228600"/>
            <a:ext cx="12192000" cy="542925"/>
          </a:xfrm>
          <a:custGeom>
            <a:avLst/>
            <a:gdLst/>
            <a:ahLst/>
            <a:cxnLst/>
            <a:rect l="l" t="t" r="r" b="b"/>
            <a:pathLst>
              <a:path w="12192000" h="542925">
                <a:moveTo>
                  <a:pt x="12192000" y="542925"/>
                </a:moveTo>
                <a:lnTo>
                  <a:pt x="0" y="542925"/>
                </a:lnTo>
                <a:lnTo>
                  <a:pt x="0" y="0"/>
                </a:lnTo>
                <a:lnTo>
                  <a:pt x="12192000" y="0"/>
                </a:lnTo>
                <a:lnTo>
                  <a:pt x="12192000" y="542925"/>
                </a:lnTo>
                <a:close/>
              </a:path>
            </a:pathLst>
          </a:custGeom>
          <a:solidFill>
            <a:srgbClr val="FFFFFF">
              <a:alpha val="96859"/>
            </a:srgbClr>
          </a:solidFill>
        </p:spPr>
        <p:txBody>
          <a:bodyPr wrap="square" lIns="0" tIns="0" rIns="0" bIns="0" rtlCol="0"/>
          <a:lstStyle/>
          <a:p>
            <a:endParaRPr/>
          </a:p>
        </p:txBody>
      </p:sp>
      <p:sp>
        <p:nvSpPr>
          <p:cNvPr id="38" name="object 38"/>
          <p:cNvSpPr txBox="1">
            <a:spLocks noGrp="1"/>
          </p:cNvSpPr>
          <p:nvPr>
            <p:ph type="title"/>
          </p:nvPr>
        </p:nvSpPr>
        <p:spPr>
          <a:xfrm>
            <a:off x="4843707" y="292100"/>
            <a:ext cx="2962275" cy="391160"/>
          </a:xfrm>
          <a:prstGeom prst="rect">
            <a:avLst/>
          </a:prstGeom>
        </p:spPr>
        <p:txBody>
          <a:bodyPr vert="horz" wrap="square" lIns="0" tIns="12700" rIns="0" bIns="0" rtlCol="0">
            <a:spAutoFit/>
          </a:bodyPr>
          <a:lstStyle/>
          <a:p>
            <a:pPr marL="12700">
              <a:lnSpc>
                <a:spcPct val="100000"/>
              </a:lnSpc>
              <a:spcBef>
                <a:spcPts val="100"/>
              </a:spcBef>
            </a:pPr>
            <a:r>
              <a:rPr b="0" spc="-280" dirty="0">
                <a:latin typeface="Arial Black"/>
                <a:cs typeface="Arial Black"/>
              </a:rPr>
              <a:t>PRODUCT</a:t>
            </a:r>
            <a:r>
              <a:rPr b="0" spc="-110" dirty="0">
                <a:latin typeface="Arial Black"/>
                <a:cs typeface="Arial Black"/>
              </a:rPr>
              <a:t> </a:t>
            </a:r>
            <a:r>
              <a:rPr b="0" spc="-315" dirty="0">
                <a:latin typeface="Arial Black"/>
                <a:cs typeface="Arial Black"/>
              </a:rPr>
              <a:t>ANALYSIS</a:t>
            </a:r>
          </a:p>
        </p:txBody>
      </p:sp>
      <p:grpSp>
        <p:nvGrpSpPr>
          <p:cNvPr id="39" name="object 39"/>
          <p:cNvGrpSpPr/>
          <p:nvPr/>
        </p:nvGrpSpPr>
        <p:grpSpPr>
          <a:xfrm>
            <a:off x="6345935" y="1423669"/>
            <a:ext cx="6075045" cy="5662930"/>
            <a:chOff x="6345935" y="1423669"/>
            <a:chExt cx="6075045" cy="5662930"/>
          </a:xfrm>
        </p:grpSpPr>
        <p:sp>
          <p:nvSpPr>
            <p:cNvPr id="40" name="object 40"/>
            <p:cNvSpPr/>
            <p:nvPr/>
          </p:nvSpPr>
          <p:spPr>
            <a:xfrm>
              <a:off x="6345923" y="1423682"/>
              <a:ext cx="6075045" cy="5662930"/>
            </a:xfrm>
            <a:custGeom>
              <a:avLst/>
              <a:gdLst/>
              <a:ahLst/>
              <a:cxnLst/>
              <a:rect l="l" t="t" r="r" b="b"/>
              <a:pathLst>
                <a:path w="6075045" h="5662930">
                  <a:moveTo>
                    <a:pt x="6074664" y="5548630"/>
                  </a:moveTo>
                  <a:lnTo>
                    <a:pt x="0" y="5548630"/>
                  </a:lnTo>
                  <a:lnTo>
                    <a:pt x="0" y="5662930"/>
                  </a:lnTo>
                  <a:lnTo>
                    <a:pt x="6074664" y="5662930"/>
                  </a:lnTo>
                  <a:lnTo>
                    <a:pt x="6074664" y="5548630"/>
                  </a:lnTo>
                  <a:close/>
                </a:path>
                <a:path w="6075045" h="5662930">
                  <a:moveTo>
                    <a:pt x="6074664" y="0"/>
                  </a:moveTo>
                  <a:lnTo>
                    <a:pt x="0" y="0"/>
                  </a:lnTo>
                  <a:lnTo>
                    <a:pt x="0" y="100317"/>
                  </a:lnTo>
                  <a:lnTo>
                    <a:pt x="0" y="5548617"/>
                  </a:lnTo>
                  <a:lnTo>
                    <a:pt x="92976" y="5548617"/>
                  </a:lnTo>
                  <a:lnTo>
                    <a:pt x="92976" y="100330"/>
                  </a:lnTo>
                  <a:lnTo>
                    <a:pt x="5884176" y="100330"/>
                  </a:lnTo>
                  <a:lnTo>
                    <a:pt x="5884176" y="5548617"/>
                  </a:lnTo>
                  <a:lnTo>
                    <a:pt x="6074664" y="5548617"/>
                  </a:lnTo>
                  <a:lnTo>
                    <a:pt x="6074664" y="100330"/>
                  </a:lnTo>
                  <a:lnTo>
                    <a:pt x="6074664" y="0"/>
                  </a:lnTo>
                  <a:close/>
                </a:path>
              </a:pathLst>
            </a:custGeom>
            <a:solidFill>
              <a:srgbClr val="252423">
                <a:alpha val="30198"/>
              </a:srgbClr>
            </a:solidFill>
          </p:spPr>
          <p:txBody>
            <a:bodyPr wrap="square" lIns="0" tIns="0" rIns="0" bIns="0" rtlCol="0"/>
            <a:lstStyle/>
            <a:p>
              <a:endParaRPr/>
            </a:p>
          </p:txBody>
        </p:sp>
        <p:sp>
          <p:nvSpPr>
            <p:cNvPr id="41" name="object 41"/>
            <p:cNvSpPr/>
            <p:nvPr/>
          </p:nvSpPr>
          <p:spPr>
            <a:xfrm>
              <a:off x="6443662" y="1519237"/>
              <a:ext cx="5781675" cy="5457825"/>
            </a:xfrm>
            <a:custGeom>
              <a:avLst/>
              <a:gdLst/>
              <a:ahLst/>
              <a:cxnLst/>
              <a:rect l="l" t="t" r="r" b="b"/>
              <a:pathLst>
                <a:path w="5781675" h="5457825">
                  <a:moveTo>
                    <a:pt x="0" y="0"/>
                  </a:moveTo>
                  <a:lnTo>
                    <a:pt x="5781675" y="0"/>
                  </a:lnTo>
                  <a:lnTo>
                    <a:pt x="5781675" y="5457825"/>
                  </a:lnTo>
                  <a:lnTo>
                    <a:pt x="0" y="5457825"/>
                  </a:lnTo>
                  <a:lnTo>
                    <a:pt x="0" y="0"/>
                  </a:lnTo>
                  <a:close/>
                </a:path>
              </a:pathLst>
            </a:custGeom>
            <a:ln w="9525">
              <a:solidFill>
                <a:srgbClr val="000000"/>
              </a:solidFill>
            </a:ln>
          </p:spPr>
          <p:txBody>
            <a:bodyPr wrap="square" lIns="0" tIns="0" rIns="0" bIns="0" rtlCol="0"/>
            <a:lstStyle/>
            <a:p>
              <a:endParaRPr/>
            </a:p>
          </p:txBody>
        </p:sp>
        <p:pic>
          <p:nvPicPr>
            <p:cNvPr id="42" name="object 42"/>
            <p:cNvPicPr/>
            <p:nvPr/>
          </p:nvPicPr>
          <p:blipFill>
            <a:blip r:embed="rId5" cstate="print"/>
            <a:stretch>
              <a:fillRect/>
            </a:stretch>
          </p:blipFill>
          <p:spPr>
            <a:xfrm>
              <a:off x="7472715" y="1564369"/>
              <a:ext cx="3732476" cy="188230"/>
            </a:xfrm>
            <a:prstGeom prst="rect">
              <a:avLst/>
            </a:prstGeom>
          </p:spPr>
        </p:pic>
        <p:sp>
          <p:nvSpPr>
            <p:cNvPr id="43" name="object 43"/>
            <p:cNvSpPr/>
            <p:nvPr/>
          </p:nvSpPr>
          <p:spPr>
            <a:xfrm>
              <a:off x="7684762" y="1871662"/>
              <a:ext cx="9525" cy="4697730"/>
            </a:xfrm>
            <a:custGeom>
              <a:avLst/>
              <a:gdLst/>
              <a:ahLst/>
              <a:cxnLst/>
              <a:rect l="l" t="t" r="r" b="b"/>
              <a:pathLst>
                <a:path w="9525" h="4697730">
                  <a:moveTo>
                    <a:pt x="6077" y="4697730"/>
                  </a:moveTo>
                  <a:lnTo>
                    <a:pt x="3447" y="4697730"/>
                  </a:lnTo>
                  <a:lnTo>
                    <a:pt x="2324" y="4697265"/>
                  </a:lnTo>
                  <a:lnTo>
                    <a:pt x="464" y="4695405"/>
                  </a:lnTo>
                  <a:lnTo>
                    <a:pt x="0" y="4694282"/>
                  </a:lnTo>
                  <a:lnTo>
                    <a:pt x="0" y="4682127"/>
                  </a:lnTo>
                  <a:lnTo>
                    <a:pt x="464" y="4681005"/>
                  </a:lnTo>
                  <a:lnTo>
                    <a:pt x="2324" y="4679145"/>
                  </a:lnTo>
                  <a:lnTo>
                    <a:pt x="3447" y="4678680"/>
                  </a:lnTo>
                  <a:lnTo>
                    <a:pt x="6077" y="4678680"/>
                  </a:lnTo>
                  <a:lnTo>
                    <a:pt x="7200" y="4679145"/>
                  </a:lnTo>
                  <a:lnTo>
                    <a:pt x="9060" y="4681005"/>
                  </a:lnTo>
                  <a:lnTo>
                    <a:pt x="9525" y="4682127"/>
                  </a:lnTo>
                  <a:lnTo>
                    <a:pt x="9525" y="4694282"/>
                  </a:lnTo>
                  <a:lnTo>
                    <a:pt x="9060" y="4695405"/>
                  </a:lnTo>
                  <a:lnTo>
                    <a:pt x="7200" y="4697265"/>
                  </a:lnTo>
                  <a:lnTo>
                    <a:pt x="6077" y="4697730"/>
                  </a:lnTo>
                  <a:close/>
                </a:path>
                <a:path w="9525" h="4697730">
                  <a:moveTo>
                    <a:pt x="6077" y="4640580"/>
                  </a:moveTo>
                  <a:lnTo>
                    <a:pt x="3447" y="4640580"/>
                  </a:lnTo>
                  <a:lnTo>
                    <a:pt x="2324" y="4640115"/>
                  </a:lnTo>
                  <a:lnTo>
                    <a:pt x="464" y="4638255"/>
                  </a:lnTo>
                  <a:lnTo>
                    <a:pt x="0" y="4637132"/>
                  </a:lnTo>
                  <a:lnTo>
                    <a:pt x="0" y="4624977"/>
                  </a:lnTo>
                  <a:lnTo>
                    <a:pt x="464" y="4623854"/>
                  </a:lnTo>
                  <a:lnTo>
                    <a:pt x="2324" y="4621995"/>
                  </a:lnTo>
                  <a:lnTo>
                    <a:pt x="3447" y="4621530"/>
                  </a:lnTo>
                  <a:lnTo>
                    <a:pt x="6077" y="4621530"/>
                  </a:lnTo>
                  <a:lnTo>
                    <a:pt x="7200" y="4621995"/>
                  </a:lnTo>
                  <a:lnTo>
                    <a:pt x="9060" y="4623854"/>
                  </a:lnTo>
                  <a:lnTo>
                    <a:pt x="9525" y="4624977"/>
                  </a:lnTo>
                  <a:lnTo>
                    <a:pt x="9525" y="4637132"/>
                  </a:lnTo>
                  <a:lnTo>
                    <a:pt x="9060" y="4638255"/>
                  </a:lnTo>
                  <a:lnTo>
                    <a:pt x="7200" y="4640115"/>
                  </a:lnTo>
                  <a:lnTo>
                    <a:pt x="6077" y="4640580"/>
                  </a:lnTo>
                  <a:close/>
                </a:path>
                <a:path w="9525" h="4697730">
                  <a:moveTo>
                    <a:pt x="6077" y="4583430"/>
                  </a:moveTo>
                  <a:lnTo>
                    <a:pt x="3447" y="4583430"/>
                  </a:lnTo>
                  <a:lnTo>
                    <a:pt x="2324" y="4582965"/>
                  </a:lnTo>
                  <a:lnTo>
                    <a:pt x="464" y="4581105"/>
                  </a:lnTo>
                  <a:lnTo>
                    <a:pt x="0" y="4579983"/>
                  </a:lnTo>
                  <a:lnTo>
                    <a:pt x="0" y="4567827"/>
                  </a:lnTo>
                  <a:lnTo>
                    <a:pt x="464" y="4566705"/>
                  </a:lnTo>
                  <a:lnTo>
                    <a:pt x="2324" y="4564844"/>
                  </a:lnTo>
                  <a:lnTo>
                    <a:pt x="3447" y="4564380"/>
                  </a:lnTo>
                  <a:lnTo>
                    <a:pt x="6077" y="4564380"/>
                  </a:lnTo>
                  <a:lnTo>
                    <a:pt x="7200" y="4564844"/>
                  </a:lnTo>
                  <a:lnTo>
                    <a:pt x="9060" y="4566705"/>
                  </a:lnTo>
                  <a:lnTo>
                    <a:pt x="9525" y="4567827"/>
                  </a:lnTo>
                  <a:lnTo>
                    <a:pt x="9525" y="4579983"/>
                  </a:lnTo>
                  <a:lnTo>
                    <a:pt x="9060" y="4581105"/>
                  </a:lnTo>
                  <a:lnTo>
                    <a:pt x="7200" y="4582965"/>
                  </a:lnTo>
                  <a:lnTo>
                    <a:pt x="6077" y="4583430"/>
                  </a:lnTo>
                  <a:close/>
                </a:path>
                <a:path w="9525" h="4697730">
                  <a:moveTo>
                    <a:pt x="6077" y="4526280"/>
                  </a:moveTo>
                  <a:lnTo>
                    <a:pt x="3447" y="4526280"/>
                  </a:lnTo>
                  <a:lnTo>
                    <a:pt x="2324" y="4525815"/>
                  </a:lnTo>
                  <a:lnTo>
                    <a:pt x="464" y="4523955"/>
                  </a:lnTo>
                  <a:lnTo>
                    <a:pt x="0" y="4522833"/>
                  </a:lnTo>
                  <a:lnTo>
                    <a:pt x="0" y="4510677"/>
                  </a:lnTo>
                  <a:lnTo>
                    <a:pt x="464" y="4509555"/>
                  </a:lnTo>
                  <a:lnTo>
                    <a:pt x="2324" y="4507694"/>
                  </a:lnTo>
                  <a:lnTo>
                    <a:pt x="3447" y="4507230"/>
                  </a:lnTo>
                  <a:lnTo>
                    <a:pt x="6077" y="4507230"/>
                  </a:lnTo>
                  <a:lnTo>
                    <a:pt x="7200" y="4507694"/>
                  </a:lnTo>
                  <a:lnTo>
                    <a:pt x="9060" y="4509555"/>
                  </a:lnTo>
                  <a:lnTo>
                    <a:pt x="9525" y="4510677"/>
                  </a:lnTo>
                  <a:lnTo>
                    <a:pt x="9525" y="4522833"/>
                  </a:lnTo>
                  <a:lnTo>
                    <a:pt x="9060" y="4523955"/>
                  </a:lnTo>
                  <a:lnTo>
                    <a:pt x="7200" y="4525815"/>
                  </a:lnTo>
                  <a:lnTo>
                    <a:pt x="6077" y="4526280"/>
                  </a:lnTo>
                  <a:close/>
                </a:path>
                <a:path w="9525" h="4697730">
                  <a:moveTo>
                    <a:pt x="6077" y="4469130"/>
                  </a:moveTo>
                  <a:lnTo>
                    <a:pt x="3447" y="4469130"/>
                  </a:lnTo>
                  <a:lnTo>
                    <a:pt x="2324" y="4468665"/>
                  </a:lnTo>
                  <a:lnTo>
                    <a:pt x="464" y="4466805"/>
                  </a:lnTo>
                  <a:lnTo>
                    <a:pt x="0" y="4465683"/>
                  </a:lnTo>
                  <a:lnTo>
                    <a:pt x="0" y="4453527"/>
                  </a:lnTo>
                  <a:lnTo>
                    <a:pt x="464" y="4452405"/>
                  </a:lnTo>
                  <a:lnTo>
                    <a:pt x="2324" y="4450544"/>
                  </a:lnTo>
                  <a:lnTo>
                    <a:pt x="3447" y="4450080"/>
                  </a:lnTo>
                  <a:lnTo>
                    <a:pt x="6077" y="4450080"/>
                  </a:lnTo>
                  <a:lnTo>
                    <a:pt x="7200" y="4450544"/>
                  </a:lnTo>
                  <a:lnTo>
                    <a:pt x="9060" y="4452405"/>
                  </a:lnTo>
                  <a:lnTo>
                    <a:pt x="9525" y="4453527"/>
                  </a:lnTo>
                  <a:lnTo>
                    <a:pt x="9525" y="4465683"/>
                  </a:lnTo>
                  <a:lnTo>
                    <a:pt x="9060" y="4466805"/>
                  </a:lnTo>
                  <a:lnTo>
                    <a:pt x="7200" y="4468665"/>
                  </a:lnTo>
                  <a:lnTo>
                    <a:pt x="6077" y="4469130"/>
                  </a:lnTo>
                  <a:close/>
                </a:path>
                <a:path w="9525" h="4697730">
                  <a:moveTo>
                    <a:pt x="6077" y="4411980"/>
                  </a:moveTo>
                  <a:lnTo>
                    <a:pt x="3447" y="4411980"/>
                  </a:lnTo>
                  <a:lnTo>
                    <a:pt x="2324" y="4411515"/>
                  </a:lnTo>
                  <a:lnTo>
                    <a:pt x="464" y="4409655"/>
                  </a:lnTo>
                  <a:lnTo>
                    <a:pt x="0" y="4408533"/>
                  </a:lnTo>
                  <a:lnTo>
                    <a:pt x="0" y="4396377"/>
                  </a:lnTo>
                  <a:lnTo>
                    <a:pt x="464" y="4395255"/>
                  </a:lnTo>
                  <a:lnTo>
                    <a:pt x="2324" y="4393394"/>
                  </a:lnTo>
                  <a:lnTo>
                    <a:pt x="3447" y="4392930"/>
                  </a:lnTo>
                  <a:lnTo>
                    <a:pt x="6077" y="4392930"/>
                  </a:lnTo>
                  <a:lnTo>
                    <a:pt x="7200" y="4393394"/>
                  </a:lnTo>
                  <a:lnTo>
                    <a:pt x="9060" y="4395255"/>
                  </a:lnTo>
                  <a:lnTo>
                    <a:pt x="9525" y="4396377"/>
                  </a:lnTo>
                  <a:lnTo>
                    <a:pt x="9525" y="4408533"/>
                  </a:lnTo>
                  <a:lnTo>
                    <a:pt x="9060" y="4409655"/>
                  </a:lnTo>
                  <a:lnTo>
                    <a:pt x="7200" y="4411515"/>
                  </a:lnTo>
                  <a:lnTo>
                    <a:pt x="6077" y="4411980"/>
                  </a:lnTo>
                  <a:close/>
                </a:path>
                <a:path w="9525" h="4697730">
                  <a:moveTo>
                    <a:pt x="6077" y="4354830"/>
                  </a:moveTo>
                  <a:lnTo>
                    <a:pt x="3447" y="4354830"/>
                  </a:lnTo>
                  <a:lnTo>
                    <a:pt x="2324" y="4354365"/>
                  </a:lnTo>
                  <a:lnTo>
                    <a:pt x="464" y="4352505"/>
                  </a:lnTo>
                  <a:lnTo>
                    <a:pt x="0" y="4351383"/>
                  </a:lnTo>
                  <a:lnTo>
                    <a:pt x="0" y="4339227"/>
                  </a:lnTo>
                  <a:lnTo>
                    <a:pt x="464" y="4338105"/>
                  </a:lnTo>
                  <a:lnTo>
                    <a:pt x="2324" y="4336244"/>
                  </a:lnTo>
                  <a:lnTo>
                    <a:pt x="3447" y="4335780"/>
                  </a:lnTo>
                  <a:lnTo>
                    <a:pt x="6077" y="4335780"/>
                  </a:lnTo>
                  <a:lnTo>
                    <a:pt x="7200" y="4336244"/>
                  </a:lnTo>
                  <a:lnTo>
                    <a:pt x="9060" y="4338105"/>
                  </a:lnTo>
                  <a:lnTo>
                    <a:pt x="9525" y="4339227"/>
                  </a:lnTo>
                  <a:lnTo>
                    <a:pt x="9525" y="4351383"/>
                  </a:lnTo>
                  <a:lnTo>
                    <a:pt x="9060" y="4352505"/>
                  </a:lnTo>
                  <a:lnTo>
                    <a:pt x="7200" y="4354365"/>
                  </a:lnTo>
                  <a:lnTo>
                    <a:pt x="6077" y="4354830"/>
                  </a:lnTo>
                  <a:close/>
                </a:path>
                <a:path w="9525" h="4697730">
                  <a:moveTo>
                    <a:pt x="6077" y="4297680"/>
                  </a:moveTo>
                  <a:lnTo>
                    <a:pt x="3447" y="4297680"/>
                  </a:lnTo>
                  <a:lnTo>
                    <a:pt x="2324" y="4297215"/>
                  </a:lnTo>
                  <a:lnTo>
                    <a:pt x="464" y="4295355"/>
                  </a:lnTo>
                  <a:lnTo>
                    <a:pt x="0" y="4294233"/>
                  </a:lnTo>
                  <a:lnTo>
                    <a:pt x="0" y="4282077"/>
                  </a:lnTo>
                  <a:lnTo>
                    <a:pt x="464" y="4280955"/>
                  </a:lnTo>
                  <a:lnTo>
                    <a:pt x="2324" y="4279094"/>
                  </a:lnTo>
                  <a:lnTo>
                    <a:pt x="3447" y="4278630"/>
                  </a:lnTo>
                  <a:lnTo>
                    <a:pt x="6077" y="4278630"/>
                  </a:lnTo>
                  <a:lnTo>
                    <a:pt x="7200" y="4279094"/>
                  </a:lnTo>
                  <a:lnTo>
                    <a:pt x="9060" y="4280955"/>
                  </a:lnTo>
                  <a:lnTo>
                    <a:pt x="9525" y="4282077"/>
                  </a:lnTo>
                  <a:lnTo>
                    <a:pt x="9525" y="4294233"/>
                  </a:lnTo>
                  <a:lnTo>
                    <a:pt x="9060" y="4295355"/>
                  </a:lnTo>
                  <a:lnTo>
                    <a:pt x="7200" y="4297215"/>
                  </a:lnTo>
                  <a:lnTo>
                    <a:pt x="6077" y="4297680"/>
                  </a:lnTo>
                  <a:close/>
                </a:path>
                <a:path w="9525" h="4697730">
                  <a:moveTo>
                    <a:pt x="6077" y="4240530"/>
                  </a:moveTo>
                  <a:lnTo>
                    <a:pt x="3447" y="4240530"/>
                  </a:lnTo>
                  <a:lnTo>
                    <a:pt x="2324" y="4240065"/>
                  </a:lnTo>
                  <a:lnTo>
                    <a:pt x="464" y="4238205"/>
                  </a:lnTo>
                  <a:lnTo>
                    <a:pt x="0" y="4237083"/>
                  </a:lnTo>
                  <a:lnTo>
                    <a:pt x="0" y="4224927"/>
                  </a:lnTo>
                  <a:lnTo>
                    <a:pt x="464" y="4223805"/>
                  </a:lnTo>
                  <a:lnTo>
                    <a:pt x="2324" y="4221944"/>
                  </a:lnTo>
                  <a:lnTo>
                    <a:pt x="3447" y="4221480"/>
                  </a:lnTo>
                  <a:lnTo>
                    <a:pt x="6077" y="4221480"/>
                  </a:lnTo>
                  <a:lnTo>
                    <a:pt x="7200" y="4221944"/>
                  </a:lnTo>
                  <a:lnTo>
                    <a:pt x="9060" y="4223805"/>
                  </a:lnTo>
                  <a:lnTo>
                    <a:pt x="9525" y="4224927"/>
                  </a:lnTo>
                  <a:lnTo>
                    <a:pt x="9525" y="4237083"/>
                  </a:lnTo>
                  <a:lnTo>
                    <a:pt x="9060" y="4238205"/>
                  </a:lnTo>
                  <a:lnTo>
                    <a:pt x="7200" y="4240065"/>
                  </a:lnTo>
                  <a:lnTo>
                    <a:pt x="6077" y="4240530"/>
                  </a:lnTo>
                  <a:close/>
                </a:path>
                <a:path w="9525" h="4697730">
                  <a:moveTo>
                    <a:pt x="6077" y="4183380"/>
                  </a:moveTo>
                  <a:lnTo>
                    <a:pt x="3447" y="4183380"/>
                  </a:lnTo>
                  <a:lnTo>
                    <a:pt x="2324" y="4182915"/>
                  </a:lnTo>
                  <a:lnTo>
                    <a:pt x="464" y="4181055"/>
                  </a:lnTo>
                  <a:lnTo>
                    <a:pt x="0" y="4179933"/>
                  </a:lnTo>
                  <a:lnTo>
                    <a:pt x="0" y="4167777"/>
                  </a:lnTo>
                  <a:lnTo>
                    <a:pt x="464" y="4166655"/>
                  </a:lnTo>
                  <a:lnTo>
                    <a:pt x="2324" y="4164794"/>
                  </a:lnTo>
                  <a:lnTo>
                    <a:pt x="3447" y="4164330"/>
                  </a:lnTo>
                  <a:lnTo>
                    <a:pt x="6077" y="4164330"/>
                  </a:lnTo>
                  <a:lnTo>
                    <a:pt x="7200" y="4164794"/>
                  </a:lnTo>
                  <a:lnTo>
                    <a:pt x="9060" y="4166655"/>
                  </a:lnTo>
                  <a:lnTo>
                    <a:pt x="9525" y="4167777"/>
                  </a:lnTo>
                  <a:lnTo>
                    <a:pt x="9525" y="4179933"/>
                  </a:lnTo>
                  <a:lnTo>
                    <a:pt x="9060" y="4181055"/>
                  </a:lnTo>
                  <a:lnTo>
                    <a:pt x="7200" y="4182915"/>
                  </a:lnTo>
                  <a:lnTo>
                    <a:pt x="6077" y="4183380"/>
                  </a:lnTo>
                  <a:close/>
                </a:path>
                <a:path w="9525" h="4697730">
                  <a:moveTo>
                    <a:pt x="6077" y="4126230"/>
                  </a:moveTo>
                  <a:lnTo>
                    <a:pt x="3447" y="4126230"/>
                  </a:lnTo>
                  <a:lnTo>
                    <a:pt x="2324" y="4125765"/>
                  </a:lnTo>
                  <a:lnTo>
                    <a:pt x="464" y="4123905"/>
                  </a:lnTo>
                  <a:lnTo>
                    <a:pt x="0" y="4122783"/>
                  </a:lnTo>
                  <a:lnTo>
                    <a:pt x="0" y="4110627"/>
                  </a:lnTo>
                  <a:lnTo>
                    <a:pt x="464" y="4109505"/>
                  </a:lnTo>
                  <a:lnTo>
                    <a:pt x="2324" y="4107644"/>
                  </a:lnTo>
                  <a:lnTo>
                    <a:pt x="3447" y="4107180"/>
                  </a:lnTo>
                  <a:lnTo>
                    <a:pt x="6077" y="4107180"/>
                  </a:lnTo>
                  <a:lnTo>
                    <a:pt x="7200" y="4107644"/>
                  </a:lnTo>
                  <a:lnTo>
                    <a:pt x="9060" y="4109505"/>
                  </a:lnTo>
                  <a:lnTo>
                    <a:pt x="9525" y="4110627"/>
                  </a:lnTo>
                  <a:lnTo>
                    <a:pt x="9525" y="4122783"/>
                  </a:lnTo>
                  <a:lnTo>
                    <a:pt x="9060" y="4123905"/>
                  </a:lnTo>
                  <a:lnTo>
                    <a:pt x="7200" y="4125765"/>
                  </a:lnTo>
                  <a:lnTo>
                    <a:pt x="6077" y="4126230"/>
                  </a:lnTo>
                  <a:close/>
                </a:path>
                <a:path w="9525" h="4697730">
                  <a:moveTo>
                    <a:pt x="6077" y="4069080"/>
                  </a:moveTo>
                  <a:lnTo>
                    <a:pt x="3447" y="4069080"/>
                  </a:lnTo>
                  <a:lnTo>
                    <a:pt x="2324" y="4068615"/>
                  </a:lnTo>
                  <a:lnTo>
                    <a:pt x="464" y="4066755"/>
                  </a:lnTo>
                  <a:lnTo>
                    <a:pt x="0" y="4065633"/>
                  </a:lnTo>
                  <a:lnTo>
                    <a:pt x="0" y="4053477"/>
                  </a:lnTo>
                  <a:lnTo>
                    <a:pt x="464" y="4052355"/>
                  </a:lnTo>
                  <a:lnTo>
                    <a:pt x="2324" y="4050494"/>
                  </a:lnTo>
                  <a:lnTo>
                    <a:pt x="3447" y="4050030"/>
                  </a:lnTo>
                  <a:lnTo>
                    <a:pt x="6077" y="4050030"/>
                  </a:lnTo>
                  <a:lnTo>
                    <a:pt x="7200" y="4050494"/>
                  </a:lnTo>
                  <a:lnTo>
                    <a:pt x="9060" y="4052355"/>
                  </a:lnTo>
                  <a:lnTo>
                    <a:pt x="9525" y="4053477"/>
                  </a:lnTo>
                  <a:lnTo>
                    <a:pt x="9525" y="4065633"/>
                  </a:lnTo>
                  <a:lnTo>
                    <a:pt x="9060" y="4066755"/>
                  </a:lnTo>
                  <a:lnTo>
                    <a:pt x="7200" y="4068615"/>
                  </a:lnTo>
                  <a:lnTo>
                    <a:pt x="6077" y="4069080"/>
                  </a:lnTo>
                  <a:close/>
                </a:path>
                <a:path w="9525" h="4697730">
                  <a:moveTo>
                    <a:pt x="6077" y="4011930"/>
                  </a:moveTo>
                  <a:lnTo>
                    <a:pt x="3447" y="4011930"/>
                  </a:lnTo>
                  <a:lnTo>
                    <a:pt x="2324" y="4011465"/>
                  </a:lnTo>
                  <a:lnTo>
                    <a:pt x="464" y="4009605"/>
                  </a:lnTo>
                  <a:lnTo>
                    <a:pt x="0" y="4008483"/>
                  </a:lnTo>
                  <a:lnTo>
                    <a:pt x="0" y="3996327"/>
                  </a:lnTo>
                  <a:lnTo>
                    <a:pt x="464" y="3995205"/>
                  </a:lnTo>
                  <a:lnTo>
                    <a:pt x="2324" y="3993344"/>
                  </a:lnTo>
                  <a:lnTo>
                    <a:pt x="3447" y="3992880"/>
                  </a:lnTo>
                  <a:lnTo>
                    <a:pt x="6077" y="3992880"/>
                  </a:lnTo>
                  <a:lnTo>
                    <a:pt x="7200" y="3993344"/>
                  </a:lnTo>
                  <a:lnTo>
                    <a:pt x="9060" y="3995205"/>
                  </a:lnTo>
                  <a:lnTo>
                    <a:pt x="9525" y="3996327"/>
                  </a:lnTo>
                  <a:lnTo>
                    <a:pt x="9525" y="4008483"/>
                  </a:lnTo>
                  <a:lnTo>
                    <a:pt x="9060" y="4009605"/>
                  </a:lnTo>
                  <a:lnTo>
                    <a:pt x="7200" y="4011465"/>
                  </a:lnTo>
                  <a:lnTo>
                    <a:pt x="6077" y="4011930"/>
                  </a:lnTo>
                  <a:close/>
                </a:path>
                <a:path w="9525" h="4697730">
                  <a:moveTo>
                    <a:pt x="6077" y="3954780"/>
                  </a:moveTo>
                  <a:lnTo>
                    <a:pt x="3447" y="3954780"/>
                  </a:lnTo>
                  <a:lnTo>
                    <a:pt x="2324" y="3954315"/>
                  </a:lnTo>
                  <a:lnTo>
                    <a:pt x="464" y="3952455"/>
                  </a:lnTo>
                  <a:lnTo>
                    <a:pt x="0" y="3951333"/>
                  </a:lnTo>
                  <a:lnTo>
                    <a:pt x="0" y="3939177"/>
                  </a:lnTo>
                  <a:lnTo>
                    <a:pt x="464" y="3938055"/>
                  </a:lnTo>
                  <a:lnTo>
                    <a:pt x="2324" y="3936194"/>
                  </a:lnTo>
                  <a:lnTo>
                    <a:pt x="3447" y="3935730"/>
                  </a:lnTo>
                  <a:lnTo>
                    <a:pt x="6077" y="3935730"/>
                  </a:lnTo>
                  <a:lnTo>
                    <a:pt x="7200" y="3936194"/>
                  </a:lnTo>
                  <a:lnTo>
                    <a:pt x="9060" y="3938055"/>
                  </a:lnTo>
                  <a:lnTo>
                    <a:pt x="9525" y="3939177"/>
                  </a:lnTo>
                  <a:lnTo>
                    <a:pt x="9525" y="3951333"/>
                  </a:lnTo>
                  <a:lnTo>
                    <a:pt x="9060" y="3952455"/>
                  </a:lnTo>
                  <a:lnTo>
                    <a:pt x="7200" y="3954315"/>
                  </a:lnTo>
                  <a:lnTo>
                    <a:pt x="6077" y="3954780"/>
                  </a:lnTo>
                  <a:close/>
                </a:path>
                <a:path w="9525" h="4697730">
                  <a:moveTo>
                    <a:pt x="6077" y="3897630"/>
                  </a:moveTo>
                  <a:lnTo>
                    <a:pt x="3447" y="3897630"/>
                  </a:lnTo>
                  <a:lnTo>
                    <a:pt x="2324" y="3897165"/>
                  </a:lnTo>
                  <a:lnTo>
                    <a:pt x="464" y="3895305"/>
                  </a:lnTo>
                  <a:lnTo>
                    <a:pt x="0" y="3894183"/>
                  </a:lnTo>
                  <a:lnTo>
                    <a:pt x="0" y="3882027"/>
                  </a:lnTo>
                  <a:lnTo>
                    <a:pt x="464" y="3880905"/>
                  </a:lnTo>
                  <a:lnTo>
                    <a:pt x="2324" y="3879044"/>
                  </a:lnTo>
                  <a:lnTo>
                    <a:pt x="3447" y="3878580"/>
                  </a:lnTo>
                  <a:lnTo>
                    <a:pt x="6077" y="3878580"/>
                  </a:lnTo>
                  <a:lnTo>
                    <a:pt x="7200" y="3879044"/>
                  </a:lnTo>
                  <a:lnTo>
                    <a:pt x="9060" y="3880905"/>
                  </a:lnTo>
                  <a:lnTo>
                    <a:pt x="9525" y="3882027"/>
                  </a:lnTo>
                  <a:lnTo>
                    <a:pt x="9525" y="3894183"/>
                  </a:lnTo>
                  <a:lnTo>
                    <a:pt x="9060" y="3895305"/>
                  </a:lnTo>
                  <a:lnTo>
                    <a:pt x="7200" y="3897165"/>
                  </a:lnTo>
                  <a:lnTo>
                    <a:pt x="6077" y="3897630"/>
                  </a:lnTo>
                  <a:close/>
                </a:path>
                <a:path w="9525" h="4697730">
                  <a:moveTo>
                    <a:pt x="6077" y="3840480"/>
                  </a:moveTo>
                  <a:lnTo>
                    <a:pt x="3447" y="3840480"/>
                  </a:lnTo>
                  <a:lnTo>
                    <a:pt x="2324" y="3840015"/>
                  </a:lnTo>
                  <a:lnTo>
                    <a:pt x="464" y="3838155"/>
                  </a:lnTo>
                  <a:lnTo>
                    <a:pt x="0" y="3837033"/>
                  </a:lnTo>
                  <a:lnTo>
                    <a:pt x="0" y="3824877"/>
                  </a:lnTo>
                  <a:lnTo>
                    <a:pt x="464" y="3823755"/>
                  </a:lnTo>
                  <a:lnTo>
                    <a:pt x="2324" y="3821894"/>
                  </a:lnTo>
                  <a:lnTo>
                    <a:pt x="3447" y="3821430"/>
                  </a:lnTo>
                  <a:lnTo>
                    <a:pt x="6077" y="3821430"/>
                  </a:lnTo>
                  <a:lnTo>
                    <a:pt x="7200" y="3821894"/>
                  </a:lnTo>
                  <a:lnTo>
                    <a:pt x="9060" y="3823755"/>
                  </a:lnTo>
                  <a:lnTo>
                    <a:pt x="9525" y="3824877"/>
                  </a:lnTo>
                  <a:lnTo>
                    <a:pt x="9525" y="3837033"/>
                  </a:lnTo>
                  <a:lnTo>
                    <a:pt x="9060" y="3838155"/>
                  </a:lnTo>
                  <a:lnTo>
                    <a:pt x="7200" y="3840015"/>
                  </a:lnTo>
                  <a:lnTo>
                    <a:pt x="6077" y="3840480"/>
                  </a:lnTo>
                  <a:close/>
                </a:path>
                <a:path w="9525" h="4697730">
                  <a:moveTo>
                    <a:pt x="6077" y="3783330"/>
                  </a:moveTo>
                  <a:lnTo>
                    <a:pt x="3447" y="3783330"/>
                  </a:lnTo>
                  <a:lnTo>
                    <a:pt x="2324" y="3782865"/>
                  </a:lnTo>
                  <a:lnTo>
                    <a:pt x="464" y="3781005"/>
                  </a:lnTo>
                  <a:lnTo>
                    <a:pt x="0" y="3779883"/>
                  </a:lnTo>
                  <a:lnTo>
                    <a:pt x="0" y="3767727"/>
                  </a:lnTo>
                  <a:lnTo>
                    <a:pt x="464" y="3766605"/>
                  </a:lnTo>
                  <a:lnTo>
                    <a:pt x="2324" y="3764744"/>
                  </a:lnTo>
                  <a:lnTo>
                    <a:pt x="3447" y="3764280"/>
                  </a:lnTo>
                  <a:lnTo>
                    <a:pt x="6077" y="3764280"/>
                  </a:lnTo>
                  <a:lnTo>
                    <a:pt x="7200" y="3764744"/>
                  </a:lnTo>
                  <a:lnTo>
                    <a:pt x="9060" y="3766605"/>
                  </a:lnTo>
                  <a:lnTo>
                    <a:pt x="9525" y="3767727"/>
                  </a:lnTo>
                  <a:lnTo>
                    <a:pt x="9525" y="3779883"/>
                  </a:lnTo>
                  <a:lnTo>
                    <a:pt x="9060" y="3781005"/>
                  </a:lnTo>
                  <a:lnTo>
                    <a:pt x="7200" y="3782865"/>
                  </a:lnTo>
                  <a:lnTo>
                    <a:pt x="6077" y="3783330"/>
                  </a:lnTo>
                  <a:close/>
                </a:path>
                <a:path w="9525" h="4697730">
                  <a:moveTo>
                    <a:pt x="6077" y="3726180"/>
                  </a:moveTo>
                  <a:lnTo>
                    <a:pt x="3447" y="3726180"/>
                  </a:lnTo>
                  <a:lnTo>
                    <a:pt x="2324" y="3725713"/>
                  </a:lnTo>
                  <a:lnTo>
                    <a:pt x="464" y="3723856"/>
                  </a:lnTo>
                  <a:lnTo>
                    <a:pt x="0" y="3722732"/>
                  </a:lnTo>
                  <a:lnTo>
                    <a:pt x="0" y="3710578"/>
                  </a:lnTo>
                  <a:lnTo>
                    <a:pt x="464" y="3709454"/>
                  </a:lnTo>
                  <a:lnTo>
                    <a:pt x="2324" y="3707596"/>
                  </a:lnTo>
                  <a:lnTo>
                    <a:pt x="3447" y="3707130"/>
                  </a:lnTo>
                  <a:lnTo>
                    <a:pt x="6077" y="3707130"/>
                  </a:lnTo>
                  <a:lnTo>
                    <a:pt x="7200" y="3707596"/>
                  </a:lnTo>
                  <a:lnTo>
                    <a:pt x="9060" y="3709454"/>
                  </a:lnTo>
                  <a:lnTo>
                    <a:pt x="9525" y="3710578"/>
                  </a:lnTo>
                  <a:lnTo>
                    <a:pt x="9525" y="3722732"/>
                  </a:lnTo>
                  <a:lnTo>
                    <a:pt x="9060" y="3723856"/>
                  </a:lnTo>
                  <a:lnTo>
                    <a:pt x="7200" y="3725713"/>
                  </a:lnTo>
                  <a:lnTo>
                    <a:pt x="6077" y="3726180"/>
                  </a:lnTo>
                  <a:close/>
                </a:path>
                <a:path w="9525" h="4697730">
                  <a:moveTo>
                    <a:pt x="6077" y="3669030"/>
                  </a:moveTo>
                  <a:lnTo>
                    <a:pt x="3447" y="3669030"/>
                  </a:lnTo>
                  <a:lnTo>
                    <a:pt x="2324" y="3668563"/>
                  </a:lnTo>
                  <a:lnTo>
                    <a:pt x="464" y="3666706"/>
                  </a:lnTo>
                  <a:lnTo>
                    <a:pt x="0" y="3665582"/>
                  </a:lnTo>
                  <a:lnTo>
                    <a:pt x="0" y="3653428"/>
                  </a:lnTo>
                  <a:lnTo>
                    <a:pt x="464" y="3652304"/>
                  </a:lnTo>
                  <a:lnTo>
                    <a:pt x="2324" y="3650446"/>
                  </a:lnTo>
                  <a:lnTo>
                    <a:pt x="3447" y="3649980"/>
                  </a:lnTo>
                  <a:lnTo>
                    <a:pt x="6077" y="3649980"/>
                  </a:lnTo>
                  <a:lnTo>
                    <a:pt x="7200" y="3650446"/>
                  </a:lnTo>
                  <a:lnTo>
                    <a:pt x="9060" y="3652304"/>
                  </a:lnTo>
                  <a:lnTo>
                    <a:pt x="9525" y="3653428"/>
                  </a:lnTo>
                  <a:lnTo>
                    <a:pt x="9525" y="3665582"/>
                  </a:lnTo>
                  <a:lnTo>
                    <a:pt x="9060" y="3666706"/>
                  </a:lnTo>
                  <a:lnTo>
                    <a:pt x="7200" y="3668563"/>
                  </a:lnTo>
                  <a:lnTo>
                    <a:pt x="6077" y="3669030"/>
                  </a:lnTo>
                  <a:close/>
                </a:path>
                <a:path w="9525" h="4697730">
                  <a:moveTo>
                    <a:pt x="6077" y="3611880"/>
                  </a:moveTo>
                  <a:lnTo>
                    <a:pt x="3447" y="3611880"/>
                  </a:lnTo>
                  <a:lnTo>
                    <a:pt x="2324" y="3611413"/>
                  </a:lnTo>
                  <a:lnTo>
                    <a:pt x="464" y="3609556"/>
                  </a:lnTo>
                  <a:lnTo>
                    <a:pt x="0" y="3608432"/>
                  </a:lnTo>
                  <a:lnTo>
                    <a:pt x="0" y="3596278"/>
                  </a:lnTo>
                  <a:lnTo>
                    <a:pt x="464" y="3595154"/>
                  </a:lnTo>
                  <a:lnTo>
                    <a:pt x="2324" y="3593296"/>
                  </a:lnTo>
                  <a:lnTo>
                    <a:pt x="3447" y="3592830"/>
                  </a:lnTo>
                  <a:lnTo>
                    <a:pt x="6077" y="3592830"/>
                  </a:lnTo>
                  <a:lnTo>
                    <a:pt x="7200" y="3593296"/>
                  </a:lnTo>
                  <a:lnTo>
                    <a:pt x="9060" y="3595154"/>
                  </a:lnTo>
                  <a:lnTo>
                    <a:pt x="9525" y="3596278"/>
                  </a:lnTo>
                  <a:lnTo>
                    <a:pt x="9525" y="3608432"/>
                  </a:lnTo>
                  <a:lnTo>
                    <a:pt x="9060" y="3609556"/>
                  </a:lnTo>
                  <a:lnTo>
                    <a:pt x="7200" y="3611413"/>
                  </a:lnTo>
                  <a:lnTo>
                    <a:pt x="6077" y="3611880"/>
                  </a:lnTo>
                  <a:close/>
                </a:path>
                <a:path w="9525" h="4697730">
                  <a:moveTo>
                    <a:pt x="6077" y="3554730"/>
                  </a:moveTo>
                  <a:lnTo>
                    <a:pt x="3447" y="3554730"/>
                  </a:lnTo>
                  <a:lnTo>
                    <a:pt x="2324" y="3554263"/>
                  </a:lnTo>
                  <a:lnTo>
                    <a:pt x="464" y="3552406"/>
                  </a:lnTo>
                  <a:lnTo>
                    <a:pt x="0" y="3551282"/>
                  </a:lnTo>
                  <a:lnTo>
                    <a:pt x="0" y="3539128"/>
                  </a:lnTo>
                  <a:lnTo>
                    <a:pt x="464" y="3538004"/>
                  </a:lnTo>
                  <a:lnTo>
                    <a:pt x="2324" y="3536146"/>
                  </a:lnTo>
                  <a:lnTo>
                    <a:pt x="3447" y="3535680"/>
                  </a:lnTo>
                  <a:lnTo>
                    <a:pt x="6077" y="3535680"/>
                  </a:lnTo>
                  <a:lnTo>
                    <a:pt x="7200" y="3536146"/>
                  </a:lnTo>
                  <a:lnTo>
                    <a:pt x="9060" y="3538004"/>
                  </a:lnTo>
                  <a:lnTo>
                    <a:pt x="9525" y="3539128"/>
                  </a:lnTo>
                  <a:lnTo>
                    <a:pt x="9525" y="3551282"/>
                  </a:lnTo>
                  <a:lnTo>
                    <a:pt x="9060" y="3552406"/>
                  </a:lnTo>
                  <a:lnTo>
                    <a:pt x="7200" y="3554263"/>
                  </a:lnTo>
                  <a:lnTo>
                    <a:pt x="6077" y="3554730"/>
                  </a:lnTo>
                  <a:close/>
                </a:path>
                <a:path w="9525" h="4697730">
                  <a:moveTo>
                    <a:pt x="6077" y="3497580"/>
                  </a:moveTo>
                  <a:lnTo>
                    <a:pt x="3447" y="3497580"/>
                  </a:lnTo>
                  <a:lnTo>
                    <a:pt x="2324" y="3497113"/>
                  </a:lnTo>
                  <a:lnTo>
                    <a:pt x="464" y="3495256"/>
                  </a:lnTo>
                  <a:lnTo>
                    <a:pt x="0" y="3494132"/>
                  </a:lnTo>
                  <a:lnTo>
                    <a:pt x="0" y="3481978"/>
                  </a:lnTo>
                  <a:lnTo>
                    <a:pt x="464" y="3480854"/>
                  </a:lnTo>
                  <a:lnTo>
                    <a:pt x="2324" y="3478996"/>
                  </a:lnTo>
                  <a:lnTo>
                    <a:pt x="3447" y="3478530"/>
                  </a:lnTo>
                  <a:lnTo>
                    <a:pt x="6077" y="3478530"/>
                  </a:lnTo>
                  <a:lnTo>
                    <a:pt x="7200" y="3478996"/>
                  </a:lnTo>
                  <a:lnTo>
                    <a:pt x="9060" y="3480854"/>
                  </a:lnTo>
                  <a:lnTo>
                    <a:pt x="9525" y="3481978"/>
                  </a:lnTo>
                  <a:lnTo>
                    <a:pt x="9525" y="3494132"/>
                  </a:lnTo>
                  <a:lnTo>
                    <a:pt x="9060" y="3495256"/>
                  </a:lnTo>
                  <a:lnTo>
                    <a:pt x="7200" y="3497113"/>
                  </a:lnTo>
                  <a:lnTo>
                    <a:pt x="6077" y="3497580"/>
                  </a:lnTo>
                  <a:close/>
                </a:path>
                <a:path w="9525" h="4697730">
                  <a:moveTo>
                    <a:pt x="6077" y="3440430"/>
                  </a:moveTo>
                  <a:lnTo>
                    <a:pt x="3447" y="3440430"/>
                  </a:lnTo>
                  <a:lnTo>
                    <a:pt x="2324" y="3439963"/>
                  </a:lnTo>
                  <a:lnTo>
                    <a:pt x="464" y="3438106"/>
                  </a:lnTo>
                  <a:lnTo>
                    <a:pt x="0" y="3436982"/>
                  </a:lnTo>
                  <a:lnTo>
                    <a:pt x="0" y="3424828"/>
                  </a:lnTo>
                  <a:lnTo>
                    <a:pt x="464" y="3423704"/>
                  </a:lnTo>
                  <a:lnTo>
                    <a:pt x="2324" y="3421846"/>
                  </a:lnTo>
                  <a:lnTo>
                    <a:pt x="3447" y="3421380"/>
                  </a:lnTo>
                  <a:lnTo>
                    <a:pt x="6077" y="3421380"/>
                  </a:lnTo>
                  <a:lnTo>
                    <a:pt x="7200" y="3421846"/>
                  </a:lnTo>
                  <a:lnTo>
                    <a:pt x="9060" y="3423704"/>
                  </a:lnTo>
                  <a:lnTo>
                    <a:pt x="9525" y="3424828"/>
                  </a:lnTo>
                  <a:lnTo>
                    <a:pt x="9525" y="3436982"/>
                  </a:lnTo>
                  <a:lnTo>
                    <a:pt x="9060" y="3438106"/>
                  </a:lnTo>
                  <a:lnTo>
                    <a:pt x="7200" y="3439963"/>
                  </a:lnTo>
                  <a:lnTo>
                    <a:pt x="6077" y="3440430"/>
                  </a:lnTo>
                  <a:close/>
                </a:path>
                <a:path w="9525" h="4697730">
                  <a:moveTo>
                    <a:pt x="6077" y="3383280"/>
                  </a:moveTo>
                  <a:lnTo>
                    <a:pt x="3447" y="3383280"/>
                  </a:lnTo>
                  <a:lnTo>
                    <a:pt x="2324" y="3382813"/>
                  </a:lnTo>
                  <a:lnTo>
                    <a:pt x="464" y="3380956"/>
                  </a:lnTo>
                  <a:lnTo>
                    <a:pt x="0" y="3379832"/>
                  </a:lnTo>
                  <a:lnTo>
                    <a:pt x="0" y="3367678"/>
                  </a:lnTo>
                  <a:lnTo>
                    <a:pt x="464" y="3366554"/>
                  </a:lnTo>
                  <a:lnTo>
                    <a:pt x="2324" y="3364696"/>
                  </a:lnTo>
                  <a:lnTo>
                    <a:pt x="3447" y="3364230"/>
                  </a:lnTo>
                  <a:lnTo>
                    <a:pt x="6077" y="3364230"/>
                  </a:lnTo>
                  <a:lnTo>
                    <a:pt x="7200" y="3364696"/>
                  </a:lnTo>
                  <a:lnTo>
                    <a:pt x="9060" y="3366554"/>
                  </a:lnTo>
                  <a:lnTo>
                    <a:pt x="9525" y="3367678"/>
                  </a:lnTo>
                  <a:lnTo>
                    <a:pt x="9525" y="3379832"/>
                  </a:lnTo>
                  <a:lnTo>
                    <a:pt x="9060" y="3380956"/>
                  </a:lnTo>
                  <a:lnTo>
                    <a:pt x="7200" y="3382813"/>
                  </a:lnTo>
                  <a:lnTo>
                    <a:pt x="6077" y="3383280"/>
                  </a:lnTo>
                  <a:close/>
                </a:path>
                <a:path w="9525" h="4697730">
                  <a:moveTo>
                    <a:pt x="6077" y="3326130"/>
                  </a:moveTo>
                  <a:lnTo>
                    <a:pt x="3447" y="3326130"/>
                  </a:lnTo>
                  <a:lnTo>
                    <a:pt x="2324" y="3325663"/>
                  </a:lnTo>
                  <a:lnTo>
                    <a:pt x="464" y="3323805"/>
                  </a:lnTo>
                  <a:lnTo>
                    <a:pt x="0" y="3322682"/>
                  </a:lnTo>
                  <a:lnTo>
                    <a:pt x="0" y="3310528"/>
                  </a:lnTo>
                  <a:lnTo>
                    <a:pt x="464" y="3309404"/>
                  </a:lnTo>
                  <a:lnTo>
                    <a:pt x="2324" y="3307546"/>
                  </a:lnTo>
                  <a:lnTo>
                    <a:pt x="3447" y="3307080"/>
                  </a:lnTo>
                  <a:lnTo>
                    <a:pt x="6077" y="3307080"/>
                  </a:lnTo>
                  <a:lnTo>
                    <a:pt x="7200" y="3307546"/>
                  </a:lnTo>
                  <a:lnTo>
                    <a:pt x="9060" y="3309404"/>
                  </a:lnTo>
                  <a:lnTo>
                    <a:pt x="9525" y="3310528"/>
                  </a:lnTo>
                  <a:lnTo>
                    <a:pt x="9525" y="3322682"/>
                  </a:lnTo>
                  <a:lnTo>
                    <a:pt x="9060" y="3323805"/>
                  </a:lnTo>
                  <a:lnTo>
                    <a:pt x="7200" y="3325663"/>
                  </a:lnTo>
                  <a:lnTo>
                    <a:pt x="6077" y="3326130"/>
                  </a:lnTo>
                  <a:close/>
                </a:path>
                <a:path w="9525" h="4697730">
                  <a:moveTo>
                    <a:pt x="6077" y="3268980"/>
                  </a:moveTo>
                  <a:lnTo>
                    <a:pt x="3447" y="3268980"/>
                  </a:lnTo>
                  <a:lnTo>
                    <a:pt x="2324" y="3268513"/>
                  </a:lnTo>
                  <a:lnTo>
                    <a:pt x="464" y="3266655"/>
                  </a:lnTo>
                  <a:lnTo>
                    <a:pt x="0" y="3265532"/>
                  </a:lnTo>
                  <a:lnTo>
                    <a:pt x="0" y="3253378"/>
                  </a:lnTo>
                  <a:lnTo>
                    <a:pt x="464" y="3252254"/>
                  </a:lnTo>
                  <a:lnTo>
                    <a:pt x="2324" y="3250396"/>
                  </a:lnTo>
                  <a:lnTo>
                    <a:pt x="3447" y="3249930"/>
                  </a:lnTo>
                  <a:lnTo>
                    <a:pt x="6077" y="3249930"/>
                  </a:lnTo>
                  <a:lnTo>
                    <a:pt x="7200" y="3250396"/>
                  </a:lnTo>
                  <a:lnTo>
                    <a:pt x="9060" y="3252254"/>
                  </a:lnTo>
                  <a:lnTo>
                    <a:pt x="9525" y="3253378"/>
                  </a:lnTo>
                  <a:lnTo>
                    <a:pt x="9525" y="3265532"/>
                  </a:lnTo>
                  <a:lnTo>
                    <a:pt x="9060" y="3266655"/>
                  </a:lnTo>
                  <a:lnTo>
                    <a:pt x="7200" y="3268513"/>
                  </a:lnTo>
                  <a:lnTo>
                    <a:pt x="6077" y="3268980"/>
                  </a:lnTo>
                  <a:close/>
                </a:path>
                <a:path w="9525" h="4697730">
                  <a:moveTo>
                    <a:pt x="6077" y="3211830"/>
                  </a:moveTo>
                  <a:lnTo>
                    <a:pt x="3447" y="3211830"/>
                  </a:lnTo>
                  <a:lnTo>
                    <a:pt x="2324" y="3211363"/>
                  </a:lnTo>
                  <a:lnTo>
                    <a:pt x="464" y="3209505"/>
                  </a:lnTo>
                  <a:lnTo>
                    <a:pt x="0" y="3208382"/>
                  </a:lnTo>
                  <a:lnTo>
                    <a:pt x="0" y="3196228"/>
                  </a:lnTo>
                  <a:lnTo>
                    <a:pt x="464" y="3195104"/>
                  </a:lnTo>
                  <a:lnTo>
                    <a:pt x="2324" y="3193246"/>
                  </a:lnTo>
                  <a:lnTo>
                    <a:pt x="3447" y="3192780"/>
                  </a:lnTo>
                  <a:lnTo>
                    <a:pt x="6077" y="3192780"/>
                  </a:lnTo>
                  <a:lnTo>
                    <a:pt x="7200" y="3193246"/>
                  </a:lnTo>
                  <a:lnTo>
                    <a:pt x="9060" y="3195104"/>
                  </a:lnTo>
                  <a:lnTo>
                    <a:pt x="9525" y="3196228"/>
                  </a:lnTo>
                  <a:lnTo>
                    <a:pt x="9525" y="3208382"/>
                  </a:lnTo>
                  <a:lnTo>
                    <a:pt x="9060" y="3209505"/>
                  </a:lnTo>
                  <a:lnTo>
                    <a:pt x="7200" y="3211363"/>
                  </a:lnTo>
                  <a:lnTo>
                    <a:pt x="6077" y="3211830"/>
                  </a:lnTo>
                  <a:close/>
                </a:path>
                <a:path w="9525" h="4697730">
                  <a:moveTo>
                    <a:pt x="6077" y="3154680"/>
                  </a:moveTo>
                  <a:lnTo>
                    <a:pt x="3447" y="3154680"/>
                  </a:lnTo>
                  <a:lnTo>
                    <a:pt x="2324" y="3154213"/>
                  </a:lnTo>
                  <a:lnTo>
                    <a:pt x="464" y="3152355"/>
                  </a:lnTo>
                  <a:lnTo>
                    <a:pt x="0" y="3151232"/>
                  </a:lnTo>
                  <a:lnTo>
                    <a:pt x="0" y="3139078"/>
                  </a:lnTo>
                  <a:lnTo>
                    <a:pt x="464" y="3137954"/>
                  </a:lnTo>
                  <a:lnTo>
                    <a:pt x="2324" y="3136096"/>
                  </a:lnTo>
                  <a:lnTo>
                    <a:pt x="3447" y="3135630"/>
                  </a:lnTo>
                  <a:lnTo>
                    <a:pt x="6077" y="3135630"/>
                  </a:lnTo>
                  <a:lnTo>
                    <a:pt x="7200" y="3136096"/>
                  </a:lnTo>
                  <a:lnTo>
                    <a:pt x="9060" y="3137954"/>
                  </a:lnTo>
                  <a:lnTo>
                    <a:pt x="9525" y="3139078"/>
                  </a:lnTo>
                  <a:lnTo>
                    <a:pt x="9525" y="3151232"/>
                  </a:lnTo>
                  <a:lnTo>
                    <a:pt x="9060" y="3152355"/>
                  </a:lnTo>
                  <a:lnTo>
                    <a:pt x="7200" y="3154213"/>
                  </a:lnTo>
                  <a:lnTo>
                    <a:pt x="6077" y="3154680"/>
                  </a:lnTo>
                  <a:close/>
                </a:path>
                <a:path w="9525" h="4697730">
                  <a:moveTo>
                    <a:pt x="6077" y="3097530"/>
                  </a:moveTo>
                  <a:lnTo>
                    <a:pt x="3447" y="3097530"/>
                  </a:lnTo>
                  <a:lnTo>
                    <a:pt x="2324" y="3097063"/>
                  </a:lnTo>
                  <a:lnTo>
                    <a:pt x="464" y="3095205"/>
                  </a:lnTo>
                  <a:lnTo>
                    <a:pt x="0" y="3094082"/>
                  </a:lnTo>
                  <a:lnTo>
                    <a:pt x="0" y="3081928"/>
                  </a:lnTo>
                  <a:lnTo>
                    <a:pt x="464" y="3080804"/>
                  </a:lnTo>
                  <a:lnTo>
                    <a:pt x="2324" y="3078946"/>
                  </a:lnTo>
                  <a:lnTo>
                    <a:pt x="3447" y="3078480"/>
                  </a:lnTo>
                  <a:lnTo>
                    <a:pt x="6077" y="3078480"/>
                  </a:lnTo>
                  <a:lnTo>
                    <a:pt x="7200" y="3078946"/>
                  </a:lnTo>
                  <a:lnTo>
                    <a:pt x="9060" y="3080804"/>
                  </a:lnTo>
                  <a:lnTo>
                    <a:pt x="9525" y="3081928"/>
                  </a:lnTo>
                  <a:lnTo>
                    <a:pt x="9525" y="3094082"/>
                  </a:lnTo>
                  <a:lnTo>
                    <a:pt x="9060" y="3095205"/>
                  </a:lnTo>
                  <a:lnTo>
                    <a:pt x="7200" y="3097063"/>
                  </a:lnTo>
                  <a:lnTo>
                    <a:pt x="6077" y="3097530"/>
                  </a:lnTo>
                  <a:close/>
                </a:path>
                <a:path w="9525" h="4697730">
                  <a:moveTo>
                    <a:pt x="6077" y="3040380"/>
                  </a:moveTo>
                  <a:lnTo>
                    <a:pt x="3447" y="3040380"/>
                  </a:lnTo>
                  <a:lnTo>
                    <a:pt x="2324" y="3039913"/>
                  </a:lnTo>
                  <a:lnTo>
                    <a:pt x="464" y="3038055"/>
                  </a:lnTo>
                  <a:lnTo>
                    <a:pt x="0" y="3036932"/>
                  </a:lnTo>
                  <a:lnTo>
                    <a:pt x="0" y="3024778"/>
                  </a:lnTo>
                  <a:lnTo>
                    <a:pt x="464" y="3023654"/>
                  </a:lnTo>
                  <a:lnTo>
                    <a:pt x="2324" y="3021796"/>
                  </a:lnTo>
                  <a:lnTo>
                    <a:pt x="3447" y="3021330"/>
                  </a:lnTo>
                  <a:lnTo>
                    <a:pt x="6077" y="3021330"/>
                  </a:lnTo>
                  <a:lnTo>
                    <a:pt x="7200" y="3021796"/>
                  </a:lnTo>
                  <a:lnTo>
                    <a:pt x="9060" y="3023654"/>
                  </a:lnTo>
                  <a:lnTo>
                    <a:pt x="9525" y="3024778"/>
                  </a:lnTo>
                  <a:lnTo>
                    <a:pt x="9525" y="3036932"/>
                  </a:lnTo>
                  <a:lnTo>
                    <a:pt x="9060" y="3038055"/>
                  </a:lnTo>
                  <a:lnTo>
                    <a:pt x="7200" y="3039913"/>
                  </a:lnTo>
                  <a:lnTo>
                    <a:pt x="6077" y="3040380"/>
                  </a:lnTo>
                  <a:close/>
                </a:path>
                <a:path w="9525" h="4697730">
                  <a:moveTo>
                    <a:pt x="6077" y="2983230"/>
                  </a:moveTo>
                  <a:lnTo>
                    <a:pt x="3447" y="2983230"/>
                  </a:lnTo>
                  <a:lnTo>
                    <a:pt x="2324" y="2982763"/>
                  </a:lnTo>
                  <a:lnTo>
                    <a:pt x="464" y="2980905"/>
                  </a:lnTo>
                  <a:lnTo>
                    <a:pt x="0" y="2979782"/>
                  </a:lnTo>
                  <a:lnTo>
                    <a:pt x="0" y="2967628"/>
                  </a:lnTo>
                  <a:lnTo>
                    <a:pt x="464" y="2966504"/>
                  </a:lnTo>
                  <a:lnTo>
                    <a:pt x="2324" y="2964646"/>
                  </a:lnTo>
                  <a:lnTo>
                    <a:pt x="3447" y="2964180"/>
                  </a:lnTo>
                  <a:lnTo>
                    <a:pt x="6077" y="2964180"/>
                  </a:lnTo>
                  <a:lnTo>
                    <a:pt x="7200" y="2964646"/>
                  </a:lnTo>
                  <a:lnTo>
                    <a:pt x="9060" y="2966504"/>
                  </a:lnTo>
                  <a:lnTo>
                    <a:pt x="9525" y="2967628"/>
                  </a:lnTo>
                  <a:lnTo>
                    <a:pt x="9525" y="2979782"/>
                  </a:lnTo>
                  <a:lnTo>
                    <a:pt x="9060" y="2980905"/>
                  </a:lnTo>
                  <a:lnTo>
                    <a:pt x="7200" y="2982763"/>
                  </a:lnTo>
                  <a:lnTo>
                    <a:pt x="6077" y="2983230"/>
                  </a:lnTo>
                  <a:close/>
                </a:path>
                <a:path w="9525" h="4697730">
                  <a:moveTo>
                    <a:pt x="6077" y="2926080"/>
                  </a:moveTo>
                  <a:lnTo>
                    <a:pt x="3447" y="2926080"/>
                  </a:lnTo>
                  <a:lnTo>
                    <a:pt x="2324" y="2925613"/>
                  </a:lnTo>
                  <a:lnTo>
                    <a:pt x="464" y="2923755"/>
                  </a:lnTo>
                  <a:lnTo>
                    <a:pt x="0" y="2922632"/>
                  </a:lnTo>
                  <a:lnTo>
                    <a:pt x="0" y="2910478"/>
                  </a:lnTo>
                  <a:lnTo>
                    <a:pt x="464" y="2909354"/>
                  </a:lnTo>
                  <a:lnTo>
                    <a:pt x="2324" y="2907496"/>
                  </a:lnTo>
                  <a:lnTo>
                    <a:pt x="3447" y="2907030"/>
                  </a:lnTo>
                  <a:lnTo>
                    <a:pt x="6077" y="2907030"/>
                  </a:lnTo>
                  <a:lnTo>
                    <a:pt x="7200" y="2907496"/>
                  </a:lnTo>
                  <a:lnTo>
                    <a:pt x="9060" y="2909354"/>
                  </a:lnTo>
                  <a:lnTo>
                    <a:pt x="9525" y="2910478"/>
                  </a:lnTo>
                  <a:lnTo>
                    <a:pt x="9525" y="2922632"/>
                  </a:lnTo>
                  <a:lnTo>
                    <a:pt x="9060" y="2923755"/>
                  </a:lnTo>
                  <a:lnTo>
                    <a:pt x="7200" y="2925613"/>
                  </a:lnTo>
                  <a:lnTo>
                    <a:pt x="6077" y="2926080"/>
                  </a:lnTo>
                  <a:close/>
                </a:path>
                <a:path w="9525" h="4697730">
                  <a:moveTo>
                    <a:pt x="6077" y="2868930"/>
                  </a:moveTo>
                  <a:lnTo>
                    <a:pt x="3447" y="2868930"/>
                  </a:lnTo>
                  <a:lnTo>
                    <a:pt x="2324" y="2868463"/>
                  </a:lnTo>
                  <a:lnTo>
                    <a:pt x="464" y="2866605"/>
                  </a:lnTo>
                  <a:lnTo>
                    <a:pt x="0" y="2865482"/>
                  </a:lnTo>
                  <a:lnTo>
                    <a:pt x="0" y="2853328"/>
                  </a:lnTo>
                  <a:lnTo>
                    <a:pt x="464" y="2852204"/>
                  </a:lnTo>
                  <a:lnTo>
                    <a:pt x="2324" y="2850346"/>
                  </a:lnTo>
                  <a:lnTo>
                    <a:pt x="3447" y="2849880"/>
                  </a:lnTo>
                  <a:lnTo>
                    <a:pt x="6077" y="2849880"/>
                  </a:lnTo>
                  <a:lnTo>
                    <a:pt x="7200" y="2850346"/>
                  </a:lnTo>
                  <a:lnTo>
                    <a:pt x="9060" y="2852204"/>
                  </a:lnTo>
                  <a:lnTo>
                    <a:pt x="9525" y="2853328"/>
                  </a:lnTo>
                  <a:lnTo>
                    <a:pt x="9525" y="2865482"/>
                  </a:lnTo>
                  <a:lnTo>
                    <a:pt x="9060" y="2866605"/>
                  </a:lnTo>
                  <a:lnTo>
                    <a:pt x="7200" y="2868463"/>
                  </a:lnTo>
                  <a:lnTo>
                    <a:pt x="6077" y="2868930"/>
                  </a:lnTo>
                  <a:close/>
                </a:path>
                <a:path w="9525" h="4697730">
                  <a:moveTo>
                    <a:pt x="6077" y="2811780"/>
                  </a:moveTo>
                  <a:lnTo>
                    <a:pt x="3447" y="2811780"/>
                  </a:lnTo>
                  <a:lnTo>
                    <a:pt x="2324" y="2811313"/>
                  </a:lnTo>
                  <a:lnTo>
                    <a:pt x="464" y="2809455"/>
                  </a:lnTo>
                  <a:lnTo>
                    <a:pt x="0" y="2808332"/>
                  </a:lnTo>
                  <a:lnTo>
                    <a:pt x="0" y="2796178"/>
                  </a:lnTo>
                  <a:lnTo>
                    <a:pt x="464" y="2795054"/>
                  </a:lnTo>
                  <a:lnTo>
                    <a:pt x="2324" y="2793196"/>
                  </a:lnTo>
                  <a:lnTo>
                    <a:pt x="3447" y="2792730"/>
                  </a:lnTo>
                  <a:lnTo>
                    <a:pt x="6077" y="2792730"/>
                  </a:lnTo>
                  <a:lnTo>
                    <a:pt x="7200" y="2793196"/>
                  </a:lnTo>
                  <a:lnTo>
                    <a:pt x="9060" y="2795054"/>
                  </a:lnTo>
                  <a:lnTo>
                    <a:pt x="9525" y="2796178"/>
                  </a:lnTo>
                  <a:lnTo>
                    <a:pt x="9525" y="2808332"/>
                  </a:lnTo>
                  <a:lnTo>
                    <a:pt x="9060" y="2809455"/>
                  </a:lnTo>
                  <a:lnTo>
                    <a:pt x="7200" y="2811313"/>
                  </a:lnTo>
                  <a:lnTo>
                    <a:pt x="6077" y="2811780"/>
                  </a:lnTo>
                  <a:close/>
                </a:path>
                <a:path w="9525" h="4697730">
                  <a:moveTo>
                    <a:pt x="6077" y="2754630"/>
                  </a:moveTo>
                  <a:lnTo>
                    <a:pt x="3447" y="2754630"/>
                  </a:lnTo>
                  <a:lnTo>
                    <a:pt x="2324" y="2754163"/>
                  </a:lnTo>
                  <a:lnTo>
                    <a:pt x="464" y="2752305"/>
                  </a:lnTo>
                  <a:lnTo>
                    <a:pt x="0" y="2751182"/>
                  </a:lnTo>
                  <a:lnTo>
                    <a:pt x="0" y="2739028"/>
                  </a:lnTo>
                  <a:lnTo>
                    <a:pt x="464" y="2737904"/>
                  </a:lnTo>
                  <a:lnTo>
                    <a:pt x="2324" y="2736046"/>
                  </a:lnTo>
                  <a:lnTo>
                    <a:pt x="3447" y="2735580"/>
                  </a:lnTo>
                  <a:lnTo>
                    <a:pt x="6077" y="2735580"/>
                  </a:lnTo>
                  <a:lnTo>
                    <a:pt x="7200" y="2736046"/>
                  </a:lnTo>
                  <a:lnTo>
                    <a:pt x="9060" y="2737904"/>
                  </a:lnTo>
                  <a:lnTo>
                    <a:pt x="9525" y="2739028"/>
                  </a:lnTo>
                  <a:lnTo>
                    <a:pt x="9525" y="2751182"/>
                  </a:lnTo>
                  <a:lnTo>
                    <a:pt x="9060" y="2752305"/>
                  </a:lnTo>
                  <a:lnTo>
                    <a:pt x="7200" y="2754163"/>
                  </a:lnTo>
                  <a:lnTo>
                    <a:pt x="6077" y="2754630"/>
                  </a:lnTo>
                  <a:close/>
                </a:path>
                <a:path w="9525" h="4697730">
                  <a:moveTo>
                    <a:pt x="6077" y="2697480"/>
                  </a:moveTo>
                  <a:lnTo>
                    <a:pt x="3447" y="2697480"/>
                  </a:lnTo>
                  <a:lnTo>
                    <a:pt x="2324" y="2697013"/>
                  </a:lnTo>
                  <a:lnTo>
                    <a:pt x="464" y="2695155"/>
                  </a:lnTo>
                  <a:lnTo>
                    <a:pt x="0" y="2694032"/>
                  </a:lnTo>
                  <a:lnTo>
                    <a:pt x="0" y="2681878"/>
                  </a:lnTo>
                  <a:lnTo>
                    <a:pt x="464" y="2680754"/>
                  </a:lnTo>
                  <a:lnTo>
                    <a:pt x="2324" y="2678896"/>
                  </a:lnTo>
                  <a:lnTo>
                    <a:pt x="3447" y="2678430"/>
                  </a:lnTo>
                  <a:lnTo>
                    <a:pt x="6077" y="2678430"/>
                  </a:lnTo>
                  <a:lnTo>
                    <a:pt x="7200" y="2678896"/>
                  </a:lnTo>
                  <a:lnTo>
                    <a:pt x="9060" y="2680754"/>
                  </a:lnTo>
                  <a:lnTo>
                    <a:pt x="9525" y="2681878"/>
                  </a:lnTo>
                  <a:lnTo>
                    <a:pt x="9525" y="2694032"/>
                  </a:lnTo>
                  <a:lnTo>
                    <a:pt x="9060" y="2695155"/>
                  </a:lnTo>
                  <a:lnTo>
                    <a:pt x="7200" y="2697013"/>
                  </a:lnTo>
                  <a:lnTo>
                    <a:pt x="6077" y="2697480"/>
                  </a:lnTo>
                  <a:close/>
                </a:path>
                <a:path w="9525" h="4697730">
                  <a:moveTo>
                    <a:pt x="6077" y="2640330"/>
                  </a:moveTo>
                  <a:lnTo>
                    <a:pt x="3447" y="2640330"/>
                  </a:lnTo>
                  <a:lnTo>
                    <a:pt x="2324" y="2639863"/>
                  </a:lnTo>
                  <a:lnTo>
                    <a:pt x="464" y="2638005"/>
                  </a:lnTo>
                  <a:lnTo>
                    <a:pt x="0" y="2636882"/>
                  </a:lnTo>
                  <a:lnTo>
                    <a:pt x="0" y="2624728"/>
                  </a:lnTo>
                  <a:lnTo>
                    <a:pt x="464" y="2623604"/>
                  </a:lnTo>
                  <a:lnTo>
                    <a:pt x="2324" y="2621746"/>
                  </a:lnTo>
                  <a:lnTo>
                    <a:pt x="3447" y="2621280"/>
                  </a:lnTo>
                  <a:lnTo>
                    <a:pt x="6077" y="2621280"/>
                  </a:lnTo>
                  <a:lnTo>
                    <a:pt x="7200" y="2621746"/>
                  </a:lnTo>
                  <a:lnTo>
                    <a:pt x="9060" y="2623604"/>
                  </a:lnTo>
                  <a:lnTo>
                    <a:pt x="9525" y="2624728"/>
                  </a:lnTo>
                  <a:lnTo>
                    <a:pt x="9525" y="2636882"/>
                  </a:lnTo>
                  <a:lnTo>
                    <a:pt x="9060" y="2638005"/>
                  </a:lnTo>
                  <a:lnTo>
                    <a:pt x="7200" y="2639863"/>
                  </a:lnTo>
                  <a:lnTo>
                    <a:pt x="6077" y="2640330"/>
                  </a:lnTo>
                  <a:close/>
                </a:path>
                <a:path w="9525" h="4697730">
                  <a:moveTo>
                    <a:pt x="6077" y="2583180"/>
                  </a:moveTo>
                  <a:lnTo>
                    <a:pt x="3447" y="2583180"/>
                  </a:lnTo>
                  <a:lnTo>
                    <a:pt x="2324" y="2582713"/>
                  </a:lnTo>
                  <a:lnTo>
                    <a:pt x="464" y="2580855"/>
                  </a:lnTo>
                  <a:lnTo>
                    <a:pt x="0" y="2579732"/>
                  </a:lnTo>
                  <a:lnTo>
                    <a:pt x="0" y="2567578"/>
                  </a:lnTo>
                  <a:lnTo>
                    <a:pt x="464" y="2566454"/>
                  </a:lnTo>
                  <a:lnTo>
                    <a:pt x="2324" y="2564596"/>
                  </a:lnTo>
                  <a:lnTo>
                    <a:pt x="3447" y="2564130"/>
                  </a:lnTo>
                  <a:lnTo>
                    <a:pt x="6077" y="2564130"/>
                  </a:lnTo>
                  <a:lnTo>
                    <a:pt x="7200" y="2564596"/>
                  </a:lnTo>
                  <a:lnTo>
                    <a:pt x="9060" y="2566454"/>
                  </a:lnTo>
                  <a:lnTo>
                    <a:pt x="9525" y="2567578"/>
                  </a:lnTo>
                  <a:lnTo>
                    <a:pt x="9525" y="2579732"/>
                  </a:lnTo>
                  <a:lnTo>
                    <a:pt x="9060" y="2580855"/>
                  </a:lnTo>
                  <a:lnTo>
                    <a:pt x="7200" y="2582713"/>
                  </a:lnTo>
                  <a:lnTo>
                    <a:pt x="6077" y="2583180"/>
                  </a:lnTo>
                  <a:close/>
                </a:path>
                <a:path w="9525" h="4697730">
                  <a:moveTo>
                    <a:pt x="6077" y="2526030"/>
                  </a:moveTo>
                  <a:lnTo>
                    <a:pt x="3447" y="2526030"/>
                  </a:lnTo>
                  <a:lnTo>
                    <a:pt x="2324" y="2525563"/>
                  </a:lnTo>
                  <a:lnTo>
                    <a:pt x="464" y="2523705"/>
                  </a:lnTo>
                  <a:lnTo>
                    <a:pt x="0" y="2522582"/>
                  </a:lnTo>
                  <a:lnTo>
                    <a:pt x="0" y="2510428"/>
                  </a:lnTo>
                  <a:lnTo>
                    <a:pt x="464" y="2509304"/>
                  </a:lnTo>
                  <a:lnTo>
                    <a:pt x="2324" y="2507446"/>
                  </a:lnTo>
                  <a:lnTo>
                    <a:pt x="3447" y="2506980"/>
                  </a:lnTo>
                  <a:lnTo>
                    <a:pt x="6077" y="2506980"/>
                  </a:lnTo>
                  <a:lnTo>
                    <a:pt x="7200" y="2507446"/>
                  </a:lnTo>
                  <a:lnTo>
                    <a:pt x="9060" y="2509304"/>
                  </a:lnTo>
                  <a:lnTo>
                    <a:pt x="9525" y="2510428"/>
                  </a:lnTo>
                  <a:lnTo>
                    <a:pt x="9525" y="2522582"/>
                  </a:lnTo>
                  <a:lnTo>
                    <a:pt x="9060" y="2523705"/>
                  </a:lnTo>
                  <a:lnTo>
                    <a:pt x="7200" y="2525563"/>
                  </a:lnTo>
                  <a:lnTo>
                    <a:pt x="6077" y="2526030"/>
                  </a:lnTo>
                  <a:close/>
                </a:path>
                <a:path w="9525" h="4697730">
                  <a:moveTo>
                    <a:pt x="6077" y="2468880"/>
                  </a:moveTo>
                  <a:lnTo>
                    <a:pt x="3447" y="2468880"/>
                  </a:lnTo>
                  <a:lnTo>
                    <a:pt x="2324" y="2468413"/>
                  </a:lnTo>
                  <a:lnTo>
                    <a:pt x="464" y="2466555"/>
                  </a:lnTo>
                  <a:lnTo>
                    <a:pt x="0" y="2465432"/>
                  </a:lnTo>
                  <a:lnTo>
                    <a:pt x="0" y="2453278"/>
                  </a:lnTo>
                  <a:lnTo>
                    <a:pt x="464" y="2452154"/>
                  </a:lnTo>
                  <a:lnTo>
                    <a:pt x="2324" y="2450296"/>
                  </a:lnTo>
                  <a:lnTo>
                    <a:pt x="3447" y="2449830"/>
                  </a:lnTo>
                  <a:lnTo>
                    <a:pt x="6077" y="2449830"/>
                  </a:lnTo>
                  <a:lnTo>
                    <a:pt x="7200" y="2450296"/>
                  </a:lnTo>
                  <a:lnTo>
                    <a:pt x="9060" y="2452154"/>
                  </a:lnTo>
                  <a:lnTo>
                    <a:pt x="9525" y="2453278"/>
                  </a:lnTo>
                  <a:lnTo>
                    <a:pt x="9525" y="2465432"/>
                  </a:lnTo>
                  <a:lnTo>
                    <a:pt x="9060" y="2466555"/>
                  </a:lnTo>
                  <a:lnTo>
                    <a:pt x="7200" y="2468413"/>
                  </a:lnTo>
                  <a:lnTo>
                    <a:pt x="6077" y="2468880"/>
                  </a:lnTo>
                  <a:close/>
                </a:path>
                <a:path w="9525" h="4697730">
                  <a:moveTo>
                    <a:pt x="6077" y="2411730"/>
                  </a:moveTo>
                  <a:lnTo>
                    <a:pt x="3447" y="2411730"/>
                  </a:lnTo>
                  <a:lnTo>
                    <a:pt x="2324" y="2411263"/>
                  </a:lnTo>
                  <a:lnTo>
                    <a:pt x="464" y="2409405"/>
                  </a:lnTo>
                  <a:lnTo>
                    <a:pt x="0" y="2408282"/>
                  </a:lnTo>
                  <a:lnTo>
                    <a:pt x="0" y="2396128"/>
                  </a:lnTo>
                  <a:lnTo>
                    <a:pt x="464" y="2395004"/>
                  </a:lnTo>
                  <a:lnTo>
                    <a:pt x="2324" y="2393146"/>
                  </a:lnTo>
                  <a:lnTo>
                    <a:pt x="3447" y="2392680"/>
                  </a:lnTo>
                  <a:lnTo>
                    <a:pt x="6077" y="2392680"/>
                  </a:lnTo>
                  <a:lnTo>
                    <a:pt x="7200" y="2393146"/>
                  </a:lnTo>
                  <a:lnTo>
                    <a:pt x="9060" y="2395004"/>
                  </a:lnTo>
                  <a:lnTo>
                    <a:pt x="9525" y="2396128"/>
                  </a:lnTo>
                  <a:lnTo>
                    <a:pt x="9525" y="2408282"/>
                  </a:lnTo>
                  <a:lnTo>
                    <a:pt x="9060" y="2409405"/>
                  </a:lnTo>
                  <a:lnTo>
                    <a:pt x="7200" y="2411263"/>
                  </a:lnTo>
                  <a:lnTo>
                    <a:pt x="6077" y="2411730"/>
                  </a:lnTo>
                  <a:close/>
                </a:path>
                <a:path w="9525" h="4697730">
                  <a:moveTo>
                    <a:pt x="6077" y="2354580"/>
                  </a:moveTo>
                  <a:lnTo>
                    <a:pt x="3447" y="2354580"/>
                  </a:lnTo>
                  <a:lnTo>
                    <a:pt x="2324" y="2354113"/>
                  </a:lnTo>
                  <a:lnTo>
                    <a:pt x="464" y="2352255"/>
                  </a:lnTo>
                  <a:lnTo>
                    <a:pt x="0" y="2351132"/>
                  </a:lnTo>
                  <a:lnTo>
                    <a:pt x="0" y="2338978"/>
                  </a:lnTo>
                  <a:lnTo>
                    <a:pt x="464" y="2337854"/>
                  </a:lnTo>
                  <a:lnTo>
                    <a:pt x="2324" y="2335996"/>
                  </a:lnTo>
                  <a:lnTo>
                    <a:pt x="3447" y="2335530"/>
                  </a:lnTo>
                  <a:lnTo>
                    <a:pt x="6077" y="2335530"/>
                  </a:lnTo>
                  <a:lnTo>
                    <a:pt x="7200" y="2335996"/>
                  </a:lnTo>
                  <a:lnTo>
                    <a:pt x="9060" y="2337854"/>
                  </a:lnTo>
                  <a:lnTo>
                    <a:pt x="9525" y="2338978"/>
                  </a:lnTo>
                  <a:lnTo>
                    <a:pt x="9525" y="2351132"/>
                  </a:lnTo>
                  <a:lnTo>
                    <a:pt x="9060" y="2352255"/>
                  </a:lnTo>
                  <a:lnTo>
                    <a:pt x="7200" y="2354113"/>
                  </a:lnTo>
                  <a:lnTo>
                    <a:pt x="6077" y="2354580"/>
                  </a:lnTo>
                  <a:close/>
                </a:path>
                <a:path w="9525" h="4697730">
                  <a:moveTo>
                    <a:pt x="6077" y="2297430"/>
                  </a:moveTo>
                  <a:lnTo>
                    <a:pt x="3447" y="2297430"/>
                  </a:lnTo>
                  <a:lnTo>
                    <a:pt x="2324" y="2296963"/>
                  </a:lnTo>
                  <a:lnTo>
                    <a:pt x="464" y="2295105"/>
                  </a:lnTo>
                  <a:lnTo>
                    <a:pt x="0" y="2293982"/>
                  </a:lnTo>
                  <a:lnTo>
                    <a:pt x="0" y="2281828"/>
                  </a:lnTo>
                  <a:lnTo>
                    <a:pt x="464" y="2280704"/>
                  </a:lnTo>
                  <a:lnTo>
                    <a:pt x="2324" y="2278846"/>
                  </a:lnTo>
                  <a:lnTo>
                    <a:pt x="3447" y="2278380"/>
                  </a:lnTo>
                  <a:lnTo>
                    <a:pt x="6077" y="2278380"/>
                  </a:lnTo>
                  <a:lnTo>
                    <a:pt x="7200" y="2278846"/>
                  </a:lnTo>
                  <a:lnTo>
                    <a:pt x="9060" y="2280704"/>
                  </a:lnTo>
                  <a:lnTo>
                    <a:pt x="9525" y="2281828"/>
                  </a:lnTo>
                  <a:lnTo>
                    <a:pt x="9525" y="2293982"/>
                  </a:lnTo>
                  <a:lnTo>
                    <a:pt x="9060" y="2295105"/>
                  </a:lnTo>
                  <a:lnTo>
                    <a:pt x="7200" y="2296963"/>
                  </a:lnTo>
                  <a:lnTo>
                    <a:pt x="6077" y="2297430"/>
                  </a:lnTo>
                  <a:close/>
                </a:path>
                <a:path w="9525" h="4697730">
                  <a:moveTo>
                    <a:pt x="6077" y="2240280"/>
                  </a:moveTo>
                  <a:lnTo>
                    <a:pt x="3447" y="2240280"/>
                  </a:lnTo>
                  <a:lnTo>
                    <a:pt x="2324" y="2239813"/>
                  </a:lnTo>
                  <a:lnTo>
                    <a:pt x="464" y="2237955"/>
                  </a:lnTo>
                  <a:lnTo>
                    <a:pt x="0" y="2236832"/>
                  </a:lnTo>
                  <a:lnTo>
                    <a:pt x="0" y="2224678"/>
                  </a:lnTo>
                  <a:lnTo>
                    <a:pt x="464" y="2223554"/>
                  </a:lnTo>
                  <a:lnTo>
                    <a:pt x="2324" y="2221696"/>
                  </a:lnTo>
                  <a:lnTo>
                    <a:pt x="3447" y="2221230"/>
                  </a:lnTo>
                  <a:lnTo>
                    <a:pt x="6077" y="2221230"/>
                  </a:lnTo>
                  <a:lnTo>
                    <a:pt x="7200" y="2221696"/>
                  </a:lnTo>
                  <a:lnTo>
                    <a:pt x="9060" y="2223554"/>
                  </a:lnTo>
                  <a:lnTo>
                    <a:pt x="9525" y="2224678"/>
                  </a:lnTo>
                  <a:lnTo>
                    <a:pt x="9525" y="2236832"/>
                  </a:lnTo>
                  <a:lnTo>
                    <a:pt x="9060" y="2237955"/>
                  </a:lnTo>
                  <a:lnTo>
                    <a:pt x="7200" y="2239813"/>
                  </a:lnTo>
                  <a:lnTo>
                    <a:pt x="6077" y="2240280"/>
                  </a:lnTo>
                  <a:close/>
                </a:path>
                <a:path w="9525" h="4697730">
                  <a:moveTo>
                    <a:pt x="6077" y="2183130"/>
                  </a:moveTo>
                  <a:lnTo>
                    <a:pt x="3447" y="2183130"/>
                  </a:lnTo>
                  <a:lnTo>
                    <a:pt x="2324" y="2182663"/>
                  </a:lnTo>
                  <a:lnTo>
                    <a:pt x="464" y="2180805"/>
                  </a:lnTo>
                  <a:lnTo>
                    <a:pt x="0" y="2179682"/>
                  </a:lnTo>
                  <a:lnTo>
                    <a:pt x="0" y="2167528"/>
                  </a:lnTo>
                  <a:lnTo>
                    <a:pt x="464" y="2166404"/>
                  </a:lnTo>
                  <a:lnTo>
                    <a:pt x="2324" y="2164546"/>
                  </a:lnTo>
                  <a:lnTo>
                    <a:pt x="3447" y="2164080"/>
                  </a:lnTo>
                  <a:lnTo>
                    <a:pt x="6077" y="2164080"/>
                  </a:lnTo>
                  <a:lnTo>
                    <a:pt x="7200" y="2164546"/>
                  </a:lnTo>
                  <a:lnTo>
                    <a:pt x="9060" y="2166404"/>
                  </a:lnTo>
                  <a:lnTo>
                    <a:pt x="9525" y="2167528"/>
                  </a:lnTo>
                  <a:lnTo>
                    <a:pt x="9525" y="2179682"/>
                  </a:lnTo>
                  <a:lnTo>
                    <a:pt x="9060" y="2180805"/>
                  </a:lnTo>
                  <a:lnTo>
                    <a:pt x="7200" y="2182663"/>
                  </a:lnTo>
                  <a:lnTo>
                    <a:pt x="6077" y="2183130"/>
                  </a:lnTo>
                  <a:close/>
                </a:path>
                <a:path w="9525" h="4697730">
                  <a:moveTo>
                    <a:pt x="6077" y="2125980"/>
                  </a:moveTo>
                  <a:lnTo>
                    <a:pt x="3447" y="2125980"/>
                  </a:lnTo>
                  <a:lnTo>
                    <a:pt x="2324" y="2125513"/>
                  </a:lnTo>
                  <a:lnTo>
                    <a:pt x="464" y="2123655"/>
                  </a:lnTo>
                  <a:lnTo>
                    <a:pt x="0" y="2122532"/>
                  </a:lnTo>
                  <a:lnTo>
                    <a:pt x="0" y="2110378"/>
                  </a:lnTo>
                  <a:lnTo>
                    <a:pt x="464" y="2109254"/>
                  </a:lnTo>
                  <a:lnTo>
                    <a:pt x="2324" y="2107396"/>
                  </a:lnTo>
                  <a:lnTo>
                    <a:pt x="3447" y="2106930"/>
                  </a:lnTo>
                  <a:lnTo>
                    <a:pt x="6077" y="2106930"/>
                  </a:lnTo>
                  <a:lnTo>
                    <a:pt x="7200" y="2107396"/>
                  </a:lnTo>
                  <a:lnTo>
                    <a:pt x="9060" y="2109254"/>
                  </a:lnTo>
                  <a:lnTo>
                    <a:pt x="9525" y="2110378"/>
                  </a:lnTo>
                  <a:lnTo>
                    <a:pt x="9525" y="2122532"/>
                  </a:lnTo>
                  <a:lnTo>
                    <a:pt x="9060" y="2123655"/>
                  </a:lnTo>
                  <a:lnTo>
                    <a:pt x="7200" y="2125513"/>
                  </a:lnTo>
                  <a:lnTo>
                    <a:pt x="6077" y="2125980"/>
                  </a:lnTo>
                  <a:close/>
                </a:path>
                <a:path w="9525" h="4697730">
                  <a:moveTo>
                    <a:pt x="6077" y="2068830"/>
                  </a:moveTo>
                  <a:lnTo>
                    <a:pt x="3447" y="2068830"/>
                  </a:lnTo>
                  <a:lnTo>
                    <a:pt x="2324" y="2068363"/>
                  </a:lnTo>
                  <a:lnTo>
                    <a:pt x="464" y="2066505"/>
                  </a:lnTo>
                  <a:lnTo>
                    <a:pt x="0" y="2065382"/>
                  </a:lnTo>
                  <a:lnTo>
                    <a:pt x="0" y="2053228"/>
                  </a:lnTo>
                  <a:lnTo>
                    <a:pt x="464" y="2052104"/>
                  </a:lnTo>
                  <a:lnTo>
                    <a:pt x="2324" y="2050246"/>
                  </a:lnTo>
                  <a:lnTo>
                    <a:pt x="3447" y="2049780"/>
                  </a:lnTo>
                  <a:lnTo>
                    <a:pt x="6077" y="2049780"/>
                  </a:lnTo>
                  <a:lnTo>
                    <a:pt x="7200" y="2050246"/>
                  </a:lnTo>
                  <a:lnTo>
                    <a:pt x="9060" y="2052104"/>
                  </a:lnTo>
                  <a:lnTo>
                    <a:pt x="9525" y="2053228"/>
                  </a:lnTo>
                  <a:lnTo>
                    <a:pt x="9525" y="2065382"/>
                  </a:lnTo>
                  <a:lnTo>
                    <a:pt x="9060" y="2066505"/>
                  </a:lnTo>
                  <a:lnTo>
                    <a:pt x="7200" y="2068363"/>
                  </a:lnTo>
                  <a:lnTo>
                    <a:pt x="6077" y="2068830"/>
                  </a:lnTo>
                  <a:close/>
                </a:path>
                <a:path w="9525" h="4697730">
                  <a:moveTo>
                    <a:pt x="6077" y="2011680"/>
                  </a:moveTo>
                  <a:lnTo>
                    <a:pt x="3447" y="2011680"/>
                  </a:lnTo>
                  <a:lnTo>
                    <a:pt x="2324" y="2011213"/>
                  </a:lnTo>
                  <a:lnTo>
                    <a:pt x="464" y="2009355"/>
                  </a:lnTo>
                  <a:lnTo>
                    <a:pt x="0" y="2008232"/>
                  </a:lnTo>
                  <a:lnTo>
                    <a:pt x="0" y="1996078"/>
                  </a:lnTo>
                  <a:lnTo>
                    <a:pt x="464" y="1994954"/>
                  </a:lnTo>
                  <a:lnTo>
                    <a:pt x="2324" y="1993096"/>
                  </a:lnTo>
                  <a:lnTo>
                    <a:pt x="3447" y="1992630"/>
                  </a:lnTo>
                  <a:lnTo>
                    <a:pt x="6077" y="1992630"/>
                  </a:lnTo>
                  <a:lnTo>
                    <a:pt x="7200" y="1993096"/>
                  </a:lnTo>
                  <a:lnTo>
                    <a:pt x="9060" y="1994954"/>
                  </a:lnTo>
                  <a:lnTo>
                    <a:pt x="9525" y="1996078"/>
                  </a:lnTo>
                  <a:lnTo>
                    <a:pt x="9525" y="2008232"/>
                  </a:lnTo>
                  <a:lnTo>
                    <a:pt x="9060" y="2009355"/>
                  </a:lnTo>
                  <a:lnTo>
                    <a:pt x="7200" y="2011213"/>
                  </a:lnTo>
                  <a:lnTo>
                    <a:pt x="6077" y="2011680"/>
                  </a:lnTo>
                  <a:close/>
                </a:path>
                <a:path w="9525" h="4697730">
                  <a:moveTo>
                    <a:pt x="6077" y="1954530"/>
                  </a:moveTo>
                  <a:lnTo>
                    <a:pt x="3447" y="1954530"/>
                  </a:lnTo>
                  <a:lnTo>
                    <a:pt x="2324" y="1954063"/>
                  </a:lnTo>
                  <a:lnTo>
                    <a:pt x="464" y="1952205"/>
                  </a:lnTo>
                  <a:lnTo>
                    <a:pt x="0" y="1951082"/>
                  </a:lnTo>
                  <a:lnTo>
                    <a:pt x="0" y="1938928"/>
                  </a:lnTo>
                  <a:lnTo>
                    <a:pt x="464" y="1937804"/>
                  </a:lnTo>
                  <a:lnTo>
                    <a:pt x="2324" y="1935946"/>
                  </a:lnTo>
                  <a:lnTo>
                    <a:pt x="3447" y="1935480"/>
                  </a:lnTo>
                  <a:lnTo>
                    <a:pt x="6077" y="1935480"/>
                  </a:lnTo>
                  <a:lnTo>
                    <a:pt x="7200" y="1935946"/>
                  </a:lnTo>
                  <a:lnTo>
                    <a:pt x="9060" y="1937804"/>
                  </a:lnTo>
                  <a:lnTo>
                    <a:pt x="9525" y="1938928"/>
                  </a:lnTo>
                  <a:lnTo>
                    <a:pt x="9525" y="1951082"/>
                  </a:lnTo>
                  <a:lnTo>
                    <a:pt x="9060" y="1952205"/>
                  </a:lnTo>
                  <a:lnTo>
                    <a:pt x="7200" y="1954063"/>
                  </a:lnTo>
                  <a:lnTo>
                    <a:pt x="6077" y="1954530"/>
                  </a:lnTo>
                  <a:close/>
                </a:path>
                <a:path w="9525" h="4697730">
                  <a:moveTo>
                    <a:pt x="6077" y="1897380"/>
                  </a:moveTo>
                  <a:lnTo>
                    <a:pt x="3447" y="1897380"/>
                  </a:lnTo>
                  <a:lnTo>
                    <a:pt x="2324" y="1896913"/>
                  </a:lnTo>
                  <a:lnTo>
                    <a:pt x="464" y="1895055"/>
                  </a:lnTo>
                  <a:lnTo>
                    <a:pt x="0" y="1893932"/>
                  </a:lnTo>
                  <a:lnTo>
                    <a:pt x="0" y="1881778"/>
                  </a:lnTo>
                  <a:lnTo>
                    <a:pt x="464" y="1880654"/>
                  </a:lnTo>
                  <a:lnTo>
                    <a:pt x="2324" y="1878796"/>
                  </a:lnTo>
                  <a:lnTo>
                    <a:pt x="3447" y="1878330"/>
                  </a:lnTo>
                  <a:lnTo>
                    <a:pt x="6077" y="1878330"/>
                  </a:lnTo>
                  <a:lnTo>
                    <a:pt x="7200" y="1878796"/>
                  </a:lnTo>
                  <a:lnTo>
                    <a:pt x="9060" y="1880654"/>
                  </a:lnTo>
                  <a:lnTo>
                    <a:pt x="9525" y="1881778"/>
                  </a:lnTo>
                  <a:lnTo>
                    <a:pt x="9525" y="1893932"/>
                  </a:lnTo>
                  <a:lnTo>
                    <a:pt x="9060" y="1895055"/>
                  </a:lnTo>
                  <a:lnTo>
                    <a:pt x="7200" y="1896913"/>
                  </a:lnTo>
                  <a:lnTo>
                    <a:pt x="6077" y="1897380"/>
                  </a:lnTo>
                  <a:close/>
                </a:path>
                <a:path w="9525" h="4697730">
                  <a:moveTo>
                    <a:pt x="6077" y="1840230"/>
                  </a:moveTo>
                  <a:lnTo>
                    <a:pt x="3447" y="1840230"/>
                  </a:lnTo>
                  <a:lnTo>
                    <a:pt x="2324" y="1839763"/>
                  </a:lnTo>
                  <a:lnTo>
                    <a:pt x="464" y="1837905"/>
                  </a:lnTo>
                  <a:lnTo>
                    <a:pt x="0" y="1836782"/>
                  </a:lnTo>
                  <a:lnTo>
                    <a:pt x="0" y="1824628"/>
                  </a:lnTo>
                  <a:lnTo>
                    <a:pt x="464" y="1823504"/>
                  </a:lnTo>
                  <a:lnTo>
                    <a:pt x="2324" y="1821646"/>
                  </a:lnTo>
                  <a:lnTo>
                    <a:pt x="3447" y="1821180"/>
                  </a:lnTo>
                  <a:lnTo>
                    <a:pt x="6077" y="1821180"/>
                  </a:lnTo>
                  <a:lnTo>
                    <a:pt x="7200" y="1821646"/>
                  </a:lnTo>
                  <a:lnTo>
                    <a:pt x="9060" y="1823504"/>
                  </a:lnTo>
                  <a:lnTo>
                    <a:pt x="9525" y="1824628"/>
                  </a:lnTo>
                  <a:lnTo>
                    <a:pt x="9525" y="1836782"/>
                  </a:lnTo>
                  <a:lnTo>
                    <a:pt x="9060" y="1837905"/>
                  </a:lnTo>
                  <a:lnTo>
                    <a:pt x="7200" y="1839763"/>
                  </a:lnTo>
                  <a:lnTo>
                    <a:pt x="6077" y="1840230"/>
                  </a:lnTo>
                  <a:close/>
                </a:path>
                <a:path w="9525" h="4697730">
                  <a:moveTo>
                    <a:pt x="6077" y="1783080"/>
                  </a:moveTo>
                  <a:lnTo>
                    <a:pt x="3447" y="1783080"/>
                  </a:lnTo>
                  <a:lnTo>
                    <a:pt x="2324" y="1782613"/>
                  </a:lnTo>
                  <a:lnTo>
                    <a:pt x="464" y="1780755"/>
                  </a:lnTo>
                  <a:lnTo>
                    <a:pt x="0" y="1779632"/>
                  </a:lnTo>
                  <a:lnTo>
                    <a:pt x="0" y="1767478"/>
                  </a:lnTo>
                  <a:lnTo>
                    <a:pt x="464" y="1766354"/>
                  </a:lnTo>
                  <a:lnTo>
                    <a:pt x="2324" y="1764496"/>
                  </a:lnTo>
                  <a:lnTo>
                    <a:pt x="3447" y="1764030"/>
                  </a:lnTo>
                  <a:lnTo>
                    <a:pt x="6077" y="1764030"/>
                  </a:lnTo>
                  <a:lnTo>
                    <a:pt x="7200" y="1764496"/>
                  </a:lnTo>
                  <a:lnTo>
                    <a:pt x="9060" y="1766354"/>
                  </a:lnTo>
                  <a:lnTo>
                    <a:pt x="9525" y="1767478"/>
                  </a:lnTo>
                  <a:lnTo>
                    <a:pt x="9525" y="1779632"/>
                  </a:lnTo>
                  <a:lnTo>
                    <a:pt x="9060" y="1780755"/>
                  </a:lnTo>
                  <a:lnTo>
                    <a:pt x="7200" y="1782613"/>
                  </a:lnTo>
                  <a:lnTo>
                    <a:pt x="6077" y="1783080"/>
                  </a:lnTo>
                  <a:close/>
                </a:path>
                <a:path w="9525" h="4697730">
                  <a:moveTo>
                    <a:pt x="6077" y="1725930"/>
                  </a:moveTo>
                  <a:lnTo>
                    <a:pt x="3447" y="1725930"/>
                  </a:lnTo>
                  <a:lnTo>
                    <a:pt x="2324" y="1725463"/>
                  </a:lnTo>
                  <a:lnTo>
                    <a:pt x="464" y="1723605"/>
                  </a:lnTo>
                  <a:lnTo>
                    <a:pt x="0" y="1722482"/>
                  </a:lnTo>
                  <a:lnTo>
                    <a:pt x="0" y="1710328"/>
                  </a:lnTo>
                  <a:lnTo>
                    <a:pt x="464" y="1709204"/>
                  </a:lnTo>
                  <a:lnTo>
                    <a:pt x="2324" y="1707346"/>
                  </a:lnTo>
                  <a:lnTo>
                    <a:pt x="3447" y="1706880"/>
                  </a:lnTo>
                  <a:lnTo>
                    <a:pt x="6077" y="1706880"/>
                  </a:lnTo>
                  <a:lnTo>
                    <a:pt x="7200" y="1707346"/>
                  </a:lnTo>
                  <a:lnTo>
                    <a:pt x="9060" y="1709204"/>
                  </a:lnTo>
                  <a:lnTo>
                    <a:pt x="9525" y="1710328"/>
                  </a:lnTo>
                  <a:lnTo>
                    <a:pt x="9525" y="1722482"/>
                  </a:lnTo>
                  <a:lnTo>
                    <a:pt x="9060" y="1723605"/>
                  </a:lnTo>
                  <a:lnTo>
                    <a:pt x="7200" y="1725463"/>
                  </a:lnTo>
                  <a:lnTo>
                    <a:pt x="6077" y="1725930"/>
                  </a:lnTo>
                  <a:close/>
                </a:path>
                <a:path w="9525" h="4697730">
                  <a:moveTo>
                    <a:pt x="6077" y="1668780"/>
                  </a:moveTo>
                  <a:lnTo>
                    <a:pt x="3447" y="1668780"/>
                  </a:lnTo>
                  <a:lnTo>
                    <a:pt x="2324" y="1668313"/>
                  </a:lnTo>
                  <a:lnTo>
                    <a:pt x="464" y="1666455"/>
                  </a:lnTo>
                  <a:lnTo>
                    <a:pt x="0" y="1665331"/>
                  </a:lnTo>
                  <a:lnTo>
                    <a:pt x="0" y="1653178"/>
                  </a:lnTo>
                  <a:lnTo>
                    <a:pt x="464" y="1652054"/>
                  </a:lnTo>
                  <a:lnTo>
                    <a:pt x="2324" y="1650196"/>
                  </a:lnTo>
                  <a:lnTo>
                    <a:pt x="3447" y="1649730"/>
                  </a:lnTo>
                  <a:lnTo>
                    <a:pt x="6077" y="1649730"/>
                  </a:lnTo>
                  <a:lnTo>
                    <a:pt x="7200" y="1650196"/>
                  </a:lnTo>
                  <a:lnTo>
                    <a:pt x="9060" y="1652054"/>
                  </a:lnTo>
                  <a:lnTo>
                    <a:pt x="9525" y="1653178"/>
                  </a:lnTo>
                  <a:lnTo>
                    <a:pt x="9525" y="1665331"/>
                  </a:lnTo>
                  <a:lnTo>
                    <a:pt x="9060" y="1666455"/>
                  </a:lnTo>
                  <a:lnTo>
                    <a:pt x="7200" y="1668313"/>
                  </a:lnTo>
                  <a:lnTo>
                    <a:pt x="6077" y="1668780"/>
                  </a:lnTo>
                  <a:close/>
                </a:path>
                <a:path w="9525" h="4697730">
                  <a:moveTo>
                    <a:pt x="6077" y="1611630"/>
                  </a:moveTo>
                  <a:lnTo>
                    <a:pt x="3447" y="1611630"/>
                  </a:lnTo>
                  <a:lnTo>
                    <a:pt x="2324" y="1611163"/>
                  </a:lnTo>
                  <a:lnTo>
                    <a:pt x="464" y="1609305"/>
                  </a:lnTo>
                  <a:lnTo>
                    <a:pt x="0" y="1608181"/>
                  </a:lnTo>
                  <a:lnTo>
                    <a:pt x="0" y="1596028"/>
                  </a:lnTo>
                  <a:lnTo>
                    <a:pt x="464" y="1594904"/>
                  </a:lnTo>
                  <a:lnTo>
                    <a:pt x="2324" y="1593046"/>
                  </a:lnTo>
                  <a:lnTo>
                    <a:pt x="3447" y="1592580"/>
                  </a:lnTo>
                  <a:lnTo>
                    <a:pt x="6077" y="1592580"/>
                  </a:lnTo>
                  <a:lnTo>
                    <a:pt x="7200" y="1593046"/>
                  </a:lnTo>
                  <a:lnTo>
                    <a:pt x="9060" y="1594904"/>
                  </a:lnTo>
                  <a:lnTo>
                    <a:pt x="9525" y="1596028"/>
                  </a:lnTo>
                  <a:lnTo>
                    <a:pt x="9525" y="1608181"/>
                  </a:lnTo>
                  <a:lnTo>
                    <a:pt x="9060" y="1609305"/>
                  </a:lnTo>
                  <a:lnTo>
                    <a:pt x="7200" y="1611163"/>
                  </a:lnTo>
                  <a:lnTo>
                    <a:pt x="6077" y="1611630"/>
                  </a:lnTo>
                  <a:close/>
                </a:path>
                <a:path w="9525" h="4697730">
                  <a:moveTo>
                    <a:pt x="6077" y="1554480"/>
                  </a:moveTo>
                  <a:lnTo>
                    <a:pt x="3447" y="1554480"/>
                  </a:lnTo>
                  <a:lnTo>
                    <a:pt x="2324" y="1554013"/>
                  </a:lnTo>
                  <a:lnTo>
                    <a:pt x="464" y="1552155"/>
                  </a:lnTo>
                  <a:lnTo>
                    <a:pt x="0" y="1551031"/>
                  </a:lnTo>
                  <a:lnTo>
                    <a:pt x="0" y="1538878"/>
                  </a:lnTo>
                  <a:lnTo>
                    <a:pt x="464" y="1537754"/>
                  </a:lnTo>
                  <a:lnTo>
                    <a:pt x="2324" y="1535896"/>
                  </a:lnTo>
                  <a:lnTo>
                    <a:pt x="3447" y="1535430"/>
                  </a:lnTo>
                  <a:lnTo>
                    <a:pt x="6077" y="1535430"/>
                  </a:lnTo>
                  <a:lnTo>
                    <a:pt x="7200" y="1535896"/>
                  </a:lnTo>
                  <a:lnTo>
                    <a:pt x="9060" y="1537754"/>
                  </a:lnTo>
                  <a:lnTo>
                    <a:pt x="9525" y="1538878"/>
                  </a:lnTo>
                  <a:lnTo>
                    <a:pt x="9525" y="1551031"/>
                  </a:lnTo>
                  <a:lnTo>
                    <a:pt x="9060" y="1552155"/>
                  </a:lnTo>
                  <a:lnTo>
                    <a:pt x="7200" y="1554013"/>
                  </a:lnTo>
                  <a:lnTo>
                    <a:pt x="6077" y="1554480"/>
                  </a:lnTo>
                  <a:close/>
                </a:path>
                <a:path w="9525" h="4697730">
                  <a:moveTo>
                    <a:pt x="6077" y="1497330"/>
                  </a:moveTo>
                  <a:lnTo>
                    <a:pt x="3447" y="1497330"/>
                  </a:lnTo>
                  <a:lnTo>
                    <a:pt x="2324" y="1496863"/>
                  </a:lnTo>
                  <a:lnTo>
                    <a:pt x="464" y="1495005"/>
                  </a:lnTo>
                  <a:lnTo>
                    <a:pt x="0" y="1493881"/>
                  </a:lnTo>
                  <a:lnTo>
                    <a:pt x="0" y="1481728"/>
                  </a:lnTo>
                  <a:lnTo>
                    <a:pt x="464" y="1480604"/>
                  </a:lnTo>
                  <a:lnTo>
                    <a:pt x="2324" y="1478746"/>
                  </a:lnTo>
                  <a:lnTo>
                    <a:pt x="3447" y="1478280"/>
                  </a:lnTo>
                  <a:lnTo>
                    <a:pt x="6077" y="1478280"/>
                  </a:lnTo>
                  <a:lnTo>
                    <a:pt x="7200" y="1478746"/>
                  </a:lnTo>
                  <a:lnTo>
                    <a:pt x="9060" y="1480604"/>
                  </a:lnTo>
                  <a:lnTo>
                    <a:pt x="9525" y="1481728"/>
                  </a:lnTo>
                  <a:lnTo>
                    <a:pt x="9525" y="1493881"/>
                  </a:lnTo>
                  <a:lnTo>
                    <a:pt x="9060" y="1495005"/>
                  </a:lnTo>
                  <a:lnTo>
                    <a:pt x="7200" y="1496863"/>
                  </a:lnTo>
                  <a:lnTo>
                    <a:pt x="6077" y="1497330"/>
                  </a:lnTo>
                  <a:close/>
                </a:path>
                <a:path w="9525" h="4697730">
                  <a:moveTo>
                    <a:pt x="6077" y="1440180"/>
                  </a:moveTo>
                  <a:lnTo>
                    <a:pt x="3447" y="1440180"/>
                  </a:lnTo>
                  <a:lnTo>
                    <a:pt x="2324" y="1439713"/>
                  </a:lnTo>
                  <a:lnTo>
                    <a:pt x="464" y="1437855"/>
                  </a:lnTo>
                  <a:lnTo>
                    <a:pt x="0" y="1436731"/>
                  </a:lnTo>
                  <a:lnTo>
                    <a:pt x="0" y="1424578"/>
                  </a:lnTo>
                  <a:lnTo>
                    <a:pt x="464" y="1423454"/>
                  </a:lnTo>
                  <a:lnTo>
                    <a:pt x="2324" y="1421596"/>
                  </a:lnTo>
                  <a:lnTo>
                    <a:pt x="3447" y="1421130"/>
                  </a:lnTo>
                  <a:lnTo>
                    <a:pt x="6077" y="1421130"/>
                  </a:lnTo>
                  <a:lnTo>
                    <a:pt x="7200" y="1421596"/>
                  </a:lnTo>
                  <a:lnTo>
                    <a:pt x="9060" y="1423454"/>
                  </a:lnTo>
                  <a:lnTo>
                    <a:pt x="9525" y="1424578"/>
                  </a:lnTo>
                  <a:lnTo>
                    <a:pt x="9525" y="1436731"/>
                  </a:lnTo>
                  <a:lnTo>
                    <a:pt x="9060" y="1437855"/>
                  </a:lnTo>
                  <a:lnTo>
                    <a:pt x="7200" y="1439713"/>
                  </a:lnTo>
                  <a:lnTo>
                    <a:pt x="6077" y="1440180"/>
                  </a:lnTo>
                  <a:close/>
                </a:path>
                <a:path w="9525" h="4697730">
                  <a:moveTo>
                    <a:pt x="6077" y="1383030"/>
                  </a:moveTo>
                  <a:lnTo>
                    <a:pt x="3447" y="1383030"/>
                  </a:lnTo>
                  <a:lnTo>
                    <a:pt x="2324" y="1382563"/>
                  </a:lnTo>
                  <a:lnTo>
                    <a:pt x="464" y="1380705"/>
                  </a:lnTo>
                  <a:lnTo>
                    <a:pt x="0" y="1379581"/>
                  </a:lnTo>
                  <a:lnTo>
                    <a:pt x="0" y="1367428"/>
                  </a:lnTo>
                  <a:lnTo>
                    <a:pt x="464" y="1366304"/>
                  </a:lnTo>
                  <a:lnTo>
                    <a:pt x="2324" y="1364446"/>
                  </a:lnTo>
                  <a:lnTo>
                    <a:pt x="3447" y="1363980"/>
                  </a:lnTo>
                  <a:lnTo>
                    <a:pt x="6077" y="1363980"/>
                  </a:lnTo>
                  <a:lnTo>
                    <a:pt x="7200" y="1364446"/>
                  </a:lnTo>
                  <a:lnTo>
                    <a:pt x="9060" y="1366304"/>
                  </a:lnTo>
                  <a:lnTo>
                    <a:pt x="9525" y="1367428"/>
                  </a:lnTo>
                  <a:lnTo>
                    <a:pt x="9525" y="1379581"/>
                  </a:lnTo>
                  <a:lnTo>
                    <a:pt x="9060" y="1380705"/>
                  </a:lnTo>
                  <a:lnTo>
                    <a:pt x="7200" y="1382563"/>
                  </a:lnTo>
                  <a:lnTo>
                    <a:pt x="6077" y="1383030"/>
                  </a:lnTo>
                  <a:close/>
                </a:path>
                <a:path w="9525" h="4697730">
                  <a:moveTo>
                    <a:pt x="6077" y="1325880"/>
                  </a:moveTo>
                  <a:lnTo>
                    <a:pt x="3447" y="1325880"/>
                  </a:lnTo>
                  <a:lnTo>
                    <a:pt x="2324" y="1325413"/>
                  </a:lnTo>
                  <a:lnTo>
                    <a:pt x="464" y="1323555"/>
                  </a:lnTo>
                  <a:lnTo>
                    <a:pt x="0" y="1322431"/>
                  </a:lnTo>
                  <a:lnTo>
                    <a:pt x="0" y="1310278"/>
                  </a:lnTo>
                  <a:lnTo>
                    <a:pt x="464" y="1309154"/>
                  </a:lnTo>
                  <a:lnTo>
                    <a:pt x="2324" y="1307296"/>
                  </a:lnTo>
                  <a:lnTo>
                    <a:pt x="3447" y="1306830"/>
                  </a:lnTo>
                  <a:lnTo>
                    <a:pt x="6077" y="1306830"/>
                  </a:lnTo>
                  <a:lnTo>
                    <a:pt x="7200" y="1307296"/>
                  </a:lnTo>
                  <a:lnTo>
                    <a:pt x="9060" y="1309154"/>
                  </a:lnTo>
                  <a:lnTo>
                    <a:pt x="9525" y="1310278"/>
                  </a:lnTo>
                  <a:lnTo>
                    <a:pt x="9525" y="1322431"/>
                  </a:lnTo>
                  <a:lnTo>
                    <a:pt x="9060" y="1323555"/>
                  </a:lnTo>
                  <a:lnTo>
                    <a:pt x="7200" y="1325413"/>
                  </a:lnTo>
                  <a:lnTo>
                    <a:pt x="6077" y="1325880"/>
                  </a:lnTo>
                  <a:close/>
                </a:path>
                <a:path w="9525" h="4697730">
                  <a:moveTo>
                    <a:pt x="6077" y="1268730"/>
                  </a:moveTo>
                  <a:lnTo>
                    <a:pt x="3447" y="1268730"/>
                  </a:lnTo>
                  <a:lnTo>
                    <a:pt x="2324" y="1268263"/>
                  </a:lnTo>
                  <a:lnTo>
                    <a:pt x="464" y="1266405"/>
                  </a:lnTo>
                  <a:lnTo>
                    <a:pt x="0" y="1265281"/>
                  </a:lnTo>
                  <a:lnTo>
                    <a:pt x="0" y="1253128"/>
                  </a:lnTo>
                  <a:lnTo>
                    <a:pt x="464" y="1252004"/>
                  </a:lnTo>
                  <a:lnTo>
                    <a:pt x="2324" y="1250146"/>
                  </a:lnTo>
                  <a:lnTo>
                    <a:pt x="3447" y="1249680"/>
                  </a:lnTo>
                  <a:lnTo>
                    <a:pt x="6077" y="1249680"/>
                  </a:lnTo>
                  <a:lnTo>
                    <a:pt x="7200" y="1250146"/>
                  </a:lnTo>
                  <a:lnTo>
                    <a:pt x="9060" y="1252004"/>
                  </a:lnTo>
                  <a:lnTo>
                    <a:pt x="9525" y="1253128"/>
                  </a:lnTo>
                  <a:lnTo>
                    <a:pt x="9525" y="1265281"/>
                  </a:lnTo>
                  <a:lnTo>
                    <a:pt x="9060" y="1266405"/>
                  </a:lnTo>
                  <a:lnTo>
                    <a:pt x="7200" y="1268263"/>
                  </a:lnTo>
                  <a:lnTo>
                    <a:pt x="6077" y="1268730"/>
                  </a:lnTo>
                  <a:close/>
                </a:path>
                <a:path w="9525" h="4697730">
                  <a:moveTo>
                    <a:pt x="6077" y="1211580"/>
                  </a:moveTo>
                  <a:lnTo>
                    <a:pt x="3447" y="1211580"/>
                  </a:lnTo>
                  <a:lnTo>
                    <a:pt x="2324" y="1211113"/>
                  </a:lnTo>
                  <a:lnTo>
                    <a:pt x="464" y="1209255"/>
                  </a:lnTo>
                  <a:lnTo>
                    <a:pt x="0" y="1208131"/>
                  </a:lnTo>
                  <a:lnTo>
                    <a:pt x="0" y="1195978"/>
                  </a:lnTo>
                  <a:lnTo>
                    <a:pt x="464" y="1194854"/>
                  </a:lnTo>
                  <a:lnTo>
                    <a:pt x="2324" y="1192996"/>
                  </a:lnTo>
                  <a:lnTo>
                    <a:pt x="3447" y="1192530"/>
                  </a:lnTo>
                  <a:lnTo>
                    <a:pt x="6077" y="1192530"/>
                  </a:lnTo>
                  <a:lnTo>
                    <a:pt x="7200" y="1192996"/>
                  </a:lnTo>
                  <a:lnTo>
                    <a:pt x="9060" y="1194854"/>
                  </a:lnTo>
                  <a:lnTo>
                    <a:pt x="9525" y="1195978"/>
                  </a:lnTo>
                  <a:lnTo>
                    <a:pt x="9525" y="1208131"/>
                  </a:lnTo>
                  <a:lnTo>
                    <a:pt x="9060" y="1209255"/>
                  </a:lnTo>
                  <a:lnTo>
                    <a:pt x="7200" y="1211113"/>
                  </a:lnTo>
                  <a:lnTo>
                    <a:pt x="6077" y="1211580"/>
                  </a:lnTo>
                  <a:close/>
                </a:path>
                <a:path w="9525" h="4697730">
                  <a:moveTo>
                    <a:pt x="6077" y="1154430"/>
                  </a:moveTo>
                  <a:lnTo>
                    <a:pt x="3447" y="1154430"/>
                  </a:lnTo>
                  <a:lnTo>
                    <a:pt x="2324" y="1153963"/>
                  </a:lnTo>
                  <a:lnTo>
                    <a:pt x="464" y="1152105"/>
                  </a:lnTo>
                  <a:lnTo>
                    <a:pt x="0" y="1150981"/>
                  </a:lnTo>
                  <a:lnTo>
                    <a:pt x="0" y="1138828"/>
                  </a:lnTo>
                  <a:lnTo>
                    <a:pt x="464" y="1137704"/>
                  </a:lnTo>
                  <a:lnTo>
                    <a:pt x="2324" y="1135846"/>
                  </a:lnTo>
                  <a:lnTo>
                    <a:pt x="3447" y="1135380"/>
                  </a:lnTo>
                  <a:lnTo>
                    <a:pt x="6077" y="1135380"/>
                  </a:lnTo>
                  <a:lnTo>
                    <a:pt x="7200" y="1135846"/>
                  </a:lnTo>
                  <a:lnTo>
                    <a:pt x="9060" y="1137704"/>
                  </a:lnTo>
                  <a:lnTo>
                    <a:pt x="9525" y="1138828"/>
                  </a:lnTo>
                  <a:lnTo>
                    <a:pt x="9525" y="1150981"/>
                  </a:lnTo>
                  <a:lnTo>
                    <a:pt x="9060" y="1152105"/>
                  </a:lnTo>
                  <a:lnTo>
                    <a:pt x="7200" y="1153963"/>
                  </a:lnTo>
                  <a:lnTo>
                    <a:pt x="6077" y="1154430"/>
                  </a:lnTo>
                  <a:close/>
                </a:path>
                <a:path w="9525" h="4697730">
                  <a:moveTo>
                    <a:pt x="6077" y="1097280"/>
                  </a:moveTo>
                  <a:lnTo>
                    <a:pt x="3447" y="1097280"/>
                  </a:lnTo>
                  <a:lnTo>
                    <a:pt x="2324" y="1096813"/>
                  </a:lnTo>
                  <a:lnTo>
                    <a:pt x="464" y="1094955"/>
                  </a:lnTo>
                  <a:lnTo>
                    <a:pt x="0" y="1093831"/>
                  </a:lnTo>
                  <a:lnTo>
                    <a:pt x="0" y="1081678"/>
                  </a:lnTo>
                  <a:lnTo>
                    <a:pt x="464" y="1080554"/>
                  </a:lnTo>
                  <a:lnTo>
                    <a:pt x="2324" y="1078696"/>
                  </a:lnTo>
                  <a:lnTo>
                    <a:pt x="3447" y="1078230"/>
                  </a:lnTo>
                  <a:lnTo>
                    <a:pt x="6077" y="1078230"/>
                  </a:lnTo>
                  <a:lnTo>
                    <a:pt x="7200" y="1078696"/>
                  </a:lnTo>
                  <a:lnTo>
                    <a:pt x="9060" y="1080554"/>
                  </a:lnTo>
                  <a:lnTo>
                    <a:pt x="9525" y="1081678"/>
                  </a:lnTo>
                  <a:lnTo>
                    <a:pt x="9525" y="1093831"/>
                  </a:lnTo>
                  <a:lnTo>
                    <a:pt x="9060" y="1094955"/>
                  </a:lnTo>
                  <a:lnTo>
                    <a:pt x="7200" y="1096813"/>
                  </a:lnTo>
                  <a:lnTo>
                    <a:pt x="6077" y="1097280"/>
                  </a:lnTo>
                  <a:close/>
                </a:path>
                <a:path w="9525" h="4697730">
                  <a:moveTo>
                    <a:pt x="6077" y="1040130"/>
                  </a:moveTo>
                  <a:lnTo>
                    <a:pt x="3447" y="1040130"/>
                  </a:lnTo>
                  <a:lnTo>
                    <a:pt x="2324" y="1039663"/>
                  </a:lnTo>
                  <a:lnTo>
                    <a:pt x="464" y="1037805"/>
                  </a:lnTo>
                  <a:lnTo>
                    <a:pt x="0" y="1036681"/>
                  </a:lnTo>
                  <a:lnTo>
                    <a:pt x="0" y="1024528"/>
                  </a:lnTo>
                  <a:lnTo>
                    <a:pt x="464" y="1023404"/>
                  </a:lnTo>
                  <a:lnTo>
                    <a:pt x="2324" y="1021546"/>
                  </a:lnTo>
                  <a:lnTo>
                    <a:pt x="3447" y="1021080"/>
                  </a:lnTo>
                  <a:lnTo>
                    <a:pt x="6077" y="1021080"/>
                  </a:lnTo>
                  <a:lnTo>
                    <a:pt x="7200" y="1021546"/>
                  </a:lnTo>
                  <a:lnTo>
                    <a:pt x="9060" y="1023404"/>
                  </a:lnTo>
                  <a:lnTo>
                    <a:pt x="9525" y="1024528"/>
                  </a:lnTo>
                  <a:lnTo>
                    <a:pt x="9525" y="1036681"/>
                  </a:lnTo>
                  <a:lnTo>
                    <a:pt x="9060" y="1037805"/>
                  </a:lnTo>
                  <a:lnTo>
                    <a:pt x="7200" y="1039663"/>
                  </a:lnTo>
                  <a:lnTo>
                    <a:pt x="6077" y="1040130"/>
                  </a:lnTo>
                  <a:close/>
                </a:path>
                <a:path w="9525" h="4697730">
                  <a:moveTo>
                    <a:pt x="6077" y="982980"/>
                  </a:moveTo>
                  <a:lnTo>
                    <a:pt x="3447" y="982980"/>
                  </a:lnTo>
                  <a:lnTo>
                    <a:pt x="2324" y="982513"/>
                  </a:lnTo>
                  <a:lnTo>
                    <a:pt x="464" y="980655"/>
                  </a:lnTo>
                  <a:lnTo>
                    <a:pt x="0" y="979531"/>
                  </a:lnTo>
                  <a:lnTo>
                    <a:pt x="0" y="967378"/>
                  </a:lnTo>
                  <a:lnTo>
                    <a:pt x="464" y="966254"/>
                  </a:lnTo>
                  <a:lnTo>
                    <a:pt x="2324" y="964396"/>
                  </a:lnTo>
                  <a:lnTo>
                    <a:pt x="3447" y="963930"/>
                  </a:lnTo>
                  <a:lnTo>
                    <a:pt x="6077" y="963930"/>
                  </a:lnTo>
                  <a:lnTo>
                    <a:pt x="7200" y="964396"/>
                  </a:lnTo>
                  <a:lnTo>
                    <a:pt x="9060" y="966254"/>
                  </a:lnTo>
                  <a:lnTo>
                    <a:pt x="9525" y="967378"/>
                  </a:lnTo>
                  <a:lnTo>
                    <a:pt x="9525" y="979531"/>
                  </a:lnTo>
                  <a:lnTo>
                    <a:pt x="9060" y="980655"/>
                  </a:lnTo>
                  <a:lnTo>
                    <a:pt x="7200" y="982513"/>
                  </a:lnTo>
                  <a:lnTo>
                    <a:pt x="6077" y="982980"/>
                  </a:lnTo>
                  <a:close/>
                </a:path>
                <a:path w="9525" h="4697730">
                  <a:moveTo>
                    <a:pt x="6077" y="925830"/>
                  </a:moveTo>
                  <a:lnTo>
                    <a:pt x="3447" y="925830"/>
                  </a:lnTo>
                  <a:lnTo>
                    <a:pt x="2324" y="925363"/>
                  </a:lnTo>
                  <a:lnTo>
                    <a:pt x="464" y="923505"/>
                  </a:lnTo>
                  <a:lnTo>
                    <a:pt x="0" y="922381"/>
                  </a:lnTo>
                  <a:lnTo>
                    <a:pt x="0" y="910228"/>
                  </a:lnTo>
                  <a:lnTo>
                    <a:pt x="464" y="909104"/>
                  </a:lnTo>
                  <a:lnTo>
                    <a:pt x="2324" y="907246"/>
                  </a:lnTo>
                  <a:lnTo>
                    <a:pt x="3447" y="906780"/>
                  </a:lnTo>
                  <a:lnTo>
                    <a:pt x="6077" y="906780"/>
                  </a:lnTo>
                  <a:lnTo>
                    <a:pt x="7200" y="907246"/>
                  </a:lnTo>
                  <a:lnTo>
                    <a:pt x="9060" y="909104"/>
                  </a:lnTo>
                  <a:lnTo>
                    <a:pt x="9525" y="910228"/>
                  </a:lnTo>
                  <a:lnTo>
                    <a:pt x="9525" y="922381"/>
                  </a:lnTo>
                  <a:lnTo>
                    <a:pt x="9060" y="923505"/>
                  </a:lnTo>
                  <a:lnTo>
                    <a:pt x="7200" y="925363"/>
                  </a:lnTo>
                  <a:lnTo>
                    <a:pt x="6077" y="925830"/>
                  </a:lnTo>
                  <a:close/>
                </a:path>
                <a:path w="9525" h="4697730">
                  <a:moveTo>
                    <a:pt x="6077" y="868680"/>
                  </a:moveTo>
                  <a:lnTo>
                    <a:pt x="3447" y="868680"/>
                  </a:lnTo>
                  <a:lnTo>
                    <a:pt x="2324" y="868213"/>
                  </a:lnTo>
                  <a:lnTo>
                    <a:pt x="464" y="866355"/>
                  </a:lnTo>
                  <a:lnTo>
                    <a:pt x="0" y="865231"/>
                  </a:lnTo>
                  <a:lnTo>
                    <a:pt x="0" y="853078"/>
                  </a:lnTo>
                  <a:lnTo>
                    <a:pt x="464" y="851954"/>
                  </a:lnTo>
                  <a:lnTo>
                    <a:pt x="2324" y="850096"/>
                  </a:lnTo>
                  <a:lnTo>
                    <a:pt x="3447" y="849630"/>
                  </a:lnTo>
                  <a:lnTo>
                    <a:pt x="6077" y="849630"/>
                  </a:lnTo>
                  <a:lnTo>
                    <a:pt x="7200" y="850096"/>
                  </a:lnTo>
                  <a:lnTo>
                    <a:pt x="9060" y="851954"/>
                  </a:lnTo>
                  <a:lnTo>
                    <a:pt x="9525" y="853078"/>
                  </a:lnTo>
                  <a:lnTo>
                    <a:pt x="9525" y="865231"/>
                  </a:lnTo>
                  <a:lnTo>
                    <a:pt x="9060" y="866355"/>
                  </a:lnTo>
                  <a:lnTo>
                    <a:pt x="7200" y="868213"/>
                  </a:lnTo>
                  <a:lnTo>
                    <a:pt x="6077" y="868680"/>
                  </a:lnTo>
                  <a:close/>
                </a:path>
                <a:path w="9525" h="4697730">
                  <a:moveTo>
                    <a:pt x="6077" y="811530"/>
                  </a:moveTo>
                  <a:lnTo>
                    <a:pt x="3447" y="811530"/>
                  </a:lnTo>
                  <a:lnTo>
                    <a:pt x="2324" y="811063"/>
                  </a:lnTo>
                  <a:lnTo>
                    <a:pt x="464" y="809205"/>
                  </a:lnTo>
                  <a:lnTo>
                    <a:pt x="0" y="808081"/>
                  </a:lnTo>
                  <a:lnTo>
                    <a:pt x="0" y="795928"/>
                  </a:lnTo>
                  <a:lnTo>
                    <a:pt x="464" y="794804"/>
                  </a:lnTo>
                  <a:lnTo>
                    <a:pt x="2324" y="792946"/>
                  </a:lnTo>
                  <a:lnTo>
                    <a:pt x="3447" y="792480"/>
                  </a:lnTo>
                  <a:lnTo>
                    <a:pt x="6077" y="792480"/>
                  </a:lnTo>
                  <a:lnTo>
                    <a:pt x="7200" y="792946"/>
                  </a:lnTo>
                  <a:lnTo>
                    <a:pt x="9060" y="794804"/>
                  </a:lnTo>
                  <a:lnTo>
                    <a:pt x="9525" y="795928"/>
                  </a:lnTo>
                  <a:lnTo>
                    <a:pt x="9525" y="808081"/>
                  </a:lnTo>
                  <a:lnTo>
                    <a:pt x="9060" y="809205"/>
                  </a:lnTo>
                  <a:lnTo>
                    <a:pt x="7200" y="811063"/>
                  </a:lnTo>
                  <a:lnTo>
                    <a:pt x="6077" y="811530"/>
                  </a:lnTo>
                  <a:close/>
                </a:path>
                <a:path w="9525" h="4697730">
                  <a:moveTo>
                    <a:pt x="6077" y="754380"/>
                  </a:moveTo>
                  <a:lnTo>
                    <a:pt x="3447" y="754380"/>
                  </a:lnTo>
                  <a:lnTo>
                    <a:pt x="2324" y="753913"/>
                  </a:lnTo>
                  <a:lnTo>
                    <a:pt x="464" y="752055"/>
                  </a:lnTo>
                  <a:lnTo>
                    <a:pt x="0" y="750931"/>
                  </a:lnTo>
                  <a:lnTo>
                    <a:pt x="0" y="738778"/>
                  </a:lnTo>
                  <a:lnTo>
                    <a:pt x="464" y="737654"/>
                  </a:lnTo>
                  <a:lnTo>
                    <a:pt x="2324" y="735796"/>
                  </a:lnTo>
                  <a:lnTo>
                    <a:pt x="3447" y="735330"/>
                  </a:lnTo>
                  <a:lnTo>
                    <a:pt x="6077" y="735330"/>
                  </a:lnTo>
                  <a:lnTo>
                    <a:pt x="7200" y="735796"/>
                  </a:lnTo>
                  <a:lnTo>
                    <a:pt x="9060" y="737654"/>
                  </a:lnTo>
                  <a:lnTo>
                    <a:pt x="9525" y="738778"/>
                  </a:lnTo>
                  <a:lnTo>
                    <a:pt x="9525" y="750931"/>
                  </a:lnTo>
                  <a:lnTo>
                    <a:pt x="9060" y="752055"/>
                  </a:lnTo>
                  <a:lnTo>
                    <a:pt x="7200" y="753913"/>
                  </a:lnTo>
                  <a:lnTo>
                    <a:pt x="6077" y="754380"/>
                  </a:lnTo>
                  <a:close/>
                </a:path>
                <a:path w="9525" h="4697730">
                  <a:moveTo>
                    <a:pt x="6077" y="697230"/>
                  </a:moveTo>
                  <a:lnTo>
                    <a:pt x="3447" y="697230"/>
                  </a:lnTo>
                  <a:lnTo>
                    <a:pt x="2324" y="696763"/>
                  </a:lnTo>
                  <a:lnTo>
                    <a:pt x="464" y="694905"/>
                  </a:lnTo>
                  <a:lnTo>
                    <a:pt x="0" y="693781"/>
                  </a:lnTo>
                  <a:lnTo>
                    <a:pt x="0" y="681628"/>
                  </a:lnTo>
                  <a:lnTo>
                    <a:pt x="464" y="680504"/>
                  </a:lnTo>
                  <a:lnTo>
                    <a:pt x="2324" y="678646"/>
                  </a:lnTo>
                  <a:lnTo>
                    <a:pt x="3447" y="678180"/>
                  </a:lnTo>
                  <a:lnTo>
                    <a:pt x="6077" y="678180"/>
                  </a:lnTo>
                  <a:lnTo>
                    <a:pt x="7200" y="678646"/>
                  </a:lnTo>
                  <a:lnTo>
                    <a:pt x="9060" y="680504"/>
                  </a:lnTo>
                  <a:lnTo>
                    <a:pt x="9525" y="681628"/>
                  </a:lnTo>
                  <a:lnTo>
                    <a:pt x="9525" y="693781"/>
                  </a:lnTo>
                  <a:lnTo>
                    <a:pt x="9060" y="694905"/>
                  </a:lnTo>
                  <a:lnTo>
                    <a:pt x="7200" y="696763"/>
                  </a:lnTo>
                  <a:lnTo>
                    <a:pt x="6077" y="697230"/>
                  </a:lnTo>
                  <a:close/>
                </a:path>
                <a:path w="9525" h="4697730">
                  <a:moveTo>
                    <a:pt x="6077" y="640080"/>
                  </a:moveTo>
                  <a:lnTo>
                    <a:pt x="3447" y="640080"/>
                  </a:lnTo>
                  <a:lnTo>
                    <a:pt x="2324" y="639613"/>
                  </a:lnTo>
                  <a:lnTo>
                    <a:pt x="464" y="637755"/>
                  </a:lnTo>
                  <a:lnTo>
                    <a:pt x="0" y="636631"/>
                  </a:lnTo>
                  <a:lnTo>
                    <a:pt x="0" y="624478"/>
                  </a:lnTo>
                  <a:lnTo>
                    <a:pt x="464" y="623354"/>
                  </a:lnTo>
                  <a:lnTo>
                    <a:pt x="2324" y="621496"/>
                  </a:lnTo>
                  <a:lnTo>
                    <a:pt x="3447" y="621030"/>
                  </a:lnTo>
                  <a:lnTo>
                    <a:pt x="6077" y="621030"/>
                  </a:lnTo>
                  <a:lnTo>
                    <a:pt x="7200" y="621496"/>
                  </a:lnTo>
                  <a:lnTo>
                    <a:pt x="9060" y="623354"/>
                  </a:lnTo>
                  <a:lnTo>
                    <a:pt x="9525" y="624478"/>
                  </a:lnTo>
                  <a:lnTo>
                    <a:pt x="9525" y="636631"/>
                  </a:lnTo>
                  <a:lnTo>
                    <a:pt x="9060" y="637755"/>
                  </a:lnTo>
                  <a:lnTo>
                    <a:pt x="7200" y="639613"/>
                  </a:lnTo>
                  <a:lnTo>
                    <a:pt x="6077" y="640080"/>
                  </a:lnTo>
                  <a:close/>
                </a:path>
                <a:path w="9525" h="4697730">
                  <a:moveTo>
                    <a:pt x="6077" y="582930"/>
                  </a:moveTo>
                  <a:lnTo>
                    <a:pt x="3447" y="582930"/>
                  </a:lnTo>
                  <a:lnTo>
                    <a:pt x="2324" y="582463"/>
                  </a:lnTo>
                  <a:lnTo>
                    <a:pt x="464" y="580605"/>
                  </a:lnTo>
                  <a:lnTo>
                    <a:pt x="0" y="579481"/>
                  </a:lnTo>
                  <a:lnTo>
                    <a:pt x="0" y="567328"/>
                  </a:lnTo>
                  <a:lnTo>
                    <a:pt x="464" y="566204"/>
                  </a:lnTo>
                  <a:lnTo>
                    <a:pt x="2324" y="564346"/>
                  </a:lnTo>
                  <a:lnTo>
                    <a:pt x="3447" y="563880"/>
                  </a:lnTo>
                  <a:lnTo>
                    <a:pt x="6077" y="563880"/>
                  </a:lnTo>
                  <a:lnTo>
                    <a:pt x="7200" y="564346"/>
                  </a:lnTo>
                  <a:lnTo>
                    <a:pt x="9060" y="566204"/>
                  </a:lnTo>
                  <a:lnTo>
                    <a:pt x="9525" y="567328"/>
                  </a:lnTo>
                  <a:lnTo>
                    <a:pt x="9525" y="579481"/>
                  </a:lnTo>
                  <a:lnTo>
                    <a:pt x="9060" y="580605"/>
                  </a:lnTo>
                  <a:lnTo>
                    <a:pt x="7200" y="582463"/>
                  </a:lnTo>
                  <a:lnTo>
                    <a:pt x="6077" y="582930"/>
                  </a:lnTo>
                  <a:close/>
                </a:path>
                <a:path w="9525" h="4697730">
                  <a:moveTo>
                    <a:pt x="6077" y="525780"/>
                  </a:moveTo>
                  <a:lnTo>
                    <a:pt x="3447" y="525780"/>
                  </a:lnTo>
                  <a:lnTo>
                    <a:pt x="2324" y="525313"/>
                  </a:lnTo>
                  <a:lnTo>
                    <a:pt x="464" y="523455"/>
                  </a:lnTo>
                  <a:lnTo>
                    <a:pt x="0" y="522331"/>
                  </a:lnTo>
                  <a:lnTo>
                    <a:pt x="0" y="510178"/>
                  </a:lnTo>
                  <a:lnTo>
                    <a:pt x="464" y="509054"/>
                  </a:lnTo>
                  <a:lnTo>
                    <a:pt x="2324" y="507196"/>
                  </a:lnTo>
                  <a:lnTo>
                    <a:pt x="3447" y="506730"/>
                  </a:lnTo>
                  <a:lnTo>
                    <a:pt x="6077" y="506730"/>
                  </a:lnTo>
                  <a:lnTo>
                    <a:pt x="7200" y="507196"/>
                  </a:lnTo>
                  <a:lnTo>
                    <a:pt x="9060" y="509054"/>
                  </a:lnTo>
                  <a:lnTo>
                    <a:pt x="9525" y="510178"/>
                  </a:lnTo>
                  <a:lnTo>
                    <a:pt x="9525" y="522331"/>
                  </a:lnTo>
                  <a:lnTo>
                    <a:pt x="9060" y="523455"/>
                  </a:lnTo>
                  <a:lnTo>
                    <a:pt x="7200" y="525313"/>
                  </a:lnTo>
                  <a:lnTo>
                    <a:pt x="6077" y="525780"/>
                  </a:lnTo>
                  <a:close/>
                </a:path>
                <a:path w="9525" h="4697730">
                  <a:moveTo>
                    <a:pt x="6077" y="468630"/>
                  </a:moveTo>
                  <a:lnTo>
                    <a:pt x="3447" y="468630"/>
                  </a:lnTo>
                  <a:lnTo>
                    <a:pt x="2324" y="468163"/>
                  </a:lnTo>
                  <a:lnTo>
                    <a:pt x="464" y="466305"/>
                  </a:lnTo>
                  <a:lnTo>
                    <a:pt x="0" y="465181"/>
                  </a:lnTo>
                  <a:lnTo>
                    <a:pt x="0" y="453028"/>
                  </a:lnTo>
                  <a:lnTo>
                    <a:pt x="464" y="451904"/>
                  </a:lnTo>
                  <a:lnTo>
                    <a:pt x="2324" y="450046"/>
                  </a:lnTo>
                  <a:lnTo>
                    <a:pt x="3447" y="449580"/>
                  </a:lnTo>
                  <a:lnTo>
                    <a:pt x="6077" y="449580"/>
                  </a:lnTo>
                  <a:lnTo>
                    <a:pt x="7200" y="450046"/>
                  </a:lnTo>
                  <a:lnTo>
                    <a:pt x="9060" y="451904"/>
                  </a:lnTo>
                  <a:lnTo>
                    <a:pt x="9525" y="453028"/>
                  </a:lnTo>
                  <a:lnTo>
                    <a:pt x="9525" y="465181"/>
                  </a:lnTo>
                  <a:lnTo>
                    <a:pt x="9060" y="466305"/>
                  </a:lnTo>
                  <a:lnTo>
                    <a:pt x="7200" y="468163"/>
                  </a:lnTo>
                  <a:lnTo>
                    <a:pt x="6077" y="468630"/>
                  </a:lnTo>
                  <a:close/>
                </a:path>
                <a:path w="9525" h="4697730">
                  <a:moveTo>
                    <a:pt x="6077" y="411480"/>
                  </a:moveTo>
                  <a:lnTo>
                    <a:pt x="3447" y="411480"/>
                  </a:lnTo>
                  <a:lnTo>
                    <a:pt x="2324" y="411013"/>
                  </a:lnTo>
                  <a:lnTo>
                    <a:pt x="464" y="409155"/>
                  </a:lnTo>
                  <a:lnTo>
                    <a:pt x="0" y="408031"/>
                  </a:lnTo>
                  <a:lnTo>
                    <a:pt x="0" y="395878"/>
                  </a:lnTo>
                  <a:lnTo>
                    <a:pt x="464" y="394754"/>
                  </a:lnTo>
                  <a:lnTo>
                    <a:pt x="2324" y="392896"/>
                  </a:lnTo>
                  <a:lnTo>
                    <a:pt x="3447" y="392430"/>
                  </a:lnTo>
                  <a:lnTo>
                    <a:pt x="6077" y="392430"/>
                  </a:lnTo>
                  <a:lnTo>
                    <a:pt x="7200" y="392896"/>
                  </a:lnTo>
                  <a:lnTo>
                    <a:pt x="9060" y="394754"/>
                  </a:lnTo>
                  <a:lnTo>
                    <a:pt x="9525" y="395878"/>
                  </a:lnTo>
                  <a:lnTo>
                    <a:pt x="9525" y="408031"/>
                  </a:lnTo>
                  <a:lnTo>
                    <a:pt x="9060" y="409155"/>
                  </a:lnTo>
                  <a:lnTo>
                    <a:pt x="7200" y="411013"/>
                  </a:lnTo>
                  <a:lnTo>
                    <a:pt x="6077" y="411480"/>
                  </a:lnTo>
                  <a:close/>
                </a:path>
                <a:path w="9525" h="4697730">
                  <a:moveTo>
                    <a:pt x="6077" y="354330"/>
                  </a:moveTo>
                  <a:lnTo>
                    <a:pt x="3447" y="354330"/>
                  </a:lnTo>
                  <a:lnTo>
                    <a:pt x="2324" y="353863"/>
                  </a:lnTo>
                  <a:lnTo>
                    <a:pt x="464" y="352005"/>
                  </a:lnTo>
                  <a:lnTo>
                    <a:pt x="0" y="350881"/>
                  </a:lnTo>
                  <a:lnTo>
                    <a:pt x="0" y="338728"/>
                  </a:lnTo>
                  <a:lnTo>
                    <a:pt x="464" y="337604"/>
                  </a:lnTo>
                  <a:lnTo>
                    <a:pt x="2324" y="335746"/>
                  </a:lnTo>
                  <a:lnTo>
                    <a:pt x="3447" y="335280"/>
                  </a:lnTo>
                  <a:lnTo>
                    <a:pt x="6077" y="335280"/>
                  </a:lnTo>
                  <a:lnTo>
                    <a:pt x="7200" y="335746"/>
                  </a:lnTo>
                  <a:lnTo>
                    <a:pt x="9060" y="337604"/>
                  </a:lnTo>
                  <a:lnTo>
                    <a:pt x="9525" y="338728"/>
                  </a:lnTo>
                  <a:lnTo>
                    <a:pt x="9525" y="350881"/>
                  </a:lnTo>
                  <a:lnTo>
                    <a:pt x="9060" y="352005"/>
                  </a:lnTo>
                  <a:lnTo>
                    <a:pt x="7200" y="353863"/>
                  </a:lnTo>
                  <a:lnTo>
                    <a:pt x="6077" y="354330"/>
                  </a:lnTo>
                  <a:close/>
                </a:path>
                <a:path w="9525" h="4697730">
                  <a:moveTo>
                    <a:pt x="6077" y="297180"/>
                  </a:moveTo>
                  <a:lnTo>
                    <a:pt x="3447" y="297180"/>
                  </a:lnTo>
                  <a:lnTo>
                    <a:pt x="2324" y="296713"/>
                  </a:lnTo>
                  <a:lnTo>
                    <a:pt x="464" y="294855"/>
                  </a:lnTo>
                  <a:lnTo>
                    <a:pt x="0" y="293731"/>
                  </a:lnTo>
                  <a:lnTo>
                    <a:pt x="0" y="281578"/>
                  </a:lnTo>
                  <a:lnTo>
                    <a:pt x="464" y="280454"/>
                  </a:lnTo>
                  <a:lnTo>
                    <a:pt x="2324" y="278596"/>
                  </a:lnTo>
                  <a:lnTo>
                    <a:pt x="3447" y="278130"/>
                  </a:lnTo>
                  <a:lnTo>
                    <a:pt x="6077" y="278130"/>
                  </a:lnTo>
                  <a:lnTo>
                    <a:pt x="7200" y="278596"/>
                  </a:lnTo>
                  <a:lnTo>
                    <a:pt x="9060" y="280454"/>
                  </a:lnTo>
                  <a:lnTo>
                    <a:pt x="9525" y="281578"/>
                  </a:lnTo>
                  <a:lnTo>
                    <a:pt x="9525" y="293731"/>
                  </a:lnTo>
                  <a:lnTo>
                    <a:pt x="9060" y="294855"/>
                  </a:lnTo>
                  <a:lnTo>
                    <a:pt x="7200" y="296713"/>
                  </a:lnTo>
                  <a:lnTo>
                    <a:pt x="6077" y="297180"/>
                  </a:lnTo>
                  <a:close/>
                </a:path>
                <a:path w="9525" h="4697730">
                  <a:moveTo>
                    <a:pt x="6077" y="240030"/>
                  </a:moveTo>
                  <a:lnTo>
                    <a:pt x="3447" y="240030"/>
                  </a:lnTo>
                  <a:lnTo>
                    <a:pt x="2324" y="239563"/>
                  </a:lnTo>
                  <a:lnTo>
                    <a:pt x="464" y="237705"/>
                  </a:lnTo>
                  <a:lnTo>
                    <a:pt x="0" y="236581"/>
                  </a:lnTo>
                  <a:lnTo>
                    <a:pt x="0" y="224428"/>
                  </a:lnTo>
                  <a:lnTo>
                    <a:pt x="464" y="223304"/>
                  </a:lnTo>
                  <a:lnTo>
                    <a:pt x="2324" y="221446"/>
                  </a:lnTo>
                  <a:lnTo>
                    <a:pt x="3447" y="220980"/>
                  </a:lnTo>
                  <a:lnTo>
                    <a:pt x="6077" y="220980"/>
                  </a:lnTo>
                  <a:lnTo>
                    <a:pt x="7200" y="221446"/>
                  </a:lnTo>
                  <a:lnTo>
                    <a:pt x="9060" y="223304"/>
                  </a:lnTo>
                  <a:lnTo>
                    <a:pt x="9525" y="224428"/>
                  </a:lnTo>
                  <a:lnTo>
                    <a:pt x="9525" y="236581"/>
                  </a:lnTo>
                  <a:lnTo>
                    <a:pt x="9060" y="237705"/>
                  </a:lnTo>
                  <a:lnTo>
                    <a:pt x="7200" y="239563"/>
                  </a:lnTo>
                  <a:lnTo>
                    <a:pt x="6077" y="240030"/>
                  </a:lnTo>
                  <a:close/>
                </a:path>
                <a:path w="9525" h="4697730">
                  <a:moveTo>
                    <a:pt x="6077" y="182880"/>
                  </a:moveTo>
                  <a:lnTo>
                    <a:pt x="3447" y="182880"/>
                  </a:lnTo>
                  <a:lnTo>
                    <a:pt x="2324" y="182413"/>
                  </a:lnTo>
                  <a:lnTo>
                    <a:pt x="464" y="180555"/>
                  </a:lnTo>
                  <a:lnTo>
                    <a:pt x="0" y="179431"/>
                  </a:lnTo>
                  <a:lnTo>
                    <a:pt x="0" y="167278"/>
                  </a:lnTo>
                  <a:lnTo>
                    <a:pt x="464" y="166154"/>
                  </a:lnTo>
                  <a:lnTo>
                    <a:pt x="2324" y="164296"/>
                  </a:lnTo>
                  <a:lnTo>
                    <a:pt x="3447" y="163830"/>
                  </a:lnTo>
                  <a:lnTo>
                    <a:pt x="6077" y="163830"/>
                  </a:lnTo>
                  <a:lnTo>
                    <a:pt x="7200" y="164296"/>
                  </a:lnTo>
                  <a:lnTo>
                    <a:pt x="9060" y="166154"/>
                  </a:lnTo>
                  <a:lnTo>
                    <a:pt x="9525" y="167278"/>
                  </a:lnTo>
                  <a:lnTo>
                    <a:pt x="9525" y="179431"/>
                  </a:lnTo>
                  <a:lnTo>
                    <a:pt x="9060" y="180555"/>
                  </a:lnTo>
                  <a:lnTo>
                    <a:pt x="7200" y="182413"/>
                  </a:lnTo>
                  <a:lnTo>
                    <a:pt x="6077" y="182880"/>
                  </a:lnTo>
                  <a:close/>
                </a:path>
                <a:path w="9525" h="4697730">
                  <a:moveTo>
                    <a:pt x="6077" y="125730"/>
                  </a:moveTo>
                  <a:lnTo>
                    <a:pt x="3447" y="125730"/>
                  </a:lnTo>
                  <a:lnTo>
                    <a:pt x="2324" y="125263"/>
                  </a:lnTo>
                  <a:lnTo>
                    <a:pt x="464" y="123405"/>
                  </a:lnTo>
                  <a:lnTo>
                    <a:pt x="0" y="122281"/>
                  </a:lnTo>
                  <a:lnTo>
                    <a:pt x="0" y="110128"/>
                  </a:lnTo>
                  <a:lnTo>
                    <a:pt x="464" y="109004"/>
                  </a:lnTo>
                  <a:lnTo>
                    <a:pt x="2324" y="107146"/>
                  </a:lnTo>
                  <a:lnTo>
                    <a:pt x="3447" y="106680"/>
                  </a:lnTo>
                  <a:lnTo>
                    <a:pt x="6077" y="106680"/>
                  </a:lnTo>
                  <a:lnTo>
                    <a:pt x="7200" y="107146"/>
                  </a:lnTo>
                  <a:lnTo>
                    <a:pt x="9060" y="109004"/>
                  </a:lnTo>
                  <a:lnTo>
                    <a:pt x="9525" y="110128"/>
                  </a:lnTo>
                  <a:lnTo>
                    <a:pt x="9525" y="122281"/>
                  </a:lnTo>
                  <a:lnTo>
                    <a:pt x="9060" y="123405"/>
                  </a:lnTo>
                  <a:lnTo>
                    <a:pt x="7200" y="125263"/>
                  </a:lnTo>
                  <a:lnTo>
                    <a:pt x="6077" y="125730"/>
                  </a:lnTo>
                  <a:close/>
                </a:path>
                <a:path w="9525" h="4697730">
                  <a:moveTo>
                    <a:pt x="6077" y="68580"/>
                  </a:moveTo>
                  <a:lnTo>
                    <a:pt x="3447" y="68580"/>
                  </a:lnTo>
                  <a:lnTo>
                    <a:pt x="2324" y="68113"/>
                  </a:lnTo>
                  <a:lnTo>
                    <a:pt x="464" y="66255"/>
                  </a:lnTo>
                  <a:lnTo>
                    <a:pt x="0" y="65131"/>
                  </a:lnTo>
                  <a:lnTo>
                    <a:pt x="0" y="52978"/>
                  </a:lnTo>
                  <a:lnTo>
                    <a:pt x="464" y="51854"/>
                  </a:lnTo>
                  <a:lnTo>
                    <a:pt x="2324" y="49996"/>
                  </a:lnTo>
                  <a:lnTo>
                    <a:pt x="3447" y="49530"/>
                  </a:lnTo>
                  <a:lnTo>
                    <a:pt x="6077" y="49530"/>
                  </a:lnTo>
                  <a:lnTo>
                    <a:pt x="7200" y="49996"/>
                  </a:lnTo>
                  <a:lnTo>
                    <a:pt x="9060" y="51854"/>
                  </a:lnTo>
                  <a:lnTo>
                    <a:pt x="9525" y="52978"/>
                  </a:lnTo>
                  <a:lnTo>
                    <a:pt x="9525" y="65131"/>
                  </a:lnTo>
                  <a:lnTo>
                    <a:pt x="9060" y="66255"/>
                  </a:lnTo>
                  <a:lnTo>
                    <a:pt x="7200" y="68113"/>
                  </a:lnTo>
                  <a:lnTo>
                    <a:pt x="6077" y="68580"/>
                  </a:lnTo>
                  <a:close/>
                </a:path>
                <a:path w="9525" h="4697730">
                  <a:moveTo>
                    <a:pt x="6077" y="11430"/>
                  </a:moveTo>
                  <a:lnTo>
                    <a:pt x="3447" y="11430"/>
                  </a:lnTo>
                  <a:lnTo>
                    <a:pt x="2324" y="10963"/>
                  </a:lnTo>
                  <a:lnTo>
                    <a:pt x="464" y="9105"/>
                  </a:lnTo>
                  <a:lnTo>
                    <a:pt x="0" y="7981"/>
                  </a:lnTo>
                  <a:lnTo>
                    <a:pt x="0" y="3448"/>
                  </a:lnTo>
                  <a:lnTo>
                    <a:pt x="464" y="2324"/>
                  </a:lnTo>
                  <a:lnTo>
                    <a:pt x="2324" y="466"/>
                  </a:lnTo>
                  <a:lnTo>
                    <a:pt x="3447" y="0"/>
                  </a:lnTo>
                  <a:lnTo>
                    <a:pt x="6077" y="0"/>
                  </a:lnTo>
                  <a:lnTo>
                    <a:pt x="7200" y="466"/>
                  </a:lnTo>
                  <a:lnTo>
                    <a:pt x="9060" y="2324"/>
                  </a:lnTo>
                  <a:lnTo>
                    <a:pt x="9525" y="3448"/>
                  </a:lnTo>
                  <a:lnTo>
                    <a:pt x="9525" y="7981"/>
                  </a:lnTo>
                  <a:lnTo>
                    <a:pt x="9060" y="9105"/>
                  </a:lnTo>
                  <a:lnTo>
                    <a:pt x="7200" y="10963"/>
                  </a:lnTo>
                  <a:lnTo>
                    <a:pt x="6077" y="11430"/>
                  </a:lnTo>
                  <a:close/>
                </a:path>
              </a:pathLst>
            </a:custGeom>
            <a:solidFill>
              <a:srgbClr val="C7C6C3"/>
            </a:solidFill>
          </p:spPr>
          <p:txBody>
            <a:bodyPr wrap="square" lIns="0" tIns="0" rIns="0" bIns="0" rtlCol="0"/>
            <a:lstStyle/>
            <a:p>
              <a:endParaRPr/>
            </a:p>
          </p:txBody>
        </p:sp>
      </p:grpSp>
      <p:sp>
        <p:nvSpPr>
          <p:cNvPr id="44" name="object 44"/>
          <p:cNvSpPr txBox="1"/>
          <p:nvPr/>
        </p:nvSpPr>
        <p:spPr>
          <a:xfrm>
            <a:off x="7585295" y="6580486"/>
            <a:ext cx="208915" cy="177800"/>
          </a:xfrm>
          <a:prstGeom prst="rect">
            <a:avLst/>
          </a:prstGeom>
        </p:spPr>
        <p:txBody>
          <a:bodyPr vert="horz" wrap="square" lIns="0" tIns="12700" rIns="0" bIns="0" rtlCol="0">
            <a:spAutoFit/>
          </a:bodyPr>
          <a:lstStyle/>
          <a:p>
            <a:pPr marL="12700">
              <a:lnSpc>
                <a:spcPct val="100000"/>
              </a:lnSpc>
              <a:spcBef>
                <a:spcPts val="100"/>
              </a:spcBef>
            </a:pPr>
            <a:r>
              <a:rPr sz="1000" spc="-90" dirty="0">
                <a:solidFill>
                  <a:srgbClr val="605D5C"/>
                </a:solidFill>
                <a:latin typeface="Arial Black"/>
                <a:cs typeface="Arial Black"/>
              </a:rPr>
              <a:t>0%</a:t>
            </a:r>
            <a:endParaRPr sz="1000">
              <a:latin typeface="Arial Black"/>
              <a:cs typeface="Arial Black"/>
            </a:endParaRPr>
          </a:p>
        </p:txBody>
      </p:sp>
      <p:sp>
        <p:nvSpPr>
          <p:cNvPr id="45" name="object 45"/>
          <p:cNvSpPr/>
          <p:nvPr/>
        </p:nvSpPr>
        <p:spPr>
          <a:xfrm>
            <a:off x="9852652" y="1871662"/>
            <a:ext cx="9525" cy="4697730"/>
          </a:xfrm>
          <a:custGeom>
            <a:avLst/>
            <a:gdLst/>
            <a:ahLst/>
            <a:cxnLst/>
            <a:rect l="l" t="t" r="r" b="b"/>
            <a:pathLst>
              <a:path w="9525" h="4697730">
                <a:moveTo>
                  <a:pt x="6077" y="4697730"/>
                </a:moveTo>
                <a:lnTo>
                  <a:pt x="3447" y="4697730"/>
                </a:lnTo>
                <a:lnTo>
                  <a:pt x="2324" y="4697265"/>
                </a:lnTo>
                <a:lnTo>
                  <a:pt x="464" y="4695405"/>
                </a:lnTo>
                <a:lnTo>
                  <a:pt x="0" y="4694282"/>
                </a:lnTo>
                <a:lnTo>
                  <a:pt x="0" y="4682127"/>
                </a:lnTo>
                <a:lnTo>
                  <a:pt x="464" y="4681005"/>
                </a:lnTo>
                <a:lnTo>
                  <a:pt x="2324" y="4679145"/>
                </a:lnTo>
                <a:lnTo>
                  <a:pt x="3447" y="4678680"/>
                </a:lnTo>
                <a:lnTo>
                  <a:pt x="6077" y="4678680"/>
                </a:lnTo>
                <a:lnTo>
                  <a:pt x="7200" y="4679145"/>
                </a:lnTo>
                <a:lnTo>
                  <a:pt x="9060" y="4681005"/>
                </a:lnTo>
                <a:lnTo>
                  <a:pt x="9525" y="4682127"/>
                </a:lnTo>
                <a:lnTo>
                  <a:pt x="9525" y="4694282"/>
                </a:lnTo>
                <a:lnTo>
                  <a:pt x="9060" y="4695405"/>
                </a:lnTo>
                <a:lnTo>
                  <a:pt x="7200" y="4697265"/>
                </a:lnTo>
                <a:lnTo>
                  <a:pt x="6077" y="4697730"/>
                </a:lnTo>
                <a:close/>
              </a:path>
              <a:path w="9525" h="4697730">
                <a:moveTo>
                  <a:pt x="6077" y="4640580"/>
                </a:moveTo>
                <a:lnTo>
                  <a:pt x="3447" y="4640580"/>
                </a:lnTo>
                <a:lnTo>
                  <a:pt x="2324" y="4640115"/>
                </a:lnTo>
                <a:lnTo>
                  <a:pt x="464" y="4638255"/>
                </a:lnTo>
                <a:lnTo>
                  <a:pt x="0" y="4637132"/>
                </a:lnTo>
                <a:lnTo>
                  <a:pt x="0" y="4624977"/>
                </a:lnTo>
                <a:lnTo>
                  <a:pt x="464" y="4623854"/>
                </a:lnTo>
                <a:lnTo>
                  <a:pt x="2324" y="4621995"/>
                </a:lnTo>
                <a:lnTo>
                  <a:pt x="3447" y="4621530"/>
                </a:lnTo>
                <a:lnTo>
                  <a:pt x="6077" y="4621530"/>
                </a:lnTo>
                <a:lnTo>
                  <a:pt x="7200" y="4621995"/>
                </a:lnTo>
                <a:lnTo>
                  <a:pt x="9060" y="4623854"/>
                </a:lnTo>
                <a:lnTo>
                  <a:pt x="9525" y="4624977"/>
                </a:lnTo>
                <a:lnTo>
                  <a:pt x="9525" y="4637132"/>
                </a:lnTo>
                <a:lnTo>
                  <a:pt x="9060" y="4638255"/>
                </a:lnTo>
                <a:lnTo>
                  <a:pt x="7200" y="4640115"/>
                </a:lnTo>
                <a:lnTo>
                  <a:pt x="6077" y="4640580"/>
                </a:lnTo>
                <a:close/>
              </a:path>
              <a:path w="9525" h="4697730">
                <a:moveTo>
                  <a:pt x="6077" y="4583430"/>
                </a:moveTo>
                <a:lnTo>
                  <a:pt x="3447" y="4583430"/>
                </a:lnTo>
                <a:lnTo>
                  <a:pt x="2324" y="4582965"/>
                </a:lnTo>
                <a:lnTo>
                  <a:pt x="464" y="4581105"/>
                </a:lnTo>
                <a:lnTo>
                  <a:pt x="0" y="4579983"/>
                </a:lnTo>
                <a:lnTo>
                  <a:pt x="0" y="4567827"/>
                </a:lnTo>
                <a:lnTo>
                  <a:pt x="464" y="4566705"/>
                </a:lnTo>
                <a:lnTo>
                  <a:pt x="2324" y="4564844"/>
                </a:lnTo>
                <a:lnTo>
                  <a:pt x="3447" y="4564380"/>
                </a:lnTo>
                <a:lnTo>
                  <a:pt x="6077" y="4564380"/>
                </a:lnTo>
                <a:lnTo>
                  <a:pt x="7200" y="4564844"/>
                </a:lnTo>
                <a:lnTo>
                  <a:pt x="9060" y="4566705"/>
                </a:lnTo>
                <a:lnTo>
                  <a:pt x="9525" y="4567827"/>
                </a:lnTo>
                <a:lnTo>
                  <a:pt x="9525" y="4579983"/>
                </a:lnTo>
                <a:lnTo>
                  <a:pt x="9060" y="4581105"/>
                </a:lnTo>
                <a:lnTo>
                  <a:pt x="7200" y="4582965"/>
                </a:lnTo>
                <a:lnTo>
                  <a:pt x="6077" y="4583430"/>
                </a:lnTo>
                <a:close/>
              </a:path>
              <a:path w="9525" h="4697730">
                <a:moveTo>
                  <a:pt x="6077" y="4526280"/>
                </a:moveTo>
                <a:lnTo>
                  <a:pt x="3447" y="4526280"/>
                </a:lnTo>
                <a:lnTo>
                  <a:pt x="2324" y="4525815"/>
                </a:lnTo>
                <a:lnTo>
                  <a:pt x="464" y="4523955"/>
                </a:lnTo>
                <a:lnTo>
                  <a:pt x="0" y="4522833"/>
                </a:lnTo>
                <a:lnTo>
                  <a:pt x="0" y="4510677"/>
                </a:lnTo>
                <a:lnTo>
                  <a:pt x="464" y="4509555"/>
                </a:lnTo>
                <a:lnTo>
                  <a:pt x="2324" y="4507694"/>
                </a:lnTo>
                <a:lnTo>
                  <a:pt x="3447" y="4507230"/>
                </a:lnTo>
                <a:lnTo>
                  <a:pt x="6077" y="4507230"/>
                </a:lnTo>
                <a:lnTo>
                  <a:pt x="7200" y="4507694"/>
                </a:lnTo>
                <a:lnTo>
                  <a:pt x="9060" y="4509555"/>
                </a:lnTo>
                <a:lnTo>
                  <a:pt x="9525" y="4510677"/>
                </a:lnTo>
                <a:lnTo>
                  <a:pt x="9525" y="4522833"/>
                </a:lnTo>
                <a:lnTo>
                  <a:pt x="9060" y="4523955"/>
                </a:lnTo>
                <a:lnTo>
                  <a:pt x="7200" y="4525815"/>
                </a:lnTo>
                <a:lnTo>
                  <a:pt x="6077" y="4526280"/>
                </a:lnTo>
                <a:close/>
              </a:path>
              <a:path w="9525" h="4697730">
                <a:moveTo>
                  <a:pt x="6077" y="4469130"/>
                </a:moveTo>
                <a:lnTo>
                  <a:pt x="3447" y="4469130"/>
                </a:lnTo>
                <a:lnTo>
                  <a:pt x="2324" y="4468665"/>
                </a:lnTo>
                <a:lnTo>
                  <a:pt x="464" y="4466805"/>
                </a:lnTo>
                <a:lnTo>
                  <a:pt x="0" y="4465683"/>
                </a:lnTo>
                <a:lnTo>
                  <a:pt x="0" y="4453527"/>
                </a:lnTo>
                <a:lnTo>
                  <a:pt x="464" y="4452405"/>
                </a:lnTo>
                <a:lnTo>
                  <a:pt x="2324" y="4450544"/>
                </a:lnTo>
                <a:lnTo>
                  <a:pt x="3447" y="4450080"/>
                </a:lnTo>
                <a:lnTo>
                  <a:pt x="6077" y="4450080"/>
                </a:lnTo>
                <a:lnTo>
                  <a:pt x="7200" y="4450544"/>
                </a:lnTo>
                <a:lnTo>
                  <a:pt x="9060" y="4452405"/>
                </a:lnTo>
                <a:lnTo>
                  <a:pt x="9525" y="4453527"/>
                </a:lnTo>
                <a:lnTo>
                  <a:pt x="9525" y="4465683"/>
                </a:lnTo>
                <a:lnTo>
                  <a:pt x="9060" y="4466805"/>
                </a:lnTo>
                <a:lnTo>
                  <a:pt x="7200" y="4468665"/>
                </a:lnTo>
                <a:lnTo>
                  <a:pt x="6077" y="4469130"/>
                </a:lnTo>
                <a:close/>
              </a:path>
              <a:path w="9525" h="4697730">
                <a:moveTo>
                  <a:pt x="6077" y="4411980"/>
                </a:moveTo>
                <a:lnTo>
                  <a:pt x="3447" y="4411980"/>
                </a:lnTo>
                <a:lnTo>
                  <a:pt x="2324" y="4411515"/>
                </a:lnTo>
                <a:lnTo>
                  <a:pt x="464" y="4409655"/>
                </a:lnTo>
                <a:lnTo>
                  <a:pt x="0" y="4408533"/>
                </a:lnTo>
                <a:lnTo>
                  <a:pt x="0" y="4396377"/>
                </a:lnTo>
                <a:lnTo>
                  <a:pt x="464" y="4395255"/>
                </a:lnTo>
                <a:lnTo>
                  <a:pt x="2324" y="4393394"/>
                </a:lnTo>
                <a:lnTo>
                  <a:pt x="3447" y="4392930"/>
                </a:lnTo>
                <a:lnTo>
                  <a:pt x="6077" y="4392930"/>
                </a:lnTo>
                <a:lnTo>
                  <a:pt x="7200" y="4393394"/>
                </a:lnTo>
                <a:lnTo>
                  <a:pt x="9060" y="4395255"/>
                </a:lnTo>
                <a:lnTo>
                  <a:pt x="9525" y="4396377"/>
                </a:lnTo>
                <a:lnTo>
                  <a:pt x="9525" y="4408533"/>
                </a:lnTo>
                <a:lnTo>
                  <a:pt x="9060" y="4409655"/>
                </a:lnTo>
                <a:lnTo>
                  <a:pt x="7200" y="4411515"/>
                </a:lnTo>
                <a:lnTo>
                  <a:pt x="6077" y="4411980"/>
                </a:lnTo>
                <a:close/>
              </a:path>
              <a:path w="9525" h="4697730">
                <a:moveTo>
                  <a:pt x="6077" y="4354830"/>
                </a:moveTo>
                <a:lnTo>
                  <a:pt x="3447" y="4354830"/>
                </a:lnTo>
                <a:lnTo>
                  <a:pt x="2324" y="4354365"/>
                </a:lnTo>
                <a:lnTo>
                  <a:pt x="464" y="4352505"/>
                </a:lnTo>
                <a:lnTo>
                  <a:pt x="0" y="4351383"/>
                </a:lnTo>
                <a:lnTo>
                  <a:pt x="0" y="4339227"/>
                </a:lnTo>
                <a:lnTo>
                  <a:pt x="464" y="4338105"/>
                </a:lnTo>
                <a:lnTo>
                  <a:pt x="2324" y="4336244"/>
                </a:lnTo>
                <a:lnTo>
                  <a:pt x="3447" y="4335780"/>
                </a:lnTo>
                <a:lnTo>
                  <a:pt x="6077" y="4335780"/>
                </a:lnTo>
                <a:lnTo>
                  <a:pt x="7200" y="4336244"/>
                </a:lnTo>
                <a:lnTo>
                  <a:pt x="9060" y="4338105"/>
                </a:lnTo>
                <a:lnTo>
                  <a:pt x="9525" y="4339227"/>
                </a:lnTo>
                <a:lnTo>
                  <a:pt x="9525" y="4351383"/>
                </a:lnTo>
                <a:lnTo>
                  <a:pt x="9060" y="4352505"/>
                </a:lnTo>
                <a:lnTo>
                  <a:pt x="7200" y="4354365"/>
                </a:lnTo>
                <a:lnTo>
                  <a:pt x="6077" y="4354830"/>
                </a:lnTo>
                <a:close/>
              </a:path>
              <a:path w="9525" h="4697730">
                <a:moveTo>
                  <a:pt x="6077" y="4297680"/>
                </a:moveTo>
                <a:lnTo>
                  <a:pt x="3447" y="4297680"/>
                </a:lnTo>
                <a:lnTo>
                  <a:pt x="2324" y="4297215"/>
                </a:lnTo>
                <a:lnTo>
                  <a:pt x="464" y="4295355"/>
                </a:lnTo>
                <a:lnTo>
                  <a:pt x="0" y="4294233"/>
                </a:lnTo>
                <a:lnTo>
                  <a:pt x="0" y="4282077"/>
                </a:lnTo>
                <a:lnTo>
                  <a:pt x="464" y="4280955"/>
                </a:lnTo>
                <a:lnTo>
                  <a:pt x="2324" y="4279094"/>
                </a:lnTo>
                <a:lnTo>
                  <a:pt x="3447" y="4278630"/>
                </a:lnTo>
                <a:lnTo>
                  <a:pt x="6077" y="4278630"/>
                </a:lnTo>
                <a:lnTo>
                  <a:pt x="7200" y="4279094"/>
                </a:lnTo>
                <a:lnTo>
                  <a:pt x="9060" y="4280955"/>
                </a:lnTo>
                <a:lnTo>
                  <a:pt x="9525" y="4282077"/>
                </a:lnTo>
                <a:lnTo>
                  <a:pt x="9525" y="4294233"/>
                </a:lnTo>
                <a:lnTo>
                  <a:pt x="9060" y="4295355"/>
                </a:lnTo>
                <a:lnTo>
                  <a:pt x="7200" y="4297215"/>
                </a:lnTo>
                <a:lnTo>
                  <a:pt x="6077" y="4297680"/>
                </a:lnTo>
                <a:close/>
              </a:path>
              <a:path w="9525" h="4697730">
                <a:moveTo>
                  <a:pt x="6077" y="4240530"/>
                </a:moveTo>
                <a:lnTo>
                  <a:pt x="3447" y="4240530"/>
                </a:lnTo>
                <a:lnTo>
                  <a:pt x="2324" y="4240065"/>
                </a:lnTo>
                <a:lnTo>
                  <a:pt x="464" y="4238205"/>
                </a:lnTo>
                <a:lnTo>
                  <a:pt x="0" y="4237083"/>
                </a:lnTo>
                <a:lnTo>
                  <a:pt x="0" y="4224927"/>
                </a:lnTo>
                <a:lnTo>
                  <a:pt x="464" y="4223805"/>
                </a:lnTo>
                <a:lnTo>
                  <a:pt x="2324" y="4221944"/>
                </a:lnTo>
                <a:lnTo>
                  <a:pt x="3447" y="4221480"/>
                </a:lnTo>
                <a:lnTo>
                  <a:pt x="6077" y="4221480"/>
                </a:lnTo>
                <a:lnTo>
                  <a:pt x="7200" y="4221944"/>
                </a:lnTo>
                <a:lnTo>
                  <a:pt x="9060" y="4223805"/>
                </a:lnTo>
                <a:lnTo>
                  <a:pt x="9525" y="4224927"/>
                </a:lnTo>
                <a:lnTo>
                  <a:pt x="9525" y="4237083"/>
                </a:lnTo>
                <a:lnTo>
                  <a:pt x="9060" y="4238205"/>
                </a:lnTo>
                <a:lnTo>
                  <a:pt x="7200" y="4240065"/>
                </a:lnTo>
                <a:lnTo>
                  <a:pt x="6077" y="4240530"/>
                </a:lnTo>
                <a:close/>
              </a:path>
              <a:path w="9525" h="4697730">
                <a:moveTo>
                  <a:pt x="6077" y="4183380"/>
                </a:moveTo>
                <a:lnTo>
                  <a:pt x="3447" y="4183380"/>
                </a:lnTo>
                <a:lnTo>
                  <a:pt x="2324" y="4182915"/>
                </a:lnTo>
                <a:lnTo>
                  <a:pt x="464" y="4181055"/>
                </a:lnTo>
                <a:lnTo>
                  <a:pt x="0" y="4179933"/>
                </a:lnTo>
                <a:lnTo>
                  <a:pt x="0" y="4167777"/>
                </a:lnTo>
                <a:lnTo>
                  <a:pt x="464" y="4166655"/>
                </a:lnTo>
                <a:lnTo>
                  <a:pt x="2324" y="4164794"/>
                </a:lnTo>
                <a:lnTo>
                  <a:pt x="3447" y="4164330"/>
                </a:lnTo>
                <a:lnTo>
                  <a:pt x="6077" y="4164330"/>
                </a:lnTo>
                <a:lnTo>
                  <a:pt x="7200" y="4164794"/>
                </a:lnTo>
                <a:lnTo>
                  <a:pt x="9060" y="4166655"/>
                </a:lnTo>
                <a:lnTo>
                  <a:pt x="9525" y="4167777"/>
                </a:lnTo>
                <a:lnTo>
                  <a:pt x="9525" y="4179933"/>
                </a:lnTo>
                <a:lnTo>
                  <a:pt x="9060" y="4181055"/>
                </a:lnTo>
                <a:lnTo>
                  <a:pt x="7200" y="4182915"/>
                </a:lnTo>
                <a:lnTo>
                  <a:pt x="6077" y="4183380"/>
                </a:lnTo>
                <a:close/>
              </a:path>
              <a:path w="9525" h="4697730">
                <a:moveTo>
                  <a:pt x="6077" y="4126230"/>
                </a:moveTo>
                <a:lnTo>
                  <a:pt x="3447" y="4126230"/>
                </a:lnTo>
                <a:lnTo>
                  <a:pt x="2324" y="4125765"/>
                </a:lnTo>
                <a:lnTo>
                  <a:pt x="464" y="4123905"/>
                </a:lnTo>
                <a:lnTo>
                  <a:pt x="0" y="4122783"/>
                </a:lnTo>
                <a:lnTo>
                  <a:pt x="0" y="4110627"/>
                </a:lnTo>
                <a:lnTo>
                  <a:pt x="464" y="4109505"/>
                </a:lnTo>
                <a:lnTo>
                  <a:pt x="2324" y="4107644"/>
                </a:lnTo>
                <a:lnTo>
                  <a:pt x="3447" y="4107180"/>
                </a:lnTo>
                <a:lnTo>
                  <a:pt x="6077" y="4107180"/>
                </a:lnTo>
                <a:lnTo>
                  <a:pt x="7200" y="4107644"/>
                </a:lnTo>
                <a:lnTo>
                  <a:pt x="9060" y="4109505"/>
                </a:lnTo>
                <a:lnTo>
                  <a:pt x="9525" y="4110627"/>
                </a:lnTo>
                <a:lnTo>
                  <a:pt x="9525" y="4122783"/>
                </a:lnTo>
                <a:lnTo>
                  <a:pt x="9060" y="4123905"/>
                </a:lnTo>
                <a:lnTo>
                  <a:pt x="7200" y="4125765"/>
                </a:lnTo>
                <a:lnTo>
                  <a:pt x="6077" y="4126230"/>
                </a:lnTo>
                <a:close/>
              </a:path>
              <a:path w="9525" h="4697730">
                <a:moveTo>
                  <a:pt x="6077" y="4069080"/>
                </a:moveTo>
                <a:lnTo>
                  <a:pt x="3447" y="4069080"/>
                </a:lnTo>
                <a:lnTo>
                  <a:pt x="2324" y="4068615"/>
                </a:lnTo>
                <a:lnTo>
                  <a:pt x="464" y="4066755"/>
                </a:lnTo>
                <a:lnTo>
                  <a:pt x="0" y="4065633"/>
                </a:lnTo>
                <a:lnTo>
                  <a:pt x="0" y="4053477"/>
                </a:lnTo>
                <a:lnTo>
                  <a:pt x="464" y="4052355"/>
                </a:lnTo>
                <a:lnTo>
                  <a:pt x="2324" y="4050494"/>
                </a:lnTo>
                <a:lnTo>
                  <a:pt x="3447" y="4050030"/>
                </a:lnTo>
                <a:lnTo>
                  <a:pt x="6077" y="4050030"/>
                </a:lnTo>
                <a:lnTo>
                  <a:pt x="7200" y="4050494"/>
                </a:lnTo>
                <a:lnTo>
                  <a:pt x="9060" y="4052355"/>
                </a:lnTo>
                <a:lnTo>
                  <a:pt x="9525" y="4053477"/>
                </a:lnTo>
                <a:lnTo>
                  <a:pt x="9525" y="4065633"/>
                </a:lnTo>
                <a:lnTo>
                  <a:pt x="9060" y="4066755"/>
                </a:lnTo>
                <a:lnTo>
                  <a:pt x="7200" y="4068615"/>
                </a:lnTo>
                <a:lnTo>
                  <a:pt x="6077" y="4069080"/>
                </a:lnTo>
                <a:close/>
              </a:path>
              <a:path w="9525" h="4697730">
                <a:moveTo>
                  <a:pt x="6077" y="4011930"/>
                </a:moveTo>
                <a:lnTo>
                  <a:pt x="3447" y="4011930"/>
                </a:lnTo>
                <a:lnTo>
                  <a:pt x="2324" y="4011465"/>
                </a:lnTo>
                <a:lnTo>
                  <a:pt x="464" y="4009605"/>
                </a:lnTo>
                <a:lnTo>
                  <a:pt x="0" y="4008483"/>
                </a:lnTo>
                <a:lnTo>
                  <a:pt x="0" y="3996327"/>
                </a:lnTo>
                <a:lnTo>
                  <a:pt x="464" y="3995205"/>
                </a:lnTo>
                <a:lnTo>
                  <a:pt x="2324" y="3993344"/>
                </a:lnTo>
                <a:lnTo>
                  <a:pt x="3447" y="3992880"/>
                </a:lnTo>
                <a:lnTo>
                  <a:pt x="6077" y="3992880"/>
                </a:lnTo>
                <a:lnTo>
                  <a:pt x="7200" y="3993344"/>
                </a:lnTo>
                <a:lnTo>
                  <a:pt x="9060" y="3995205"/>
                </a:lnTo>
                <a:lnTo>
                  <a:pt x="9525" y="3996327"/>
                </a:lnTo>
                <a:lnTo>
                  <a:pt x="9525" y="4008483"/>
                </a:lnTo>
                <a:lnTo>
                  <a:pt x="9060" y="4009605"/>
                </a:lnTo>
                <a:lnTo>
                  <a:pt x="7200" y="4011465"/>
                </a:lnTo>
                <a:lnTo>
                  <a:pt x="6077" y="4011930"/>
                </a:lnTo>
                <a:close/>
              </a:path>
              <a:path w="9525" h="4697730">
                <a:moveTo>
                  <a:pt x="6077" y="3954780"/>
                </a:moveTo>
                <a:lnTo>
                  <a:pt x="3447" y="3954780"/>
                </a:lnTo>
                <a:lnTo>
                  <a:pt x="2324" y="3954315"/>
                </a:lnTo>
                <a:lnTo>
                  <a:pt x="464" y="3952455"/>
                </a:lnTo>
                <a:lnTo>
                  <a:pt x="0" y="3951333"/>
                </a:lnTo>
                <a:lnTo>
                  <a:pt x="0" y="3939177"/>
                </a:lnTo>
                <a:lnTo>
                  <a:pt x="464" y="3938055"/>
                </a:lnTo>
                <a:lnTo>
                  <a:pt x="2324" y="3936194"/>
                </a:lnTo>
                <a:lnTo>
                  <a:pt x="3447" y="3935730"/>
                </a:lnTo>
                <a:lnTo>
                  <a:pt x="6077" y="3935730"/>
                </a:lnTo>
                <a:lnTo>
                  <a:pt x="7200" y="3936194"/>
                </a:lnTo>
                <a:lnTo>
                  <a:pt x="9060" y="3938055"/>
                </a:lnTo>
                <a:lnTo>
                  <a:pt x="9525" y="3939177"/>
                </a:lnTo>
                <a:lnTo>
                  <a:pt x="9525" y="3951333"/>
                </a:lnTo>
                <a:lnTo>
                  <a:pt x="9060" y="3952455"/>
                </a:lnTo>
                <a:lnTo>
                  <a:pt x="7200" y="3954315"/>
                </a:lnTo>
                <a:lnTo>
                  <a:pt x="6077" y="3954780"/>
                </a:lnTo>
                <a:close/>
              </a:path>
              <a:path w="9525" h="4697730">
                <a:moveTo>
                  <a:pt x="6077" y="3897630"/>
                </a:moveTo>
                <a:lnTo>
                  <a:pt x="3447" y="3897630"/>
                </a:lnTo>
                <a:lnTo>
                  <a:pt x="2324" y="3897165"/>
                </a:lnTo>
                <a:lnTo>
                  <a:pt x="464" y="3895305"/>
                </a:lnTo>
                <a:lnTo>
                  <a:pt x="0" y="3894183"/>
                </a:lnTo>
                <a:lnTo>
                  <a:pt x="0" y="3882027"/>
                </a:lnTo>
                <a:lnTo>
                  <a:pt x="464" y="3880905"/>
                </a:lnTo>
                <a:lnTo>
                  <a:pt x="2324" y="3879044"/>
                </a:lnTo>
                <a:lnTo>
                  <a:pt x="3447" y="3878580"/>
                </a:lnTo>
                <a:lnTo>
                  <a:pt x="6077" y="3878580"/>
                </a:lnTo>
                <a:lnTo>
                  <a:pt x="7200" y="3879044"/>
                </a:lnTo>
                <a:lnTo>
                  <a:pt x="9060" y="3880905"/>
                </a:lnTo>
                <a:lnTo>
                  <a:pt x="9525" y="3882027"/>
                </a:lnTo>
                <a:lnTo>
                  <a:pt x="9525" y="3894183"/>
                </a:lnTo>
                <a:lnTo>
                  <a:pt x="9060" y="3895305"/>
                </a:lnTo>
                <a:lnTo>
                  <a:pt x="7200" y="3897165"/>
                </a:lnTo>
                <a:lnTo>
                  <a:pt x="6077" y="3897630"/>
                </a:lnTo>
                <a:close/>
              </a:path>
              <a:path w="9525" h="4697730">
                <a:moveTo>
                  <a:pt x="6077" y="3840480"/>
                </a:moveTo>
                <a:lnTo>
                  <a:pt x="3447" y="3840480"/>
                </a:lnTo>
                <a:lnTo>
                  <a:pt x="2324" y="3840015"/>
                </a:lnTo>
                <a:lnTo>
                  <a:pt x="464" y="3838155"/>
                </a:lnTo>
                <a:lnTo>
                  <a:pt x="0" y="3837033"/>
                </a:lnTo>
                <a:lnTo>
                  <a:pt x="0" y="3824877"/>
                </a:lnTo>
                <a:lnTo>
                  <a:pt x="464" y="3823755"/>
                </a:lnTo>
                <a:lnTo>
                  <a:pt x="2324" y="3821894"/>
                </a:lnTo>
                <a:lnTo>
                  <a:pt x="3447" y="3821430"/>
                </a:lnTo>
                <a:lnTo>
                  <a:pt x="6077" y="3821430"/>
                </a:lnTo>
                <a:lnTo>
                  <a:pt x="7200" y="3821894"/>
                </a:lnTo>
                <a:lnTo>
                  <a:pt x="9060" y="3823755"/>
                </a:lnTo>
                <a:lnTo>
                  <a:pt x="9525" y="3824877"/>
                </a:lnTo>
                <a:lnTo>
                  <a:pt x="9525" y="3837033"/>
                </a:lnTo>
                <a:lnTo>
                  <a:pt x="9060" y="3838155"/>
                </a:lnTo>
                <a:lnTo>
                  <a:pt x="7200" y="3840015"/>
                </a:lnTo>
                <a:lnTo>
                  <a:pt x="6077" y="3840480"/>
                </a:lnTo>
                <a:close/>
              </a:path>
              <a:path w="9525" h="4697730">
                <a:moveTo>
                  <a:pt x="6077" y="3783330"/>
                </a:moveTo>
                <a:lnTo>
                  <a:pt x="3447" y="3783330"/>
                </a:lnTo>
                <a:lnTo>
                  <a:pt x="2324" y="3782865"/>
                </a:lnTo>
                <a:lnTo>
                  <a:pt x="464" y="3781005"/>
                </a:lnTo>
                <a:lnTo>
                  <a:pt x="0" y="3779883"/>
                </a:lnTo>
                <a:lnTo>
                  <a:pt x="0" y="3767727"/>
                </a:lnTo>
                <a:lnTo>
                  <a:pt x="464" y="3766605"/>
                </a:lnTo>
                <a:lnTo>
                  <a:pt x="2324" y="3764744"/>
                </a:lnTo>
                <a:lnTo>
                  <a:pt x="3447" y="3764280"/>
                </a:lnTo>
                <a:lnTo>
                  <a:pt x="6077" y="3764280"/>
                </a:lnTo>
                <a:lnTo>
                  <a:pt x="7200" y="3764744"/>
                </a:lnTo>
                <a:lnTo>
                  <a:pt x="9060" y="3766605"/>
                </a:lnTo>
                <a:lnTo>
                  <a:pt x="9525" y="3767727"/>
                </a:lnTo>
                <a:lnTo>
                  <a:pt x="9525" y="3779883"/>
                </a:lnTo>
                <a:lnTo>
                  <a:pt x="9060" y="3781005"/>
                </a:lnTo>
                <a:lnTo>
                  <a:pt x="7200" y="3782865"/>
                </a:lnTo>
                <a:lnTo>
                  <a:pt x="6077" y="3783330"/>
                </a:lnTo>
                <a:close/>
              </a:path>
              <a:path w="9525" h="4697730">
                <a:moveTo>
                  <a:pt x="6077" y="3726180"/>
                </a:moveTo>
                <a:lnTo>
                  <a:pt x="3447" y="3726180"/>
                </a:lnTo>
                <a:lnTo>
                  <a:pt x="2324" y="3725713"/>
                </a:lnTo>
                <a:lnTo>
                  <a:pt x="464" y="3723856"/>
                </a:lnTo>
                <a:lnTo>
                  <a:pt x="0" y="3722732"/>
                </a:lnTo>
                <a:lnTo>
                  <a:pt x="0" y="3710578"/>
                </a:lnTo>
                <a:lnTo>
                  <a:pt x="464" y="3709454"/>
                </a:lnTo>
                <a:lnTo>
                  <a:pt x="2324" y="3707596"/>
                </a:lnTo>
                <a:lnTo>
                  <a:pt x="3447" y="3707130"/>
                </a:lnTo>
                <a:lnTo>
                  <a:pt x="6077" y="3707130"/>
                </a:lnTo>
                <a:lnTo>
                  <a:pt x="7200" y="3707596"/>
                </a:lnTo>
                <a:lnTo>
                  <a:pt x="9060" y="3709454"/>
                </a:lnTo>
                <a:lnTo>
                  <a:pt x="9525" y="3710578"/>
                </a:lnTo>
                <a:lnTo>
                  <a:pt x="9525" y="3722732"/>
                </a:lnTo>
                <a:lnTo>
                  <a:pt x="9060" y="3723856"/>
                </a:lnTo>
                <a:lnTo>
                  <a:pt x="7200" y="3725713"/>
                </a:lnTo>
                <a:lnTo>
                  <a:pt x="6077" y="3726180"/>
                </a:lnTo>
                <a:close/>
              </a:path>
              <a:path w="9525" h="4697730">
                <a:moveTo>
                  <a:pt x="6077" y="3669030"/>
                </a:moveTo>
                <a:lnTo>
                  <a:pt x="3447" y="3669030"/>
                </a:lnTo>
                <a:lnTo>
                  <a:pt x="2324" y="3668563"/>
                </a:lnTo>
                <a:lnTo>
                  <a:pt x="464" y="3666706"/>
                </a:lnTo>
                <a:lnTo>
                  <a:pt x="0" y="3665582"/>
                </a:lnTo>
                <a:lnTo>
                  <a:pt x="0" y="3653428"/>
                </a:lnTo>
                <a:lnTo>
                  <a:pt x="464" y="3652304"/>
                </a:lnTo>
                <a:lnTo>
                  <a:pt x="2324" y="3650446"/>
                </a:lnTo>
                <a:lnTo>
                  <a:pt x="3447" y="3649980"/>
                </a:lnTo>
                <a:lnTo>
                  <a:pt x="6077" y="3649980"/>
                </a:lnTo>
                <a:lnTo>
                  <a:pt x="7200" y="3650446"/>
                </a:lnTo>
                <a:lnTo>
                  <a:pt x="9060" y="3652304"/>
                </a:lnTo>
                <a:lnTo>
                  <a:pt x="9525" y="3653428"/>
                </a:lnTo>
                <a:lnTo>
                  <a:pt x="9525" y="3665582"/>
                </a:lnTo>
                <a:lnTo>
                  <a:pt x="9060" y="3666706"/>
                </a:lnTo>
                <a:lnTo>
                  <a:pt x="7200" y="3668563"/>
                </a:lnTo>
                <a:lnTo>
                  <a:pt x="6077" y="3669030"/>
                </a:lnTo>
                <a:close/>
              </a:path>
              <a:path w="9525" h="4697730">
                <a:moveTo>
                  <a:pt x="6077" y="3611880"/>
                </a:moveTo>
                <a:lnTo>
                  <a:pt x="3447" y="3611880"/>
                </a:lnTo>
                <a:lnTo>
                  <a:pt x="2324" y="3611413"/>
                </a:lnTo>
                <a:lnTo>
                  <a:pt x="464" y="3609556"/>
                </a:lnTo>
                <a:lnTo>
                  <a:pt x="0" y="3608432"/>
                </a:lnTo>
                <a:lnTo>
                  <a:pt x="0" y="3596278"/>
                </a:lnTo>
                <a:lnTo>
                  <a:pt x="464" y="3595154"/>
                </a:lnTo>
                <a:lnTo>
                  <a:pt x="2324" y="3593296"/>
                </a:lnTo>
                <a:lnTo>
                  <a:pt x="3447" y="3592830"/>
                </a:lnTo>
                <a:lnTo>
                  <a:pt x="6077" y="3592830"/>
                </a:lnTo>
                <a:lnTo>
                  <a:pt x="7200" y="3593296"/>
                </a:lnTo>
                <a:lnTo>
                  <a:pt x="9060" y="3595154"/>
                </a:lnTo>
                <a:lnTo>
                  <a:pt x="9525" y="3596278"/>
                </a:lnTo>
                <a:lnTo>
                  <a:pt x="9525" y="3608432"/>
                </a:lnTo>
                <a:lnTo>
                  <a:pt x="9060" y="3609556"/>
                </a:lnTo>
                <a:lnTo>
                  <a:pt x="7200" y="3611413"/>
                </a:lnTo>
                <a:lnTo>
                  <a:pt x="6077" y="3611880"/>
                </a:lnTo>
                <a:close/>
              </a:path>
              <a:path w="9525" h="4697730">
                <a:moveTo>
                  <a:pt x="6077" y="3554730"/>
                </a:moveTo>
                <a:lnTo>
                  <a:pt x="3447" y="3554730"/>
                </a:lnTo>
                <a:lnTo>
                  <a:pt x="2324" y="3554263"/>
                </a:lnTo>
                <a:lnTo>
                  <a:pt x="464" y="3552406"/>
                </a:lnTo>
                <a:lnTo>
                  <a:pt x="0" y="3551282"/>
                </a:lnTo>
                <a:lnTo>
                  <a:pt x="0" y="3539128"/>
                </a:lnTo>
                <a:lnTo>
                  <a:pt x="464" y="3538004"/>
                </a:lnTo>
                <a:lnTo>
                  <a:pt x="2324" y="3536146"/>
                </a:lnTo>
                <a:lnTo>
                  <a:pt x="3447" y="3535680"/>
                </a:lnTo>
                <a:lnTo>
                  <a:pt x="6077" y="3535680"/>
                </a:lnTo>
                <a:lnTo>
                  <a:pt x="7200" y="3536146"/>
                </a:lnTo>
                <a:lnTo>
                  <a:pt x="9060" y="3538004"/>
                </a:lnTo>
                <a:lnTo>
                  <a:pt x="9525" y="3539128"/>
                </a:lnTo>
                <a:lnTo>
                  <a:pt x="9525" y="3551282"/>
                </a:lnTo>
                <a:lnTo>
                  <a:pt x="9060" y="3552406"/>
                </a:lnTo>
                <a:lnTo>
                  <a:pt x="7200" y="3554263"/>
                </a:lnTo>
                <a:lnTo>
                  <a:pt x="6077" y="3554730"/>
                </a:lnTo>
                <a:close/>
              </a:path>
              <a:path w="9525" h="4697730">
                <a:moveTo>
                  <a:pt x="6077" y="3497580"/>
                </a:moveTo>
                <a:lnTo>
                  <a:pt x="3447" y="3497580"/>
                </a:lnTo>
                <a:lnTo>
                  <a:pt x="2324" y="3497113"/>
                </a:lnTo>
                <a:lnTo>
                  <a:pt x="464" y="3495256"/>
                </a:lnTo>
                <a:lnTo>
                  <a:pt x="0" y="3494132"/>
                </a:lnTo>
                <a:lnTo>
                  <a:pt x="0" y="3481978"/>
                </a:lnTo>
                <a:lnTo>
                  <a:pt x="464" y="3480854"/>
                </a:lnTo>
                <a:lnTo>
                  <a:pt x="2324" y="3478996"/>
                </a:lnTo>
                <a:lnTo>
                  <a:pt x="3447" y="3478530"/>
                </a:lnTo>
                <a:lnTo>
                  <a:pt x="6077" y="3478530"/>
                </a:lnTo>
                <a:lnTo>
                  <a:pt x="7200" y="3478996"/>
                </a:lnTo>
                <a:lnTo>
                  <a:pt x="9060" y="3480854"/>
                </a:lnTo>
                <a:lnTo>
                  <a:pt x="9525" y="3481978"/>
                </a:lnTo>
                <a:lnTo>
                  <a:pt x="9525" y="3494132"/>
                </a:lnTo>
                <a:lnTo>
                  <a:pt x="9060" y="3495256"/>
                </a:lnTo>
                <a:lnTo>
                  <a:pt x="7200" y="3497113"/>
                </a:lnTo>
                <a:lnTo>
                  <a:pt x="6077" y="3497580"/>
                </a:lnTo>
                <a:close/>
              </a:path>
              <a:path w="9525" h="4697730">
                <a:moveTo>
                  <a:pt x="6077" y="3440430"/>
                </a:moveTo>
                <a:lnTo>
                  <a:pt x="3447" y="3440430"/>
                </a:lnTo>
                <a:lnTo>
                  <a:pt x="2324" y="3439963"/>
                </a:lnTo>
                <a:lnTo>
                  <a:pt x="464" y="3438106"/>
                </a:lnTo>
                <a:lnTo>
                  <a:pt x="0" y="3436982"/>
                </a:lnTo>
                <a:lnTo>
                  <a:pt x="0" y="3424828"/>
                </a:lnTo>
                <a:lnTo>
                  <a:pt x="464" y="3423704"/>
                </a:lnTo>
                <a:lnTo>
                  <a:pt x="2324" y="3421846"/>
                </a:lnTo>
                <a:lnTo>
                  <a:pt x="3447" y="3421380"/>
                </a:lnTo>
                <a:lnTo>
                  <a:pt x="6077" y="3421380"/>
                </a:lnTo>
                <a:lnTo>
                  <a:pt x="7200" y="3421846"/>
                </a:lnTo>
                <a:lnTo>
                  <a:pt x="9060" y="3423704"/>
                </a:lnTo>
                <a:lnTo>
                  <a:pt x="9525" y="3424828"/>
                </a:lnTo>
                <a:lnTo>
                  <a:pt x="9525" y="3436982"/>
                </a:lnTo>
                <a:lnTo>
                  <a:pt x="9060" y="3438106"/>
                </a:lnTo>
                <a:lnTo>
                  <a:pt x="7200" y="3439963"/>
                </a:lnTo>
                <a:lnTo>
                  <a:pt x="6077" y="3440430"/>
                </a:lnTo>
                <a:close/>
              </a:path>
              <a:path w="9525" h="4697730">
                <a:moveTo>
                  <a:pt x="6077" y="3383280"/>
                </a:moveTo>
                <a:lnTo>
                  <a:pt x="3447" y="3383280"/>
                </a:lnTo>
                <a:lnTo>
                  <a:pt x="2324" y="3382813"/>
                </a:lnTo>
                <a:lnTo>
                  <a:pt x="464" y="3380956"/>
                </a:lnTo>
                <a:lnTo>
                  <a:pt x="0" y="3379832"/>
                </a:lnTo>
                <a:lnTo>
                  <a:pt x="0" y="3367678"/>
                </a:lnTo>
                <a:lnTo>
                  <a:pt x="464" y="3366554"/>
                </a:lnTo>
                <a:lnTo>
                  <a:pt x="2324" y="3364696"/>
                </a:lnTo>
                <a:lnTo>
                  <a:pt x="3447" y="3364230"/>
                </a:lnTo>
                <a:lnTo>
                  <a:pt x="6077" y="3364230"/>
                </a:lnTo>
                <a:lnTo>
                  <a:pt x="7200" y="3364696"/>
                </a:lnTo>
                <a:lnTo>
                  <a:pt x="9060" y="3366554"/>
                </a:lnTo>
                <a:lnTo>
                  <a:pt x="9525" y="3367678"/>
                </a:lnTo>
                <a:lnTo>
                  <a:pt x="9525" y="3379832"/>
                </a:lnTo>
                <a:lnTo>
                  <a:pt x="9060" y="3380956"/>
                </a:lnTo>
                <a:lnTo>
                  <a:pt x="7200" y="3382813"/>
                </a:lnTo>
                <a:lnTo>
                  <a:pt x="6077" y="3383280"/>
                </a:lnTo>
                <a:close/>
              </a:path>
              <a:path w="9525" h="4697730">
                <a:moveTo>
                  <a:pt x="6077" y="3326130"/>
                </a:moveTo>
                <a:lnTo>
                  <a:pt x="3447" y="3326130"/>
                </a:lnTo>
                <a:lnTo>
                  <a:pt x="2324" y="3325663"/>
                </a:lnTo>
                <a:lnTo>
                  <a:pt x="464" y="3323805"/>
                </a:lnTo>
                <a:lnTo>
                  <a:pt x="0" y="3322682"/>
                </a:lnTo>
                <a:lnTo>
                  <a:pt x="0" y="3310528"/>
                </a:lnTo>
                <a:lnTo>
                  <a:pt x="464" y="3309404"/>
                </a:lnTo>
                <a:lnTo>
                  <a:pt x="2324" y="3307546"/>
                </a:lnTo>
                <a:lnTo>
                  <a:pt x="3447" y="3307080"/>
                </a:lnTo>
                <a:lnTo>
                  <a:pt x="6077" y="3307080"/>
                </a:lnTo>
                <a:lnTo>
                  <a:pt x="7200" y="3307546"/>
                </a:lnTo>
                <a:lnTo>
                  <a:pt x="9060" y="3309404"/>
                </a:lnTo>
                <a:lnTo>
                  <a:pt x="9525" y="3310528"/>
                </a:lnTo>
                <a:lnTo>
                  <a:pt x="9525" y="3322682"/>
                </a:lnTo>
                <a:lnTo>
                  <a:pt x="9060" y="3323805"/>
                </a:lnTo>
                <a:lnTo>
                  <a:pt x="7200" y="3325663"/>
                </a:lnTo>
                <a:lnTo>
                  <a:pt x="6077" y="3326130"/>
                </a:lnTo>
                <a:close/>
              </a:path>
              <a:path w="9525" h="4697730">
                <a:moveTo>
                  <a:pt x="6077" y="3268980"/>
                </a:moveTo>
                <a:lnTo>
                  <a:pt x="3447" y="3268980"/>
                </a:lnTo>
                <a:lnTo>
                  <a:pt x="2324" y="3268513"/>
                </a:lnTo>
                <a:lnTo>
                  <a:pt x="464" y="3266655"/>
                </a:lnTo>
                <a:lnTo>
                  <a:pt x="0" y="3265532"/>
                </a:lnTo>
                <a:lnTo>
                  <a:pt x="0" y="3253378"/>
                </a:lnTo>
                <a:lnTo>
                  <a:pt x="464" y="3252254"/>
                </a:lnTo>
                <a:lnTo>
                  <a:pt x="2324" y="3250396"/>
                </a:lnTo>
                <a:lnTo>
                  <a:pt x="3447" y="3249930"/>
                </a:lnTo>
                <a:lnTo>
                  <a:pt x="6077" y="3249930"/>
                </a:lnTo>
                <a:lnTo>
                  <a:pt x="7200" y="3250396"/>
                </a:lnTo>
                <a:lnTo>
                  <a:pt x="9060" y="3252254"/>
                </a:lnTo>
                <a:lnTo>
                  <a:pt x="9525" y="3253378"/>
                </a:lnTo>
                <a:lnTo>
                  <a:pt x="9525" y="3265532"/>
                </a:lnTo>
                <a:lnTo>
                  <a:pt x="9060" y="3266655"/>
                </a:lnTo>
                <a:lnTo>
                  <a:pt x="7200" y="3268513"/>
                </a:lnTo>
                <a:lnTo>
                  <a:pt x="6077" y="3268980"/>
                </a:lnTo>
                <a:close/>
              </a:path>
              <a:path w="9525" h="4697730">
                <a:moveTo>
                  <a:pt x="6077" y="3211830"/>
                </a:moveTo>
                <a:lnTo>
                  <a:pt x="3447" y="3211830"/>
                </a:lnTo>
                <a:lnTo>
                  <a:pt x="2324" y="3211363"/>
                </a:lnTo>
                <a:lnTo>
                  <a:pt x="464" y="3209505"/>
                </a:lnTo>
                <a:lnTo>
                  <a:pt x="0" y="3208382"/>
                </a:lnTo>
                <a:lnTo>
                  <a:pt x="0" y="3196228"/>
                </a:lnTo>
                <a:lnTo>
                  <a:pt x="464" y="3195104"/>
                </a:lnTo>
                <a:lnTo>
                  <a:pt x="2324" y="3193246"/>
                </a:lnTo>
                <a:lnTo>
                  <a:pt x="3447" y="3192780"/>
                </a:lnTo>
                <a:lnTo>
                  <a:pt x="6077" y="3192780"/>
                </a:lnTo>
                <a:lnTo>
                  <a:pt x="7200" y="3193246"/>
                </a:lnTo>
                <a:lnTo>
                  <a:pt x="9060" y="3195104"/>
                </a:lnTo>
                <a:lnTo>
                  <a:pt x="9525" y="3196228"/>
                </a:lnTo>
                <a:lnTo>
                  <a:pt x="9525" y="3208382"/>
                </a:lnTo>
                <a:lnTo>
                  <a:pt x="9060" y="3209505"/>
                </a:lnTo>
                <a:lnTo>
                  <a:pt x="7200" y="3211363"/>
                </a:lnTo>
                <a:lnTo>
                  <a:pt x="6077" y="3211830"/>
                </a:lnTo>
                <a:close/>
              </a:path>
              <a:path w="9525" h="4697730">
                <a:moveTo>
                  <a:pt x="6077" y="3154680"/>
                </a:moveTo>
                <a:lnTo>
                  <a:pt x="3447" y="3154680"/>
                </a:lnTo>
                <a:lnTo>
                  <a:pt x="2324" y="3154213"/>
                </a:lnTo>
                <a:lnTo>
                  <a:pt x="464" y="3152355"/>
                </a:lnTo>
                <a:lnTo>
                  <a:pt x="0" y="3151232"/>
                </a:lnTo>
                <a:lnTo>
                  <a:pt x="0" y="3139078"/>
                </a:lnTo>
                <a:lnTo>
                  <a:pt x="464" y="3137954"/>
                </a:lnTo>
                <a:lnTo>
                  <a:pt x="2324" y="3136096"/>
                </a:lnTo>
                <a:lnTo>
                  <a:pt x="3447" y="3135630"/>
                </a:lnTo>
                <a:lnTo>
                  <a:pt x="6077" y="3135630"/>
                </a:lnTo>
                <a:lnTo>
                  <a:pt x="7200" y="3136096"/>
                </a:lnTo>
                <a:lnTo>
                  <a:pt x="9060" y="3137954"/>
                </a:lnTo>
                <a:lnTo>
                  <a:pt x="9525" y="3139078"/>
                </a:lnTo>
                <a:lnTo>
                  <a:pt x="9525" y="3151232"/>
                </a:lnTo>
                <a:lnTo>
                  <a:pt x="9060" y="3152355"/>
                </a:lnTo>
                <a:lnTo>
                  <a:pt x="7200" y="3154213"/>
                </a:lnTo>
                <a:lnTo>
                  <a:pt x="6077" y="3154680"/>
                </a:lnTo>
                <a:close/>
              </a:path>
              <a:path w="9525" h="4697730">
                <a:moveTo>
                  <a:pt x="6077" y="3097530"/>
                </a:moveTo>
                <a:lnTo>
                  <a:pt x="3447" y="3097530"/>
                </a:lnTo>
                <a:lnTo>
                  <a:pt x="2324" y="3097063"/>
                </a:lnTo>
                <a:lnTo>
                  <a:pt x="464" y="3095205"/>
                </a:lnTo>
                <a:lnTo>
                  <a:pt x="0" y="3094082"/>
                </a:lnTo>
                <a:lnTo>
                  <a:pt x="0" y="3081928"/>
                </a:lnTo>
                <a:lnTo>
                  <a:pt x="464" y="3080804"/>
                </a:lnTo>
                <a:lnTo>
                  <a:pt x="2324" y="3078946"/>
                </a:lnTo>
                <a:lnTo>
                  <a:pt x="3447" y="3078480"/>
                </a:lnTo>
                <a:lnTo>
                  <a:pt x="6077" y="3078480"/>
                </a:lnTo>
                <a:lnTo>
                  <a:pt x="7200" y="3078946"/>
                </a:lnTo>
                <a:lnTo>
                  <a:pt x="9060" y="3080804"/>
                </a:lnTo>
                <a:lnTo>
                  <a:pt x="9525" y="3081928"/>
                </a:lnTo>
                <a:lnTo>
                  <a:pt x="9525" y="3094082"/>
                </a:lnTo>
                <a:lnTo>
                  <a:pt x="9060" y="3095205"/>
                </a:lnTo>
                <a:lnTo>
                  <a:pt x="7200" y="3097063"/>
                </a:lnTo>
                <a:lnTo>
                  <a:pt x="6077" y="3097530"/>
                </a:lnTo>
                <a:close/>
              </a:path>
              <a:path w="9525" h="4697730">
                <a:moveTo>
                  <a:pt x="6077" y="3040380"/>
                </a:moveTo>
                <a:lnTo>
                  <a:pt x="3447" y="3040380"/>
                </a:lnTo>
                <a:lnTo>
                  <a:pt x="2324" y="3039913"/>
                </a:lnTo>
                <a:lnTo>
                  <a:pt x="464" y="3038055"/>
                </a:lnTo>
                <a:lnTo>
                  <a:pt x="0" y="3036932"/>
                </a:lnTo>
                <a:lnTo>
                  <a:pt x="0" y="3024778"/>
                </a:lnTo>
                <a:lnTo>
                  <a:pt x="464" y="3023654"/>
                </a:lnTo>
                <a:lnTo>
                  <a:pt x="2324" y="3021796"/>
                </a:lnTo>
                <a:lnTo>
                  <a:pt x="3447" y="3021330"/>
                </a:lnTo>
                <a:lnTo>
                  <a:pt x="6077" y="3021330"/>
                </a:lnTo>
                <a:lnTo>
                  <a:pt x="7200" y="3021796"/>
                </a:lnTo>
                <a:lnTo>
                  <a:pt x="9060" y="3023654"/>
                </a:lnTo>
                <a:lnTo>
                  <a:pt x="9525" y="3024778"/>
                </a:lnTo>
                <a:lnTo>
                  <a:pt x="9525" y="3036932"/>
                </a:lnTo>
                <a:lnTo>
                  <a:pt x="9060" y="3038055"/>
                </a:lnTo>
                <a:lnTo>
                  <a:pt x="7200" y="3039913"/>
                </a:lnTo>
                <a:lnTo>
                  <a:pt x="6077" y="3040380"/>
                </a:lnTo>
                <a:close/>
              </a:path>
              <a:path w="9525" h="4697730">
                <a:moveTo>
                  <a:pt x="6077" y="2983230"/>
                </a:moveTo>
                <a:lnTo>
                  <a:pt x="3447" y="2983230"/>
                </a:lnTo>
                <a:lnTo>
                  <a:pt x="2324" y="2982763"/>
                </a:lnTo>
                <a:lnTo>
                  <a:pt x="464" y="2980905"/>
                </a:lnTo>
                <a:lnTo>
                  <a:pt x="0" y="2979782"/>
                </a:lnTo>
                <a:lnTo>
                  <a:pt x="0" y="2967628"/>
                </a:lnTo>
                <a:lnTo>
                  <a:pt x="464" y="2966504"/>
                </a:lnTo>
                <a:lnTo>
                  <a:pt x="2324" y="2964646"/>
                </a:lnTo>
                <a:lnTo>
                  <a:pt x="3447" y="2964180"/>
                </a:lnTo>
                <a:lnTo>
                  <a:pt x="6077" y="2964180"/>
                </a:lnTo>
                <a:lnTo>
                  <a:pt x="7200" y="2964646"/>
                </a:lnTo>
                <a:lnTo>
                  <a:pt x="9060" y="2966504"/>
                </a:lnTo>
                <a:lnTo>
                  <a:pt x="9525" y="2967628"/>
                </a:lnTo>
                <a:lnTo>
                  <a:pt x="9525" y="2979782"/>
                </a:lnTo>
                <a:lnTo>
                  <a:pt x="9060" y="2980905"/>
                </a:lnTo>
                <a:lnTo>
                  <a:pt x="7200" y="2982763"/>
                </a:lnTo>
                <a:lnTo>
                  <a:pt x="6077" y="2983230"/>
                </a:lnTo>
                <a:close/>
              </a:path>
              <a:path w="9525" h="4697730">
                <a:moveTo>
                  <a:pt x="6077" y="2926080"/>
                </a:moveTo>
                <a:lnTo>
                  <a:pt x="3447" y="2926080"/>
                </a:lnTo>
                <a:lnTo>
                  <a:pt x="2324" y="2925613"/>
                </a:lnTo>
                <a:lnTo>
                  <a:pt x="464" y="2923755"/>
                </a:lnTo>
                <a:lnTo>
                  <a:pt x="0" y="2922632"/>
                </a:lnTo>
                <a:lnTo>
                  <a:pt x="0" y="2910478"/>
                </a:lnTo>
                <a:lnTo>
                  <a:pt x="464" y="2909354"/>
                </a:lnTo>
                <a:lnTo>
                  <a:pt x="2324" y="2907496"/>
                </a:lnTo>
                <a:lnTo>
                  <a:pt x="3447" y="2907030"/>
                </a:lnTo>
                <a:lnTo>
                  <a:pt x="6077" y="2907030"/>
                </a:lnTo>
                <a:lnTo>
                  <a:pt x="7200" y="2907496"/>
                </a:lnTo>
                <a:lnTo>
                  <a:pt x="9060" y="2909354"/>
                </a:lnTo>
                <a:lnTo>
                  <a:pt x="9525" y="2910478"/>
                </a:lnTo>
                <a:lnTo>
                  <a:pt x="9525" y="2922632"/>
                </a:lnTo>
                <a:lnTo>
                  <a:pt x="9060" y="2923755"/>
                </a:lnTo>
                <a:lnTo>
                  <a:pt x="7200" y="2925613"/>
                </a:lnTo>
                <a:lnTo>
                  <a:pt x="6077" y="2926080"/>
                </a:lnTo>
                <a:close/>
              </a:path>
              <a:path w="9525" h="4697730">
                <a:moveTo>
                  <a:pt x="6077" y="2868930"/>
                </a:moveTo>
                <a:lnTo>
                  <a:pt x="3447" y="2868930"/>
                </a:lnTo>
                <a:lnTo>
                  <a:pt x="2324" y="2868463"/>
                </a:lnTo>
                <a:lnTo>
                  <a:pt x="464" y="2866605"/>
                </a:lnTo>
                <a:lnTo>
                  <a:pt x="0" y="2865482"/>
                </a:lnTo>
                <a:lnTo>
                  <a:pt x="0" y="2853328"/>
                </a:lnTo>
                <a:lnTo>
                  <a:pt x="464" y="2852204"/>
                </a:lnTo>
                <a:lnTo>
                  <a:pt x="2324" y="2850346"/>
                </a:lnTo>
                <a:lnTo>
                  <a:pt x="3447" y="2849880"/>
                </a:lnTo>
                <a:lnTo>
                  <a:pt x="6077" y="2849880"/>
                </a:lnTo>
                <a:lnTo>
                  <a:pt x="7200" y="2850346"/>
                </a:lnTo>
                <a:lnTo>
                  <a:pt x="9060" y="2852204"/>
                </a:lnTo>
                <a:lnTo>
                  <a:pt x="9525" y="2853328"/>
                </a:lnTo>
                <a:lnTo>
                  <a:pt x="9525" y="2865482"/>
                </a:lnTo>
                <a:lnTo>
                  <a:pt x="9060" y="2866605"/>
                </a:lnTo>
                <a:lnTo>
                  <a:pt x="7200" y="2868463"/>
                </a:lnTo>
                <a:lnTo>
                  <a:pt x="6077" y="2868930"/>
                </a:lnTo>
                <a:close/>
              </a:path>
              <a:path w="9525" h="4697730">
                <a:moveTo>
                  <a:pt x="6077" y="2811780"/>
                </a:moveTo>
                <a:lnTo>
                  <a:pt x="3447" y="2811780"/>
                </a:lnTo>
                <a:lnTo>
                  <a:pt x="2324" y="2811313"/>
                </a:lnTo>
                <a:lnTo>
                  <a:pt x="464" y="2809455"/>
                </a:lnTo>
                <a:lnTo>
                  <a:pt x="0" y="2808332"/>
                </a:lnTo>
                <a:lnTo>
                  <a:pt x="0" y="2796178"/>
                </a:lnTo>
                <a:lnTo>
                  <a:pt x="464" y="2795054"/>
                </a:lnTo>
                <a:lnTo>
                  <a:pt x="2324" y="2793196"/>
                </a:lnTo>
                <a:lnTo>
                  <a:pt x="3447" y="2792730"/>
                </a:lnTo>
                <a:lnTo>
                  <a:pt x="6077" y="2792730"/>
                </a:lnTo>
                <a:lnTo>
                  <a:pt x="7200" y="2793196"/>
                </a:lnTo>
                <a:lnTo>
                  <a:pt x="9060" y="2795054"/>
                </a:lnTo>
                <a:lnTo>
                  <a:pt x="9525" y="2796178"/>
                </a:lnTo>
                <a:lnTo>
                  <a:pt x="9525" y="2808332"/>
                </a:lnTo>
                <a:lnTo>
                  <a:pt x="9060" y="2809455"/>
                </a:lnTo>
                <a:lnTo>
                  <a:pt x="7200" y="2811313"/>
                </a:lnTo>
                <a:lnTo>
                  <a:pt x="6077" y="2811780"/>
                </a:lnTo>
                <a:close/>
              </a:path>
              <a:path w="9525" h="4697730">
                <a:moveTo>
                  <a:pt x="6077" y="2754630"/>
                </a:moveTo>
                <a:lnTo>
                  <a:pt x="3447" y="2754630"/>
                </a:lnTo>
                <a:lnTo>
                  <a:pt x="2324" y="2754163"/>
                </a:lnTo>
                <a:lnTo>
                  <a:pt x="464" y="2752305"/>
                </a:lnTo>
                <a:lnTo>
                  <a:pt x="0" y="2751182"/>
                </a:lnTo>
                <a:lnTo>
                  <a:pt x="0" y="2739028"/>
                </a:lnTo>
                <a:lnTo>
                  <a:pt x="464" y="2737904"/>
                </a:lnTo>
                <a:lnTo>
                  <a:pt x="2324" y="2736046"/>
                </a:lnTo>
                <a:lnTo>
                  <a:pt x="3447" y="2735580"/>
                </a:lnTo>
                <a:lnTo>
                  <a:pt x="6077" y="2735580"/>
                </a:lnTo>
                <a:lnTo>
                  <a:pt x="7200" y="2736046"/>
                </a:lnTo>
                <a:lnTo>
                  <a:pt x="9060" y="2737904"/>
                </a:lnTo>
                <a:lnTo>
                  <a:pt x="9525" y="2739028"/>
                </a:lnTo>
                <a:lnTo>
                  <a:pt x="9525" y="2751182"/>
                </a:lnTo>
                <a:lnTo>
                  <a:pt x="9060" y="2752305"/>
                </a:lnTo>
                <a:lnTo>
                  <a:pt x="7200" y="2754163"/>
                </a:lnTo>
                <a:lnTo>
                  <a:pt x="6077" y="2754630"/>
                </a:lnTo>
                <a:close/>
              </a:path>
              <a:path w="9525" h="4697730">
                <a:moveTo>
                  <a:pt x="6077" y="2697480"/>
                </a:moveTo>
                <a:lnTo>
                  <a:pt x="3447" y="2697480"/>
                </a:lnTo>
                <a:lnTo>
                  <a:pt x="2324" y="2697013"/>
                </a:lnTo>
                <a:lnTo>
                  <a:pt x="464" y="2695155"/>
                </a:lnTo>
                <a:lnTo>
                  <a:pt x="0" y="2694032"/>
                </a:lnTo>
                <a:lnTo>
                  <a:pt x="0" y="2681878"/>
                </a:lnTo>
                <a:lnTo>
                  <a:pt x="464" y="2680754"/>
                </a:lnTo>
                <a:lnTo>
                  <a:pt x="2324" y="2678896"/>
                </a:lnTo>
                <a:lnTo>
                  <a:pt x="3447" y="2678430"/>
                </a:lnTo>
                <a:lnTo>
                  <a:pt x="6077" y="2678430"/>
                </a:lnTo>
                <a:lnTo>
                  <a:pt x="7200" y="2678896"/>
                </a:lnTo>
                <a:lnTo>
                  <a:pt x="9060" y="2680754"/>
                </a:lnTo>
                <a:lnTo>
                  <a:pt x="9525" y="2681878"/>
                </a:lnTo>
                <a:lnTo>
                  <a:pt x="9525" y="2694032"/>
                </a:lnTo>
                <a:lnTo>
                  <a:pt x="9060" y="2695155"/>
                </a:lnTo>
                <a:lnTo>
                  <a:pt x="7200" y="2697013"/>
                </a:lnTo>
                <a:lnTo>
                  <a:pt x="6077" y="2697480"/>
                </a:lnTo>
                <a:close/>
              </a:path>
              <a:path w="9525" h="4697730">
                <a:moveTo>
                  <a:pt x="6077" y="2640330"/>
                </a:moveTo>
                <a:lnTo>
                  <a:pt x="3447" y="2640330"/>
                </a:lnTo>
                <a:lnTo>
                  <a:pt x="2324" y="2639863"/>
                </a:lnTo>
                <a:lnTo>
                  <a:pt x="464" y="2638005"/>
                </a:lnTo>
                <a:lnTo>
                  <a:pt x="0" y="2636882"/>
                </a:lnTo>
                <a:lnTo>
                  <a:pt x="0" y="2624728"/>
                </a:lnTo>
                <a:lnTo>
                  <a:pt x="464" y="2623604"/>
                </a:lnTo>
                <a:lnTo>
                  <a:pt x="2324" y="2621746"/>
                </a:lnTo>
                <a:lnTo>
                  <a:pt x="3447" y="2621280"/>
                </a:lnTo>
                <a:lnTo>
                  <a:pt x="6077" y="2621280"/>
                </a:lnTo>
                <a:lnTo>
                  <a:pt x="7200" y="2621746"/>
                </a:lnTo>
                <a:lnTo>
                  <a:pt x="9060" y="2623604"/>
                </a:lnTo>
                <a:lnTo>
                  <a:pt x="9525" y="2624728"/>
                </a:lnTo>
                <a:lnTo>
                  <a:pt x="9525" y="2636882"/>
                </a:lnTo>
                <a:lnTo>
                  <a:pt x="9060" y="2638005"/>
                </a:lnTo>
                <a:lnTo>
                  <a:pt x="7200" y="2639863"/>
                </a:lnTo>
                <a:lnTo>
                  <a:pt x="6077" y="2640330"/>
                </a:lnTo>
                <a:close/>
              </a:path>
              <a:path w="9525" h="4697730">
                <a:moveTo>
                  <a:pt x="6077" y="2583180"/>
                </a:moveTo>
                <a:lnTo>
                  <a:pt x="3447" y="2583180"/>
                </a:lnTo>
                <a:lnTo>
                  <a:pt x="2324" y="2582713"/>
                </a:lnTo>
                <a:lnTo>
                  <a:pt x="464" y="2580855"/>
                </a:lnTo>
                <a:lnTo>
                  <a:pt x="0" y="2579732"/>
                </a:lnTo>
                <a:lnTo>
                  <a:pt x="0" y="2567578"/>
                </a:lnTo>
                <a:lnTo>
                  <a:pt x="464" y="2566454"/>
                </a:lnTo>
                <a:lnTo>
                  <a:pt x="2324" y="2564596"/>
                </a:lnTo>
                <a:lnTo>
                  <a:pt x="3447" y="2564130"/>
                </a:lnTo>
                <a:lnTo>
                  <a:pt x="6077" y="2564130"/>
                </a:lnTo>
                <a:lnTo>
                  <a:pt x="7200" y="2564596"/>
                </a:lnTo>
                <a:lnTo>
                  <a:pt x="9060" y="2566454"/>
                </a:lnTo>
                <a:lnTo>
                  <a:pt x="9525" y="2567578"/>
                </a:lnTo>
                <a:lnTo>
                  <a:pt x="9525" y="2579732"/>
                </a:lnTo>
                <a:lnTo>
                  <a:pt x="9060" y="2580855"/>
                </a:lnTo>
                <a:lnTo>
                  <a:pt x="7200" y="2582713"/>
                </a:lnTo>
                <a:lnTo>
                  <a:pt x="6077" y="2583180"/>
                </a:lnTo>
                <a:close/>
              </a:path>
              <a:path w="9525" h="4697730">
                <a:moveTo>
                  <a:pt x="6077" y="2526030"/>
                </a:moveTo>
                <a:lnTo>
                  <a:pt x="3447" y="2526030"/>
                </a:lnTo>
                <a:lnTo>
                  <a:pt x="2324" y="2525563"/>
                </a:lnTo>
                <a:lnTo>
                  <a:pt x="464" y="2523705"/>
                </a:lnTo>
                <a:lnTo>
                  <a:pt x="0" y="2522582"/>
                </a:lnTo>
                <a:lnTo>
                  <a:pt x="0" y="2510428"/>
                </a:lnTo>
                <a:lnTo>
                  <a:pt x="464" y="2509304"/>
                </a:lnTo>
                <a:lnTo>
                  <a:pt x="2324" y="2507446"/>
                </a:lnTo>
                <a:lnTo>
                  <a:pt x="3447" y="2506980"/>
                </a:lnTo>
                <a:lnTo>
                  <a:pt x="6077" y="2506980"/>
                </a:lnTo>
                <a:lnTo>
                  <a:pt x="7200" y="2507446"/>
                </a:lnTo>
                <a:lnTo>
                  <a:pt x="9060" y="2509304"/>
                </a:lnTo>
                <a:lnTo>
                  <a:pt x="9525" y="2510428"/>
                </a:lnTo>
                <a:lnTo>
                  <a:pt x="9525" y="2522582"/>
                </a:lnTo>
                <a:lnTo>
                  <a:pt x="9060" y="2523705"/>
                </a:lnTo>
                <a:lnTo>
                  <a:pt x="7200" y="2525563"/>
                </a:lnTo>
                <a:lnTo>
                  <a:pt x="6077" y="2526030"/>
                </a:lnTo>
                <a:close/>
              </a:path>
              <a:path w="9525" h="4697730">
                <a:moveTo>
                  <a:pt x="6077" y="2468880"/>
                </a:moveTo>
                <a:lnTo>
                  <a:pt x="3447" y="2468880"/>
                </a:lnTo>
                <a:lnTo>
                  <a:pt x="2324" y="2468413"/>
                </a:lnTo>
                <a:lnTo>
                  <a:pt x="464" y="2466555"/>
                </a:lnTo>
                <a:lnTo>
                  <a:pt x="0" y="2465432"/>
                </a:lnTo>
                <a:lnTo>
                  <a:pt x="0" y="2453278"/>
                </a:lnTo>
                <a:lnTo>
                  <a:pt x="464" y="2452154"/>
                </a:lnTo>
                <a:lnTo>
                  <a:pt x="2324" y="2450296"/>
                </a:lnTo>
                <a:lnTo>
                  <a:pt x="3447" y="2449830"/>
                </a:lnTo>
                <a:lnTo>
                  <a:pt x="6077" y="2449830"/>
                </a:lnTo>
                <a:lnTo>
                  <a:pt x="7200" y="2450296"/>
                </a:lnTo>
                <a:lnTo>
                  <a:pt x="9060" y="2452154"/>
                </a:lnTo>
                <a:lnTo>
                  <a:pt x="9525" y="2453278"/>
                </a:lnTo>
                <a:lnTo>
                  <a:pt x="9525" y="2465432"/>
                </a:lnTo>
                <a:lnTo>
                  <a:pt x="9060" y="2466555"/>
                </a:lnTo>
                <a:lnTo>
                  <a:pt x="7200" y="2468413"/>
                </a:lnTo>
                <a:lnTo>
                  <a:pt x="6077" y="2468880"/>
                </a:lnTo>
                <a:close/>
              </a:path>
              <a:path w="9525" h="4697730">
                <a:moveTo>
                  <a:pt x="6077" y="2411730"/>
                </a:moveTo>
                <a:lnTo>
                  <a:pt x="3447" y="2411730"/>
                </a:lnTo>
                <a:lnTo>
                  <a:pt x="2324" y="2411263"/>
                </a:lnTo>
                <a:lnTo>
                  <a:pt x="464" y="2409405"/>
                </a:lnTo>
                <a:lnTo>
                  <a:pt x="0" y="2408282"/>
                </a:lnTo>
                <a:lnTo>
                  <a:pt x="0" y="2396128"/>
                </a:lnTo>
                <a:lnTo>
                  <a:pt x="464" y="2395004"/>
                </a:lnTo>
                <a:lnTo>
                  <a:pt x="2324" y="2393146"/>
                </a:lnTo>
                <a:lnTo>
                  <a:pt x="3447" y="2392680"/>
                </a:lnTo>
                <a:lnTo>
                  <a:pt x="6077" y="2392680"/>
                </a:lnTo>
                <a:lnTo>
                  <a:pt x="7200" y="2393146"/>
                </a:lnTo>
                <a:lnTo>
                  <a:pt x="9060" y="2395004"/>
                </a:lnTo>
                <a:lnTo>
                  <a:pt x="9525" y="2396128"/>
                </a:lnTo>
                <a:lnTo>
                  <a:pt x="9525" y="2408282"/>
                </a:lnTo>
                <a:lnTo>
                  <a:pt x="9060" y="2409405"/>
                </a:lnTo>
                <a:lnTo>
                  <a:pt x="7200" y="2411263"/>
                </a:lnTo>
                <a:lnTo>
                  <a:pt x="6077" y="2411730"/>
                </a:lnTo>
                <a:close/>
              </a:path>
              <a:path w="9525" h="4697730">
                <a:moveTo>
                  <a:pt x="6077" y="2354580"/>
                </a:moveTo>
                <a:lnTo>
                  <a:pt x="3447" y="2354580"/>
                </a:lnTo>
                <a:lnTo>
                  <a:pt x="2324" y="2354113"/>
                </a:lnTo>
                <a:lnTo>
                  <a:pt x="464" y="2352255"/>
                </a:lnTo>
                <a:lnTo>
                  <a:pt x="0" y="2351132"/>
                </a:lnTo>
                <a:lnTo>
                  <a:pt x="0" y="2338978"/>
                </a:lnTo>
                <a:lnTo>
                  <a:pt x="464" y="2337854"/>
                </a:lnTo>
                <a:lnTo>
                  <a:pt x="2324" y="2335996"/>
                </a:lnTo>
                <a:lnTo>
                  <a:pt x="3447" y="2335530"/>
                </a:lnTo>
                <a:lnTo>
                  <a:pt x="6077" y="2335530"/>
                </a:lnTo>
                <a:lnTo>
                  <a:pt x="7200" y="2335996"/>
                </a:lnTo>
                <a:lnTo>
                  <a:pt x="9060" y="2337854"/>
                </a:lnTo>
                <a:lnTo>
                  <a:pt x="9525" y="2338978"/>
                </a:lnTo>
                <a:lnTo>
                  <a:pt x="9525" y="2351132"/>
                </a:lnTo>
                <a:lnTo>
                  <a:pt x="9060" y="2352255"/>
                </a:lnTo>
                <a:lnTo>
                  <a:pt x="7200" y="2354113"/>
                </a:lnTo>
                <a:lnTo>
                  <a:pt x="6077" y="2354580"/>
                </a:lnTo>
                <a:close/>
              </a:path>
              <a:path w="9525" h="4697730">
                <a:moveTo>
                  <a:pt x="6077" y="2297430"/>
                </a:moveTo>
                <a:lnTo>
                  <a:pt x="3447" y="2297430"/>
                </a:lnTo>
                <a:lnTo>
                  <a:pt x="2324" y="2296963"/>
                </a:lnTo>
                <a:lnTo>
                  <a:pt x="464" y="2295105"/>
                </a:lnTo>
                <a:lnTo>
                  <a:pt x="0" y="2293982"/>
                </a:lnTo>
                <a:lnTo>
                  <a:pt x="0" y="2281828"/>
                </a:lnTo>
                <a:lnTo>
                  <a:pt x="464" y="2280704"/>
                </a:lnTo>
                <a:lnTo>
                  <a:pt x="2324" y="2278846"/>
                </a:lnTo>
                <a:lnTo>
                  <a:pt x="3447" y="2278380"/>
                </a:lnTo>
                <a:lnTo>
                  <a:pt x="6077" y="2278380"/>
                </a:lnTo>
                <a:lnTo>
                  <a:pt x="7200" y="2278846"/>
                </a:lnTo>
                <a:lnTo>
                  <a:pt x="9060" y="2280704"/>
                </a:lnTo>
                <a:lnTo>
                  <a:pt x="9525" y="2281828"/>
                </a:lnTo>
                <a:lnTo>
                  <a:pt x="9525" y="2293982"/>
                </a:lnTo>
                <a:lnTo>
                  <a:pt x="9060" y="2295105"/>
                </a:lnTo>
                <a:lnTo>
                  <a:pt x="7200" y="2296963"/>
                </a:lnTo>
                <a:lnTo>
                  <a:pt x="6077" y="2297430"/>
                </a:lnTo>
                <a:close/>
              </a:path>
              <a:path w="9525" h="4697730">
                <a:moveTo>
                  <a:pt x="6077" y="2240280"/>
                </a:moveTo>
                <a:lnTo>
                  <a:pt x="3447" y="2240280"/>
                </a:lnTo>
                <a:lnTo>
                  <a:pt x="2324" y="2239813"/>
                </a:lnTo>
                <a:lnTo>
                  <a:pt x="464" y="2237955"/>
                </a:lnTo>
                <a:lnTo>
                  <a:pt x="0" y="2236832"/>
                </a:lnTo>
                <a:lnTo>
                  <a:pt x="0" y="2224678"/>
                </a:lnTo>
                <a:lnTo>
                  <a:pt x="464" y="2223554"/>
                </a:lnTo>
                <a:lnTo>
                  <a:pt x="2324" y="2221696"/>
                </a:lnTo>
                <a:lnTo>
                  <a:pt x="3447" y="2221230"/>
                </a:lnTo>
                <a:lnTo>
                  <a:pt x="6077" y="2221230"/>
                </a:lnTo>
                <a:lnTo>
                  <a:pt x="7200" y="2221696"/>
                </a:lnTo>
                <a:lnTo>
                  <a:pt x="9060" y="2223554"/>
                </a:lnTo>
                <a:lnTo>
                  <a:pt x="9525" y="2224678"/>
                </a:lnTo>
                <a:lnTo>
                  <a:pt x="9525" y="2236832"/>
                </a:lnTo>
                <a:lnTo>
                  <a:pt x="9060" y="2237955"/>
                </a:lnTo>
                <a:lnTo>
                  <a:pt x="7200" y="2239813"/>
                </a:lnTo>
                <a:lnTo>
                  <a:pt x="6077" y="2240280"/>
                </a:lnTo>
                <a:close/>
              </a:path>
              <a:path w="9525" h="4697730">
                <a:moveTo>
                  <a:pt x="6077" y="2183130"/>
                </a:moveTo>
                <a:lnTo>
                  <a:pt x="3447" y="2183130"/>
                </a:lnTo>
                <a:lnTo>
                  <a:pt x="2324" y="2182663"/>
                </a:lnTo>
                <a:lnTo>
                  <a:pt x="464" y="2180805"/>
                </a:lnTo>
                <a:lnTo>
                  <a:pt x="0" y="2179682"/>
                </a:lnTo>
                <a:lnTo>
                  <a:pt x="0" y="2167528"/>
                </a:lnTo>
                <a:lnTo>
                  <a:pt x="464" y="2166404"/>
                </a:lnTo>
                <a:lnTo>
                  <a:pt x="2324" y="2164546"/>
                </a:lnTo>
                <a:lnTo>
                  <a:pt x="3447" y="2164080"/>
                </a:lnTo>
                <a:lnTo>
                  <a:pt x="6077" y="2164080"/>
                </a:lnTo>
                <a:lnTo>
                  <a:pt x="7200" y="2164546"/>
                </a:lnTo>
                <a:lnTo>
                  <a:pt x="9060" y="2166404"/>
                </a:lnTo>
                <a:lnTo>
                  <a:pt x="9525" y="2167528"/>
                </a:lnTo>
                <a:lnTo>
                  <a:pt x="9525" y="2179682"/>
                </a:lnTo>
                <a:lnTo>
                  <a:pt x="9060" y="2180805"/>
                </a:lnTo>
                <a:lnTo>
                  <a:pt x="7200" y="2182663"/>
                </a:lnTo>
                <a:lnTo>
                  <a:pt x="6077" y="2183130"/>
                </a:lnTo>
                <a:close/>
              </a:path>
              <a:path w="9525" h="4697730">
                <a:moveTo>
                  <a:pt x="6077" y="2125980"/>
                </a:moveTo>
                <a:lnTo>
                  <a:pt x="3447" y="2125980"/>
                </a:lnTo>
                <a:lnTo>
                  <a:pt x="2324" y="2125513"/>
                </a:lnTo>
                <a:lnTo>
                  <a:pt x="464" y="2123655"/>
                </a:lnTo>
                <a:lnTo>
                  <a:pt x="0" y="2122532"/>
                </a:lnTo>
                <a:lnTo>
                  <a:pt x="0" y="2110378"/>
                </a:lnTo>
                <a:lnTo>
                  <a:pt x="464" y="2109254"/>
                </a:lnTo>
                <a:lnTo>
                  <a:pt x="2324" y="2107396"/>
                </a:lnTo>
                <a:lnTo>
                  <a:pt x="3447" y="2106930"/>
                </a:lnTo>
                <a:lnTo>
                  <a:pt x="6077" y="2106930"/>
                </a:lnTo>
                <a:lnTo>
                  <a:pt x="7200" y="2107396"/>
                </a:lnTo>
                <a:lnTo>
                  <a:pt x="9060" y="2109254"/>
                </a:lnTo>
                <a:lnTo>
                  <a:pt x="9525" y="2110378"/>
                </a:lnTo>
                <a:lnTo>
                  <a:pt x="9525" y="2122532"/>
                </a:lnTo>
                <a:lnTo>
                  <a:pt x="9060" y="2123655"/>
                </a:lnTo>
                <a:lnTo>
                  <a:pt x="7200" y="2125513"/>
                </a:lnTo>
                <a:lnTo>
                  <a:pt x="6077" y="2125980"/>
                </a:lnTo>
                <a:close/>
              </a:path>
              <a:path w="9525" h="4697730">
                <a:moveTo>
                  <a:pt x="6077" y="2068830"/>
                </a:moveTo>
                <a:lnTo>
                  <a:pt x="3447" y="2068830"/>
                </a:lnTo>
                <a:lnTo>
                  <a:pt x="2324" y="2068363"/>
                </a:lnTo>
                <a:lnTo>
                  <a:pt x="464" y="2066505"/>
                </a:lnTo>
                <a:lnTo>
                  <a:pt x="0" y="2065382"/>
                </a:lnTo>
                <a:lnTo>
                  <a:pt x="0" y="2053228"/>
                </a:lnTo>
                <a:lnTo>
                  <a:pt x="464" y="2052104"/>
                </a:lnTo>
                <a:lnTo>
                  <a:pt x="2324" y="2050246"/>
                </a:lnTo>
                <a:lnTo>
                  <a:pt x="3447" y="2049780"/>
                </a:lnTo>
                <a:lnTo>
                  <a:pt x="6077" y="2049780"/>
                </a:lnTo>
                <a:lnTo>
                  <a:pt x="7200" y="2050246"/>
                </a:lnTo>
                <a:lnTo>
                  <a:pt x="9060" y="2052104"/>
                </a:lnTo>
                <a:lnTo>
                  <a:pt x="9525" y="2053228"/>
                </a:lnTo>
                <a:lnTo>
                  <a:pt x="9525" y="2065382"/>
                </a:lnTo>
                <a:lnTo>
                  <a:pt x="9060" y="2066505"/>
                </a:lnTo>
                <a:lnTo>
                  <a:pt x="7200" y="2068363"/>
                </a:lnTo>
                <a:lnTo>
                  <a:pt x="6077" y="2068830"/>
                </a:lnTo>
                <a:close/>
              </a:path>
              <a:path w="9525" h="4697730">
                <a:moveTo>
                  <a:pt x="6077" y="2011680"/>
                </a:moveTo>
                <a:lnTo>
                  <a:pt x="3447" y="2011680"/>
                </a:lnTo>
                <a:lnTo>
                  <a:pt x="2324" y="2011213"/>
                </a:lnTo>
                <a:lnTo>
                  <a:pt x="464" y="2009355"/>
                </a:lnTo>
                <a:lnTo>
                  <a:pt x="0" y="2008232"/>
                </a:lnTo>
                <a:lnTo>
                  <a:pt x="0" y="1996078"/>
                </a:lnTo>
                <a:lnTo>
                  <a:pt x="464" y="1994954"/>
                </a:lnTo>
                <a:lnTo>
                  <a:pt x="2324" y="1993096"/>
                </a:lnTo>
                <a:lnTo>
                  <a:pt x="3447" y="1992630"/>
                </a:lnTo>
                <a:lnTo>
                  <a:pt x="6077" y="1992630"/>
                </a:lnTo>
                <a:lnTo>
                  <a:pt x="7200" y="1993096"/>
                </a:lnTo>
                <a:lnTo>
                  <a:pt x="9060" y="1994954"/>
                </a:lnTo>
                <a:lnTo>
                  <a:pt x="9525" y="1996078"/>
                </a:lnTo>
                <a:lnTo>
                  <a:pt x="9525" y="2008232"/>
                </a:lnTo>
                <a:lnTo>
                  <a:pt x="9060" y="2009355"/>
                </a:lnTo>
                <a:lnTo>
                  <a:pt x="7200" y="2011213"/>
                </a:lnTo>
                <a:lnTo>
                  <a:pt x="6077" y="2011680"/>
                </a:lnTo>
                <a:close/>
              </a:path>
              <a:path w="9525" h="4697730">
                <a:moveTo>
                  <a:pt x="6077" y="1954530"/>
                </a:moveTo>
                <a:lnTo>
                  <a:pt x="3447" y="1954530"/>
                </a:lnTo>
                <a:lnTo>
                  <a:pt x="2324" y="1954063"/>
                </a:lnTo>
                <a:lnTo>
                  <a:pt x="464" y="1952205"/>
                </a:lnTo>
                <a:lnTo>
                  <a:pt x="0" y="1951082"/>
                </a:lnTo>
                <a:lnTo>
                  <a:pt x="0" y="1938928"/>
                </a:lnTo>
                <a:lnTo>
                  <a:pt x="464" y="1937804"/>
                </a:lnTo>
                <a:lnTo>
                  <a:pt x="2324" y="1935946"/>
                </a:lnTo>
                <a:lnTo>
                  <a:pt x="3447" y="1935480"/>
                </a:lnTo>
                <a:lnTo>
                  <a:pt x="6077" y="1935480"/>
                </a:lnTo>
                <a:lnTo>
                  <a:pt x="7200" y="1935946"/>
                </a:lnTo>
                <a:lnTo>
                  <a:pt x="9060" y="1937804"/>
                </a:lnTo>
                <a:lnTo>
                  <a:pt x="9525" y="1938928"/>
                </a:lnTo>
                <a:lnTo>
                  <a:pt x="9525" y="1951082"/>
                </a:lnTo>
                <a:lnTo>
                  <a:pt x="9060" y="1952205"/>
                </a:lnTo>
                <a:lnTo>
                  <a:pt x="7200" y="1954063"/>
                </a:lnTo>
                <a:lnTo>
                  <a:pt x="6077" y="1954530"/>
                </a:lnTo>
                <a:close/>
              </a:path>
              <a:path w="9525" h="4697730">
                <a:moveTo>
                  <a:pt x="6077" y="1897380"/>
                </a:moveTo>
                <a:lnTo>
                  <a:pt x="3447" y="1897380"/>
                </a:lnTo>
                <a:lnTo>
                  <a:pt x="2324" y="1896913"/>
                </a:lnTo>
                <a:lnTo>
                  <a:pt x="464" y="1895055"/>
                </a:lnTo>
                <a:lnTo>
                  <a:pt x="0" y="1893932"/>
                </a:lnTo>
                <a:lnTo>
                  <a:pt x="0" y="1881778"/>
                </a:lnTo>
                <a:lnTo>
                  <a:pt x="464" y="1880654"/>
                </a:lnTo>
                <a:lnTo>
                  <a:pt x="2324" y="1878796"/>
                </a:lnTo>
                <a:lnTo>
                  <a:pt x="3447" y="1878330"/>
                </a:lnTo>
                <a:lnTo>
                  <a:pt x="6077" y="1878330"/>
                </a:lnTo>
                <a:lnTo>
                  <a:pt x="7200" y="1878796"/>
                </a:lnTo>
                <a:lnTo>
                  <a:pt x="9060" y="1880654"/>
                </a:lnTo>
                <a:lnTo>
                  <a:pt x="9525" y="1881778"/>
                </a:lnTo>
                <a:lnTo>
                  <a:pt x="9525" y="1893932"/>
                </a:lnTo>
                <a:lnTo>
                  <a:pt x="9060" y="1895055"/>
                </a:lnTo>
                <a:lnTo>
                  <a:pt x="7200" y="1896913"/>
                </a:lnTo>
                <a:lnTo>
                  <a:pt x="6077" y="1897380"/>
                </a:lnTo>
                <a:close/>
              </a:path>
              <a:path w="9525" h="4697730">
                <a:moveTo>
                  <a:pt x="6077" y="1840230"/>
                </a:moveTo>
                <a:lnTo>
                  <a:pt x="3447" y="1840230"/>
                </a:lnTo>
                <a:lnTo>
                  <a:pt x="2324" y="1839763"/>
                </a:lnTo>
                <a:lnTo>
                  <a:pt x="464" y="1837905"/>
                </a:lnTo>
                <a:lnTo>
                  <a:pt x="0" y="1836782"/>
                </a:lnTo>
                <a:lnTo>
                  <a:pt x="0" y="1824628"/>
                </a:lnTo>
                <a:lnTo>
                  <a:pt x="464" y="1823504"/>
                </a:lnTo>
                <a:lnTo>
                  <a:pt x="2324" y="1821646"/>
                </a:lnTo>
                <a:lnTo>
                  <a:pt x="3447" y="1821180"/>
                </a:lnTo>
                <a:lnTo>
                  <a:pt x="6077" y="1821180"/>
                </a:lnTo>
                <a:lnTo>
                  <a:pt x="7200" y="1821646"/>
                </a:lnTo>
                <a:lnTo>
                  <a:pt x="9060" y="1823504"/>
                </a:lnTo>
                <a:lnTo>
                  <a:pt x="9525" y="1824628"/>
                </a:lnTo>
                <a:lnTo>
                  <a:pt x="9525" y="1836782"/>
                </a:lnTo>
                <a:lnTo>
                  <a:pt x="9060" y="1837905"/>
                </a:lnTo>
                <a:lnTo>
                  <a:pt x="7200" y="1839763"/>
                </a:lnTo>
                <a:lnTo>
                  <a:pt x="6077" y="1840230"/>
                </a:lnTo>
                <a:close/>
              </a:path>
              <a:path w="9525" h="4697730">
                <a:moveTo>
                  <a:pt x="6077" y="1783080"/>
                </a:moveTo>
                <a:lnTo>
                  <a:pt x="3447" y="1783080"/>
                </a:lnTo>
                <a:lnTo>
                  <a:pt x="2324" y="1782613"/>
                </a:lnTo>
                <a:lnTo>
                  <a:pt x="464" y="1780755"/>
                </a:lnTo>
                <a:lnTo>
                  <a:pt x="0" y="1779632"/>
                </a:lnTo>
                <a:lnTo>
                  <a:pt x="0" y="1767478"/>
                </a:lnTo>
                <a:lnTo>
                  <a:pt x="464" y="1766354"/>
                </a:lnTo>
                <a:lnTo>
                  <a:pt x="2324" y="1764496"/>
                </a:lnTo>
                <a:lnTo>
                  <a:pt x="3447" y="1764030"/>
                </a:lnTo>
                <a:lnTo>
                  <a:pt x="6077" y="1764030"/>
                </a:lnTo>
                <a:lnTo>
                  <a:pt x="7200" y="1764496"/>
                </a:lnTo>
                <a:lnTo>
                  <a:pt x="9060" y="1766354"/>
                </a:lnTo>
                <a:lnTo>
                  <a:pt x="9525" y="1767478"/>
                </a:lnTo>
                <a:lnTo>
                  <a:pt x="9525" y="1779632"/>
                </a:lnTo>
                <a:lnTo>
                  <a:pt x="9060" y="1780755"/>
                </a:lnTo>
                <a:lnTo>
                  <a:pt x="7200" y="1782613"/>
                </a:lnTo>
                <a:lnTo>
                  <a:pt x="6077" y="1783080"/>
                </a:lnTo>
                <a:close/>
              </a:path>
              <a:path w="9525" h="4697730">
                <a:moveTo>
                  <a:pt x="6077" y="1725930"/>
                </a:moveTo>
                <a:lnTo>
                  <a:pt x="3447" y="1725930"/>
                </a:lnTo>
                <a:lnTo>
                  <a:pt x="2324" y="1725463"/>
                </a:lnTo>
                <a:lnTo>
                  <a:pt x="464" y="1723605"/>
                </a:lnTo>
                <a:lnTo>
                  <a:pt x="0" y="1722482"/>
                </a:lnTo>
                <a:lnTo>
                  <a:pt x="0" y="1710328"/>
                </a:lnTo>
                <a:lnTo>
                  <a:pt x="464" y="1709204"/>
                </a:lnTo>
                <a:lnTo>
                  <a:pt x="2324" y="1707346"/>
                </a:lnTo>
                <a:lnTo>
                  <a:pt x="3447" y="1706880"/>
                </a:lnTo>
                <a:lnTo>
                  <a:pt x="6077" y="1706880"/>
                </a:lnTo>
                <a:lnTo>
                  <a:pt x="7200" y="1707346"/>
                </a:lnTo>
                <a:lnTo>
                  <a:pt x="9060" y="1709204"/>
                </a:lnTo>
                <a:lnTo>
                  <a:pt x="9525" y="1710328"/>
                </a:lnTo>
                <a:lnTo>
                  <a:pt x="9525" y="1722482"/>
                </a:lnTo>
                <a:lnTo>
                  <a:pt x="9060" y="1723605"/>
                </a:lnTo>
                <a:lnTo>
                  <a:pt x="7200" y="1725463"/>
                </a:lnTo>
                <a:lnTo>
                  <a:pt x="6077" y="1725930"/>
                </a:lnTo>
                <a:close/>
              </a:path>
              <a:path w="9525" h="4697730">
                <a:moveTo>
                  <a:pt x="6077" y="1668780"/>
                </a:moveTo>
                <a:lnTo>
                  <a:pt x="3447" y="1668780"/>
                </a:lnTo>
                <a:lnTo>
                  <a:pt x="2324" y="1668313"/>
                </a:lnTo>
                <a:lnTo>
                  <a:pt x="464" y="1666455"/>
                </a:lnTo>
                <a:lnTo>
                  <a:pt x="0" y="1665331"/>
                </a:lnTo>
                <a:lnTo>
                  <a:pt x="0" y="1653178"/>
                </a:lnTo>
                <a:lnTo>
                  <a:pt x="464" y="1652054"/>
                </a:lnTo>
                <a:lnTo>
                  <a:pt x="2324" y="1650196"/>
                </a:lnTo>
                <a:lnTo>
                  <a:pt x="3447" y="1649730"/>
                </a:lnTo>
                <a:lnTo>
                  <a:pt x="6077" y="1649730"/>
                </a:lnTo>
                <a:lnTo>
                  <a:pt x="7200" y="1650196"/>
                </a:lnTo>
                <a:lnTo>
                  <a:pt x="9060" y="1652054"/>
                </a:lnTo>
                <a:lnTo>
                  <a:pt x="9525" y="1653178"/>
                </a:lnTo>
                <a:lnTo>
                  <a:pt x="9525" y="1665331"/>
                </a:lnTo>
                <a:lnTo>
                  <a:pt x="9060" y="1666455"/>
                </a:lnTo>
                <a:lnTo>
                  <a:pt x="7200" y="1668313"/>
                </a:lnTo>
                <a:lnTo>
                  <a:pt x="6077" y="1668780"/>
                </a:lnTo>
                <a:close/>
              </a:path>
              <a:path w="9525" h="4697730">
                <a:moveTo>
                  <a:pt x="6077" y="1611630"/>
                </a:moveTo>
                <a:lnTo>
                  <a:pt x="3447" y="1611630"/>
                </a:lnTo>
                <a:lnTo>
                  <a:pt x="2324" y="1611163"/>
                </a:lnTo>
                <a:lnTo>
                  <a:pt x="464" y="1609305"/>
                </a:lnTo>
                <a:lnTo>
                  <a:pt x="0" y="1608181"/>
                </a:lnTo>
                <a:lnTo>
                  <a:pt x="0" y="1596028"/>
                </a:lnTo>
                <a:lnTo>
                  <a:pt x="464" y="1594904"/>
                </a:lnTo>
                <a:lnTo>
                  <a:pt x="2324" y="1593046"/>
                </a:lnTo>
                <a:lnTo>
                  <a:pt x="3447" y="1592580"/>
                </a:lnTo>
                <a:lnTo>
                  <a:pt x="6077" y="1592580"/>
                </a:lnTo>
                <a:lnTo>
                  <a:pt x="7200" y="1593046"/>
                </a:lnTo>
                <a:lnTo>
                  <a:pt x="9060" y="1594904"/>
                </a:lnTo>
                <a:lnTo>
                  <a:pt x="9525" y="1596028"/>
                </a:lnTo>
                <a:lnTo>
                  <a:pt x="9525" y="1608181"/>
                </a:lnTo>
                <a:lnTo>
                  <a:pt x="9060" y="1609305"/>
                </a:lnTo>
                <a:lnTo>
                  <a:pt x="7200" y="1611163"/>
                </a:lnTo>
                <a:lnTo>
                  <a:pt x="6077" y="1611630"/>
                </a:lnTo>
                <a:close/>
              </a:path>
              <a:path w="9525" h="4697730">
                <a:moveTo>
                  <a:pt x="6077" y="1554480"/>
                </a:moveTo>
                <a:lnTo>
                  <a:pt x="3447" y="1554480"/>
                </a:lnTo>
                <a:lnTo>
                  <a:pt x="2324" y="1554013"/>
                </a:lnTo>
                <a:lnTo>
                  <a:pt x="464" y="1552155"/>
                </a:lnTo>
                <a:lnTo>
                  <a:pt x="0" y="1551031"/>
                </a:lnTo>
                <a:lnTo>
                  <a:pt x="0" y="1538878"/>
                </a:lnTo>
                <a:lnTo>
                  <a:pt x="464" y="1537754"/>
                </a:lnTo>
                <a:lnTo>
                  <a:pt x="2324" y="1535896"/>
                </a:lnTo>
                <a:lnTo>
                  <a:pt x="3447" y="1535430"/>
                </a:lnTo>
                <a:lnTo>
                  <a:pt x="6077" y="1535430"/>
                </a:lnTo>
                <a:lnTo>
                  <a:pt x="7200" y="1535896"/>
                </a:lnTo>
                <a:lnTo>
                  <a:pt x="9060" y="1537754"/>
                </a:lnTo>
                <a:lnTo>
                  <a:pt x="9525" y="1538878"/>
                </a:lnTo>
                <a:lnTo>
                  <a:pt x="9525" y="1551031"/>
                </a:lnTo>
                <a:lnTo>
                  <a:pt x="9060" y="1552155"/>
                </a:lnTo>
                <a:lnTo>
                  <a:pt x="7200" y="1554013"/>
                </a:lnTo>
                <a:lnTo>
                  <a:pt x="6077" y="1554480"/>
                </a:lnTo>
                <a:close/>
              </a:path>
              <a:path w="9525" h="4697730">
                <a:moveTo>
                  <a:pt x="6077" y="1497330"/>
                </a:moveTo>
                <a:lnTo>
                  <a:pt x="3447" y="1497330"/>
                </a:lnTo>
                <a:lnTo>
                  <a:pt x="2324" y="1496863"/>
                </a:lnTo>
                <a:lnTo>
                  <a:pt x="464" y="1495005"/>
                </a:lnTo>
                <a:lnTo>
                  <a:pt x="0" y="1493881"/>
                </a:lnTo>
                <a:lnTo>
                  <a:pt x="0" y="1481728"/>
                </a:lnTo>
                <a:lnTo>
                  <a:pt x="464" y="1480604"/>
                </a:lnTo>
                <a:lnTo>
                  <a:pt x="2324" y="1478746"/>
                </a:lnTo>
                <a:lnTo>
                  <a:pt x="3447" y="1478280"/>
                </a:lnTo>
                <a:lnTo>
                  <a:pt x="6077" y="1478280"/>
                </a:lnTo>
                <a:lnTo>
                  <a:pt x="7200" y="1478746"/>
                </a:lnTo>
                <a:lnTo>
                  <a:pt x="9060" y="1480604"/>
                </a:lnTo>
                <a:lnTo>
                  <a:pt x="9525" y="1481728"/>
                </a:lnTo>
                <a:lnTo>
                  <a:pt x="9525" y="1493881"/>
                </a:lnTo>
                <a:lnTo>
                  <a:pt x="9060" y="1495005"/>
                </a:lnTo>
                <a:lnTo>
                  <a:pt x="7200" y="1496863"/>
                </a:lnTo>
                <a:lnTo>
                  <a:pt x="6077" y="1497330"/>
                </a:lnTo>
                <a:close/>
              </a:path>
              <a:path w="9525" h="4697730">
                <a:moveTo>
                  <a:pt x="6077" y="1440180"/>
                </a:moveTo>
                <a:lnTo>
                  <a:pt x="3447" y="1440180"/>
                </a:lnTo>
                <a:lnTo>
                  <a:pt x="2324" y="1439713"/>
                </a:lnTo>
                <a:lnTo>
                  <a:pt x="464" y="1437855"/>
                </a:lnTo>
                <a:lnTo>
                  <a:pt x="0" y="1436731"/>
                </a:lnTo>
                <a:lnTo>
                  <a:pt x="0" y="1424578"/>
                </a:lnTo>
                <a:lnTo>
                  <a:pt x="464" y="1423454"/>
                </a:lnTo>
                <a:lnTo>
                  <a:pt x="2324" y="1421596"/>
                </a:lnTo>
                <a:lnTo>
                  <a:pt x="3447" y="1421130"/>
                </a:lnTo>
                <a:lnTo>
                  <a:pt x="6077" y="1421130"/>
                </a:lnTo>
                <a:lnTo>
                  <a:pt x="7200" y="1421596"/>
                </a:lnTo>
                <a:lnTo>
                  <a:pt x="9060" y="1423454"/>
                </a:lnTo>
                <a:lnTo>
                  <a:pt x="9525" y="1424578"/>
                </a:lnTo>
                <a:lnTo>
                  <a:pt x="9525" y="1436731"/>
                </a:lnTo>
                <a:lnTo>
                  <a:pt x="9060" y="1437855"/>
                </a:lnTo>
                <a:lnTo>
                  <a:pt x="7200" y="1439713"/>
                </a:lnTo>
                <a:lnTo>
                  <a:pt x="6077" y="1440180"/>
                </a:lnTo>
                <a:close/>
              </a:path>
              <a:path w="9525" h="4697730">
                <a:moveTo>
                  <a:pt x="6077" y="1383030"/>
                </a:moveTo>
                <a:lnTo>
                  <a:pt x="3447" y="1383030"/>
                </a:lnTo>
                <a:lnTo>
                  <a:pt x="2324" y="1382563"/>
                </a:lnTo>
                <a:lnTo>
                  <a:pt x="464" y="1380705"/>
                </a:lnTo>
                <a:lnTo>
                  <a:pt x="0" y="1379581"/>
                </a:lnTo>
                <a:lnTo>
                  <a:pt x="0" y="1367428"/>
                </a:lnTo>
                <a:lnTo>
                  <a:pt x="464" y="1366304"/>
                </a:lnTo>
                <a:lnTo>
                  <a:pt x="2324" y="1364446"/>
                </a:lnTo>
                <a:lnTo>
                  <a:pt x="3447" y="1363980"/>
                </a:lnTo>
                <a:lnTo>
                  <a:pt x="6077" y="1363980"/>
                </a:lnTo>
                <a:lnTo>
                  <a:pt x="7200" y="1364446"/>
                </a:lnTo>
                <a:lnTo>
                  <a:pt x="9060" y="1366304"/>
                </a:lnTo>
                <a:lnTo>
                  <a:pt x="9525" y="1367428"/>
                </a:lnTo>
                <a:lnTo>
                  <a:pt x="9525" y="1379581"/>
                </a:lnTo>
                <a:lnTo>
                  <a:pt x="9060" y="1380705"/>
                </a:lnTo>
                <a:lnTo>
                  <a:pt x="7200" y="1382563"/>
                </a:lnTo>
                <a:lnTo>
                  <a:pt x="6077" y="1383030"/>
                </a:lnTo>
                <a:close/>
              </a:path>
              <a:path w="9525" h="4697730">
                <a:moveTo>
                  <a:pt x="6077" y="1325880"/>
                </a:moveTo>
                <a:lnTo>
                  <a:pt x="3447" y="1325880"/>
                </a:lnTo>
                <a:lnTo>
                  <a:pt x="2324" y="1325413"/>
                </a:lnTo>
                <a:lnTo>
                  <a:pt x="464" y="1323555"/>
                </a:lnTo>
                <a:lnTo>
                  <a:pt x="0" y="1322431"/>
                </a:lnTo>
                <a:lnTo>
                  <a:pt x="0" y="1310278"/>
                </a:lnTo>
                <a:lnTo>
                  <a:pt x="464" y="1309154"/>
                </a:lnTo>
                <a:lnTo>
                  <a:pt x="2324" y="1307296"/>
                </a:lnTo>
                <a:lnTo>
                  <a:pt x="3447" y="1306830"/>
                </a:lnTo>
                <a:lnTo>
                  <a:pt x="6077" y="1306830"/>
                </a:lnTo>
                <a:lnTo>
                  <a:pt x="7200" y="1307296"/>
                </a:lnTo>
                <a:lnTo>
                  <a:pt x="9060" y="1309154"/>
                </a:lnTo>
                <a:lnTo>
                  <a:pt x="9525" y="1310278"/>
                </a:lnTo>
                <a:lnTo>
                  <a:pt x="9525" y="1322431"/>
                </a:lnTo>
                <a:lnTo>
                  <a:pt x="9060" y="1323555"/>
                </a:lnTo>
                <a:lnTo>
                  <a:pt x="7200" y="1325413"/>
                </a:lnTo>
                <a:lnTo>
                  <a:pt x="6077" y="1325880"/>
                </a:lnTo>
                <a:close/>
              </a:path>
              <a:path w="9525" h="4697730">
                <a:moveTo>
                  <a:pt x="6077" y="1268730"/>
                </a:moveTo>
                <a:lnTo>
                  <a:pt x="3447" y="1268730"/>
                </a:lnTo>
                <a:lnTo>
                  <a:pt x="2324" y="1268263"/>
                </a:lnTo>
                <a:lnTo>
                  <a:pt x="464" y="1266405"/>
                </a:lnTo>
                <a:lnTo>
                  <a:pt x="0" y="1265281"/>
                </a:lnTo>
                <a:lnTo>
                  <a:pt x="0" y="1253128"/>
                </a:lnTo>
                <a:lnTo>
                  <a:pt x="464" y="1252004"/>
                </a:lnTo>
                <a:lnTo>
                  <a:pt x="2324" y="1250146"/>
                </a:lnTo>
                <a:lnTo>
                  <a:pt x="3447" y="1249680"/>
                </a:lnTo>
                <a:lnTo>
                  <a:pt x="6077" y="1249680"/>
                </a:lnTo>
                <a:lnTo>
                  <a:pt x="7200" y="1250146"/>
                </a:lnTo>
                <a:lnTo>
                  <a:pt x="9060" y="1252004"/>
                </a:lnTo>
                <a:lnTo>
                  <a:pt x="9525" y="1253128"/>
                </a:lnTo>
                <a:lnTo>
                  <a:pt x="9525" y="1265281"/>
                </a:lnTo>
                <a:lnTo>
                  <a:pt x="9060" y="1266405"/>
                </a:lnTo>
                <a:lnTo>
                  <a:pt x="7200" y="1268263"/>
                </a:lnTo>
                <a:lnTo>
                  <a:pt x="6077" y="1268730"/>
                </a:lnTo>
                <a:close/>
              </a:path>
              <a:path w="9525" h="4697730">
                <a:moveTo>
                  <a:pt x="6077" y="1211580"/>
                </a:moveTo>
                <a:lnTo>
                  <a:pt x="3447" y="1211580"/>
                </a:lnTo>
                <a:lnTo>
                  <a:pt x="2324" y="1211113"/>
                </a:lnTo>
                <a:lnTo>
                  <a:pt x="464" y="1209255"/>
                </a:lnTo>
                <a:lnTo>
                  <a:pt x="0" y="1208131"/>
                </a:lnTo>
                <a:lnTo>
                  <a:pt x="0" y="1195978"/>
                </a:lnTo>
                <a:lnTo>
                  <a:pt x="464" y="1194854"/>
                </a:lnTo>
                <a:lnTo>
                  <a:pt x="2324" y="1192996"/>
                </a:lnTo>
                <a:lnTo>
                  <a:pt x="3447" y="1192530"/>
                </a:lnTo>
                <a:lnTo>
                  <a:pt x="6077" y="1192530"/>
                </a:lnTo>
                <a:lnTo>
                  <a:pt x="7200" y="1192996"/>
                </a:lnTo>
                <a:lnTo>
                  <a:pt x="9060" y="1194854"/>
                </a:lnTo>
                <a:lnTo>
                  <a:pt x="9525" y="1195978"/>
                </a:lnTo>
                <a:lnTo>
                  <a:pt x="9525" y="1208131"/>
                </a:lnTo>
                <a:lnTo>
                  <a:pt x="9060" y="1209255"/>
                </a:lnTo>
                <a:lnTo>
                  <a:pt x="7200" y="1211113"/>
                </a:lnTo>
                <a:lnTo>
                  <a:pt x="6077" y="1211580"/>
                </a:lnTo>
                <a:close/>
              </a:path>
              <a:path w="9525" h="4697730">
                <a:moveTo>
                  <a:pt x="6077" y="1154430"/>
                </a:moveTo>
                <a:lnTo>
                  <a:pt x="3447" y="1154430"/>
                </a:lnTo>
                <a:lnTo>
                  <a:pt x="2324" y="1153963"/>
                </a:lnTo>
                <a:lnTo>
                  <a:pt x="464" y="1152105"/>
                </a:lnTo>
                <a:lnTo>
                  <a:pt x="0" y="1150981"/>
                </a:lnTo>
                <a:lnTo>
                  <a:pt x="0" y="1138828"/>
                </a:lnTo>
                <a:lnTo>
                  <a:pt x="464" y="1137704"/>
                </a:lnTo>
                <a:lnTo>
                  <a:pt x="2324" y="1135846"/>
                </a:lnTo>
                <a:lnTo>
                  <a:pt x="3447" y="1135380"/>
                </a:lnTo>
                <a:lnTo>
                  <a:pt x="6077" y="1135380"/>
                </a:lnTo>
                <a:lnTo>
                  <a:pt x="7200" y="1135846"/>
                </a:lnTo>
                <a:lnTo>
                  <a:pt x="9060" y="1137704"/>
                </a:lnTo>
                <a:lnTo>
                  <a:pt x="9525" y="1138828"/>
                </a:lnTo>
                <a:lnTo>
                  <a:pt x="9525" y="1150981"/>
                </a:lnTo>
                <a:lnTo>
                  <a:pt x="9060" y="1152105"/>
                </a:lnTo>
                <a:lnTo>
                  <a:pt x="7200" y="1153963"/>
                </a:lnTo>
                <a:lnTo>
                  <a:pt x="6077" y="1154430"/>
                </a:lnTo>
                <a:close/>
              </a:path>
              <a:path w="9525" h="4697730">
                <a:moveTo>
                  <a:pt x="6077" y="1097280"/>
                </a:moveTo>
                <a:lnTo>
                  <a:pt x="3447" y="1097280"/>
                </a:lnTo>
                <a:lnTo>
                  <a:pt x="2324" y="1096813"/>
                </a:lnTo>
                <a:lnTo>
                  <a:pt x="464" y="1094955"/>
                </a:lnTo>
                <a:lnTo>
                  <a:pt x="0" y="1093831"/>
                </a:lnTo>
                <a:lnTo>
                  <a:pt x="0" y="1081678"/>
                </a:lnTo>
                <a:lnTo>
                  <a:pt x="464" y="1080554"/>
                </a:lnTo>
                <a:lnTo>
                  <a:pt x="2324" y="1078696"/>
                </a:lnTo>
                <a:lnTo>
                  <a:pt x="3447" y="1078230"/>
                </a:lnTo>
                <a:lnTo>
                  <a:pt x="6077" y="1078230"/>
                </a:lnTo>
                <a:lnTo>
                  <a:pt x="7200" y="1078696"/>
                </a:lnTo>
                <a:lnTo>
                  <a:pt x="9060" y="1080554"/>
                </a:lnTo>
                <a:lnTo>
                  <a:pt x="9525" y="1081678"/>
                </a:lnTo>
                <a:lnTo>
                  <a:pt x="9525" y="1093831"/>
                </a:lnTo>
                <a:lnTo>
                  <a:pt x="9060" y="1094955"/>
                </a:lnTo>
                <a:lnTo>
                  <a:pt x="7200" y="1096813"/>
                </a:lnTo>
                <a:lnTo>
                  <a:pt x="6077" y="1097280"/>
                </a:lnTo>
                <a:close/>
              </a:path>
              <a:path w="9525" h="4697730">
                <a:moveTo>
                  <a:pt x="6077" y="1040130"/>
                </a:moveTo>
                <a:lnTo>
                  <a:pt x="3447" y="1040130"/>
                </a:lnTo>
                <a:lnTo>
                  <a:pt x="2324" y="1039663"/>
                </a:lnTo>
                <a:lnTo>
                  <a:pt x="464" y="1037805"/>
                </a:lnTo>
                <a:lnTo>
                  <a:pt x="0" y="1036681"/>
                </a:lnTo>
                <a:lnTo>
                  <a:pt x="0" y="1024528"/>
                </a:lnTo>
                <a:lnTo>
                  <a:pt x="464" y="1023404"/>
                </a:lnTo>
                <a:lnTo>
                  <a:pt x="2324" y="1021546"/>
                </a:lnTo>
                <a:lnTo>
                  <a:pt x="3447" y="1021080"/>
                </a:lnTo>
                <a:lnTo>
                  <a:pt x="6077" y="1021080"/>
                </a:lnTo>
                <a:lnTo>
                  <a:pt x="7200" y="1021546"/>
                </a:lnTo>
                <a:lnTo>
                  <a:pt x="9060" y="1023404"/>
                </a:lnTo>
                <a:lnTo>
                  <a:pt x="9525" y="1024528"/>
                </a:lnTo>
                <a:lnTo>
                  <a:pt x="9525" y="1036681"/>
                </a:lnTo>
                <a:lnTo>
                  <a:pt x="9060" y="1037805"/>
                </a:lnTo>
                <a:lnTo>
                  <a:pt x="7200" y="1039663"/>
                </a:lnTo>
                <a:lnTo>
                  <a:pt x="6077" y="1040130"/>
                </a:lnTo>
                <a:close/>
              </a:path>
              <a:path w="9525" h="4697730">
                <a:moveTo>
                  <a:pt x="6077" y="982980"/>
                </a:moveTo>
                <a:lnTo>
                  <a:pt x="3447" y="982980"/>
                </a:lnTo>
                <a:lnTo>
                  <a:pt x="2324" y="982513"/>
                </a:lnTo>
                <a:lnTo>
                  <a:pt x="464" y="980655"/>
                </a:lnTo>
                <a:lnTo>
                  <a:pt x="0" y="979531"/>
                </a:lnTo>
                <a:lnTo>
                  <a:pt x="0" y="967378"/>
                </a:lnTo>
                <a:lnTo>
                  <a:pt x="464" y="966254"/>
                </a:lnTo>
                <a:lnTo>
                  <a:pt x="2324" y="964396"/>
                </a:lnTo>
                <a:lnTo>
                  <a:pt x="3447" y="963930"/>
                </a:lnTo>
                <a:lnTo>
                  <a:pt x="6077" y="963930"/>
                </a:lnTo>
                <a:lnTo>
                  <a:pt x="7200" y="964396"/>
                </a:lnTo>
                <a:lnTo>
                  <a:pt x="9060" y="966254"/>
                </a:lnTo>
                <a:lnTo>
                  <a:pt x="9525" y="967378"/>
                </a:lnTo>
                <a:lnTo>
                  <a:pt x="9525" y="979531"/>
                </a:lnTo>
                <a:lnTo>
                  <a:pt x="9060" y="980655"/>
                </a:lnTo>
                <a:lnTo>
                  <a:pt x="7200" y="982513"/>
                </a:lnTo>
                <a:lnTo>
                  <a:pt x="6077" y="982980"/>
                </a:lnTo>
                <a:close/>
              </a:path>
              <a:path w="9525" h="4697730">
                <a:moveTo>
                  <a:pt x="6077" y="925830"/>
                </a:moveTo>
                <a:lnTo>
                  <a:pt x="3447" y="925830"/>
                </a:lnTo>
                <a:lnTo>
                  <a:pt x="2324" y="925363"/>
                </a:lnTo>
                <a:lnTo>
                  <a:pt x="464" y="923505"/>
                </a:lnTo>
                <a:lnTo>
                  <a:pt x="0" y="922381"/>
                </a:lnTo>
                <a:lnTo>
                  <a:pt x="0" y="910228"/>
                </a:lnTo>
                <a:lnTo>
                  <a:pt x="464" y="909104"/>
                </a:lnTo>
                <a:lnTo>
                  <a:pt x="2324" y="907246"/>
                </a:lnTo>
                <a:lnTo>
                  <a:pt x="3447" y="906780"/>
                </a:lnTo>
                <a:lnTo>
                  <a:pt x="6077" y="906780"/>
                </a:lnTo>
                <a:lnTo>
                  <a:pt x="7200" y="907246"/>
                </a:lnTo>
                <a:lnTo>
                  <a:pt x="9060" y="909104"/>
                </a:lnTo>
                <a:lnTo>
                  <a:pt x="9525" y="910228"/>
                </a:lnTo>
                <a:lnTo>
                  <a:pt x="9525" y="922381"/>
                </a:lnTo>
                <a:lnTo>
                  <a:pt x="9060" y="923505"/>
                </a:lnTo>
                <a:lnTo>
                  <a:pt x="7200" y="925363"/>
                </a:lnTo>
                <a:lnTo>
                  <a:pt x="6077" y="925830"/>
                </a:lnTo>
                <a:close/>
              </a:path>
              <a:path w="9525" h="4697730">
                <a:moveTo>
                  <a:pt x="6077" y="868680"/>
                </a:moveTo>
                <a:lnTo>
                  <a:pt x="3447" y="868680"/>
                </a:lnTo>
                <a:lnTo>
                  <a:pt x="2324" y="868213"/>
                </a:lnTo>
                <a:lnTo>
                  <a:pt x="464" y="866355"/>
                </a:lnTo>
                <a:lnTo>
                  <a:pt x="0" y="865231"/>
                </a:lnTo>
                <a:lnTo>
                  <a:pt x="0" y="853078"/>
                </a:lnTo>
                <a:lnTo>
                  <a:pt x="464" y="851954"/>
                </a:lnTo>
                <a:lnTo>
                  <a:pt x="2324" y="850096"/>
                </a:lnTo>
                <a:lnTo>
                  <a:pt x="3447" y="849630"/>
                </a:lnTo>
                <a:lnTo>
                  <a:pt x="6077" y="849630"/>
                </a:lnTo>
                <a:lnTo>
                  <a:pt x="7200" y="850096"/>
                </a:lnTo>
                <a:lnTo>
                  <a:pt x="9060" y="851954"/>
                </a:lnTo>
                <a:lnTo>
                  <a:pt x="9525" y="853078"/>
                </a:lnTo>
                <a:lnTo>
                  <a:pt x="9525" y="865231"/>
                </a:lnTo>
                <a:lnTo>
                  <a:pt x="9060" y="866355"/>
                </a:lnTo>
                <a:lnTo>
                  <a:pt x="7200" y="868213"/>
                </a:lnTo>
                <a:lnTo>
                  <a:pt x="6077" y="868680"/>
                </a:lnTo>
                <a:close/>
              </a:path>
              <a:path w="9525" h="4697730">
                <a:moveTo>
                  <a:pt x="6077" y="811530"/>
                </a:moveTo>
                <a:lnTo>
                  <a:pt x="3447" y="811530"/>
                </a:lnTo>
                <a:lnTo>
                  <a:pt x="2324" y="811063"/>
                </a:lnTo>
                <a:lnTo>
                  <a:pt x="464" y="809205"/>
                </a:lnTo>
                <a:lnTo>
                  <a:pt x="0" y="808081"/>
                </a:lnTo>
                <a:lnTo>
                  <a:pt x="0" y="795928"/>
                </a:lnTo>
                <a:lnTo>
                  <a:pt x="464" y="794804"/>
                </a:lnTo>
                <a:lnTo>
                  <a:pt x="2324" y="792946"/>
                </a:lnTo>
                <a:lnTo>
                  <a:pt x="3447" y="792480"/>
                </a:lnTo>
                <a:lnTo>
                  <a:pt x="6077" y="792480"/>
                </a:lnTo>
                <a:lnTo>
                  <a:pt x="7200" y="792946"/>
                </a:lnTo>
                <a:lnTo>
                  <a:pt x="9060" y="794804"/>
                </a:lnTo>
                <a:lnTo>
                  <a:pt x="9525" y="795928"/>
                </a:lnTo>
                <a:lnTo>
                  <a:pt x="9525" y="808081"/>
                </a:lnTo>
                <a:lnTo>
                  <a:pt x="9060" y="809205"/>
                </a:lnTo>
                <a:lnTo>
                  <a:pt x="7200" y="811063"/>
                </a:lnTo>
                <a:lnTo>
                  <a:pt x="6077" y="811530"/>
                </a:lnTo>
                <a:close/>
              </a:path>
              <a:path w="9525" h="4697730">
                <a:moveTo>
                  <a:pt x="6077" y="754380"/>
                </a:moveTo>
                <a:lnTo>
                  <a:pt x="3447" y="754380"/>
                </a:lnTo>
                <a:lnTo>
                  <a:pt x="2324" y="753913"/>
                </a:lnTo>
                <a:lnTo>
                  <a:pt x="464" y="752055"/>
                </a:lnTo>
                <a:lnTo>
                  <a:pt x="0" y="750931"/>
                </a:lnTo>
                <a:lnTo>
                  <a:pt x="0" y="738778"/>
                </a:lnTo>
                <a:lnTo>
                  <a:pt x="464" y="737654"/>
                </a:lnTo>
                <a:lnTo>
                  <a:pt x="2324" y="735796"/>
                </a:lnTo>
                <a:lnTo>
                  <a:pt x="3447" y="735330"/>
                </a:lnTo>
                <a:lnTo>
                  <a:pt x="6077" y="735330"/>
                </a:lnTo>
                <a:lnTo>
                  <a:pt x="7200" y="735796"/>
                </a:lnTo>
                <a:lnTo>
                  <a:pt x="9060" y="737654"/>
                </a:lnTo>
                <a:lnTo>
                  <a:pt x="9525" y="738778"/>
                </a:lnTo>
                <a:lnTo>
                  <a:pt x="9525" y="750931"/>
                </a:lnTo>
                <a:lnTo>
                  <a:pt x="9060" y="752055"/>
                </a:lnTo>
                <a:lnTo>
                  <a:pt x="7200" y="753913"/>
                </a:lnTo>
                <a:lnTo>
                  <a:pt x="6077" y="754380"/>
                </a:lnTo>
                <a:close/>
              </a:path>
              <a:path w="9525" h="4697730">
                <a:moveTo>
                  <a:pt x="6077" y="697230"/>
                </a:moveTo>
                <a:lnTo>
                  <a:pt x="3447" y="697230"/>
                </a:lnTo>
                <a:lnTo>
                  <a:pt x="2324" y="696763"/>
                </a:lnTo>
                <a:lnTo>
                  <a:pt x="464" y="694905"/>
                </a:lnTo>
                <a:lnTo>
                  <a:pt x="0" y="693781"/>
                </a:lnTo>
                <a:lnTo>
                  <a:pt x="0" y="681628"/>
                </a:lnTo>
                <a:lnTo>
                  <a:pt x="464" y="680504"/>
                </a:lnTo>
                <a:lnTo>
                  <a:pt x="2324" y="678646"/>
                </a:lnTo>
                <a:lnTo>
                  <a:pt x="3447" y="678180"/>
                </a:lnTo>
                <a:lnTo>
                  <a:pt x="6077" y="678180"/>
                </a:lnTo>
                <a:lnTo>
                  <a:pt x="7200" y="678646"/>
                </a:lnTo>
                <a:lnTo>
                  <a:pt x="9060" y="680504"/>
                </a:lnTo>
                <a:lnTo>
                  <a:pt x="9525" y="681628"/>
                </a:lnTo>
                <a:lnTo>
                  <a:pt x="9525" y="693781"/>
                </a:lnTo>
                <a:lnTo>
                  <a:pt x="9060" y="694905"/>
                </a:lnTo>
                <a:lnTo>
                  <a:pt x="7200" y="696763"/>
                </a:lnTo>
                <a:lnTo>
                  <a:pt x="6077" y="697230"/>
                </a:lnTo>
                <a:close/>
              </a:path>
              <a:path w="9525" h="4697730">
                <a:moveTo>
                  <a:pt x="6077" y="640080"/>
                </a:moveTo>
                <a:lnTo>
                  <a:pt x="3447" y="640080"/>
                </a:lnTo>
                <a:lnTo>
                  <a:pt x="2324" y="639613"/>
                </a:lnTo>
                <a:lnTo>
                  <a:pt x="464" y="637755"/>
                </a:lnTo>
                <a:lnTo>
                  <a:pt x="0" y="636631"/>
                </a:lnTo>
                <a:lnTo>
                  <a:pt x="0" y="624478"/>
                </a:lnTo>
                <a:lnTo>
                  <a:pt x="464" y="623354"/>
                </a:lnTo>
                <a:lnTo>
                  <a:pt x="2324" y="621496"/>
                </a:lnTo>
                <a:lnTo>
                  <a:pt x="3447" y="621030"/>
                </a:lnTo>
                <a:lnTo>
                  <a:pt x="6077" y="621030"/>
                </a:lnTo>
                <a:lnTo>
                  <a:pt x="7200" y="621496"/>
                </a:lnTo>
                <a:lnTo>
                  <a:pt x="9060" y="623354"/>
                </a:lnTo>
                <a:lnTo>
                  <a:pt x="9525" y="624478"/>
                </a:lnTo>
                <a:lnTo>
                  <a:pt x="9525" y="636631"/>
                </a:lnTo>
                <a:lnTo>
                  <a:pt x="9060" y="637755"/>
                </a:lnTo>
                <a:lnTo>
                  <a:pt x="7200" y="639613"/>
                </a:lnTo>
                <a:lnTo>
                  <a:pt x="6077" y="640080"/>
                </a:lnTo>
                <a:close/>
              </a:path>
              <a:path w="9525" h="4697730">
                <a:moveTo>
                  <a:pt x="6077" y="582930"/>
                </a:moveTo>
                <a:lnTo>
                  <a:pt x="3447" y="582930"/>
                </a:lnTo>
                <a:lnTo>
                  <a:pt x="2324" y="582463"/>
                </a:lnTo>
                <a:lnTo>
                  <a:pt x="464" y="580605"/>
                </a:lnTo>
                <a:lnTo>
                  <a:pt x="0" y="579481"/>
                </a:lnTo>
                <a:lnTo>
                  <a:pt x="0" y="567328"/>
                </a:lnTo>
                <a:lnTo>
                  <a:pt x="464" y="566204"/>
                </a:lnTo>
                <a:lnTo>
                  <a:pt x="2324" y="564346"/>
                </a:lnTo>
                <a:lnTo>
                  <a:pt x="3447" y="563880"/>
                </a:lnTo>
                <a:lnTo>
                  <a:pt x="6077" y="563880"/>
                </a:lnTo>
                <a:lnTo>
                  <a:pt x="7200" y="564346"/>
                </a:lnTo>
                <a:lnTo>
                  <a:pt x="9060" y="566204"/>
                </a:lnTo>
                <a:lnTo>
                  <a:pt x="9525" y="567328"/>
                </a:lnTo>
                <a:lnTo>
                  <a:pt x="9525" y="579481"/>
                </a:lnTo>
                <a:lnTo>
                  <a:pt x="9060" y="580605"/>
                </a:lnTo>
                <a:lnTo>
                  <a:pt x="7200" y="582463"/>
                </a:lnTo>
                <a:lnTo>
                  <a:pt x="6077" y="582930"/>
                </a:lnTo>
                <a:close/>
              </a:path>
              <a:path w="9525" h="4697730">
                <a:moveTo>
                  <a:pt x="6077" y="525780"/>
                </a:moveTo>
                <a:lnTo>
                  <a:pt x="3447" y="525780"/>
                </a:lnTo>
                <a:lnTo>
                  <a:pt x="2324" y="525313"/>
                </a:lnTo>
                <a:lnTo>
                  <a:pt x="464" y="523455"/>
                </a:lnTo>
                <a:lnTo>
                  <a:pt x="0" y="522331"/>
                </a:lnTo>
                <a:lnTo>
                  <a:pt x="0" y="510178"/>
                </a:lnTo>
                <a:lnTo>
                  <a:pt x="464" y="509054"/>
                </a:lnTo>
                <a:lnTo>
                  <a:pt x="2324" y="507196"/>
                </a:lnTo>
                <a:lnTo>
                  <a:pt x="3447" y="506730"/>
                </a:lnTo>
                <a:lnTo>
                  <a:pt x="6077" y="506730"/>
                </a:lnTo>
                <a:lnTo>
                  <a:pt x="7200" y="507196"/>
                </a:lnTo>
                <a:lnTo>
                  <a:pt x="9060" y="509054"/>
                </a:lnTo>
                <a:lnTo>
                  <a:pt x="9525" y="510178"/>
                </a:lnTo>
                <a:lnTo>
                  <a:pt x="9525" y="522331"/>
                </a:lnTo>
                <a:lnTo>
                  <a:pt x="9060" y="523455"/>
                </a:lnTo>
                <a:lnTo>
                  <a:pt x="7200" y="525313"/>
                </a:lnTo>
                <a:lnTo>
                  <a:pt x="6077" y="525780"/>
                </a:lnTo>
                <a:close/>
              </a:path>
              <a:path w="9525" h="4697730">
                <a:moveTo>
                  <a:pt x="6077" y="468630"/>
                </a:moveTo>
                <a:lnTo>
                  <a:pt x="3447" y="468630"/>
                </a:lnTo>
                <a:lnTo>
                  <a:pt x="2324" y="468163"/>
                </a:lnTo>
                <a:lnTo>
                  <a:pt x="464" y="466305"/>
                </a:lnTo>
                <a:lnTo>
                  <a:pt x="0" y="465181"/>
                </a:lnTo>
                <a:lnTo>
                  <a:pt x="0" y="453028"/>
                </a:lnTo>
                <a:lnTo>
                  <a:pt x="464" y="451904"/>
                </a:lnTo>
                <a:lnTo>
                  <a:pt x="2324" y="450046"/>
                </a:lnTo>
                <a:lnTo>
                  <a:pt x="3447" y="449580"/>
                </a:lnTo>
                <a:lnTo>
                  <a:pt x="6077" y="449580"/>
                </a:lnTo>
                <a:lnTo>
                  <a:pt x="7200" y="450046"/>
                </a:lnTo>
                <a:lnTo>
                  <a:pt x="9060" y="451904"/>
                </a:lnTo>
                <a:lnTo>
                  <a:pt x="9525" y="453028"/>
                </a:lnTo>
                <a:lnTo>
                  <a:pt x="9525" y="465181"/>
                </a:lnTo>
                <a:lnTo>
                  <a:pt x="9060" y="466305"/>
                </a:lnTo>
                <a:lnTo>
                  <a:pt x="7200" y="468163"/>
                </a:lnTo>
                <a:lnTo>
                  <a:pt x="6077" y="468630"/>
                </a:lnTo>
                <a:close/>
              </a:path>
              <a:path w="9525" h="4697730">
                <a:moveTo>
                  <a:pt x="6077" y="411480"/>
                </a:moveTo>
                <a:lnTo>
                  <a:pt x="3447" y="411480"/>
                </a:lnTo>
                <a:lnTo>
                  <a:pt x="2324" y="411013"/>
                </a:lnTo>
                <a:lnTo>
                  <a:pt x="464" y="409155"/>
                </a:lnTo>
                <a:lnTo>
                  <a:pt x="0" y="408031"/>
                </a:lnTo>
                <a:lnTo>
                  <a:pt x="0" y="395878"/>
                </a:lnTo>
                <a:lnTo>
                  <a:pt x="464" y="394754"/>
                </a:lnTo>
                <a:lnTo>
                  <a:pt x="2324" y="392896"/>
                </a:lnTo>
                <a:lnTo>
                  <a:pt x="3447" y="392430"/>
                </a:lnTo>
                <a:lnTo>
                  <a:pt x="6077" y="392430"/>
                </a:lnTo>
                <a:lnTo>
                  <a:pt x="7200" y="392896"/>
                </a:lnTo>
                <a:lnTo>
                  <a:pt x="9060" y="394754"/>
                </a:lnTo>
                <a:lnTo>
                  <a:pt x="9525" y="395878"/>
                </a:lnTo>
                <a:lnTo>
                  <a:pt x="9525" y="408031"/>
                </a:lnTo>
                <a:lnTo>
                  <a:pt x="9060" y="409155"/>
                </a:lnTo>
                <a:lnTo>
                  <a:pt x="7200" y="411013"/>
                </a:lnTo>
                <a:lnTo>
                  <a:pt x="6077" y="411480"/>
                </a:lnTo>
                <a:close/>
              </a:path>
              <a:path w="9525" h="4697730">
                <a:moveTo>
                  <a:pt x="6077" y="354330"/>
                </a:moveTo>
                <a:lnTo>
                  <a:pt x="3447" y="354330"/>
                </a:lnTo>
                <a:lnTo>
                  <a:pt x="2324" y="353863"/>
                </a:lnTo>
                <a:lnTo>
                  <a:pt x="464" y="352005"/>
                </a:lnTo>
                <a:lnTo>
                  <a:pt x="0" y="350881"/>
                </a:lnTo>
                <a:lnTo>
                  <a:pt x="0" y="338728"/>
                </a:lnTo>
                <a:lnTo>
                  <a:pt x="464" y="337604"/>
                </a:lnTo>
                <a:lnTo>
                  <a:pt x="2324" y="335746"/>
                </a:lnTo>
                <a:lnTo>
                  <a:pt x="3447" y="335280"/>
                </a:lnTo>
                <a:lnTo>
                  <a:pt x="6077" y="335280"/>
                </a:lnTo>
                <a:lnTo>
                  <a:pt x="7200" y="335746"/>
                </a:lnTo>
                <a:lnTo>
                  <a:pt x="9060" y="337604"/>
                </a:lnTo>
                <a:lnTo>
                  <a:pt x="9525" y="338728"/>
                </a:lnTo>
                <a:lnTo>
                  <a:pt x="9525" y="350881"/>
                </a:lnTo>
                <a:lnTo>
                  <a:pt x="9060" y="352005"/>
                </a:lnTo>
                <a:lnTo>
                  <a:pt x="7200" y="353863"/>
                </a:lnTo>
                <a:lnTo>
                  <a:pt x="6077" y="354330"/>
                </a:lnTo>
                <a:close/>
              </a:path>
              <a:path w="9525" h="4697730">
                <a:moveTo>
                  <a:pt x="6077" y="297180"/>
                </a:moveTo>
                <a:lnTo>
                  <a:pt x="3447" y="297180"/>
                </a:lnTo>
                <a:lnTo>
                  <a:pt x="2324" y="296713"/>
                </a:lnTo>
                <a:lnTo>
                  <a:pt x="464" y="294855"/>
                </a:lnTo>
                <a:lnTo>
                  <a:pt x="0" y="293731"/>
                </a:lnTo>
                <a:lnTo>
                  <a:pt x="0" y="281578"/>
                </a:lnTo>
                <a:lnTo>
                  <a:pt x="464" y="280454"/>
                </a:lnTo>
                <a:lnTo>
                  <a:pt x="2324" y="278596"/>
                </a:lnTo>
                <a:lnTo>
                  <a:pt x="3447" y="278130"/>
                </a:lnTo>
                <a:lnTo>
                  <a:pt x="6077" y="278130"/>
                </a:lnTo>
                <a:lnTo>
                  <a:pt x="7200" y="278596"/>
                </a:lnTo>
                <a:lnTo>
                  <a:pt x="9060" y="280454"/>
                </a:lnTo>
                <a:lnTo>
                  <a:pt x="9525" y="281578"/>
                </a:lnTo>
                <a:lnTo>
                  <a:pt x="9525" y="293731"/>
                </a:lnTo>
                <a:lnTo>
                  <a:pt x="9060" y="294855"/>
                </a:lnTo>
                <a:lnTo>
                  <a:pt x="7200" y="296713"/>
                </a:lnTo>
                <a:lnTo>
                  <a:pt x="6077" y="297180"/>
                </a:lnTo>
                <a:close/>
              </a:path>
              <a:path w="9525" h="4697730">
                <a:moveTo>
                  <a:pt x="6077" y="240030"/>
                </a:moveTo>
                <a:lnTo>
                  <a:pt x="3447" y="240030"/>
                </a:lnTo>
                <a:lnTo>
                  <a:pt x="2324" y="239563"/>
                </a:lnTo>
                <a:lnTo>
                  <a:pt x="464" y="237705"/>
                </a:lnTo>
                <a:lnTo>
                  <a:pt x="0" y="236581"/>
                </a:lnTo>
                <a:lnTo>
                  <a:pt x="0" y="224428"/>
                </a:lnTo>
                <a:lnTo>
                  <a:pt x="464" y="223304"/>
                </a:lnTo>
                <a:lnTo>
                  <a:pt x="2324" y="221446"/>
                </a:lnTo>
                <a:lnTo>
                  <a:pt x="3447" y="220980"/>
                </a:lnTo>
                <a:lnTo>
                  <a:pt x="6077" y="220980"/>
                </a:lnTo>
                <a:lnTo>
                  <a:pt x="7200" y="221446"/>
                </a:lnTo>
                <a:lnTo>
                  <a:pt x="9060" y="223304"/>
                </a:lnTo>
                <a:lnTo>
                  <a:pt x="9525" y="224428"/>
                </a:lnTo>
                <a:lnTo>
                  <a:pt x="9525" y="236581"/>
                </a:lnTo>
                <a:lnTo>
                  <a:pt x="9060" y="237705"/>
                </a:lnTo>
                <a:lnTo>
                  <a:pt x="7200" y="239563"/>
                </a:lnTo>
                <a:lnTo>
                  <a:pt x="6077" y="240030"/>
                </a:lnTo>
                <a:close/>
              </a:path>
              <a:path w="9525" h="4697730">
                <a:moveTo>
                  <a:pt x="6077" y="182880"/>
                </a:moveTo>
                <a:lnTo>
                  <a:pt x="3447" y="182880"/>
                </a:lnTo>
                <a:lnTo>
                  <a:pt x="2324" y="182413"/>
                </a:lnTo>
                <a:lnTo>
                  <a:pt x="464" y="180555"/>
                </a:lnTo>
                <a:lnTo>
                  <a:pt x="0" y="179431"/>
                </a:lnTo>
                <a:lnTo>
                  <a:pt x="0" y="167278"/>
                </a:lnTo>
                <a:lnTo>
                  <a:pt x="464" y="166154"/>
                </a:lnTo>
                <a:lnTo>
                  <a:pt x="2324" y="164296"/>
                </a:lnTo>
                <a:lnTo>
                  <a:pt x="3447" y="163830"/>
                </a:lnTo>
                <a:lnTo>
                  <a:pt x="6077" y="163830"/>
                </a:lnTo>
                <a:lnTo>
                  <a:pt x="7200" y="164296"/>
                </a:lnTo>
                <a:lnTo>
                  <a:pt x="9060" y="166154"/>
                </a:lnTo>
                <a:lnTo>
                  <a:pt x="9525" y="167278"/>
                </a:lnTo>
                <a:lnTo>
                  <a:pt x="9525" y="179431"/>
                </a:lnTo>
                <a:lnTo>
                  <a:pt x="9060" y="180555"/>
                </a:lnTo>
                <a:lnTo>
                  <a:pt x="7200" y="182413"/>
                </a:lnTo>
                <a:lnTo>
                  <a:pt x="6077" y="182880"/>
                </a:lnTo>
                <a:close/>
              </a:path>
              <a:path w="9525" h="4697730">
                <a:moveTo>
                  <a:pt x="6077" y="125730"/>
                </a:moveTo>
                <a:lnTo>
                  <a:pt x="3447" y="125730"/>
                </a:lnTo>
                <a:lnTo>
                  <a:pt x="2324" y="125263"/>
                </a:lnTo>
                <a:lnTo>
                  <a:pt x="464" y="123405"/>
                </a:lnTo>
                <a:lnTo>
                  <a:pt x="0" y="122281"/>
                </a:lnTo>
                <a:lnTo>
                  <a:pt x="0" y="110128"/>
                </a:lnTo>
                <a:lnTo>
                  <a:pt x="464" y="109004"/>
                </a:lnTo>
                <a:lnTo>
                  <a:pt x="2324" y="107146"/>
                </a:lnTo>
                <a:lnTo>
                  <a:pt x="3447" y="106680"/>
                </a:lnTo>
                <a:lnTo>
                  <a:pt x="6077" y="106680"/>
                </a:lnTo>
                <a:lnTo>
                  <a:pt x="7200" y="107146"/>
                </a:lnTo>
                <a:lnTo>
                  <a:pt x="9060" y="109004"/>
                </a:lnTo>
                <a:lnTo>
                  <a:pt x="9525" y="110128"/>
                </a:lnTo>
                <a:lnTo>
                  <a:pt x="9525" y="122281"/>
                </a:lnTo>
                <a:lnTo>
                  <a:pt x="9060" y="123405"/>
                </a:lnTo>
                <a:lnTo>
                  <a:pt x="7200" y="125263"/>
                </a:lnTo>
                <a:lnTo>
                  <a:pt x="6077" y="125730"/>
                </a:lnTo>
                <a:close/>
              </a:path>
              <a:path w="9525" h="4697730">
                <a:moveTo>
                  <a:pt x="6077" y="68580"/>
                </a:moveTo>
                <a:lnTo>
                  <a:pt x="3447" y="68580"/>
                </a:lnTo>
                <a:lnTo>
                  <a:pt x="2324" y="68113"/>
                </a:lnTo>
                <a:lnTo>
                  <a:pt x="464" y="66255"/>
                </a:lnTo>
                <a:lnTo>
                  <a:pt x="0" y="65131"/>
                </a:lnTo>
                <a:lnTo>
                  <a:pt x="0" y="52978"/>
                </a:lnTo>
                <a:lnTo>
                  <a:pt x="464" y="51854"/>
                </a:lnTo>
                <a:lnTo>
                  <a:pt x="2324" y="49996"/>
                </a:lnTo>
                <a:lnTo>
                  <a:pt x="3447" y="49530"/>
                </a:lnTo>
                <a:lnTo>
                  <a:pt x="6077" y="49530"/>
                </a:lnTo>
                <a:lnTo>
                  <a:pt x="7200" y="49996"/>
                </a:lnTo>
                <a:lnTo>
                  <a:pt x="9060" y="51854"/>
                </a:lnTo>
                <a:lnTo>
                  <a:pt x="9525" y="52978"/>
                </a:lnTo>
                <a:lnTo>
                  <a:pt x="9525" y="65131"/>
                </a:lnTo>
                <a:lnTo>
                  <a:pt x="9060" y="66255"/>
                </a:lnTo>
                <a:lnTo>
                  <a:pt x="7200" y="68113"/>
                </a:lnTo>
                <a:lnTo>
                  <a:pt x="6077" y="68580"/>
                </a:lnTo>
                <a:close/>
              </a:path>
              <a:path w="9525" h="4697730">
                <a:moveTo>
                  <a:pt x="6077" y="11430"/>
                </a:moveTo>
                <a:lnTo>
                  <a:pt x="3447" y="11430"/>
                </a:lnTo>
                <a:lnTo>
                  <a:pt x="2324" y="10963"/>
                </a:lnTo>
                <a:lnTo>
                  <a:pt x="464" y="9105"/>
                </a:lnTo>
                <a:lnTo>
                  <a:pt x="0" y="7981"/>
                </a:lnTo>
                <a:lnTo>
                  <a:pt x="0" y="3448"/>
                </a:lnTo>
                <a:lnTo>
                  <a:pt x="464" y="2324"/>
                </a:lnTo>
                <a:lnTo>
                  <a:pt x="2324" y="466"/>
                </a:lnTo>
                <a:lnTo>
                  <a:pt x="3447" y="0"/>
                </a:lnTo>
                <a:lnTo>
                  <a:pt x="6077" y="0"/>
                </a:lnTo>
                <a:lnTo>
                  <a:pt x="7200" y="466"/>
                </a:lnTo>
                <a:lnTo>
                  <a:pt x="9060" y="2324"/>
                </a:lnTo>
                <a:lnTo>
                  <a:pt x="9525" y="3448"/>
                </a:lnTo>
                <a:lnTo>
                  <a:pt x="9525" y="7981"/>
                </a:lnTo>
                <a:lnTo>
                  <a:pt x="9060" y="9105"/>
                </a:lnTo>
                <a:lnTo>
                  <a:pt x="7200" y="10963"/>
                </a:lnTo>
                <a:lnTo>
                  <a:pt x="6077" y="11430"/>
                </a:lnTo>
                <a:close/>
              </a:path>
            </a:pathLst>
          </a:custGeom>
          <a:solidFill>
            <a:srgbClr val="C7C6C3"/>
          </a:solidFill>
        </p:spPr>
        <p:txBody>
          <a:bodyPr wrap="square" lIns="0" tIns="0" rIns="0" bIns="0" rtlCol="0"/>
          <a:lstStyle/>
          <a:p>
            <a:endParaRPr/>
          </a:p>
        </p:txBody>
      </p:sp>
      <p:sp>
        <p:nvSpPr>
          <p:cNvPr id="46" name="object 46"/>
          <p:cNvSpPr txBox="1"/>
          <p:nvPr/>
        </p:nvSpPr>
        <p:spPr>
          <a:xfrm>
            <a:off x="9716574" y="6580486"/>
            <a:ext cx="281940" cy="177800"/>
          </a:xfrm>
          <a:prstGeom prst="rect">
            <a:avLst/>
          </a:prstGeom>
        </p:spPr>
        <p:txBody>
          <a:bodyPr vert="horz" wrap="square" lIns="0" tIns="12700" rIns="0" bIns="0" rtlCol="0">
            <a:spAutoFit/>
          </a:bodyPr>
          <a:lstStyle/>
          <a:p>
            <a:pPr marL="12700">
              <a:lnSpc>
                <a:spcPct val="100000"/>
              </a:lnSpc>
              <a:spcBef>
                <a:spcPts val="100"/>
              </a:spcBef>
            </a:pPr>
            <a:r>
              <a:rPr sz="1000" spc="-95" dirty="0">
                <a:solidFill>
                  <a:srgbClr val="605D5C"/>
                </a:solidFill>
                <a:latin typeface="Arial Black"/>
                <a:cs typeface="Arial Black"/>
              </a:rPr>
              <a:t>50%</a:t>
            </a:r>
            <a:endParaRPr sz="1000">
              <a:latin typeface="Arial Black"/>
              <a:cs typeface="Arial Black"/>
            </a:endParaRPr>
          </a:p>
        </p:txBody>
      </p:sp>
      <p:sp>
        <p:nvSpPr>
          <p:cNvPr id="47" name="object 47"/>
          <p:cNvSpPr/>
          <p:nvPr/>
        </p:nvSpPr>
        <p:spPr>
          <a:xfrm>
            <a:off x="12020542" y="1871662"/>
            <a:ext cx="9525" cy="4697730"/>
          </a:xfrm>
          <a:custGeom>
            <a:avLst/>
            <a:gdLst/>
            <a:ahLst/>
            <a:cxnLst/>
            <a:rect l="l" t="t" r="r" b="b"/>
            <a:pathLst>
              <a:path w="9525" h="4697730">
                <a:moveTo>
                  <a:pt x="6077" y="4697730"/>
                </a:moveTo>
                <a:lnTo>
                  <a:pt x="3447" y="4697730"/>
                </a:lnTo>
                <a:lnTo>
                  <a:pt x="2324" y="4697265"/>
                </a:lnTo>
                <a:lnTo>
                  <a:pt x="464" y="4695405"/>
                </a:lnTo>
                <a:lnTo>
                  <a:pt x="0" y="4694282"/>
                </a:lnTo>
                <a:lnTo>
                  <a:pt x="0" y="4682127"/>
                </a:lnTo>
                <a:lnTo>
                  <a:pt x="464" y="4681005"/>
                </a:lnTo>
                <a:lnTo>
                  <a:pt x="2324" y="4679145"/>
                </a:lnTo>
                <a:lnTo>
                  <a:pt x="3447" y="4678680"/>
                </a:lnTo>
                <a:lnTo>
                  <a:pt x="6077" y="4678680"/>
                </a:lnTo>
                <a:lnTo>
                  <a:pt x="7200" y="4679145"/>
                </a:lnTo>
                <a:lnTo>
                  <a:pt x="9060" y="4681005"/>
                </a:lnTo>
                <a:lnTo>
                  <a:pt x="9525" y="4682127"/>
                </a:lnTo>
                <a:lnTo>
                  <a:pt x="9525" y="4694282"/>
                </a:lnTo>
                <a:lnTo>
                  <a:pt x="9060" y="4695405"/>
                </a:lnTo>
                <a:lnTo>
                  <a:pt x="7200" y="4697265"/>
                </a:lnTo>
                <a:lnTo>
                  <a:pt x="6077" y="4697730"/>
                </a:lnTo>
                <a:close/>
              </a:path>
              <a:path w="9525" h="4697730">
                <a:moveTo>
                  <a:pt x="6077" y="4640580"/>
                </a:moveTo>
                <a:lnTo>
                  <a:pt x="3447" y="4640580"/>
                </a:lnTo>
                <a:lnTo>
                  <a:pt x="2324" y="4640115"/>
                </a:lnTo>
                <a:lnTo>
                  <a:pt x="464" y="4638255"/>
                </a:lnTo>
                <a:lnTo>
                  <a:pt x="0" y="4637132"/>
                </a:lnTo>
                <a:lnTo>
                  <a:pt x="0" y="4624977"/>
                </a:lnTo>
                <a:lnTo>
                  <a:pt x="464" y="4623854"/>
                </a:lnTo>
                <a:lnTo>
                  <a:pt x="2324" y="4621995"/>
                </a:lnTo>
                <a:lnTo>
                  <a:pt x="3447" y="4621530"/>
                </a:lnTo>
                <a:lnTo>
                  <a:pt x="6077" y="4621530"/>
                </a:lnTo>
                <a:lnTo>
                  <a:pt x="7200" y="4621995"/>
                </a:lnTo>
                <a:lnTo>
                  <a:pt x="9060" y="4623854"/>
                </a:lnTo>
                <a:lnTo>
                  <a:pt x="9525" y="4624977"/>
                </a:lnTo>
                <a:lnTo>
                  <a:pt x="9525" y="4637132"/>
                </a:lnTo>
                <a:lnTo>
                  <a:pt x="9060" y="4638255"/>
                </a:lnTo>
                <a:lnTo>
                  <a:pt x="7200" y="4640115"/>
                </a:lnTo>
                <a:lnTo>
                  <a:pt x="6077" y="4640580"/>
                </a:lnTo>
                <a:close/>
              </a:path>
              <a:path w="9525" h="4697730">
                <a:moveTo>
                  <a:pt x="6077" y="4583430"/>
                </a:moveTo>
                <a:lnTo>
                  <a:pt x="3447" y="4583430"/>
                </a:lnTo>
                <a:lnTo>
                  <a:pt x="2324" y="4582965"/>
                </a:lnTo>
                <a:lnTo>
                  <a:pt x="464" y="4581105"/>
                </a:lnTo>
                <a:lnTo>
                  <a:pt x="0" y="4579983"/>
                </a:lnTo>
                <a:lnTo>
                  <a:pt x="0" y="4567827"/>
                </a:lnTo>
                <a:lnTo>
                  <a:pt x="464" y="4566705"/>
                </a:lnTo>
                <a:lnTo>
                  <a:pt x="2324" y="4564844"/>
                </a:lnTo>
                <a:lnTo>
                  <a:pt x="3447" y="4564380"/>
                </a:lnTo>
                <a:lnTo>
                  <a:pt x="6077" y="4564380"/>
                </a:lnTo>
                <a:lnTo>
                  <a:pt x="7200" y="4564844"/>
                </a:lnTo>
                <a:lnTo>
                  <a:pt x="9060" y="4566705"/>
                </a:lnTo>
                <a:lnTo>
                  <a:pt x="9525" y="4567827"/>
                </a:lnTo>
                <a:lnTo>
                  <a:pt x="9525" y="4579983"/>
                </a:lnTo>
                <a:lnTo>
                  <a:pt x="9060" y="4581105"/>
                </a:lnTo>
                <a:lnTo>
                  <a:pt x="7200" y="4582965"/>
                </a:lnTo>
                <a:lnTo>
                  <a:pt x="6077" y="4583430"/>
                </a:lnTo>
                <a:close/>
              </a:path>
              <a:path w="9525" h="4697730">
                <a:moveTo>
                  <a:pt x="6077" y="4526280"/>
                </a:moveTo>
                <a:lnTo>
                  <a:pt x="3447" y="4526280"/>
                </a:lnTo>
                <a:lnTo>
                  <a:pt x="2324" y="4525815"/>
                </a:lnTo>
                <a:lnTo>
                  <a:pt x="464" y="4523955"/>
                </a:lnTo>
                <a:lnTo>
                  <a:pt x="0" y="4522833"/>
                </a:lnTo>
                <a:lnTo>
                  <a:pt x="0" y="4510677"/>
                </a:lnTo>
                <a:lnTo>
                  <a:pt x="464" y="4509555"/>
                </a:lnTo>
                <a:lnTo>
                  <a:pt x="2324" y="4507694"/>
                </a:lnTo>
                <a:lnTo>
                  <a:pt x="3447" y="4507230"/>
                </a:lnTo>
                <a:lnTo>
                  <a:pt x="6077" y="4507230"/>
                </a:lnTo>
                <a:lnTo>
                  <a:pt x="7200" y="4507694"/>
                </a:lnTo>
                <a:lnTo>
                  <a:pt x="9060" y="4509555"/>
                </a:lnTo>
                <a:lnTo>
                  <a:pt x="9525" y="4510677"/>
                </a:lnTo>
                <a:lnTo>
                  <a:pt x="9525" y="4522833"/>
                </a:lnTo>
                <a:lnTo>
                  <a:pt x="9060" y="4523955"/>
                </a:lnTo>
                <a:lnTo>
                  <a:pt x="7200" y="4525815"/>
                </a:lnTo>
                <a:lnTo>
                  <a:pt x="6077" y="4526280"/>
                </a:lnTo>
                <a:close/>
              </a:path>
              <a:path w="9525" h="4697730">
                <a:moveTo>
                  <a:pt x="6077" y="4469130"/>
                </a:moveTo>
                <a:lnTo>
                  <a:pt x="3447" y="4469130"/>
                </a:lnTo>
                <a:lnTo>
                  <a:pt x="2324" y="4468665"/>
                </a:lnTo>
                <a:lnTo>
                  <a:pt x="464" y="4466805"/>
                </a:lnTo>
                <a:lnTo>
                  <a:pt x="0" y="4465683"/>
                </a:lnTo>
                <a:lnTo>
                  <a:pt x="0" y="4453527"/>
                </a:lnTo>
                <a:lnTo>
                  <a:pt x="464" y="4452405"/>
                </a:lnTo>
                <a:lnTo>
                  <a:pt x="2324" y="4450544"/>
                </a:lnTo>
                <a:lnTo>
                  <a:pt x="3447" y="4450080"/>
                </a:lnTo>
                <a:lnTo>
                  <a:pt x="6077" y="4450080"/>
                </a:lnTo>
                <a:lnTo>
                  <a:pt x="7200" y="4450544"/>
                </a:lnTo>
                <a:lnTo>
                  <a:pt x="9060" y="4452405"/>
                </a:lnTo>
                <a:lnTo>
                  <a:pt x="9525" y="4453527"/>
                </a:lnTo>
                <a:lnTo>
                  <a:pt x="9525" y="4465683"/>
                </a:lnTo>
                <a:lnTo>
                  <a:pt x="9060" y="4466805"/>
                </a:lnTo>
                <a:lnTo>
                  <a:pt x="7200" y="4468665"/>
                </a:lnTo>
                <a:lnTo>
                  <a:pt x="6077" y="4469130"/>
                </a:lnTo>
                <a:close/>
              </a:path>
              <a:path w="9525" h="4697730">
                <a:moveTo>
                  <a:pt x="6077" y="4411980"/>
                </a:moveTo>
                <a:lnTo>
                  <a:pt x="3447" y="4411980"/>
                </a:lnTo>
                <a:lnTo>
                  <a:pt x="2324" y="4411515"/>
                </a:lnTo>
                <a:lnTo>
                  <a:pt x="464" y="4409655"/>
                </a:lnTo>
                <a:lnTo>
                  <a:pt x="0" y="4408533"/>
                </a:lnTo>
                <a:lnTo>
                  <a:pt x="0" y="4396377"/>
                </a:lnTo>
                <a:lnTo>
                  <a:pt x="464" y="4395255"/>
                </a:lnTo>
                <a:lnTo>
                  <a:pt x="2324" y="4393394"/>
                </a:lnTo>
                <a:lnTo>
                  <a:pt x="3447" y="4392930"/>
                </a:lnTo>
                <a:lnTo>
                  <a:pt x="6077" y="4392930"/>
                </a:lnTo>
                <a:lnTo>
                  <a:pt x="7200" y="4393394"/>
                </a:lnTo>
                <a:lnTo>
                  <a:pt x="9060" y="4395255"/>
                </a:lnTo>
                <a:lnTo>
                  <a:pt x="9525" y="4396377"/>
                </a:lnTo>
                <a:lnTo>
                  <a:pt x="9525" y="4408533"/>
                </a:lnTo>
                <a:lnTo>
                  <a:pt x="9060" y="4409655"/>
                </a:lnTo>
                <a:lnTo>
                  <a:pt x="7200" y="4411515"/>
                </a:lnTo>
                <a:lnTo>
                  <a:pt x="6077" y="4411980"/>
                </a:lnTo>
                <a:close/>
              </a:path>
              <a:path w="9525" h="4697730">
                <a:moveTo>
                  <a:pt x="6077" y="4354830"/>
                </a:moveTo>
                <a:lnTo>
                  <a:pt x="3447" y="4354830"/>
                </a:lnTo>
                <a:lnTo>
                  <a:pt x="2324" y="4354365"/>
                </a:lnTo>
                <a:lnTo>
                  <a:pt x="464" y="4352505"/>
                </a:lnTo>
                <a:lnTo>
                  <a:pt x="0" y="4351383"/>
                </a:lnTo>
                <a:lnTo>
                  <a:pt x="0" y="4339227"/>
                </a:lnTo>
                <a:lnTo>
                  <a:pt x="464" y="4338105"/>
                </a:lnTo>
                <a:lnTo>
                  <a:pt x="2324" y="4336244"/>
                </a:lnTo>
                <a:lnTo>
                  <a:pt x="3447" y="4335780"/>
                </a:lnTo>
                <a:lnTo>
                  <a:pt x="6077" y="4335780"/>
                </a:lnTo>
                <a:lnTo>
                  <a:pt x="7200" y="4336244"/>
                </a:lnTo>
                <a:lnTo>
                  <a:pt x="9060" y="4338105"/>
                </a:lnTo>
                <a:lnTo>
                  <a:pt x="9525" y="4339227"/>
                </a:lnTo>
                <a:lnTo>
                  <a:pt x="9525" y="4351383"/>
                </a:lnTo>
                <a:lnTo>
                  <a:pt x="9060" y="4352505"/>
                </a:lnTo>
                <a:lnTo>
                  <a:pt x="7200" y="4354365"/>
                </a:lnTo>
                <a:lnTo>
                  <a:pt x="6077" y="4354830"/>
                </a:lnTo>
                <a:close/>
              </a:path>
              <a:path w="9525" h="4697730">
                <a:moveTo>
                  <a:pt x="6077" y="4297680"/>
                </a:moveTo>
                <a:lnTo>
                  <a:pt x="3447" y="4297680"/>
                </a:lnTo>
                <a:lnTo>
                  <a:pt x="2324" y="4297215"/>
                </a:lnTo>
                <a:lnTo>
                  <a:pt x="464" y="4295355"/>
                </a:lnTo>
                <a:lnTo>
                  <a:pt x="0" y="4294233"/>
                </a:lnTo>
                <a:lnTo>
                  <a:pt x="0" y="4282077"/>
                </a:lnTo>
                <a:lnTo>
                  <a:pt x="464" y="4280955"/>
                </a:lnTo>
                <a:lnTo>
                  <a:pt x="2324" y="4279094"/>
                </a:lnTo>
                <a:lnTo>
                  <a:pt x="3447" y="4278630"/>
                </a:lnTo>
                <a:lnTo>
                  <a:pt x="6077" y="4278630"/>
                </a:lnTo>
                <a:lnTo>
                  <a:pt x="7200" y="4279094"/>
                </a:lnTo>
                <a:lnTo>
                  <a:pt x="9060" y="4280955"/>
                </a:lnTo>
                <a:lnTo>
                  <a:pt x="9525" y="4282077"/>
                </a:lnTo>
                <a:lnTo>
                  <a:pt x="9525" y="4294233"/>
                </a:lnTo>
                <a:lnTo>
                  <a:pt x="9060" y="4295355"/>
                </a:lnTo>
                <a:lnTo>
                  <a:pt x="7200" y="4297215"/>
                </a:lnTo>
                <a:lnTo>
                  <a:pt x="6077" y="4297680"/>
                </a:lnTo>
                <a:close/>
              </a:path>
              <a:path w="9525" h="4697730">
                <a:moveTo>
                  <a:pt x="6077" y="4240530"/>
                </a:moveTo>
                <a:lnTo>
                  <a:pt x="3447" y="4240530"/>
                </a:lnTo>
                <a:lnTo>
                  <a:pt x="2324" y="4240065"/>
                </a:lnTo>
                <a:lnTo>
                  <a:pt x="464" y="4238205"/>
                </a:lnTo>
                <a:lnTo>
                  <a:pt x="0" y="4237083"/>
                </a:lnTo>
                <a:lnTo>
                  <a:pt x="0" y="4224927"/>
                </a:lnTo>
                <a:lnTo>
                  <a:pt x="464" y="4223805"/>
                </a:lnTo>
                <a:lnTo>
                  <a:pt x="2324" y="4221944"/>
                </a:lnTo>
                <a:lnTo>
                  <a:pt x="3447" y="4221480"/>
                </a:lnTo>
                <a:lnTo>
                  <a:pt x="6077" y="4221480"/>
                </a:lnTo>
                <a:lnTo>
                  <a:pt x="7200" y="4221944"/>
                </a:lnTo>
                <a:lnTo>
                  <a:pt x="9060" y="4223805"/>
                </a:lnTo>
                <a:lnTo>
                  <a:pt x="9525" y="4224927"/>
                </a:lnTo>
                <a:lnTo>
                  <a:pt x="9525" y="4237083"/>
                </a:lnTo>
                <a:lnTo>
                  <a:pt x="9060" y="4238205"/>
                </a:lnTo>
                <a:lnTo>
                  <a:pt x="7200" y="4240065"/>
                </a:lnTo>
                <a:lnTo>
                  <a:pt x="6077" y="4240530"/>
                </a:lnTo>
                <a:close/>
              </a:path>
              <a:path w="9525" h="4697730">
                <a:moveTo>
                  <a:pt x="6077" y="4183380"/>
                </a:moveTo>
                <a:lnTo>
                  <a:pt x="3447" y="4183380"/>
                </a:lnTo>
                <a:lnTo>
                  <a:pt x="2324" y="4182915"/>
                </a:lnTo>
                <a:lnTo>
                  <a:pt x="464" y="4181055"/>
                </a:lnTo>
                <a:lnTo>
                  <a:pt x="0" y="4179933"/>
                </a:lnTo>
                <a:lnTo>
                  <a:pt x="0" y="4167777"/>
                </a:lnTo>
                <a:lnTo>
                  <a:pt x="464" y="4166655"/>
                </a:lnTo>
                <a:lnTo>
                  <a:pt x="2324" y="4164794"/>
                </a:lnTo>
                <a:lnTo>
                  <a:pt x="3447" y="4164330"/>
                </a:lnTo>
                <a:lnTo>
                  <a:pt x="6077" y="4164330"/>
                </a:lnTo>
                <a:lnTo>
                  <a:pt x="7200" y="4164794"/>
                </a:lnTo>
                <a:lnTo>
                  <a:pt x="9060" y="4166655"/>
                </a:lnTo>
                <a:lnTo>
                  <a:pt x="9525" y="4167777"/>
                </a:lnTo>
                <a:lnTo>
                  <a:pt x="9525" y="4179933"/>
                </a:lnTo>
                <a:lnTo>
                  <a:pt x="9060" y="4181055"/>
                </a:lnTo>
                <a:lnTo>
                  <a:pt x="7200" y="4182915"/>
                </a:lnTo>
                <a:lnTo>
                  <a:pt x="6077" y="4183380"/>
                </a:lnTo>
                <a:close/>
              </a:path>
              <a:path w="9525" h="4697730">
                <a:moveTo>
                  <a:pt x="6077" y="4126230"/>
                </a:moveTo>
                <a:lnTo>
                  <a:pt x="3447" y="4126230"/>
                </a:lnTo>
                <a:lnTo>
                  <a:pt x="2324" y="4125765"/>
                </a:lnTo>
                <a:lnTo>
                  <a:pt x="464" y="4123905"/>
                </a:lnTo>
                <a:lnTo>
                  <a:pt x="0" y="4122783"/>
                </a:lnTo>
                <a:lnTo>
                  <a:pt x="0" y="4110627"/>
                </a:lnTo>
                <a:lnTo>
                  <a:pt x="464" y="4109505"/>
                </a:lnTo>
                <a:lnTo>
                  <a:pt x="2324" y="4107644"/>
                </a:lnTo>
                <a:lnTo>
                  <a:pt x="3447" y="4107180"/>
                </a:lnTo>
                <a:lnTo>
                  <a:pt x="6077" y="4107180"/>
                </a:lnTo>
                <a:lnTo>
                  <a:pt x="7200" y="4107644"/>
                </a:lnTo>
                <a:lnTo>
                  <a:pt x="9060" y="4109505"/>
                </a:lnTo>
                <a:lnTo>
                  <a:pt x="9525" y="4110627"/>
                </a:lnTo>
                <a:lnTo>
                  <a:pt x="9525" y="4122783"/>
                </a:lnTo>
                <a:lnTo>
                  <a:pt x="9060" y="4123905"/>
                </a:lnTo>
                <a:lnTo>
                  <a:pt x="7200" y="4125765"/>
                </a:lnTo>
                <a:lnTo>
                  <a:pt x="6077" y="4126230"/>
                </a:lnTo>
                <a:close/>
              </a:path>
              <a:path w="9525" h="4697730">
                <a:moveTo>
                  <a:pt x="6077" y="4069080"/>
                </a:moveTo>
                <a:lnTo>
                  <a:pt x="3447" y="4069080"/>
                </a:lnTo>
                <a:lnTo>
                  <a:pt x="2324" y="4068615"/>
                </a:lnTo>
                <a:lnTo>
                  <a:pt x="464" y="4066755"/>
                </a:lnTo>
                <a:lnTo>
                  <a:pt x="0" y="4065633"/>
                </a:lnTo>
                <a:lnTo>
                  <a:pt x="0" y="4053477"/>
                </a:lnTo>
                <a:lnTo>
                  <a:pt x="464" y="4052355"/>
                </a:lnTo>
                <a:lnTo>
                  <a:pt x="2324" y="4050494"/>
                </a:lnTo>
                <a:lnTo>
                  <a:pt x="3447" y="4050030"/>
                </a:lnTo>
                <a:lnTo>
                  <a:pt x="6077" y="4050030"/>
                </a:lnTo>
                <a:lnTo>
                  <a:pt x="7200" y="4050494"/>
                </a:lnTo>
                <a:lnTo>
                  <a:pt x="9060" y="4052355"/>
                </a:lnTo>
                <a:lnTo>
                  <a:pt x="9525" y="4053477"/>
                </a:lnTo>
                <a:lnTo>
                  <a:pt x="9525" y="4065633"/>
                </a:lnTo>
                <a:lnTo>
                  <a:pt x="9060" y="4066755"/>
                </a:lnTo>
                <a:lnTo>
                  <a:pt x="7200" y="4068615"/>
                </a:lnTo>
                <a:lnTo>
                  <a:pt x="6077" y="4069080"/>
                </a:lnTo>
                <a:close/>
              </a:path>
              <a:path w="9525" h="4697730">
                <a:moveTo>
                  <a:pt x="6077" y="4011930"/>
                </a:moveTo>
                <a:lnTo>
                  <a:pt x="3447" y="4011930"/>
                </a:lnTo>
                <a:lnTo>
                  <a:pt x="2324" y="4011465"/>
                </a:lnTo>
                <a:lnTo>
                  <a:pt x="464" y="4009605"/>
                </a:lnTo>
                <a:lnTo>
                  <a:pt x="0" y="4008483"/>
                </a:lnTo>
                <a:lnTo>
                  <a:pt x="0" y="3996327"/>
                </a:lnTo>
                <a:lnTo>
                  <a:pt x="464" y="3995205"/>
                </a:lnTo>
                <a:lnTo>
                  <a:pt x="2324" y="3993344"/>
                </a:lnTo>
                <a:lnTo>
                  <a:pt x="3447" y="3992880"/>
                </a:lnTo>
                <a:lnTo>
                  <a:pt x="6077" y="3992880"/>
                </a:lnTo>
                <a:lnTo>
                  <a:pt x="7200" y="3993344"/>
                </a:lnTo>
                <a:lnTo>
                  <a:pt x="9060" y="3995205"/>
                </a:lnTo>
                <a:lnTo>
                  <a:pt x="9525" y="3996327"/>
                </a:lnTo>
                <a:lnTo>
                  <a:pt x="9525" y="4008483"/>
                </a:lnTo>
                <a:lnTo>
                  <a:pt x="9060" y="4009605"/>
                </a:lnTo>
                <a:lnTo>
                  <a:pt x="7200" y="4011465"/>
                </a:lnTo>
                <a:lnTo>
                  <a:pt x="6077" y="4011930"/>
                </a:lnTo>
                <a:close/>
              </a:path>
              <a:path w="9525" h="4697730">
                <a:moveTo>
                  <a:pt x="6077" y="3954780"/>
                </a:moveTo>
                <a:lnTo>
                  <a:pt x="3447" y="3954780"/>
                </a:lnTo>
                <a:lnTo>
                  <a:pt x="2324" y="3954315"/>
                </a:lnTo>
                <a:lnTo>
                  <a:pt x="464" y="3952455"/>
                </a:lnTo>
                <a:lnTo>
                  <a:pt x="0" y="3951333"/>
                </a:lnTo>
                <a:lnTo>
                  <a:pt x="0" y="3939177"/>
                </a:lnTo>
                <a:lnTo>
                  <a:pt x="464" y="3938055"/>
                </a:lnTo>
                <a:lnTo>
                  <a:pt x="2324" y="3936194"/>
                </a:lnTo>
                <a:lnTo>
                  <a:pt x="3447" y="3935730"/>
                </a:lnTo>
                <a:lnTo>
                  <a:pt x="6077" y="3935730"/>
                </a:lnTo>
                <a:lnTo>
                  <a:pt x="7200" y="3936194"/>
                </a:lnTo>
                <a:lnTo>
                  <a:pt x="9060" y="3938055"/>
                </a:lnTo>
                <a:lnTo>
                  <a:pt x="9525" y="3939177"/>
                </a:lnTo>
                <a:lnTo>
                  <a:pt x="9525" y="3951333"/>
                </a:lnTo>
                <a:lnTo>
                  <a:pt x="9060" y="3952455"/>
                </a:lnTo>
                <a:lnTo>
                  <a:pt x="7200" y="3954315"/>
                </a:lnTo>
                <a:lnTo>
                  <a:pt x="6077" y="3954780"/>
                </a:lnTo>
                <a:close/>
              </a:path>
              <a:path w="9525" h="4697730">
                <a:moveTo>
                  <a:pt x="6077" y="3897630"/>
                </a:moveTo>
                <a:lnTo>
                  <a:pt x="3447" y="3897630"/>
                </a:lnTo>
                <a:lnTo>
                  <a:pt x="2324" y="3897165"/>
                </a:lnTo>
                <a:lnTo>
                  <a:pt x="464" y="3895305"/>
                </a:lnTo>
                <a:lnTo>
                  <a:pt x="0" y="3894183"/>
                </a:lnTo>
                <a:lnTo>
                  <a:pt x="0" y="3882027"/>
                </a:lnTo>
                <a:lnTo>
                  <a:pt x="464" y="3880905"/>
                </a:lnTo>
                <a:lnTo>
                  <a:pt x="2324" y="3879044"/>
                </a:lnTo>
                <a:lnTo>
                  <a:pt x="3447" y="3878580"/>
                </a:lnTo>
                <a:lnTo>
                  <a:pt x="6077" y="3878580"/>
                </a:lnTo>
                <a:lnTo>
                  <a:pt x="7200" y="3879044"/>
                </a:lnTo>
                <a:lnTo>
                  <a:pt x="9060" y="3880905"/>
                </a:lnTo>
                <a:lnTo>
                  <a:pt x="9525" y="3882027"/>
                </a:lnTo>
                <a:lnTo>
                  <a:pt x="9525" y="3894183"/>
                </a:lnTo>
                <a:lnTo>
                  <a:pt x="9060" y="3895305"/>
                </a:lnTo>
                <a:lnTo>
                  <a:pt x="7200" y="3897165"/>
                </a:lnTo>
                <a:lnTo>
                  <a:pt x="6077" y="3897630"/>
                </a:lnTo>
                <a:close/>
              </a:path>
              <a:path w="9525" h="4697730">
                <a:moveTo>
                  <a:pt x="6077" y="3840480"/>
                </a:moveTo>
                <a:lnTo>
                  <a:pt x="3447" y="3840480"/>
                </a:lnTo>
                <a:lnTo>
                  <a:pt x="2324" y="3840015"/>
                </a:lnTo>
                <a:lnTo>
                  <a:pt x="464" y="3838155"/>
                </a:lnTo>
                <a:lnTo>
                  <a:pt x="0" y="3837033"/>
                </a:lnTo>
                <a:lnTo>
                  <a:pt x="0" y="3824877"/>
                </a:lnTo>
                <a:lnTo>
                  <a:pt x="464" y="3823755"/>
                </a:lnTo>
                <a:lnTo>
                  <a:pt x="2324" y="3821894"/>
                </a:lnTo>
                <a:lnTo>
                  <a:pt x="3447" y="3821430"/>
                </a:lnTo>
                <a:lnTo>
                  <a:pt x="6077" y="3821430"/>
                </a:lnTo>
                <a:lnTo>
                  <a:pt x="7200" y="3821894"/>
                </a:lnTo>
                <a:lnTo>
                  <a:pt x="9060" y="3823755"/>
                </a:lnTo>
                <a:lnTo>
                  <a:pt x="9525" y="3824877"/>
                </a:lnTo>
                <a:lnTo>
                  <a:pt x="9525" y="3837033"/>
                </a:lnTo>
                <a:lnTo>
                  <a:pt x="9060" y="3838155"/>
                </a:lnTo>
                <a:lnTo>
                  <a:pt x="7200" y="3840015"/>
                </a:lnTo>
                <a:lnTo>
                  <a:pt x="6077" y="3840480"/>
                </a:lnTo>
                <a:close/>
              </a:path>
              <a:path w="9525" h="4697730">
                <a:moveTo>
                  <a:pt x="6077" y="3783330"/>
                </a:moveTo>
                <a:lnTo>
                  <a:pt x="3447" y="3783330"/>
                </a:lnTo>
                <a:lnTo>
                  <a:pt x="2324" y="3782865"/>
                </a:lnTo>
                <a:lnTo>
                  <a:pt x="464" y="3781005"/>
                </a:lnTo>
                <a:lnTo>
                  <a:pt x="0" y="3779883"/>
                </a:lnTo>
                <a:lnTo>
                  <a:pt x="0" y="3767727"/>
                </a:lnTo>
                <a:lnTo>
                  <a:pt x="464" y="3766605"/>
                </a:lnTo>
                <a:lnTo>
                  <a:pt x="2324" y="3764744"/>
                </a:lnTo>
                <a:lnTo>
                  <a:pt x="3447" y="3764280"/>
                </a:lnTo>
                <a:lnTo>
                  <a:pt x="6077" y="3764280"/>
                </a:lnTo>
                <a:lnTo>
                  <a:pt x="7200" y="3764744"/>
                </a:lnTo>
                <a:lnTo>
                  <a:pt x="9060" y="3766605"/>
                </a:lnTo>
                <a:lnTo>
                  <a:pt x="9525" y="3767727"/>
                </a:lnTo>
                <a:lnTo>
                  <a:pt x="9525" y="3779883"/>
                </a:lnTo>
                <a:lnTo>
                  <a:pt x="9060" y="3781005"/>
                </a:lnTo>
                <a:lnTo>
                  <a:pt x="7200" y="3782865"/>
                </a:lnTo>
                <a:lnTo>
                  <a:pt x="6077" y="3783330"/>
                </a:lnTo>
                <a:close/>
              </a:path>
              <a:path w="9525" h="4697730">
                <a:moveTo>
                  <a:pt x="6077" y="3726180"/>
                </a:moveTo>
                <a:lnTo>
                  <a:pt x="3447" y="3726180"/>
                </a:lnTo>
                <a:lnTo>
                  <a:pt x="2324" y="3725713"/>
                </a:lnTo>
                <a:lnTo>
                  <a:pt x="464" y="3723856"/>
                </a:lnTo>
                <a:lnTo>
                  <a:pt x="0" y="3722732"/>
                </a:lnTo>
                <a:lnTo>
                  <a:pt x="0" y="3710578"/>
                </a:lnTo>
                <a:lnTo>
                  <a:pt x="464" y="3709454"/>
                </a:lnTo>
                <a:lnTo>
                  <a:pt x="2324" y="3707596"/>
                </a:lnTo>
                <a:lnTo>
                  <a:pt x="3447" y="3707130"/>
                </a:lnTo>
                <a:lnTo>
                  <a:pt x="6077" y="3707130"/>
                </a:lnTo>
                <a:lnTo>
                  <a:pt x="7200" y="3707596"/>
                </a:lnTo>
                <a:lnTo>
                  <a:pt x="9060" y="3709454"/>
                </a:lnTo>
                <a:lnTo>
                  <a:pt x="9525" y="3710578"/>
                </a:lnTo>
                <a:lnTo>
                  <a:pt x="9525" y="3722732"/>
                </a:lnTo>
                <a:lnTo>
                  <a:pt x="9060" y="3723856"/>
                </a:lnTo>
                <a:lnTo>
                  <a:pt x="7200" y="3725713"/>
                </a:lnTo>
                <a:lnTo>
                  <a:pt x="6077" y="3726180"/>
                </a:lnTo>
                <a:close/>
              </a:path>
              <a:path w="9525" h="4697730">
                <a:moveTo>
                  <a:pt x="6077" y="3669030"/>
                </a:moveTo>
                <a:lnTo>
                  <a:pt x="3447" y="3669030"/>
                </a:lnTo>
                <a:lnTo>
                  <a:pt x="2324" y="3668563"/>
                </a:lnTo>
                <a:lnTo>
                  <a:pt x="464" y="3666706"/>
                </a:lnTo>
                <a:lnTo>
                  <a:pt x="0" y="3665582"/>
                </a:lnTo>
                <a:lnTo>
                  <a:pt x="0" y="3653428"/>
                </a:lnTo>
                <a:lnTo>
                  <a:pt x="464" y="3652304"/>
                </a:lnTo>
                <a:lnTo>
                  <a:pt x="2324" y="3650446"/>
                </a:lnTo>
                <a:lnTo>
                  <a:pt x="3447" y="3649980"/>
                </a:lnTo>
                <a:lnTo>
                  <a:pt x="6077" y="3649980"/>
                </a:lnTo>
                <a:lnTo>
                  <a:pt x="7200" y="3650446"/>
                </a:lnTo>
                <a:lnTo>
                  <a:pt x="9060" y="3652304"/>
                </a:lnTo>
                <a:lnTo>
                  <a:pt x="9525" y="3653428"/>
                </a:lnTo>
                <a:lnTo>
                  <a:pt x="9525" y="3665582"/>
                </a:lnTo>
                <a:lnTo>
                  <a:pt x="9060" y="3666706"/>
                </a:lnTo>
                <a:lnTo>
                  <a:pt x="7200" y="3668563"/>
                </a:lnTo>
                <a:lnTo>
                  <a:pt x="6077" y="3669030"/>
                </a:lnTo>
                <a:close/>
              </a:path>
              <a:path w="9525" h="4697730">
                <a:moveTo>
                  <a:pt x="6077" y="3611880"/>
                </a:moveTo>
                <a:lnTo>
                  <a:pt x="3447" y="3611880"/>
                </a:lnTo>
                <a:lnTo>
                  <a:pt x="2324" y="3611413"/>
                </a:lnTo>
                <a:lnTo>
                  <a:pt x="464" y="3609556"/>
                </a:lnTo>
                <a:lnTo>
                  <a:pt x="0" y="3608432"/>
                </a:lnTo>
                <a:lnTo>
                  <a:pt x="0" y="3596278"/>
                </a:lnTo>
                <a:lnTo>
                  <a:pt x="464" y="3595154"/>
                </a:lnTo>
                <a:lnTo>
                  <a:pt x="2324" y="3593296"/>
                </a:lnTo>
                <a:lnTo>
                  <a:pt x="3447" y="3592830"/>
                </a:lnTo>
                <a:lnTo>
                  <a:pt x="6077" y="3592830"/>
                </a:lnTo>
                <a:lnTo>
                  <a:pt x="7200" y="3593296"/>
                </a:lnTo>
                <a:lnTo>
                  <a:pt x="9060" y="3595154"/>
                </a:lnTo>
                <a:lnTo>
                  <a:pt x="9525" y="3596278"/>
                </a:lnTo>
                <a:lnTo>
                  <a:pt x="9525" y="3608432"/>
                </a:lnTo>
                <a:lnTo>
                  <a:pt x="9060" y="3609556"/>
                </a:lnTo>
                <a:lnTo>
                  <a:pt x="7200" y="3611413"/>
                </a:lnTo>
                <a:lnTo>
                  <a:pt x="6077" y="3611880"/>
                </a:lnTo>
                <a:close/>
              </a:path>
              <a:path w="9525" h="4697730">
                <a:moveTo>
                  <a:pt x="6077" y="3554730"/>
                </a:moveTo>
                <a:lnTo>
                  <a:pt x="3447" y="3554730"/>
                </a:lnTo>
                <a:lnTo>
                  <a:pt x="2324" y="3554263"/>
                </a:lnTo>
                <a:lnTo>
                  <a:pt x="464" y="3552406"/>
                </a:lnTo>
                <a:lnTo>
                  <a:pt x="0" y="3551282"/>
                </a:lnTo>
                <a:lnTo>
                  <a:pt x="0" y="3539128"/>
                </a:lnTo>
                <a:lnTo>
                  <a:pt x="464" y="3538004"/>
                </a:lnTo>
                <a:lnTo>
                  <a:pt x="2324" y="3536146"/>
                </a:lnTo>
                <a:lnTo>
                  <a:pt x="3447" y="3535680"/>
                </a:lnTo>
                <a:lnTo>
                  <a:pt x="6077" y="3535680"/>
                </a:lnTo>
                <a:lnTo>
                  <a:pt x="7200" y="3536146"/>
                </a:lnTo>
                <a:lnTo>
                  <a:pt x="9060" y="3538004"/>
                </a:lnTo>
                <a:lnTo>
                  <a:pt x="9525" y="3539128"/>
                </a:lnTo>
                <a:lnTo>
                  <a:pt x="9525" y="3551282"/>
                </a:lnTo>
                <a:lnTo>
                  <a:pt x="9060" y="3552406"/>
                </a:lnTo>
                <a:lnTo>
                  <a:pt x="7200" y="3554263"/>
                </a:lnTo>
                <a:lnTo>
                  <a:pt x="6077" y="3554730"/>
                </a:lnTo>
                <a:close/>
              </a:path>
              <a:path w="9525" h="4697730">
                <a:moveTo>
                  <a:pt x="6077" y="3497580"/>
                </a:moveTo>
                <a:lnTo>
                  <a:pt x="3447" y="3497580"/>
                </a:lnTo>
                <a:lnTo>
                  <a:pt x="2324" y="3497113"/>
                </a:lnTo>
                <a:lnTo>
                  <a:pt x="464" y="3495256"/>
                </a:lnTo>
                <a:lnTo>
                  <a:pt x="0" y="3494132"/>
                </a:lnTo>
                <a:lnTo>
                  <a:pt x="0" y="3481978"/>
                </a:lnTo>
                <a:lnTo>
                  <a:pt x="464" y="3480854"/>
                </a:lnTo>
                <a:lnTo>
                  <a:pt x="2324" y="3478996"/>
                </a:lnTo>
                <a:lnTo>
                  <a:pt x="3447" y="3478530"/>
                </a:lnTo>
                <a:lnTo>
                  <a:pt x="6077" y="3478530"/>
                </a:lnTo>
                <a:lnTo>
                  <a:pt x="7200" y="3478996"/>
                </a:lnTo>
                <a:lnTo>
                  <a:pt x="9060" y="3480854"/>
                </a:lnTo>
                <a:lnTo>
                  <a:pt x="9525" y="3481978"/>
                </a:lnTo>
                <a:lnTo>
                  <a:pt x="9525" y="3494132"/>
                </a:lnTo>
                <a:lnTo>
                  <a:pt x="9060" y="3495256"/>
                </a:lnTo>
                <a:lnTo>
                  <a:pt x="7200" y="3497113"/>
                </a:lnTo>
                <a:lnTo>
                  <a:pt x="6077" y="3497580"/>
                </a:lnTo>
                <a:close/>
              </a:path>
              <a:path w="9525" h="4697730">
                <a:moveTo>
                  <a:pt x="6077" y="3440430"/>
                </a:moveTo>
                <a:lnTo>
                  <a:pt x="3447" y="3440430"/>
                </a:lnTo>
                <a:lnTo>
                  <a:pt x="2324" y="3439963"/>
                </a:lnTo>
                <a:lnTo>
                  <a:pt x="464" y="3438106"/>
                </a:lnTo>
                <a:lnTo>
                  <a:pt x="0" y="3436982"/>
                </a:lnTo>
                <a:lnTo>
                  <a:pt x="0" y="3424828"/>
                </a:lnTo>
                <a:lnTo>
                  <a:pt x="464" y="3423704"/>
                </a:lnTo>
                <a:lnTo>
                  <a:pt x="2324" y="3421846"/>
                </a:lnTo>
                <a:lnTo>
                  <a:pt x="3447" y="3421380"/>
                </a:lnTo>
                <a:lnTo>
                  <a:pt x="6077" y="3421380"/>
                </a:lnTo>
                <a:lnTo>
                  <a:pt x="7200" y="3421846"/>
                </a:lnTo>
                <a:lnTo>
                  <a:pt x="9060" y="3423704"/>
                </a:lnTo>
                <a:lnTo>
                  <a:pt x="9525" y="3424828"/>
                </a:lnTo>
                <a:lnTo>
                  <a:pt x="9525" y="3436982"/>
                </a:lnTo>
                <a:lnTo>
                  <a:pt x="9060" y="3438106"/>
                </a:lnTo>
                <a:lnTo>
                  <a:pt x="7200" y="3439963"/>
                </a:lnTo>
                <a:lnTo>
                  <a:pt x="6077" y="3440430"/>
                </a:lnTo>
                <a:close/>
              </a:path>
              <a:path w="9525" h="4697730">
                <a:moveTo>
                  <a:pt x="6077" y="3383280"/>
                </a:moveTo>
                <a:lnTo>
                  <a:pt x="3447" y="3383280"/>
                </a:lnTo>
                <a:lnTo>
                  <a:pt x="2324" y="3382813"/>
                </a:lnTo>
                <a:lnTo>
                  <a:pt x="464" y="3380956"/>
                </a:lnTo>
                <a:lnTo>
                  <a:pt x="0" y="3379832"/>
                </a:lnTo>
                <a:lnTo>
                  <a:pt x="0" y="3367678"/>
                </a:lnTo>
                <a:lnTo>
                  <a:pt x="464" y="3366554"/>
                </a:lnTo>
                <a:lnTo>
                  <a:pt x="2324" y="3364696"/>
                </a:lnTo>
                <a:lnTo>
                  <a:pt x="3447" y="3364230"/>
                </a:lnTo>
                <a:lnTo>
                  <a:pt x="6077" y="3364230"/>
                </a:lnTo>
                <a:lnTo>
                  <a:pt x="7200" y="3364696"/>
                </a:lnTo>
                <a:lnTo>
                  <a:pt x="9060" y="3366554"/>
                </a:lnTo>
                <a:lnTo>
                  <a:pt x="9525" y="3367678"/>
                </a:lnTo>
                <a:lnTo>
                  <a:pt x="9525" y="3379832"/>
                </a:lnTo>
                <a:lnTo>
                  <a:pt x="9060" y="3380956"/>
                </a:lnTo>
                <a:lnTo>
                  <a:pt x="7200" y="3382813"/>
                </a:lnTo>
                <a:lnTo>
                  <a:pt x="6077" y="3383280"/>
                </a:lnTo>
                <a:close/>
              </a:path>
              <a:path w="9525" h="4697730">
                <a:moveTo>
                  <a:pt x="6077" y="3326130"/>
                </a:moveTo>
                <a:lnTo>
                  <a:pt x="3447" y="3326130"/>
                </a:lnTo>
                <a:lnTo>
                  <a:pt x="2324" y="3325663"/>
                </a:lnTo>
                <a:lnTo>
                  <a:pt x="464" y="3323805"/>
                </a:lnTo>
                <a:lnTo>
                  <a:pt x="0" y="3322682"/>
                </a:lnTo>
                <a:lnTo>
                  <a:pt x="0" y="3310528"/>
                </a:lnTo>
                <a:lnTo>
                  <a:pt x="464" y="3309404"/>
                </a:lnTo>
                <a:lnTo>
                  <a:pt x="2324" y="3307546"/>
                </a:lnTo>
                <a:lnTo>
                  <a:pt x="3447" y="3307080"/>
                </a:lnTo>
                <a:lnTo>
                  <a:pt x="6077" y="3307080"/>
                </a:lnTo>
                <a:lnTo>
                  <a:pt x="7200" y="3307546"/>
                </a:lnTo>
                <a:lnTo>
                  <a:pt x="9060" y="3309404"/>
                </a:lnTo>
                <a:lnTo>
                  <a:pt x="9525" y="3310528"/>
                </a:lnTo>
                <a:lnTo>
                  <a:pt x="9525" y="3322682"/>
                </a:lnTo>
                <a:lnTo>
                  <a:pt x="9060" y="3323805"/>
                </a:lnTo>
                <a:lnTo>
                  <a:pt x="7200" y="3325663"/>
                </a:lnTo>
                <a:lnTo>
                  <a:pt x="6077" y="3326130"/>
                </a:lnTo>
                <a:close/>
              </a:path>
              <a:path w="9525" h="4697730">
                <a:moveTo>
                  <a:pt x="6077" y="3268980"/>
                </a:moveTo>
                <a:lnTo>
                  <a:pt x="3447" y="3268980"/>
                </a:lnTo>
                <a:lnTo>
                  <a:pt x="2324" y="3268513"/>
                </a:lnTo>
                <a:lnTo>
                  <a:pt x="464" y="3266655"/>
                </a:lnTo>
                <a:lnTo>
                  <a:pt x="0" y="3265532"/>
                </a:lnTo>
                <a:lnTo>
                  <a:pt x="0" y="3253378"/>
                </a:lnTo>
                <a:lnTo>
                  <a:pt x="464" y="3252254"/>
                </a:lnTo>
                <a:lnTo>
                  <a:pt x="2324" y="3250396"/>
                </a:lnTo>
                <a:lnTo>
                  <a:pt x="3447" y="3249930"/>
                </a:lnTo>
                <a:lnTo>
                  <a:pt x="6077" y="3249930"/>
                </a:lnTo>
                <a:lnTo>
                  <a:pt x="7200" y="3250396"/>
                </a:lnTo>
                <a:lnTo>
                  <a:pt x="9060" y="3252254"/>
                </a:lnTo>
                <a:lnTo>
                  <a:pt x="9525" y="3253378"/>
                </a:lnTo>
                <a:lnTo>
                  <a:pt x="9525" y="3265532"/>
                </a:lnTo>
                <a:lnTo>
                  <a:pt x="9060" y="3266655"/>
                </a:lnTo>
                <a:lnTo>
                  <a:pt x="7200" y="3268513"/>
                </a:lnTo>
                <a:lnTo>
                  <a:pt x="6077" y="3268980"/>
                </a:lnTo>
                <a:close/>
              </a:path>
              <a:path w="9525" h="4697730">
                <a:moveTo>
                  <a:pt x="6077" y="3211830"/>
                </a:moveTo>
                <a:lnTo>
                  <a:pt x="3447" y="3211830"/>
                </a:lnTo>
                <a:lnTo>
                  <a:pt x="2324" y="3211363"/>
                </a:lnTo>
                <a:lnTo>
                  <a:pt x="464" y="3209505"/>
                </a:lnTo>
                <a:lnTo>
                  <a:pt x="0" y="3208382"/>
                </a:lnTo>
                <a:lnTo>
                  <a:pt x="0" y="3196228"/>
                </a:lnTo>
                <a:lnTo>
                  <a:pt x="464" y="3195104"/>
                </a:lnTo>
                <a:lnTo>
                  <a:pt x="2324" y="3193246"/>
                </a:lnTo>
                <a:lnTo>
                  <a:pt x="3447" y="3192780"/>
                </a:lnTo>
                <a:lnTo>
                  <a:pt x="6077" y="3192780"/>
                </a:lnTo>
                <a:lnTo>
                  <a:pt x="7200" y="3193246"/>
                </a:lnTo>
                <a:lnTo>
                  <a:pt x="9060" y="3195104"/>
                </a:lnTo>
                <a:lnTo>
                  <a:pt x="9525" y="3196228"/>
                </a:lnTo>
                <a:lnTo>
                  <a:pt x="9525" y="3208382"/>
                </a:lnTo>
                <a:lnTo>
                  <a:pt x="9060" y="3209505"/>
                </a:lnTo>
                <a:lnTo>
                  <a:pt x="7200" y="3211363"/>
                </a:lnTo>
                <a:lnTo>
                  <a:pt x="6077" y="3211830"/>
                </a:lnTo>
                <a:close/>
              </a:path>
              <a:path w="9525" h="4697730">
                <a:moveTo>
                  <a:pt x="6077" y="3154680"/>
                </a:moveTo>
                <a:lnTo>
                  <a:pt x="3447" y="3154680"/>
                </a:lnTo>
                <a:lnTo>
                  <a:pt x="2324" y="3154213"/>
                </a:lnTo>
                <a:lnTo>
                  <a:pt x="464" y="3152355"/>
                </a:lnTo>
                <a:lnTo>
                  <a:pt x="0" y="3151232"/>
                </a:lnTo>
                <a:lnTo>
                  <a:pt x="0" y="3139078"/>
                </a:lnTo>
                <a:lnTo>
                  <a:pt x="464" y="3137954"/>
                </a:lnTo>
                <a:lnTo>
                  <a:pt x="2324" y="3136096"/>
                </a:lnTo>
                <a:lnTo>
                  <a:pt x="3447" y="3135630"/>
                </a:lnTo>
                <a:lnTo>
                  <a:pt x="6077" y="3135630"/>
                </a:lnTo>
                <a:lnTo>
                  <a:pt x="7200" y="3136096"/>
                </a:lnTo>
                <a:lnTo>
                  <a:pt x="9060" y="3137954"/>
                </a:lnTo>
                <a:lnTo>
                  <a:pt x="9525" y="3139078"/>
                </a:lnTo>
                <a:lnTo>
                  <a:pt x="9525" y="3151232"/>
                </a:lnTo>
                <a:lnTo>
                  <a:pt x="9060" y="3152355"/>
                </a:lnTo>
                <a:lnTo>
                  <a:pt x="7200" y="3154213"/>
                </a:lnTo>
                <a:lnTo>
                  <a:pt x="6077" y="3154680"/>
                </a:lnTo>
                <a:close/>
              </a:path>
              <a:path w="9525" h="4697730">
                <a:moveTo>
                  <a:pt x="6077" y="3097530"/>
                </a:moveTo>
                <a:lnTo>
                  <a:pt x="3447" y="3097530"/>
                </a:lnTo>
                <a:lnTo>
                  <a:pt x="2324" y="3097063"/>
                </a:lnTo>
                <a:lnTo>
                  <a:pt x="464" y="3095205"/>
                </a:lnTo>
                <a:lnTo>
                  <a:pt x="0" y="3094082"/>
                </a:lnTo>
                <a:lnTo>
                  <a:pt x="0" y="3081928"/>
                </a:lnTo>
                <a:lnTo>
                  <a:pt x="464" y="3080804"/>
                </a:lnTo>
                <a:lnTo>
                  <a:pt x="2324" y="3078946"/>
                </a:lnTo>
                <a:lnTo>
                  <a:pt x="3447" y="3078480"/>
                </a:lnTo>
                <a:lnTo>
                  <a:pt x="6077" y="3078480"/>
                </a:lnTo>
                <a:lnTo>
                  <a:pt x="7200" y="3078946"/>
                </a:lnTo>
                <a:lnTo>
                  <a:pt x="9060" y="3080804"/>
                </a:lnTo>
                <a:lnTo>
                  <a:pt x="9525" y="3081928"/>
                </a:lnTo>
                <a:lnTo>
                  <a:pt x="9525" y="3094082"/>
                </a:lnTo>
                <a:lnTo>
                  <a:pt x="9060" y="3095205"/>
                </a:lnTo>
                <a:lnTo>
                  <a:pt x="7200" y="3097063"/>
                </a:lnTo>
                <a:lnTo>
                  <a:pt x="6077" y="3097530"/>
                </a:lnTo>
                <a:close/>
              </a:path>
              <a:path w="9525" h="4697730">
                <a:moveTo>
                  <a:pt x="6077" y="3040380"/>
                </a:moveTo>
                <a:lnTo>
                  <a:pt x="3447" y="3040380"/>
                </a:lnTo>
                <a:lnTo>
                  <a:pt x="2324" y="3039913"/>
                </a:lnTo>
                <a:lnTo>
                  <a:pt x="464" y="3038055"/>
                </a:lnTo>
                <a:lnTo>
                  <a:pt x="0" y="3036932"/>
                </a:lnTo>
                <a:lnTo>
                  <a:pt x="0" y="3024778"/>
                </a:lnTo>
                <a:lnTo>
                  <a:pt x="464" y="3023654"/>
                </a:lnTo>
                <a:lnTo>
                  <a:pt x="2324" y="3021796"/>
                </a:lnTo>
                <a:lnTo>
                  <a:pt x="3447" y="3021330"/>
                </a:lnTo>
                <a:lnTo>
                  <a:pt x="6077" y="3021330"/>
                </a:lnTo>
                <a:lnTo>
                  <a:pt x="7200" y="3021796"/>
                </a:lnTo>
                <a:lnTo>
                  <a:pt x="9060" y="3023654"/>
                </a:lnTo>
                <a:lnTo>
                  <a:pt x="9525" y="3024778"/>
                </a:lnTo>
                <a:lnTo>
                  <a:pt x="9525" y="3036932"/>
                </a:lnTo>
                <a:lnTo>
                  <a:pt x="9060" y="3038055"/>
                </a:lnTo>
                <a:lnTo>
                  <a:pt x="7200" y="3039913"/>
                </a:lnTo>
                <a:lnTo>
                  <a:pt x="6077" y="3040380"/>
                </a:lnTo>
                <a:close/>
              </a:path>
              <a:path w="9525" h="4697730">
                <a:moveTo>
                  <a:pt x="6077" y="2983230"/>
                </a:moveTo>
                <a:lnTo>
                  <a:pt x="3447" y="2983230"/>
                </a:lnTo>
                <a:lnTo>
                  <a:pt x="2324" y="2982763"/>
                </a:lnTo>
                <a:lnTo>
                  <a:pt x="464" y="2980905"/>
                </a:lnTo>
                <a:lnTo>
                  <a:pt x="0" y="2979782"/>
                </a:lnTo>
                <a:lnTo>
                  <a:pt x="0" y="2967628"/>
                </a:lnTo>
                <a:lnTo>
                  <a:pt x="464" y="2966504"/>
                </a:lnTo>
                <a:lnTo>
                  <a:pt x="2324" y="2964646"/>
                </a:lnTo>
                <a:lnTo>
                  <a:pt x="3447" y="2964180"/>
                </a:lnTo>
                <a:lnTo>
                  <a:pt x="6077" y="2964180"/>
                </a:lnTo>
                <a:lnTo>
                  <a:pt x="7200" y="2964646"/>
                </a:lnTo>
                <a:lnTo>
                  <a:pt x="9060" y="2966504"/>
                </a:lnTo>
                <a:lnTo>
                  <a:pt x="9525" y="2967628"/>
                </a:lnTo>
                <a:lnTo>
                  <a:pt x="9525" y="2979782"/>
                </a:lnTo>
                <a:lnTo>
                  <a:pt x="9060" y="2980905"/>
                </a:lnTo>
                <a:lnTo>
                  <a:pt x="7200" y="2982763"/>
                </a:lnTo>
                <a:lnTo>
                  <a:pt x="6077" y="2983230"/>
                </a:lnTo>
                <a:close/>
              </a:path>
              <a:path w="9525" h="4697730">
                <a:moveTo>
                  <a:pt x="6077" y="2926080"/>
                </a:moveTo>
                <a:lnTo>
                  <a:pt x="3447" y="2926080"/>
                </a:lnTo>
                <a:lnTo>
                  <a:pt x="2324" y="2925613"/>
                </a:lnTo>
                <a:lnTo>
                  <a:pt x="464" y="2923755"/>
                </a:lnTo>
                <a:lnTo>
                  <a:pt x="0" y="2922632"/>
                </a:lnTo>
                <a:lnTo>
                  <a:pt x="0" y="2910478"/>
                </a:lnTo>
                <a:lnTo>
                  <a:pt x="464" y="2909354"/>
                </a:lnTo>
                <a:lnTo>
                  <a:pt x="2324" y="2907496"/>
                </a:lnTo>
                <a:lnTo>
                  <a:pt x="3447" y="2907030"/>
                </a:lnTo>
                <a:lnTo>
                  <a:pt x="6077" y="2907030"/>
                </a:lnTo>
                <a:lnTo>
                  <a:pt x="7200" y="2907496"/>
                </a:lnTo>
                <a:lnTo>
                  <a:pt x="9060" y="2909354"/>
                </a:lnTo>
                <a:lnTo>
                  <a:pt x="9525" y="2910478"/>
                </a:lnTo>
                <a:lnTo>
                  <a:pt x="9525" y="2922632"/>
                </a:lnTo>
                <a:lnTo>
                  <a:pt x="9060" y="2923755"/>
                </a:lnTo>
                <a:lnTo>
                  <a:pt x="7200" y="2925613"/>
                </a:lnTo>
                <a:lnTo>
                  <a:pt x="6077" y="2926080"/>
                </a:lnTo>
                <a:close/>
              </a:path>
              <a:path w="9525" h="4697730">
                <a:moveTo>
                  <a:pt x="6077" y="2868930"/>
                </a:moveTo>
                <a:lnTo>
                  <a:pt x="3447" y="2868930"/>
                </a:lnTo>
                <a:lnTo>
                  <a:pt x="2324" y="2868463"/>
                </a:lnTo>
                <a:lnTo>
                  <a:pt x="464" y="2866605"/>
                </a:lnTo>
                <a:lnTo>
                  <a:pt x="0" y="2865482"/>
                </a:lnTo>
                <a:lnTo>
                  <a:pt x="0" y="2853328"/>
                </a:lnTo>
                <a:lnTo>
                  <a:pt x="464" y="2852204"/>
                </a:lnTo>
                <a:lnTo>
                  <a:pt x="2324" y="2850346"/>
                </a:lnTo>
                <a:lnTo>
                  <a:pt x="3447" y="2849880"/>
                </a:lnTo>
                <a:lnTo>
                  <a:pt x="6077" y="2849880"/>
                </a:lnTo>
                <a:lnTo>
                  <a:pt x="7200" y="2850346"/>
                </a:lnTo>
                <a:lnTo>
                  <a:pt x="9060" y="2852204"/>
                </a:lnTo>
                <a:lnTo>
                  <a:pt x="9525" y="2853328"/>
                </a:lnTo>
                <a:lnTo>
                  <a:pt x="9525" y="2865482"/>
                </a:lnTo>
                <a:lnTo>
                  <a:pt x="9060" y="2866605"/>
                </a:lnTo>
                <a:lnTo>
                  <a:pt x="7200" y="2868463"/>
                </a:lnTo>
                <a:lnTo>
                  <a:pt x="6077" y="2868930"/>
                </a:lnTo>
                <a:close/>
              </a:path>
              <a:path w="9525" h="4697730">
                <a:moveTo>
                  <a:pt x="6077" y="2811780"/>
                </a:moveTo>
                <a:lnTo>
                  <a:pt x="3447" y="2811780"/>
                </a:lnTo>
                <a:lnTo>
                  <a:pt x="2324" y="2811313"/>
                </a:lnTo>
                <a:lnTo>
                  <a:pt x="464" y="2809455"/>
                </a:lnTo>
                <a:lnTo>
                  <a:pt x="0" y="2808332"/>
                </a:lnTo>
                <a:lnTo>
                  <a:pt x="0" y="2796178"/>
                </a:lnTo>
                <a:lnTo>
                  <a:pt x="464" y="2795054"/>
                </a:lnTo>
                <a:lnTo>
                  <a:pt x="2324" y="2793196"/>
                </a:lnTo>
                <a:lnTo>
                  <a:pt x="3447" y="2792730"/>
                </a:lnTo>
                <a:lnTo>
                  <a:pt x="6077" y="2792730"/>
                </a:lnTo>
                <a:lnTo>
                  <a:pt x="7200" y="2793196"/>
                </a:lnTo>
                <a:lnTo>
                  <a:pt x="9060" y="2795054"/>
                </a:lnTo>
                <a:lnTo>
                  <a:pt x="9525" y="2796178"/>
                </a:lnTo>
                <a:lnTo>
                  <a:pt x="9525" y="2808332"/>
                </a:lnTo>
                <a:lnTo>
                  <a:pt x="9060" y="2809455"/>
                </a:lnTo>
                <a:lnTo>
                  <a:pt x="7200" y="2811313"/>
                </a:lnTo>
                <a:lnTo>
                  <a:pt x="6077" y="2811780"/>
                </a:lnTo>
                <a:close/>
              </a:path>
              <a:path w="9525" h="4697730">
                <a:moveTo>
                  <a:pt x="6077" y="2754630"/>
                </a:moveTo>
                <a:lnTo>
                  <a:pt x="3447" y="2754630"/>
                </a:lnTo>
                <a:lnTo>
                  <a:pt x="2324" y="2754163"/>
                </a:lnTo>
                <a:lnTo>
                  <a:pt x="464" y="2752305"/>
                </a:lnTo>
                <a:lnTo>
                  <a:pt x="0" y="2751182"/>
                </a:lnTo>
                <a:lnTo>
                  <a:pt x="0" y="2739028"/>
                </a:lnTo>
                <a:lnTo>
                  <a:pt x="464" y="2737904"/>
                </a:lnTo>
                <a:lnTo>
                  <a:pt x="2324" y="2736046"/>
                </a:lnTo>
                <a:lnTo>
                  <a:pt x="3447" y="2735580"/>
                </a:lnTo>
                <a:lnTo>
                  <a:pt x="6077" y="2735580"/>
                </a:lnTo>
                <a:lnTo>
                  <a:pt x="7200" y="2736046"/>
                </a:lnTo>
                <a:lnTo>
                  <a:pt x="9060" y="2737904"/>
                </a:lnTo>
                <a:lnTo>
                  <a:pt x="9525" y="2739028"/>
                </a:lnTo>
                <a:lnTo>
                  <a:pt x="9525" y="2751182"/>
                </a:lnTo>
                <a:lnTo>
                  <a:pt x="9060" y="2752305"/>
                </a:lnTo>
                <a:lnTo>
                  <a:pt x="7200" y="2754163"/>
                </a:lnTo>
                <a:lnTo>
                  <a:pt x="6077" y="2754630"/>
                </a:lnTo>
                <a:close/>
              </a:path>
              <a:path w="9525" h="4697730">
                <a:moveTo>
                  <a:pt x="6077" y="2697480"/>
                </a:moveTo>
                <a:lnTo>
                  <a:pt x="3447" y="2697480"/>
                </a:lnTo>
                <a:lnTo>
                  <a:pt x="2324" y="2697013"/>
                </a:lnTo>
                <a:lnTo>
                  <a:pt x="464" y="2695155"/>
                </a:lnTo>
                <a:lnTo>
                  <a:pt x="0" y="2694032"/>
                </a:lnTo>
                <a:lnTo>
                  <a:pt x="0" y="2681878"/>
                </a:lnTo>
                <a:lnTo>
                  <a:pt x="464" y="2680754"/>
                </a:lnTo>
                <a:lnTo>
                  <a:pt x="2324" y="2678896"/>
                </a:lnTo>
                <a:lnTo>
                  <a:pt x="3447" y="2678430"/>
                </a:lnTo>
                <a:lnTo>
                  <a:pt x="6077" y="2678430"/>
                </a:lnTo>
                <a:lnTo>
                  <a:pt x="7200" y="2678896"/>
                </a:lnTo>
                <a:lnTo>
                  <a:pt x="9060" y="2680754"/>
                </a:lnTo>
                <a:lnTo>
                  <a:pt x="9525" y="2681878"/>
                </a:lnTo>
                <a:lnTo>
                  <a:pt x="9525" y="2694032"/>
                </a:lnTo>
                <a:lnTo>
                  <a:pt x="9060" y="2695155"/>
                </a:lnTo>
                <a:lnTo>
                  <a:pt x="7200" y="2697013"/>
                </a:lnTo>
                <a:lnTo>
                  <a:pt x="6077" y="2697480"/>
                </a:lnTo>
                <a:close/>
              </a:path>
              <a:path w="9525" h="4697730">
                <a:moveTo>
                  <a:pt x="6077" y="2640330"/>
                </a:moveTo>
                <a:lnTo>
                  <a:pt x="3447" y="2640330"/>
                </a:lnTo>
                <a:lnTo>
                  <a:pt x="2324" y="2639863"/>
                </a:lnTo>
                <a:lnTo>
                  <a:pt x="464" y="2638005"/>
                </a:lnTo>
                <a:lnTo>
                  <a:pt x="0" y="2636882"/>
                </a:lnTo>
                <a:lnTo>
                  <a:pt x="0" y="2624728"/>
                </a:lnTo>
                <a:lnTo>
                  <a:pt x="464" y="2623604"/>
                </a:lnTo>
                <a:lnTo>
                  <a:pt x="2324" y="2621746"/>
                </a:lnTo>
                <a:lnTo>
                  <a:pt x="3447" y="2621280"/>
                </a:lnTo>
                <a:lnTo>
                  <a:pt x="6077" y="2621280"/>
                </a:lnTo>
                <a:lnTo>
                  <a:pt x="7200" y="2621746"/>
                </a:lnTo>
                <a:lnTo>
                  <a:pt x="9060" y="2623604"/>
                </a:lnTo>
                <a:lnTo>
                  <a:pt x="9525" y="2624728"/>
                </a:lnTo>
                <a:lnTo>
                  <a:pt x="9525" y="2636882"/>
                </a:lnTo>
                <a:lnTo>
                  <a:pt x="9060" y="2638005"/>
                </a:lnTo>
                <a:lnTo>
                  <a:pt x="7200" y="2639863"/>
                </a:lnTo>
                <a:lnTo>
                  <a:pt x="6077" y="2640330"/>
                </a:lnTo>
                <a:close/>
              </a:path>
              <a:path w="9525" h="4697730">
                <a:moveTo>
                  <a:pt x="6077" y="2583180"/>
                </a:moveTo>
                <a:lnTo>
                  <a:pt x="3447" y="2583180"/>
                </a:lnTo>
                <a:lnTo>
                  <a:pt x="2324" y="2582713"/>
                </a:lnTo>
                <a:lnTo>
                  <a:pt x="464" y="2580855"/>
                </a:lnTo>
                <a:lnTo>
                  <a:pt x="0" y="2579732"/>
                </a:lnTo>
                <a:lnTo>
                  <a:pt x="0" y="2567578"/>
                </a:lnTo>
                <a:lnTo>
                  <a:pt x="464" y="2566454"/>
                </a:lnTo>
                <a:lnTo>
                  <a:pt x="2324" y="2564596"/>
                </a:lnTo>
                <a:lnTo>
                  <a:pt x="3447" y="2564130"/>
                </a:lnTo>
                <a:lnTo>
                  <a:pt x="6077" y="2564130"/>
                </a:lnTo>
                <a:lnTo>
                  <a:pt x="7200" y="2564596"/>
                </a:lnTo>
                <a:lnTo>
                  <a:pt x="9060" y="2566454"/>
                </a:lnTo>
                <a:lnTo>
                  <a:pt x="9525" y="2567578"/>
                </a:lnTo>
                <a:lnTo>
                  <a:pt x="9525" y="2579732"/>
                </a:lnTo>
                <a:lnTo>
                  <a:pt x="9060" y="2580855"/>
                </a:lnTo>
                <a:lnTo>
                  <a:pt x="7200" y="2582713"/>
                </a:lnTo>
                <a:lnTo>
                  <a:pt x="6077" y="2583180"/>
                </a:lnTo>
                <a:close/>
              </a:path>
              <a:path w="9525" h="4697730">
                <a:moveTo>
                  <a:pt x="6077" y="2526030"/>
                </a:moveTo>
                <a:lnTo>
                  <a:pt x="3447" y="2526030"/>
                </a:lnTo>
                <a:lnTo>
                  <a:pt x="2324" y="2525563"/>
                </a:lnTo>
                <a:lnTo>
                  <a:pt x="464" y="2523705"/>
                </a:lnTo>
                <a:lnTo>
                  <a:pt x="0" y="2522582"/>
                </a:lnTo>
                <a:lnTo>
                  <a:pt x="0" y="2510428"/>
                </a:lnTo>
                <a:lnTo>
                  <a:pt x="464" y="2509304"/>
                </a:lnTo>
                <a:lnTo>
                  <a:pt x="2324" y="2507446"/>
                </a:lnTo>
                <a:lnTo>
                  <a:pt x="3447" y="2506980"/>
                </a:lnTo>
                <a:lnTo>
                  <a:pt x="6077" y="2506980"/>
                </a:lnTo>
                <a:lnTo>
                  <a:pt x="7200" y="2507446"/>
                </a:lnTo>
                <a:lnTo>
                  <a:pt x="9060" y="2509304"/>
                </a:lnTo>
                <a:lnTo>
                  <a:pt x="9525" y="2510428"/>
                </a:lnTo>
                <a:lnTo>
                  <a:pt x="9525" y="2522582"/>
                </a:lnTo>
                <a:lnTo>
                  <a:pt x="9060" y="2523705"/>
                </a:lnTo>
                <a:lnTo>
                  <a:pt x="7200" y="2525563"/>
                </a:lnTo>
                <a:lnTo>
                  <a:pt x="6077" y="2526030"/>
                </a:lnTo>
                <a:close/>
              </a:path>
              <a:path w="9525" h="4697730">
                <a:moveTo>
                  <a:pt x="6077" y="2468880"/>
                </a:moveTo>
                <a:lnTo>
                  <a:pt x="3447" y="2468880"/>
                </a:lnTo>
                <a:lnTo>
                  <a:pt x="2324" y="2468413"/>
                </a:lnTo>
                <a:lnTo>
                  <a:pt x="464" y="2466555"/>
                </a:lnTo>
                <a:lnTo>
                  <a:pt x="0" y="2465432"/>
                </a:lnTo>
                <a:lnTo>
                  <a:pt x="0" y="2453278"/>
                </a:lnTo>
                <a:lnTo>
                  <a:pt x="464" y="2452154"/>
                </a:lnTo>
                <a:lnTo>
                  <a:pt x="2324" y="2450296"/>
                </a:lnTo>
                <a:lnTo>
                  <a:pt x="3447" y="2449830"/>
                </a:lnTo>
                <a:lnTo>
                  <a:pt x="6077" y="2449830"/>
                </a:lnTo>
                <a:lnTo>
                  <a:pt x="7200" y="2450296"/>
                </a:lnTo>
                <a:lnTo>
                  <a:pt x="9060" y="2452154"/>
                </a:lnTo>
                <a:lnTo>
                  <a:pt x="9525" y="2453278"/>
                </a:lnTo>
                <a:lnTo>
                  <a:pt x="9525" y="2465432"/>
                </a:lnTo>
                <a:lnTo>
                  <a:pt x="9060" y="2466555"/>
                </a:lnTo>
                <a:lnTo>
                  <a:pt x="7200" y="2468413"/>
                </a:lnTo>
                <a:lnTo>
                  <a:pt x="6077" y="2468880"/>
                </a:lnTo>
                <a:close/>
              </a:path>
              <a:path w="9525" h="4697730">
                <a:moveTo>
                  <a:pt x="6077" y="2411730"/>
                </a:moveTo>
                <a:lnTo>
                  <a:pt x="3447" y="2411730"/>
                </a:lnTo>
                <a:lnTo>
                  <a:pt x="2324" y="2411263"/>
                </a:lnTo>
                <a:lnTo>
                  <a:pt x="464" y="2409405"/>
                </a:lnTo>
                <a:lnTo>
                  <a:pt x="0" y="2408282"/>
                </a:lnTo>
                <a:lnTo>
                  <a:pt x="0" y="2396128"/>
                </a:lnTo>
                <a:lnTo>
                  <a:pt x="464" y="2395004"/>
                </a:lnTo>
                <a:lnTo>
                  <a:pt x="2324" y="2393146"/>
                </a:lnTo>
                <a:lnTo>
                  <a:pt x="3447" y="2392680"/>
                </a:lnTo>
                <a:lnTo>
                  <a:pt x="6077" y="2392680"/>
                </a:lnTo>
                <a:lnTo>
                  <a:pt x="7200" y="2393146"/>
                </a:lnTo>
                <a:lnTo>
                  <a:pt x="9060" y="2395004"/>
                </a:lnTo>
                <a:lnTo>
                  <a:pt x="9525" y="2396128"/>
                </a:lnTo>
                <a:lnTo>
                  <a:pt x="9525" y="2408282"/>
                </a:lnTo>
                <a:lnTo>
                  <a:pt x="9060" y="2409405"/>
                </a:lnTo>
                <a:lnTo>
                  <a:pt x="7200" y="2411263"/>
                </a:lnTo>
                <a:lnTo>
                  <a:pt x="6077" y="2411730"/>
                </a:lnTo>
                <a:close/>
              </a:path>
              <a:path w="9525" h="4697730">
                <a:moveTo>
                  <a:pt x="6077" y="2354580"/>
                </a:moveTo>
                <a:lnTo>
                  <a:pt x="3447" y="2354580"/>
                </a:lnTo>
                <a:lnTo>
                  <a:pt x="2324" y="2354113"/>
                </a:lnTo>
                <a:lnTo>
                  <a:pt x="464" y="2352255"/>
                </a:lnTo>
                <a:lnTo>
                  <a:pt x="0" y="2351132"/>
                </a:lnTo>
                <a:lnTo>
                  <a:pt x="0" y="2338978"/>
                </a:lnTo>
                <a:lnTo>
                  <a:pt x="464" y="2337854"/>
                </a:lnTo>
                <a:lnTo>
                  <a:pt x="2324" y="2335996"/>
                </a:lnTo>
                <a:lnTo>
                  <a:pt x="3447" y="2335530"/>
                </a:lnTo>
                <a:lnTo>
                  <a:pt x="6077" y="2335530"/>
                </a:lnTo>
                <a:lnTo>
                  <a:pt x="7200" y="2335996"/>
                </a:lnTo>
                <a:lnTo>
                  <a:pt x="9060" y="2337854"/>
                </a:lnTo>
                <a:lnTo>
                  <a:pt x="9525" y="2338978"/>
                </a:lnTo>
                <a:lnTo>
                  <a:pt x="9525" y="2351132"/>
                </a:lnTo>
                <a:lnTo>
                  <a:pt x="9060" y="2352255"/>
                </a:lnTo>
                <a:lnTo>
                  <a:pt x="7200" y="2354113"/>
                </a:lnTo>
                <a:lnTo>
                  <a:pt x="6077" y="2354580"/>
                </a:lnTo>
                <a:close/>
              </a:path>
              <a:path w="9525" h="4697730">
                <a:moveTo>
                  <a:pt x="6077" y="2297430"/>
                </a:moveTo>
                <a:lnTo>
                  <a:pt x="3447" y="2297430"/>
                </a:lnTo>
                <a:lnTo>
                  <a:pt x="2324" y="2296963"/>
                </a:lnTo>
                <a:lnTo>
                  <a:pt x="464" y="2295105"/>
                </a:lnTo>
                <a:lnTo>
                  <a:pt x="0" y="2293982"/>
                </a:lnTo>
                <a:lnTo>
                  <a:pt x="0" y="2281828"/>
                </a:lnTo>
                <a:lnTo>
                  <a:pt x="464" y="2280704"/>
                </a:lnTo>
                <a:lnTo>
                  <a:pt x="2324" y="2278846"/>
                </a:lnTo>
                <a:lnTo>
                  <a:pt x="3447" y="2278380"/>
                </a:lnTo>
                <a:lnTo>
                  <a:pt x="6077" y="2278380"/>
                </a:lnTo>
                <a:lnTo>
                  <a:pt x="7200" y="2278846"/>
                </a:lnTo>
                <a:lnTo>
                  <a:pt x="9060" y="2280704"/>
                </a:lnTo>
                <a:lnTo>
                  <a:pt x="9525" y="2281828"/>
                </a:lnTo>
                <a:lnTo>
                  <a:pt x="9525" y="2293982"/>
                </a:lnTo>
                <a:lnTo>
                  <a:pt x="9060" y="2295105"/>
                </a:lnTo>
                <a:lnTo>
                  <a:pt x="7200" y="2296963"/>
                </a:lnTo>
                <a:lnTo>
                  <a:pt x="6077" y="2297430"/>
                </a:lnTo>
                <a:close/>
              </a:path>
              <a:path w="9525" h="4697730">
                <a:moveTo>
                  <a:pt x="6077" y="2240280"/>
                </a:moveTo>
                <a:lnTo>
                  <a:pt x="3447" y="2240280"/>
                </a:lnTo>
                <a:lnTo>
                  <a:pt x="2324" y="2239813"/>
                </a:lnTo>
                <a:lnTo>
                  <a:pt x="464" y="2237955"/>
                </a:lnTo>
                <a:lnTo>
                  <a:pt x="0" y="2236832"/>
                </a:lnTo>
                <a:lnTo>
                  <a:pt x="0" y="2224678"/>
                </a:lnTo>
                <a:lnTo>
                  <a:pt x="464" y="2223554"/>
                </a:lnTo>
                <a:lnTo>
                  <a:pt x="2324" y="2221696"/>
                </a:lnTo>
                <a:lnTo>
                  <a:pt x="3447" y="2221230"/>
                </a:lnTo>
                <a:lnTo>
                  <a:pt x="6077" y="2221230"/>
                </a:lnTo>
                <a:lnTo>
                  <a:pt x="7200" y="2221696"/>
                </a:lnTo>
                <a:lnTo>
                  <a:pt x="9060" y="2223554"/>
                </a:lnTo>
                <a:lnTo>
                  <a:pt x="9525" y="2224678"/>
                </a:lnTo>
                <a:lnTo>
                  <a:pt x="9525" y="2236832"/>
                </a:lnTo>
                <a:lnTo>
                  <a:pt x="9060" y="2237955"/>
                </a:lnTo>
                <a:lnTo>
                  <a:pt x="7200" y="2239813"/>
                </a:lnTo>
                <a:lnTo>
                  <a:pt x="6077" y="2240280"/>
                </a:lnTo>
                <a:close/>
              </a:path>
              <a:path w="9525" h="4697730">
                <a:moveTo>
                  <a:pt x="6077" y="2183130"/>
                </a:moveTo>
                <a:lnTo>
                  <a:pt x="3447" y="2183130"/>
                </a:lnTo>
                <a:lnTo>
                  <a:pt x="2324" y="2182663"/>
                </a:lnTo>
                <a:lnTo>
                  <a:pt x="464" y="2180805"/>
                </a:lnTo>
                <a:lnTo>
                  <a:pt x="0" y="2179682"/>
                </a:lnTo>
                <a:lnTo>
                  <a:pt x="0" y="2167528"/>
                </a:lnTo>
                <a:lnTo>
                  <a:pt x="464" y="2166404"/>
                </a:lnTo>
                <a:lnTo>
                  <a:pt x="2324" y="2164546"/>
                </a:lnTo>
                <a:lnTo>
                  <a:pt x="3447" y="2164080"/>
                </a:lnTo>
                <a:lnTo>
                  <a:pt x="6077" y="2164080"/>
                </a:lnTo>
                <a:lnTo>
                  <a:pt x="7200" y="2164546"/>
                </a:lnTo>
                <a:lnTo>
                  <a:pt x="9060" y="2166404"/>
                </a:lnTo>
                <a:lnTo>
                  <a:pt x="9525" y="2167528"/>
                </a:lnTo>
                <a:lnTo>
                  <a:pt x="9525" y="2179682"/>
                </a:lnTo>
                <a:lnTo>
                  <a:pt x="9060" y="2180805"/>
                </a:lnTo>
                <a:lnTo>
                  <a:pt x="7200" y="2182663"/>
                </a:lnTo>
                <a:lnTo>
                  <a:pt x="6077" y="2183130"/>
                </a:lnTo>
                <a:close/>
              </a:path>
              <a:path w="9525" h="4697730">
                <a:moveTo>
                  <a:pt x="6077" y="2125980"/>
                </a:moveTo>
                <a:lnTo>
                  <a:pt x="3447" y="2125980"/>
                </a:lnTo>
                <a:lnTo>
                  <a:pt x="2324" y="2125513"/>
                </a:lnTo>
                <a:lnTo>
                  <a:pt x="464" y="2123655"/>
                </a:lnTo>
                <a:lnTo>
                  <a:pt x="0" y="2122532"/>
                </a:lnTo>
                <a:lnTo>
                  <a:pt x="0" y="2110378"/>
                </a:lnTo>
                <a:lnTo>
                  <a:pt x="464" y="2109254"/>
                </a:lnTo>
                <a:lnTo>
                  <a:pt x="2324" y="2107396"/>
                </a:lnTo>
                <a:lnTo>
                  <a:pt x="3447" y="2106930"/>
                </a:lnTo>
                <a:lnTo>
                  <a:pt x="6077" y="2106930"/>
                </a:lnTo>
                <a:lnTo>
                  <a:pt x="7200" y="2107396"/>
                </a:lnTo>
                <a:lnTo>
                  <a:pt x="9060" y="2109254"/>
                </a:lnTo>
                <a:lnTo>
                  <a:pt x="9525" y="2110378"/>
                </a:lnTo>
                <a:lnTo>
                  <a:pt x="9525" y="2122532"/>
                </a:lnTo>
                <a:lnTo>
                  <a:pt x="9060" y="2123655"/>
                </a:lnTo>
                <a:lnTo>
                  <a:pt x="7200" y="2125513"/>
                </a:lnTo>
                <a:lnTo>
                  <a:pt x="6077" y="2125980"/>
                </a:lnTo>
                <a:close/>
              </a:path>
              <a:path w="9525" h="4697730">
                <a:moveTo>
                  <a:pt x="6077" y="2068830"/>
                </a:moveTo>
                <a:lnTo>
                  <a:pt x="3447" y="2068830"/>
                </a:lnTo>
                <a:lnTo>
                  <a:pt x="2324" y="2068363"/>
                </a:lnTo>
                <a:lnTo>
                  <a:pt x="464" y="2066505"/>
                </a:lnTo>
                <a:lnTo>
                  <a:pt x="0" y="2065382"/>
                </a:lnTo>
                <a:lnTo>
                  <a:pt x="0" y="2053228"/>
                </a:lnTo>
                <a:lnTo>
                  <a:pt x="464" y="2052104"/>
                </a:lnTo>
                <a:lnTo>
                  <a:pt x="2324" y="2050246"/>
                </a:lnTo>
                <a:lnTo>
                  <a:pt x="3447" y="2049780"/>
                </a:lnTo>
                <a:lnTo>
                  <a:pt x="6077" y="2049780"/>
                </a:lnTo>
                <a:lnTo>
                  <a:pt x="7200" y="2050246"/>
                </a:lnTo>
                <a:lnTo>
                  <a:pt x="9060" y="2052104"/>
                </a:lnTo>
                <a:lnTo>
                  <a:pt x="9525" y="2053228"/>
                </a:lnTo>
                <a:lnTo>
                  <a:pt x="9525" y="2065382"/>
                </a:lnTo>
                <a:lnTo>
                  <a:pt x="9060" y="2066505"/>
                </a:lnTo>
                <a:lnTo>
                  <a:pt x="7200" y="2068363"/>
                </a:lnTo>
                <a:lnTo>
                  <a:pt x="6077" y="2068830"/>
                </a:lnTo>
                <a:close/>
              </a:path>
              <a:path w="9525" h="4697730">
                <a:moveTo>
                  <a:pt x="6077" y="2011680"/>
                </a:moveTo>
                <a:lnTo>
                  <a:pt x="3447" y="2011680"/>
                </a:lnTo>
                <a:lnTo>
                  <a:pt x="2324" y="2011213"/>
                </a:lnTo>
                <a:lnTo>
                  <a:pt x="464" y="2009355"/>
                </a:lnTo>
                <a:lnTo>
                  <a:pt x="0" y="2008232"/>
                </a:lnTo>
                <a:lnTo>
                  <a:pt x="0" y="1996078"/>
                </a:lnTo>
                <a:lnTo>
                  <a:pt x="464" y="1994954"/>
                </a:lnTo>
                <a:lnTo>
                  <a:pt x="2324" y="1993096"/>
                </a:lnTo>
                <a:lnTo>
                  <a:pt x="3447" y="1992630"/>
                </a:lnTo>
                <a:lnTo>
                  <a:pt x="6077" y="1992630"/>
                </a:lnTo>
                <a:lnTo>
                  <a:pt x="7200" y="1993096"/>
                </a:lnTo>
                <a:lnTo>
                  <a:pt x="9060" y="1994954"/>
                </a:lnTo>
                <a:lnTo>
                  <a:pt x="9525" y="1996078"/>
                </a:lnTo>
                <a:lnTo>
                  <a:pt x="9525" y="2008232"/>
                </a:lnTo>
                <a:lnTo>
                  <a:pt x="9060" y="2009355"/>
                </a:lnTo>
                <a:lnTo>
                  <a:pt x="7200" y="2011213"/>
                </a:lnTo>
                <a:lnTo>
                  <a:pt x="6077" y="2011680"/>
                </a:lnTo>
                <a:close/>
              </a:path>
              <a:path w="9525" h="4697730">
                <a:moveTo>
                  <a:pt x="6077" y="1954530"/>
                </a:moveTo>
                <a:lnTo>
                  <a:pt x="3447" y="1954530"/>
                </a:lnTo>
                <a:lnTo>
                  <a:pt x="2324" y="1954063"/>
                </a:lnTo>
                <a:lnTo>
                  <a:pt x="464" y="1952205"/>
                </a:lnTo>
                <a:lnTo>
                  <a:pt x="0" y="1951082"/>
                </a:lnTo>
                <a:lnTo>
                  <a:pt x="0" y="1938928"/>
                </a:lnTo>
                <a:lnTo>
                  <a:pt x="464" y="1937804"/>
                </a:lnTo>
                <a:lnTo>
                  <a:pt x="2324" y="1935946"/>
                </a:lnTo>
                <a:lnTo>
                  <a:pt x="3447" y="1935480"/>
                </a:lnTo>
                <a:lnTo>
                  <a:pt x="6077" y="1935480"/>
                </a:lnTo>
                <a:lnTo>
                  <a:pt x="7200" y="1935946"/>
                </a:lnTo>
                <a:lnTo>
                  <a:pt x="9060" y="1937804"/>
                </a:lnTo>
                <a:lnTo>
                  <a:pt x="9525" y="1938928"/>
                </a:lnTo>
                <a:lnTo>
                  <a:pt x="9525" y="1951082"/>
                </a:lnTo>
                <a:lnTo>
                  <a:pt x="9060" y="1952205"/>
                </a:lnTo>
                <a:lnTo>
                  <a:pt x="7200" y="1954063"/>
                </a:lnTo>
                <a:lnTo>
                  <a:pt x="6077" y="1954530"/>
                </a:lnTo>
                <a:close/>
              </a:path>
              <a:path w="9525" h="4697730">
                <a:moveTo>
                  <a:pt x="6077" y="1897380"/>
                </a:moveTo>
                <a:lnTo>
                  <a:pt x="3447" y="1897380"/>
                </a:lnTo>
                <a:lnTo>
                  <a:pt x="2324" y="1896913"/>
                </a:lnTo>
                <a:lnTo>
                  <a:pt x="464" y="1895055"/>
                </a:lnTo>
                <a:lnTo>
                  <a:pt x="0" y="1893932"/>
                </a:lnTo>
                <a:lnTo>
                  <a:pt x="0" y="1881778"/>
                </a:lnTo>
                <a:lnTo>
                  <a:pt x="464" y="1880654"/>
                </a:lnTo>
                <a:lnTo>
                  <a:pt x="2324" y="1878796"/>
                </a:lnTo>
                <a:lnTo>
                  <a:pt x="3447" y="1878330"/>
                </a:lnTo>
                <a:lnTo>
                  <a:pt x="6077" y="1878330"/>
                </a:lnTo>
                <a:lnTo>
                  <a:pt x="7200" y="1878796"/>
                </a:lnTo>
                <a:lnTo>
                  <a:pt x="9060" y="1880654"/>
                </a:lnTo>
                <a:lnTo>
                  <a:pt x="9525" y="1881778"/>
                </a:lnTo>
                <a:lnTo>
                  <a:pt x="9525" y="1893932"/>
                </a:lnTo>
                <a:lnTo>
                  <a:pt x="9060" y="1895055"/>
                </a:lnTo>
                <a:lnTo>
                  <a:pt x="7200" y="1896913"/>
                </a:lnTo>
                <a:lnTo>
                  <a:pt x="6077" y="1897380"/>
                </a:lnTo>
                <a:close/>
              </a:path>
              <a:path w="9525" h="4697730">
                <a:moveTo>
                  <a:pt x="6077" y="1840230"/>
                </a:moveTo>
                <a:lnTo>
                  <a:pt x="3447" y="1840230"/>
                </a:lnTo>
                <a:lnTo>
                  <a:pt x="2324" y="1839763"/>
                </a:lnTo>
                <a:lnTo>
                  <a:pt x="464" y="1837905"/>
                </a:lnTo>
                <a:lnTo>
                  <a:pt x="0" y="1836782"/>
                </a:lnTo>
                <a:lnTo>
                  <a:pt x="0" y="1824628"/>
                </a:lnTo>
                <a:lnTo>
                  <a:pt x="464" y="1823504"/>
                </a:lnTo>
                <a:lnTo>
                  <a:pt x="2324" y="1821646"/>
                </a:lnTo>
                <a:lnTo>
                  <a:pt x="3447" y="1821180"/>
                </a:lnTo>
                <a:lnTo>
                  <a:pt x="6077" y="1821180"/>
                </a:lnTo>
                <a:lnTo>
                  <a:pt x="7200" y="1821646"/>
                </a:lnTo>
                <a:lnTo>
                  <a:pt x="9060" y="1823504"/>
                </a:lnTo>
                <a:lnTo>
                  <a:pt x="9525" y="1824628"/>
                </a:lnTo>
                <a:lnTo>
                  <a:pt x="9525" y="1836782"/>
                </a:lnTo>
                <a:lnTo>
                  <a:pt x="9060" y="1837905"/>
                </a:lnTo>
                <a:lnTo>
                  <a:pt x="7200" y="1839763"/>
                </a:lnTo>
                <a:lnTo>
                  <a:pt x="6077" y="1840230"/>
                </a:lnTo>
                <a:close/>
              </a:path>
              <a:path w="9525" h="4697730">
                <a:moveTo>
                  <a:pt x="6077" y="1783080"/>
                </a:moveTo>
                <a:lnTo>
                  <a:pt x="3447" y="1783080"/>
                </a:lnTo>
                <a:lnTo>
                  <a:pt x="2324" y="1782613"/>
                </a:lnTo>
                <a:lnTo>
                  <a:pt x="464" y="1780755"/>
                </a:lnTo>
                <a:lnTo>
                  <a:pt x="0" y="1779632"/>
                </a:lnTo>
                <a:lnTo>
                  <a:pt x="0" y="1767478"/>
                </a:lnTo>
                <a:lnTo>
                  <a:pt x="464" y="1766354"/>
                </a:lnTo>
                <a:lnTo>
                  <a:pt x="2324" y="1764496"/>
                </a:lnTo>
                <a:lnTo>
                  <a:pt x="3447" y="1764030"/>
                </a:lnTo>
                <a:lnTo>
                  <a:pt x="6077" y="1764030"/>
                </a:lnTo>
                <a:lnTo>
                  <a:pt x="7200" y="1764496"/>
                </a:lnTo>
                <a:lnTo>
                  <a:pt x="9060" y="1766354"/>
                </a:lnTo>
                <a:lnTo>
                  <a:pt x="9525" y="1767478"/>
                </a:lnTo>
                <a:lnTo>
                  <a:pt x="9525" y="1779632"/>
                </a:lnTo>
                <a:lnTo>
                  <a:pt x="9060" y="1780755"/>
                </a:lnTo>
                <a:lnTo>
                  <a:pt x="7200" y="1782613"/>
                </a:lnTo>
                <a:lnTo>
                  <a:pt x="6077" y="1783080"/>
                </a:lnTo>
                <a:close/>
              </a:path>
              <a:path w="9525" h="4697730">
                <a:moveTo>
                  <a:pt x="6077" y="1725930"/>
                </a:moveTo>
                <a:lnTo>
                  <a:pt x="3447" y="1725930"/>
                </a:lnTo>
                <a:lnTo>
                  <a:pt x="2324" y="1725463"/>
                </a:lnTo>
                <a:lnTo>
                  <a:pt x="464" y="1723605"/>
                </a:lnTo>
                <a:lnTo>
                  <a:pt x="0" y="1722482"/>
                </a:lnTo>
                <a:lnTo>
                  <a:pt x="0" y="1710328"/>
                </a:lnTo>
                <a:lnTo>
                  <a:pt x="464" y="1709204"/>
                </a:lnTo>
                <a:lnTo>
                  <a:pt x="2324" y="1707346"/>
                </a:lnTo>
                <a:lnTo>
                  <a:pt x="3447" y="1706880"/>
                </a:lnTo>
                <a:lnTo>
                  <a:pt x="6077" y="1706880"/>
                </a:lnTo>
                <a:lnTo>
                  <a:pt x="7200" y="1707346"/>
                </a:lnTo>
                <a:lnTo>
                  <a:pt x="9060" y="1709204"/>
                </a:lnTo>
                <a:lnTo>
                  <a:pt x="9525" y="1710328"/>
                </a:lnTo>
                <a:lnTo>
                  <a:pt x="9525" y="1722482"/>
                </a:lnTo>
                <a:lnTo>
                  <a:pt x="9060" y="1723605"/>
                </a:lnTo>
                <a:lnTo>
                  <a:pt x="7200" y="1725463"/>
                </a:lnTo>
                <a:lnTo>
                  <a:pt x="6077" y="1725930"/>
                </a:lnTo>
                <a:close/>
              </a:path>
              <a:path w="9525" h="4697730">
                <a:moveTo>
                  <a:pt x="6077" y="1668780"/>
                </a:moveTo>
                <a:lnTo>
                  <a:pt x="3447" y="1668780"/>
                </a:lnTo>
                <a:lnTo>
                  <a:pt x="2324" y="1668313"/>
                </a:lnTo>
                <a:lnTo>
                  <a:pt x="464" y="1666455"/>
                </a:lnTo>
                <a:lnTo>
                  <a:pt x="0" y="1665331"/>
                </a:lnTo>
                <a:lnTo>
                  <a:pt x="0" y="1653178"/>
                </a:lnTo>
                <a:lnTo>
                  <a:pt x="464" y="1652054"/>
                </a:lnTo>
                <a:lnTo>
                  <a:pt x="2324" y="1650196"/>
                </a:lnTo>
                <a:lnTo>
                  <a:pt x="3447" y="1649730"/>
                </a:lnTo>
                <a:lnTo>
                  <a:pt x="6077" y="1649730"/>
                </a:lnTo>
                <a:lnTo>
                  <a:pt x="7200" y="1650196"/>
                </a:lnTo>
                <a:lnTo>
                  <a:pt x="9060" y="1652054"/>
                </a:lnTo>
                <a:lnTo>
                  <a:pt x="9525" y="1653178"/>
                </a:lnTo>
                <a:lnTo>
                  <a:pt x="9525" y="1665331"/>
                </a:lnTo>
                <a:lnTo>
                  <a:pt x="9060" y="1666455"/>
                </a:lnTo>
                <a:lnTo>
                  <a:pt x="7200" y="1668313"/>
                </a:lnTo>
                <a:lnTo>
                  <a:pt x="6077" y="1668780"/>
                </a:lnTo>
                <a:close/>
              </a:path>
              <a:path w="9525" h="4697730">
                <a:moveTo>
                  <a:pt x="6077" y="1611630"/>
                </a:moveTo>
                <a:lnTo>
                  <a:pt x="3447" y="1611630"/>
                </a:lnTo>
                <a:lnTo>
                  <a:pt x="2324" y="1611163"/>
                </a:lnTo>
                <a:lnTo>
                  <a:pt x="464" y="1609305"/>
                </a:lnTo>
                <a:lnTo>
                  <a:pt x="0" y="1608181"/>
                </a:lnTo>
                <a:lnTo>
                  <a:pt x="0" y="1596028"/>
                </a:lnTo>
                <a:lnTo>
                  <a:pt x="464" y="1594904"/>
                </a:lnTo>
                <a:lnTo>
                  <a:pt x="2324" y="1593046"/>
                </a:lnTo>
                <a:lnTo>
                  <a:pt x="3447" y="1592580"/>
                </a:lnTo>
                <a:lnTo>
                  <a:pt x="6077" y="1592580"/>
                </a:lnTo>
                <a:lnTo>
                  <a:pt x="7200" y="1593046"/>
                </a:lnTo>
                <a:lnTo>
                  <a:pt x="9060" y="1594904"/>
                </a:lnTo>
                <a:lnTo>
                  <a:pt x="9525" y="1596028"/>
                </a:lnTo>
                <a:lnTo>
                  <a:pt x="9525" y="1608181"/>
                </a:lnTo>
                <a:lnTo>
                  <a:pt x="9060" y="1609305"/>
                </a:lnTo>
                <a:lnTo>
                  <a:pt x="7200" y="1611163"/>
                </a:lnTo>
                <a:lnTo>
                  <a:pt x="6077" y="1611630"/>
                </a:lnTo>
                <a:close/>
              </a:path>
              <a:path w="9525" h="4697730">
                <a:moveTo>
                  <a:pt x="6077" y="1554480"/>
                </a:moveTo>
                <a:lnTo>
                  <a:pt x="3447" y="1554480"/>
                </a:lnTo>
                <a:lnTo>
                  <a:pt x="2324" y="1554013"/>
                </a:lnTo>
                <a:lnTo>
                  <a:pt x="464" y="1552155"/>
                </a:lnTo>
                <a:lnTo>
                  <a:pt x="0" y="1551031"/>
                </a:lnTo>
                <a:lnTo>
                  <a:pt x="0" y="1538878"/>
                </a:lnTo>
                <a:lnTo>
                  <a:pt x="464" y="1537754"/>
                </a:lnTo>
                <a:lnTo>
                  <a:pt x="2324" y="1535896"/>
                </a:lnTo>
                <a:lnTo>
                  <a:pt x="3447" y="1535430"/>
                </a:lnTo>
                <a:lnTo>
                  <a:pt x="6077" y="1535430"/>
                </a:lnTo>
                <a:lnTo>
                  <a:pt x="7200" y="1535896"/>
                </a:lnTo>
                <a:lnTo>
                  <a:pt x="9060" y="1537754"/>
                </a:lnTo>
                <a:lnTo>
                  <a:pt x="9525" y="1538878"/>
                </a:lnTo>
                <a:lnTo>
                  <a:pt x="9525" y="1551031"/>
                </a:lnTo>
                <a:lnTo>
                  <a:pt x="9060" y="1552155"/>
                </a:lnTo>
                <a:lnTo>
                  <a:pt x="7200" y="1554013"/>
                </a:lnTo>
                <a:lnTo>
                  <a:pt x="6077" y="1554480"/>
                </a:lnTo>
                <a:close/>
              </a:path>
              <a:path w="9525" h="4697730">
                <a:moveTo>
                  <a:pt x="6077" y="1497330"/>
                </a:moveTo>
                <a:lnTo>
                  <a:pt x="3447" y="1497330"/>
                </a:lnTo>
                <a:lnTo>
                  <a:pt x="2324" y="1496863"/>
                </a:lnTo>
                <a:lnTo>
                  <a:pt x="464" y="1495005"/>
                </a:lnTo>
                <a:lnTo>
                  <a:pt x="0" y="1493881"/>
                </a:lnTo>
                <a:lnTo>
                  <a:pt x="0" y="1481728"/>
                </a:lnTo>
                <a:lnTo>
                  <a:pt x="464" y="1480604"/>
                </a:lnTo>
                <a:lnTo>
                  <a:pt x="2324" y="1478746"/>
                </a:lnTo>
                <a:lnTo>
                  <a:pt x="3447" y="1478280"/>
                </a:lnTo>
                <a:lnTo>
                  <a:pt x="6077" y="1478280"/>
                </a:lnTo>
                <a:lnTo>
                  <a:pt x="7200" y="1478746"/>
                </a:lnTo>
                <a:lnTo>
                  <a:pt x="9060" y="1480604"/>
                </a:lnTo>
                <a:lnTo>
                  <a:pt x="9525" y="1481728"/>
                </a:lnTo>
                <a:lnTo>
                  <a:pt x="9525" y="1493881"/>
                </a:lnTo>
                <a:lnTo>
                  <a:pt x="9060" y="1495005"/>
                </a:lnTo>
                <a:lnTo>
                  <a:pt x="7200" y="1496863"/>
                </a:lnTo>
                <a:lnTo>
                  <a:pt x="6077" y="1497330"/>
                </a:lnTo>
                <a:close/>
              </a:path>
              <a:path w="9525" h="4697730">
                <a:moveTo>
                  <a:pt x="6077" y="1440180"/>
                </a:moveTo>
                <a:lnTo>
                  <a:pt x="3447" y="1440180"/>
                </a:lnTo>
                <a:lnTo>
                  <a:pt x="2324" y="1439713"/>
                </a:lnTo>
                <a:lnTo>
                  <a:pt x="464" y="1437855"/>
                </a:lnTo>
                <a:lnTo>
                  <a:pt x="0" y="1436731"/>
                </a:lnTo>
                <a:lnTo>
                  <a:pt x="0" y="1424578"/>
                </a:lnTo>
                <a:lnTo>
                  <a:pt x="464" y="1423454"/>
                </a:lnTo>
                <a:lnTo>
                  <a:pt x="2324" y="1421596"/>
                </a:lnTo>
                <a:lnTo>
                  <a:pt x="3447" y="1421130"/>
                </a:lnTo>
                <a:lnTo>
                  <a:pt x="6077" y="1421130"/>
                </a:lnTo>
                <a:lnTo>
                  <a:pt x="7200" y="1421596"/>
                </a:lnTo>
                <a:lnTo>
                  <a:pt x="9060" y="1423454"/>
                </a:lnTo>
                <a:lnTo>
                  <a:pt x="9525" y="1424578"/>
                </a:lnTo>
                <a:lnTo>
                  <a:pt x="9525" y="1436731"/>
                </a:lnTo>
                <a:lnTo>
                  <a:pt x="9060" y="1437855"/>
                </a:lnTo>
                <a:lnTo>
                  <a:pt x="7200" y="1439713"/>
                </a:lnTo>
                <a:lnTo>
                  <a:pt x="6077" y="1440180"/>
                </a:lnTo>
                <a:close/>
              </a:path>
              <a:path w="9525" h="4697730">
                <a:moveTo>
                  <a:pt x="6077" y="1383030"/>
                </a:moveTo>
                <a:lnTo>
                  <a:pt x="3447" y="1383030"/>
                </a:lnTo>
                <a:lnTo>
                  <a:pt x="2324" y="1382563"/>
                </a:lnTo>
                <a:lnTo>
                  <a:pt x="464" y="1380705"/>
                </a:lnTo>
                <a:lnTo>
                  <a:pt x="0" y="1379581"/>
                </a:lnTo>
                <a:lnTo>
                  <a:pt x="0" y="1367428"/>
                </a:lnTo>
                <a:lnTo>
                  <a:pt x="464" y="1366304"/>
                </a:lnTo>
                <a:lnTo>
                  <a:pt x="2324" y="1364446"/>
                </a:lnTo>
                <a:lnTo>
                  <a:pt x="3447" y="1363980"/>
                </a:lnTo>
                <a:lnTo>
                  <a:pt x="6077" y="1363980"/>
                </a:lnTo>
                <a:lnTo>
                  <a:pt x="7200" y="1364446"/>
                </a:lnTo>
                <a:lnTo>
                  <a:pt x="9060" y="1366304"/>
                </a:lnTo>
                <a:lnTo>
                  <a:pt x="9525" y="1367428"/>
                </a:lnTo>
                <a:lnTo>
                  <a:pt x="9525" y="1379581"/>
                </a:lnTo>
                <a:lnTo>
                  <a:pt x="9060" y="1380705"/>
                </a:lnTo>
                <a:lnTo>
                  <a:pt x="7200" y="1382563"/>
                </a:lnTo>
                <a:lnTo>
                  <a:pt x="6077" y="1383030"/>
                </a:lnTo>
                <a:close/>
              </a:path>
              <a:path w="9525" h="4697730">
                <a:moveTo>
                  <a:pt x="6077" y="1325880"/>
                </a:moveTo>
                <a:lnTo>
                  <a:pt x="3447" y="1325880"/>
                </a:lnTo>
                <a:lnTo>
                  <a:pt x="2324" y="1325413"/>
                </a:lnTo>
                <a:lnTo>
                  <a:pt x="464" y="1323555"/>
                </a:lnTo>
                <a:lnTo>
                  <a:pt x="0" y="1322431"/>
                </a:lnTo>
                <a:lnTo>
                  <a:pt x="0" y="1310278"/>
                </a:lnTo>
                <a:lnTo>
                  <a:pt x="464" y="1309154"/>
                </a:lnTo>
                <a:lnTo>
                  <a:pt x="2324" y="1307296"/>
                </a:lnTo>
                <a:lnTo>
                  <a:pt x="3447" y="1306830"/>
                </a:lnTo>
                <a:lnTo>
                  <a:pt x="6077" y="1306830"/>
                </a:lnTo>
                <a:lnTo>
                  <a:pt x="7200" y="1307296"/>
                </a:lnTo>
                <a:lnTo>
                  <a:pt x="9060" y="1309154"/>
                </a:lnTo>
                <a:lnTo>
                  <a:pt x="9525" y="1310278"/>
                </a:lnTo>
                <a:lnTo>
                  <a:pt x="9525" y="1322431"/>
                </a:lnTo>
                <a:lnTo>
                  <a:pt x="9060" y="1323555"/>
                </a:lnTo>
                <a:lnTo>
                  <a:pt x="7200" y="1325413"/>
                </a:lnTo>
                <a:lnTo>
                  <a:pt x="6077" y="1325880"/>
                </a:lnTo>
                <a:close/>
              </a:path>
              <a:path w="9525" h="4697730">
                <a:moveTo>
                  <a:pt x="6077" y="1268730"/>
                </a:moveTo>
                <a:lnTo>
                  <a:pt x="3447" y="1268730"/>
                </a:lnTo>
                <a:lnTo>
                  <a:pt x="2324" y="1268263"/>
                </a:lnTo>
                <a:lnTo>
                  <a:pt x="464" y="1266405"/>
                </a:lnTo>
                <a:lnTo>
                  <a:pt x="0" y="1265281"/>
                </a:lnTo>
                <a:lnTo>
                  <a:pt x="0" y="1253128"/>
                </a:lnTo>
                <a:lnTo>
                  <a:pt x="464" y="1252004"/>
                </a:lnTo>
                <a:lnTo>
                  <a:pt x="2324" y="1250146"/>
                </a:lnTo>
                <a:lnTo>
                  <a:pt x="3447" y="1249680"/>
                </a:lnTo>
                <a:lnTo>
                  <a:pt x="6077" y="1249680"/>
                </a:lnTo>
                <a:lnTo>
                  <a:pt x="7200" y="1250146"/>
                </a:lnTo>
                <a:lnTo>
                  <a:pt x="9060" y="1252004"/>
                </a:lnTo>
                <a:lnTo>
                  <a:pt x="9525" y="1253128"/>
                </a:lnTo>
                <a:lnTo>
                  <a:pt x="9525" y="1265281"/>
                </a:lnTo>
                <a:lnTo>
                  <a:pt x="9060" y="1266405"/>
                </a:lnTo>
                <a:lnTo>
                  <a:pt x="7200" y="1268263"/>
                </a:lnTo>
                <a:lnTo>
                  <a:pt x="6077" y="1268730"/>
                </a:lnTo>
                <a:close/>
              </a:path>
              <a:path w="9525" h="4697730">
                <a:moveTo>
                  <a:pt x="6077" y="1211580"/>
                </a:moveTo>
                <a:lnTo>
                  <a:pt x="3447" y="1211580"/>
                </a:lnTo>
                <a:lnTo>
                  <a:pt x="2324" y="1211113"/>
                </a:lnTo>
                <a:lnTo>
                  <a:pt x="464" y="1209255"/>
                </a:lnTo>
                <a:lnTo>
                  <a:pt x="0" y="1208131"/>
                </a:lnTo>
                <a:lnTo>
                  <a:pt x="0" y="1195978"/>
                </a:lnTo>
                <a:lnTo>
                  <a:pt x="464" y="1194854"/>
                </a:lnTo>
                <a:lnTo>
                  <a:pt x="2324" y="1192996"/>
                </a:lnTo>
                <a:lnTo>
                  <a:pt x="3447" y="1192530"/>
                </a:lnTo>
                <a:lnTo>
                  <a:pt x="6077" y="1192530"/>
                </a:lnTo>
                <a:lnTo>
                  <a:pt x="7200" y="1192996"/>
                </a:lnTo>
                <a:lnTo>
                  <a:pt x="9060" y="1194854"/>
                </a:lnTo>
                <a:lnTo>
                  <a:pt x="9525" y="1195978"/>
                </a:lnTo>
                <a:lnTo>
                  <a:pt x="9525" y="1208131"/>
                </a:lnTo>
                <a:lnTo>
                  <a:pt x="9060" y="1209255"/>
                </a:lnTo>
                <a:lnTo>
                  <a:pt x="7200" y="1211113"/>
                </a:lnTo>
                <a:lnTo>
                  <a:pt x="6077" y="1211580"/>
                </a:lnTo>
                <a:close/>
              </a:path>
              <a:path w="9525" h="4697730">
                <a:moveTo>
                  <a:pt x="6077" y="1154430"/>
                </a:moveTo>
                <a:lnTo>
                  <a:pt x="3447" y="1154430"/>
                </a:lnTo>
                <a:lnTo>
                  <a:pt x="2324" y="1153963"/>
                </a:lnTo>
                <a:lnTo>
                  <a:pt x="464" y="1152105"/>
                </a:lnTo>
                <a:lnTo>
                  <a:pt x="0" y="1150981"/>
                </a:lnTo>
                <a:lnTo>
                  <a:pt x="0" y="1138828"/>
                </a:lnTo>
                <a:lnTo>
                  <a:pt x="464" y="1137704"/>
                </a:lnTo>
                <a:lnTo>
                  <a:pt x="2324" y="1135846"/>
                </a:lnTo>
                <a:lnTo>
                  <a:pt x="3447" y="1135380"/>
                </a:lnTo>
                <a:lnTo>
                  <a:pt x="6077" y="1135380"/>
                </a:lnTo>
                <a:lnTo>
                  <a:pt x="7200" y="1135846"/>
                </a:lnTo>
                <a:lnTo>
                  <a:pt x="9060" y="1137704"/>
                </a:lnTo>
                <a:lnTo>
                  <a:pt x="9525" y="1138828"/>
                </a:lnTo>
                <a:lnTo>
                  <a:pt x="9525" y="1150981"/>
                </a:lnTo>
                <a:lnTo>
                  <a:pt x="9060" y="1152105"/>
                </a:lnTo>
                <a:lnTo>
                  <a:pt x="7200" y="1153963"/>
                </a:lnTo>
                <a:lnTo>
                  <a:pt x="6077" y="1154430"/>
                </a:lnTo>
                <a:close/>
              </a:path>
              <a:path w="9525" h="4697730">
                <a:moveTo>
                  <a:pt x="6077" y="1097280"/>
                </a:moveTo>
                <a:lnTo>
                  <a:pt x="3447" y="1097280"/>
                </a:lnTo>
                <a:lnTo>
                  <a:pt x="2324" y="1096813"/>
                </a:lnTo>
                <a:lnTo>
                  <a:pt x="464" y="1094955"/>
                </a:lnTo>
                <a:lnTo>
                  <a:pt x="0" y="1093831"/>
                </a:lnTo>
                <a:lnTo>
                  <a:pt x="0" y="1081678"/>
                </a:lnTo>
                <a:lnTo>
                  <a:pt x="464" y="1080554"/>
                </a:lnTo>
                <a:lnTo>
                  <a:pt x="2324" y="1078696"/>
                </a:lnTo>
                <a:lnTo>
                  <a:pt x="3447" y="1078230"/>
                </a:lnTo>
                <a:lnTo>
                  <a:pt x="6077" y="1078230"/>
                </a:lnTo>
                <a:lnTo>
                  <a:pt x="7200" y="1078696"/>
                </a:lnTo>
                <a:lnTo>
                  <a:pt x="9060" y="1080554"/>
                </a:lnTo>
                <a:lnTo>
                  <a:pt x="9525" y="1081678"/>
                </a:lnTo>
                <a:lnTo>
                  <a:pt x="9525" y="1093831"/>
                </a:lnTo>
                <a:lnTo>
                  <a:pt x="9060" y="1094955"/>
                </a:lnTo>
                <a:lnTo>
                  <a:pt x="7200" y="1096813"/>
                </a:lnTo>
                <a:lnTo>
                  <a:pt x="6077" y="1097280"/>
                </a:lnTo>
                <a:close/>
              </a:path>
              <a:path w="9525" h="4697730">
                <a:moveTo>
                  <a:pt x="6077" y="1040130"/>
                </a:moveTo>
                <a:lnTo>
                  <a:pt x="3447" y="1040130"/>
                </a:lnTo>
                <a:lnTo>
                  <a:pt x="2324" y="1039663"/>
                </a:lnTo>
                <a:lnTo>
                  <a:pt x="464" y="1037805"/>
                </a:lnTo>
                <a:lnTo>
                  <a:pt x="0" y="1036681"/>
                </a:lnTo>
                <a:lnTo>
                  <a:pt x="0" y="1024528"/>
                </a:lnTo>
                <a:lnTo>
                  <a:pt x="464" y="1023404"/>
                </a:lnTo>
                <a:lnTo>
                  <a:pt x="2324" y="1021546"/>
                </a:lnTo>
                <a:lnTo>
                  <a:pt x="3447" y="1021080"/>
                </a:lnTo>
                <a:lnTo>
                  <a:pt x="6077" y="1021080"/>
                </a:lnTo>
                <a:lnTo>
                  <a:pt x="7200" y="1021546"/>
                </a:lnTo>
                <a:lnTo>
                  <a:pt x="9060" y="1023404"/>
                </a:lnTo>
                <a:lnTo>
                  <a:pt x="9525" y="1024528"/>
                </a:lnTo>
                <a:lnTo>
                  <a:pt x="9525" y="1036681"/>
                </a:lnTo>
                <a:lnTo>
                  <a:pt x="9060" y="1037805"/>
                </a:lnTo>
                <a:lnTo>
                  <a:pt x="7200" y="1039663"/>
                </a:lnTo>
                <a:lnTo>
                  <a:pt x="6077" y="1040130"/>
                </a:lnTo>
                <a:close/>
              </a:path>
              <a:path w="9525" h="4697730">
                <a:moveTo>
                  <a:pt x="6077" y="982980"/>
                </a:moveTo>
                <a:lnTo>
                  <a:pt x="3447" y="982980"/>
                </a:lnTo>
                <a:lnTo>
                  <a:pt x="2324" y="982513"/>
                </a:lnTo>
                <a:lnTo>
                  <a:pt x="464" y="980655"/>
                </a:lnTo>
                <a:lnTo>
                  <a:pt x="0" y="979531"/>
                </a:lnTo>
                <a:lnTo>
                  <a:pt x="0" y="967378"/>
                </a:lnTo>
                <a:lnTo>
                  <a:pt x="464" y="966254"/>
                </a:lnTo>
                <a:lnTo>
                  <a:pt x="2324" y="964396"/>
                </a:lnTo>
                <a:lnTo>
                  <a:pt x="3447" y="963930"/>
                </a:lnTo>
                <a:lnTo>
                  <a:pt x="6077" y="963930"/>
                </a:lnTo>
                <a:lnTo>
                  <a:pt x="7200" y="964396"/>
                </a:lnTo>
                <a:lnTo>
                  <a:pt x="9060" y="966254"/>
                </a:lnTo>
                <a:lnTo>
                  <a:pt x="9525" y="967378"/>
                </a:lnTo>
                <a:lnTo>
                  <a:pt x="9525" y="979531"/>
                </a:lnTo>
                <a:lnTo>
                  <a:pt x="9060" y="980655"/>
                </a:lnTo>
                <a:lnTo>
                  <a:pt x="7200" y="982513"/>
                </a:lnTo>
                <a:lnTo>
                  <a:pt x="6077" y="982980"/>
                </a:lnTo>
                <a:close/>
              </a:path>
              <a:path w="9525" h="4697730">
                <a:moveTo>
                  <a:pt x="6077" y="925830"/>
                </a:moveTo>
                <a:lnTo>
                  <a:pt x="3447" y="925830"/>
                </a:lnTo>
                <a:lnTo>
                  <a:pt x="2324" y="925363"/>
                </a:lnTo>
                <a:lnTo>
                  <a:pt x="464" y="923505"/>
                </a:lnTo>
                <a:lnTo>
                  <a:pt x="0" y="922381"/>
                </a:lnTo>
                <a:lnTo>
                  <a:pt x="0" y="910228"/>
                </a:lnTo>
                <a:lnTo>
                  <a:pt x="464" y="909104"/>
                </a:lnTo>
                <a:lnTo>
                  <a:pt x="2324" y="907246"/>
                </a:lnTo>
                <a:lnTo>
                  <a:pt x="3447" y="906780"/>
                </a:lnTo>
                <a:lnTo>
                  <a:pt x="6077" y="906780"/>
                </a:lnTo>
                <a:lnTo>
                  <a:pt x="7200" y="907246"/>
                </a:lnTo>
                <a:lnTo>
                  <a:pt x="9060" y="909104"/>
                </a:lnTo>
                <a:lnTo>
                  <a:pt x="9525" y="910228"/>
                </a:lnTo>
                <a:lnTo>
                  <a:pt x="9525" y="922381"/>
                </a:lnTo>
                <a:lnTo>
                  <a:pt x="9060" y="923505"/>
                </a:lnTo>
                <a:lnTo>
                  <a:pt x="7200" y="925363"/>
                </a:lnTo>
                <a:lnTo>
                  <a:pt x="6077" y="925830"/>
                </a:lnTo>
                <a:close/>
              </a:path>
              <a:path w="9525" h="4697730">
                <a:moveTo>
                  <a:pt x="6077" y="868680"/>
                </a:moveTo>
                <a:lnTo>
                  <a:pt x="3447" y="868680"/>
                </a:lnTo>
                <a:lnTo>
                  <a:pt x="2324" y="868213"/>
                </a:lnTo>
                <a:lnTo>
                  <a:pt x="464" y="866355"/>
                </a:lnTo>
                <a:lnTo>
                  <a:pt x="0" y="865231"/>
                </a:lnTo>
                <a:lnTo>
                  <a:pt x="0" y="853078"/>
                </a:lnTo>
                <a:lnTo>
                  <a:pt x="464" y="851954"/>
                </a:lnTo>
                <a:lnTo>
                  <a:pt x="2324" y="850096"/>
                </a:lnTo>
                <a:lnTo>
                  <a:pt x="3447" y="849630"/>
                </a:lnTo>
                <a:lnTo>
                  <a:pt x="6077" y="849630"/>
                </a:lnTo>
                <a:lnTo>
                  <a:pt x="7200" y="850096"/>
                </a:lnTo>
                <a:lnTo>
                  <a:pt x="9060" y="851954"/>
                </a:lnTo>
                <a:lnTo>
                  <a:pt x="9525" y="853078"/>
                </a:lnTo>
                <a:lnTo>
                  <a:pt x="9525" y="865231"/>
                </a:lnTo>
                <a:lnTo>
                  <a:pt x="9060" y="866355"/>
                </a:lnTo>
                <a:lnTo>
                  <a:pt x="7200" y="868213"/>
                </a:lnTo>
                <a:lnTo>
                  <a:pt x="6077" y="868680"/>
                </a:lnTo>
                <a:close/>
              </a:path>
              <a:path w="9525" h="4697730">
                <a:moveTo>
                  <a:pt x="6077" y="811530"/>
                </a:moveTo>
                <a:lnTo>
                  <a:pt x="3447" y="811530"/>
                </a:lnTo>
                <a:lnTo>
                  <a:pt x="2324" y="811063"/>
                </a:lnTo>
                <a:lnTo>
                  <a:pt x="464" y="809205"/>
                </a:lnTo>
                <a:lnTo>
                  <a:pt x="0" y="808081"/>
                </a:lnTo>
                <a:lnTo>
                  <a:pt x="0" y="795928"/>
                </a:lnTo>
                <a:lnTo>
                  <a:pt x="464" y="794804"/>
                </a:lnTo>
                <a:lnTo>
                  <a:pt x="2324" y="792946"/>
                </a:lnTo>
                <a:lnTo>
                  <a:pt x="3447" y="792480"/>
                </a:lnTo>
                <a:lnTo>
                  <a:pt x="6077" y="792480"/>
                </a:lnTo>
                <a:lnTo>
                  <a:pt x="7200" y="792946"/>
                </a:lnTo>
                <a:lnTo>
                  <a:pt x="9060" y="794804"/>
                </a:lnTo>
                <a:lnTo>
                  <a:pt x="9525" y="795928"/>
                </a:lnTo>
                <a:lnTo>
                  <a:pt x="9525" y="808081"/>
                </a:lnTo>
                <a:lnTo>
                  <a:pt x="9060" y="809205"/>
                </a:lnTo>
                <a:lnTo>
                  <a:pt x="7200" y="811063"/>
                </a:lnTo>
                <a:lnTo>
                  <a:pt x="6077" y="811530"/>
                </a:lnTo>
                <a:close/>
              </a:path>
              <a:path w="9525" h="4697730">
                <a:moveTo>
                  <a:pt x="6077" y="754380"/>
                </a:moveTo>
                <a:lnTo>
                  <a:pt x="3447" y="754380"/>
                </a:lnTo>
                <a:lnTo>
                  <a:pt x="2324" y="753913"/>
                </a:lnTo>
                <a:lnTo>
                  <a:pt x="464" y="752055"/>
                </a:lnTo>
                <a:lnTo>
                  <a:pt x="0" y="750931"/>
                </a:lnTo>
                <a:lnTo>
                  <a:pt x="0" y="738778"/>
                </a:lnTo>
                <a:lnTo>
                  <a:pt x="464" y="737654"/>
                </a:lnTo>
                <a:lnTo>
                  <a:pt x="2324" y="735796"/>
                </a:lnTo>
                <a:lnTo>
                  <a:pt x="3447" y="735330"/>
                </a:lnTo>
                <a:lnTo>
                  <a:pt x="6077" y="735330"/>
                </a:lnTo>
                <a:lnTo>
                  <a:pt x="7200" y="735796"/>
                </a:lnTo>
                <a:lnTo>
                  <a:pt x="9060" y="737654"/>
                </a:lnTo>
                <a:lnTo>
                  <a:pt x="9525" y="738778"/>
                </a:lnTo>
                <a:lnTo>
                  <a:pt x="9525" y="750931"/>
                </a:lnTo>
                <a:lnTo>
                  <a:pt x="9060" y="752055"/>
                </a:lnTo>
                <a:lnTo>
                  <a:pt x="7200" y="753913"/>
                </a:lnTo>
                <a:lnTo>
                  <a:pt x="6077" y="754380"/>
                </a:lnTo>
                <a:close/>
              </a:path>
              <a:path w="9525" h="4697730">
                <a:moveTo>
                  <a:pt x="6077" y="697230"/>
                </a:moveTo>
                <a:lnTo>
                  <a:pt x="3447" y="697230"/>
                </a:lnTo>
                <a:lnTo>
                  <a:pt x="2324" y="696763"/>
                </a:lnTo>
                <a:lnTo>
                  <a:pt x="464" y="694905"/>
                </a:lnTo>
                <a:lnTo>
                  <a:pt x="0" y="693781"/>
                </a:lnTo>
                <a:lnTo>
                  <a:pt x="0" y="681628"/>
                </a:lnTo>
                <a:lnTo>
                  <a:pt x="464" y="680504"/>
                </a:lnTo>
                <a:lnTo>
                  <a:pt x="2324" y="678646"/>
                </a:lnTo>
                <a:lnTo>
                  <a:pt x="3447" y="678180"/>
                </a:lnTo>
                <a:lnTo>
                  <a:pt x="6077" y="678180"/>
                </a:lnTo>
                <a:lnTo>
                  <a:pt x="7200" y="678646"/>
                </a:lnTo>
                <a:lnTo>
                  <a:pt x="9060" y="680504"/>
                </a:lnTo>
                <a:lnTo>
                  <a:pt x="9525" y="681628"/>
                </a:lnTo>
                <a:lnTo>
                  <a:pt x="9525" y="693781"/>
                </a:lnTo>
                <a:lnTo>
                  <a:pt x="9060" y="694905"/>
                </a:lnTo>
                <a:lnTo>
                  <a:pt x="7200" y="696763"/>
                </a:lnTo>
                <a:lnTo>
                  <a:pt x="6077" y="697230"/>
                </a:lnTo>
                <a:close/>
              </a:path>
              <a:path w="9525" h="4697730">
                <a:moveTo>
                  <a:pt x="6077" y="640080"/>
                </a:moveTo>
                <a:lnTo>
                  <a:pt x="3447" y="640080"/>
                </a:lnTo>
                <a:lnTo>
                  <a:pt x="2324" y="639613"/>
                </a:lnTo>
                <a:lnTo>
                  <a:pt x="464" y="637755"/>
                </a:lnTo>
                <a:lnTo>
                  <a:pt x="0" y="636631"/>
                </a:lnTo>
                <a:lnTo>
                  <a:pt x="0" y="624478"/>
                </a:lnTo>
                <a:lnTo>
                  <a:pt x="464" y="623354"/>
                </a:lnTo>
                <a:lnTo>
                  <a:pt x="2324" y="621496"/>
                </a:lnTo>
                <a:lnTo>
                  <a:pt x="3447" y="621030"/>
                </a:lnTo>
                <a:lnTo>
                  <a:pt x="6077" y="621030"/>
                </a:lnTo>
                <a:lnTo>
                  <a:pt x="7200" y="621496"/>
                </a:lnTo>
                <a:lnTo>
                  <a:pt x="9060" y="623354"/>
                </a:lnTo>
                <a:lnTo>
                  <a:pt x="9525" y="624478"/>
                </a:lnTo>
                <a:lnTo>
                  <a:pt x="9525" y="636631"/>
                </a:lnTo>
                <a:lnTo>
                  <a:pt x="9060" y="637755"/>
                </a:lnTo>
                <a:lnTo>
                  <a:pt x="7200" y="639613"/>
                </a:lnTo>
                <a:lnTo>
                  <a:pt x="6077" y="640080"/>
                </a:lnTo>
                <a:close/>
              </a:path>
              <a:path w="9525" h="4697730">
                <a:moveTo>
                  <a:pt x="6077" y="582930"/>
                </a:moveTo>
                <a:lnTo>
                  <a:pt x="3447" y="582930"/>
                </a:lnTo>
                <a:lnTo>
                  <a:pt x="2324" y="582463"/>
                </a:lnTo>
                <a:lnTo>
                  <a:pt x="464" y="580605"/>
                </a:lnTo>
                <a:lnTo>
                  <a:pt x="0" y="579481"/>
                </a:lnTo>
                <a:lnTo>
                  <a:pt x="0" y="567328"/>
                </a:lnTo>
                <a:lnTo>
                  <a:pt x="464" y="566204"/>
                </a:lnTo>
                <a:lnTo>
                  <a:pt x="2324" y="564346"/>
                </a:lnTo>
                <a:lnTo>
                  <a:pt x="3447" y="563880"/>
                </a:lnTo>
                <a:lnTo>
                  <a:pt x="6077" y="563880"/>
                </a:lnTo>
                <a:lnTo>
                  <a:pt x="7200" y="564346"/>
                </a:lnTo>
                <a:lnTo>
                  <a:pt x="9060" y="566204"/>
                </a:lnTo>
                <a:lnTo>
                  <a:pt x="9525" y="567328"/>
                </a:lnTo>
                <a:lnTo>
                  <a:pt x="9525" y="579481"/>
                </a:lnTo>
                <a:lnTo>
                  <a:pt x="9060" y="580605"/>
                </a:lnTo>
                <a:lnTo>
                  <a:pt x="7200" y="582463"/>
                </a:lnTo>
                <a:lnTo>
                  <a:pt x="6077" y="582930"/>
                </a:lnTo>
                <a:close/>
              </a:path>
              <a:path w="9525" h="4697730">
                <a:moveTo>
                  <a:pt x="6077" y="525780"/>
                </a:moveTo>
                <a:lnTo>
                  <a:pt x="3447" y="525780"/>
                </a:lnTo>
                <a:lnTo>
                  <a:pt x="2324" y="525313"/>
                </a:lnTo>
                <a:lnTo>
                  <a:pt x="464" y="523455"/>
                </a:lnTo>
                <a:lnTo>
                  <a:pt x="0" y="522331"/>
                </a:lnTo>
                <a:lnTo>
                  <a:pt x="0" y="510178"/>
                </a:lnTo>
                <a:lnTo>
                  <a:pt x="464" y="509054"/>
                </a:lnTo>
                <a:lnTo>
                  <a:pt x="2324" y="507196"/>
                </a:lnTo>
                <a:lnTo>
                  <a:pt x="3447" y="506730"/>
                </a:lnTo>
                <a:lnTo>
                  <a:pt x="6077" y="506730"/>
                </a:lnTo>
                <a:lnTo>
                  <a:pt x="7200" y="507196"/>
                </a:lnTo>
                <a:lnTo>
                  <a:pt x="9060" y="509054"/>
                </a:lnTo>
                <a:lnTo>
                  <a:pt x="9525" y="510178"/>
                </a:lnTo>
                <a:lnTo>
                  <a:pt x="9525" y="522331"/>
                </a:lnTo>
                <a:lnTo>
                  <a:pt x="9060" y="523455"/>
                </a:lnTo>
                <a:lnTo>
                  <a:pt x="7200" y="525313"/>
                </a:lnTo>
                <a:lnTo>
                  <a:pt x="6077" y="525780"/>
                </a:lnTo>
                <a:close/>
              </a:path>
              <a:path w="9525" h="4697730">
                <a:moveTo>
                  <a:pt x="6077" y="468630"/>
                </a:moveTo>
                <a:lnTo>
                  <a:pt x="3447" y="468630"/>
                </a:lnTo>
                <a:lnTo>
                  <a:pt x="2324" y="468163"/>
                </a:lnTo>
                <a:lnTo>
                  <a:pt x="464" y="466305"/>
                </a:lnTo>
                <a:lnTo>
                  <a:pt x="0" y="465181"/>
                </a:lnTo>
                <a:lnTo>
                  <a:pt x="0" y="453028"/>
                </a:lnTo>
                <a:lnTo>
                  <a:pt x="464" y="451904"/>
                </a:lnTo>
                <a:lnTo>
                  <a:pt x="2324" y="450046"/>
                </a:lnTo>
                <a:lnTo>
                  <a:pt x="3447" y="449580"/>
                </a:lnTo>
                <a:lnTo>
                  <a:pt x="6077" y="449580"/>
                </a:lnTo>
                <a:lnTo>
                  <a:pt x="7200" y="450046"/>
                </a:lnTo>
                <a:lnTo>
                  <a:pt x="9060" y="451904"/>
                </a:lnTo>
                <a:lnTo>
                  <a:pt x="9525" y="453028"/>
                </a:lnTo>
                <a:lnTo>
                  <a:pt x="9525" y="465181"/>
                </a:lnTo>
                <a:lnTo>
                  <a:pt x="9060" y="466305"/>
                </a:lnTo>
                <a:lnTo>
                  <a:pt x="7200" y="468163"/>
                </a:lnTo>
                <a:lnTo>
                  <a:pt x="6077" y="468630"/>
                </a:lnTo>
                <a:close/>
              </a:path>
              <a:path w="9525" h="4697730">
                <a:moveTo>
                  <a:pt x="6077" y="411480"/>
                </a:moveTo>
                <a:lnTo>
                  <a:pt x="3447" y="411480"/>
                </a:lnTo>
                <a:lnTo>
                  <a:pt x="2324" y="411013"/>
                </a:lnTo>
                <a:lnTo>
                  <a:pt x="464" y="409155"/>
                </a:lnTo>
                <a:lnTo>
                  <a:pt x="0" y="408031"/>
                </a:lnTo>
                <a:lnTo>
                  <a:pt x="0" y="395878"/>
                </a:lnTo>
                <a:lnTo>
                  <a:pt x="464" y="394754"/>
                </a:lnTo>
                <a:lnTo>
                  <a:pt x="2324" y="392896"/>
                </a:lnTo>
                <a:lnTo>
                  <a:pt x="3447" y="392430"/>
                </a:lnTo>
                <a:lnTo>
                  <a:pt x="6077" y="392430"/>
                </a:lnTo>
                <a:lnTo>
                  <a:pt x="7200" y="392896"/>
                </a:lnTo>
                <a:lnTo>
                  <a:pt x="9060" y="394754"/>
                </a:lnTo>
                <a:lnTo>
                  <a:pt x="9525" y="395878"/>
                </a:lnTo>
                <a:lnTo>
                  <a:pt x="9525" y="408031"/>
                </a:lnTo>
                <a:lnTo>
                  <a:pt x="9060" y="409155"/>
                </a:lnTo>
                <a:lnTo>
                  <a:pt x="7200" y="411013"/>
                </a:lnTo>
                <a:lnTo>
                  <a:pt x="6077" y="411480"/>
                </a:lnTo>
                <a:close/>
              </a:path>
              <a:path w="9525" h="4697730">
                <a:moveTo>
                  <a:pt x="6077" y="354330"/>
                </a:moveTo>
                <a:lnTo>
                  <a:pt x="3447" y="354330"/>
                </a:lnTo>
                <a:lnTo>
                  <a:pt x="2324" y="353863"/>
                </a:lnTo>
                <a:lnTo>
                  <a:pt x="464" y="352005"/>
                </a:lnTo>
                <a:lnTo>
                  <a:pt x="0" y="350881"/>
                </a:lnTo>
                <a:lnTo>
                  <a:pt x="0" y="338728"/>
                </a:lnTo>
                <a:lnTo>
                  <a:pt x="464" y="337604"/>
                </a:lnTo>
                <a:lnTo>
                  <a:pt x="2324" y="335746"/>
                </a:lnTo>
                <a:lnTo>
                  <a:pt x="3447" y="335280"/>
                </a:lnTo>
                <a:lnTo>
                  <a:pt x="6077" y="335280"/>
                </a:lnTo>
                <a:lnTo>
                  <a:pt x="7200" y="335746"/>
                </a:lnTo>
                <a:lnTo>
                  <a:pt x="9060" y="337604"/>
                </a:lnTo>
                <a:lnTo>
                  <a:pt x="9525" y="338728"/>
                </a:lnTo>
                <a:lnTo>
                  <a:pt x="9525" y="350881"/>
                </a:lnTo>
                <a:lnTo>
                  <a:pt x="9060" y="352005"/>
                </a:lnTo>
                <a:lnTo>
                  <a:pt x="7200" y="353863"/>
                </a:lnTo>
                <a:lnTo>
                  <a:pt x="6077" y="354330"/>
                </a:lnTo>
                <a:close/>
              </a:path>
              <a:path w="9525" h="4697730">
                <a:moveTo>
                  <a:pt x="6077" y="297180"/>
                </a:moveTo>
                <a:lnTo>
                  <a:pt x="3447" y="297180"/>
                </a:lnTo>
                <a:lnTo>
                  <a:pt x="2324" y="296713"/>
                </a:lnTo>
                <a:lnTo>
                  <a:pt x="464" y="294855"/>
                </a:lnTo>
                <a:lnTo>
                  <a:pt x="0" y="293731"/>
                </a:lnTo>
                <a:lnTo>
                  <a:pt x="0" y="281578"/>
                </a:lnTo>
                <a:lnTo>
                  <a:pt x="464" y="280454"/>
                </a:lnTo>
                <a:lnTo>
                  <a:pt x="2324" y="278596"/>
                </a:lnTo>
                <a:lnTo>
                  <a:pt x="3447" y="278130"/>
                </a:lnTo>
                <a:lnTo>
                  <a:pt x="6077" y="278130"/>
                </a:lnTo>
                <a:lnTo>
                  <a:pt x="7200" y="278596"/>
                </a:lnTo>
                <a:lnTo>
                  <a:pt x="9060" y="280454"/>
                </a:lnTo>
                <a:lnTo>
                  <a:pt x="9525" y="281578"/>
                </a:lnTo>
                <a:lnTo>
                  <a:pt x="9525" y="293731"/>
                </a:lnTo>
                <a:lnTo>
                  <a:pt x="9060" y="294855"/>
                </a:lnTo>
                <a:lnTo>
                  <a:pt x="7200" y="296713"/>
                </a:lnTo>
                <a:lnTo>
                  <a:pt x="6077" y="297180"/>
                </a:lnTo>
                <a:close/>
              </a:path>
              <a:path w="9525" h="4697730">
                <a:moveTo>
                  <a:pt x="6077" y="240030"/>
                </a:moveTo>
                <a:lnTo>
                  <a:pt x="3447" y="240030"/>
                </a:lnTo>
                <a:lnTo>
                  <a:pt x="2324" y="239563"/>
                </a:lnTo>
                <a:lnTo>
                  <a:pt x="464" y="237705"/>
                </a:lnTo>
                <a:lnTo>
                  <a:pt x="0" y="236581"/>
                </a:lnTo>
                <a:lnTo>
                  <a:pt x="0" y="224428"/>
                </a:lnTo>
                <a:lnTo>
                  <a:pt x="464" y="223304"/>
                </a:lnTo>
                <a:lnTo>
                  <a:pt x="2324" y="221446"/>
                </a:lnTo>
                <a:lnTo>
                  <a:pt x="3447" y="220980"/>
                </a:lnTo>
                <a:lnTo>
                  <a:pt x="6077" y="220980"/>
                </a:lnTo>
                <a:lnTo>
                  <a:pt x="7200" y="221446"/>
                </a:lnTo>
                <a:lnTo>
                  <a:pt x="9060" y="223304"/>
                </a:lnTo>
                <a:lnTo>
                  <a:pt x="9525" y="224428"/>
                </a:lnTo>
                <a:lnTo>
                  <a:pt x="9525" y="236581"/>
                </a:lnTo>
                <a:lnTo>
                  <a:pt x="9060" y="237705"/>
                </a:lnTo>
                <a:lnTo>
                  <a:pt x="7200" y="239563"/>
                </a:lnTo>
                <a:lnTo>
                  <a:pt x="6077" y="240030"/>
                </a:lnTo>
                <a:close/>
              </a:path>
              <a:path w="9525" h="4697730">
                <a:moveTo>
                  <a:pt x="6077" y="182880"/>
                </a:moveTo>
                <a:lnTo>
                  <a:pt x="3447" y="182880"/>
                </a:lnTo>
                <a:lnTo>
                  <a:pt x="2324" y="182413"/>
                </a:lnTo>
                <a:lnTo>
                  <a:pt x="464" y="180555"/>
                </a:lnTo>
                <a:lnTo>
                  <a:pt x="0" y="179431"/>
                </a:lnTo>
                <a:lnTo>
                  <a:pt x="0" y="167278"/>
                </a:lnTo>
                <a:lnTo>
                  <a:pt x="464" y="166154"/>
                </a:lnTo>
                <a:lnTo>
                  <a:pt x="2324" y="164296"/>
                </a:lnTo>
                <a:lnTo>
                  <a:pt x="3447" y="163830"/>
                </a:lnTo>
                <a:lnTo>
                  <a:pt x="6077" y="163830"/>
                </a:lnTo>
                <a:lnTo>
                  <a:pt x="7200" y="164296"/>
                </a:lnTo>
                <a:lnTo>
                  <a:pt x="9060" y="166154"/>
                </a:lnTo>
                <a:lnTo>
                  <a:pt x="9525" y="167278"/>
                </a:lnTo>
                <a:lnTo>
                  <a:pt x="9525" y="179431"/>
                </a:lnTo>
                <a:lnTo>
                  <a:pt x="9060" y="180555"/>
                </a:lnTo>
                <a:lnTo>
                  <a:pt x="7200" y="182413"/>
                </a:lnTo>
                <a:lnTo>
                  <a:pt x="6077" y="182880"/>
                </a:lnTo>
                <a:close/>
              </a:path>
              <a:path w="9525" h="4697730">
                <a:moveTo>
                  <a:pt x="6077" y="125730"/>
                </a:moveTo>
                <a:lnTo>
                  <a:pt x="3447" y="125730"/>
                </a:lnTo>
                <a:lnTo>
                  <a:pt x="2324" y="125263"/>
                </a:lnTo>
                <a:lnTo>
                  <a:pt x="464" y="123405"/>
                </a:lnTo>
                <a:lnTo>
                  <a:pt x="0" y="122281"/>
                </a:lnTo>
                <a:lnTo>
                  <a:pt x="0" y="110128"/>
                </a:lnTo>
                <a:lnTo>
                  <a:pt x="464" y="109004"/>
                </a:lnTo>
                <a:lnTo>
                  <a:pt x="2324" y="107146"/>
                </a:lnTo>
                <a:lnTo>
                  <a:pt x="3447" y="106680"/>
                </a:lnTo>
                <a:lnTo>
                  <a:pt x="6077" y="106680"/>
                </a:lnTo>
                <a:lnTo>
                  <a:pt x="7200" y="107146"/>
                </a:lnTo>
                <a:lnTo>
                  <a:pt x="9060" y="109004"/>
                </a:lnTo>
                <a:lnTo>
                  <a:pt x="9525" y="110128"/>
                </a:lnTo>
                <a:lnTo>
                  <a:pt x="9525" y="122281"/>
                </a:lnTo>
                <a:lnTo>
                  <a:pt x="9060" y="123405"/>
                </a:lnTo>
                <a:lnTo>
                  <a:pt x="7200" y="125263"/>
                </a:lnTo>
                <a:lnTo>
                  <a:pt x="6077" y="125730"/>
                </a:lnTo>
                <a:close/>
              </a:path>
              <a:path w="9525" h="4697730">
                <a:moveTo>
                  <a:pt x="6077" y="68580"/>
                </a:moveTo>
                <a:lnTo>
                  <a:pt x="3447" y="68580"/>
                </a:lnTo>
                <a:lnTo>
                  <a:pt x="2324" y="68113"/>
                </a:lnTo>
                <a:lnTo>
                  <a:pt x="464" y="66255"/>
                </a:lnTo>
                <a:lnTo>
                  <a:pt x="0" y="65131"/>
                </a:lnTo>
                <a:lnTo>
                  <a:pt x="0" y="52978"/>
                </a:lnTo>
                <a:lnTo>
                  <a:pt x="464" y="51854"/>
                </a:lnTo>
                <a:lnTo>
                  <a:pt x="2324" y="49996"/>
                </a:lnTo>
                <a:lnTo>
                  <a:pt x="3447" y="49530"/>
                </a:lnTo>
                <a:lnTo>
                  <a:pt x="6077" y="49530"/>
                </a:lnTo>
                <a:lnTo>
                  <a:pt x="7200" y="49996"/>
                </a:lnTo>
                <a:lnTo>
                  <a:pt x="9060" y="51854"/>
                </a:lnTo>
                <a:lnTo>
                  <a:pt x="9525" y="52978"/>
                </a:lnTo>
                <a:lnTo>
                  <a:pt x="9525" y="65131"/>
                </a:lnTo>
                <a:lnTo>
                  <a:pt x="9060" y="66255"/>
                </a:lnTo>
                <a:lnTo>
                  <a:pt x="7200" y="68113"/>
                </a:lnTo>
                <a:lnTo>
                  <a:pt x="6077" y="68580"/>
                </a:lnTo>
                <a:close/>
              </a:path>
              <a:path w="9525" h="4697730">
                <a:moveTo>
                  <a:pt x="6077" y="11430"/>
                </a:moveTo>
                <a:lnTo>
                  <a:pt x="3447" y="11430"/>
                </a:lnTo>
                <a:lnTo>
                  <a:pt x="2324" y="10963"/>
                </a:lnTo>
                <a:lnTo>
                  <a:pt x="464" y="9105"/>
                </a:lnTo>
                <a:lnTo>
                  <a:pt x="0" y="7981"/>
                </a:lnTo>
                <a:lnTo>
                  <a:pt x="0" y="3448"/>
                </a:lnTo>
                <a:lnTo>
                  <a:pt x="464" y="2324"/>
                </a:lnTo>
                <a:lnTo>
                  <a:pt x="2324" y="466"/>
                </a:lnTo>
                <a:lnTo>
                  <a:pt x="3447" y="0"/>
                </a:lnTo>
                <a:lnTo>
                  <a:pt x="6077" y="0"/>
                </a:lnTo>
                <a:lnTo>
                  <a:pt x="7200" y="466"/>
                </a:lnTo>
                <a:lnTo>
                  <a:pt x="9060" y="2324"/>
                </a:lnTo>
                <a:lnTo>
                  <a:pt x="9525" y="3448"/>
                </a:lnTo>
                <a:lnTo>
                  <a:pt x="9525" y="7981"/>
                </a:lnTo>
                <a:lnTo>
                  <a:pt x="9060" y="9105"/>
                </a:lnTo>
                <a:lnTo>
                  <a:pt x="7200" y="10963"/>
                </a:lnTo>
                <a:lnTo>
                  <a:pt x="6077" y="11430"/>
                </a:lnTo>
                <a:close/>
              </a:path>
            </a:pathLst>
          </a:custGeom>
          <a:solidFill>
            <a:srgbClr val="C7C6C3"/>
          </a:solidFill>
        </p:spPr>
        <p:txBody>
          <a:bodyPr wrap="square" lIns="0" tIns="0" rIns="0" bIns="0" rtlCol="0"/>
          <a:lstStyle/>
          <a:p>
            <a:endParaRPr/>
          </a:p>
        </p:txBody>
      </p:sp>
      <p:sp>
        <p:nvSpPr>
          <p:cNvPr id="48" name="object 48"/>
          <p:cNvSpPr txBox="1"/>
          <p:nvPr/>
        </p:nvSpPr>
        <p:spPr>
          <a:xfrm>
            <a:off x="11848001" y="6580486"/>
            <a:ext cx="354965" cy="177800"/>
          </a:xfrm>
          <a:prstGeom prst="rect">
            <a:avLst/>
          </a:prstGeom>
        </p:spPr>
        <p:txBody>
          <a:bodyPr vert="horz" wrap="square" lIns="0" tIns="12700" rIns="0" bIns="0" rtlCol="0">
            <a:spAutoFit/>
          </a:bodyPr>
          <a:lstStyle/>
          <a:p>
            <a:pPr marL="12700">
              <a:lnSpc>
                <a:spcPct val="100000"/>
              </a:lnSpc>
              <a:spcBef>
                <a:spcPts val="100"/>
              </a:spcBef>
            </a:pPr>
            <a:r>
              <a:rPr sz="1000" spc="-95" dirty="0">
                <a:solidFill>
                  <a:srgbClr val="605D5C"/>
                </a:solidFill>
                <a:latin typeface="Arial Black"/>
                <a:cs typeface="Arial Black"/>
              </a:rPr>
              <a:t>100%</a:t>
            </a:r>
            <a:endParaRPr sz="1000">
              <a:latin typeface="Arial Black"/>
              <a:cs typeface="Arial Black"/>
            </a:endParaRPr>
          </a:p>
        </p:txBody>
      </p:sp>
      <p:grpSp>
        <p:nvGrpSpPr>
          <p:cNvPr id="49" name="object 49"/>
          <p:cNvGrpSpPr/>
          <p:nvPr/>
        </p:nvGrpSpPr>
        <p:grpSpPr>
          <a:xfrm>
            <a:off x="6519815" y="3945197"/>
            <a:ext cx="3873500" cy="2998470"/>
            <a:chOff x="6519815" y="3945197"/>
            <a:chExt cx="3873500" cy="2998470"/>
          </a:xfrm>
        </p:grpSpPr>
        <p:pic>
          <p:nvPicPr>
            <p:cNvPr id="50" name="object 50"/>
            <p:cNvPicPr/>
            <p:nvPr/>
          </p:nvPicPr>
          <p:blipFill>
            <a:blip r:embed="rId6" cstate="print"/>
            <a:stretch>
              <a:fillRect/>
            </a:stretch>
          </p:blipFill>
          <p:spPr>
            <a:xfrm>
              <a:off x="9305652" y="6813917"/>
              <a:ext cx="1087476" cy="129300"/>
            </a:xfrm>
            <a:prstGeom prst="rect">
              <a:avLst/>
            </a:prstGeom>
          </p:spPr>
        </p:pic>
        <p:pic>
          <p:nvPicPr>
            <p:cNvPr id="51" name="object 51"/>
            <p:cNvPicPr/>
            <p:nvPr/>
          </p:nvPicPr>
          <p:blipFill>
            <a:blip r:embed="rId7" cstate="print"/>
            <a:stretch>
              <a:fillRect/>
            </a:stretch>
          </p:blipFill>
          <p:spPr>
            <a:xfrm>
              <a:off x="6519815" y="3945197"/>
              <a:ext cx="130149" cy="546019"/>
            </a:xfrm>
            <a:prstGeom prst="rect">
              <a:avLst/>
            </a:prstGeom>
          </p:spPr>
        </p:pic>
      </p:grpSp>
      <p:sp>
        <p:nvSpPr>
          <p:cNvPr id="52" name="object 52"/>
          <p:cNvSpPr txBox="1"/>
          <p:nvPr/>
        </p:nvSpPr>
        <p:spPr>
          <a:xfrm>
            <a:off x="434975" y="1405877"/>
            <a:ext cx="7176770" cy="986155"/>
          </a:xfrm>
          <a:prstGeom prst="rect">
            <a:avLst/>
          </a:prstGeom>
        </p:spPr>
        <p:txBody>
          <a:bodyPr vert="horz" wrap="square" lIns="0" tIns="12700" rIns="0" bIns="0" rtlCol="0">
            <a:spAutoFit/>
          </a:bodyPr>
          <a:lstStyle/>
          <a:p>
            <a:pPr marL="12700" marR="1534160">
              <a:lnSpc>
                <a:spcPct val="113599"/>
              </a:lnSpc>
              <a:spcBef>
                <a:spcPts val="100"/>
              </a:spcBef>
            </a:pPr>
            <a:r>
              <a:rPr sz="1100" dirty="0">
                <a:solidFill>
                  <a:srgbClr val="252423"/>
                </a:solidFill>
                <a:latin typeface="Trebuchet MS"/>
                <a:cs typeface="Trebuchet MS"/>
              </a:rPr>
              <a:t>and</a:t>
            </a:r>
            <a:r>
              <a:rPr sz="1100" spc="-30" dirty="0">
                <a:solidFill>
                  <a:srgbClr val="252423"/>
                </a:solidFill>
                <a:latin typeface="Trebuchet MS"/>
                <a:cs typeface="Trebuchet MS"/>
              </a:rPr>
              <a:t> </a:t>
            </a:r>
            <a:r>
              <a:rPr sz="1100" spc="-65" dirty="0">
                <a:solidFill>
                  <a:srgbClr val="252423"/>
                </a:solidFill>
                <a:latin typeface="Trebuchet MS"/>
                <a:cs typeface="Trebuchet MS"/>
              </a:rPr>
              <a:t>it</a:t>
            </a:r>
            <a:r>
              <a:rPr sz="1100" spc="-30" dirty="0">
                <a:solidFill>
                  <a:srgbClr val="252423"/>
                </a:solidFill>
                <a:latin typeface="Trebuchet MS"/>
                <a:cs typeface="Trebuchet MS"/>
              </a:rPr>
              <a:t> </a:t>
            </a:r>
            <a:r>
              <a:rPr sz="1100" dirty="0">
                <a:solidFill>
                  <a:srgbClr val="252423"/>
                </a:solidFill>
                <a:latin typeface="Trebuchet MS"/>
                <a:cs typeface="Trebuchet MS"/>
              </a:rPr>
              <a:t>is</a:t>
            </a:r>
            <a:r>
              <a:rPr sz="1100" spc="-30" dirty="0">
                <a:solidFill>
                  <a:srgbClr val="252423"/>
                </a:solidFill>
                <a:latin typeface="Trebuchet MS"/>
                <a:cs typeface="Trebuchet MS"/>
              </a:rPr>
              <a:t> </a:t>
            </a:r>
            <a:r>
              <a:rPr sz="1100" spc="-10" dirty="0">
                <a:solidFill>
                  <a:srgbClr val="252423"/>
                </a:solidFill>
                <a:latin typeface="Trebuchet MS"/>
                <a:cs typeface="Trebuchet MS"/>
              </a:rPr>
              <a:t>selling</a:t>
            </a:r>
            <a:r>
              <a:rPr sz="1100" spc="-30" dirty="0">
                <a:solidFill>
                  <a:srgbClr val="252423"/>
                </a:solidFill>
                <a:latin typeface="Trebuchet MS"/>
                <a:cs typeface="Trebuchet MS"/>
              </a:rPr>
              <a:t> </a:t>
            </a:r>
            <a:r>
              <a:rPr sz="1100" dirty="0">
                <a:solidFill>
                  <a:srgbClr val="252423"/>
                </a:solidFill>
                <a:latin typeface="Trebuchet MS"/>
                <a:cs typeface="Trebuchet MS"/>
              </a:rPr>
              <a:t>out</a:t>
            </a:r>
            <a:r>
              <a:rPr sz="1100" spc="-30" dirty="0">
                <a:solidFill>
                  <a:srgbClr val="252423"/>
                </a:solidFill>
                <a:latin typeface="Trebuchet MS"/>
                <a:cs typeface="Trebuchet MS"/>
              </a:rPr>
              <a:t> </a:t>
            </a:r>
            <a:r>
              <a:rPr sz="1100" spc="-10" dirty="0">
                <a:solidFill>
                  <a:srgbClr val="252423"/>
                </a:solidFill>
                <a:latin typeface="Trebuchet MS"/>
                <a:cs typeface="Trebuchet MS"/>
              </a:rPr>
              <a:t>then</a:t>
            </a:r>
            <a:r>
              <a:rPr sz="1100" spc="-30" dirty="0">
                <a:solidFill>
                  <a:srgbClr val="252423"/>
                </a:solidFill>
                <a:latin typeface="Trebuchet MS"/>
                <a:cs typeface="Trebuchet MS"/>
              </a:rPr>
              <a:t> </a:t>
            </a:r>
            <a:r>
              <a:rPr sz="1100" spc="-20" dirty="0">
                <a:solidFill>
                  <a:srgbClr val="252423"/>
                </a:solidFill>
                <a:latin typeface="Trebuchet MS"/>
                <a:cs typeface="Trebuchet MS"/>
              </a:rPr>
              <a:t>reorder</a:t>
            </a:r>
            <a:r>
              <a:rPr sz="1100" spc="-30" dirty="0">
                <a:solidFill>
                  <a:srgbClr val="252423"/>
                </a:solidFill>
                <a:latin typeface="Trebuchet MS"/>
                <a:cs typeface="Trebuchet MS"/>
              </a:rPr>
              <a:t> </a:t>
            </a:r>
            <a:r>
              <a:rPr sz="1100" dirty="0">
                <a:solidFill>
                  <a:srgbClr val="252423"/>
                </a:solidFill>
                <a:latin typeface="Trebuchet MS"/>
                <a:cs typeface="Trebuchet MS"/>
              </a:rPr>
              <a:t>would</a:t>
            </a:r>
            <a:r>
              <a:rPr sz="1100" spc="-25" dirty="0">
                <a:solidFill>
                  <a:srgbClr val="252423"/>
                </a:solidFill>
                <a:latin typeface="Trebuchet MS"/>
                <a:cs typeface="Trebuchet MS"/>
              </a:rPr>
              <a:t> </a:t>
            </a:r>
            <a:r>
              <a:rPr sz="1100" dirty="0">
                <a:solidFill>
                  <a:srgbClr val="252423"/>
                </a:solidFill>
                <a:latin typeface="Trebuchet MS"/>
                <a:cs typeface="Trebuchet MS"/>
              </a:rPr>
              <a:t>be</a:t>
            </a:r>
            <a:r>
              <a:rPr sz="1100" spc="-30" dirty="0">
                <a:solidFill>
                  <a:srgbClr val="252423"/>
                </a:solidFill>
                <a:latin typeface="Trebuchet MS"/>
                <a:cs typeface="Trebuchet MS"/>
              </a:rPr>
              <a:t> </a:t>
            </a:r>
            <a:r>
              <a:rPr sz="1100" spc="-10" dirty="0">
                <a:solidFill>
                  <a:srgbClr val="252423"/>
                </a:solidFill>
                <a:latin typeface="Trebuchet MS"/>
                <a:cs typeface="Trebuchet MS"/>
              </a:rPr>
              <a:t>necessary</a:t>
            </a:r>
            <a:r>
              <a:rPr sz="1100" spc="-30" dirty="0">
                <a:solidFill>
                  <a:srgbClr val="252423"/>
                </a:solidFill>
                <a:latin typeface="Trebuchet MS"/>
                <a:cs typeface="Trebuchet MS"/>
              </a:rPr>
              <a:t> </a:t>
            </a:r>
            <a:r>
              <a:rPr sz="1100" dirty="0">
                <a:solidFill>
                  <a:srgbClr val="252423"/>
                </a:solidFill>
                <a:latin typeface="Trebuchet MS"/>
                <a:cs typeface="Trebuchet MS"/>
              </a:rPr>
              <a:t>and</a:t>
            </a:r>
            <a:r>
              <a:rPr sz="1100" spc="-30" dirty="0">
                <a:solidFill>
                  <a:srgbClr val="252423"/>
                </a:solidFill>
                <a:latin typeface="Trebuchet MS"/>
                <a:cs typeface="Trebuchet MS"/>
              </a:rPr>
              <a:t> </a:t>
            </a:r>
            <a:r>
              <a:rPr sz="1100" dirty="0">
                <a:solidFill>
                  <a:srgbClr val="252423"/>
                </a:solidFill>
                <a:latin typeface="Trebuchet MS"/>
                <a:cs typeface="Trebuchet MS"/>
              </a:rPr>
              <a:t>higher</a:t>
            </a:r>
            <a:r>
              <a:rPr sz="1100" spc="-30" dirty="0">
                <a:solidFill>
                  <a:srgbClr val="252423"/>
                </a:solidFill>
                <a:latin typeface="Trebuchet MS"/>
                <a:cs typeface="Trebuchet MS"/>
              </a:rPr>
              <a:t> </a:t>
            </a:r>
            <a:r>
              <a:rPr sz="1100" spc="-20" dirty="0">
                <a:solidFill>
                  <a:srgbClr val="252423"/>
                </a:solidFill>
                <a:latin typeface="Trebuchet MS"/>
                <a:cs typeface="Trebuchet MS"/>
              </a:rPr>
              <a:t>reorder</a:t>
            </a:r>
            <a:r>
              <a:rPr sz="1100" spc="-30" dirty="0">
                <a:solidFill>
                  <a:srgbClr val="252423"/>
                </a:solidFill>
                <a:latin typeface="Trebuchet MS"/>
                <a:cs typeface="Trebuchet MS"/>
              </a:rPr>
              <a:t> </a:t>
            </a:r>
            <a:r>
              <a:rPr sz="1100" dirty="0">
                <a:solidFill>
                  <a:srgbClr val="252423"/>
                </a:solidFill>
                <a:latin typeface="Trebuchet MS"/>
                <a:cs typeface="Trebuchet MS"/>
              </a:rPr>
              <a:t>would</a:t>
            </a:r>
            <a:r>
              <a:rPr sz="1100" spc="-30" dirty="0">
                <a:solidFill>
                  <a:srgbClr val="252423"/>
                </a:solidFill>
                <a:latin typeface="Trebuchet MS"/>
                <a:cs typeface="Trebuchet MS"/>
              </a:rPr>
              <a:t> </a:t>
            </a:r>
            <a:r>
              <a:rPr sz="1100" dirty="0">
                <a:solidFill>
                  <a:srgbClr val="252423"/>
                </a:solidFill>
                <a:latin typeface="Trebuchet MS"/>
                <a:cs typeface="Trebuchet MS"/>
              </a:rPr>
              <a:t>mean</a:t>
            </a:r>
            <a:r>
              <a:rPr sz="1100" spc="-25" dirty="0">
                <a:solidFill>
                  <a:srgbClr val="252423"/>
                </a:solidFill>
                <a:latin typeface="Trebuchet MS"/>
                <a:cs typeface="Trebuchet MS"/>
              </a:rPr>
              <a:t> </a:t>
            </a:r>
            <a:r>
              <a:rPr sz="1100" spc="-10" dirty="0">
                <a:solidFill>
                  <a:srgbClr val="252423"/>
                </a:solidFill>
                <a:latin typeface="Trebuchet MS"/>
                <a:cs typeface="Trebuchet MS"/>
              </a:rPr>
              <a:t>better </a:t>
            </a:r>
            <a:r>
              <a:rPr sz="1100" dirty="0">
                <a:solidFill>
                  <a:srgbClr val="252423"/>
                </a:solidFill>
                <a:latin typeface="Trebuchet MS"/>
                <a:cs typeface="Trebuchet MS"/>
              </a:rPr>
              <a:t>product</a:t>
            </a:r>
            <a:r>
              <a:rPr sz="1100" spc="-30" dirty="0">
                <a:solidFill>
                  <a:srgbClr val="252423"/>
                </a:solidFill>
                <a:latin typeface="Trebuchet MS"/>
                <a:cs typeface="Trebuchet MS"/>
              </a:rPr>
              <a:t> </a:t>
            </a:r>
            <a:r>
              <a:rPr sz="1100" spc="-60" dirty="0">
                <a:solidFill>
                  <a:srgbClr val="252423"/>
                </a:solidFill>
                <a:latin typeface="Trebuchet MS"/>
                <a:cs typeface="Trebuchet MS"/>
              </a:rPr>
              <a:t>review.</a:t>
            </a:r>
            <a:r>
              <a:rPr sz="1100" spc="-25" dirty="0">
                <a:solidFill>
                  <a:srgbClr val="252423"/>
                </a:solidFill>
                <a:latin typeface="Trebuchet MS"/>
                <a:cs typeface="Trebuchet MS"/>
              </a:rPr>
              <a:t> </a:t>
            </a:r>
            <a:r>
              <a:rPr sz="1100" spc="-30" dirty="0">
                <a:solidFill>
                  <a:srgbClr val="252423"/>
                </a:solidFill>
                <a:latin typeface="Trebuchet MS"/>
                <a:cs typeface="Trebuchet MS"/>
              </a:rPr>
              <a:t>Therefore</a:t>
            </a:r>
            <a:r>
              <a:rPr sz="1100" spc="-25" dirty="0">
                <a:solidFill>
                  <a:srgbClr val="252423"/>
                </a:solidFill>
                <a:latin typeface="Trebuchet MS"/>
                <a:cs typeface="Trebuchet MS"/>
              </a:rPr>
              <a:t> </a:t>
            </a:r>
            <a:r>
              <a:rPr sz="1100" spc="-10" dirty="0">
                <a:solidFill>
                  <a:srgbClr val="252423"/>
                </a:solidFill>
                <a:latin typeface="Trebuchet MS"/>
                <a:cs typeface="Trebuchet MS"/>
              </a:rPr>
              <a:t>we</a:t>
            </a:r>
            <a:r>
              <a:rPr sz="1100" spc="-25" dirty="0">
                <a:solidFill>
                  <a:srgbClr val="252423"/>
                </a:solidFill>
                <a:latin typeface="Trebuchet MS"/>
                <a:cs typeface="Trebuchet MS"/>
              </a:rPr>
              <a:t> </a:t>
            </a:r>
            <a:r>
              <a:rPr sz="1100" dirty="0">
                <a:solidFill>
                  <a:srgbClr val="252423"/>
                </a:solidFill>
                <a:latin typeface="Trebuchet MS"/>
                <a:cs typeface="Trebuchet MS"/>
              </a:rPr>
              <a:t>have</a:t>
            </a:r>
            <a:r>
              <a:rPr sz="1100" spc="-25" dirty="0">
                <a:solidFill>
                  <a:srgbClr val="252423"/>
                </a:solidFill>
                <a:latin typeface="Trebuchet MS"/>
                <a:cs typeface="Trebuchet MS"/>
              </a:rPr>
              <a:t> </a:t>
            </a:r>
            <a:r>
              <a:rPr sz="1100" dirty="0">
                <a:solidFill>
                  <a:srgbClr val="252423"/>
                </a:solidFill>
                <a:latin typeface="Trebuchet MS"/>
                <a:cs typeface="Trebuchet MS"/>
              </a:rPr>
              <a:t>used</a:t>
            </a:r>
            <a:r>
              <a:rPr sz="1100" spc="-25" dirty="0">
                <a:solidFill>
                  <a:srgbClr val="252423"/>
                </a:solidFill>
                <a:latin typeface="Trebuchet MS"/>
                <a:cs typeface="Trebuchet MS"/>
              </a:rPr>
              <a:t> </a:t>
            </a:r>
            <a:r>
              <a:rPr sz="1100" spc="-65" dirty="0">
                <a:solidFill>
                  <a:srgbClr val="252423"/>
                </a:solidFill>
                <a:latin typeface="Trebuchet MS"/>
                <a:cs typeface="Trebuchet MS"/>
              </a:rPr>
              <a:t>it</a:t>
            </a:r>
            <a:r>
              <a:rPr sz="1100" spc="-25" dirty="0">
                <a:solidFill>
                  <a:srgbClr val="252423"/>
                </a:solidFill>
                <a:latin typeface="Trebuchet MS"/>
                <a:cs typeface="Trebuchet MS"/>
              </a:rPr>
              <a:t> </a:t>
            </a:r>
            <a:r>
              <a:rPr sz="1100" dirty="0">
                <a:solidFill>
                  <a:srgbClr val="252423"/>
                </a:solidFill>
                <a:latin typeface="Trebuchet MS"/>
                <a:cs typeface="Trebuchet MS"/>
              </a:rPr>
              <a:t>and</a:t>
            </a:r>
            <a:r>
              <a:rPr sz="1100" spc="-25" dirty="0">
                <a:solidFill>
                  <a:srgbClr val="252423"/>
                </a:solidFill>
                <a:latin typeface="Trebuchet MS"/>
                <a:cs typeface="Trebuchet MS"/>
              </a:rPr>
              <a:t> </a:t>
            </a:r>
            <a:r>
              <a:rPr sz="1100" spc="-20" dirty="0">
                <a:solidFill>
                  <a:srgbClr val="252423"/>
                </a:solidFill>
                <a:latin typeface="Trebuchet MS"/>
                <a:cs typeface="Trebuchet MS"/>
              </a:rPr>
              <a:t>distributed</a:t>
            </a:r>
            <a:r>
              <a:rPr sz="1100" spc="-25" dirty="0">
                <a:solidFill>
                  <a:srgbClr val="252423"/>
                </a:solidFill>
                <a:latin typeface="Trebuchet MS"/>
                <a:cs typeface="Trebuchet MS"/>
              </a:rPr>
              <a:t> </a:t>
            </a:r>
            <a:r>
              <a:rPr sz="1100" spc="-20" dirty="0">
                <a:solidFill>
                  <a:srgbClr val="252423"/>
                </a:solidFill>
                <a:latin typeface="Trebuchet MS"/>
                <a:cs typeface="Trebuchet MS"/>
              </a:rPr>
              <a:t>between</a:t>
            </a:r>
            <a:r>
              <a:rPr sz="1100" spc="-25" dirty="0">
                <a:solidFill>
                  <a:srgbClr val="252423"/>
                </a:solidFill>
                <a:latin typeface="Trebuchet MS"/>
                <a:cs typeface="Trebuchet MS"/>
              </a:rPr>
              <a:t> </a:t>
            </a:r>
            <a:r>
              <a:rPr sz="1100" spc="-35" dirty="0">
                <a:solidFill>
                  <a:srgbClr val="252423"/>
                </a:solidFill>
                <a:latin typeface="Trebuchet MS"/>
                <a:cs typeface="Trebuchet MS"/>
              </a:rPr>
              <a:t>different</a:t>
            </a:r>
            <a:r>
              <a:rPr sz="1100" spc="-25" dirty="0">
                <a:solidFill>
                  <a:srgbClr val="252423"/>
                </a:solidFill>
                <a:latin typeface="Trebuchet MS"/>
                <a:cs typeface="Trebuchet MS"/>
              </a:rPr>
              <a:t> </a:t>
            </a:r>
            <a:r>
              <a:rPr sz="1100" spc="-10" dirty="0">
                <a:solidFill>
                  <a:srgbClr val="252423"/>
                </a:solidFill>
                <a:latin typeface="Trebuchet MS"/>
                <a:cs typeface="Trebuchet MS"/>
              </a:rPr>
              <a:t>categories</a:t>
            </a:r>
            <a:r>
              <a:rPr sz="1100" spc="-25" dirty="0">
                <a:solidFill>
                  <a:srgbClr val="252423"/>
                </a:solidFill>
                <a:latin typeface="Trebuchet MS"/>
                <a:cs typeface="Trebuchet MS"/>
              </a:rPr>
              <a:t> of </a:t>
            </a:r>
            <a:r>
              <a:rPr sz="1100" spc="-10" dirty="0">
                <a:solidFill>
                  <a:srgbClr val="252423"/>
                </a:solidFill>
                <a:latin typeface="Trebuchet MS"/>
                <a:cs typeface="Trebuchet MS"/>
              </a:rPr>
              <a:t>products.</a:t>
            </a:r>
            <a:endParaRPr sz="1100">
              <a:latin typeface="Trebuchet MS"/>
              <a:cs typeface="Trebuchet MS"/>
            </a:endParaRPr>
          </a:p>
          <a:p>
            <a:pPr>
              <a:lnSpc>
                <a:spcPct val="100000"/>
              </a:lnSpc>
              <a:spcBef>
                <a:spcPts val="580"/>
              </a:spcBef>
            </a:pPr>
            <a:endParaRPr sz="1100">
              <a:latin typeface="Trebuchet MS"/>
              <a:cs typeface="Trebuchet MS"/>
            </a:endParaRPr>
          </a:p>
          <a:p>
            <a:pPr marR="5080" algn="r">
              <a:lnSpc>
                <a:spcPct val="100000"/>
              </a:lnSpc>
            </a:pPr>
            <a:r>
              <a:rPr sz="1000" spc="-10" dirty="0">
                <a:solidFill>
                  <a:srgbClr val="605D5C"/>
                </a:solidFill>
                <a:latin typeface="Arial Black"/>
                <a:cs typeface="Arial Black"/>
              </a:rPr>
              <a:t>Meat/Poultry</a:t>
            </a:r>
            <a:endParaRPr sz="1000">
              <a:latin typeface="Arial Black"/>
              <a:cs typeface="Arial Black"/>
            </a:endParaRPr>
          </a:p>
        </p:txBody>
      </p:sp>
      <p:sp>
        <p:nvSpPr>
          <p:cNvPr id="53" name="object 53"/>
          <p:cNvSpPr txBox="1"/>
          <p:nvPr/>
        </p:nvSpPr>
        <p:spPr>
          <a:xfrm>
            <a:off x="6977935" y="2758787"/>
            <a:ext cx="634365" cy="177800"/>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605D5C"/>
                </a:solidFill>
                <a:latin typeface="Arial Black"/>
                <a:cs typeface="Arial Black"/>
              </a:rPr>
              <a:t>Beverages</a:t>
            </a:r>
            <a:endParaRPr sz="1000">
              <a:latin typeface="Arial Black"/>
              <a:cs typeface="Arial Black"/>
            </a:endParaRPr>
          </a:p>
        </p:txBody>
      </p:sp>
      <p:sp>
        <p:nvSpPr>
          <p:cNvPr id="54" name="object 54"/>
          <p:cNvSpPr txBox="1"/>
          <p:nvPr/>
        </p:nvSpPr>
        <p:spPr>
          <a:xfrm>
            <a:off x="7095510" y="3303928"/>
            <a:ext cx="516255" cy="177800"/>
          </a:xfrm>
          <a:prstGeom prst="rect">
            <a:avLst/>
          </a:prstGeom>
        </p:spPr>
        <p:txBody>
          <a:bodyPr vert="horz" wrap="square" lIns="0" tIns="12700" rIns="0" bIns="0" rtlCol="0">
            <a:spAutoFit/>
          </a:bodyPr>
          <a:lstStyle/>
          <a:p>
            <a:pPr marL="12700">
              <a:lnSpc>
                <a:spcPct val="100000"/>
              </a:lnSpc>
              <a:spcBef>
                <a:spcPts val="100"/>
              </a:spcBef>
            </a:pPr>
            <a:r>
              <a:rPr sz="1000" spc="-90" dirty="0">
                <a:solidFill>
                  <a:srgbClr val="605D5C"/>
                </a:solidFill>
                <a:latin typeface="Arial Black"/>
                <a:cs typeface="Arial Black"/>
              </a:rPr>
              <a:t>Produce</a:t>
            </a:r>
            <a:endParaRPr sz="1000">
              <a:latin typeface="Arial Black"/>
              <a:cs typeface="Arial Black"/>
            </a:endParaRPr>
          </a:p>
        </p:txBody>
      </p:sp>
      <p:sp>
        <p:nvSpPr>
          <p:cNvPr id="55" name="object 55"/>
          <p:cNvSpPr txBox="1"/>
          <p:nvPr/>
        </p:nvSpPr>
        <p:spPr>
          <a:xfrm>
            <a:off x="6702005" y="3849063"/>
            <a:ext cx="909955" cy="177800"/>
          </a:xfrm>
          <a:prstGeom prst="rect">
            <a:avLst/>
          </a:prstGeom>
        </p:spPr>
        <p:txBody>
          <a:bodyPr vert="horz" wrap="square" lIns="0" tIns="12700" rIns="0" bIns="0" rtlCol="0">
            <a:spAutoFit/>
          </a:bodyPr>
          <a:lstStyle/>
          <a:p>
            <a:pPr marL="12700">
              <a:lnSpc>
                <a:spcPct val="100000"/>
              </a:lnSpc>
              <a:spcBef>
                <a:spcPts val="100"/>
              </a:spcBef>
            </a:pPr>
            <a:r>
              <a:rPr sz="1000" spc="-65" dirty="0">
                <a:solidFill>
                  <a:srgbClr val="605D5C"/>
                </a:solidFill>
                <a:latin typeface="Arial Black"/>
                <a:cs typeface="Arial Black"/>
              </a:rPr>
              <a:t>Dairy</a:t>
            </a:r>
            <a:r>
              <a:rPr sz="1000" spc="-50" dirty="0">
                <a:solidFill>
                  <a:srgbClr val="605D5C"/>
                </a:solidFill>
                <a:latin typeface="Arial Black"/>
                <a:cs typeface="Arial Black"/>
              </a:rPr>
              <a:t> </a:t>
            </a:r>
            <a:r>
              <a:rPr sz="1000" spc="-90" dirty="0">
                <a:solidFill>
                  <a:srgbClr val="605D5C"/>
                </a:solidFill>
                <a:latin typeface="Arial Black"/>
                <a:cs typeface="Arial Black"/>
              </a:rPr>
              <a:t>Products</a:t>
            </a:r>
            <a:endParaRPr sz="1000">
              <a:latin typeface="Arial Black"/>
              <a:cs typeface="Arial Black"/>
            </a:endParaRPr>
          </a:p>
        </p:txBody>
      </p:sp>
      <p:sp>
        <p:nvSpPr>
          <p:cNvPr id="56" name="object 56"/>
          <p:cNvSpPr txBox="1"/>
          <p:nvPr/>
        </p:nvSpPr>
        <p:spPr>
          <a:xfrm>
            <a:off x="6878518" y="4394198"/>
            <a:ext cx="733425" cy="177800"/>
          </a:xfrm>
          <a:prstGeom prst="rect">
            <a:avLst/>
          </a:prstGeom>
        </p:spPr>
        <p:txBody>
          <a:bodyPr vert="horz" wrap="square" lIns="0" tIns="12700" rIns="0" bIns="0" rtlCol="0">
            <a:spAutoFit/>
          </a:bodyPr>
          <a:lstStyle/>
          <a:p>
            <a:pPr marL="12700">
              <a:lnSpc>
                <a:spcPct val="100000"/>
              </a:lnSpc>
              <a:spcBef>
                <a:spcPts val="100"/>
              </a:spcBef>
            </a:pPr>
            <a:r>
              <a:rPr sz="1000" spc="-90" dirty="0">
                <a:solidFill>
                  <a:srgbClr val="605D5C"/>
                </a:solidFill>
                <a:latin typeface="Arial Black"/>
                <a:cs typeface="Arial Black"/>
              </a:rPr>
              <a:t>Confections</a:t>
            </a:r>
            <a:endParaRPr sz="1000">
              <a:latin typeface="Arial Black"/>
              <a:cs typeface="Arial Black"/>
            </a:endParaRPr>
          </a:p>
        </p:txBody>
      </p:sp>
      <p:sp>
        <p:nvSpPr>
          <p:cNvPr id="57" name="object 57"/>
          <p:cNvSpPr txBox="1"/>
          <p:nvPr/>
        </p:nvSpPr>
        <p:spPr>
          <a:xfrm>
            <a:off x="6870779" y="4939363"/>
            <a:ext cx="741045" cy="177800"/>
          </a:xfrm>
          <a:prstGeom prst="rect">
            <a:avLst/>
          </a:prstGeom>
        </p:spPr>
        <p:txBody>
          <a:bodyPr vert="horz" wrap="square" lIns="0" tIns="12700" rIns="0" bIns="0" rtlCol="0">
            <a:spAutoFit/>
          </a:bodyPr>
          <a:lstStyle/>
          <a:p>
            <a:pPr marL="12700">
              <a:lnSpc>
                <a:spcPct val="100000"/>
              </a:lnSpc>
              <a:spcBef>
                <a:spcPts val="100"/>
              </a:spcBef>
            </a:pPr>
            <a:r>
              <a:rPr sz="1000" spc="-90" dirty="0">
                <a:solidFill>
                  <a:srgbClr val="605D5C"/>
                </a:solidFill>
                <a:latin typeface="Arial Black"/>
                <a:cs typeface="Arial Black"/>
              </a:rPr>
              <a:t>Condiments</a:t>
            </a:r>
            <a:endParaRPr sz="1000">
              <a:latin typeface="Arial Black"/>
              <a:cs typeface="Arial Black"/>
            </a:endParaRPr>
          </a:p>
        </p:txBody>
      </p:sp>
      <p:sp>
        <p:nvSpPr>
          <p:cNvPr id="58" name="object 58"/>
          <p:cNvSpPr txBox="1"/>
          <p:nvPr/>
        </p:nvSpPr>
        <p:spPr>
          <a:xfrm>
            <a:off x="7095510" y="5484497"/>
            <a:ext cx="516255" cy="177800"/>
          </a:xfrm>
          <a:prstGeom prst="rect">
            <a:avLst/>
          </a:prstGeom>
        </p:spPr>
        <p:txBody>
          <a:bodyPr vert="horz" wrap="square" lIns="0" tIns="12700" rIns="0" bIns="0" rtlCol="0">
            <a:spAutoFit/>
          </a:bodyPr>
          <a:lstStyle/>
          <a:p>
            <a:pPr marL="12700">
              <a:lnSpc>
                <a:spcPct val="100000"/>
              </a:lnSpc>
              <a:spcBef>
                <a:spcPts val="100"/>
              </a:spcBef>
            </a:pPr>
            <a:r>
              <a:rPr sz="1000" spc="-80" dirty="0">
                <a:solidFill>
                  <a:srgbClr val="605D5C"/>
                </a:solidFill>
                <a:latin typeface="Arial Black"/>
                <a:cs typeface="Arial Black"/>
              </a:rPr>
              <a:t>Seafood</a:t>
            </a:r>
            <a:endParaRPr sz="1000">
              <a:latin typeface="Arial Black"/>
              <a:cs typeface="Arial Black"/>
            </a:endParaRPr>
          </a:p>
        </p:txBody>
      </p:sp>
      <p:sp>
        <p:nvSpPr>
          <p:cNvPr id="59" name="object 59"/>
          <p:cNvSpPr txBox="1"/>
          <p:nvPr/>
        </p:nvSpPr>
        <p:spPr>
          <a:xfrm>
            <a:off x="6725225" y="6029632"/>
            <a:ext cx="886460" cy="177800"/>
          </a:xfrm>
          <a:prstGeom prst="rect">
            <a:avLst/>
          </a:prstGeom>
        </p:spPr>
        <p:txBody>
          <a:bodyPr vert="horz" wrap="square" lIns="0" tIns="12700" rIns="0" bIns="0" rtlCol="0">
            <a:spAutoFit/>
          </a:bodyPr>
          <a:lstStyle/>
          <a:p>
            <a:pPr marL="12700">
              <a:lnSpc>
                <a:spcPct val="100000"/>
              </a:lnSpc>
              <a:spcBef>
                <a:spcPts val="100"/>
              </a:spcBef>
            </a:pPr>
            <a:r>
              <a:rPr sz="1000" spc="-90" dirty="0">
                <a:solidFill>
                  <a:srgbClr val="605D5C"/>
                </a:solidFill>
                <a:latin typeface="Arial Black"/>
                <a:cs typeface="Arial Black"/>
              </a:rPr>
              <a:t>Grains/Cereals</a:t>
            </a:r>
            <a:endParaRPr sz="1000">
              <a:latin typeface="Arial Black"/>
              <a:cs typeface="Arial Black"/>
            </a:endParaRPr>
          </a:p>
        </p:txBody>
      </p:sp>
      <p:graphicFrame>
        <p:nvGraphicFramePr>
          <p:cNvPr id="60" name="object 60"/>
          <p:cNvGraphicFramePr>
            <a:graphicFrameLocks noGrp="1"/>
          </p:cNvGraphicFramePr>
          <p:nvPr/>
        </p:nvGraphicFramePr>
        <p:xfrm>
          <a:off x="7684769" y="2639621"/>
          <a:ext cx="4122418" cy="426084"/>
        </p:xfrm>
        <a:graphic>
          <a:graphicData uri="http://schemas.openxmlformats.org/drawingml/2006/table">
            <a:tbl>
              <a:tblPr firstRow="1" bandRow="1">
                <a:tableStyleId>{2D5ABB26-0587-4C30-8999-92F81FD0307C}</a:tableStyleId>
              </a:tblPr>
              <a:tblGrid>
                <a:gridCol w="2609850">
                  <a:extLst>
                    <a:ext uri="{9D8B030D-6E8A-4147-A177-3AD203B41FA5}">
                      <a16:colId xmlns:a16="http://schemas.microsoft.com/office/drawing/2014/main" val="20000"/>
                    </a:ext>
                  </a:extLst>
                </a:gridCol>
                <a:gridCol w="178435">
                  <a:extLst>
                    <a:ext uri="{9D8B030D-6E8A-4147-A177-3AD203B41FA5}">
                      <a16:colId xmlns:a16="http://schemas.microsoft.com/office/drawing/2014/main" val="20001"/>
                    </a:ext>
                  </a:extLst>
                </a:gridCol>
                <a:gridCol w="188594">
                  <a:extLst>
                    <a:ext uri="{9D8B030D-6E8A-4147-A177-3AD203B41FA5}">
                      <a16:colId xmlns:a16="http://schemas.microsoft.com/office/drawing/2014/main" val="20002"/>
                    </a:ext>
                  </a:extLst>
                </a:gridCol>
                <a:gridCol w="200660">
                  <a:extLst>
                    <a:ext uri="{9D8B030D-6E8A-4147-A177-3AD203B41FA5}">
                      <a16:colId xmlns:a16="http://schemas.microsoft.com/office/drawing/2014/main" val="20003"/>
                    </a:ext>
                  </a:extLst>
                </a:gridCol>
                <a:gridCol w="478155">
                  <a:extLst>
                    <a:ext uri="{9D8B030D-6E8A-4147-A177-3AD203B41FA5}">
                      <a16:colId xmlns:a16="http://schemas.microsoft.com/office/drawing/2014/main" val="20004"/>
                    </a:ext>
                  </a:extLst>
                </a:gridCol>
                <a:gridCol w="178435">
                  <a:extLst>
                    <a:ext uri="{9D8B030D-6E8A-4147-A177-3AD203B41FA5}">
                      <a16:colId xmlns:a16="http://schemas.microsoft.com/office/drawing/2014/main" val="20005"/>
                    </a:ext>
                  </a:extLst>
                </a:gridCol>
                <a:gridCol w="139064">
                  <a:extLst>
                    <a:ext uri="{9D8B030D-6E8A-4147-A177-3AD203B41FA5}">
                      <a16:colId xmlns:a16="http://schemas.microsoft.com/office/drawing/2014/main" val="20006"/>
                    </a:ext>
                  </a:extLst>
                </a:gridCol>
                <a:gridCol w="149225">
                  <a:extLst>
                    <a:ext uri="{9D8B030D-6E8A-4147-A177-3AD203B41FA5}">
                      <a16:colId xmlns:a16="http://schemas.microsoft.com/office/drawing/2014/main" val="20007"/>
                    </a:ext>
                  </a:extLst>
                </a:gridCol>
              </a:tblGrid>
              <a:tr h="426084">
                <a:tc>
                  <a:txBody>
                    <a:bodyPr/>
                    <a:lstStyle/>
                    <a:p>
                      <a:pPr>
                        <a:lnSpc>
                          <a:spcPct val="100000"/>
                        </a:lnSpc>
                        <a:spcBef>
                          <a:spcPts val="5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60.19%</a:t>
                      </a:r>
                      <a:endParaRPr sz="900">
                        <a:latin typeface="Trebuchet MS"/>
                        <a:cs typeface="Trebuchet MS"/>
                      </a:endParaRPr>
                    </a:p>
                  </a:txBody>
                  <a:tcPr marL="0" marR="0" marT="6985" marB="0">
                    <a:solidFill>
                      <a:srgbClr val="6A007B"/>
                    </a:solidFill>
                  </a:tcPr>
                </a:tc>
                <a:tc>
                  <a:txBody>
                    <a:bodyPr/>
                    <a:lstStyle/>
                    <a:p>
                      <a:pPr>
                        <a:lnSpc>
                          <a:spcPct val="100000"/>
                        </a:lnSpc>
                      </a:pPr>
                      <a:endParaRPr sz="1000">
                        <a:latin typeface="Times New Roman"/>
                        <a:cs typeface="Times New Roman"/>
                      </a:endParaRPr>
                    </a:p>
                  </a:txBody>
                  <a:tcPr marL="0" marR="0" marT="0" marB="0">
                    <a:solidFill>
                      <a:srgbClr val="D9B300"/>
                    </a:solidFill>
                  </a:tcPr>
                </a:tc>
                <a:tc>
                  <a:txBody>
                    <a:bodyPr/>
                    <a:lstStyle/>
                    <a:p>
                      <a:pPr>
                        <a:lnSpc>
                          <a:spcPct val="100000"/>
                        </a:lnSpc>
                      </a:pPr>
                      <a:endParaRPr sz="1000">
                        <a:latin typeface="Times New Roman"/>
                        <a:cs typeface="Times New Roman"/>
                      </a:endParaRPr>
                    </a:p>
                  </a:txBody>
                  <a:tcPr marL="0" marR="0" marT="0" marB="0">
                    <a:solidFill>
                      <a:srgbClr val="D5454F"/>
                    </a:solidFill>
                  </a:tcPr>
                </a:tc>
                <a:tc>
                  <a:txBody>
                    <a:bodyPr/>
                    <a:lstStyle/>
                    <a:p>
                      <a:pPr>
                        <a:lnSpc>
                          <a:spcPct val="100000"/>
                        </a:lnSpc>
                      </a:pPr>
                      <a:endParaRPr sz="1000">
                        <a:latin typeface="Times New Roman"/>
                        <a:cs typeface="Times New Roman"/>
                      </a:endParaRPr>
                    </a:p>
                  </a:txBody>
                  <a:tcPr marL="0" marR="0" marT="0" marB="0">
                    <a:lnR w="57150">
                      <a:solidFill>
                        <a:srgbClr val="4567C4"/>
                      </a:solidFill>
                      <a:prstDash val="solid"/>
                    </a:lnR>
                    <a:solidFill>
                      <a:srgbClr val="187278"/>
                    </a:solidFill>
                  </a:tcPr>
                </a:tc>
                <a:tc>
                  <a:txBody>
                    <a:bodyPr/>
                    <a:lstStyle/>
                    <a:p>
                      <a:pPr>
                        <a:lnSpc>
                          <a:spcPct val="100000"/>
                        </a:lnSpc>
                        <a:spcBef>
                          <a:spcPts val="55"/>
                        </a:spcBef>
                      </a:pPr>
                      <a:endParaRPr sz="900">
                        <a:latin typeface="Times New Roman"/>
                        <a:cs typeface="Times New Roman"/>
                      </a:endParaRPr>
                    </a:p>
                    <a:p>
                      <a:pPr marL="67310">
                        <a:lnSpc>
                          <a:spcPct val="100000"/>
                        </a:lnSpc>
                      </a:pPr>
                      <a:r>
                        <a:rPr sz="900" spc="-10" dirty="0">
                          <a:solidFill>
                            <a:srgbClr val="FFFFFF"/>
                          </a:solidFill>
                          <a:latin typeface="Trebuchet MS"/>
                          <a:cs typeface="Trebuchet MS"/>
                        </a:rPr>
                        <a:t>10.51%</a:t>
                      </a:r>
                      <a:endParaRPr sz="900">
                        <a:latin typeface="Trebuchet MS"/>
                        <a:cs typeface="Trebuchet MS"/>
                      </a:endParaRPr>
                    </a:p>
                  </a:txBody>
                  <a:tcPr marL="0" marR="0" marT="6985" marB="0">
                    <a:lnL w="57150">
                      <a:solidFill>
                        <a:srgbClr val="4567C4"/>
                      </a:solidFill>
                      <a:prstDash val="solid"/>
                    </a:lnL>
                    <a:solidFill>
                      <a:srgbClr val="1F9985"/>
                    </a:solidFill>
                  </a:tcPr>
                </a:tc>
                <a:tc>
                  <a:txBody>
                    <a:bodyPr/>
                    <a:lstStyle/>
                    <a:p>
                      <a:pPr>
                        <a:lnSpc>
                          <a:spcPct val="100000"/>
                        </a:lnSpc>
                      </a:pPr>
                      <a:endParaRPr sz="1000">
                        <a:latin typeface="Times New Roman"/>
                        <a:cs typeface="Times New Roman"/>
                      </a:endParaRPr>
                    </a:p>
                  </a:txBody>
                  <a:tcPr marL="0" marR="0" marT="0" marB="0">
                    <a:solidFill>
                      <a:srgbClr val="00204F"/>
                    </a:solidFill>
                  </a:tcPr>
                </a:tc>
                <a:tc>
                  <a:txBody>
                    <a:bodyPr/>
                    <a:lstStyle/>
                    <a:p>
                      <a:pPr>
                        <a:lnSpc>
                          <a:spcPct val="100000"/>
                        </a:lnSpc>
                      </a:pPr>
                      <a:endParaRPr sz="1000">
                        <a:latin typeface="Times New Roman"/>
                        <a:cs typeface="Times New Roman"/>
                      </a:endParaRPr>
                    </a:p>
                  </a:txBody>
                  <a:tcPr marL="0" marR="0" marT="0" marB="0">
                    <a:solidFill>
                      <a:srgbClr val="C84E0E"/>
                    </a:solidFill>
                  </a:tcPr>
                </a:tc>
                <a:tc>
                  <a:txBody>
                    <a:bodyPr/>
                    <a:lstStyle/>
                    <a:p>
                      <a:pPr>
                        <a:lnSpc>
                          <a:spcPct val="100000"/>
                        </a:lnSpc>
                      </a:pPr>
                      <a:endParaRPr sz="1000">
                        <a:latin typeface="Times New Roman"/>
                        <a:cs typeface="Times New Roman"/>
                      </a:endParaRPr>
                    </a:p>
                  </a:txBody>
                  <a:tcPr marL="0" marR="0" marT="0" marB="0">
                    <a:solidFill>
                      <a:srgbClr val="8AA2EB"/>
                    </a:solidFill>
                  </a:tcPr>
                </a:tc>
                <a:extLst>
                  <a:ext uri="{0D108BD9-81ED-4DB2-BD59-A6C34878D82A}">
                    <a16:rowId xmlns:a16="http://schemas.microsoft.com/office/drawing/2014/main" val="10000"/>
                  </a:ext>
                </a:extLst>
              </a:tr>
            </a:tbl>
          </a:graphicData>
        </a:graphic>
      </p:graphicFrame>
      <p:grpSp>
        <p:nvGrpSpPr>
          <p:cNvPr id="61" name="object 61"/>
          <p:cNvGrpSpPr/>
          <p:nvPr/>
        </p:nvGrpSpPr>
        <p:grpSpPr>
          <a:xfrm>
            <a:off x="11744724" y="2639621"/>
            <a:ext cx="276225" cy="3152140"/>
            <a:chOff x="11744724" y="2639621"/>
            <a:chExt cx="276225" cy="3152140"/>
          </a:xfrm>
        </p:grpSpPr>
        <p:sp>
          <p:nvSpPr>
            <p:cNvPr id="62" name="object 62"/>
            <p:cNvSpPr/>
            <p:nvPr/>
          </p:nvSpPr>
          <p:spPr>
            <a:xfrm>
              <a:off x="11744724" y="4820183"/>
              <a:ext cx="276225" cy="426720"/>
            </a:xfrm>
            <a:custGeom>
              <a:avLst/>
              <a:gdLst/>
              <a:ahLst/>
              <a:cxnLst/>
              <a:rect l="l" t="t" r="r" b="b"/>
              <a:pathLst>
                <a:path w="276225" h="426720">
                  <a:moveTo>
                    <a:pt x="275826" y="426200"/>
                  </a:moveTo>
                  <a:lnTo>
                    <a:pt x="0" y="426200"/>
                  </a:lnTo>
                  <a:lnTo>
                    <a:pt x="0" y="0"/>
                  </a:lnTo>
                  <a:lnTo>
                    <a:pt x="275826" y="0"/>
                  </a:lnTo>
                  <a:lnTo>
                    <a:pt x="275826" y="426200"/>
                  </a:lnTo>
                  <a:close/>
                </a:path>
              </a:pathLst>
            </a:custGeom>
            <a:solidFill>
              <a:srgbClr val="5E646D"/>
            </a:solidFill>
          </p:spPr>
          <p:txBody>
            <a:bodyPr wrap="square" lIns="0" tIns="0" rIns="0" bIns="0" rtlCol="0"/>
            <a:lstStyle/>
            <a:p>
              <a:endParaRPr/>
            </a:p>
          </p:txBody>
        </p:sp>
        <p:sp>
          <p:nvSpPr>
            <p:cNvPr id="63" name="object 63"/>
            <p:cNvSpPr/>
            <p:nvPr/>
          </p:nvSpPr>
          <p:spPr>
            <a:xfrm>
              <a:off x="11745191" y="5365318"/>
              <a:ext cx="275590" cy="426720"/>
            </a:xfrm>
            <a:custGeom>
              <a:avLst/>
              <a:gdLst/>
              <a:ahLst/>
              <a:cxnLst/>
              <a:rect l="l" t="t" r="r" b="b"/>
              <a:pathLst>
                <a:path w="275590" h="426720">
                  <a:moveTo>
                    <a:pt x="275357" y="426200"/>
                  </a:moveTo>
                  <a:lnTo>
                    <a:pt x="0" y="426200"/>
                  </a:lnTo>
                  <a:lnTo>
                    <a:pt x="0" y="0"/>
                  </a:lnTo>
                  <a:lnTo>
                    <a:pt x="275357" y="0"/>
                  </a:lnTo>
                  <a:lnTo>
                    <a:pt x="275357" y="426200"/>
                  </a:lnTo>
                  <a:close/>
                </a:path>
              </a:pathLst>
            </a:custGeom>
            <a:solidFill>
              <a:srgbClr val="FABE81"/>
            </a:solidFill>
          </p:spPr>
          <p:txBody>
            <a:bodyPr wrap="square" lIns="0" tIns="0" rIns="0" bIns="0" rtlCol="0"/>
            <a:lstStyle/>
            <a:p>
              <a:endParaRPr/>
            </a:p>
          </p:txBody>
        </p:sp>
        <p:sp>
          <p:nvSpPr>
            <p:cNvPr id="64" name="object 64"/>
            <p:cNvSpPr/>
            <p:nvPr/>
          </p:nvSpPr>
          <p:spPr>
            <a:xfrm>
              <a:off x="11805123" y="2639621"/>
              <a:ext cx="76835" cy="426720"/>
            </a:xfrm>
            <a:custGeom>
              <a:avLst/>
              <a:gdLst/>
              <a:ahLst/>
              <a:cxnLst/>
              <a:rect l="l" t="t" r="r" b="b"/>
              <a:pathLst>
                <a:path w="76834" h="426719">
                  <a:moveTo>
                    <a:pt x="76761" y="426200"/>
                  </a:moveTo>
                  <a:lnTo>
                    <a:pt x="0" y="426200"/>
                  </a:lnTo>
                  <a:lnTo>
                    <a:pt x="0" y="0"/>
                  </a:lnTo>
                  <a:lnTo>
                    <a:pt x="76761" y="0"/>
                  </a:lnTo>
                  <a:lnTo>
                    <a:pt x="76761" y="426200"/>
                  </a:lnTo>
                  <a:close/>
                </a:path>
              </a:pathLst>
            </a:custGeom>
            <a:solidFill>
              <a:srgbClr val="FDE389"/>
            </a:solidFill>
          </p:spPr>
          <p:txBody>
            <a:bodyPr wrap="square" lIns="0" tIns="0" rIns="0" bIns="0" rtlCol="0"/>
            <a:lstStyle/>
            <a:p>
              <a:endParaRPr/>
            </a:p>
          </p:txBody>
        </p:sp>
        <p:sp>
          <p:nvSpPr>
            <p:cNvPr id="65" name="object 65"/>
            <p:cNvSpPr/>
            <p:nvPr/>
          </p:nvSpPr>
          <p:spPr>
            <a:xfrm>
              <a:off x="11881884" y="2639621"/>
              <a:ext cx="139065" cy="426720"/>
            </a:xfrm>
            <a:custGeom>
              <a:avLst/>
              <a:gdLst/>
              <a:ahLst/>
              <a:cxnLst/>
              <a:rect l="l" t="t" r="r" b="b"/>
              <a:pathLst>
                <a:path w="139065" h="426719">
                  <a:moveTo>
                    <a:pt x="138665" y="426200"/>
                  </a:moveTo>
                  <a:lnTo>
                    <a:pt x="0" y="426200"/>
                  </a:lnTo>
                  <a:lnTo>
                    <a:pt x="0" y="0"/>
                  </a:lnTo>
                  <a:lnTo>
                    <a:pt x="138665" y="0"/>
                  </a:lnTo>
                  <a:lnTo>
                    <a:pt x="138665" y="426200"/>
                  </a:lnTo>
                  <a:close/>
                </a:path>
              </a:pathLst>
            </a:custGeom>
            <a:solidFill>
              <a:srgbClr val="B58694"/>
            </a:solidFill>
          </p:spPr>
          <p:txBody>
            <a:bodyPr wrap="square" lIns="0" tIns="0" rIns="0" bIns="0" rtlCol="0"/>
            <a:lstStyle/>
            <a:p>
              <a:endParaRPr/>
            </a:p>
          </p:txBody>
        </p:sp>
      </p:grpSp>
      <p:sp>
        <p:nvSpPr>
          <p:cNvPr id="66" name="object 66"/>
          <p:cNvSpPr txBox="1"/>
          <p:nvPr/>
        </p:nvSpPr>
        <p:spPr>
          <a:xfrm>
            <a:off x="7684769" y="3184759"/>
            <a:ext cx="399415" cy="426720"/>
          </a:xfrm>
          <a:prstGeom prst="rect">
            <a:avLst/>
          </a:prstGeom>
          <a:solidFill>
            <a:srgbClr val="450E53"/>
          </a:solidFill>
        </p:spPr>
        <p:txBody>
          <a:bodyPr vert="horz" wrap="square" lIns="0" tIns="6985" rIns="0" bIns="0" rtlCol="0">
            <a:spAutoFit/>
          </a:bodyPr>
          <a:lstStyle/>
          <a:p>
            <a:pPr>
              <a:lnSpc>
                <a:spcPct val="100000"/>
              </a:lnSpc>
              <a:spcBef>
                <a:spcPts val="55"/>
              </a:spcBef>
            </a:pPr>
            <a:endParaRPr sz="900">
              <a:latin typeface="Times New Roman"/>
              <a:cs typeface="Times New Roman"/>
            </a:endParaRPr>
          </a:p>
          <a:p>
            <a:pPr marL="47625">
              <a:lnSpc>
                <a:spcPct val="100000"/>
              </a:lnSpc>
            </a:pPr>
            <a:r>
              <a:rPr sz="900" spc="-10" dirty="0">
                <a:solidFill>
                  <a:srgbClr val="FFFFFF"/>
                </a:solidFill>
                <a:latin typeface="Trebuchet MS"/>
                <a:cs typeface="Trebuchet MS"/>
              </a:rPr>
              <a:t>9.21%</a:t>
            </a:r>
            <a:endParaRPr sz="900">
              <a:latin typeface="Trebuchet MS"/>
              <a:cs typeface="Trebuchet MS"/>
            </a:endParaRPr>
          </a:p>
        </p:txBody>
      </p:sp>
      <p:sp>
        <p:nvSpPr>
          <p:cNvPr id="67" name="object 67"/>
          <p:cNvSpPr txBox="1"/>
          <p:nvPr/>
        </p:nvSpPr>
        <p:spPr>
          <a:xfrm>
            <a:off x="8084013" y="3184759"/>
            <a:ext cx="2116455" cy="426720"/>
          </a:xfrm>
          <a:prstGeom prst="rect">
            <a:avLst/>
          </a:prstGeom>
          <a:solidFill>
            <a:srgbClr val="6A5929"/>
          </a:solidFill>
        </p:spPr>
        <p:txBody>
          <a:bodyPr vert="horz" wrap="square" lIns="0" tIns="6985" rIns="0" bIns="0" rtlCol="0">
            <a:spAutoFit/>
          </a:bodyPr>
          <a:lstStyle/>
          <a:p>
            <a:pPr>
              <a:lnSpc>
                <a:spcPct val="100000"/>
              </a:lnSpc>
              <a:spcBef>
                <a:spcPts val="5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48.80%</a:t>
            </a:r>
            <a:endParaRPr sz="900">
              <a:latin typeface="Trebuchet MS"/>
              <a:cs typeface="Trebuchet MS"/>
            </a:endParaRPr>
          </a:p>
        </p:txBody>
      </p:sp>
      <p:graphicFrame>
        <p:nvGraphicFramePr>
          <p:cNvPr id="68" name="object 68"/>
          <p:cNvGraphicFramePr>
            <a:graphicFrameLocks noGrp="1"/>
          </p:cNvGraphicFramePr>
          <p:nvPr/>
        </p:nvGraphicFramePr>
        <p:xfrm>
          <a:off x="7684769" y="5365318"/>
          <a:ext cx="4063360" cy="426084"/>
        </p:xfrm>
        <a:graphic>
          <a:graphicData uri="http://schemas.openxmlformats.org/drawingml/2006/table">
            <a:tbl>
              <a:tblPr firstRow="1" bandRow="1">
                <a:tableStyleId>{2D5ABB26-0587-4C30-8999-92F81FD0307C}</a:tableStyleId>
              </a:tblPr>
              <a:tblGrid>
                <a:gridCol w="337820">
                  <a:extLst>
                    <a:ext uri="{9D8B030D-6E8A-4147-A177-3AD203B41FA5}">
                      <a16:colId xmlns:a16="http://schemas.microsoft.com/office/drawing/2014/main" val="20000"/>
                    </a:ext>
                  </a:extLst>
                </a:gridCol>
                <a:gridCol w="1147445">
                  <a:extLst>
                    <a:ext uri="{9D8B030D-6E8A-4147-A177-3AD203B41FA5}">
                      <a16:colId xmlns:a16="http://schemas.microsoft.com/office/drawing/2014/main" val="20001"/>
                    </a:ext>
                  </a:extLst>
                </a:gridCol>
                <a:gridCol w="243205">
                  <a:extLst>
                    <a:ext uri="{9D8B030D-6E8A-4147-A177-3AD203B41FA5}">
                      <a16:colId xmlns:a16="http://schemas.microsoft.com/office/drawing/2014/main" val="20002"/>
                    </a:ext>
                  </a:extLst>
                </a:gridCol>
                <a:gridCol w="477519">
                  <a:extLst>
                    <a:ext uri="{9D8B030D-6E8A-4147-A177-3AD203B41FA5}">
                      <a16:colId xmlns:a16="http://schemas.microsoft.com/office/drawing/2014/main" val="20003"/>
                    </a:ext>
                  </a:extLst>
                </a:gridCol>
                <a:gridCol w="569594">
                  <a:extLst>
                    <a:ext uri="{9D8B030D-6E8A-4147-A177-3AD203B41FA5}">
                      <a16:colId xmlns:a16="http://schemas.microsoft.com/office/drawing/2014/main" val="20004"/>
                    </a:ext>
                  </a:extLst>
                </a:gridCol>
                <a:gridCol w="349250">
                  <a:extLst>
                    <a:ext uri="{9D8B030D-6E8A-4147-A177-3AD203B41FA5}">
                      <a16:colId xmlns:a16="http://schemas.microsoft.com/office/drawing/2014/main" val="20005"/>
                    </a:ext>
                  </a:extLst>
                </a:gridCol>
                <a:gridCol w="177799">
                  <a:extLst>
                    <a:ext uri="{9D8B030D-6E8A-4147-A177-3AD203B41FA5}">
                      <a16:colId xmlns:a16="http://schemas.microsoft.com/office/drawing/2014/main" val="20006"/>
                    </a:ext>
                  </a:extLst>
                </a:gridCol>
                <a:gridCol w="110489">
                  <a:extLst>
                    <a:ext uri="{9D8B030D-6E8A-4147-A177-3AD203B41FA5}">
                      <a16:colId xmlns:a16="http://schemas.microsoft.com/office/drawing/2014/main" val="20007"/>
                    </a:ext>
                  </a:extLst>
                </a:gridCol>
                <a:gridCol w="475614">
                  <a:extLst>
                    <a:ext uri="{9D8B030D-6E8A-4147-A177-3AD203B41FA5}">
                      <a16:colId xmlns:a16="http://schemas.microsoft.com/office/drawing/2014/main" val="20008"/>
                    </a:ext>
                  </a:extLst>
                </a:gridCol>
                <a:gridCol w="174625">
                  <a:extLst>
                    <a:ext uri="{9D8B030D-6E8A-4147-A177-3AD203B41FA5}">
                      <a16:colId xmlns:a16="http://schemas.microsoft.com/office/drawing/2014/main" val="20009"/>
                    </a:ext>
                  </a:extLst>
                </a:gridCol>
              </a:tblGrid>
              <a:tr h="426084">
                <a:tc>
                  <a:txBody>
                    <a:bodyPr/>
                    <a:lstStyle/>
                    <a:p>
                      <a:pPr>
                        <a:lnSpc>
                          <a:spcPct val="100000"/>
                        </a:lnSpc>
                      </a:pPr>
                      <a:endParaRPr sz="1000">
                        <a:latin typeface="Times New Roman"/>
                        <a:cs typeface="Times New Roman"/>
                      </a:endParaRPr>
                    </a:p>
                  </a:txBody>
                  <a:tcPr marL="0" marR="0" marT="0" marB="0">
                    <a:solidFill>
                      <a:srgbClr val="E66B37"/>
                    </a:solidFill>
                  </a:tcPr>
                </a:tc>
                <a:tc>
                  <a:txBody>
                    <a:bodyPr/>
                    <a:lstStyle/>
                    <a:p>
                      <a:pPr>
                        <a:lnSpc>
                          <a:spcPct val="100000"/>
                        </a:lnSpc>
                        <a:spcBef>
                          <a:spcPts val="5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26.46%</a:t>
                      </a:r>
                      <a:endParaRPr sz="900">
                        <a:latin typeface="Trebuchet MS"/>
                        <a:cs typeface="Trebuchet MS"/>
                      </a:endParaRPr>
                    </a:p>
                  </a:txBody>
                  <a:tcPr marL="0" marR="0" marT="6985" marB="0">
                    <a:solidFill>
                      <a:srgbClr val="734EC2"/>
                    </a:solidFill>
                  </a:tcPr>
                </a:tc>
                <a:tc>
                  <a:txBody>
                    <a:bodyPr/>
                    <a:lstStyle/>
                    <a:p>
                      <a:pPr>
                        <a:lnSpc>
                          <a:spcPct val="100000"/>
                        </a:lnSpc>
                      </a:pPr>
                      <a:endParaRPr sz="1000">
                        <a:latin typeface="Times New Roman"/>
                        <a:cs typeface="Times New Roman"/>
                      </a:endParaRPr>
                    </a:p>
                  </a:txBody>
                  <a:tcPr marL="0" marR="0" marT="0" marB="0">
                    <a:solidFill>
                      <a:srgbClr val="FFA058"/>
                    </a:solidFill>
                  </a:tcPr>
                </a:tc>
                <a:tc>
                  <a:txBody>
                    <a:bodyPr/>
                    <a:lstStyle/>
                    <a:p>
                      <a:pPr>
                        <a:lnSpc>
                          <a:spcPct val="100000"/>
                        </a:lnSpc>
                        <a:spcBef>
                          <a:spcPts val="55"/>
                        </a:spcBef>
                      </a:pPr>
                      <a:endParaRPr sz="900">
                        <a:latin typeface="Times New Roman"/>
                        <a:cs typeface="Times New Roman"/>
                      </a:endParaRPr>
                    </a:p>
                    <a:p>
                      <a:pPr marL="55880">
                        <a:lnSpc>
                          <a:spcPct val="100000"/>
                        </a:lnSpc>
                      </a:pPr>
                      <a:r>
                        <a:rPr sz="900" spc="-10" dirty="0">
                          <a:solidFill>
                            <a:srgbClr val="FFFFFF"/>
                          </a:solidFill>
                          <a:latin typeface="Trebuchet MS"/>
                          <a:cs typeface="Trebuchet MS"/>
                        </a:rPr>
                        <a:t>11.01%</a:t>
                      </a:r>
                      <a:endParaRPr sz="900">
                        <a:latin typeface="Trebuchet MS"/>
                        <a:cs typeface="Trebuchet MS"/>
                      </a:endParaRPr>
                    </a:p>
                  </a:txBody>
                  <a:tcPr marL="0" marR="0" marT="6985" marB="0">
                    <a:solidFill>
                      <a:srgbClr val="0090D5"/>
                    </a:solidFill>
                  </a:tcPr>
                </a:tc>
                <a:tc>
                  <a:txBody>
                    <a:bodyPr/>
                    <a:lstStyle/>
                    <a:p>
                      <a:pPr>
                        <a:lnSpc>
                          <a:spcPct val="100000"/>
                        </a:lnSpc>
                        <a:spcBef>
                          <a:spcPts val="55"/>
                        </a:spcBef>
                      </a:pPr>
                      <a:endParaRPr sz="900">
                        <a:latin typeface="Times New Roman"/>
                        <a:cs typeface="Times New Roman"/>
                      </a:endParaRPr>
                    </a:p>
                    <a:p>
                      <a:pPr marL="101600">
                        <a:lnSpc>
                          <a:spcPct val="100000"/>
                        </a:lnSpc>
                      </a:pPr>
                      <a:r>
                        <a:rPr sz="900" spc="-10" dirty="0">
                          <a:solidFill>
                            <a:srgbClr val="FFFFFF"/>
                          </a:solidFill>
                          <a:latin typeface="Trebuchet MS"/>
                          <a:cs typeface="Trebuchet MS"/>
                        </a:rPr>
                        <a:t>13.13%</a:t>
                      </a:r>
                      <a:endParaRPr sz="900">
                        <a:latin typeface="Trebuchet MS"/>
                        <a:cs typeface="Trebuchet MS"/>
                      </a:endParaRPr>
                    </a:p>
                  </a:txBody>
                  <a:tcPr marL="0" marR="0" marT="6985" marB="0">
                    <a:solidFill>
                      <a:srgbClr val="996F09"/>
                    </a:solidFill>
                  </a:tcPr>
                </a:tc>
                <a:tc>
                  <a:txBody>
                    <a:bodyPr/>
                    <a:lstStyle/>
                    <a:p>
                      <a:pPr>
                        <a:lnSpc>
                          <a:spcPct val="100000"/>
                        </a:lnSpc>
                        <a:spcBef>
                          <a:spcPts val="55"/>
                        </a:spcBef>
                      </a:pPr>
                      <a:endParaRPr sz="900">
                        <a:latin typeface="Times New Roman"/>
                        <a:cs typeface="Times New Roman"/>
                      </a:endParaRPr>
                    </a:p>
                    <a:p>
                      <a:pPr marL="22860">
                        <a:lnSpc>
                          <a:spcPct val="100000"/>
                        </a:lnSpc>
                      </a:pPr>
                      <a:r>
                        <a:rPr sz="900" spc="-10" dirty="0">
                          <a:solidFill>
                            <a:srgbClr val="FFFFFF"/>
                          </a:solidFill>
                          <a:latin typeface="Trebuchet MS"/>
                          <a:cs typeface="Trebuchet MS"/>
                        </a:rPr>
                        <a:t>8.04%</a:t>
                      </a:r>
                      <a:endParaRPr sz="900">
                        <a:latin typeface="Trebuchet MS"/>
                        <a:cs typeface="Trebuchet MS"/>
                      </a:endParaRPr>
                    </a:p>
                  </a:txBody>
                  <a:tcPr marL="0" marR="0" marT="6985" marB="0">
                    <a:solidFill>
                      <a:srgbClr val="FF4040"/>
                    </a:solidFill>
                  </a:tcPr>
                </a:tc>
                <a:tc>
                  <a:txBody>
                    <a:bodyPr/>
                    <a:lstStyle/>
                    <a:p>
                      <a:pPr>
                        <a:lnSpc>
                          <a:spcPct val="100000"/>
                        </a:lnSpc>
                      </a:pPr>
                      <a:endParaRPr sz="1000">
                        <a:latin typeface="Times New Roman"/>
                        <a:cs typeface="Times New Roman"/>
                      </a:endParaRPr>
                    </a:p>
                  </a:txBody>
                  <a:tcPr marL="0" marR="0" marT="0" marB="0">
                    <a:solidFill>
                      <a:srgbClr val="25891B"/>
                    </a:solidFill>
                  </a:tcPr>
                </a:tc>
                <a:tc>
                  <a:txBody>
                    <a:bodyPr/>
                    <a:lstStyle/>
                    <a:p>
                      <a:pPr>
                        <a:lnSpc>
                          <a:spcPct val="100000"/>
                        </a:lnSpc>
                      </a:pPr>
                      <a:endParaRPr sz="1000">
                        <a:latin typeface="Times New Roman"/>
                        <a:cs typeface="Times New Roman"/>
                      </a:endParaRPr>
                    </a:p>
                  </a:txBody>
                  <a:tcPr marL="0" marR="0" marT="0" marB="0">
                    <a:solidFill>
                      <a:srgbClr val="0057A2"/>
                    </a:solidFill>
                  </a:tcPr>
                </a:tc>
                <a:tc>
                  <a:txBody>
                    <a:bodyPr/>
                    <a:lstStyle/>
                    <a:p>
                      <a:pPr>
                        <a:lnSpc>
                          <a:spcPct val="100000"/>
                        </a:lnSpc>
                        <a:spcBef>
                          <a:spcPts val="55"/>
                        </a:spcBef>
                      </a:pPr>
                      <a:endParaRPr sz="900">
                        <a:latin typeface="Times New Roman"/>
                        <a:cs typeface="Times New Roman"/>
                      </a:endParaRPr>
                    </a:p>
                    <a:p>
                      <a:pPr marL="55244">
                        <a:lnSpc>
                          <a:spcPct val="100000"/>
                        </a:lnSpc>
                      </a:pPr>
                      <a:r>
                        <a:rPr sz="900" spc="-10" dirty="0">
                          <a:solidFill>
                            <a:srgbClr val="FFFFFF"/>
                          </a:solidFill>
                          <a:latin typeface="Trebuchet MS"/>
                          <a:cs typeface="Trebuchet MS"/>
                        </a:rPr>
                        <a:t>10.96%</a:t>
                      </a:r>
                      <a:endParaRPr sz="900">
                        <a:latin typeface="Trebuchet MS"/>
                        <a:cs typeface="Trebuchet MS"/>
                      </a:endParaRPr>
                    </a:p>
                  </a:txBody>
                  <a:tcPr marL="0" marR="0" marT="6985" marB="0">
                    <a:solidFill>
                      <a:srgbClr val="373C49"/>
                    </a:solidFill>
                  </a:tcPr>
                </a:tc>
                <a:tc>
                  <a:txBody>
                    <a:bodyPr/>
                    <a:lstStyle/>
                    <a:p>
                      <a:pPr>
                        <a:lnSpc>
                          <a:spcPct val="100000"/>
                        </a:lnSpc>
                      </a:pPr>
                      <a:endParaRPr sz="1000">
                        <a:latin typeface="Times New Roman"/>
                        <a:cs typeface="Times New Roman"/>
                      </a:endParaRPr>
                    </a:p>
                  </a:txBody>
                  <a:tcPr marL="0" marR="0" marT="0" marB="0">
                    <a:solidFill>
                      <a:srgbClr val="5E646D"/>
                    </a:solidFill>
                  </a:tcPr>
                </a:tc>
                <a:extLst>
                  <a:ext uri="{0D108BD9-81ED-4DB2-BD59-A6C34878D82A}">
                    <a16:rowId xmlns:a16="http://schemas.microsoft.com/office/drawing/2014/main" val="10000"/>
                  </a:ext>
                </a:extLst>
              </a:tr>
            </a:tbl>
          </a:graphicData>
        </a:graphic>
      </p:graphicFrame>
      <p:graphicFrame>
        <p:nvGraphicFramePr>
          <p:cNvPr id="69" name="object 69"/>
          <p:cNvGraphicFramePr>
            <a:graphicFrameLocks noGrp="1"/>
          </p:cNvGraphicFramePr>
          <p:nvPr/>
        </p:nvGraphicFramePr>
        <p:xfrm>
          <a:off x="7684769" y="4820183"/>
          <a:ext cx="4058919" cy="426084"/>
        </p:xfrm>
        <a:graphic>
          <a:graphicData uri="http://schemas.openxmlformats.org/drawingml/2006/table">
            <a:tbl>
              <a:tblPr firstRow="1" bandRow="1">
                <a:tableStyleId>{2D5ABB26-0587-4C30-8999-92F81FD0307C}</a:tableStyleId>
              </a:tblPr>
              <a:tblGrid>
                <a:gridCol w="212090">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52754">
                  <a:extLst>
                    <a:ext uri="{9D8B030D-6E8A-4147-A177-3AD203B41FA5}">
                      <a16:colId xmlns:a16="http://schemas.microsoft.com/office/drawing/2014/main" val="20002"/>
                    </a:ext>
                  </a:extLst>
                </a:gridCol>
                <a:gridCol w="328930">
                  <a:extLst>
                    <a:ext uri="{9D8B030D-6E8A-4147-A177-3AD203B41FA5}">
                      <a16:colId xmlns:a16="http://schemas.microsoft.com/office/drawing/2014/main" val="20003"/>
                    </a:ext>
                  </a:extLst>
                </a:gridCol>
                <a:gridCol w="530225">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360680">
                  <a:extLst>
                    <a:ext uri="{9D8B030D-6E8A-4147-A177-3AD203B41FA5}">
                      <a16:colId xmlns:a16="http://schemas.microsoft.com/office/drawing/2014/main" val="20007"/>
                    </a:ext>
                  </a:extLst>
                </a:gridCol>
                <a:gridCol w="848360">
                  <a:extLst>
                    <a:ext uri="{9D8B030D-6E8A-4147-A177-3AD203B41FA5}">
                      <a16:colId xmlns:a16="http://schemas.microsoft.com/office/drawing/2014/main" val="20008"/>
                    </a:ext>
                  </a:extLst>
                </a:gridCol>
              </a:tblGrid>
              <a:tr h="426084">
                <a:tc>
                  <a:txBody>
                    <a:bodyPr/>
                    <a:lstStyle/>
                    <a:p>
                      <a:pPr>
                        <a:lnSpc>
                          <a:spcPct val="100000"/>
                        </a:lnSpc>
                      </a:pPr>
                      <a:endParaRPr sz="1000">
                        <a:latin typeface="Times New Roman"/>
                        <a:cs typeface="Times New Roman"/>
                      </a:endParaRPr>
                    </a:p>
                  </a:txBody>
                  <a:tcPr marL="0" marR="0" marT="0" marB="0">
                    <a:solidFill>
                      <a:srgbClr val="12239D"/>
                    </a:solidFill>
                  </a:tcPr>
                </a:tc>
                <a:tc>
                  <a:txBody>
                    <a:bodyPr/>
                    <a:lstStyle/>
                    <a:p>
                      <a:pPr>
                        <a:lnSpc>
                          <a:spcPct val="100000"/>
                        </a:lnSpc>
                        <a:spcBef>
                          <a:spcPts val="55"/>
                        </a:spcBef>
                      </a:pPr>
                      <a:endParaRPr sz="900">
                        <a:latin typeface="Times New Roman"/>
                        <a:cs typeface="Times New Roman"/>
                      </a:endParaRPr>
                    </a:p>
                    <a:p>
                      <a:pPr marL="50800">
                        <a:lnSpc>
                          <a:spcPct val="100000"/>
                        </a:lnSpc>
                      </a:pPr>
                      <a:r>
                        <a:rPr sz="900" spc="-10" dirty="0">
                          <a:solidFill>
                            <a:srgbClr val="FFFFFF"/>
                          </a:solidFill>
                          <a:latin typeface="Trebuchet MS"/>
                          <a:cs typeface="Trebuchet MS"/>
                        </a:rPr>
                        <a:t>10.77%</a:t>
                      </a:r>
                      <a:endParaRPr sz="900">
                        <a:latin typeface="Trebuchet MS"/>
                        <a:cs typeface="Trebuchet MS"/>
                      </a:endParaRPr>
                    </a:p>
                  </a:txBody>
                  <a:tcPr marL="0" marR="0" marT="6985" marB="0">
                    <a:solidFill>
                      <a:srgbClr val="1AAB40"/>
                    </a:solidFill>
                  </a:tcPr>
                </a:tc>
                <a:tc>
                  <a:txBody>
                    <a:bodyPr/>
                    <a:lstStyle/>
                    <a:p>
                      <a:pPr>
                        <a:lnSpc>
                          <a:spcPct val="100000"/>
                        </a:lnSpc>
                        <a:spcBef>
                          <a:spcPts val="55"/>
                        </a:spcBef>
                      </a:pPr>
                      <a:endParaRPr sz="900">
                        <a:latin typeface="Times New Roman"/>
                        <a:cs typeface="Times New Roman"/>
                      </a:endParaRPr>
                    </a:p>
                    <a:p>
                      <a:pPr marL="43815">
                        <a:lnSpc>
                          <a:spcPct val="100000"/>
                        </a:lnSpc>
                      </a:pPr>
                      <a:r>
                        <a:rPr sz="900" spc="-10" dirty="0">
                          <a:solidFill>
                            <a:srgbClr val="FFFFFF"/>
                          </a:solidFill>
                          <a:latin typeface="Trebuchet MS"/>
                          <a:cs typeface="Trebuchet MS"/>
                        </a:rPr>
                        <a:t>10.45%</a:t>
                      </a:r>
                      <a:endParaRPr sz="900">
                        <a:latin typeface="Trebuchet MS"/>
                        <a:cs typeface="Trebuchet MS"/>
                      </a:endParaRPr>
                    </a:p>
                  </a:txBody>
                  <a:tcPr marL="0" marR="0" marT="6985" marB="0">
                    <a:solidFill>
                      <a:srgbClr val="15C6F4"/>
                    </a:solidFill>
                  </a:tcPr>
                </a:tc>
                <a:tc>
                  <a:txBody>
                    <a:bodyPr/>
                    <a:lstStyle/>
                    <a:p>
                      <a:pPr>
                        <a:lnSpc>
                          <a:spcPct val="100000"/>
                        </a:lnSpc>
                      </a:pPr>
                      <a:endParaRPr sz="1000">
                        <a:latin typeface="Times New Roman"/>
                        <a:cs typeface="Times New Roman"/>
                      </a:endParaRPr>
                    </a:p>
                  </a:txBody>
                  <a:tcPr marL="0" marR="0" marT="0" marB="0">
                    <a:solidFill>
                      <a:srgbClr val="C3A200"/>
                    </a:solidFill>
                  </a:tcPr>
                </a:tc>
                <a:tc>
                  <a:txBody>
                    <a:bodyPr/>
                    <a:lstStyle/>
                    <a:p>
                      <a:pPr>
                        <a:lnSpc>
                          <a:spcPct val="100000"/>
                        </a:lnSpc>
                        <a:spcBef>
                          <a:spcPts val="55"/>
                        </a:spcBef>
                      </a:pPr>
                      <a:endParaRPr sz="900">
                        <a:latin typeface="Times New Roman"/>
                        <a:cs typeface="Times New Roman"/>
                      </a:endParaRPr>
                    </a:p>
                    <a:p>
                      <a:pPr marL="82550">
                        <a:lnSpc>
                          <a:spcPct val="100000"/>
                        </a:lnSpc>
                      </a:pPr>
                      <a:r>
                        <a:rPr sz="900" spc="-10" dirty="0">
                          <a:solidFill>
                            <a:srgbClr val="FFFFFF"/>
                          </a:solidFill>
                          <a:latin typeface="Trebuchet MS"/>
                          <a:cs typeface="Trebuchet MS"/>
                        </a:rPr>
                        <a:t>12.23%</a:t>
                      </a:r>
                      <a:endParaRPr sz="900">
                        <a:latin typeface="Trebuchet MS"/>
                        <a:cs typeface="Trebuchet MS"/>
                      </a:endParaRPr>
                    </a:p>
                  </a:txBody>
                  <a:tcPr marL="0" marR="0" marT="6985" marB="0">
                    <a:solidFill>
                      <a:srgbClr val="5BD566"/>
                    </a:solidFill>
                  </a:tcPr>
                </a:tc>
                <a:tc>
                  <a:txBody>
                    <a:bodyPr/>
                    <a:lstStyle/>
                    <a:p>
                      <a:pPr>
                        <a:lnSpc>
                          <a:spcPct val="100000"/>
                        </a:lnSpc>
                        <a:spcBef>
                          <a:spcPts val="55"/>
                        </a:spcBef>
                      </a:pPr>
                      <a:endParaRPr sz="900">
                        <a:latin typeface="Times New Roman"/>
                        <a:cs typeface="Times New Roman"/>
                      </a:endParaRPr>
                    </a:p>
                    <a:p>
                      <a:pPr marL="54610">
                        <a:lnSpc>
                          <a:spcPct val="100000"/>
                        </a:lnSpc>
                      </a:pPr>
                      <a:r>
                        <a:rPr sz="900" spc="-10" dirty="0">
                          <a:solidFill>
                            <a:srgbClr val="FFFFFF"/>
                          </a:solidFill>
                          <a:latin typeface="Trebuchet MS"/>
                          <a:cs typeface="Trebuchet MS"/>
                        </a:rPr>
                        <a:t>9.52%</a:t>
                      </a:r>
                      <a:endParaRPr sz="900">
                        <a:latin typeface="Trebuchet MS"/>
                        <a:cs typeface="Trebuchet MS"/>
                      </a:endParaRPr>
                    </a:p>
                  </a:txBody>
                  <a:tcPr marL="0" marR="0" marT="6985" marB="0">
                    <a:solidFill>
                      <a:srgbClr val="99008A"/>
                    </a:solidFill>
                  </a:tcPr>
                </a:tc>
                <a:tc>
                  <a:txBody>
                    <a:bodyPr/>
                    <a:lstStyle/>
                    <a:p>
                      <a:pPr>
                        <a:lnSpc>
                          <a:spcPct val="100000"/>
                        </a:lnSpc>
                        <a:spcBef>
                          <a:spcPts val="55"/>
                        </a:spcBef>
                      </a:pPr>
                      <a:endParaRPr sz="900">
                        <a:latin typeface="Times New Roman"/>
                        <a:cs typeface="Times New Roman"/>
                      </a:endParaRPr>
                    </a:p>
                    <a:p>
                      <a:pPr marL="40640">
                        <a:lnSpc>
                          <a:spcPct val="100000"/>
                        </a:lnSpc>
                      </a:pPr>
                      <a:r>
                        <a:rPr sz="900" spc="-10" dirty="0">
                          <a:solidFill>
                            <a:srgbClr val="FFFFFF"/>
                          </a:solidFill>
                          <a:latin typeface="Trebuchet MS"/>
                          <a:cs typeface="Trebuchet MS"/>
                        </a:rPr>
                        <a:t>10.30%</a:t>
                      </a:r>
                      <a:endParaRPr sz="900">
                        <a:latin typeface="Trebuchet MS"/>
                        <a:cs typeface="Trebuchet MS"/>
                      </a:endParaRPr>
                    </a:p>
                  </a:txBody>
                  <a:tcPr marL="0" marR="0" marT="6985" marB="0">
                    <a:solidFill>
                      <a:srgbClr val="B50064"/>
                    </a:solidFill>
                  </a:tcPr>
                </a:tc>
                <a:tc>
                  <a:txBody>
                    <a:bodyPr/>
                    <a:lstStyle/>
                    <a:p>
                      <a:pPr>
                        <a:lnSpc>
                          <a:spcPct val="100000"/>
                        </a:lnSpc>
                        <a:spcBef>
                          <a:spcPts val="55"/>
                        </a:spcBef>
                      </a:pPr>
                      <a:endParaRPr sz="900">
                        <a:latin typeface="Times New Roman"/>
                        <a:cs typeface="Times New Roman"/>
                      </a:endParaRPr>
                    </a:p>
                    <a:p>
                      <a:pPr marL="28575">
                        <a:lnSpc>
                          <a:spcPct val="100000"/>
                        </a:lnSpc>
                      </a:pPr>
                      <a:r>
                        <a:rPr sz="900" spc="-10" dirty="0">
                          <a:solidFill>
                            <a:srgbClr val="FFFFFF"/>
                          </a:solidFill>
                          <a:latin typeface="Trebuchet MS"/>
                          <a:cs typeface="Trebuchet MS"/>
                        </a:rPr>
                        <a:t>8.32%</a:t>
                      </a:r>
                      <a:endParaRPr sz="900">
                        <a:latin typeface="Trebuchet MS"/>
                        <a:cs typeface="Trebuchet MS"/>
                      </a:endParaRPr>
                    </a:p>
                  </a:txBody>
                  <a:tcPr marL="0" marR="0" marT="6985" marB="0">
                    <a:solidFill>
                      <a:srgbClr val="33124E"/>
                    </a:solidFill>
                  </a:tcPr>
                </a:tc>
                <a:tc>
                  <a:txBody>
                    <a:bodyPr/>
                    <a:lstStyle/>
                    <a:p>
                      <a:pPr>
                        <a:lnSpc>
                          <a:spcPct val="100000"/>
                        </a:lnSpc>
                        <a:spcBef>
                          <a:spcPts val="55"/>
                        </a:spcBef>
                      </a:pPr>
                      <a:endParaRPr sz="900">
                        <a:latin typeface="Times New Roman"/>
                        <a:cs typeface="Times New Roman"/>
                      </a:endParaRPr>
                    </a:p>
                    <a:p>
                      <a:pPr marL="241935">
                        <a:lnSpc>
                          <a:spcPct val="100000"/>
                        </a:lnSpc>
                      </a:pPr>
                      <a:r>
                        <a:rPr sz="900" spc="-10" dirty="0">
                          <a:solidFill>
                            <a:srgbClr val="FFFFFF"/>
                          </a:solidFill>
                          <a:latin typeface="Trebuchet MS"/>
                          <a:cs typeface="Trebuchet MS"/>
                        </a:rPr>
                        <a:t>19.57%</a:t>
                      </a:r>
                      <a:endParaRPr sz="900">
                        <a:latin typeface="Trebuchet MS"/>
                        <a:cs typeface="Trebuchet MS"/>
                      </a:endParaRPr>
                    </a:p>
                  </a:txBody>
                  <a:tcPr marL="0" marR="0" marT="6985" marB="0">
                    <a:solidFill>
                      <a:srgbClr val="FDB05C"/>
                    </a:solidFill>
                  </a:tcPr>
                </a:tc>
                <a:extLst>
                  <a:ext uri="{0D108BD9-81ED-4DB2-BD59-A6C34878D82A}">
                    <a16:rowId xmlns:a16="http://schemas.microsoft.com/office/drawing/2014/main" val="10000"/>
                  </a:ext>
                </a:extLst>
              </a:tr>
            </a:tbl>
          </a:graphicData>
        </a:graphic>
      </p:graphicFrame>
      <p:graphicFrame>
        <p:nvGraphicFramePr>
          <p:cNvPr id="70" name="object 70"/>
          <p:cNvGraphicFramePr>
            <a:graphicFrameLocks noGrp="1"/>
          </p:cNvGraphicFramePr>
          <p:nvPr/>
        </p:nvGraphicFramePr>
        <p:xfrm>
          <a:off x="7684769" y="2094480"/>
          <a:ext cx="4335780" cy="426084"/>
        </p:xfrm>
        <a:graphic>
          <a:graphicData uri="http://schemas.openxmlformats.org/drawingml/2006/table">
            <a:tbl>
              <a:tblPr firstRow="1" bandRow="1">
                <a:tableStyleId>{2D5ABB26-0587-4C30-8999-92F81FD0307C}</a:tableStyleId>
              </a:tblPr>
              <a:tblGrid>
                <a:gridCol w="876935">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737870">
                  <a:extLst>
                    <a:ext uri="{9D8B030D-6E8A-4147-A177-3AD203B41FA5}">
                      <a16:colId xmlns:a16="http://schemas.microsoft.com/office/drawing/2014/main" val="20003"/>
                    </a:ext>
                  </a:extLst>
                </a:gridCol>
              </a:tblGrid>
              <a:tr h="426084">
                <a:tc>
                  <a:txBody>
                    <a:bodyPr/>
                    <a:lstStyle/>
                    <a:p>
                      <a:pPr>
                        <a:lnSpc>
                          <a:spcPct val="100000"/>
                        </a:lnSpc>
                        <a:spcBef>
                          <a:spcPts val="55"/>
                        </a:spcBef>
                      </a:pPr>
                      <a:endParaRPr sz="900">
                        <a:latin typeface="Times New Roman"/>
                        <a:cs typeface="Times New Roman"/>
                      </a:endParaRPr>
                    </a:p>
                    <a:p>
                      <a:pPr marL="255904">
                        <a:lnSpc>
                          <a:spcPct val="100000"/>
                        </a:lnSpc>
                      </a:pPr>
                      <a:r>
                        <a:rPr sz="900" spc="-10" dirty="0">
                          <a:solidFill>
                            <a:srgbClr val="FFFFFF"/>
                          </a:solidFill>
                          <a:latin typeface="Trebuchet MS"/>
                          <a:cs typeface="Trebuchet MS"/>
                        </a:rPr>
                        <a:t>20.23%</a:t>
                      </a:r>
                      <a:endParaRPr sz="900">
                        <a:latin typeface="Trebuchet MS"/>
                        <a:cs typeface="Trebuchet MS"/>
                      </a:endParaRPr>
                    </a:p>
                  </a:txBody>
                  <a:tcPr marL="0" marR="0" marT="6985" marB="0">
                    <a:solidFill>
                      <a:srgbClr val="118CFF"/>
                    </a:solidFill>
                  </a:tcPr>
                </a:tc>
                <a:tc>
                  <a:txBody>
                    <a:bodyPr/>
                    <a:lstStyle/>
                    <a:p>
                      <a:pPr>
                        <a:lnSpc>
                          <a:spcPct val="100000"/>
                        </a:lnSpc>
                        <a:spcBef>
                          <a:spcPts val="5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50.31%</a:t>
                      </a:r>
                      <a:endParaRPr sz="900">
                        <a:latin typeface="Trebuchet MS"/>
                        <a:cs typeface="Trebuchet MS"/>
                      </a:endParaRPr>
                    </a:p>
                  </a:txBody>
                  <a:tcPr marL="0" marR="0" marT="6985" marB="0">
                    <a:solidFill>
                      <a:srgbClr val="0C3C37"/>
                    </a:solidFill>
                  </a:tcPr>
                </a:tc>
                <a:tc>
                  <a:txBody>
                    <a:bodyPr/>
                    <a:lstStyle/>
                    <a:p>
                      <a:pPr>
                        <a:lnSpc>
                          <a:spcPct val="100000"/>
                        </a:lnSpc>
                        <a:spcBef>
                          <a:spcPts val="55"/>
                        </a:spcBef>
                      </a:pPr>
                      <a:endParaRPr sz="900">
                        <a:latin typeface="Times New Roman"/>
                        <a:cs typeface="Times New Roman"/>
                      </a:endParaRPr>
                    </a:p>
                    <a:p>
                      <a:pPr marL="86995">
                        <a:lnSpc>
                          <a:spcPct val="100000"/>
                        </a:lnSpc>
                      </a:pPr>
                      <a:r>
                        <a:rPr sz="900" spc="-10" dirty="0">
                          <a:solidFill>
                            <a:srgbClr val="FFFFFF"/>
                          </a:solidFill>
                          <a:latin typeface="Trebuchet MS"/>
                          <a:cs typeface="Trebuchet MS"/>
                        </a:rPr>
                        <a:t>12.45%</a:t>
                      </a:r>
                      <a:endParaRPr sz="900">
                        <a:latin typeface="Trebuchet MS"/>
                        <a:cs typeface="Trebuchet MS"/>
                      </a:endParaRPr>
                    </a:p>
                  </a:txBody>
                  <a:tcPr marL="0" marR="0" marT="6985" marB="0">
                    <a:solidFill>
                      <a:srgbClr val="FEE266"/>
                    </a:solidFill>
                  </a:tcPr>
                </a:tc>
                <a:tc>
                  <a:txBody>
                    <a:bodyPr/>
                    <a:lstStyle/>
                    <a:p>
                      <a:pPr>
                        <a:lnSpc>
                          <a:spcPct val="100000"/>
                        </a:lnSpc>
                        <a:spcBef>
                          <a:spcPts val="55"/>
                        </a:spcBef>
                      </a:pPr>
                      <a:endParaRPr sz="900">
                        <a:latin typeface="Times New Roman"/>
                        <a:cs typeface="Times New Roman"/>
                      </a:endParaRPr>
                    </a:p>
                    <a:p>
                      <a:pPr marL="186055">
                        <a:lnSpc>
                          <a:spcPct val="100000"/>
                        </a:lnSpc>
                      </a:pPr>
                      <a:r>
                        <a:rPr sz="900" spc="-10" dirty="0">
                          <a:solidFill>
                            <a:srgbClr val="FFFFFF"/>
                          </a:solidFill>
                          <a:latin typeface="Trebuchet MS"/>
                          <a:cs typeface="Trebuchet MS"/>
                        </a:rPr>
                        <a:t>17.01%</a:t>
                      </a:r>
                      <a:endParaRPr sz="900">
                        <a:latin typeface="Trebuchet MS"/>
                        <a:cs typeface="Trebuchet MS"/>
                      </a:endParaRPr>
                    </a:p>
                  </a:txBody>
                  <a:tcPr marL="0" marR="0" marT="6985" marB="0">
                    <a:solidFill>
                      <a:srgbClr val="3457B8"/>
                    </a:solidFill>
                  </a:tcPr>
                </a:tc>
                <a:extLst>
                  <a:ext uri="{0D108BD9-81ED-4DB2-BD59-A6C34878D82A}">
                    <a16:rowId xmlns:a16="http://schemas.microsoft.com/office/drawing/2014/main" val="10000"/>
                  </a:ext>
                </a:extLst>
              </a:tr>
            </a:tbl>
          </a:graphicData>
        </a:graphic>
      </p:graphicFrame>
      <p:sp>
        <p:nvSpPr>
          <p:cNvPr id="71" name="object 71"/>
          <p:cNvSpPr txBox="1"/>
          <p:nvPr/>
        </p:nvSpPr>
        <p:spPr>
          <a:xfrm>
            <a:off x="10199998" y="3184759"/>
            <a:ext cx="1821180" cy="426720"/>
          </a:xfrm>
          <a:prstGeom prst="rect">
            <a:avLst/>
          </a:prstGeom>
          <a:solidFill>
            <a:srgbClr val="C8F458"/>
          </a:solidFill>
        </p:spPr>
        <p:txBody>
          <a:bodyPr vert="horz" wrap="square" lIns="0" tIns="6985" rIns="0" bIns="0" rtlCol="0">
            <a:spAutoFit/>
          </a:bodyPr>
          <a:lstStyle/>
          <a:p>
            <a:pPr>
              <a:lnSpc>
                <a:spcPct val="100000"/>
              </a:lnSpc>
              <a:spcBef>
                <a:spcPts val="5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41.99%</a:t>
            </a:r>
            <a:endParaRPr sz="900">
              <a:latin typeface="Trebuchet MS"/>
              <a:cs typeface="Trebuchet MS"/>
            </a:endParaRPr>
          </a:p>
        </p:txBody>
      </p:sp>
      <p:graphicFrame>
        <p:nvGraphicFramePr>
          <p:cNvPr id="72" name="object 72"/>
          <p:cNvGraphicFramePr>
            <a:graphicFrameLocks noGrp="1"/>
          </p:cNvGraphicFramePr>
          <p:nvPr/>
        </p:nvGraphicFramePr>
        <p:xfrm>
          <a:off x="7684769" y="3729904"/>
          <a:ext cx="4338952" cy="426084"/>
        </p:xfrm>
        <a:graphic>
          <a:graphicData uri="http://schemas.openxmlformats.org/drawingml/2006/table">
            <a:tbl>
              <a:tblPr firstRow="1" bandRow="1">
                <a:tableStyleId>{2D5ABB26-0587-4C30-8999-92F81FD0307C}</a:tableStyleId>
              </a:tblPr>
              <a:tblGrid>
                <a:gridCol w="513080">
                  <a:extLst>
                    <a:ext uri="{9D8B030D-6E8A-4147-A177-3AD203B41FA5}">
                      <a16:colId xmlns:a16="http://schemas.microsoft.com/office/drawing/2014/main" val="20000"/>
                    </a:ext>
                  </a:extLst>
                </a:gridCol>
                <a:gridCol w="343535">
                  <a:extLst>
                    <a:ext uri="{9D8B030D-6E8A-4147-A177-3AD203B41FA5}">
                      <a16:colId xmlns:a16="http://schemas.microsoft.com/office/drawing/2014/main" val="20001"/>
                    </a:ext>
                  </a:extLst>
                </a:gridCol>
                <a:gridCol w="207645">
                  <a:extLst>
                    <a:ext uri="{9D8B030D-6E8A-4147-A177-3AD203B41FA5}">
                      <a16:colId xmlns:a16="http://schemas.microsoft.com/office/drawing/2014/main" val="20002"/>
                    </a:ext>
                  </a:extLst>
                </a:gridCol>
                <a:gridCol w="543560">
                  <a:extLst>
                    <a:ext uri="{9D8B030D-6E8A-4147-A177-3AD203B41FA5}">
                      <a16:colId xmlns:a16="http://schemas.microsoft.com/office/drawing/2014/main" val="20003"/>
                    </a:ext>
                  </a:extLst>
                </a:gridCol>
                <a:gridCol w="483234">
                  <a:extLst>
                    <a:ext uri="{9D8B030D-6E8A-4147-A177-3AD203B41FA5}">
                      <a16:colId xmlns:a16="http://schemas.microsoft.com/office/drawing/2014/main" val="20004"/>
                    </a:ext>
                  </a:extLst>
                </a:gridCol>
                <a:gridCol w="52578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574039">
                  <a:extLst>
                    <a:ext uri="{9D8B030D-6E8A-4147-A177-3AD203B41FA5}">
                      <a16:colId xmlns:a16="http://schemas.microsoft.com/office/drawing/2014/main" val="20007"/>
                    </a:ext>
                  </a:extLst>
                </a:gridCol>
                <a:gridCol w="830579">
                  <a:extLst>
                    <a:ext uri="{9D8B030D-6E8A-4147-A177-3AD203B41FA5}">
                      <a16:colId xmlns:a16="http://schemas.microsoft.com/office/drawing/2014/main" val="20008"/>
                    </a:ext>
                  </a:extLst>
                </a:gridCol>
              </a:tblGrid>
              <a:tr h="426084">
                <a:tc>
                  <a:txBody>
                    <a:bodyPr/>
                    <a:lstStyle/>
                    <a:p>
                      <a:pPr>
                        <a:lnSpc>
                          <a:spcPct val="100000"/>
                        </a:lnSpc>
                        <a:spcBef>
                          <a:spcPts val="55"/>
                        </a:spcBef>
                      </a:pPr>
                      <a:endParaRPr sz="900">
                        <a:latin typeface="Times New Roman"/>
                        <a:cs typeface="Times New Roman"/>
                      </a:endParaRPr>
                    </a:p>
                    <a:p>
                      <a:pPr marL="73660">
                        <a:lnSpc>
                          <a:spcPct val="100000"/>
                        </a:lnSpc>
                      </a:pPr>
                      <a:r>
                        <a:rPr sz="900" spc="-10" dirty="0">
                          <a:solidFill>
                            <a:srgbClr val="FFFFFF"/>
                          </a:solidFill>
                          <a:latin typeface="Trebuchet MS"/>
                          <a:cs typeface="Trebuchet MS"/>
                        </a:rPr>
                        <a:t>11.83%</a:t>
                      </a:r>
                      <a:endParaRPr sz="900">
                        <a:latin typeface="Trebuchet MS"/>
                        <a:cs typeface="Trebuchet MS"/>
                      </a:endParaRPr>
                    </a:p>
                  </a:txBody>
                  <a:tcPr marL="0" marR="0" marT="6985" marB="0">
                    <a:solidFill>
                      <a:srgbClr val="DF44A6"/>
                    </a:solidFill>
                  </a:tcPr>
                </a:tc>
                <a:tc>
                  <a:txBody>
                    <a:bodyPr/>
                    <a:lstStyle/>
                    <a:p>
                      <a:pPr>
                        <a:lnSpc>
                          <a:spcPct val="100000"/>
                        </a:lnSpc>
                      </a:pPr>
                      <a:endParaRPr sz="1000">
                        <a:latin typeface="Times New Roman"/>
                        <a:cs typeface="Times New Roman"/>
                      </a:endParaRPr>
                    </a:p>
                  </a:txBody>
                  <a:tcPr marL="0" marR="0" marT="0" marB="0">
                    <a:lnR w="38100">
                      <a:solidFill>
                        <a:srgbClr val="B4A1FF"/>
                      </a:solidFill>
                      <a:prstDash val="solid"/>
                    </a:lnR>
                    <a:solidFill>
                      <a:srgbClr val="F472D0"/>
                    </a:solidFill>
                  </a:tcPr>
                </a:tc>
                <a:tc>
                  <a:txBody>
                    <a:bodyPr/>
                    <a:lstStyle/>
                    <a:p>
                      <a:pPr>
                        <a:lnSpc>
                          <a:spcPct val="100000"/>
                        </a:lnSpc>
                      </a:pPr>
                      <a:endParaRPr sz="1000">
                        <a:latin typeface="Times New Roman"/>
                        <a:cs typeface="Times New Roman"/>
                      </a:endParaRPr>
                    </a:p>
                  </a:txBody>
                  <a:tcPr marL="0" marR="0" marT="0" marB="0">
                    <a:lnL w="38100">
                      <a:solidFill>
                        <a:srgbClr val="B4A1FF"/>
                      </a:solidFill>
                      <a:prstDash val="solid"/>
                    </a:lnL>
                    <a:solidFill>
                      <a:srgbClr val="00DABC"/>
                    </a:solidFill>
                  </a:tcPr>
                </a:tc>
                <a:tc>
                  <a:txBody>
                    <a:bodyPr/>
                    <a:lstStyle/>
                    <a:p>
                      <a:pPr>
                        <a:lnSpc>
                          <a:spcPct val="100000"/>
                        </a:lnSpc>
                        <a:spcBef>
                          <a:spcPts val="55"/>
                        </a:spcBef>
                      </a:pPr>
                      <a:endParaRPr sz="900">
                        <a:latin typeface="Times New Roman"/>
                        <a:cs typeface="Times New Roman"/>
                      </a:endParaRPr>
                    </a:p>
                    <a:p>
                      <a:pPr marL="88900">
                        <a:lnSpc>
                          <a:spcPct val="100000"/>
                        </a:lnSpc>
                      </a:pPr>
                      <a:r>
                        <a:rPr sz="900" spc="-10" dirty="0">
                          <a:solidFill>
                            <a:srgbClr val="FFFFFF"/>
                          </a:solidFill>
                          <a:latin typeface="Trebuchet MS"/>
                          <a:cs typeface="Trebuchet MS"/>
                        </a:rPr>
                        <a:t>12.53%</a:t>
                      </a:r>
                      <a:endParaRPr sz="900">
                        <a:latin typeface="Trebuchet MS"/>
                        <a:cs typeface="Trebuchet MS"/>
                      </a:endParaRPr>
                    </a:p>
                  </a:txBody>
                  <a:tcPr marL="0" marR="0" marT="6985" marB="0">
                    <a:solidFill>
                      <a:srgbClr val="FF6200"/>
                    </a:solidFill>
                  </a:tcPr>
                </a:tc>
                <a:tc>
                  <a:txBody>
                    <a:bodyPr/>
                    <a:lstStyle/>
                    <a:p>
                      <a:pPr>
                        <a:lnSpc>
                          <a:spcPct val="100000"/>
                        </a:lnSpc>
                        <a:spcBef>
                          <a:spcPts val="55"/>
                        </a:spcBef>
                      </a:pPr>
                      <a:endParaRPr sz="900">
                        <a:latin typeface="Times New Roman"/>
                        <a:cs typeface="Times New Roman"/>
                      </a:endParaRPr>
                    </a:p>
                    <a:p>
                      <a:pPr marL="59055">
                        <a:lnSpc>
                          <a:spcPct val="100000"/>
                        </a:lnSpc>
                      </a:pPr>
                      <a:r>
                        <a:rPr sz="900" spc="-10" dirty="0">
                          <a:solidFill>
                            <a:srgbClr val="FFFFFF"/>
                          </a:solidFill>
                          <a:latin typeface="Trebuchet MS"/>
                          <a:cs typeface="Trebuchet MS"/>
                        </a:rPr>
                        <a:t>11.14%</a:t>
                      </a:r>
                      <a:endParaRPr sz="900">
                        <a:latin typeface="Trebuchet MS"/>
                        <a:cs typeface="Trebuchet MS"/>
                      </a:endParaRPr>
                    </a:p>
                  </a:txBody>
                  <a:tcPr marL="0" marR="0" marT="6985" marB="0">
                    <a:solidFill>
                      <a:srgbClr val="1AAB40"/>
                    </a:solidFill>
                  </a:tcPr>
                </a:tc>
                <a:tc>
                  <a:txBody>
                    <a:bodyPr/>
                    <a:lstStyle/>
                    <a:p>
                      <a:pPr>
                        <a:lnSpc>
                          <a:spcPct val="100000"/>
                        </a:lnSpc>
                        <a:spcBef>
                          <a:spcPts val="55"/>
                        </a:spcBef>
                      </a:pPr>
                      <a:endParaRPr sz="900">
                        <a:latin typeface="Times New Roman"/>
                        <a:cs typeface="Times New Roman"/>
                      </a:endParaRPr>
                    </a:p>
                    <a:p>
                      <a:pPr marL="80010">
                        <a:lnSpc>
                          <a:spcPct val="100000"/>
                        </a:lnSpc>
                      </a:pPr>
                      <a:r>
                        <a:rPr sz="900" spc="-10" dirty="0">
                          <a:solidFill>
                            <a:srgbClr val="FFFFFF"/>
                          </a:solidFill>
                          <a:latin typeface="Trebuchet MS"/>
                          <a:cs typeface="Trebuchet MS"/>
                        </a:rPr>
                        <a:t>12.11%</a:t>
                      </a:r>
                      <a:endParaRPr sz="900">
                        <a:latin typeface="Trebuchet MS"/>
                        <a:cs typeface="Trebuchet MS"/>
                      </a:endParaRPr>
                    </a:p>
                  </a:txBody>
                  <a:tcPr marL="0" marR="0" marT="6985" marB="0">
                    <a:solidFill>
                      <a:srgbClr val="0A501F"/>
                    </a:solidFill>
                  </a:tcPr>
                </a:tc>
                <a:tc>
                  <a:txBody>
                    <a:bodyPr/>
                    <a:lstStyle/>
                    <a:p>
                      <a:pPr>
                        <a:lnSpc>
                          <a:spcPct val="100000"/>
                        </a:lnSpc>
                      </a:pPr>
                      <a:endParaRPr sz="1000">
                        <a:latin typeface="Times New Roman"/>
                        <a:cs typeface="Times New Roman"/>
                      </a:endParaRPr>
                    </a:p>
                  </a:txBody>
                  <a:tcPr marL="0" marR="0" marT="0" marB="0">
                    <a:solidFill>
                      <a:srgbClr val="DECFBE"/>
                    </a:solidFill>
                  </a:tcPr>
                </a:tc>
                <a:tc>
                  <a:txBody>
                    <a:bodyPr/>
                    <a:lstStyle/>
                    <a:p>
                      <a:pPr>
                        <a:lnSpc>
                          <a:spcPct val="100000"/>
                        </a:lnSpc>
                        <a:spcBef>
                          <a:spcPts val="55"/>
                        </a:spcBef>
                      </a:pPr>
                      <a:endParaRPr sz="900">
                        <a:latin typeface="Times New Roman"/>
                        <a:cs typeface="Times New Roman"/>
                      </a:endParaRPr>
                    </a:p>
                    <a:p>
                      <a:pPr marL="104139">
                        <a:lnSpc>
                          <a:spcPct val="100000"/>
                        </a:lnSpc>
                      </a:pPr>
                      <a:r>
                        <a:rPr sz="900" spc="-10" dirty="0">
                          <a:solidFill>
                            <a:srgbClr val="FFFFFF"/>
                          </a:solidFill>
                          <a:latin typeface="Trebuchet MS"/>
                          <a:cs typeface="Trebuchet MS"/>
                        </a:rPr>
                        <a:t>13.23%</a:t>
                      </a:r>
                      <a:endParaRPr sz="900">
                        <a:latin typeface="Trebuchet MS"/>
                        <a:cs typeface="Trebuchet MS"/>
                      </a:endParaRPr>
                    </a:p>
                  </a:txBody>
                  <a:tcPr marL="0" marR="0" marT="6985" marB="0">
                    <a:solidFill>
                      <a:srgbClr val="4A90C4"/>
                    </a:solidFill>
                  </a:tcPr>
                </a:tc>
                <a:tc>
                  <a:txBody>
                    <a:bodyPr/>
                    <a:lstStyle/>
                    <a:p>
                      <a:pPr>
                        <a:lnSpc>
                          <a:spcPct val="100000"/>
                        </a:lnSpc>
                        <a:spcBef>
                          <a:spcPts val="55"/>
                        </a:spcBef>
                      </a:pPr>
                      <a:endParaRPr sz="900">
                        <a:latin typeface="Times New Roman"/>
                        <a:cs typeface="Times New Roman"/>
                      </a:endParaRPr>
                    </a:p>
                    <a:p>
                      <a:pPr marL="232410">
                        <a:lnSpc>
                          <a:spcPct val="100000"/>
                        </a:lnSpc>
                      </a:pPr>
                      <a:r>
                        <a:rPr sz="900" spc="-10" dirty="0">
                          <a:solidFill>
                            <a:srgbClr val="FFFFFF"/>
                          </a:solidFill>
                          <a:latin typeface="Trebuchet MS"/>
                          <a:cs typeface="Trebuchet MS"/>
                        </a:rPr>
                        <a:t>19.14%</a:t>
                      </a:r>
                      <a:endParaRPr sz="900">
                        <a:latin typeface="Trebuchet MS"/>
                        <a:cs typeface="Trebuchet MS"/>
                      </a:endParaRPr>
                    </a:p>
                  </a:txBody>
                  <a:tcPr marL="0" marR="0" marT="6985" marB="0">
                    <a:solidFill>
                      <a:srgbClr val="7E828A"/>
                    </a:solidFill>
                  </a:tcPr>
                </a:tc>
                <a:extLst>
                  <a:ext uri="{0D108BD9-81ED-4DB2-BD59-A6C34878D82A}">
                    <a16:rowId xmlns:a16="http://schemas.microsoft.com/office/drawing/2014/main" val="10000"/>
                  </a:ext>
                </a:extLst>
              </a:tr>
            </a:tbl>
          </a:graphicData>
        </a:graphic>
      </p:graphicFrame>
      <p:graphicFrame>
        <p:nvGraphicFramePr>
          <p:cNvPr id="73" name="object 73"/>
          <p:cNvGraphicFramePr>
            <a:graphicFrameLocks noGrp="1"/>
          </p:cNvGraphicFramePr>
          <p:nvPr/>
        </p:nvGraphicFramePr>
        <p:xfrm>
          <a:off x="7684769" y="5910462"/>
          <a:ext cx="4335779" cy="426084"/>
        </p:xfrm>
        <a:graphic>
          <a:graphicData uri="http://schemas.openxmlformats.org/drawingml/2006/table">
            <a:tbl>
              <a:tblPr firstRow="1" bandRow="1">
                <a:tableStyleId>{2D5ABB26-0587-4C30-8999-92F81FD0307C}</a:tableStyleId>
              </a:tblPr>
              <a:tblGrid>
                <a:gridCol w="354965">
                  <a:extLst>
                    <a:ext uri="{9D8B030D-6E8A-4147-A177-3AD203B41FA5}">
                      <a16:colId xmlns:a16="http://schemas.microsoft.com/office/drawing/2014/main" val="20000"/>
                    </a:ext>
                  </a:extLst>
                </a:gridCol>
                <a:gridCol w="1927225">
                  <a:extLst>
                    <a:ext uri="{9D8B030D-6E8A-4147-A177-3AD203B41FA5}">
                      <a16:colId xmlns:a16="http://schemas.microsoft.com/office/drawing/2014/main" val="20001"/>
                    </a:ext>
                  </a:extLst>
                </a:gridCol>
                <a:gridCol w="1064894">
                  <a:extLst>
                    <a:ext uri="{9D8B030D-6E8A-4147-A177-3AD203B41FA5}">
                      <a16:colId xmlns:a16="http://schemas.microsoft.com/office/drawing/2014/main" val="20002"/>
                    </a:ext>
                  </a:extLst>
                </a:gridCol>
                <a:gridCol w="988695">
                  <a:extLst>
                    <a:ext uri="{9D8B030D-6E8A-4147-A177-3AD203B41FA5}">
                      <a16:colId xmlns:a16="http://schemas.microsoft.com/office/drawing/2014/main" val="20003"/>
                    </a:ext>
                  </a:extLst>
                </a:gridCol>
              </a:tblGrid>
              <a:tr h="426084">
                <a:tc>
                  <a:txBody>
                    <a:bodyPr/>
                    <a:lstStyle/>
                    <a:p>
                      <a:pPr>
                        <a:lnSpc>
                          <a:spcPct val="100000"/>
                        </a:lnSpc>
                        <a:spcBef>
                          <a:spcPts val="55"/>
                        </a:spcBef>
                      </a:pPr>
                      <a:endParaRPr sz="900">
                        <a:latin typeface="Times New Roman"/>
                        <a:cs typeface="Times New Roman"/>
                      </a:endParaRPr>
                    </a:p>
                    <a:p>
                      <a:pPr marL="25400">
                        <a:lnSpc>
                          <a:spcPct val="100000"/>
                        </a:lnSpc>
                      </a:pPr>
                      <a:r>
                        <a:rPr sz="900" spc="-10" dirty="0">
                          <a:solidFill>
                            <a:srgbClr val="FFFFFF"/>
                          </a:solidFill>
                          <a:latin typeface="Trebuchet MS"/>
                          <a:cs typeface="Trebuchet MS"/>
                        </a:rPr>
                        <a:t>8.19%</a:t>
                      </a:r>
                      <a:endParaRPr sz="900">
                        <a:latin typeface="Trebuchet MS"/>
                        <a:cs typeface="Trebuchet MS"/>
                      </a:endParaRPr>
                    </a:p>
                  </a:txBody>
                  <a:tcPr marL="0" marR="0" marT="6985" marB="0">
                    <a:solidFill>
                      <a:srgbClr val="BE5CC8"/>
                    </a:solidFill>
                  </a:tcPr>
                </a:tc>
                <a:tc>
                  <a:txBody>
                    <a:bodyPr/>
                    <a:lstStyle/>
                    <a:p>
                      <a:pPr>
                        <a:lnSpc>
                          <a:spcPct val="100000"/>
                        </a:lnSpc>
                        <a:spcBef>
                          <a:spcPts val="5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44.44%</a:t>
                      </a:r>
                      <a:endParaRPr sz="900">
                        <a:latin typeface="Trebuchet MS"/>
                        <a:cs typeface="Trebuchet MS"/>
                      </a:endParaRPr>
                    </a:p>
                  </a:txBody>
                  <a:tcPr marL="0" marR="0" marT="6985" marB="0">
                    <a:solidFill>
                      <a:srgbClr val="FF8080"/>
                    </a:solidFill>
                  </a:tcPr>
                </a:tc>
                <a:tc>
                  <a:txBody>
                    <a:bodyPr/>
                    <a:lstStyle/>
                    <a:p>
                      <a:pPr>
                        <a:lnSpc>
                          <a:spcPct val="100000"/>
                        </a:lnSpc>
                        <a:spcBef>
                          <a:spcPts val="55"/>
                        </a:spcBef>
                      </a:pPr>
                      <a:endParaRPr sz="900">
                        <a:latin typeface="Times New Roman"/>
                        <a:cs typeface="Times New Roman"/>
                      </a:endParaRPr>
                    </a:p>
                    <a:p>
                      <a:pPr marL="349885">
                        <a:lnSpc>
                          <a:spcPct val="100000"/>
                        </a:lnSpc>
                      </a:pPr>
                      <a:r>
                        <a:rPr sz="900" spc="-10" dirty="0">
                          <a:solidFill>
                            <a:srgbClr val="FFFFFF"/>
                          </a:solidFill>
                          <a:latin typeface="Trebuchet MS"/>
                          <a:cs typeface="Trebuchet MS"/>
                        </a:rPr>
                        <a:t>24.56%</a:t>
                      </a:r>
                      <a:endParaRPr sz="900">
                        <a:latin typeface="Trebuchet MS"/>
                        <a:cs typeface="Trebuchet MS"/>
                      </a:endParaRPr>
                    </a:p>
                  </a:txBody>
                  <a:tcPr marL="0" marR="0" marT="6985" marB="0">
                    <a:solidFill>
                      <a:srgbClr val="533285"/>
                    </a:solidFill>
                  </a:tcPr>
                </a:tc>
                <a:tc>
                  <a:txBody>
                    <a:bodyPr/>
                    <a:lstStyle/>
                    <a:p>
                      <a:pPr>
                        <a:lnSpc>
                          <a:spcPct val="100000"/>
                        </a:lnSpc>
                        <a:spcBef>
                          <a:spcPts val="55"/>
                        </a:spcBef>
                      </a:pPr>
                      <a:endParaRPr sz="900">
                        <a:latin typeface="Times New Roman"/>
                        <a:cs typeface="Times New Roman"/>
                      </a:endParaRPr>
                    </a:p>
                    <a:p>
                      <a:pPr marL="311785">
                        <a:lnSpc>
                          <a:spcPct val="100000"/>
                        </a:lnSpc>
                      </a:pPr>
                      <a:r>
                        <a:rPr sz="900" spc="-10" dirty="0">
                          <a:solidFill>
                            <a:srgbClr val="FFFFFF"/>
                          </a:solidFill>
                          <a:latin typeface="Trebuchet MS"/>
                          <a:cs typeface="Trebuchet MS"/>
                        </a:rPr>
                        <a:t>22.81%</a:t>
                      </a:r>
                      <a:endParaRPr sz="900">
                        <a:latin typeface="Trebuchet MS"/>
                        <a:cs typeface="Trebuchet MS"/>
                      </a:endParaRPr>
                    </a:p>
                  </a:txBody>
                  <a:tcPr marL="0" marR="0" marT="6985" marB="0">
                    <a:solidFill>
                      <a:srgbClr val="A3B8ED"/>
                    </a:solidFill>
                  </a:tcPr>
                </a:tc>
                <a:extLst>
                  <a:ext uri="{0D108BD9-81ED-4DB2-BD59-A6C34878D82A}">
                    <a16:rowId xmlns:a16="http://schemas.microsoft.com/office/drawing/2014/main" val="10000"/>
                  </a:ext>
                </a:extLst>
              </a:tr>
            </a:tbl>
          </a:graphicData>
        </a:graphic>
      </p:graphicFrame>
      <p:graphicFrame>
        <p:nvGraphicFramePr>
          <p:cNvPr id="74" name="object 74"/>
          <p:cNvGraphicFramePr>
            <a:graphicFrameLocks noGrp="1"/>
          </p:cNvGraphicFramePr>
          <p:nvPr/>
        </p:nvGraphicFramePr>
        <p:xfrm>
          <a:off x="7684769" y="4275039"/>
          <a:ext cx="4332602" cy="426084"/>
        </p:xfrm>
        <a:graphic>
          <a:graphicData uri="http://schemas.openxmlformats.org/drawingml/2006/table">
            <a:tbl>
              <a:tblPr firstRow="1" bandRow="1">
                <a:tableStyleId>{2D5ABB26-0587-4C30-8999-92F81FD0307C}</a:tableStyleId>
              </a:tblPr>
              <a:tblGrid>
                <a:gridCol w="363855">
                  <a:extLst>
                    <a:ext uri="{9D8B030D-6E8A-4147-A177-3AD203B41FA5}">
                      <a16:colId xmlns:a16="http://schemas.microsoft.com/office/drawing/2014/main" val="20000"/>
                    </a:ext>
                  </a:extLst>
                </a:gridCol>
                <a:gridCol w="891539">
                  <a:extLst>
                    <a:ext uri="{9D8B030D-6E8A-4147-A177-3AD203B41FA5}">
                      <a16:colId xmlns:a16="http://schemas.microsoft.com/office/drawing/2014/main" val="20001"/>
                    </a:ext>
                  </a:extLst>
                </a:gridCol>
                <a:gridCol w="570865">
                  <a:extLst>
                    <a:ext uri="{9D8B030D-6E8A-4147-A177-3AD203B41FA5}">
                      <a16:colId xmlns:a16="http://schemas.microsoft.com/office/drawing/2014/main" val="20002"/>
                    </a:ext>
                  </a:extLst>
                </a:gridCol>
                <a:gridCol w="399414">
                  <a:extLst>
                    <a:ext uri="{9D8B030D-6E8A-4147-A177-3AD203B41FA5}">
                      <a16:colId xmlns:a16="http://schemas.microsoft.com/office/drawing/2014/main" val="20003"/>
                    </a:ext>
                  </a:extLst>
                </a:gridCol>
                <a:gridCol w="497839">
                  <a:extLst>
                    <a:ext uri="{9D8B030D-6E8A-4147-A177-3AD203B41FA5}">
                      <a16:colId xmlns:a16="http://schemas.microsoft.com/office/drawing/2014/main" val="20004"/>
                    </a:ext>
                  </a:extLst>
                </a:gridCol>
                <a:gridCol w="1252855">
                  <a:extLst>
                    <a:ext uri="{9D8B030D-6E8A-4147-A177-3AD203B41FA5}">
                      <a16:colId xmlns:a16="http://schemas.microsoft.com/office/drawing/2014/main" val="20005"/>
                    </a:ext>
                  </a:extLst>
                </a:gridCol>
                <a:gridCol w="356235">
                  <a:extLst>
                    <a:ext uri="{9D8B030D-6E8A-4147-A177-3AD203B41FA5}">
                      <a16:colId xmlns:a16="http://schemas.microsoft.com/office/drawing/2014/main" val="20006"/>
                    </a:ext>
                  </a:extLst>
                </a:gridCol>
              </a:tblGrid>
              <a:tr h="426084">
                <a:tc>
                  <a:txBody>
                    <a:bodyPr/>
                    <a:lstStyle/>
                    <a:p>
                      <a:pPr>
                        <a:lnSpc>
                          <a:spcPct val="100000"/>
                        </a:lnSpc>
                        <a:spcBef>
                          <a:spcPts val="55"/>
                        </a:spcBef>
                      </a:pPr>
                      <a:endParaRPr sz="900">
                        <a:latin typeface="Times New Roman"/>
                        <a:cs typeface="Times New Roman"/>
                      </a:endParaRPr>
                    </a:p>
                    <a:p>
                      <a:pPr marL="30480">
                        <a:lnSpc>
                          <a:spcPct val="100000"/>
                        </a:lnSpc>
                      </a:pPr>
                      <a:r>
                        <a:rPr sz="900" spc="-10" dirty="0">
                          <a:solidFill>
                            <a:srgbClr val="FFFFFF"/>
                          </a:solidFill>
                          <a:latin typeface="Trebuchet MS"/>
                          <a:cs typeface="Trebuchet MS"/>
                        </a:rPr>
                        <a:t>8.40%</a:t>
                      </a:r>
                      <a:endParaRPr sz="900">
                        <a:latin typeface="Trebuchet MS"/>
                        <a:cs typeface="Trebuchet MS"/>
                      </a:endParaRPr>
                    </a:p>
                  </a:txBody>
                  <a:tcPr marL="0" marR="0" marT="6985" marB="0">
                    <a:solidFill>
                      <a:srgbClr val="4091FF"/>
                    </a:solidFill>
                  </a:tcPr>
                </a:tc>
                <a:tc>
                  <a:txBody>
                    <a:bodyPr/>
                    <a:lstStyle/>
                    <a:p>
                      <a:pPr>
                        <a:lnSpc>
                          <a:spcPct val="100000"/>
                        </a:lnSpc>
                        <a:spcBef>
                          <a:spcPts val="55"/>
                        </a:spcBef>
                      </a:pPr>
                      <a:endParaRPr sz="900">
                        <a:latin typeface="Times New Roman"/>
                        <a:cs typeface="Times New Roman"/>
                      </a:endParaRPr>
                    </a:p>
                    <a:p>
                      <a:pPr marL="263525">
                        <a:lnSpc>
                          <a:spcPct val="100000"/>
                        </a:lnSpc>
                      </a:pPr>
                      <a:r>
                        <a:rPr sz="900" spc="-10" dirty="0">
                          <a:solidFill>
                            <a:srgbClr val="FFFFFF"/>
                          </a:solidFill>
                          <a:latin typeface="Trebuchet MS"/>
                          <a:cs typeface="Trebuchet MS"/>
                        </a:rPr>
                        <a:t>20.57%</a:t>
                      </a:r>
                      <a:endParaRPr sz="900">
                        <a:latin typeface="Trebuchet MS"/>
                        <a:cs typeface="Trebuchet MS"/>
                      </a:endParaRPr>
                    </a:p>
                  </a:txBody>
                  <a:tcPr marL="0" marR="0" marT="6985" marB="0">
                    <a:solidFill>
                      <a:srgbClr val="EC008B"/>
                    </a:solidFill>
                  </a:tcPr>
                </a:tc>
                <a:tc>
                  <a:txBody>
                    <a:bodyPr/>
                    <a:lstStyle/>
                    <a:p>
                      <a:pPr>
                        <a:lnSpc>
                          <a:spcPct val="100000"/>
                        </a:lnSpc>
                        <a:spcBef>
                          <a:spcPts val="55"/>
                        </a:spcBef>
                      </a:pPr>
                      <a:endParaRPr sz="900">
                        <a:latin typeface="Times New Roman"/>
                        <a:cs typeface="Times New Roman"/>
                      </a:endParaRPr>
                    </a:p>
                    <a:p>
                      <a:pPr marL="102870">
                        <a:lnSpc>
                          <a:spcPct val="100000"/>
                        </a:lnSpc>
                      </a:pPr>
                      <a:r>
                        <a:rPr sz="900" spc="-10" dirty="0">
                          <a:solidFill>
                            <a:srgbClr val="FFFFFF"/>
                          </a:solidFill>
                          <a:latin typeface="Trebuchet MS"/>
                          <a:cs typeface="Trebuchet MS"/>
                        </a:rPr>
                        <a:t>13.17%</a:t>
                      </a:r>
                      <a:endParaRPr sz="900">
                        <a:latin typeface="Trebuchet MS"/>
                        <a:cs typeface="Trebuchet MS"/>
                      </a:endParaRPr>
                    </a:p>
                  </a:txBody>
                  <a:tcPr marL="0" marR="0" marT="6985" marB="0">
                    <a:solidFill>
                      <a:srgbClr val="B9131A"/>
                    </a:solidFill>
                  </a:tcPr>
                </a:tc>
                <a:tc>
                  <a:txBody>
                    <a:bodyPr/>
                    <a:lstStyle/>
                    <a:p>
                      <a:pPr>
                        <a:lnSpc>
                          <a:spcPct val="100000"/>
                        </a:lnSpc>
                        <a:spcBef>
                          <a:spcPts val="55"/>
                        </a:spcBef>
                      </a:pPr>
                      <a:endParaRPr sz="900">
                        <a:latin typeface="Times New Roman"/>
                        <a:cs typeface="Times New Roman"/>
                      </a:endParaRPr>
                    </a:p>
                    <a:p>
                      <a:pPr marL="48260">
                        <a:lnSpc>
                          <a:spcPct val="100000"/>
                        </a:lnSpc>
                      </a:pPr>
                      <a:r>
                        <a:rPr sz="900" spc="-10" dirty="0">
                          <a:solidFill>
                            <a:srgbClr val="FFFFFF"/>
                          </a:solidFill>
                          <a:latin typeface="Trebuchet MS"/>
                          <a:cs typeface="Trebuchet MS"/>
                        </a:rPr>
                        <a:t>9.22%</a:t>
                      </a:r>
                      <a:endParaRPr sz="900">
                        <a:latin typeface="Trebuchet MS"/>
                        <a:cs typeface="Trebuchet MS"/>
                      </a:endParaRPr>
                    </a:p>
                  </a:txBody>
                  <a:tcPr marL="0" marR="0" marT="6985" marB="0">
                    <a:solidFill>
                      <a:srgbClr val="AAF10E"/>
                    </a:solidFill>
                  </a:tcPr>
                </a:tc>
                <a:tc>
                  <a:txBody>
                    <a:bodyPr/>
                    <a:lstStyle/>
                    <a:p>
                      <a:pPr>
                        <a:lnSpc>
                          <a:spcPct val="100000"/>
                        </a:lnSpc>
                        <a:spcBef>
                          <a:spcPts val="55"/>
                        </a:spcBef>
                      </a:pPr>
                      <a:endParaRPr sz="900">
                        <a:latin typeface="Times New Roman"/>
                        <a:cs typeface="Times New Roman"/>
                      </a:endParaRPr>
                    </a:p>
                    <a:p>
                      <a:pPr marL="66675">
                        <a:lnSpc>
                          <a:spcPct val="100000"/>
                        </a:lnSpc>
                      </a:pPr>
                      <a:r>
                        <a:rPr sz="900" spc="-10" dirty="0">
                          <a:solidFill>
                            <a:srgbClr val="FFFFFF"/>
                          </a:solidFill>
                          <a:latin typeface="Trebuchet MS"/>
                          <a:cs typeface="Trebuchet MS"/>
                        </a:rPr>
                        <a:t>11.49%</a:t>
                      </a:r>
                      <a:endParaRPr sz="900">
                        <a:latin typeface="Trebuchet MS"/>
                        <a:cs typeface="Trebuchet MS"/>
                      </a:endParaRPr>
                    </a:p>
                  </a:txBody>
                  <a:tcPr marL="0" marR="0" marT="6985" marB="0">
                    <a:solidFill>
                      <a:srgbClr val="A66779"/>
                    </a:solidFill>
                  </a:tcPr>
                </a:tc>
                <a:tc>
                  <a:txBody>
                    <a:bodyPr/>
                    <a:lstStyle/>
                    <a:p>
                      <a:pPr>
                        <a:lnSpc>
                          <a:spcPct val="100000"/>
                        </a:lnSpc>
                        <a:spcBef>
                          <a:spcPts val="55"/>
                        </a:spcBef>
                      </a:pPr>
                      <a:endParaRPr sz="900">
                        <a:latin typeface="Times New Roman"/>
                        <a:cs typeface="Times New Roman"/>
                      </a:endParaRPr>
                    </a:p>
                    <a:p>
                      <a:pPr algn="ctr">
                        <a:lnSpc>
                          <a:spcPct val="100000"/>
                        </a:lnSpc>
                      </a:pPr>
                      <a:r>
                        <a:rPr sz="900" spc="-10" dirty="0">
                          <a:solidFill>
                            <a:srgbClr val="FFFFFF"/>
                          </a:solidFill>
                          <a:latin typeface="Trebuchet MS"/>
                          <a:cs typeface="Trebuchet MS"/>
                        </a:rPr>
                        <a:t>28.91%</a:t>
                      </a:r>
                      <a:endParaRPr sz="900">
                        <a:latin typeface="Trebuchet MS"/>
                        <a:cs typeface="Trebuchet MS"/>
                      </a:endParaRPr>
                    </a:p>
                  </a:txBody>
                  <a:tcPr marL="0" marR="0" marT="6985" marB="0">
                    <a:solidFill>
                      <a:srgbClr val="28418A"/>
                    </a:solidFill>
                  </a:tcPr>
                </a:tc>
                <a:tc>
                  <a:txBody>
                    <a:bodyPr/>
                    <a:lstStyle/>
                    <a:p>
                      <a:pPr>
                        <a:lnSpc>
                          <a:spcPct val="100000"/>
                        </a:lnSpc>
                        <a:spcBef>
                          <a:spcPts val="55"/>
                        </a:spcBef>
                      </a:pPr>
                      <a:endParaRPr sz="900">
                        <a:latin typeface="Times New Roman"/>
                        <a:cs typeface="Times New Roman"/>
                      </a:endParaRPr>
                    </a:p>
                    <a:p>
                      <a:pPr marL="26670">
                        <a:lnSpc>
                          <a:spcPct val="100000"/>
                        </a:lnSpc>
                      </a:pPr>
                      <a:r>
                        <a:rPr sz="900" spc="-10" dirty="0">
                          <a:solidFill>
                            <a:srgbClr val="FFFFFF"/>
                          </a:solidFill>
                          <a:latin typeface="Trebuchet MS"/>
                          <a:cs typeface="Trebuchet MS"/>
                        </a:rPr>
                        <a:t>8.23%</a:t>
                      </a:r>
                      <a:endParaRPr sz="900">
                        <a:latin typeface="Trebuchet MS"/>
                        <a:cs typeface="Trebuchet MS"/>
                      </a:endParaRPr>
                    </a:p>
                  </a:txBody>
                  <a:tcPr marL="0" marR="0" marT="6985" marB="0">
                    <a:solidFill>
                      <a:srgbClr val="A69A8F"/>
                    </a:solidFill>
                  </a:tcPr>
                </a:tc>
                <a:extLst>
                  <a:ext uri="{0D108BD9-81ED-4DB2-BD59-A6C34878D82A}">
                    <a16:rowId xmlns:a16="http://schemas.microsoft.com/office/drawing/2014/main" val="10000"/>
                  </a:ext>
                </a:extLst>
              </a:tr>
            </a:tbl>
          </a:graphicData>
        </a:graphic>
      </p:graphicFrame>
      <p:sp>
        <p:nvSpPr>
          <p:cNvPr id="75" name="object 75"/>
          <p:cNvSpPr/>
          <p:nvPr/>
        </p:nvSpPr>
        <p:spPr>
          <a:xfrm>
            <a:off x="6438900" y="809625"/>
            <a:ext cx="5791200" cy="704850"/>
          </a:xfrm>
          <a:custGeom>
            <a:avLst/>
            <a:gdLst/>
            <a:ahLst/>
            <a:cxnLst/>
            <a:rect l="l" t="t" r="r" b="b"/>
            <a:pathLst>
              <a:path w="5791200" h="704850">
                <a:moveTo>
                  <a:pt x="5791200" y="704850"/>
                </a:moveTo>
                <a:lnTo>
                  <a:pt x="0" y="704850"/>
                </a:lnTo>
                <a:lnTo>
                  <a:pt x="0" y="0"/>
                </a:lnTo>
                <a:lnTo>
                  <a:pt x="5791200" y="0"/>
                </a:lnTo>
                <a:lnTo>
                  <a:pt x="5791200" y="704850"/>
                </a:lnTo>
                <a:close/>
              </a:path>
            </a:pathLst>
          </a:custGeom>
          <a:solidFill>
            <a:srgbClr val="FFFFFF"/>
          </a:solidFill>
        </p:spPr>
        <p:txBody>
          <a:bodyPr wrap="square" lIns="0" tIns="0" rIns="0" bIns="0" rtlCol="0"/>
          <a:lstStyle/>
          <a:p>
            <a:endParaRPr/>
          </a:p>
        </p:txBody>
      </p:sp>
      <p:sp>
        <p:nvSpPr>
          <p:cNvPr id="76" name="object 76"/>
          <p:cNvSpPr txBox="1"/>
          <p:nvPr/>
        </p:nvSpPr>
        <p:spPr>
          <a:xfrm>
            <a:off x="6473825" y="834377"/>
            <a:ext cx="5646420" cy="596900"/>
          </a:xfrm>
          <a:prstGeom prst="rect">
            <a:avLst/>
          </a:prstGeom>
        </p:spPr>
        <p:txBody>
          <a:bodyPr vert="horz" wrap="square" lIns="0" tIns="35560" rIns="0" bIns="0" rtlCol="0">
            <a:spAutoFit/>
          </a:bodyPr>
          <a:lstStyle/>
          <a:p>
            <a:pPr marL="12700">
              <a:lnSpc>
                <a:spcPct val="100000"/>
              </a:lnSpc>
              <a:spcBef>
                <a:spcPts val="280"/>
              </a:spcBef>
            </a:pPr>
            <a:r>
              <a:rPr sz="1100" dirty="0">
                <a:solidFill>
                  <a:srgbClr val="252423"/>
                </a:solidFill>
                <a:latin typeface="Trebuchet MS"/>
                <a:cs typeface="Trebuchet MS"/>
              </a:rPr>
              <a:t>Can</a:t>
            </a:r>
            <a:r>
              <a:rPr sz="1100" spc="-45" dirty="0">
                <a:solidFill>
                  <a:srgbClr val="252423"/>
                </a:solidFill>
                <a:latin typeface="Trebuchet MS"/>
                <a:cs typeface="Trebuchet MS"/>
              </a:rPr>
              <a:t> </a:t>
            </a:r>
            <a:r>
              <a:rPr sz="1100" spc="-10" dirty="0">
                <a:solidFill>
                  <a:srgbClr val="252423"/>
                </a:solidFill>
                <a:latin typeface="Trebuchet MS"/>
                <a:cs typeface="Trebuchet MS"/>
              </a:rPr>
              <a:t>we</a:t>
            </a:r>
            <a:r>
              <a:rPr sz="1100" spc="-40" dirty="0">
                <a:solidFill>
                  <a:srgbClr val="252423"/>
                </a:solidFill>
                <a:latin typeface="Trebuchet MS"/>
                <a:cs typeface="Trebuchet MS"/>
              </a:rPr>
              <a:t> </a:t>
            </a:r>
            <a:r>
              <a:rPr sz="1100" spc="-25" dirty="0">
                <a:solidFill>
                  <a:srgbClr val="252423"/>
                </a:solidFill>
                <a:latin typeface="Trebuchet MS"/>
                <a:cs typeface="Trebuchet MS"/>
              </a:rPr>
              <a:t>visualize</a:t>
            </a:r>
            <a:r>
              <a:rPr sz="1100" spc="-40" dirty="0">
                <a:solidFill>
                  <a:srgbClr val="252423"/>
                </a:solidFill>
                <a:latin typeface="Trebuchet MS"/>
                <a:cs typeface="Trebuchet MS"/>
              </a:rPr>
              <a:t> </a:t>
            </a:r>
            <a:r>
              <a:rPr sz="1100" spc="-20" dirty="0">
                <a:solidFill>
                  <a:srgbClr val="252423"/>
                </a:solidFill>
                <a:latin typeface="Trebuchet MS"/>
                <a:cs typeface="Trebuchet MS"/>
              </a:rPr>
              <a:t>the</a:t>
            </a:r>
            <a:r>
              <a:rPr sz="1100" spc="-40" dirty="0">
                <a:solidFill>
                  <a:srgbClr val="252423"/>
                </a:solidFill>
                <a:latin typeface="Trebuchet MS"/>
                <a:cs typeface="Trebuchet MS"/>
              </a:rPr>
              <a:t> </a:t>
            </a:r>
            <a:r>
              <a:rPr sz="1100" dirty="0">
                <a:solidFill>
                  <a:srgbClr val="252423"/>
                </a:solidFill>
                <a:latin typeface="Trebuchet MS"/>
                <a:cs typeface="Trebuchet MS"/>
              </a:rPr>
              <a:t>pricing</a:t>
            </a:r>
            <a:r>
              <a:rPr sz="1100" spc="-40" dirty="0">
                <a:solidFill>
                  <a:srgbClr val="252423"/>
                </a:solidFill>
                <a:latin typeface="Trebuchet MS"/>
                <a:cs typeface="Trebuchet MS"/>
              </a:rPr>
              <a:t> </a:t>
            </a:r>
            <a:r>
              <a:rPr sz="1100" spc="-10" dirty="0">
                <a:solidFill>
                  <a:srgbClr val="252423"/>
                </a:solidFill>
                <a:latin typeface="Trebuchet MS"/>
                <a:cs typeface="Trebuchet MS"/>
              </a:rPr>
              <a:t>distribution</a:t>
            </a:r>
            <a:r>
              <a:rPr sz="1100" spc="-40" dirty="0">
                <a:solidFill>
                  <a:srgbClr val="252423"/>
                </a:solidFill>
                <a:latin typeface="Trebuchet MS"/>
                <a:cs typeface="Trebuchet MS"/>
              </a:rPr>
              <a:t> </a:t>
            </a:r>
            <a:r>
              <a:rPr sz="1100" dirty="0">
                <a:solidFill>
                  <a:srgbClr val="252423"/>
                </a:solidFill>
                <a:latin typeface="Trebuchet MS"/>
                <a:cs typeface="Trebuchet MS"/>
              </a:rPr>
              <a:t>of</a:t>
            </a:r>
            <a:r>
              <a:rPr sz="1100" spc="-40" dirty="0">
                <a:solidFill>
                  <a:srgbClr val="252423"/>
                </a:solidFill>
                <a:latin typeface="Trebuchet MS"/>
                <a:cs typeface="Trebuchet MS"/>
              </a:rPr>
              <a:t> </a:t>
            </a:r>
            <a:r>
              <a:rPr sz="1100" dirty="0">
                <a:solidFill>
                  <a:srgbClr val="252423"/>
                </a:solidFill>
                <a:latin typeface="Trebuchet MS"/>
                <a:cs typeface="Trebuchet MS"/>
              </a:rPr>
              <a:t>products</a:t>
            </a:r>
            <a:r>
              <a:rPr sz="1100" spc="-45" dirty="0">
                <a:solidFill>
                  <a:srgbClr val="252423"/>
                </a:solidFill>
                <a:latin typeface="Trebuchet MS"/>
                <a:cs typeface="Trebuchet MS"/>
              </a:rPr>
              <a:t> </a:t>
            </a:r>
            <a:r>
              <a:rPr sz="1100" dirty="0">
                <a:solidFill>
                  <a:srgbClr val="252423"/>
                </a:solidFill>
                <a:latin typeface="Trebuchet MS"/>
                <a:cs typeface="Trebuchet MS"/>
              </a:rPr>
              <a:t>using</a:t>
            </a:r>
            <a:r>
              <a:rPr sz="1100" spc="-40" dirty="0">
                <a:solidFill>
                  <a:srgbClr val="252423"/>
                </a:solidFill>
                <a:latin typeface="Trebuchet MS"/>
                <a:cs typeface="Trebuchet MS"/>
              </a:rPr>
              <a:t> </a:t>
            </a:r>
            <a:r>
              <a:rPr sz="1100" dirty="0">
                <a:solidFill>
                  <a:srgbClr val="252423"/>
                </a:solidFill>
                <a:latin typeface="Trebuchet MS"/>
                <a:cs typeface="Trebuchet MS"/>
              </a:rPr>
              <a:t>a</a:t>
            </a:r>
            <a:r>
              <a:rPr sz="1100" spc="-40" dirty="0">
                <a:solidFill>
                  <a:srgbClr val="252423"/>
                </a:solidFill>
                <a:latin typeface="Trebuchet MS"/>
                <a:cs typeface="Trebuchet MS"/>
              </a:rPr>
              <a:t> </a:t>
            </a:r>
            <a:r>
              <a:rPr sz="1100" dirty="0">
                <a:solidFill>
                  <a:srgbClr val="252423"/>
                </a:solidFill>
                <a:latin typeface="Trebuchet MS"/>
                <a:cs typeface="Trebuchet MS"/>
              </a:rPr>
              <a:t>box</a:t>
            </a:r>
            <a:r>
              <a:rPr sz="1100" spc="-40" dirty="0">
                <a:solidFill>
                  <a:srgbClr val="252423"/>
                </a:solidFill>
                <a:latin typeface="Trebuchet MS"/>
                <a:cs typeface="Trebuchet MS"/>
              </a:rPr>
              <a:t> </a:t>
            </a:r>
            <a:r>
              <a:rPr sz="1100" dirty="0">
                <a:solidFill>
                  <a:srgbClr val="252423"/>
                </a:solidFill>
                <a:latin typeface="Trebuchet MS"/>
                <a:cs typeface="Trebuchet MS"/>
              </a:rPr>
              <a:t>plot</a:t>
            </a:r>
            <a:r>
              <a:rPr sz="1100" spc="-40" dirty="0">
                <a:solidFill>
                  <a:srgbClr val="252423"/>
                </a:solidFill>
                <a:latin typeface="Trebuchet MS"/>
                <a:cs typeface="Trebuchet MS"/>
              </a:rPr>
              <a:t> </a:t>
            </a:r>
            <a:r>
              <a:rPr sz="1100" dirty="0">
                <a:solidFill>
                  <a:srgbClr val="252423"/>
                </a:solidFill>
                <a:latin typeface="Trebuchet MS"/>
                <a:cs typeface="Trebuchet MS"/>
              </a:rPr>
              <a:t>or</a:t>
            </a:r>
            <a:r>
              <a:rPr sz="1100" spc="-40" dirty="0">
                <a:solidFill>
                  <a:srgbClr val="252423"/>
                </a:solidFill>
                <a:latin typeface="Trebuchet MS"/>
                <a:cs typeface="Trebuchet MS"/>
              </a:rPr>
              <a:t> </a:t>
            </a:r>
            <a:r>
              <a:rPr sz="1100" spc="-10" dirty="0">
                <a:solidFill>
                  <a:srgbClr val="252423"/>
                </a:solidFill>
                <a:latin typeface="Trebuchet MS"/>
                <a:cs typeface="Trebuchet MS"/>
              </a:rPr>
              <a:t>violin</a:t>
            </a:r>
            <a:r>
              <a:rPr sz="1100" spc="-40" dirty="0">
                <a:solidFill>
                  <a:srgbClr val="252423"/>
                </a:solidFill>
                <a:latin typeface="Trebuchet MS"/>
                <a:cs typeface="Trebuchet MS"/>
              </a:rPr>
              <a:t> </a:t>
            </a:r>
            <a:r>
              <a:rPr sz="1100" spc="-10" dirty="0">
                <a:solidFill>
                  <a:srgbClr val="252423"/>
                </a:solidFill>
                <a:latin typeface="Trebuchet MS"/>
                <a:cs typeface="Trebuchet MS"/>
              </a:rPr>
              <a:t>plot?</a:t>
            </a:r>
            <a:endParaRPr sz="1100">
              <a:latin typeface="Trebuchet MS"/>
              <a:cs typeface="Trebuchet MS"/>
            </a:endParaRPr>
          </a:p>
          <a:p>
            <a:pPr marL="12700" marR="5080">
              <a:lnSpc>
                <a:spcPct val="113599"/>
              </a:lnSpc>
            </a:pPr>
            <a:r>
              <a:rPr sz="1100" dirty="0">
                <a:solidFill>
                  <a:srgbClr val="252423"/>
                </a:solidFill>
                <a:latin typeface="Trebuchet MS"/>
                <a:cs typeface="Trebuchet MS"/>
              </a:rPr>
              <a:t>-&gt;Pricing</a:t>
            </a:r>
            <a:r>
              <a:rPr sz="1100" spc="-25" dirty="0">
                <a:solidFill>
                  <a:srgbClr val="252423"/>
                </a:solidFill>
                <a:latin typeface="Trebuchet MS"/>
                <a:cs typeface="Trebuchet MS"/>
              </a:rPr>
              <a:t> </a:t>
            </a:r>
            <a:r>
              <a:rPr sz="1100" spc="-10" dirty="0">
                <a:solidFill>
                  <a:srgbClr val="252423"/>
                </a:solidFill>
                <a:latin typeface="Trebuchet MS"/>
                <a:cs typeface="Trebuchet MS"/>
              </a:rPr>
              <a:t>distribution</a:t>
            </a:r>
            <a:r>
              <a:rPr sz="1100" spc="-20" dirty="0">
                <a:solidFill>
                  <a:srgbClr val="252423"/>
                </a:solidFill>
                <a:latin typeface="Trebuchet MS"/>
                <a:cs typeface="Trebuchet MS"/>
              </a:rPr>
              <a:t> </a:t>
            </a:r>
            <a:r>
              <a:rPr sz="1100" dirty="0">
                <a:solidFill>
                  <a:srgbClr val="252423"/>
                </a:solidFill>
                <a:latin typeface="Trebuchet MS"/>
                <a:cs typeface="Trebuchet MS"/>
              </a:rPr>
              <a:t>of</a:t>
            </a:r>
            <a:r>
              <a:rPr sz="1100" spc="-25" dirty="0">
                <a:solidFill>
                  <a:srgbClr val="252423"/>
                </a:solidFill>
                <a:latin typeface="Trebuchet MS"/>
                <a:cs typeface="Trebuchet MS"/>
              </a:rPr>
              <a:t> </a:t>
            </a:r>
            <a:r>
              <a:rPr sz="1100" dirty="0">
                <a:solidFill>
                  <a:srgbClr val="252423"/>
                </a:solidFill>
                <a:latin typeface="Trebuchet MS"/>
                <a:cs typeface="Trebuchet MS"/>
              </a:rPr>
              <a:t>products</a:t>
            </a:r>
            <a:r>
              <a:rPr sz="1100" spc="-20" dirty="0">
                <a:solidFill>
                  <a:srgbClr val="252423"/>
                </a:solidFill>
                <a:latin typeface="Trebuchet MS"/>
                <a:cs typeface="Trebuchet MS"/>
              </a:rPr>
              <a:t> </a:t>
            </a:r>
            <a:r>
              <a:rPr sz="1100" dirty="0">
                <a:solidFill>
                  <a:srgbClr val="252423"/>
                </a:solidFill>
                <a:latin typeface="Trebuchet MS"/>
                <a:cs typeface="Trebuchet MS"/>
              </a:rPr>
              <a:t>of</a:t>
            </a:r>
            <a:r>
              <a:rPr sz="1100" spc="-20" dirty="0">
                <a:solidFill>
                  <a:srgbClr val="252423"/>
                </a:solidFill>
                <a:latin typeface="Trebuchet MS"/>
                <a:cs typeface="Trebuchet MS"/>
              </a:rPr>
              <a:t> </a:t>
            </a:r>
            <a:r>
              <a:rPr sz="1100" spc="-35" dirty="0">
                <a:solidFill>
                  <a:srgbClr val="252423"/>
                </a:solidFill>
                <a:latin typeface="Trebuchet MS"/>
                <a:cs typeface="Trebuchet MS"/>
              </a:rPr>
              <a:t>different</a:t>
            </a:r>
            <a:r>
              <a:rPr sz="1100" spc="-25" dirty="0">
                <a:solidFill>
                  <a:srgbClr val="252423"/>
                </a:solidFill>
                <a:latin typeface="Trebuchet MS"/>
                <a:cs typeface="Trebuchet MS"/>
              </a:rPr>
              <a:t> </a:t>
            </a:r>
            <a:r>
              <a:rPr sz="1100" spc="-10" dirty="0">
                <a:solidFill>
                  <a:srgbClr val="252423"/>
                </a:solidFill>
                <a:latin typeface="Trebuchet MS"/>
                <a:cs typeface="Trebuchet MS"/>
              </a:rPr>
              <a:t>categories</a:t>
            </a:r>
            <a:r>
              <a:rPr sz="1100" spc="-20" dirty="0">
                <a:solidFill>
                  <a:srgbClr val="252423"/>
                </a:solidFill>
                <a:latin typeface="Trebuchet MS"/>
                <a:cs typeface="Trebuchet MS"/>
              </a:rPr>
              <a:t> </a:t>
            </a:r>
            <a:r>
              <a:rPr sz="1100" dirty="0">
                <a:solidFill>
                  <a:srgbClr val="252423"/>
                </a:solidFill>
                <a:latin typeface="Trebuchet MS"/>
                <a:cs typeface="Trebuchet MS"/>
              </a:rPr>
              <a:t>using</a:t>
            </a:r>
            <a:r>
              <a:rPr sz="1100" spc="-25" dirty="0">
                <a:solidFill>
                  <a:srgbClr val="252423"/>
                </a:solidFill>
                <a:latin typeface="Trebuchet MS"/>
                <a:cs typeface="Trebuchet MS"/>
              </a:rPr>
              <a:t> </a:t>
            </a:r>
            <a:r>
              <a:rPr sz="1100" spc="-20" dirty="0">
                <a:solidFill>
                  <a:srgbClr val="252423"/>
                </a:solidFill>
                <a:latin typeface="Trebuchet MS"/>
                <a:cs typeface="Trebuchet MS"/>
              </a:rPr>
              <a:t>stacked </a:t>
            </a:r>
            <a:r>
              <a:rPr sz="1100" dirty="0">
                <a:solidFill>
                  <a:srgbClr val="252423"/>
                </a:solidFill>
                <a:latin typeface="Trebuchet MS"/>
                <a:cs typeface="Trebuchet MS"/>
              </a:rPr>
              <a:t>column</a:t>
            </a:r>
            <a:r>
              <a:rPr sz="1100" spc="-20" dirty="0">
                <a:solidFill>
                  <a:srgbClr val="252423"/>
                </a:solidFill>
                <a:latin typeface="Trebuchet MS"/>
                <a:cs typeface="Trebuchet MS"/>
              </a:rPr>
              <a:t> </a:t>
            </a:r>
            <a:r>
              <a:rPr sz="1100" spc="-30" dirty="0">
                <a:solidFill>
                  <a:srgbClr val="252423"/>
                </a:solidFill>
                <a:latin typeface="Trebuchet MS"/>
                <a:cs typeface="Trebuchet MS"/>
              </a:rPr>
              <a:t>chart</a:t>
            </a:r>
            <a:r>
              <a:rPr sz="1100" spc="-25" dirty="0">
                <a:solidFill>
                  <a:srgbClr val="252423"/>
                </a:solidFill>
                <a:latin typeface="Trebuchet MS"/>
                <a:cs typeface="Trebuchet MS"/>
              </a:rPr>
              <a:t> </a:t>
            </a:r>
            <a:r>
              <a:rPr sz="1100" dirty="0">
                <a:solidFill>
                  <a:srgbClr val="252423"/>
                </a:solidFill>
                <a:latin typeface="Trebuchet MS"/>
                <a:cs typeface="Trebuchet MS"/>
              </a:rPr>
              <a:t>as</a:t>
            </a:r>
            <a:r>
              <a:rPr sz="1100" spc="-20" dirty="0">
                <a:solidFill>
                  <a:srgbClr val="252423"/>
                </a:solidFill>
                <a:latin typeface="Trebuchet MS"/>
                <a:cs typeface="Trebuchet MS"/>
              </a:rPr>
              <a:t> </a:t>
            </a:r>
            <a:r>
              <a:rPr sz="1100" spc="-25" dirty="0">
                <a:solidFill>
                  <a:srgbClr val="252423"/>
                </a:solidFill>
                <a:latin typeface="Trebuchet MS"/>
                <a:cs typeface="Trebuchet MS"/>
              </a:rPr>
              <a:t>box </a:t>
            </a:r>
            <a:r>
              <a:rPr sz="1100" dirty="0">
                <a:solidFill>
                  <a:srgbClr val="252423"/>
                </a:solidFill>
                <a:latin typeface="Trebuchet MS"/>
                <a:cs typeface="Trebuchet MS"/>
              </a:rPr>
              <a:t>plot</a:t>
            </a:r>
            <a:r>
              <a:rPr sz="1100" spc="-55" dirty="0">
                <a:solidFill>
                  <a:srgbClr val="252423"/>
                </a:solidFill>
                <a:latin typeface="Trebuchet MS"/>
                <a:cs typeface="Trebuchet MS"/>
              </a:rPr>
              <a:t> </a:t>
            </a:r>
            <a:r>
              <a:rPr sz="1100" dirty="0">
                <a:solidFill>
                  <a:srgbClr val="252423"/>
                </a:solidFill>
                <a:latin typeface="Trebuchet MS"/>
                <a:cs typeface="Trebuchet MS"/>
              </a:rPr>
              <a:t>or</a:t>
            </a:r>
            <a:r>
              <a:rPr sz="1100" spc="-50" dirty="0">
                <a:solidFill>
                  <a:srgbClr val="252423"/>
                </a:solidFill>
                <a:latin typeface="Trebuchet MS"/>
                <a:cs typeface="Trebuchet MS"/>
              </a:rPr>
              <a:t> </a:t>
            </a:r>
            <a:r>
              <a:rPr sz="1100" spc="-10" dirty="0">
                <a:solidFill>
                  <a:srgbClr val="252423"/>
                </a:solidFill>
                <a:latin typeface="Trebuchet MS"/>
                <a:cs typeface="Trebuchet MS"/>
              </a:rPr>
              <a:t>violin</a:t>
            </a:r>
            <a:r>
              <a:rPr sz="1100" spc="-50" dirty="0">
                <a:solidFill>
                  <a:srgbClr val="252423"/>
                </a:solidFill>
                <a:latin typeface="Trebuchet MS"/>
                <a:cs typeface="Trebuchet MS"/>
              </a:rPr>
              <a:t> </a:t>
            </a:r>
            <a:r>
              <a:rPr sz="1100" dirty="0">
                <a:solidFill>
                  <a:srgbClr val="252423"/>
                </a:solidFill>
                <a:latin typeface="Trebuchet MS"/>
                <a:cs typeface="Trebuchet MS"/>
              </a:rPr>
              <a:t>plot</a:t>
            </a:r>
            <a:r>
              <a:rPr sz="1100" spc="-50" dirty="0">
                <a:solidFill>
                  <a:srgbClr val="252423"/>
                </a:solidFill>
                <a:latin typeface="Trebuchet MS"/>
                <a:cs typeface="Trebuchet MS"/>
              </a:rPr>
              <a:t> </a:t>
            </a:r>
            <a:r>
              <a:rPr sz="1100" dirty="0">
                <a:solidFill>
                  <a:srgbClr val="252423"/>
                </a:solidFill>
                <a:latin typeface="Trebuchet MS"/>
                <a:cs typeface="Trebuchet MS"/>
              </a:rPr>
              <a:t>is</a:t>
            </a:r>
            <a:r>
              <a:rPr sz="1100" spc="-55" dirty="0">
                <a:solidFill>
                  <a:srgbClr val="252423"/>
                </a:solidFill>
                <a:latin typeface="Trebuchet MS"/>
                <a:cs typeface="Trebuchet MS"/>
              </a:rPr>
              <a:t> </a:t>
            </a:r>
            <a:r>
              <a:rPr sz="1100" spc="-20" dirty="0">
                <a:solidFill>
                  <a:srgbClr val="252423"/>
                </a:solidFill>
                <a:latin typeface="Trebuchet MS"/>
                <a:cs typeface="Trebuchet MS"/>
              </a:rPr>
              <a:t>unavailable</a:t>
            </a:r>
            <a:r>
              <a:rPr sz="1100" spc="-50" dirty="0">
                <a:solidFill>
                  <a:srgbClr val="252423"/>
                </a:solidFill>
                <a:latin typeface="Trebuchet MS"/>
                <a:cs typeface="Trebuchet MS"/>
              </a:rPr>
              <a:t> </a:t>
            </a:r>
            <a:r>
              <a:rPr sz="1100" dirty="0">
                <a:solidFill>
                  <a:srgbClr val="252423"/>
                </a:solidFill>
                <a:latin typeface="Trebuchet MS"/>
                <a:cs typeface="Trebuchet MS"/>
              </a:rPr>
              <a:t>to</a:t>
            </a:r>
            <a:r>
              <a:rPr sz="1100" spc="-50" dirty="0">
                <a:solidFill>
                  <a:srgbClr val="252423"/>
                </a:solidFill>
                <a:latin typeface="Trebuchet MS"/>
                <a:cs typeface="Trebuchet MS"/>
              </a:rPr>
              <a:t> </a:t>
            </a:r>
            <a:r>
              <a:rPr sz="1100" dirty="0">
                <a:solidFill>
                  <a:srgbClr val="252423"/>
                </a:solidFill>
                <a:latin typeface="Trebuchet MS"/>
                <a:cs typeface="Trebuchet MS"/>
              </a:rPr>
              <a:t>use</a:t>
            </a:r>
            <a:r>
              <a:rPr sz="1100" spc="-50" dirty="0">
                <a:solidFill>
                  <a:srgbClr val="252423"/>
                </a:solidFill>
                <a:latin typeface="Trebuchet MS"/>
                <a:cs typeface="Trebuchet MS"/>
              </a:rPr>
              <a:t> </a:t>
            </a:r>
            <a:r>
              <a:rPr sz="1100" spc="-10" dirty="0">
                <a:solidFill>
                  <a:srgbClr val="252423"/>
                </a:solidFill>
                <a:latin typeface="Trebuchet MS"/>
                <a:cs typeface="Trebuchet MS"/>
              </a:rPr>
              <a:t>publicly.</a:t>
            </a:r>
            <a:endParaRPr sz="1100">
              <a:latin typeface="Trebuchet MS"/>
              <a:cs typeface="Trebuchet MS"/>
            </a:endParaRPr>
          </a:p>
        </p:txBody>
      </p:sp>
    </p:spTree>
    <p:extLst>
      <p:ext uri="{BB962C8B-B14F-4D97-AF65-F5344CB8AC3E}">
        <p14:creationId xmlns:p14="http://schemas.microsoft.com/office/powerpoint/2010/main" val="1551809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5AE844-9884-6770-D5C1-1F07F079DAE8}"/>
              </a:ext>
            </a:extLst>
          </p:cNvPr>
          <p:cNvSpPr txBox="1"/>
          <p:nvPr/>
        </p:nvSpPr>
        <p:spPr>
          <a:xfrm>
            <a:off x="6324600" y="2057400"/>
            <a:ext cx="6096000" cy="5078313"/>
          </a:xfrm>
          <a:prstGeom prst="rect">
            <a:avLst/>
          </a:prstGeom>
          <a:noFill/>
        </p:spPr>
        <p:txBody>
          <a:bodyPr wrap="square" rtlCol="0">
            <a:spAutoFit/>
          </a:bodyPr>
          <a:lstStyle/>
          <a:p>
            <a:pPr algn="l"/>
            <a:r>
              <a:rPr lang="en-US" sz="1800" b="0" i="0" dirty="0">
                <a:solidFill>
                  <a:srgbClr val="252423"/>
                </a:solidFill>
                <a:effectLst/>
                <a:highlight>
                  <a:srgbClr val="FFFFFF"/>
                </a:highlight>
                <a:latin typeface="Segoe UI" panose="020B0502040204020203" pitchFamily="34" charset="0"/>
              </a:rPr>
              <a:t>Q10. What is the distribution of product ratings or reviews? Can we create a histogram or stacked bar chart to visualize it?</a:t>
            </a:r>
          </a:p>
          <a:p>
            <a:pPr algn="l"/>
            <a:endParaRPr lang="en-US" b="0" i="0" dirty="0">
              <a:solidFill>
                <a:srgbClr val="252423"/>
              </a:solidFill>
              <a:effectLst/>
              <a:highlight>
                <a:srgbClr val="FFFFFF"/>
              </a:highlight>
              <a:latin typeface="Segoe UI" panose="020B0502040204020203" pitchFamily="34" charset="0"/>
            </a:endParaRPr>
          </a:p>
          <a:p>
            <a:pPr marL="285750" indent="-285750" algn="l">
              <a:buFont typeface="Wingdings" panose="05000000000000000000" pitchFamily="2" charset="2"/>
              <a:buChar char="è"/>
            </a:pPr>
            <a:r>
              <a:rPr lang="en-US" sz="1800" b="0" i="0" dirty="0">
                <a:solidFill>
                  <a:srgbClr val="252423"/>
                </a:solidFill>
                <a:effectLst/>
                <a:highlight>
                  <a:srgbClr val="FFFFFF"/>
                </a:highlight>
                <a:latin typeface="Segoe UI" panose="020B0502040204020203" pitchFamily="34" charset="0"/>
              </a:rPr>
              <a:t>In a way </a:t>
            </a:r>
            <a:r>
              <a:rPr lang="en-US" sz="1800" b="0" i="0" dirty="0" err="1">
                <a:solidFill>
                  <a:srgbClr val="252423"/>
                </a:solidFill>
                <a:effectLst/>
                <a:highlight>
                  <a:srgbClr val="FFFFFF"/>
                </a:highlight>
                <a:latin typeface="Segoe UI" panose="020B0502040204020203" pitchFamily="34" charset="0"/>
              </a:rPr>
              <a:t>ReorderLevel</a:t>
            </a:r>
            <a:r>
              <a:rPr lang="en-US" sz="1800" b="0" i="0" dirty="0">
                <a:solidFill>
                  <a:srgbClr val="252423"/>
                </a:solidFill>
                <a:effectLst/>
                <a:highlight>
                  <a:srgbClr val="FFFFFF"/>
                </a:highlight>
                <a:latin typeface="Segoe UI" panose="020B0502040204020203" pitchFamily="34" charset="0"/>
              </a:rPr>
              <a:t> depicts the product review or rating, if the product quality is good and it is selling out then reorder would be necessary and higher reorder would mean better product review. Therefore we have used it and distributed between different categories of products.</a:t>
            </a:r>
          </a:p>
          <a:p>
            <a:pPr marL="285750" indent="-285750" algn="l">
              <a:buFont typeface="Wingdings" panose="05000000000000000000" pitchFamily="2" charset="2"/>
              <a:buChar char="è"/>
            </a:pPr>
            <a:endParaRPr lang="en-US" dirty="0">
              <a:solidFill>
                <a:srgbClr val="252423"/>
              </a:solidFill>
              <a:highlight>
                <a:srgbClr val="FFFFFF"/>
              </a:highlight>
              <a:latin typeface="Segoe UI" panose="020B0502040204020203" pitchFamily="34" charset="0"/>
            </a:endParaRPr>
          </a:p>
          <a:p>
            <a:pPr marL="285750" indent="-285750" algn="l">
              <a:buFont typeface="Wingdings" panose="05000000000000000000" pitchFamily="2" charset="2"/>
              <a:buChar char="è"/>
            </a:pPr>
            <a:r>
              <a:rPr lang="en-US" dirty="0" err="1">
                <a:solidFill>
                  <a:srgbClr val="252423"/>
                </a:solidFill>
                <a:highlight>
                  <a:srgbClr val="FFFFFF"/>
                </a:highlight>
                <a:latin typeface="Segoe UI" panose="020B0502040204020203" pitchFamily="34" charset="0"/>
              </a:rPr>
              <a:t>Pactao</a:t>
            </a:r>
            <a:r>
              <a:rPr lang="en-US" dirty="0">
                <a:solidFill>
                  <a:srgbClr val="252423"/>
                </a:solidFill>
                <a:highlight>
                  <a:srgbClr val="FFFFFF"/>
                </a:highlight>
                <a:latin typeface="Segoe UI" panose="020B0502040204020203" pitchFamily="34" charset="0"/>
              </a:rPr>
              <a:t> chinois is the most reordered product, following </a:t>
            </a:r>
            <a:r>
              <a:rPr lang="en-US" dirty="0" err="1">
                <a:solidFill>
                  <a:srgbClr val="252423"/>
                </a:solidFill>
                <a:highlight>
                  <a:srgbClr val="FFFFFF"/>
                </a:highlight>
                <a:latin typeface="Segoe UI" panose="020B0502040204020203" pitchFamily="34" charset="0"/>
              </a:rPr>
              <a:t>Manjimup</a:t>
            </a:r>
            <a:r>
              <a:rPr lang="en-US" dirty="0">
                <a:solidFill>
                  <a:srgbClr val="252423"/>
                </a:solidFill>
                <a:highlight>
                  <a:srgbClr val="FFFFFF"/>
                </a:highlight>
                <a:latin typeface="Segoe UI" panose="020B0502040204020203" pitchFamily="34" charset="0"/>
              </a:rPr>
              <a:t> dried apples and </a:t>
            </a:r>
            <a:r>
              <a:rPr lang="en-US" dirty="0" err="1">
                <a:solidFill>
                  <a:srgbClr val="252423"/>
                </a:solidFill>
                <a:highlight>
                  <a:srgbClr val="FFFFFF"/>
                </a:highlight>
                <a:latin typeface="Segoe UI" panose="020B0502040204020203" pitchFamily="34" charset="0"/>
              </a:rPr>
              <a:t>Longlife</a:t>
            </a:r>
            <a:r>
              <a:rPr lang="en-US" dirty="0">
                <a:solidFill>
                  <a:srgbClr val="252423"/>
                </a:solidFill>
                <a:highlight>
                  <a:srgbClr val="FFFFFF"/>
                </a:highlight>
                <a:latin typeface="Segoe UI" panose="020B0502040204020203" pitchFamily="34" charset="0"/>
              </a:rPr>
              <a:t> Tofu. </a:t>
            </a:r>
            <a:r>
              <a:rPr lang="en-US" dirty="0" err="1">
                <a:solidFill>
                  <a:srgbClr val="252423"/>
                </a:solidFill>
                <a:highlight>
                  <a:srgbClr val="FFFFFF"/>
                </a:highlight>
                <a:latin typeface="Segoe UI" panose="020B0502040204020203" pitchFamily="34" charset="0"/>
              </a:rPr>
              <a:t>Genen</a:t>
            </a:r>
            <a:r>
              <a:rPr lang="en-US" dirty="0">
                <a:solidFill>
                  <a:srgbClr val="252423"/>
                </a:solidFill>
                <a:highlight>
                  <a:srgbClr val="FFFFFF"/>
                </a:highlight>
                <a:latin typeface="Segoe UI" panose="020B0502040204020203" pitchFamily="34" charset="0"/>
              </a:rPr>
              <a:t> </a:t>
            </a:r>
            <a:r>
              <a:rPr lang="en-US" dirty="0" err="1">
                <a:solidFill>
                  <a:srgbClr val="252423"/>
                </a:solidFill>
                <a:highlight>
                  <a:srgbClr val="FFFFFF"/>
                </a:highlight>
                <a:latin typeface="Segoe UI" panose="020B0502040204020203" pitchFamily="34" charset="0"/>
              </a:rPr>
              <a:t>Shouyu</a:t>
            </a:r>
            <a:r>
              <a:rPr lang="en-US" dirty="0">
                <a:solidFill>
                  <a:srgbClr val="252423"/>
                </a:solidFill>
                <a:highlight>
                  <a:srgbClr val="FFFFFF"/>
                </a:highlight>
                <a:latin typeface="Segoe UI" panose="020B0502040204020203" pitchFamily="34" charset="0"/>
              </a:rPr>
              <a:t>, Laughing Lumberjack Lager and Chai are the least reordered products.</a:t>
            </a:r>
          </a:p>
          <a:p>
            <a:pPr marL="285750" indent="-285750" algn="l">
              <a:buFont typeface="Wingdings" panose="05000000000000000000" pitchFamily="2" charset="2"/>
              <a:buChar char="è"/>
            </a:pPr>
            <a:endParaRPr lang="en-US" dirty="0">
              <a:solidFill>
                <a:srgbClr val="252423"/>
              </a:solidFill>
              <a:highlight>
                <a:srgbClr val="FFFFFF"/>
              </a:highlight>
              <a:latin typeface="Segoe UI" panose="020B0502040204020203" pitchFamily="34" charset="0"/>
            </a:endParaRPr>
          </a:p>
          <a:p>
            <a:pPr marL="285750" indent="-285750" algn="l">
              <a:buFont typeface="Wingdings" panose="05000000000000000000" pitchFamily="2" charset="2"/>
              <a:buChar char="è"/>
            </a:pPr>
            <a:endParaRPr lang="en-US" b="0" i="0" dirty="0">
              <a:solidFill>
                <a:srgbClr val="252423"/>
              </a:solidFill>
              <a:effectLst/>
              <a:highlight>
                <a:srgbClr val="FFFFFF"/>
              </a:highlight>
              <a:latin typeface="Segoe UI" panose="020B0502040204020203" pitchFamily="34" charset="0"/>
            </a:endParaRPr>
          </a:p>
          <a:p>
            <a:endParaRPr lang="en-IN" dirty="0"/>
          </a:p>
        </p:txBody>
      </p:sp>
      <p:pic>
        <p:nvPicPr>
          <p:cNvPr id="4" name="Picture 3">
            <a:extLst>
              <a:ext uri="{FF2B5EF4-FFF2-40B4-BE49-F238E27FC236}">
                <a16:creationId xmlns:a16="http://schemas.microsoft.com/office/drawing/2014/main" id="{4CFCEEDD-2CB0-5300-04C6-61052704E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1" y="2057400"/>
            <a:ext cx="5638800" cy="5105400"/>
          </a:xfrm>
          <a:prstGeom prst="rect">
            <a:avLst/>
          </a:prstGeom>
        </p:spPr>
      </p:pic>
    </p:spTree>
    <p:extLst>
      <p:ext uri="{BB962C8B-B14F-4D97-AF65-F5344CB8AC3E}">
        <p14:creationId xmlns:p14="http://schemas.microsoft.com/office/powerpoint/2010/main" val="3046857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A6DE0-DE16-B9EB-B5B7-4EA95961E2F2}"/>
              </a:ext>
            </a:extLst>
          </p:cNvPr>
          <p:cNvSpPr txBox="1"/>
          <p:nvPr/>
        </p:nvSpPr>
        <p:spPr>
          <a:xfrm>
            <a:off x="6705600" y="2057400"/>
            <a:ext cx="5638800" cy="3970318"/>
          </a:xfrm>
          <a:prstGeom prst="rect">
            <a:avLst/>
          </a:prstGeom>
          <a:noFill/>
        </p:spPr>
        <p:txBody>
          <a:bodyPr wrap="square" rtlCol="0">
            <a:spAutoFit/>
          </a:bodyPr>
          <a:lstStyle/>
          <a:p>
            <a:pPr algn="l"/>
            <a:r>
              <a:rPr lang="en-US" sz="1800" b="0" i="0" dirty="0">
                <a:solidFill>
                  <a:srgbClr val="252423"/>
                </a:solidFill>
                <a:effectLst/>
                <a:highlight>
                  <a:srgbClr val="FFFFFF"/>
                </a:highlight>
                <a:latin typeface="Segoe UI" panose="020B0502040204020203" pitchFamily="34" charset="0"/>
              </a:rPr>
              <a:t>Q12. Can we visualize the pricing distribution of products using a box plot or violin plot?</a:t>
            </a:r>
          </a:p>
          <a:p>
            <a:pPr algn="l"/>
            <a:endParaRPr lang="en-US" b="0" i="0" dirty="0">
              <a:solidFill>
                <a:srgbClr val="252423"/>
              </a:solidFill>
              <a:effectLst/>
              <a:highlight>
                <a:srgbClr val="FFFFFF"/>
              </a:highlight>
              <a:latin typeface="Segoe UI" panose="020B0502040204020203" pitchFamily="34" charset="0"/>
            </a:endParaRPr>
          </a:p>
          <a:p>
            <a:pPr marL="285750" indent="-285750" algn="l">
              <a:buFont typeface="Wingdings" panose="05000000000000000000" pitchFamily="2" charset="2"/>
              <a:buChar char="è"/>
            </a:pPr>
            <a:r>
              <a:rPr lang="en-US" sz="1800" b="0" i="0" dirty="0">
                <a:solidFill>
                  <a:srgbClr val="252423"/>
                </a:solidFill>
                <a:effectLst/>
                <a:highlight>
                  <a:srgbClr val="FFFFFF"/>
                </a:highlight>
                <a:latin typeface="Segoe UI" panose="020B0502040204020203" pitchFamily="34" charset="0"/>
              </a:rPr>
              <a:t>Pricing distribution of products of different categories using stacked column chart as box plot or violin plot is unavailable to use publicly.</a:t>
            </a:r>
          </a:p>
          <a:p>
            <a:pPr marL="285750" indent="-285750" algn="l">
              <a:buFont typeface="Wingdings" panose="05000000000000000000" pitchFamily="2" charset="2"/>
              <a:buChar char="è"/>
            </a:pPr>
            <a:endParaRPr lang="en-US" dirty="0">
              <a:solidFill>
                <a:srgbClr val="252423"/>
              </a:solidFill>
              <a:highlight>
                <a:srgbClr val="FFFFFF"/>
              </a:highlight>
              <a:latin typeface="Segoe UI" panose="020B0502040204020203" pitchFamily="34" charset="0"/>
            </a:endParaRPr>
          </a:p>
          <a:p>
            <a:pPr marL="285750" indent="-285750" algn="l">
              <a:buFont typeface="Wingdings" panose="05000000000000000000" pitchFamily="2" charset="2"/>
              <a:buChar char="è"/>
            </a:pPr>
            <a:r>
              <a:rPr lang="en-US" dirty="0" err="1">
                <a:solidFill>
                  <a:srgbClr val="252423"/>
                </a:solidFill>
                <a:highlight>
                  <a:srgbClr val="FFFFFF"/>
                </a:highlight>
                <a:latin typeface="Segoe UI" panose="020B0502040204020203" pitchFamily="34" charset="0"/>
              </a:rPr>
              <a:t>Analysing</a:t>
            </a:r>
            <a:r>
              <a:rPr lang="en-US" dirty="0">
                <a:solidFill>
                  <a:srgbClr val="252423"/>
                </a:solidFill>
                <a:highlight>
                  <a:srgbClr val="FFFFFF"/>
                </a:highlight>
                <a:latin typeface="Segoe UI" panose="020B0502040204020203" pitchFamily="34" charset="0"/>
              </a:rPr>
              <a:t> the chart, R</a:t>
            </a:r>
            <a:r>
              <a:rPr lang="en-US" sz="1800" b="0" i="0" dirty="0">
                <a:solidFill>
                  <a:srgbClr val="252423"/>
                </a:solidFill>
                <a:effectLst/>
                <a:highlight>
                  <a:srgbClr val="FFFFFF"/>
                </a:highlight>
                <a:latin typeface="Segoe UI" panose="020B0502040204020203" pitchFamily="34" charset="0"/>
              </a:rPr>
              <a:t>h </a:t>
            </a:r>
            <a:r>
              <a:rPr lang="en-US" dirty="0" err="1">
                <a:solidFill>
                  <a:srgbClr val="252423"/>
                </a:solidFill>
                <a:highlight>
                  <a:srgbClr val="FFFFFF"/>
                </a:highlight>
                <a:latin typeface="Segoe UI" panose="020B0502040204020203" pitchFamily="34" charset="0"/>
              </a:rPr>
              <a:t>K</a:t>
            </a:r>
            <a:r>
              <a:rPr lang="en-US" sz="1800" b="0" i="0" dirty="0" err="1">
                <a:solidFill>
                  <a:srgbClr val="252423"/>
                </a:solidFill>
                <a:effectLst/>
                <a:highlight>
                  <a:srgbClr val="FFFFFF"/>
                </a:highlight>
                <a:latin typeface="Segoe UI" panose="020B0502040204020203" pitchFamily="34" charset="0"/>
              </a:rPr>
              <a:t>losterbier</a:t>
            </a:r>
            <a:r>
              <a:rPr lang="en-US" sz="1800" b="0" i="0" dirty="0">
                <a:solidFill>
                  <a:srgbClr val="252423"/>
                </a:solidFill>
                <a:effectLst/>
                <a:highlight>
                  <a:srgbClr val="FFFFFF"/>
                </a:highlight>
                <a:latin typeface="Segoe UI" panose="020B0502040204020203" pitchFamily="34" charset="0"/>
              </a:rPr>
              <a:t> and </a:t>
            </a:r>
            <a:r>
              <a:rPr lang="en-US" sz="1800" b="0" i="0" dirty="0" err="1">
                <a:solidFill>
                  <a:srgbClr val="252423"/>
                </a:solidFill>
                <a:effectLst/>
                <a:highlight>
                  <a:srgbClr val="FFFFFF"/>
                </a:highlight>
                <a:latin typeface="Segoe UI" panose="020B0502040204020203" pitchFamily="34" charset="0"/>
              </a:rPr>
              <a:t>Konbu</a:t>
            </a:r>
            <a:r>
              <a:rPr lang="en-US" dirty="0">
                <a:solidFill>
                  <a:srgbClr val="252423"/>
                </a:solidFill>
                <a:highlight>
                  <a:srgbClr val="FFFFFF"/>
                </a:highlight>
                <a:latin typeface="Segoe UI" panose="020B0502040204020203" pitchFamily="34" charset="0"/>
              </a:rPr>
              <a:t> come out as</a:t>
            </a:r>
            <a:r>
              <a:rPr lang="en-US" sz="1800" b="0" i="0" dirty="0">
                <a:solidFill>
                  <a:srgbClr val="252423"/>
                </a:solidFill>
                <a:effectLst/>
                <a:highlight>
                  <a:srgbClr val="FFFFFF"/>
                </a:highlight>
                <a:latin typeface="Segoe UI" panose="020B0502040204020203" pitchFamily="34" charset="0"/>
              </a:rPr>
              <a:t> the cheapest products. CA </a:t>
            </a:r>
            <a:r>
              <a:rPr lang="en-US" sz="1800" b="0" i="0" dirty="0" err="1">
                <a:solidFill>
                  <a:srgbClr val="252423"/>
                </a:solidFill>
                <a:effectLst/>
                <a:highlight>
                  <a:srgbClr val="FFFFFF"/>
                </a:highlight>
                <a:latin typeface="Segoe UI" panose="020B0502040204020203" pitchFamily="34" charset="0"/>
              </a:rPr>
              <a:t>te</a:t>
            </a:r>
            <a:r>
              <a:rPr lang="en-US" sz="1800" b="0" i="0" dirty="0">
                <a:solidFill>
                  <a:srgbClr val="252423"/>
                </a:solidFill>
                <a:effectLst/>
                <a:highlight>
                  <a:srgbClr val="FFFFFF"/>
                </a:highlight>
                <a:latin typeface="Segoe UI" panose="020B0502040204020203" pitchFamily="34" charset="0"/>
              </a:rPr>
              <a:t> de </a:t>
            </a:r>
            <a:r>
              <a:rPr lang="en-US" sz="1800" b="0" i="0" dirty="0" err="1">
                <a:solidFill>
                  <a:srgbClr val="252423"/>
                </a:solidFill>
                <a:effectLst/>
                <a:highlight>
                  <a:srgbClr val="FFFFFF"/>
                </a:highlight>
                <a:latin typeface="Segoe UI" panose="020B0502040204020203" pitchFamily="34" charset="0"/>
              </a:rPr>
              <a:t>Blaye</a:t>
            </a:r>
            <a:r>
              <a:rPr lang="en-US" sz="1800" b="0" i="0" dirty="0">
                <a:solidFill>
                  <a:srgbClr val="252423"/>
                </a:solidFill>
                <a:effectLst/>
                <a:highlight>
                  <a:srgbClr val="FFFFFF"/>
                </a:highlight>
                <a:latin typeface="Segoe UI" panose="020B0502040204020203" pitchFamily="34" charset="0"/>
              </a:rPr>
              <a:t> and </a:t>
            </a:r>
            <a:r>
              <a:rPr lang="en-US" sz="1800" b="0" i="0" dirty="0" err="1">
                <a:solidFill>
                  <a:srgbClr val="252423"/>
                </a:solidFill>
                <a:effectLst/>
                <a:highlight>
                  <a:srgbClr val="FFFFFF"/>
                </a:highlight>
                <a:latin typeface="Segoe UI" panose="020B0502040204020203" pitchFamily="34" charset="0"/>
              </a:rPr>
              <a:t>Mishi</a:t>
            </a:r>
            <a:r>
              <a:rPr lang="en-US" sz="1800" b="0" i="0" dirty="0">
                <a:solidFill>
                  <a:srgbClr val="252423"/>
                </a:solidFill>
                <a:effectLst/>
                <a:highlight>
                  <a:srgbClr val="FFFFFF"/>
                </a:highlight>
                <a:latin typeface="Segoe UI" panose="020B0502040204020203" pitchFamily="34" charset="0"/>
              </a:rPr>
              <a:t> Kobe </a:t>
            </a:r>
            <a:r>
              <a:rPr lang="en-US" sz="1800" b="0" i="0" dirty="0" err="1">
                <a:solidFill>
                  <a:srgbClr val="252423"/>
                </a:solidFill>
                <a:effectLst/>
                <a:highlight>
                  <a:srgbClr val="FFFFFF"/>
                </a:highlight>
                <a:latin typeface="Segoe UI" panose="020B0502040204020203" pitchFamily="34" charset="0"/>
              </a:rPr>
              <a:t>Niku</a:t>
            </a:r>
            <a:r>
              <a:rPr lang="en-US" sz="1800" b="0" i="0" dirty="0">
                <a:solidFill>
                  <a:srgbClr val="252423"/>
                </a:solidFill>
                <a:effectLst/>
                <a:highlight>
                  <a:srgbClr val="FFFFFF"/>
                </a:highlight>
                <a:latin typeface="Segoe UI" panose="020B0502040204020203" pitchFamily="34" charset="0"/>
              </a:rPr>
              <a:t> are the  most expensive products among all the products.</a:t>
            </a:r>
          </a:p>
          <a:p>
            <a:pPr algn="l"/>
            <a:endParaRPr lang="en-US" dirty="0">
              <a:solidFill>
                <a:srgbClr val="252423"/>
              </a:solidFill>
              <a:highlight>
                <a:srgbClr val="FFFFFF"/>
              </a:highlight>
              <a:latin typeface="Segoe UI" panose="020B0502040204020203" pitchFamily="34" charset="0"/>
            </a:endParaRPr>
          </a:p>
          <a:p>
            <a:pPr algn="l"/>
            <a:endParaRPr lang="en-US" b="0" i="0" dirty="0">
              <a:solidFill>
                <a:srgbClr val="252423"/>
              </a:solidFill>
              <a:effectLst/>
              <a:highlight>
                <a:srgbClr val="FFFFFF"/>
              </a:highlight>
              <a:latin typeface="Segoe UI" panose="020B0502040204020203" pitchFamily="34" charset="0"/>
            </a:endParaRPr>
          </a:p>
          <a:p>
            <a:endParaRPr lang="en-IN" dirty="0"/>
          </a:p>
        </p:txBody>
      </p:sp>
      <p:pic>
        <p:nvPicPr>
          <p:cNvPr id="4" name="Picture 3">
            <a:extLst>
              <a:ext uri="{FF2B5EF4-FFF2-40B4-BE49-F238E27FC236}">
                <a16:creationId xmlns:a16="http://schemas.microsoft.com/office/drawing/2014/main" id="{10EAB47E-9D77-B87F-9523-03FDC88AE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81200"/>
            <a:ext cx="6324600" cy="5105400"/>
          </a:xfrm>
          <a:prstGeom prst="rect">
            <a:avLst/>
          </a:prstGeom>
        </p:spPr>
      </p:pic>
    </p:spTree>
    <p:extLst>
      <p:ext uri="{BB962C8B-B14F-4D97-AF65-F5344CB8AC3E}">
        <p14:creationId xmlns:p14="http://schemas.microsoft.com/office/powerpoint/2010/main" val="336117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01FEABE1-C00D-8B65-6ABD-0F7E39C0ABC1}"/>
              </a:ext>
            </a:extLst>
          </p:cNvPr>
          <p:cNvGraphicFramePr/>
          <p:nvPr>
            <p:extLst>
              <p:ext uri="{D42A27DB-BD31-4B8C-83A1-F6EECF244321}">
                <p14:modId xmlns:p14="http://schemas.microsoft.com/office/powerpoint/2010/main" val="902172396"/>
              </p:ext>
            </p:extLst>
          </p:nvPr>
        </p:nvGraphicFramePr>
        <p:xfrm>
          <a:off x="304800" y="2057400"/>
          <a:ext cx="12039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5531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Trebuchet MS"/>
                <a:cs typeface="Trebuchet MS"/>
              </a:rPr>
              <a:t>Power</a:t>
            </a:r>
            <a:r>
              <a:rPr sz="900" spc="-45" dirty="0">
                <a:solidFill>
                  <a:srgbClr val="FFFFFF"/>
                </a:solidFill>
                <a:latin typeface="Trebuchet MS"/>
                <a:cs typeface="Trebuchet MS"/>
              </a:rPr>
              <a:t> </a:t>
            </a:r>
            <a:r>
              <a:rPr sz="900" dirty="0">
                <a:solidFill>
                  <a:srgbClr val="FFFFFF"/>
                </a:solidFill>
                <a:latin typeface="Trebuchet MS"/>
                <a:cs typeface="Trebuchet MS"/>
              </a:rPr>
              <a:t>BI</a:t>
            </a:r>
            <a:r>
              <a:rPr sz="900" spc="-40" dirty="0">
                <a:solidFill>
                  <a:srgbClr val="FFFFFF"/>
                </a:solidFill>
                <a:latin typeface="Trebuchet MS"/>
                <a:cs typeface="Trebuchet MS"/>
              </a:rPr>
              <a:t> </a:t>
            </a:r>
            <a:r>
              <a:rPr sz="900" spc="-10" dirty="0">
                <a:solidFill>
                  <a:srgbClr val="FFFFFF"/>
                </a:solidFill>
                <a:latin typeface="Trebuchet MS"/>
                <a:cs typeface="Trebuchet MS"/>
              </a:rPr>
              <a:t>Desktop</a:t>
            </a:r>
            <a:endParaRPr sz="900">
              <a:latin typeface="Trebuchet MS"/>
              <a:cs typeface="Trebuchet MS"/>
            </a:endParaRPr>
          </a:p>
        </p:txBody>
      </p:sp>
      <p:sp>
        <p:nvSpPr>
          <p:cNvPr id="3" name="object 3"/>
          <p:cNvSpPr/>
          <p:nvPr/>
        </p:nvSpPr>
        <p:spPr>
          <a:xfrm>
            <a:off x="228600" y="771525"/>
            <a:ext cx="12192000" cy="6315075"/>
          </a:xfrm>
          <a:custGeom>
            <a:avLst/>
            <a:gdLst/>
            <a:ahLst/>
            <a:cxnLst/>
            <a:rect l="l" t="t" r="r" b="b"/>
            <a:pathLst>
              <a:path w="12192000" h="6315075">
                <a:moveTo>
                  <a:pt x="0" y="6315075"/>
                </a:moveTo>
                <a:lnTo>
                  <a:pt x="12192000" y="6315075"/>
                </a:lnTo>
                <a:lnTo>
                  <a:pt x="12192000" y="0"/>
                </a:lnTo>
                <a:lnTo>
                  <a:pt x="0" y="0"/>
                </a:lnTo>
                <a:lnTo>
                  <a:pt x="0" y="6315075"/>
                </a:lnTo>
                <a:close/>
              </a:path>
            </a:pathLst>
          </a:custGeom>
          <a:solidFill>
            <a:srgbClr val="FFFFFF"/>
          </a:solidFill>
        </p:spPr>
        <p:txBody>
          <a:bodyPr wrap="square" lIns="0" tIns="0" rIns="0" bIns="0" rtlCol="0"/>
          <a:lstStyle/>
          <a:p>
            <a:endParaRPr/>
          </a:p>
        </p:txBody>
      </p:sp>
      <p:sp>
        <p:nvSpPr>
          <p:cNvPr id="4" name="object 4"/>
          <p:cNvSpPr txBox="1"/>
          <p:nvPr/>
        </p:nvSpPr>
        <p:spPr>
          <a:xfrm>
            <a:off x="425450" y="796277"/>
            <a:ext cx="6120130" cy="787400"/>
          </a:xfrm>
          <a:prstGeom prst="rect">
            <a:avLst/>
          </a:prstGeom>
        </p:spPr>
        <p:txBody>
          <a:bodyPr vert="horz" wrap="square" lIns="0" tIns="12700" rIns="0" bIns="0" rtlCol="0">
            <a:spAutoFit/>
          </a:bodyPr>
          <a:lstStyle/>
          <a:p>
            <a:pPr marL="12700" marR="193675">
              <a:lnSpc>
                <a:spcPct val="113599"/>
              </a:lnSpc>
              <a:spcBef>
                <a:spcPts val="100"/>
              </a:spcBef>
            </a:pPr>
            <a:r>
              <a:rPr sz="1100" dirty="0">
                <a:solidFill>
                  <a:srgbClr val="252423"/>
                </a:solidFill>
                <a:latin typeface="Trebuchet MS"/>
                <a:cs typeface="Trebuchet MS"/>
              </a:rPr>
              <a:t>What</a:t>
            </a:r>
            <a:r>
              <a:rPr sz="1100" spc="-45" dirty="0">
                <a:solidFill>
                  <a:srgbClr val="252423"/>
                </a:solidFill>
                <a:latin typeface="Trebuchet MS"/>
                <a:cs typeface="Trebuchet MS"/>
              </a:rPr>
              <a:t> </a:t>
            </a:r>
            <a:r>
              <a:rPr sz="1100" dirty="0">
                <a:solidFill>
                  <a:srgbClr val="252423"/>
                </a:solidFill>
                <a:latin typeface="Trebuchet MS"/>
                <a:cs typeface="Trebuchet MS"/>
              </a:rPr>
              <a:t>is</a:t>
            </a:r>
            <a:r>
              <a:rPr sz="1100" spc="-40" dirty="0">
                <a:solidFill>
                  <a:srgbClr val="252423"/>
                </a:solidFill>
                <a:latin typeface="Trebuchet MS"/>
                <a:cs typeface="Trebuchet MS"/>
              </a:rPr>
              <a:t> </a:t>
            </a:r>
            <a:r>
              <a:rPr sz="1100" spc="-20" dirty="0">
                <a:solidFill>
                  <a:srgbClr val="252423"/>
                </a:solidFill>
                <a:latin typeface="Trebuchet MS"/>
                <a:cs typeface="Trebuchet MS"/>
              </a:rPr>
              <a:t>the</a:t>
            </a:r>
            <a:r>
              <a:rPr sz="1100" spc="-40" dirty="0">
                <a:solidFill>
                  <a:srgbClr val="252423"/>
                </a:solidFill>
                <a:latin typeface="Trebuchet MS"/>
                <a:cs typeface="Trebuchet MS"/>
              </a:rPr>
              <a:t> </a:t>
            </a:r>
            <a:r>
              <a:rPr sz="1100" spc="-10" dirty="0">
                <a:solidFill>
                  <a:srgbClr val="252423"/>
                </a:solidFill>
                <a:latin typeface="Trebuchet MS"/>
                <a:cs typeface="Trebuchet MS"/>
              </a:rPr>
              <a:t>distribution</a:t>
            </a:r>
            <a:r>
              <a:rPr sz="1100" spc="-40" dirty="0">
                <a:solidFill>
                  <a:srgbClr val="252423"/>
                </a:solidFill>
                <a:latin typeface="Trebuchet MS"/>
                <a:cs typeface="Trebuchet MS"/>
              </a:rPr>
              <a:t> </a:t>
            </a:r>
            <a:r>
              <a:rPr sz="1100" dirty="0">
                <a:solidFill>
                  <a:srgbClr val="252423"/>
                </a:solidFill>
                <a:latin typeface="Trebuchet MS"/>
                <a:cs typeface="Trebuchet MS"/>
              </a:rPr>
              <a:t>of</a:t>
            </a:r>
            <a:r>
              <a:rPr sz="1100" spc="-40" dirty="0">
                <a:solidFill>
                  <a:srgbClr val="252423"/>
                </a:solidFill>
                <a:latin typeface="Trebuchet MS"/>
                <a:cs typeface="Trebuchet MS"/>
              </a:rPr>
              <a:t> </a:t>
            </a:r>
            <a:r>
              <a:rPr sz="1100" spc="-10" dirty="0">
                <a:solidFill>
                  <a:srgbClr val="252423"/>
                </a:solidFill>
                <a:latin typeface="Trebuchet MS"/>
                <a:cs typeface="Trebuchet MS"/>
              </a:rPr>
              <a:t>supplier</a:t>
            </a:r>
            <a:r>
              <a:rPr sz="1100" spc="-40" dirty="0">
                <a:solidFill>
                  <a:srgbClr val="252423"/>
                </a:solidFill>
                <a:latin typeface="Trebuchet MS"/>
                <a:cs typeface="Trebuchet MS"/>
              </a:rPr>
              <a:t> </a:t>
            </a:r>
            <a:r>
              <a:rPr sz="1100" spc="-10" dirty="0">
                <a:solidFill>
                  <a:srgbClr val="252423"/>
                </a:solidFill>
                <a:latin typeface="Trebuchet MS"/>
                <a:cs typeface="Trebuchet MS"/>
              </a:rPr>
              <a:t>ratings</a:t>
            </a:r>
            <a:r>
              <a:rPr sz="1100" spc="-45" dirty="0">
                <a:solidFill>
                  <a:srgbClr val="252423"/>
                </a:solidFill>
                <a:latin typeface="Trebuchet MS"/>
                <a:cs typeface="Trebuchet MS"/>
              </a:rPr>
              <a:t> </a:t>
            </a:r>
            <a:r>
              <a:rPr sz="1100" dirty="0">
                <a:solidFill>
                  <a:srgbClr val="252423"/>
                </a:solidFill>
                <a:latin typeface="Trebuchet MS"/>
                <a:cs typeface="Trebuchet MS"/>
              </a:rPr>
              <a:t>or</a:t>
            </a:r>
            <a:r>
              <a:rPr sz="1100" spc="-40" dirty="0">
                <a:solidFill>
                  <a:srgbClr val="252423"/>
                </a:solidFill>
                <a:latin typeface="Trebuchet MS"/>
                <a:cs typeface="Trebuchet MS"/>
              </a:rPr>
              <a:t> </a:t>
            </a:r>
            <a:r>
              <a:rPr sz="1100" spc="-20" dirty="0">
                <a:solidFill>
                  <a:srgbClr val="252423"/>
                </a:solidFill>
                <a:latin typeface="Trebuchet MS"/>
                <a:cs typeface="Trebuchet MS"/>
              </a:rPr>
              <a:t>performance</a:t>
            </a:r>
            <a:r>
              <a:rPr sz="1100" spc="-40" dirty="0">
                <a:solidFill>
                  <a:srgbClr val="252423"/>
                </a:solidFill>
                <a:latin typeface="Trebuchet MS"/>
                <a:cs typeface="Trebuchet MS"/>
              </a:rPr>
              <a:t> </a:t>
            </a:r>
            <a:r>
              <a:rPr sz="1100" spc="-10" dirty="0">
                <a:solidFill>
                  <a:srgbClr val="252423"/>
                </a:solidFill>
                <a:latin typeface="Trebuchet MS"/>
                <a:cs typeface="Trebuchet MS"/>
              </a:rPr>
              <a:t>metrics?</a:t>
            </a:r>
            <a:r>
              <a:rPr sz="1100" spc="-40" dirty="0">
                <a:solidFill>
                  <a:srgbClr val="252423"/>
                </a:solidFill>
                <a:latin typeface="Trebuchet MS"/>
                <a:cs typeface="Trebuchet MS"/>
              </a:rPr>
              <a:t> </a:t>
            </a:r>
            <a:r>
              <a:rPr sz="1100" dirty="0">
                <a:solidFill>
                  <a:srgbClr val="252423"/>
                </a:solidFill>
                <a:latin typeface="Trebuchet MS"/>
                <a:cs typeface="Trebuchet MS"/>
              </a:rPr>
              <a:t>Can</a:t>
            </a:r>
            <a:r>
              <a:rPr sz="1100" spc="-40" dirty="0">
                <a:solidFill>
                  <a:srgbClr val="252423"/>
                </a:solidFill>
                <a:latin typeface="Trebuchet MS"/>
                <a:cs typeface="Trebuchet MS"/>
              </a:rPr>
              <a:t> </a:t>
            </a:r>
            <a:r>
              <a:rPr sz="1100" spc="-10" dirty="0">
                <a:solidFill>
                  <a:srgbClr val="252423"/>
                </a:solidFill>
                <a:latin typeface="Trebuchet MS"/>
                <a:cs typeface="Trebuchet MS"/>
              </a:rPr>
              <a:t>we</a:t>
            </a:r>
            <a:r>
              <a:rPr sz="1100" spc="-40" dirty="0">
                <a:solidFill>
                  <a:srgbClr val="252423"/>
                </a:solidFill>
                <a:latin typeface="Trebuchet MS"/>
                <a:cs typeface="Trebuchet MS"/>
              </a:rPr>
              <a:t> create</a:t>
            </a:r>
            <a:r>
              <a:rPr sz="1100" spc="-45" dirty="0">
                <a:solidFill>
                  <a:srgbClr val="252423"/>
                </a:solidFill>
                <a:latin typeface="Trebuchet MS"/>
                <a:cs typeface="Trebuchet MS"/>
              </a:rPr>
              <a:t> </a:t>
            </a:r>
            <a:r>
              <a:rPr sz="1100" dirty="0">
                <a:solidFill>
                  <a:srgbClr val="252423"/>
                </a:solidFill>
                <a:latin typeface="Trebuchet MS"/>
                <a:cs typeface="Trebuchet MS"/>
              </a:rPr>
              <a:t>a</a:t>
            </a:r>
            <a:r>
              <a:rPr sz="1100" spc="-40" dirty="0">
                <a:solidFill>
                  <a:srgbClr val="252423"/>
                </a:solidFill>
                <a:latin typeface="Trebuchet MS"/>
                <a:cs typeface="Trebuchet MS"/>
              </a:rPr>
              <a:t> </a:t>
            </a:r>
            <a:r>
              <a:rPr sz="1100" dirty="0">
                <a:solidFill>
                  <a:srgbClr val="252423"/>
                </a:solidFill>
                <a:latin typeface="Trebuchet MS"/>
                <a:cs typeface="Trebuchet MS"/>
              </a:rPr>
              <a:t>bar</a:t>
            </a:r>
            <a:r>
              <a:rPr sz="1100" spc="-40" dirty="0">
                <a:solidFill>
                  <a:srgbClr val="252423"/>
                </a:solidFill>
                <a:latin typeface="Trebuchet MS"/>
                <a:cs typeface="Trebuchet MS"/>
              </a:rPr>
              <a:t> </a:t>
            </a:r>
            <a:r>
              <a:rPr sz="1100" spc="-30" dirty="0">
                <a:solidFill>
                  <a:srgbClr val="252423"/>
                </a:solidFill>
                <a:latin typeface="Trebuchet MS"/>
                <a:cs typeface="Trebuchet MS"/>
              </a:rPr>
              <a:t>chart</a:t>
            </a:r>
            <a:r>
              <a:rPr sz="1100" spc="-40" dirty="0">
                <a:solidFill>
                  <a:srgbClr val="252423"/>
                </a:solidFill>
                <a:latin typeface="Trebuchet MS"/>
                <a:cs typeface="Trebuchet MS"/>
              </a:rPr>
              <a:t> </a:t>
            </a:r>
            <a:r>
              <a:rPr sz="1100" spc="-25" dirty="0">
                <a:solidFill>
                  <a:srgbClr val="252423"/>
                </a:solidFill>
                <a:latin typeface="Trebuchet MS"/>
                <a:cs typeface="Trebuchet MS"/>
              </a:rPr>
              <a:t>or </a:t>
            </a:r>
            <a:r>
              <a:rPr sz="1100" spc="-20" dirty="0">
                <a:solidFill>
                  <a:srgbClr val="252423"/>
                </a:solidFill>
                <a:latin typeface="Trebuchet MS"/>
                <a:cs typeface="Trebuchet MS"/>
              </a:rPr>
              <a:t>radar</a:t>
            </a:r>
            <a:r>
              <a:rPr sz="1100" spc="-40" dirty="0">
                <a:solidFill>
                  <a:srgbClr val="252423"/>
                </a:solidFill>
                <a:latin typeface="Trebuchet MS"/>
                <a:cs typeface="Trebuchet MS"/>
              </a:rPr>
              <a:t> </a:t>
            </a:r>
            <a:r>
              <a:rPr sz="1100" spc="-30" dirty="0">
                <a:solidFill>
                  <a:srgbClr val="252423"/>
                </a:solidFill>
                <a:latin typeface="Trebuchet MS"/>
                <a:cs typeface="Trebuchet MS"/>
              </a:rPr>
              <a:t>chart</a:t>
            </a:r>
            <a:r>
              <a:rPr sz="1100" spc="-35" dirty="0">
                <a:solidFill>
                  <a:srgbClr val="252423"/>
                </a:solidFill>
                <a:latin typeface="Trebuchet MS"/>
                <a:cs typeface="Trebuchet MS"/>
              </a:rPr>
              <a:t> </a:t>
            </a:r>
            <a:r>
              <a:rPr sz="1100" dirty="0">
                <a:solidFill>
                  <a:srgbClr val="252423"/>
                </a:solidFill>
                <a:latin typeface="Trebuchet MS"/>
                <a:cs typeface="Trebuchet MS"/>
              </a:rPr>
              <a:t>to</a:t>
            </a:r>
            <a:r>
              <a:rPr sz="1100" spc="-35" dirty="0">
                <a:solidFill>
                  <a:srgbClr val="252423"/>
                </a:solidFill>
                <a:latin typeface="Trebuchet MS"/>
                <a:cs typeface="Trebuchet MS"/>
              </a:rPr>
              <a:t> </a:t>
            </a:r>
            <a:r>
              <a:rPr sz="1100" spc="-25" dirty="0">
                <a:solidFill>
                  <a:srgbClr val="252423"/>
                </a:solidFill>
                <a:latin typeface="Trebuchet MS"/>
                <a:cs typeface="Trebuchet MS"/>
              </a:rPr>
              <a:t>visualize</a:t>
            </a:r>
            <a:r>
              <a:rPr sz="1100" spc="-35" dirty="0">
                <a:solidFill>
                  <a:srgbClr val="252423"/>
                </a:solidFill>
                <a:latin typeface="Trebuchet MS"/>
                <a:cs typeface="Trebuchet MS"/>
              </a:rPr>
              <a:t> </a:t>
            </a:r>
            <a:r>
              <a:rPr sz="1100" spc="-25" dirty="0">
                <a:solidFill>
                  <a:srgbClr val="252423"/>
                </a:solidFill>
                <a:latin typeface="Trebuchet MS"/>
                <a:cs typeface="Trebuchet MS"/>
              </a:rPr>
              <a:t>it?</a:t>
            </a:r>
            <a:endParaRPr sz="1100">
              <a:latin typeface="Trebuchet MS"/>
              <a:cs typeface="Trebuchet MS"/>
            </a:endParaRPr>
          </a:p>
          <a:p>
            <a:pPr marL="12700" marR="5080">
              <a:lnSpc>
                <a:spcPct val="113599"/>
              </a:lnSpc>
            </a:pPr>
            <a:r>
              <a:rPr sz="1100" dirty="0">
                <a:solidFill>
                  <a:srgbClr val="252423"/>
                </a:solidFill>
                <a:latin typeface="Trebuchet MS"/>
                <a:cs typeface="Trebuchet MS"/>
              </a:rPr>
              <a:t>-</a:t>
            </a:r>
            <a:r>
              <a:rPr sz="1100" spc="170" dirty="0">
                <a:solidFill>
                  <a:srgbClr val="252423"/>
                </a:solidFill>
                <a:latin typeface="Trebuchet MS"/>
                <a:cs typeface="Trebuchet MS"/>
              </a:rPr>
              <a:t>&gt;</a:t>
            </a:r>
            <a:r>
              <a:rPr sz="1100" spc="-35" dirty="0">
                <a:solidFill>
                  <a:srgbClr val="252423"/>
                </a:solidFill>
                <a:latin typeface="Trebuchet MS"/>
                <a:cs typeface="Trebuchet MS"/>
              </a:rPr>
              <a:t> </a:t>
            </a:r>
            <a:r>
              <a:rPr sz="1100" dirty="0">
                <a:solidFill>
                  <a:srgbClr val="252423"/>
                </a:solidFill>
                <a:latin typeface="Trebuchet MS"/>
                <a:cs typeface="Trebuchet MS"/>
              </a:rPr>
              <a:t>Supplier</a:t>
            </a:r>
            <a:r>
              <a:rPr sz="1100" spc="-35" dirty="0">
                <a:solidFill>
                  <a:srgbClr val="252423"/>
                </a:solidFill>
                <a:latin typeface="Trebuchet MS"/>
                <a:cs typeface="Trebuchet MS"/>
              </a:rPr>
              <a:t> </a:t>
            </a:r>
            <a:r>
              <a:rPr sz="1100" spc="-20" dirty="0">
                <a:solidFill>
                  <a:srgbClr val="252423"/>
                </a:solidFill>
                <a:latin typeface="Trebuchet MS"/>
                <a:cs typeface="Trebuchet MS"/>
              </a:rPr>
              <a:t>performance</a:t>
            </a:r>
            <a:r>
              <a:rPr sz="1100" spc="-30" dirty="0">
                <a:solidFill>
                  <a:srgbClr val="252423"/>
                </a:solidFill>
                <a:latin typeface="Trebuchet MS"/>
                <a:cs typeface="Trebuchet MS"/>
              </a:rPr>
              <a:t> </a:t>
            </a:r>
            <a:r>
              <a:rPr sz="1100" dirty="0">
                <a:solidFill>
                  <a:srgbClr val="252423"/>
                </a:solidFill>
                <a:latin typeface="Trebuchet MS"/>
                <a:cs typeface="Trebuchet MS"/>
              </a:rPr>
              <a:t>can</a:t>
            </a:r>
            <a:r>
              <a:rPr sz="1100" spc="-35" dirty="0">
                <a:solidFill>
                  <a:srgbClr val="252423"/>
                </a:solidFill>
                <a:latin typeface="Trebuchet MS"/>
                <a:cs typeface="Trebuchet MS"/>
              </a:rPr>
              <a:t> </a:t>
            </a:r>
            <a:r>
              <a:rPr sz="1100" dirty="0">
                <a:solidFill>
                  <a:srgbClr val="252423"/>
                </a:solidFill>
                <a:latin typeface="Trebuchet MS"/>
                <a:cs typeface="Trebuchet MS"/>
              </a:rPr>
              <a:t>be</a:t>
            </a:r>
            <a:r>
              <a:rPr sz="1100" spc="-30" dirty="0">
                <a:solidFill>
                  <a:srgbClr val="252423"/>
                </a:solidFill>
                <a:latin typeface="Trebuchet MS"/>
                <a:cs typeface="Trebuchet MS"/>
              </a:rPr>
              <a:t> </a:t>
            </a:r>
            <a:r>
              <a:rPr sz="1100" spc="-20" dirty="0">
                <a:solidFill>
                  <a:srgbClr val="252423"/>
                </a:solidFill>
                <a:latin typeface="Trebuchet MS"/>
                <a:cs typeface="Trebuchet MS"/>
              </a:rPr>
              <a:t>determined</a:t>
            </a:r>
            <a:r>
              <a:rPr sz="1100" spc="-35" dirty="0">
                <a:solidFill>
                  <a:srgbClr val="252423"/>
                </a:solidFill>
                <a:latin typeface="Trebuchet MS"/>
                <a:cs typeface="Trebuchet MS"/>
              </a:rPr>
              <a:t> </a:t>
            </a:r>
            <a:r>
              <a:rPr sz="1100" spc="-25" dirty="0">
                <a:solidFill>
                  <a:srgbClr val="252423"/>
                </a:solidFill>
                <a:latin typeface="Trebuchet MS"/>
                <a:cs typeface="Trebuchet MS"/>
              </a:rPr>
              <a:t>with</a:t>
            </a:r>
            <a:r>
              <a:rPr sz="1100" spc="-35" dirty="0">
                <a:solidFill>
                  <a:srgbClr val="252423"/>
                </a:solidFill>
                <a:latin typeface="Trebuchet MS"/>
                <a:cs typeface="Trebuchet MS"/>
              </a:rPr>
              <a:t> </a:t>
            </a:r>
            <a:r>
              <a:rPr sz="1100" spc="-20" dirty="0">
                <a:solidFill>
                  <a:srgbClr val="252423"/>
                </a:solidFill>
                <a:latin typeface="Trebuchet MS"/>
                <a:cs typeface="Trebuchet MS"/>
              </a:rPr>
              <a:t>the</a:t>
            </a:r>
            <a:r>
              <a:rPr sz="1100" spc="-30" dirty="0">
                <a:solidFill>
                  <a:srgbClr val="252423"/>
                </a:solidFill>
                <a:latin typeface="Trebuchet MS"/>
                <a:cs typeface="Trebuchet MS"/>
              </a:rPr>
              <a:t> </a:t>
            </a:r>
            <a:r>
              <a:rPr sz="1100" spc="-10" dirty="0">
                <a:solidFill>
                  <a:srgbClr val="252423"/>
                </a:solidFill>
                <a:latin typeface="Trebuchet MS"/>
                <a:cs typeface="Trebuchet MS"/>
              </a:rPr>
              <a:t>average</a:t>
            </a:r>
            <a:r>
              <a:rPr sz="1100" spc="-35" dirty="0">
                <a:solidFill>
                  <a:srgbClr val="252423"/>
                </a:solidFill>
                <a:latin typeface="Trebuchet MS"/>
                <a:cs typeface="Trebuchet MS"/>
              </a:rPr>
              <a:t> ReorderLevel,</a:t>
            </a:r>
            <a:r>
              <a:rPr sz="1100" spc="-30" dirty="0">
                <a:solidFill>
                  <a:srgbClr val="252423"/>
                </a:solidFill>
                <a:latin typeface="Trebuchet MS"/>
                <a:cs typeface="Trebuchet MS"/>
              </a:rPr>
              <a:t> </a:t>
            </a:r>
            <a:r>
              <a:rPr sz="1100" dirty="0">
                <a:solidFill>
                  <a:srgbClr val="252423"/>
                </a:solidFill>
                <a:latin typeface="Trebuchet MS"/>
                <a:cs typeface="Trebuchet MS"/>
              </a:rPr>
              <a:t>as</a:t>
            </a:r>
            <a:r>
              <a:rPr sz="1100" spc="-35" dirty="0">
                <a:solidFill>
                  <a:srgbClr val="252423"/>
                </a:solidFill>
                <a:latin typeface="Trebuchet MS"/>
                <a:cs typeface="Trebuchet MS"/>
              </a:rPr>
              <a:t> </a:t>
            </a:r>
            <a:r>
              <a:rPr sz="1100" spc="-20" dirty="0">
                <a:solidFill>
                  <a:srgbClr val="252423"/>
                </a:solidFill>
                <a:latin typeface="Trebuchet MS"/>
                <a:cs typeface="Trebuchet MS"/>
              </a:rPr>
              <a:t>the</a:t>
            </a:r>
            <a:r>
              <a:rPr sz="1100" spc="-30" dirty="0">
                <a:solidFill>
                  <a:srgbClr val="252423"/>
                </a:solidFill>
                <a:latin typeface="Trebuchet MS"/>
                <a:cs typeface="Trebuchet MS"/>
              </a:rPr>
              <a:t> </a:t>
            </a:r>
            <a:r>
              <a:rPr sz="1100" spc="-20" dirty="0">
                <a:solidFill>
                  <a:srgbClr val="252423"/>
                </a:solidFill>
                <a:latin typeface="Trebuchet MS"/>
                <a:cs typeface="Trebuchet MS"/>
              </a:rPr>
              <a:t>quality</a:t>
            </a:r>
            <a:r>
              <a:rPr sz="1100" spc="-35" dirty="0">
                <a:solidFill>
                  <a:srgbClr val="252423"/>
                </a:solidFill>
                <a:latin typeface="Trebuchet MS"/>
                <a:cs typeface="Trebuchet MS"/>
              </a:rPr>
              <a:t> </a:t>
            </a:r>
            <a:r>
              <a:rPr sz="1100" dirty="0">
                <a:solidFill>
                  <a:srgbClr val="252423"/>
                </a:solidFill>
                <a:latin typeface="Trebuchet MS"/>
                <a:cs typeface="Trebuchet MS"/>
              </a:rPr>
              <a:t>of</a:t>
            </a:r>
            <a:r>
              <a:rPr sz="1100" spc="-35" dirty="0">
                <a:solidFill>
                  <a:srgbClr val="252423"/>
                </a:solidFill>
                <a:latin typeface="Trebuchet MS"/>
                <a:cs typeface="Trebuchet MS"/>
              </a:rPr>
              <a:t> </a:t>
            </a:r>
            <a:r>
              <a:rPr sz="1100" spc="-10" dirty="0">
                <a:solidFill>
                  <a:srgbClr val="252423"/>
                </a:solidFill>
                <a:latin typeface="Trebuchet MS"/>
                <a:cs typeface="Trebuchet MS"/>
              </a:rPr>
              <a:t>goods </a:t>
            </a:r>
            <a:r>
              <a:rPr sz="1100" dirty="0">
                <a:solidFill>
                  <a:srgbClr val="252423"/>
                </a:solidFill>
                <a:latin typeface="Trebuchet MS"/>
                <a:cs typeface="Trebuchet MS"/>
              </a:rPr>
              <a:t>supplied</a:t>
            </a:r>
            <a:r>
              <a:rPr sz="1100" spc="-55" dirty="0">
                <a:solidFill>
                  <a:srgbClr val="252423"/>
                </a:solidFill>
                <a:latin typeface="Trebuchet MS"/>
                <a:cs typeface="Trebuchet MS"/>
              </a:rPr>
              <a:t> </a:t>
            </a:r>
            <a:r>
              <a:rPr sz="1100" spc="-20" dirty="0">
                <a:solidFill>
                  <a:srgbClr val="252423"/>
                </a:solidFill>
                <a:latin typeface="Trebuchet MS"/>
                <a:cs typeface="Trebuchet MS"/>
              </a:rPr>
              <a:t>increases</a:t>
            </a:r>
            <a:r>
              <a:rPr sz="1100" spc="-50" dirty="0">
                <a:solidFill>
                  <a:srgbClr val="252423"/>
                </a:solidFill>
                <a:latin typeface="Trebuchet MS"/>
                <a:cs typeface="Trebuchet MS"/>
              </a:rPr>
              <a:t> </a:t>
            </a:r>
            <a:r>
              <a:rPr sz="1100" spc="-20" dirty="0">
                <a:solidFill>
                  <a:srgbClr val="252423"/>
                </a:solidFill>
                <a:latin typeface="Trebuchet MS"/>
                <a:cs typeface="Trebuchet MS"/>
              </a:rPr>
              <a:t>the</a:t>
            </a:r>
            <a:r>
              <a:rPr sz="1100" spc="-50" dirty="0">
                <a:solidFill>
                  <a:srgbClr val="252423"/>
                </a:solidFill>
                <a:latin typeface="Trebuchet MS"/>
                <a:cs typeface="Trebuchet MS"/>
              </a:rPr>
              <a:t> </a:t>
            </a:r>
            <a:r>
              <a:rPr sz="1100" spc="-10" dirty="0">
                <a:solidFill>
                  <a:srgbClr val="252423"/>
                </a:solidFill>
                <a:latin typeface="Trebuchet MS"/>
                <a:cs typeface="Trebuchet MS"/>
              </a:rPr>
              <a:t>chance</a:t>
            </a:r>
            <a:r>
              <a:rPr sz="1100" spc="-55" dirty="0">
                <a:solidFill>
                  <a:srgbClr val="252423"/>
                </a:solidFill>
                <a:latin typeface="Trebuchet MS"/>
                <a:cs typeface="Trebuchet MS"/>
              </a:rPr>
              <a:t> </a:t>
            </a:r>
            <a:r>
              <a:rPr sz="1100" dirty="0">
                <a:solidFill>
                  <a:srgbClr val="252423"/>
                </a:solidFill>
                <a:latin typeface="Trebuchet MS"/>
                <a:cs typeface="Trebuchet MS"/>
              </a:rPr>
              <a:t>of</a:t>
            </a:r>
            <a:r>
              <a:rPr sz="1100" spc="-50" dirty="0">
                <a:solidFill>
                  <a:srgbClr val="252423"/>
                </a:solidFill>
                <a:latin typeface="Trebuchet MS"/>
                <a:cs typeface="Trebuchet MS"/>
              </a:rPr>
              <a:t> </a:t>
            </a:r>
            <a:r>
              <a:rPr sz="1100" spc="-10" dirty="0">
                <a:solidFill>
                  <a:srgbClr val="252423"/>
                </a:solidFill>
                <a:latin typeface="Trebuchet MS"/>
                <a:cs typeface="Trebuchet MS"/>
              </a:rPr>
              <a:t>reorder.</a:t>
            </a:r>
            <a:endParaRPr sz="1100">
              <a:latin typeface="Trebuchet MS"/>
              <a:cs typeface="Trebuchet MS"/>
            </a:endParaRPr>
          </a:p>
        </p:txBody>
      </p:sp>
      <p:grpSp>
        <p:nvGrpSpPr>
          <p:cNvPr id="5" name="object 5"/>
          <p:cNvGrpSpPr/>
          <p:nvPr/>
        </p:nvGrpSpPr>
        <p:grpSpPr>
          <a:xfrm>
            <a:off x="307847" y="1545589"/>
            <a:ext cx="6644640" cy="2453640"/>
            <a:chOff x="307847" y="1545589"/>
            <a:chExt cx="6644640" cy="2453640"/>
          </a:xfrm>
        </p:grpSpPr>
        <p:sp>
          <p:nvSpPr>
            <p:cNvPr id="6" name="object 6"/>
            <p:cNvSpPr/>
            <p:nvPr/>
          </p:nvSpPr>
          <p:spPr>
            <a:xfrm>
              <a:off x="307835" y="1545602"/>
              <a:ext cx="6644640" cy="2453640"/>
            </a:xfrm>
            <a:custGeom>
              <a:avLst/>
              <a:gdLst/>
              <a:ahLst/>
              <a:cxnLst/>
              <a:rect l="l" t="t" r="r" b="b"/>
              <a:pathLst>
                <a:path w="6644640" h="2453640">
                  <a:moveTo>
                    <a:pt x="6521602" y="102222"/>
                  </a:moveTo>
                  <a:lnTo>
                    <a:pt x="6416815" y="102222"/>
                  </a:lnTo>
                  <a:lnTo>
                    <a:pt x="6416815" y="2216797"/>
                  </a:lnTo>
                  <a:lnTo>
                    <a:pt x="6521602" y="2216797"/>
                  </a:lnTo>
                  <a:lnTo>
                    <a:pt x="6521602" y="102222"/>
                  </a:lnTo>
                  <a:close/>
                </a:path>
                <a:path w="6644640" h="2453640">
                  <a:moveTo>
                    <a:pt x="6644640" y="0"/>
                  </a:moveTo>
                  <a:lnTo>
                    <a:pt x="0" y="0"/>
                  </a:lnTo>
                  <a:lnTo>
                    <a:pt x="0" y="101600"/>
                  </a:lnTo>
                  <a:lnTo>
                    <a:pt x="0" y="2217407"/>
                  </a:lnTo>
                  <a:lnTo>
                    <a:pt x="0" y="2453640"/>
                  </a:lnTo>
                  <a:lnTo>
                    <a:pt x="6521602" y="2453640"/>
                  </a:lnTo>
                  <a:lnTo>
                    <a:pt x="6521602" y="2217407"/>
                  </a:lnTo>
                  <a:lnTo>
                    <a:pt x="92214" y="2217407"/>
                  </a:lnTo>
                  <a:lnTo>
                    <a:pt x="92214" y="101600"/>
                  </a:lnTo>
                  <a:lnTo>
                    <a:pt x="6644640" y="101600"/>
                  </a:lnTo>
                  <a:lnTo>
                    <a:pt x="6644640" y="0"/>
                  </a:lnTo>
                  <a:close/>
                </a:path>
              </a:pathLst>
            </a:custGeom>
            <a:solidFill>
              <a:srgbClr val="252423">
                <a:alpha val="30198"/>
              </a:srgbClr>
            </a:solidFill>
          </p:spPr>
          <p:txBody>
            <a:bodyPr wrap="square" lIns="0" tIns="0" rIns="0" bIns="0" rtlCol="0"/>
            <a:lstStyle/>
            <a:p>
              <a:endParaRPr/>
            </a:p>
          </p:txBody>
        </p:sp>
        <p:sp>
          <p:nvSpPr>
            <p:cNvPr id="7" name="object 7"/>
            <p:cNvSpPr/>
            <p:nvPr/>
          </p:nvSpPr>
          <p:spPr>
            <a:xfrm>
              <a:off x="404812" y="1643062"/>
              <a:ext cx="6315075" cy="2124075"/>
            </a:xfrm>
            <a:custGeom>
              <a:avLst/>
              <a:gdLst/>
              <a:ahLst/>
              <a:cxnLst/>
              <a:rect l="l" t="t" r="r" b="b"/>
              <a:pathLst>
                <a:path w="6315075" h="2124075">
                  <a:moveTo>
                    <a:pt x="0" y="0"/>
                  </a:moveTo>
                  <a:lnTo>
                    <a:pt x="6315075" y="0"/>
                  </a:lnTo>
                  <a:lnTo>
                    <a:pt x="6315075" y="2124075"/>
                  </a:lnTo>
                  <a:lnTo>
                    <a:pt x="0" y="2124075"/>
                  </a:lnTo>
                  <a:lnTo>
                    <a:pt x="0" y="0"/>
                  </a:lnTo>
                  <a:close/>
                </a:path>
              </a:pathLst>
            </a:custGeom>
            <a:ln w="9525">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863975" y="1688194"/>
              <a:ext cx="3420237" cy="188230"/>
            </a:xfrm>
            <a:prstGeom prst="rect">
              <a:avLst/>
            </a:prstGeom>
          </p:spPr>
        </p:pic>
        <p:sp>
          <p:nvSpPr>
            <p:cNvPr id="9" name="object 9"/>
            <p:cNvSpPr/>
            <p:nvPr/>
          </p:nvSpPr>
          <p:spPr>
            <a:xfrm>
              <a:off x="850582" y="3402321"/>
              <a:ext cx="5836285" cy="9525"/>
            </a:xfrm>
            <a:custGeom>
              <a:avLst/>
              <a:gdLst/>
              <a:ahLst/>
              <a:cxnLst/>
              <a:rect l="l" t="t" r="r" b="b"/>
              <a:pathLst>
                <a:path w="5836284" h="9525">
                  <a:moveTo>
                    <a:pt x="15602" y="9525"/>
                  </a:moveTo>
                  <a:lnTo>
                    <a:pt x="3447" y="9525"/>
                  </a:lnTo>
                  <a:lnTo>
                    <a:pt x="2324" y="9060"/>
                  </a:lnTo>
                  <a:lnTo>
                    <a:pt x="464" y="7200"/>
                  </a:lnTo>
                  <a:lnTo>
                    <a:pt x="0" y="6077"/>
                  </a:lnTo>
                  <a:lnTo>
                    <a:pt x="0" y="3447"/>
                  </a:lnTo>
                  <a:lnTo>
                    <a:pt x="464" y="2324"/>
                  </a:lnTo>
                  <a:lnTo>
                    <a:pt x="2324" y="464"/>
                  </a:lnTo>
                  <a:lnTo>
                    <a:pt x="3447" y="0"/>
                  </a:lnTo>
                  <a:lnTo>
                    <a:pt x="15602" y="0"/>
                  </a:lnTo>
                  <a:lnTo>
                    <a:pt x="16725" y="464"/>
                  </a:lnTo>
                  <a:lnTo>
                    <a:pt x="18584" y="2324"/>
                  </a:lnTo>
                  <a:lnTo>
                    <a:pt x="19050" y="3447"/>
                  </a:lnTo>
                  <a:lnTo>
                    <a:pt x="19050" y="6077"/>
                  </a:lnTo>
                  <a:lnTo>
                    <a:pt x="18584" y="7200"/>
                  </a:lnTo>
                  <a:lnTo>
                    <a:pt x="16725" y="9060"/>
                  </a:lnTo>
                  <a:lnTo>
                    <a:pt x="15602" y="9525"/>
                  </a:lnTo>
                  <a:close/>
                </a:path>
                <a:path w="5836284" h="9525">
                  <a:moveTo>
                    <a:pt x="72752" y="9525"/>
                  </a:moveTo>
                  <a:lnTo>
                    <a:pt x="60597" y="9525"/>
                  </a:lnTo>
                  <a:lnTo>
                    <a:pt x="59474" y="9060"/>
                  </a:lnTo>
                  <a:lnTo>
                    <a:pt x="57615" y="7200"/>
                  </a:lnTo>
                  <a:lnTo>
                    <a:pt x="57150" y="6077"/>
                  </a:lnTo>
                  <a:lnTo>
                    <a:pt x="57150" y="3447"/>
                  </a:lnTo>
                  <a:lnTo>
                    <a:pt x="57615" y="2324"/>
                  </a:lnTo>
                  <a:lnTo>
                    <a:pt x="59474" y="464"/>
                  </a:lnTo>
                  <a:lnTo>
                    <a:pt x="60597" y="0"/>
                  </a:lnTo>
                  <a:lnTo>
                    <a:pt x="72752" y="0"/>
                  </a:lnTo>
                  <a:lnTo>
                    <a:pt x="73875" y="464"/>
                  </a:lnTo>
                  <a:lnTo>
                    <a:pt x="75734" y="2324"/>
                  </a:lnTo>
                  <a:lnTo>
                    <a:pt x="76200" y="3447"/>
                  </a:lnTo>
                  <a:lnTo>
                    <a:pt x="76200" y="6077"/>
                  </a:lnTo>
                  <a:lnTo>
                    <a:pt x="75734" y="7200"/>
                  </a:lnTo>
                  <a:lnTo>
                    <a:pt x="73875" y="9060"/>
                  </a:lnTo>
                  <a:lnTo>
                    <a:pt x="72752" y="9525"/>
                  </a:lnTo>
                  <a:close/>
                </a:path>
                <a:path w="5836284" h="9525">
                  <a:moveTo>
                    <a:pt x="129902" y="9525"/>
                  </a:moveTo>
                  <a:lnTo>
                    <a:pt x="117747" y="9525"/>
                  </a:lnTo>
                  <a:lnTo>
                    <a:pt x="116625" y="9060"/>
                  </a:lnTo>
                  <a:lnTo>
                    <a:pt x="114764" y="7200"/>
                  </a:lnTo>
                  <a:lnTo>
                    <a:pt x="114300" y="6077"/>
                  </a:lnTo>
                  <a:lnTo>
                    <a:pt x="114300" y="3447"/>
                  </a:lnTo>
                  <a:lnTo>
                    <a:pt x="114764" y="2324"/>
                  </a:lnTo>
                  <a:lnTo>
                    <a:pt x="116625" y="464"/>
                  </a:lnTo>
                  <a:lnTo>
                    <a:pt x="117747" y="0"/>
                  </a:lnTo>
                  <a:lnTo>
                    <a:pt x="129902" y="0"/>
                  </a:lnTo>
                  <a:lnTo>
                    <a:pt x="131024" y="464"/>
                  </a:lnTo>
                  <a:lnTo>
                    <a:pt x="132885" y="2324"/>
                  </a:lnTo>
                  <a:lnTo>
                    <a:pt x="133350" y="3447"/>
                  </a:lnTo>
                  <a:lnTo>
                    <a:pt x="133350" y="6077"/>
                  </a:lnTo>
                  <a:lnTo>
                    <a:pt x="132885" y="7200"/>
                  </a:lnTo>
                  <a:lnTo>
                    <a:pt x="131024" y="9060"/>
                  </a:lnTo>
                  <a:lnTo>
                    <a:pt x="129902" y="9525"/>
                  </a:lnTo>
                  <a:close/>
                </a:path>
                <a:path w="5836284" h="9525">
                  <a:moveTo>
                    <a:pt x="187052" y="9525"/>
                  </a:moveTo>
                  <a:lnTo>
                    <a:pt x="174897" y="9525"/>
                  </a:lnTo>
                  <a:lnTo>
                    <a:pt x="173775" y="9060"/>
                  </a:lnTo>
                  <a:lnTo>
                    <a:pt x="171914" y="7200"/>
                  </a:lnTo>
                  <a:lnTo>
                    <a:pt x="171450" y="6077"/>
                  </a:lnTo>
                  <a:lnTo>
                    <a:pt x="171450" y="3447"/>
                  </a:lnTo>
                  <a:lnTo>
                    <a:pt x="171914" y="2324"/>
                  </a:lnTo>
                  <a:lnTo>
                    <a:pt x="173775" y="464"/>
                  </a:lnTo>
                  <a:lnTo>
                    <a:pt x="174897" y="0"/>
                  </a:lnTo>
                  <a:lnTo>
                    <a:pt x="187052" y="0"/>
                  </a:lnTo>
                  <a:lnTo>
                    <a:pt x="188174" y="464"/>
                  </a:lnTo>
                  <a:lnTo>
                    <a:pt x="190035" y="2324"/>
                  </a:lnTo>
                  <a:lnTo>
                    <a:pt x="190500" y="3447"/>
                  </a:lnTo>
                  <a:lnTo>
                    <a:pt x="190500" y="6077"/>
                  </a:lnTo>
                  <a:lnTo>
                    <a:pt x="190035" y="7200"/>
                  </a:lnTo>
                  <a:lnTo>
                    <a:pt x="188174" y="9060"/>
                  </a:lnTo>
                  <a:lnTo>
                    <a:pt x="187052" y="9525"/>
                  </a:lnTo>
                  <a:close/>
                </a:path>
                <a:path w="5836284" h="9525">
                  <a:moveTo>
                    <a:pt x="244202" y="9525"/>
                  </a:moveTo>
                  <a:lnTo>
                    <a:pt x="232047" y="9525"/>
                  </a:lnTo>
                  <a:lnTo>
                    <a:pt x="230925" y="9060"/>
                  </a:lnTo>
                  <a:lnTo>
                    <a:pt x="229064" y="7200"/>
                  </a:lnTo>
                  <a:lnTo>
                    <a:pt x="228600" y="6077"/>
                  </a:lnTo>
                  <a:lnTo>
                    <a:pt x="228600" y="3447"/>
                  </a:lnTo>
                  <a:lnTo>
                    <a:pt x="229064" y="2324"/>
                  </a:lnTo>
                  <a:lnTo>
                    <a:pt x="230925" y="464"/>
                  </a:lnTo>
                  <a:lnTo>
                    <a:pt x="232047" y="0"/>
                  </a:lnTo>
                  <a:lnTo>
                    <a:pt x="244202" y="0"/>
                  </a:lnTo>
                  <a:lnTo>
                    <a:pt x="245324" y="464"/>
                  </a:lnTo>
                  <a:lnTo>
                    <a:pt x="247185" y="2324"/>
                  </a:lnTo>
                  <a:lnTo>
                    <a:pt x="247650" y="3447"/>
                  </a:lnTo>
                  <a:lnTo>
                    <a:pt x="247650" y="6077"/>
                  </a:lnTo>
                  <a:lnTo>
                    <a:pt x="247185" y="7200"/>
                  </a:lnTo>
                  <a:lnTo>
                    <a:pt x="245324" y="9060"/>
                  </a:lnTo>
                  <a:lnTo>
                    <a:pt x="244202" y="9525"/>
                  </a:lnTo>
                  <a:close/>
                </a:path>
                <a:path w="5836284" h="9525">
                  <a:moveTo>
                    <a:pt x="301352" y="9525"/>
                  </a:moveTo>
                  <a:lnTo>
                    <a:pt x="289197" y="9525"/>
                  </a:lnTo>
                  <a:lnTo>
                    <a:pt x="288075" y="9060"/>
                  </a:lnTo>
                  <a:lnTo>
                    <a:pt x="286214" y="7200"/>
                  </a:lnTo>
                  <a:lnTo>
                    <a:pt x="285750" y="6077"/>
                  </a:lnTo>
                  <a:lnTo>
                    <a:pt x="285750" y="3447"/>
                  </a:lnTo>
                  <a:lnTo>
                    <a:pt x="286214" y="2324"/>
                  </a:lnTo>
                  <a:lnTo>
                    <a:pt x="288075" y="464"/>
                  </a:lnTo>
                  <a:lnTo>
                    <a:pt x="289197" y="0"/>
                  </a:lnTo>
                  <a:lnTo>
                    <a:pt x="301352" y="0"/>
                  </a:lnTo>
                  <a:lnTo>
                    <a:pt x="302474" y="464"/>
                  </a:lnTo>
                  <a:lnTo>
                    <a:pt x="304335" y="2324"/>
                  </a:lnTo>
                  <a:lnTo>
                    <a:pt x="304800" y="3447"/>
                  </a:lnTo>
                  <a:lnTo>
                    <a:pt x="304800" y="6077"/>
                  </a:lnTo>
                  <a:lnTo>
                    <a:pt x="304335" y="7200"/>
                  </a:lnTo>
                  <a:lnTo>
                    <a:pt x="302474" y="9060"/>
                  </a:lnTo>
                  <a:lnTo>
                    <a:pt x="301352" y="9525"/>
                  </a:lnTo>
                  <a:close/>
                </a:path>
                <a:path w="5836284" h="9525">
                  <a:moveTo>
                    <a:pt x="358502" y="9525"/>
                  </a:moveTo>
                  <a:lnTo>
                    <a:pt x="346347" y="9525"/>
                  </a:lnTo>
                  <a:lnTo>
                    <a:pt x="345225" y="9060"/>
                  </a:lnTo>
                  <a:lnTo>
                    <a:pt x="343364" y="7200"/>
                  </a:lnTo>
                  <a:lnTo>
                    <a:pt x="342900" y="6077"/>
                  </a:lnTo>
                  <a:lnTo>
                    <a:pt x="342900" y="3447"/>
                  </a:lnTo>
                  <a:lnTo>
                    <a:pt x="343364" y="2324"/>
                  </a:lnTo>
                  <a:lnTo>
                    <a:pt x="345225" y="464"/>
                  </a:lnTo>
                  <a:lnTo>
                    <a:pt x="346347" y="0"/>
                  </a:lnTo>
                  <a:lnTo>
                    <a:pt x="358502" y="0"/>
                  </a:lnTo>
                  <a:lnTo>
                    <a:pt x="359624" y="464"/>
                  </a:lnTo>
                  <a:lnTo>
                    <a:pt x="361485" y="2324"/>
                  </a:lnTo>
                  <a:lnTo>
                    <a:pt x="361950" y="3447"/>
                  </a:lnTo>
                  <a:lnTo>
                    <a:pt x="361950" y="6077"/>
                  </a:lnTo>
                  <a:lnTo>
                    <a:pt x="361485" y="7200"/>
                  </a:lnTo>
                  <a:lnTo>
                    <a:pt x="359624" y="9060"/>
                  </a:lnTo>
                  <a:lnTo>
                    <a:pt x="358502" y="9525"/>
                  </a:lnTo>
                  <a:close/>
                </a:path>
                <a:path w="5836284" h="9525">
                  <a:moveTo>
                    <a:pt x="415652" y="9525"/>
                  </a:moveTo>
                  <a:lnTo>
                    <a:pt x="403497" y="9525"/>
                  </a:lnTo>
                  <a:lnTo>
                    <a:pt x="402375" y="9060"/>
                  </a:lnTo>
                  <a:lnTo>
                    <a:pt x="400514" y="7200"/>
                  </a:lnTo>
                  <a:lnTo>
                    <a:pt x="400050" y="6077"/>
                  </a:lnTo>
                  <a:lnTo>
                    <a:pt x="400050" y="3447"/>
                  </a:lnTo>
                  <a:lnTo>
                    <a:pt x="400514" y="2324"/>
                  </a:lnTo>
                  <a:lnTo>
                    <a:pt x="402375" y="464"/>
                  </a:lnTo>
                  <a:lnTo>
                    <a:pt x="403497" y="0"/>
                  </a:lnTo>
                  <a:lnTo>
                    <a:pt x="415652" y="0"/>
                  </a:lnTo>
                  <a:lnTo>
                    <a:pt x="416774" y="464"/>
                  </a:lnTo>
                  <a:lnTo>
                    <a:pt x="418635" y="2324"/>
                  </a:lnTo>
                  <a:lnTo>
                    <a:pt x="419100" y="3447"/>
                  </a:lnTo>
                  <a:lnTo>
                    <a:pt x="419100" y="6077"/>
                  </a:lnTo>
                  <a:lnTo>
                    <a:pt x="418635" y="7200"/>
                  </a:lnTo>
                  <a:lnTo>
                    <a:pt x="416774" y="9060"/>
                  </a:lnTo>
                  <a:lnTo>
                    <a:pt x="415652" y="9525"/>
                  </a:lnTo>
                  <a:close/>
                </a:path>
                <a:path w="5836284" h="9525">
                  <a:moveTo>
                    <a:pt x="472802" y="9525"/>
                  </a:moveTo>
                  <a:lnTo>
                    <a:pt x="460647" y="9525"/>
                  </a:lnTo>
                  <a:lnTo>
                    <a:pt x="459525" y="9060"/>
                  </a:lnTo>
                  <a:lnTo>
                    <a:pt x="457664" y="7200"/>
                  </a:lnTo>
                  <a:lnTo>
                    <a:pt x="457200" y="6077"/>
                  </a:lnTo>
                  <a:lnTo>
                    <a:pt x="457200" y="3447"/>
                  </a:lnTo>
                  <a:lnTo>
                    <a:pt x="457664" y="2324"/>
                  </a:lnTo>
                  <a:lnTo>
                    <a:pt x="459525" y="464"/>
                  </a:lnTo>
                  <a:lnTo>
                    <a:pt x="460647" y="0"/>
                  </a:lnTo>
                  <a:lnTo>
                    <a:pt x="472802" y="0"/>
                  </a:lnTo>
                  <a:lnTo>
                    <a:pt x="473924" y="464"/>
                  </a:lnTo>
                  <a:lnTo>
                    <a:pt x="475785" y="2324"/>
                  </a:lnTo>
                  <a:lnTo>
                    <a:pt x="476250" y="3447"/>
                  </a:lnTo>
                  <a:lnTo>
                    <a:pt x="476250" y="6077"/>
                  </a:lnTo>
                  <a:lnTo>
                    <a:pt x="475785" y="7200"/>
                  </a:lnTo>
                  <a:lnTo>
                    <a:pt x="473924" y="9060"/>
                  </a:lnTo>
                  <a:lnTo>
                    <a:pt x="472802" y="9525"/>
                  </a:lnTo>
                  <a:close/>
                </a:path>
                <a:path w="5836284" h="9525">
                  <a:moveTo>
                    <a:pt x="529952" y="9525"/>
                  </a:moveTo>
                  <a:lnTo>
                    <a:pt x="517797" y="9525"/>
                  </a:lnTo>
                  <a:lnTo>
                    <a:pt x="516675" y="9060"/>
                  </a:lnTo>
                  <a:lnTo>
                    <a:pt x="514814" y="7200"/>
                  </a:lnTo>
                  <a:lnTo>
                    <a:pt x="514350" y="6077"/>
                  </a:lnTo>
                  <a:lnTo>
                    <a:pt x="514350" y="3447"/>
                  </a:lnTo>
                  <a:lnTo>
                    <a:pt x="514814" y="2324"/>
                  </a:lnTo>
                  <a:lnTo>
                    <a:pt x="516675" y="464"/>
                  </a:lnTo>
                  <a:lnTo>
                    <a:pt x="517797" y="0"/>
                  </a:lnTo>
                  <a:lnTo>
                    <a:pt x="529952" y="0"/>
                  </a:lnTo>
                  <a:lnTo>
                    <a:pt x="531074" y="464"/>
                  </a:lnTo>
                  <a:lnTo>
                    <a:pt x="532935" y="2324"/>
                  </a:lnTo>
                  <a:lnTo>
                    <a:pt x="533400" y="3447"/>
                  </a:lnTo>
                  <a:lnTo>
                    <a:pt x="533400" y="6077"/>
                  </a:lnTo>
                  <a:lnTo>
                    <a:pt x="532935" y="7200"/>
                  </a:lnTo>
                  <a:lnTo>
                    <a:pt x="531074" y="9060"/>
                  </a:lnTo>
                  <a:lnTo>
                    <a:pt x="529952" y="9525"/>
                  </a:lnTo>
                  <a:close/>
                </a:path>
                <a:path w="5836284" h="9525">
                  <a:moveTo>
                    <a:pt x="587102" y="9525"/>
                  </a:moveTo>
                  <a:lnTo>
                    <a:pt x="574947" y="9525"/>
                  </a:lnTo>
                  <a:lnTo>
                    <a:pt x="573825" y="9060"/>
                  </a:lnTo>
                  <a:lnTo>
                    <a:pt x="571964" y="7200"/>
                  </a:lnTo>
                  <a:lnTo>
                    <a:pt x="571500" y="6077"/>
                  </a:lnTo>
                  <a:lnTo>
                    <a:pt x="571500" y="3447"/>
                  </a:lnTo>
                  <a:lnTo>
                    <a:pt x="571964" y="2324"/>
                  </a:lnTo>
                  <a:lnTo>
                    <a:pt x="573825" y="464"/>
                  </a:lnTo>
                  <a:lnTo>
                    <a:pt x="574947" y="0"/>
                  </a:lnTo>
                  <a:lnTo>
                    <a:pt x="587102" y="0"/>
                  </a:lnTo>
                  <a:lnTo>
                    <a:pt x="588224" y="464"/>
                  </a:lnTo>
                  <a:lnTo>
                    <a:pt x="590085" y="2324"/>
                  </a:lnTo>
                  <a:lnTo>
                    <a:pt x="590550" y="3447"/>
                  </a:lnTo>
                  <a:lnTo>
                    <a:pt x="590550" y="6077"/>
                  </a:lnTo>
                  <a:lnTo>
                    <a:pt x="590085" y="7200"/>
                  </a:lnTo>
                  <a:lnTo>
                    <a:pt x="588224" y="9060"/>
                  </a:lnTo>
                  <a:lnTo>
                    <a:pt x="587102" y="9525"/>
                  </a:lnTo>
                  <a:close/>
                </a:path>
                <a:path w="5836284" h="9525">
                  <a:moveTo>
                    <a:pt x="644252" y="9525"/>
                  </a:moveTo>
                  <a:lnTo>
                    <a:pt x="632097" y="9525"/>
                  </a:lnTo>
                  <a:lnTo>
                    <a:pt x="630975" y="9060"/>
                  </a:lnTo>
                  <a:lnTo>
                    <a:pt x="629114" y="7200"/>
                  </a:lnTo>
                  <a:lnTo>
                    <a:pt x="628650" y="6077"/>
                  </a:lnTo>
                  <a:lnTo>
                    <a:pt x="628650" y="3447"/>
                  </a:lnTo>
                  <a:lnTo>
                    <a:pt x="629114" y="2324"/>
                  </a:lnTo>
                  <a:lnTo>
                    <a:pt x="630975" y="464"/>
                  </a:lnTo>
                  <a:lnTo>
                    <a:pt x="632097" y="0"/>
                  </a:lnTo>
                  <a:lnTo>
                    <a:pt x="644252" y="0"/>
                  </a:lnTo>
                  <a:lnTo>
                    <a:pt x="645374" y="464"/>
                  </a:lnTo>
                  <a:lnTo>
                    <a:pt x="647235" y="2324"/>
                  </a:lnTo>
                  <a:lnTo>
                    <a:pt x="647700" y="3447"/>
                  </a:lnTo>
                  <a:lnTo>
                    <a:pt x="647700" y="6077"/>
                  </a:lnTo>
                  <a:lnTo>
                    <a:pt x="647235" y="7200"/>
                  </a:lnTo>
                  <a:lnTo>
                    <a:pt x="645374" y="9060"/>
                  </a:lnTo>
                  <a:lnTo>
                    <a:pt x="644252" y="9525"/>
                  </a:lnTo>
                  <a:close/>
                </a:path>
                <a:path w="5836284" h="9525">
                  <a:moveTo>
                    <a:pt x="701402" y="9525"/>
                  </a:moveTo>
                  <a:lnTo>
                    <a:pt x="689247" y="9525"/>
                  </a:lnTo>
                  <a:lnTo>
                    <a:pt x="688125" y="9060"/>
                  </a:lnTo>
                  <a:lnTo>
                    <a:pt x="686264" y="7200"/>
                  </a:lnTo>
                  <a:lnTo>
                    <a:pt x="685800" y="6077"/>
                  </a:lnTo>
                  <a:lnTo>
                    <a:pt x="685800" y="3447"/>
                  </a:lnTo>
                  <a:lnTo>
                    <a:pt x="686264" y="2324"/>
                  </a:lnTo>
                  <a:lnTo>
                    <a:pt x="688125" y="464"/>
                  </a:lnTo>
                  <a:lnTo>
                    <a:pt x="689247" y="0"/>
                  </a:lnTo>
                  <a:lnTo>
                    <a:pt x="701402" y="0"/>
                  </a:lnTo>
                  <a:lnTo>
                    <a:pt x="702524" y="464"/>
                  </a:lnTo>
                  <a:lnTo>
                    <a:pt x="704385" y="2324"/>
                  </a:lnTo>
                  <a:lnTo>
                    <a:pt x="704850" y="3447"/>
                  </a:lnTo>
                  <a:lnTo>
                    <a:pt x="704850" y="6077"/>
                  </a:lnTo>
                  <a:lnTo>
                    <a:pt x="704385" y="7200"/>
                  </a:lnTo>
                  <a:lnTo>
                    <a:pt x="702524" y="9060"/>
                  </a:lnTo>
                  <a:lnTo>
                    <a:pt x="701402" y="9525"/>
                  </a:lnTo>
                  <a:close/>
                </a:path>
                <a:path w="5836284" h="9525">
                  <a:moveTo>
                    <a:pt x="758552" y="9525"/>
                  </a:moveTo>
                  <a:lnTo>
                    <a:pt x="746397" y="9525"/>
                  </a:lnTo>
                  <a:lnTo>
                    <a:pt x="745275" y="9060"/>
                  </a:lnTo>
                  <a:lnTo>
                    <a:pt x="743414" y="7200"/>
                  </a:lnTo>
                  <a:lnTo>
                    <a:pt x="742950" y="6077"/>
                  </a:lnTo>
                  <a:lnTo>
                    <a:pt x="742950" y="3447"/>
                  </a:lnTo>
                  <a:lnTo>
                    <a:pt x="743414" y="2324"/>
                  </a:lnTo>
                  <a:lnTo>
                    <a:pt x="745275" y="464"/>
                  </a:lnTo>
                  <a:lnTo>
                    <a:pt x="746397" y="0"/>
                  </a:lnTo>
                  <a:lnTo>
                    <a:pt x="758552" y="0"/>
                  </a:lnTo>
                  <a:lnTo>
                    <a:pt x="759674" y="464"/>
                  </a:lnTo>
                  <a:lnTo>
                    <a:pt x="761535" y="2324"/>
                  </a:lnTo>
                  <a:lnTo>
                    <a:pt x="762000" y="3447"/>
                  </a:lnTo>
                  <a:lnTo>
                    <a:pt x="762000" y="6077"/>
                  </a:lnTo>
                  <a:lnTo>
                    <a:pt x="761535" y="7200"/>
                  </a:lnTo>
                  <a:lnTo>
                    <a:pt x="759674" y="9060"/>
                  </a:lnTo>
                  <a:lnTo>
                    <a:pt x="758552" y="9525"/>
                  </a:lnTo>
                  <a:close/>
                </a:path>
                <a:path w="5836284" h="9525">
                  <a:moveTo>
                    <a:pt x="815702" y="9525"/>
                  </a:moveTo>
                  <a:lnTo>
                    <a:pt x="803547" y="9525"/>
                  </a:lnTo>
                  <a:lnTo>
                    <a:pt x="802425" y="9060"/>
                  </a:lnTo>
                  <a:lnTo>
                    <a:pt x="800564" y="7200"/>
                  </a:lnTo>
                  <a:lnTo>
                    <a:pt x="800100" y="6077"/>
                  </a:lnTo>
                  <a:lnTo>
                    <a:pt x="800100" y="3447"/>
                  </a:lnTo>
                  <a:lnTo>
                    <a:pt x="800564" y="2324"/>
                  </a:lnTo>
                  <a:lnTo>
                    <a:pt x="802425" y="464"/>
                  </a:lnTo>
                  <a:lnTo>
                    <a:pt x="803547" y="0"/>
                  </a:lnTo>
                  <a:lnTo>
                    <a:pt x="815702" y="0"/>
                  </a:lnTo>
                  <a:lnTo>
                    <a:pt x="816824" y="464"/>
                  </a:lnTo>
                  <a:lnTo>
                    <a:pt x="818685" y="2324"/>
                  </a:lnTo>
                  <a:lnTo>
                    <a:pt x="819150" y="3447"/>
                  </a:lnTo>
                  <a:lnTo>
                    <a:pt x="819150" y="6077"/>
                  </a:lnTo>
                  <a:lnTo>
                    <a:pt x="818685" y="7200"/>
                  </a:lnTo>
                  <a:lnTo>
                    <a:pt x="816824" y="9060"/>
                  </a:lnTo>
                  <a:lnTo>
                    <a:pt x="815702" y="9525"/>
                  </a:lnTo>
                  <a:close/>
                </a:path>
                <a:path w="5836284" h="9525">
                  <a:moveTo>
                    <a:pt x="872852" y="9525"/>
                  </a:moveTo>
                  <a:lnTo>
                    <a:pt x="860697" y="9525"/>
                  </a:lnTo>
                  <a:lnTo>
                    <a:pt x="859575" y="9060"/>
                  </a:lnTo>
                  <a:lnTo>
                    <a:pt x="857714" y="7200"/>
                  </a:lnTo>
                  <a:lnTo>
                    <a:pt x="857250" y="6077"/>
                  </a:lnTo>
                  <a:lnTo>
                    <a:pt x="857250" y="3447"/>
                  </a:lnTo>
                  <a:lnTo>
                    <a:pt x="857714" y="2324"/>
                  </a:lnTo>
                  <a:lnTo>
                    <a:pt x="859575" y="464"/>
                  </a:lnTo>
                  <a:lnTo>
                    <a:pt x="860697" y="0"/>
                  </a:lnTo>
                  <a:lnTo>
                    <a:pt x="872852" y="0"/>
                  </a:lnTo>
                  <a:lnTo>
                    <a:pt x="873974" y="464"/>
                  </a:lnTo>
                  <a:lnTo>
                    <a:pt x="875835" y="2324"/>
                  </a:lnTo>
                  <a:lnTo>
                    <a:pt x="876300" y="3447"/>
                  </a:lnTo>
                  <a:lnTo>
                    <a:pt x="876300" y="6077"/>
                  </a:lnTo>
                  <a:lnTo>
                    <a:pt x="875835" y="7200"/>
                  </a:lnTo>
                  <a:lnTo>
                    <a:pt x="873974" y="9060"/>
                  </a:lnTo>
                  <a:lnTo>
                    <a:pt x="872852" y="9525"/>
                  </a:lnTo>
                  <a:close/>
                </a:path>
                <a:path w="5836284" h="9525">
                  <a:moveTo>
                    <a:pt x="930002" y="9525"/>
                  </a:moveTo>
                  <a:lnTo>
                    <a:pt x="917847" y="9525"/>
                  </a:lnTo>
                  <a:lnTo>
                    <a:pt x="916725" y="9060"/>
                  </a:lnTo>
                  <a:lnTo>
                    <a:pt x="914864" y="7200"/>
                  </a:lnTo>
                  <a:lnTo>
                    <a:pt x="914400" y="6077"/>
                  </a:lnTo>
                  <a:lnTo>
                    <a:pt x="914400" y="3447"/>
                  </a:lnTo>
                  <a:lnTo>
                    <a:pt x="914864" y="2324"/>
                  </a:lnTo>
                  <a:lnTo>
                    <a:pt x="916725" y="464"/>
                  </a:lnTo>
                  <a:lnTo>
                    <a:pt x="917847" y="0"/>
                  </a:lnTo>
                  <a:lnTo>
                    <a:pt x="930002" y="0"/>
                  </a:lnTo>
                  <a:lnTo>
                    <a:pt x="931125" y="464"/>
                  </a:lnTo>
                  <a:lnTo>
                    <a:pt x="932985" y="2324"/>
                  </a:lnTo>
                  <a:lnTo>
                    <a:pt x="933450" y="3447"/>
                  </a:lnTo>
                  <a:lnTo>
                    <a:pt x="933450" y="6077"/>
                  </a:lnTo>
                  <a:lnTo>
                    <a:pt x="932985" y="7200"/>
                  </a:lnTo>
                  <a:lnTo>
                    <a:pt x="931125" y="9060"/>
                  </a:lnTo>
                  <a:lnTo>
                    <a:pt x="930002" y="9525"/>
                  </a:lnTo>
                  <a:close/>
                </a:path>
                <a:path w="5836284" h="9525">
                  <a:moveTo>
                    <a:pt x="987152" y="9525"/>
                  </a:moveTo>
                  <a:lnTo>
                    <a:pt x="974998" y="9525"/>
                  </a:lnTo>
                  <a:lnTo>
                    <a:pt x="973874" y="9060"/>
                  </a:lnTo>
                  <a:lnTo>
                    <a:pt x="972016" y="7200"/>
                  </a:lnTo>
                  <a:lnTo>
                    <a:pt x="971550" y="6077"/>
                  </a:lnTo>
                  <a:lnTo>
                    <a:pt x="971550" y="3447"/>
                  </a:lnTo>
                  <a:lnTo>
                    <a:pt x="972016" y="2324"/>
                  </a:lnTo>
                  <a:lnTo>
                    <a:pt x="973874" y="464"/>
                  </a:lnTo>
                  <a:lnTo>
                    <a:pt x="974998" y="0"/>
                  </a:lnTo>
                  <a:lnTo>
                    <a:pt x="987152" y="0"/>
                  </a:lnTo>
                  <a:lnTo>
                    <a:pt x="988275" y="464"/>
                  </a:lnTo>
                  <a:lnTo>
                    <a:pt x="990133" y="2324"/>
                  </a:lnTo>
                  <a:lnTo>
                    <a:pt x="990600" y="3447"/>
                  </a:lnTo>
                  <a:lnTo>
                    <a:pt x="990600" y="6077"/>
                  </a:lnTo>
                  <a:lnTo>
                    <a:pt x="990133" y="7200"/>
                  </a:lnTo>
                  <a:lnTo>
                    <a:pt x="988275" y="9060"/>
                  </a:lnTo>
                  <a:lnTo>
                    <a:pt x="987152" y="9525"/>
                  </a:lnTo>
                  <a:close/>
                </a:path>
                <a:path w="5836284" h="9525">
                  <a:moveTo>
                    <a:pt x="1044302" y="9525"/>
                  </a:moveTo>
                  <a:lnTo>
                    <a:pt x="1032148" y="9525"/>
                  </a:lnTo>
                  <a:lnTo>
                    <a:pt x="1031024" y="9060"/>
                  </a:lnTo>
                  <a:lnTo>
                    <a:pt x="1029166" y="7200"/>
                  </a:lnTo>
                  <a:lnTo>
                    <a:pt x="1028700" y="6077"/>
                  </a:lnTo>
                  <a:lnTo>
                    <a:pt x="1028700" y="3447"/>
                  </a:lnTo>
                  <a:lnTo>
                    <a:pt x="1029166" y="2324"/>
                  </a:lnTo>
                  <a:lnTo>
                    <a:pt x="1031024" y="464"/>
                  </a:lnTo>
                  <a:lnTo>
                    <a:pt x="1032148" y="0"/>
                  </a:lnTo>
                  <a:lnTo>
                    <a:pt x="1044302" y="0"/>
                  </a:lnTo>
                  <a:lnTo>
                    <a:pt x="1045425" y="464"/>
                  </a:lnTo>
                  <a:lnTo>
                    <a:pt x="1047283" y="2324"/>
                  </a:lnTo>
                  <a:lnTo>
                    <a:pt x="1047750" y="3447"/>
                  </a:lnTo>
                  <a:lnTo>
                    <a:pt x="1047750" y="6077"/>
                  </a:lnTo>
                  <a:lnTo>
                    <a:pt x="1047283" y="7200"/>
                  </a:lnTo>
                  <a:lnTo>
                    <a:pt x="1045425" y="9060"/>
                  </a:lnTo>
                  <a:lnTo>
                    <a:pt x="1044302" y="9525"/>
                  </a:lnTo>
                  <a:close/>
                </a:path>
                <a:path w="5836284" h="9525">
                  <a:moveTo>
                    <a:pt x="1101452" y="9525"/>
                  </a:moveTo>
                  <a:lnTo>
                    <a:pt x="1089298" y="9525"/>
                  </a:lnTo>
                  <a:lnTo>
                    <a:pt x="1088174" y="9060"/>
                  </a:lnTo>
                  <a:lnTo>
                    <a:pt x="1086316" y="7200"/>
                  </a:lnTo>
                  <a:lnTo>
                    <a:pt x="1085850" y="6077"/>
                  </a:lnTo>
                  <a:lnTo>
                    <a:pt x="1085850" y="3447"/>
                  </a:lnTo>
                  <a:lnTo>
                    <a:pt x="1086316" y="2324"/>
                  </a:lnTo>
                  <a:lnTo>
                    <a:pt x="1088174" y="464"/>
                  </a:lnTo>
                  <a:lnTo>
                    <a:pt x="1089298" y="0"/>
                  </a:lnTo>
                  <a:lnTo>
                    <a:pt x="1101452" y="0"/>
                  </a:lnTo>
                  <a:lnTo>
                    <a:pt x="1102575" y="464"/>
                  </a:lnTo>
                  <a:lnTo>
                    <a:pt x="1104433" y="2324"/>
                  </a:lnTo>
                  <a:lnTo>
                    <a:pt x="1104900" y="3447"/>
                  </a:lnTo>
                  <a:lnTo>
                    <a:pt x="1104900" y="6077"/>
                  </a:lnTo>
                  <a:lnTo>
                    <a:pt x="1104433" y="7200"/>
                  </a:lnTo>
                  <a:lnTo>
                    <a:pt x="1102575" y="9060"/>
                  </a:lnTo>
                  <a:lnTo>
                    <a:pt x="1101452" y="9525"/>
                  </a:lnTo>
                  <a:close/>
                </a:path>
                <a:path w="5836284" h="9525">
                  <a:moveTo>
                    <a:pt x="1158602" y="9525"/>
                  </a:moveTo>
                  <a:lnTo>
                    <a:pt x="1146448" y="9525"/>
                  </a:lnTo>
                  <a:lnTo>
                    <a:pt x="1145324" y="9060"/>
                  </a:lnTo>
                  <a:lnTo>
                    <a:pt x="1143466" y="7200"/>
                  </a:lnTo>
                  <a:lnTo>
                    <a:pt x="1143000" y="6077"/>
                  </a:lnTo>
                  <a:lnTo>
                    <a:pt x="1143000" y="3447"/>
                  </a:lnTo>
                  <a:lnTo>
                    <a:pt x="1143466" y="2324"/>
                  </a:lnTo>
                  <a:lnTo>
                    <a:pt x="1145324" y="464"/>
                  </a:lnTo>
                  <a:lnTo>
                    <a:pt x="1146448" y="0"/>
                  </a:lnTo>
                  <a:lnTo>
                    <a:pt x="1158602" y="0"/>
                  </a:lnTo>
                  <a:lnTo>
                    <a:pt x="1159725" y="464"/>
                  </a:lnTo>
                  <a:lnTo>
                    <a:pt x="1161583" y="2324"/>
                  </a:lnTo>
                  <a:lnTo>
                    <a:pt x="1162050" y="3447"/>
                  </a:lnTo>
                  <a:lnTo>
                    <a:pt x="1162050" y="6077"/>
                  </a:lnTo>
                  <a:lnTo>
                    <a:pt x="1161583" y="7200"/>
                  </a:lnTo>
                  <a:lnTo>
                    <a:pt x="1159725" y="9060"/>
                  </a:lnTo>
                  <a:lnTo>
                    <a:pt x="1158602" y="9525"/>
                  </a:lnTo>
                  <a:close/>
                </a:path>
                <a:path w="5836284" h="9525">
                  <a:moveTo>
                    <a:pt x="1215752" y="9525"/>
                  </a:moveTo>
                  <a:lnTo>
                    <a:pt x="1203598" y="9525"/>
                  </a:lnTo>
                  <a:lnTo>
                    <a:pt x="1202474" y="9060"/>
                  </a:lnTo>
                  <a:lnTo>
                    <a:pt x="1200616" y="7200"/>
                  </a:lnTo>
                  <a:lnTo>
                    <a:pt x="1200150" y="6077"/>
                  </a:lnTo>
                  <a:lnTo>
                    <a:pt x="1200150" y="3447"/>
                  </a:lnTo>
                  <a:lnTo>
                    <a:pt x="1200616" y="2324"/>
                  </a:lnTo>
                  <a:lnTo>
                    <a:pt x="1202474" y="464"/>
                  </a:lnTo>
                  <a:lnTo>
                    <a:pt x="1203598" y="0"/>
                  </a:lnTo>
                  <a:lnTo>
                    <a:pt x="1215752" y="0"/>
                  </a:lnTo>
                  <a:lnTo>
                    <a:pt x="1216875" y="464"/>
                  </a:lnTo>
                  <a:lnTo>
                    <a:pt x="1218733" y="2324"/>
                  </a:lnTo>
                  <a:lnTo>
                    <a:pt x="1219200" y="3447"/>
                  </a:lnTo>
                  <a:lnTo>
                    <a:pt x="1219200" y="6077"/>
                  </a:lnTo>
                  <a:lnTo>
                    <a:pt x="1218733" y="7200"/>
                  </a:lnTo>
                  <a:lnTo>
                    <a:pt x="1216875" y="9060"/>
                  </a:lnTo>
                  <a:lnTo>
                    <a:pt x="1215752" y="9525"/>
                  </a:lnTo>
                  <a:close/>
                </a:path>
                <a:path w="5836284" h="9525">
                  <a:moveTo>
                    <a:pt x="1272902" y="9525"/>
                  </a:moveTo>
                  <a:lnTo>
                    <a:pt x="1260748" y="9525"/>
                  </a:lnTo>
                  <a:lnTo>
                    <a:pt x="1259624" y="9060"/>
                  </a:lnTo>
                  <a:lnTo>
                    <a:pt x="1257766" y="7200"/>
                  </a:lnTo>
                  <a:lnTo>
                    <a:pt x="1257300" y="6077"/>
                  </a:lnTo>
                  <a:lnTo>
                    <a:pt x="1257300" y="3447"/>
                  </a:lnTo>
                  <a:lnTo>
                    <a:pt x="1257766" y="2324"/>
                  </a:lnTo>
                  <a:lnTo>
                    <a:pt x="1259624" y="464"/>
                  </a:lnTo>
                  <a:lnTo>
                    <a:pt x="1260748" y="0"/>
                  </a:lnTo>
                  <a:lnTo>
                    <a:pt x="1272902" y="0"/>
                  </a:lnTo>
                  <a:lnTo>
                    <a:pt x="1274025" y="464"/>
                  </a:lnTo>
                  <a:lnTo>
                    <a:pt x="1275883" y="2324"/>
                  </a:lnTo>
                  <a:lnTo>
                    <a:pt x="1276350" y="3447"/>
                  </a:lnTo>
                  <a:lnTo>
                    <a:pt x="1276350" y="6077"/>
                  </a:lnTo>
                  <a:lnTo>
                    <a:pt x="1275883" y="7200"/>
                  </a:lnTo>
                  <a:lnTo>
                    <a:pt x="1274025" y="9060"/>
                  </a:lnTo>
                  <a:lnTo>
                    <a:pt x="1272902" y="9525"/>
                  </a:lnTo>
                  <a:close/>
                </a:path>
                <a:path w="5836284" h="9525">
                  <a:moveTo>
                    <a:pt x="1330052" y="9525"/>
                  </a:moveTo>
                  <a:lnTo>
                    <a:pt x="1317898" y="9525"/>
                  </a:lnTo>
                  <a:lnTo>
                    <a:pt x="1316774" y="9060"/>
                  </a:lnTo>
                  <a:lnTo>
                    <a:pt x="1314916" y="7200"/>
                  </a:lnTo>
                  <a:lnTo>
                    <a:pt x="1314450" y="6077"/>
                  </a:lnTo>
                  <a:lnTo>
                    <a:pt x="1314450" y="3447"/>
                  </a:lnTo>
                  <a:lnTo>
                    <a:pt x="1314916" y="2324"/>
                  </a:lnTo>
                  <a:lnTo>
                    <a:pt x="1316774" y="464"/>
                  </a:lnTo>
                  <a:lnTo>
                    <a:pt x="1317898" y="0"/>
                  </a:lnTo>
                  <a:lnTo>
                    <a:pt x="1330052" y="0"/>
                  </a:lnTo>
                  <a:lnTo>
                    <a:pt x="1331175" y="464"/>
                  </a:lnTo>
                  <a:lnTo>
                    <a:pt x="1333033" y="2324"/>
                  </a:lnTo>
                  <a:lnTo>
                    <a:pt x="1333500" y="3447"/>
                  </a:lnTo>
                  <a:lnTo>
                    <a:pt x="1333500" y="6077"/>
                  </a:lnTo>
                  <a:lnTo>
                    <a:pt x="1333033" y="7200"/>
                  </a:lnTo>
                  <a:lnTo>
                    <a:pt x="1331175" y="9060"/>
                  </a:lnTo>
                  <a:lnTo>
                    <a:pt x="1330052" y="9525"/>
                  </a:lnTo>
                  <a:close/>
                </a:path>
                <a:path w="5836284" h="9525">
                  <a:moveTo>
                    <a:pt x="1387202" y="9525"/>
                  </a:moveTo>
                  <a:lnTo>
                    <a:pt x="1375048" y="9525"/>
                  </a:lnTo>
                  <a:lnTo>
                    <a:pt x="1373924" y="9060"/>
                  </a:lnTo>
                  <a:lnTo>
                    <a:pt x="1372066" y="7200"/>
                  </a:lnTo>
                  <a:lnTo>
                    <a:pt x="1371600" y="6077"/>
                  </a:lnTo>
                  <a:lnTo>
                    <a:pt x="1371600" y="3447"/>
                  </a:lnTo>
                  <a:lnTo>
                    <a:pt x="1372066" y="2324"/>
                  </a:lnTo>
                  <a:lnTo>
                    <a:pt x="1373924" y="464"/>
                  </a:lnTo>
                  <a:lnTo>
                    <a:pt x="1375048" y="0"/>
                  </a:lnTo>
                  <a:lnTo>
                    <a:pt x="1387202" y="0"/>
                  </a:lnTo>
                  <a:lnTo>
                    <a:pt x="1388325" y="464"/>
                  </a:lnTo>
                  <a:lnTo>
                    <a:pt x="1390183" y="2324"/>
                  </a:lnTo>
                  <a:lnTo>
                    <a:pt x="1390650" y="3447"/>
                  </a:lnTo>
                  <a:lnTo>
                    <a:pt x="1390650" y="6077"/>
                  </a:lnTo>
                  <a:lnTo>
                    <a:pt x="1390183" y="7200"/>
                  </a:lnTo>
                  <a:lnTo>
                    <a:pt x="1388325" y="9060"/>
                  </a:lnTo>
                  <a:lnTo>
                    <a:pt x="1387202" y="9525"/>
                  </a:lnTo>
                  <a:close/>
                </a:path>
                <a:path w="5836284" h="9525">
                  <a:moveTo>
                    <a:pt x="1444352" y="9525"/>
                  </a:moveTo>
                  <a:lnTo>
                    <a:pt x="1432198" y="9525"/>
                  </a:lnTo>
                  <a:lnTo>
                    <a:pt x="1431074" y="9060"/>
                  </a:lnTo>
                  <a:lnTo>
                    <a:pt x="1429216" y="7200"/>
                  </a:lnTo>
                  <a:lnTo>
                    <a:pt x="1428750" y="6077"/>
                  </a:lnTo>
                  <a:lnTo>
                    <a:pt x="1428750" y="3447"/>
                  </a:lnTo>
                  <a:lnTo>
                    <a:pt x="1429216" y="2324"/>
                  </a:lnTo>
                  <a:lnTo>
                    <a:pt x="1431074" y="464"/>
                  </a:lnTo>
                  <a:lnTo>
                    <a:pt x="1432198" y="0"/>
                  </a:lnTo>
                  <a:lnTo>
                    <a:pt x="1444352" y="0"/>
                  </a:lnTo>
                  <a:lnTo>
                    <a:pt x="1445475" y="464"/>
                  </a:lnTo>
                  <a:lnTo>
                    <a:pt x="1447333" y="2324"/>
                  </a:lnTo>
                  <a:lnTo>
                    <a:pt x="1447800" y="3447"/>
                  </a:lnTo>
                  <a:lnTo>
                    <a:pt x="1447800" y="6077"/>
                  </a:lnTo>
                  <a:lnTo>
                    <a:pt x="1447333" y="7200"/>
                  </a:lnTo>
                  <a:lnTo>
                    <a:pt x="1445475" y="9060"/>
                  </a:lnTo>
                  <a:lnTo>
                    <a:pt x="1444352" y="9525"/>
                  </a:lnTo>
                  <a:close/>
                </a:path>
                <a:path w="5836284" h="9525">
                  <a:moveTo>
                    <a:pt x="1501502" y="9525"/>
                  </a:moveTo>
                  <a:lnTo>
                    <a:pt x="1489348" y="9525"/>
                  </a:lnTo>
                  <a:lnTo>
                    <a:pt x="1488224" y="9060"/>
                  </a:lnTo>
                  <a:lnTo>
                    <a:pt x="1486366" y="7200"/>
                  </a:lnTo>
                  <a:lnTo>
                    <a:pt x="1485900" y="6077"/>
                  </a:lnTo>
                  <a:lnTo>
                    <a:pt x="1485900" y="3447"/>
                  </a:lnTo>
                  <a:lnTo>
                    <a:pt x="1486366" y="2324"/>
                  </a:lnTo>
                  <a:lnTo>
                    <a:pt x="1488224" y="464"/>
                  </a:lnTo>
                  <a:lnTo>
                    <a:pt x="1489348" y="0"/>
                  </a:lnTo>
                  <a:lnTo>
                    <a:pt x="1501502" y="0"/>
                  </a:lnTo>
                  <a:lnTo>
                    <a:pt x="1502625" y="464"/>
                  </a:lnTo>
                  <a:lnTo>
                    <a:pt x="1504483" y="2324"/>
                  </a:lnTo>
                  <a:lnTo>
                    <a:pt x="1504950" y="3447"/>
                  </a:lnTo>
                  <a:lnTo>
                    <a:pt x="1504950" y="6077"/>
                  </a:lnTo>
                  <a:lnTo>
                    <a:pt x="1504483" y="7200"/>
                  </a:lnTo>
                  <a:lnTo>
                    <a:pt x="1502625" y="9060"/>
                  </a:lnTo>
                  <a:lnTo>
                    <a:pt x="1501502" y="9525"/>
                  </a:lnTo>
                  <a:close/>
                </a:path>
                <a:path w="5836284" h="9525">
                  <a:moveTo>
                    <a:pt x="1558652" y="9525"/>
                  </a:moveTo>
                  <a:lnTo>
                    <a:pt x="1546498" y="9525"/>
                  </a:lnTo>
                  <a:lnTo>
                    <a:pt x="1545374" y="9060"/>
                  </a:lnTo>
                  <a:lnTo>
                    <a:pt x="1543516" y="7200"/>
                  </a:lnTo>
                  <a:lnTo>
                    <a:pt x="1543050" y="6077"/>
                  </a:lnTo>
                  <a:lnTo>
                    <a:pt x="1543050" y="3447"/>
                  </a:lnTo>
                  <a:lnTo>
                    <a:pt x="1543516" y="2324"/>
                  </a:lnTo>
                  <a:lnTo>
                    <a:pt x="1545374" y="464"/>
                  </a:lnTo>
                  <a:lnTo>
                    <a:pt x="1546498" y="0"/>
                  </a:lnTo>
                  <a:lnTo>
                    <a:pt x="1558652" y="0"/>
                  </a:lnTo>
                  <a:lnTo>
                    <a:pt x="1559775" y="464"/>
                  </a:lnTo>
                  <a:lnTo>
                    <a:pt x="1561633" y="2324"/>
                  </a:lnTo>
                  <a:lnTo>
                    <a:pt x="1562100" y="3447"/>
                  </a:lnTo>
                  <a:lnTo>
                    <a:pt x="1562100" y="6077"/>
                  </a:lnTo>
                  <a:lnTo>
                    <a:pt x="1561633" y="7200"/>
                  </a:lnTo>
                  <a:lnTo>
                    <a:pt x="1559775" y="9060"/>
                  </a:lnTo>
                  <a:lnTo>
                    <a:pt x="1558652" y="9525"/>
                  </a:lnTo>
                  <a:close/>
                </a:path>
                <a:path w="5836284" h="9525">
                  <a:moveTo>
                    <a:pt x="1615802" y="9525"/>
                  </a:moveTo>
                  <a:lnTo>
                    <a:pt x="1603648" y="9525"/>
                  </a:lnTo>
                  <a:lnTo>
                    <a:pt x="1602524" y="9060"/>
                  </a:lnTo>
                  <a:lnTo>
                    <a:pt x="1600666" y="7200"/>
                  </a:lnTo>
                  <a:lnTo>
                    <a:pt x="1600200" y="6077"/>
                  </a:lnTo>
                  <a:lnTo>
                    <a:pt x="1600200" y="3447"/>
                  </a:lnTo>
                  <a:lnTo>
                    <a:pt x="1600666" y="2324"/>
                  </a:lnTo>
                  <a:lnTo>
                    <a:pt x="1602524" y="464"/>
                  </a:lnTo>
                  <a:lnTo>
                    <a:pt x="1603648" y="0"/>
                  </a:lnTo>
                  <a:lnTo>
                    <a:pt x="1615802" y="0"/>
                  </a:lnTo>
                  <a:lnTo>
                    <a:pt x="1616925" y="464"/>
                  </a:lnTo>
                  <a:lnTo>
                    <a:pt x="1618783" y="2324"/>
                  </a:lnTo>
                  <a:lnTo>
                    <a:pt x="1619250" y="3447"/>
                  </a:lnTo>
                  <a:lnTo>
                    <a:pt x="1619250" y="6077"/>
                  </a:lnTo>
                  <a:lnTo>
                    <a:pt x="1618783" y="7200"/>
                  </a:lnTo>
                  <a:lnTo>
                    <a:pt x="1616925" y="9060"/>
                  </a:lnTo>
                  <a:lnTo>
                    <a:pt x="1615802" y="9525"/>
                  </a:lnTo>
                  <a:close/>
                </a:path>
                <a:path w="5836284" h="9525">
                  <a:moveTo>
                    <a:pt x="1672952" y="9525"/>
                  </a:moveTo>
                  <a:lnTo>
                    <a:pt x="1660798" y="9525"/>
                  </a:lnTo>
                  <a:lnTo>
                    <a:pt x="1659674" y="9060"/>
                  </a:lnTo>
                  <a:lnTo>
                    <a:pt x="1657816" y="7200"/>
                  </a:lnTo>
                  <a:lnTo>
                    <a:pt x="1657350" y="6077"/>
                  </a:lnTo>
                  <a:lnTo>
                    <a:pt x="1657350" y="3447"/>
                  </a:lnTo>
                  <a:lnTo>
                    <a:pt x="1657816" y="2324"/>
                  </a:lnTo>
                  <a:lnTo>
                    <a:pt x="1659674" y="464"/>
                  </a:lnTo>
                  <a:lnTo>
                    <a:pt x="1660798" y="0"/>
                  </a:lnTo>
                  <a:lnTo>
                    <a:pt x="1672952" y="0"/>
                  </a:lnTo>
                  <a:lnTo>
                    <a:pt x="1674075" y="464"/>
                  </a:lnTo>
                  <a:lnTo>
                    <a:pt x="1675933" y="2324"/>
                  </a:lnTo>
                  <a:lnTo>
                    <a:pt x="1676400" y="3447"/>
                  </a:lnTo>
                  <a:lnTo>
                    <a:pt x="1676400" y="6077"/>
                  </a:lnTo>
                  <a:lnTo>
                    <a:pt x="1675933" y="7200"/>
                  </a:lnTo>
                  <a:lnTo>
                    <a:pt x="1674075" y="9060"/>
                  </a:lnTo>
                  <a:lnTo>
                    <a:pt x="1672952" y="9525"/>
                  </a:lnTo>
                  <a:close/>
                </a:path>
                <a:path w="5836284" h="9525">
                  <a:moveTo>
                    <a:pt x="1730102" y="9525"/>
                  </a:moveTo>
                  <a:lnTo>
                    <a:pt x="1717948" y="9525"/>
                  </a:lnTo>
                  <a:lnTo>
                    <a:pt x="1716824" y="9060"/>
                  </a:lnTo>
                  <a:lnTo>
                    <a:pt x="1714966" y="7200"/>
                  </a:lnTo>
                  <a:lnTo>
                    <a:pt x="1714500" y="6077"/>
                  </a:lnTo>
                  <a:lnTo>
                    <a:pt x="1714500" y="3447"/>
                  </a:lnTo>
                  <a:lnTo>
                    <a:pt x="1714966" y="2324"/>
                  </a:lnTo>
                  <a:lnTo>
                    <a:pt x="1716824" y="464"/>
                  </a:lnTo>
                  <a:lnTo>
                    <a:pt x="1717948" y="0"/>
                  </a:lnTo>
                  <a:lnTo>
                    <a:pt x="1730102" y="0"/>
                  </a:lnTo>
                  <a:lnTo>
                    <a:pt x="1731226" y="464"/>
                  </a:lnTo>
                  <a:lnTo>
                    <a:pt x="1733083" y="2324"/>
                  </a:lnTo>
                  <a:lnTo>
                    <a:pt x="1733550" y="3447"/>
                  </a:lnTo>
                  <a:lnTo>
                    <a:pt x="1733550" y="6077"/>
                  </a:lnTo>
                  <a:lnTo>
                    <a:pt x="1733083" y="7200"/>
                  </a:lnTo>
                  <a:lnTo>
                    <a:pt x="1731226" y="9060"/>
                  </a:lnTo>
                  <a:lnTo>
                    <a:pt x="1730102" y="9525"/>
                  </a:lnTo>
                  <a:close/>
                </a:path>
                <a:path w="5836284" h="9525">
                  <a:moveTo>
                    <a:pt x="1787252" y="9525"/>
                  </a:moveTo>
                  <a:lnTo>
                    <a:pt x="1775098" y="9525"/>
                  </a:lnTo>
                  <a:lnTo>
                    <a:pt x="1773974" y="9060"/>
                  </a:lnTo>
                  <a:lnTo>
                    <a:pt x="1772116" y="7200"/>
                  </a:lnTo>
                  <a:lnTo>
                    <a:pt x="1771650" y="6077"/>
                  </a:lnTo>
                  <a:lnTo>
                    <a:pt x="1771650" y="3447"/>
                  </a:lnTo>
                  <a:lnTo>
                    <a:pt x="1772116" y="2324"/>
                  </a:lnTo>
                  <a:lnTo>
                    <a:pt x="1773974" y="464"/>
                  </a:lnTo>
                  <a:lnTo>
                    <a:pt x="1775098" y="0"/>
                  </a:lnTo>
                  <a:lnTo>
                    <a:pt x="1787252" y="0"/>
                  </a:lnTo>
                  <a:lnTo>
                    <a:pt x="1788376" y="464"/>
                  </a:lnTo>
                  <a:lnTo>
                    <a:pt x="1790233" y="2324"/>
                  </a:lnTo>
                  <a:lnTo>
                    <a:pt x="1790700" y="3447"/>
                  </a:lnTo>
                  <a:lnTo>
                    <a:pt x="1790700" y="6077"/>
                  </a:lnTo>
                  <a:lnTo>
                    <a:pt x="1790233" y="7200"/>
                  </a:lnTo>
                  <a:lnTo>
                    <a:pt x="1788376" y="9060"/>
                  </a:lnTo>
                  <a:lnTo>
                    <a:pt x="1787252" y="9525"/>
                  </a:lnTo>
                  <a:close/>
                </a:path>
                <a:path w="5836284" h="9525">
                  <a:moveTo>
                    <a:pt x="1844402" y="9525"/>
                  </a:moveTo>
                  <a:lnTo>
                    <a:pt x="1832248" y="9525"/>
                  </a:lnTo>
                  <a:lnTo>
                    <a:pt x="1831124" y="9060"/>
                  </a:lnTo>
                  <a:lnTo>
                    <a:pt x="1829266" y="7200"/>
                  </a:lnTo>
                  <a:lnTo>
                    <a:pt x="1828800" y="6077"/>
                  </a:lnTo>
                  <a:lnTo>
                    <a:pt x="1828800" y="3447"/>
                  </a:lnTo>
                  <a:lnTo>
                    <a:pt x="1829266" y="2324"/>
                  </a:lnTo>
                  <a:lnTo>
                    <a:pt x="1831124" y="464"/>
                  </a:lnTo>
                  <a:lnTo>
                    <a:pt x="1832248" y="0"/>
                  </a:lnTo>
                  <a:lnTo>
                    <a:pt x="1844402" y="0"/>
                  </a:lnTo>
                  <a:lnTo>
                    <a:pt x="1845526" y="464"/>
                  </a:lnTo>
                  <a:lnTo>
                    <a:pt x="1847383" y="2324"/>
                  </a:lnTo>
                  <a:lnTo>
                    <a:pt x="1847850" y="3447"/>
                  </a:lnTo>
                  <a:lnTo>
                    <a:pt x="1847850" y="6077"/>
                  </a:lnTo>
                  <a:lnTo>
                    <a:pt x="1847383" y="7200"/>
                  </a:lnTo>
                  <a:lnTo>
                    <a:pt x="1845526" y="9060"/>
                  </a:lnTo>
                  <a:lnTo>
                    <a:pt x="1844402" y="9525"/>
                  </a:lnTo>
                  <a:close/>
                </a:path>
                <a:path w="5836284" h="9525">
                  <a:moveTo>
                    <a:pt x="1901552" y="9525"/>
                  </a:moveTo>
                  <a:lnTo>
                    <a:pt x="1889398" y="9525"/>
                  </a:lnTo>
                  <a:lnTo>
                    <a:pt x="1888274" y="9060"/>
                  </a:lnTo>
                  <a:lnTo>
                    <a:pt x="1886416" y="7200"/>
                  </a:lnTo>
                  <a:lnTo>
                    <a:pt x="1885950" y="6077"/>
                  </a:lnTo>
                  <a:lnTo>
                    <a:pt x="1885950" y="3447"/>
                  </a:lnTo>
                  <a:lnTo>
                    <a:pt x="1886416" y="2324"/>
                  </a:lnTo>
                  <a:lnTo>
                    <a:pt x="1888274" y="464"/>
                  </a:lnTo>
                  <a:lnTo>
                    <a:pt x="1889398" y="0"/>
                  </a:lnTo>
                  <a:lnTo>
                    <a:pt x="1901552" y="0"/>
                  </a:lnTo>
                  <a:lnTo>
                    <a:pt x="1902676" y="464"/>
                  </a:lnTo>
                  <a:lnTo>
                    <a:pt x="1904533" y="2324"/>
                  </a:lnTo>
                  <a:lnTo>
                    <a:pt x="1905000" y="3447"/>
                  </a:lnTo>
                  <a:lnTo>
                    <a:pt x="1905000" y="6077"/>
                  </a:lnTo>
                  <a:lnTo>
                    <a:pt x="1904533" y="7200"/>
                  </a:lnTo>
                  <a:lnTo>
                    <a:pt x="1902676" y="9060"/>
                  </a:lnTo>
                  <a:lnTo>
                    <a:pt x="1901552" y="9525"/>
                  </a:lnTo>
                  <a:close/>
                </a:path>
                <a:path w="5836284" h="9525">
                  <a:moveTo>
                    <a:pt x="1958702" y="9525"/>
                  </a:moveTo>
                  <a:lnTo>
                    <a:pt x="1946548" y="9525"/>
                  </a:lnTo>
                  <a:lnTo>
                    <a:pt x="1945424" y="9060"/>
                  </a:lnTo>
                  <a:lnTo>
                    <a:pt x="1943566" y="7200"/>
                  </a:lnTo>
                  <a:lnTo>
                    <a:pt x="1943100" y="6077"/>
                  </a:lnTo>
                  <a:lnTo>
                    <a:pt x="1943100" y="3447"/>
                  </a:lnTo>
                  <a:lnTo>
                    <a:pt x="1943566" y="2324"/>
                  </a:lnTo>
                  <a:lnTo>
                    <a:pt x="1945424" y="464"/>
                  </a:lnTo>
                  <a:lnTo>
                    <a:pt x="1946548" y="0"/>
                  </a:lnTo>
                  <a:lnTo>
                    <a:pt x="1958702" y="0"/>
                  </a:lnTo>
                  <a:lnTo>
                    <a:pt x="1959826" y="464"/>
                  </a:lnTo>
                  <a:lnTo>
                    <a:pt x="1961683" y="2324"/>
                  </a:lnTo>
                  <a:lnTo>
                    <a:pt x="1962150" y="3447"/>
                  </a:lnTo>
                  <a:lnTo>
                    <a:pt x="1962150" y="6077"/>
                  </a:lnTo>
                  <a:lnTo>
                    <a:pt x="1961683" y="7200"/>
                  </a:lnTo>
                  <a:lnTo>
                    <a:pt x="1959826" y="9060"/>
                  </a:lnTo>
                  <a:lnTo>
                    <a:pt x="1958702" y="9525"/>
                  </a:lnTo>
                  <a:close/>
                </a:path>
                <a:path w="5836284" h="9525">
                  <a:moveTo>
                    <a:pt x="2015852" y="9525"/>
                  </a:moveTo>
                  <a:lnTo>
                    <a:pt x="2003698" y="9525"/>
                  </a:lnTo>
                  <a:lnTo>
                    <a:pt x="2002574" y="9060"/>
                  </a:lnTo>
                  <a:lnTo>
                    <a:pt x="2000716" y="7200"/>
                  </a:lnTo>
                  <a:lnTo>
                    <a:pt x="2000250" y="6077"/>
                  </a:lnTo>
                  <a:lnTo>
                    <a:pt x="2000250" y="3447"/>
                  </a:lnTo>
                  <a:lnTo>
                    <a:pt x="2000716" y="2324"/>
                  </a:lnTo>
                  <a:lnTo>
                    <a:pt x="2002574" y="464"/>
                  </a:lnTo>
                  <a:lnTo>
                    <a:pt x="2003698" y="0"/>
                  </a:lnTo>
                  <a:lnTo>
                    <a:pt x="2015852" y="0"/>
                  </a:lnTo>
                  <a:lnTo>
                    <a:pt x="2016976" y="464"/>
                  </a:lnTo>
                  <a:lnTo>
                    <a:pt x="2018833" y="2324"/>
                  </a:lnTo>
                  <a:lnTo>
                    <a:pt x="2019300" y="3447"/>
                  </a:lnTo>
                  <a:lnTo>
                    <a:pt x="2019300" y="6077"/>
                  </a:lnTo>
                  <a:lnTo>
                    <a:pt x="2018833" y="7200"/>
                  </a:lnTo>
                  <a:lnTo>
                    <a:pt x="2016976" y="9060"/>
                  </a:lnTo>
                  <a:lnTo>
                    <a:pt x="2015852" y="9525"/>
                  </a:lnTo>
                  <a:close/>
                </a:path>
                <a:path w="5836284" h="9525">
                  <a:moveTo>
                    <a:pt x="2073002" y="9525"/>
                  </a:moveTo>
                  <a:lnTo>
                    <a:pt x="2060848" y="9525"/>
                  </a:lnTo>
                  <a:lnTo>
                    <a:pt x="2059724" y="9060"/>
                  </a:lnTo>
                  <a:lnTo>
                    <a:pt x="2057866" y="7200"/>
                  </a:lnTo>
                  <a:lnTo>
                    <a:pt x="2057400" y="6077"/>
                  </a:lnTo>
                  <a:lnTo>
                    <a:pt x="2057400" y="3447"/>
                  </a:lnTo>
                  <a:lnTo>
                    <a:pt x="2057866" y="2324"/>
                  </a:lnTo>
                  <a:lnTo>
                    <a:pt x="2059724" y="464"/>
                  </a:lnTo>
                  <a:lnTo>
                    <a:pt x="2060848" y="0"/>
                  </a:lnTo>
                  <a:lnTo>
                    <a:pt x="2073002" y="0"/>
                  </a:lnTo>
                  <a:lnTo>
                    <a:pt x="2074126" y="464"/>
                  </a:lnTo>
                  <a:lnTo>
                    <a:pt x="2075983" y="2324"/>
                  </a:lnTo>
                  <a:lnTo>
                    <a:pt x="2076450" y="3447"/>
                  </a:lnTo>
                  <a:lnTo>
                    <a:pt x="2076450" y="6077"/>
                  </a:lnTo>
                  <a:lnTo>
                    <a:pt x="2075983" y="7200"/>
                  </a:lnTo>
                  <a:lnTo>
                    <a:pt x="2074126" y="9060"/>
                  </a:lnTo>
                  <a:lnTo>
                    <a:pt x="2073002" y="9525"/>
                  </a:lnTo>
                  <a:close/>
                </a:path>
                <a:path w="5836284" h="9525">
                  <a:moveTo>
                    <a:pt x="2130152" y="9525"/>
                  </a:moveTo>
                  <a:lnTo>
                    <a:pt x="2117998" y="9525"/>
                  </a:lnTo>
                  <a:lnTo>
                    <a:pt x="2116874" y="9060"/>
                  </a:lnTo>
                  <a:lnTo>
                    <a:pt x="2115016" y="7200"/>
                  </a:lnTo>
                  <a:lnTo>
                    <a:pt x="2114550" y="6077"/>
                  </a:lnTo>
                  <a:lnTo>
                    <a:pt x="2114550" y="3447"/>
                  </a:lnTo>
                  <a:lnTo>
                    <a:pt x="2115016" y="2324"/>
                  </a:lnTo>
                  <a:lnTo>
                    <a:pt x="2116874" y="464"/>
                  </a:lnTo>
                  <a:lnTo>
                    <a:pt x="2117998" y="0"/>
                  </a:lnTo>
                  <a:lnTo>
                    <a:pt x="2130152" y="0"/>
                  </a:lnTo>
                  <a:lnTo>
                    <a:pt x="2131276" y="464"/>
                  </a:lnTo>
                  <a:lnTo>
                    <a:pt x="2133133" y="2324"/>
                  </a:lnTo>
                  <a:lnTo>
                    <a:pt x="2133600" y="3447"/>
                  </a:lnTo>
                  <a:lnTo>
                    <a:pt x="2133600" y="6077"/>
                  </a:lnTo>
                  <a:lnTo>
                    <a:pt x="2133133" y="7200"/>
                  </a:lnTo>
                  <a:lnTo>
                    <a:pt x="2131276" y="9060"/>
                  </a:lnTo>
                  <a:lnTo>
                    <a:pt x="2130152" y="9525"/>
                  </a:lnTo>
                  <a:close/>
                </a:path>
                <a:path w="5836284" h="9525">
                  <a:moveTo>
                    <a:pt x="2187302" y="9525"/>
                  </a:moveTo>
                  <a:lnTo>
                    <a:pt x="2175148" y="9525"/>
                  </a:lnTo>
                  <a:lnTo>
                    <a:pt x="2174024" y="9060"/>
                  </a:lnTo>
                  <a:lnTo>
                    <a:pt x="2172166" y="7200"/>
                  </a:lnTo>
                  <a:lnTo>
                    <a:pt x="2171700" y="6077"/>
                  </a:lnTo>
                  <a:lnTo>
                    <a:pt x="2171700" y="3447"/>
                  </a:lnTo>
                  <a:lnTo>
                    <a:pt x="2172166" y="2324"/>
                  </a:lnTo>
                  <a:lnTo>
                    <a:pt x="2174024" y="464"/>
                  </a:lnTo>
                  <a:lnTo>
                    <a:pt x="2175148" y="0"/>
                  </a:lnTo>
                  <a:lnTo>
                    <a:pt x="2187302" y="0"/>
                  </a:lnTo>
                  <a:lnTo>
                    <a:pt x="2188426" y="464"/>
                  </a:lnTo>
                  <a:lnTo>
                    <a:pt x="2190283" y="2324"/>
                  </a:lnTo>
                  <a:lnTo>
                    <a:pt x="2190750" y="3447"/>
                  </a:lnTo>
                  <a:lnTo>
                    <a:pt x="2190750" y="6077"/>
                  </a:lnTo>
                  <a:lnTo>
                    <a:pt x="2190283" y="7200"/>
                  </a:lnTo>
                  <a:lnTo>
                    <a:pt x="2188426" y="9060"/>
                  </a:lnTo>
                  <a:lnTo>
                    <a:pt x="2187302" y="9525"/>
                  </a:lnTo>
                  <a:close/>
                </a:path>
                <a:path w="5836284" h="9525">
                  <a:moveTo>
                    <a:pt x="2244452" y="9525"/>
                  </a:moveTo>
                  <a:lnTo>
                    <a:pt x="2232298" y="9525"/>
                  </a:lnTo>
                  <a:lnTo>
                    <a:pt x="2231174" y="9060"/>
                  </a:lnTo>
                  <a:lnTo>
                    <a:pt x="2229316" y="7200"/>
                  </a:lnTo>
                  <a:lnTo>
                    <a:pt x="2228850" y="6077"/>
                  </a:lnTo>
                  <a:lnTo>
                    <a:pt x="2228850" y="3447"/>
                  </a:lnTo>
                  <a:lnTo>
                    <a:pt x="2229316" y="2324"/>
                  </a:lnTo>
                  <a:lnTo>
                    <a:pt x="2231174" y="464"/>
                  </a:lnTo>
                  <a:lnTo>
                    <a:pt x="2232298" y="0"/>
                  </a:lnTo>
                  <a:lnTo>
                    <a:pt x="2244452" y="0"/>
                  </a:lnTo>
                  <a:lnTo>
                    <a:pt x="2245576" y="464"/>
                  </a:lnTo>
                  <a:lnTo>
                    <a:pt x="2247433" y="2324"/>
                  </a:lnTo>
                  <a:lnTo>
                    <a:pt x="2247900" y="3447"/>
                  </a:lnTo>
                  <a:lnTo>
                    <a:pt x="2247900" y="6077"/>
                  </a:lnTo>
                  <a:lnTo>
                    <a:pt x="2247433" y="7200"/>
                  </a:lnTo>
                  <a:lnTo>
                    <a:pt x="2245576" y="9060"/>
                  </a:lnTo>
                  <a:lnTo>
                    <a:pt x="2244452" y="9525"/>
                  </a:lnTo>
                  <a:close/>
                </a:path>
                <a:path w="5836284" h="9525">
                  <a:moveTo>
                    <a:pt x="2301602" y="9525"/>
                  </a:moveTo>
                  <a:lnTo>
                    <a:pt x="2289448" y="9525"/>
                  </a:lnTo>
                  <a:lnTo>
                    <a:pt x="2288324" y="9060"/>
                  </a:lnTo>
                  <a:lnTo>
                    <a:pt x="2286466" y="7200"/>
                  </a:lnTo>
                  <a:lnTo>
                    <a:pt x="2286000" y="6077"/>
                  </a:lnTo>
                  <a:lnTo>
                    <a:pt x="2286000" y="3447"/>
                  </a:lnTo>
                  <a:lnTo>
                    <a:pt x="2286466" y="2324"/>
                  </a:lnTo>
                  <a:lnTo>
                    <a:pt x="2288324" y="464"/>
                  </a:lnTo>
                  <a:lnTo>
                    <a:pt x="2289448" y="0"/>
                  </a:lnTo>
                  <a:lnTo>
                    <a:pt x="2301602" y="0"/>
                  </a:lnTo>
                  <a:lnTo>
                    <a:pt x="2302726" y="464"/>
                  </a:lnTo>
                  <a:lnTo>
                    <a:pt x="2304583" y="2324"/>
                  </a:lnTo>
                  <a:lnTo>
                    <a:pt x="2305050" y="3447"/>
                  </a:lnTo>
                  <a:lnTo>
                    <a:pt x="2305050" y="6077"/>
                  </a:lnTo>
                  <a:lnTo>
                    <a:pt x="2304583" y="7200"/>
                  </a:lnTo>
                  <a:lnTo>
                    <a:pt x="2302726" y="9060"/>
                  </a:lnTo>
                  <a:lnTo>
                    <a:pt x="2301602" y="9525"/>
                  </a:lnTo>
                  <a:close/>
                </a:path>
                <a:path w="5836284" h="9525">
                  <a:moveTo>
                    <a:pt x="2358752" y="9525"/>
                  </a:moveTo>
                  <a:lnTo>
                    <a:pt x="2346598" y="9525"/>
                  </a:lnTo>
                  <a:lnTo>
                    <a:pt x="2345474" y="9060"/>
                  </a:lnTo>
                  <a:lnTo>
                    <a:pt x="2343616" y="7200"/>
                  </a:lnTo>
                  <a:lnTo>
                    <a:pt x="2343150" y="6077"/>
                  </a:lnTo>
                  <a:lnTo>
                    <a:pt x="2343150" y="3447"/>
                  </a:lnTo>
                  <a:lnTo>
                    <a:pt x="2343616" y="2324"/>
                  </a:lnTo>
                  <a:lnTo>
                    <a:pt x="2345474" y="464"/>
                  </a:lnTo>
                  <a:lnTo>
                    <a:pt x="2346598" y="0"/>
                  </a:lnTo>
                  <a:lnTo>
                    <a:pt x="2358752" y="0"/>
                  </a:lnTo>
                  <a:lnTo>
                    <a:pt x="2359876" y="464"/>
                  </a:lnTo>
                  <a:lnTo>
                    <a:pt x="2361733" y="2324"/>
                  </a:lnTo>
                  <a:lnTo>
                    <a:pt x="2362200" y="3447"/>
                  </a:lnTo>
                  <a:lnTo>
                    <a:pt x="2362200" y="6077"/>
                  </a:lnTo>
                  <a:lnTo>
                    <a:pt x="2361733" y="7200"/>
                  </a:lnTo>
                  <a:lnTo>
                    <a:pt x="2359876" y="9060"/>
                  </a:lnTo>
                  <a:lnTo>
                    <a:pt x="2358752" y="9525"/>
                  </a:lnTo>
                  <a:close/>
                </a:path>
                <a:path w="5836284" h="9525">
                  <a:moveTo>
                    <a:pt x="2415902" y="9525"/>
                  </a:moveTo>
                  <a:lnTo>
                    <a:pt x="2403748" y="9525"/>
                  </a:lnTo>
                  <a:lnTo>
                    <a:pt x="2402624" y="9060"/>
                  </a:lnTo>
                  <a:lnTo>
                    <a:pt x="2400766" y="7200"/>
                  </a:lnTo>
                  <a:lnTo>
                    <a:pt x="2400300" y="6077"/>
                  </a:lnTo>
                  <a:lnTo>
                    <a:pt x="2400300" y="3447"/>
                  </a:lnTo>
                  <a:lnTo>
                    <a:pt x="2400766" y="2324"/>
                  </a:lnTo>
                  <a:lnTo>
                    <a:pt x="2402624" y="464"/>
                  </a:lnTo>
                  <a:lnTo>
                    <a:pt x="2403748" y="0"/>
                  </a:lnTo>
                  <a:lnTo>
                    <a:pt x="2415902" y="0"/>
                  </a:lnTo>
                  <a:lnTo>
                    <a:pt x="2417026" y="464"/>
                  </a:lnTo>
                  <a:lnTo>
                    <a:pt x="2418883" y="2324"/>
                  </a:lnTo>
                  <a:lnTo>
                    <a:pt x="2419350" y="3447"/>
                  </a:lnTo>
                  <a:lnTo>
                    <a:pt x="2419350" y="6077"/>
                  </a:lnTo>
                  <a:lnTo>
                    <a:pt x="2418883" y="7200"/>
                  </a:lnTo>
                  <a:lnTo>
                    <a:pt x="2417026" y="9060"/>
                  </a:lnTo>
                  <a:lnTo>
                    <a:pt x="2415902" y="9525"/>
                  </a:lnTo>
                  <a:close/>
                </a:path>
                <a:path w="5836284" h="9525">
                  <a:moveTo>
                    <a:pt x="2473052" y="9525"/>
                  </a:moveTo>
                  <a:lnTo>
                    <a:pt x="2460898" y="9525"/>
                  </a:lnTo>
                  <a:lnTo>
                    <a:pt x="2459774" y="9060"/>
                  </a:lnTo>
                  <a:lnTo>
                    <a:pt x="2457916" y="7200"/>
                  </a:lnTo>
                  <a:lnTo>
                    <a:pt x="2457450" y="6077"/>
                  </a:lnTo>
                  <a:lnTo>
                    <a:pt x="2457450" y="3447"/>
                  </a:lnTo>
                  <a:lnTo>
                    <a:pt x="2457916" y="2324"/>
                  </a:lnTo>
                  <a:lnTo>
                    <a:pt x="2459774" y="464"/>
                  </a:lnTo>
                  <a:lnTo>
                    <a:pt x="2460898" y="0"/>
                  </a:lnTo>
                  <a:lnTo>
                    <a:pt x="2473052" y="0"/>
                  </a:lnTo>
                  <a:lnTo>
                    <a:pt x="2474176" y="464"/>
                  </a:lnTo>
                  <a:lnTo>
                    <a:pt x="2476033" y="2324"/>
                  </a:lnTo>
                  <a:lnTo>
                    <a:pt x="2476500" y="3447"/>
                  </a:lnTo>
                  <a:lnTo>
                    <a:pt x="2476500" y="6077"/>
                  </a:lnTo>
                  <a:lnTo>
                    <a:pt x="2476033" y="7200"/>
                  </a:lnTo>
                  <a:lnTo>
                    <a:pt x="2474176" y="9060"/>
                  </a:lnTo>
                  <a:lnTo>
                    <a:pt x="2473052" y="9525"/>
                  </a:lnTo>
                  <a:close/>
                </a:path>
                <a:path w="5836284" h="9525">
                  <a:moveTo>
                    <a:pt x="2530202" y="9525"/>
                  </a:moveTo>
                  <a:lnTo>
                    <a:pt x="2518048" y="9525"/>
                  </a:lnTo>
                  <a:lnTo>
                    <a:pt x="2516924" y="9060"/>
                  </a:lnTo>
                  <a:lnTo>
                    <a:pt x="2515066" y="7200"/>
                  </a:lnTo>
                  <a:lnTo>
                    <a:pt x="2514600" y="6077"/>
                  </a:lnTo>
                  <a:lnTo>
                    <a:pt x="2514600" y="3447"/>
                  </a:lnTo>
                  <a:lnTo>
                    <a:pt x="2515066" y="2324"/>
                  </a:lnTo>
                  <a:lnTo>
                    <a:pt x="2516924" y="464"/>
                  </a:lnTo>
                  <a:lnTo>
                    <a:pt x="2518048" y="0"/>
                  </a:lnTo>
                  <a:lnTo>
                    <a:pt x="2530202" y="0"/>
                  </a:lnTo>
                  <a:lnTo>
                    <a:pt x="2531326" y="464"/>
                  </a:lnTo>
                  <a:lnTo>
                    <a:pt x="2533183" y="2324"/>
                  </a:lnTo>
                  <a:lnTo>
                    <a:pt x="2533650" y="3447"/>
                  </a:lnTo>
                  <a:lnTo>
                    <a:pt x="2533650" y="6077"/>
                  </a:lnTo>
                  <a:lnTo>
                    <a:pt x="2533183" y="7200"/>
                  </a:lnTo>
                  <a:lnTo>
                    <a:pt x="2531326" y="9060"/>
                  </a:lnTo>
                  <a:lnTo>
                    <a:pt x="2530202" y="9525"/>
                  </a:lnTo>
                  <a:close/>
                </a:path>
                <a:path w="5836284" h="9525">
                  <a:moveTo>
                    <a:pt x="2587352" y="9525"/>
                  </a:moveTo>
                  <a:lnTo>
                    <a:pt x="2575198" y="9525"/>
                  </a:lnTo>
                  <a:lnTo>
                    <a:pt x="2574074" y="9060"/>
                  </a:lnTo>
                  <a:lnTo>
                    <a:pt x="2572216" y="7200"/>
                  </a:lnTo>
                  <a:lnTo>
                    <a:pt x="2571750" y="6077"/>
                  </a:lnTo>
                  <a:lnTo>
                    <a:pt x="2571750" y="3447"/>
                  </a:lnTo>
                  <a:lnTo>
                    <a:pt x="2572216" y="2324"/>
                  </a:lnTo>
                  <a:lnTo>
                    <a:pt x="2574074" y="464"/>
                  </a:lnTo>
                  <a:lnTo>
                    <a:pt x="2575198" y="0"/>
                  </a:lnTo>
                  <a:lnTo>
                    <a:pt x="2587352" y="0"/>
                  </a:lnTo>
                  <a:lnTo>
                    <a:pt x="2588476" y="464"/>
                  </a:lnTo>
                  <a:lnTo>
                    <a:pt x="2590333" y="2324"/>
                  </a:lnTo>
                  <a:lnTo>
                    <a:pt x="2590800" y="3447"/>
                  </a:lnTo>
                  <a:lnTo>
                    <a:pt x="2590800" y="6077"/>
                  </a:lnTo>
                  <a:lnTo>
                    <a:pt x="2590333" y="7200"/>
                  </a:lnTo>
                  <a:lnTo>
                    <a:pt x="2588476" y="9060"/>
                  </a:lnTo>
                  <a:lnTo>
                    <a:pt x="2587352" y="9525"/>
                  </a:lnTo>
                  <a:close/>
                </a:path>
                <a:path w="5836284" h="9525">
                  <a:moveTo>
                    <a:pt x="2644502" y="9525"/>
                  </a:moveTo>
                  <a:lnTo>
                    <a:pt x="2632348" y="9525"/>
                  </a:lnTo>
                  <a:lnTo>
                    <a:pt x="2631224" y="9060"/>
                  </a:lnTo>
                  <a:lnTo>
                    <a:pt x="2629366" y="7200"/>
                  </a:lnTo>
                  <a:lnTo>
                    <a:pt x="2628900" y="6077"/>
                  </a:lnTo>
                  <a:lnTo>
                    <a:pt x="2628900" y="3447"/>
                  </a:lnTo>
                  <a:lnTo>
                    <a:pt x="2629366" y="2324"/>
                  </a:lnTo>
                  <a:lnTo>
                    <a:pt x="2631224" y="464"/>
                  </a:lnTo>
                  <a:lnTo>
                    <a:pt x="2632348" y="0"/>
                  </a:lnTo>
                  <a:lnTo>
                    <a:pt x="2644502" y="0"/>
                  </a:lnTo>
                  <a:lnTo>
                    <a:pt x="2645626" y="464"/>
                  </a:lnTo>
                  <a:lnTo>
                    <a:pt x="2647483" y="2324"/>
                  </a:lnTo>
                  <a:lnTo>
                    <a:pt x="2647950" y="3447"/>
                  </a:lnTo>
                  <a:lnTo>
                    <a:pt x="2647950" y="6077"/>
                  </a:lnTo>
                  <a:lnTo>
                    <a:pt x="2647483" y="7200"/>
                  </a:lnTo>
                  <a:lnTo>
                    <a:pt x="2645626" y="9060"/>
                  </a:lnTo>
                  <a:lnTo>
                    <a:pt x="2644502" y="9525"/>
                  </a:lnTo>
                  <a:close/>
                </a:path>
                <a:path w="5836284" h="9525">
                  <a:moveTo>
                    <a:pt x="2701652" y="9525"/>
                  </a:moveTo>
                  <a:lnTo>
                    <a:pt x="2689498" y="9525"/>
                  </a:lnTo>
                  <a:lnTo>
                    <a:pt x="2688374" y="9060"/>
                  </a:lnTo>
                  <a:lnTo>
                    <a:pt x="2686516" y="7200"/>
                  </a:lnTo>
                  <a:lnTo>
                    <a:pt x="2686050" y="6077"/>
                  </a:lnTo>
                  <a:lnTo>
                    <a:pt x="2686050" y="3447"/>
                  </a:lnTo>
                  <a:lnTo>
                    <a:pt x="2686516" y="2324"/>
                  </a:lnTo>
                  <a:lnTo>
                    <a:pt x="2688374" y="464"/>
                  </a:lnTo>
                  <a:lnTo>
                    <a:pt x="2689498" y="0"/>
                  </a:lnTo>
                  <a:lnTo>
                    <a:pt x="2701652" y="0"/>
                  </a:lnTo>
                  <a:lnTo>
                    <a:pt x="2702776" y="464"/>
                  </a:lnTo>
                  <a:lnTo>
                    <a:pt x="2704633" y="2324"/>
                  </a:lnTo>
                  <a:lnTo>
                    <a:pt x="2705100" y="3447"/>
                  </a:lnTo>
                  <a:lnTo>
                    <a:pt x="2705100" y="6077"/>
                  </a:lnTo>
                  <a:lnTo>
                    <a:pt x="2704633" y="7200"/>
                  </a:lnTo>
                  <a:lnTo>
                    <a:pt x="2702776" y="9060"/>
                  </a:lnTo>
                  <a:lnTo>
                    <a:pt x="2701652" y="9525"/>
                  </a:lnTo>
                  <a:close/>
                </a:path>
                <a:path w="5836284" h="9525">
                  <a:moveTo>
                    <a:pt x="2758802" y="9525"/>
                  </a:moveTo>
                  <a:lnTo>
                    <a:pt x="2746648" y="9525"/>
                  </a:lnTo>
                  <a:lnTo>
                    <a:pt x="2745524" y="9060"/>
                  </a:lnTo>
                  <a:lnTo>
                    <a:pt x="2743666" y="7200"/>
                  </a:lnTo>
                  <a:lnTo>
                    <a:pt x="2743200" y="6077"/>
                  </a:lnTo>
                  <a:lnTo>
                    <a:pt x="2743200" y="3447"/>
                  </a:lnTo>
                  <a:lnTo>
                    <a:pt x="2743666" y="2324"/>
                  </a:lnTo>
                  <a:lnTo>
                    <a:pt x="2745524" y="464"/>
                  </a:lnTo>
                  <a:lnTo>
                    <a:pt x="2746648" y="0"/>
                  </a:lnTo>
                  <a:lnTo>
                    <a:pt x="2758802" y="0"/>
                  </a:lnTo>
                  <a:lnTo>
                    <a:pt x="2759926" y="464"/>
                  </a:lnTo>
                  <a:lnTo>
                    <a:pt x="2761783" y="2324"/>
                  </a:lnTo>
                  <a:lnTo>
                    <a:pt x="2762250" y="3447"/>
                  </a:lnTo>
                  <a:lnTo>
                    <a:pt x="2762250" y="6077"/>
                  </a:lnTo>
                  <a:lnTo>
                    <a:pt x="2761783" y="7200"/>
                  </a:lnTo>
                  <a:lnTo>
                    <a:pt x="2759926" y="9060"/>
                  </a:lnTo>
                  <a:lnTo>
                    <a:pt x="2758802" y="9525"/>
                  </a:lnTo>
                  <a:close/>
                </a:path>
                <a:path w="5836284" h="9525">
                  <a:moveTo>
                    <a:pt x="2815952" y="9525"/>
                  </a:moveTo>
                  <a:lnTo>
                    <a:pt x="2803798" y="9525"/>
                  </a:lnTo>
                  <a:lnTo>
                    <a:pt x="2802674" y="9060"/>
                  </a:lnTo>
                  <a:lnTo>
                    <a:pt x="2800816" y="7200"/>
                  </a:lnTo>
                  <a:lnTo>
                    <a:pt x="2800350" y="6077"/>
                  </a:lnTo>
                  <a:lnTo>
                    <a:pt x="2800350" y="3447"/>
                  </a:lnTo>
                  <a:lnTo>
                    <a:pt x="2800816" y="2324"/>
                  </a:lnTo>
                  <a:lnTo>
                    <a:pt x="2802674" y="464"/>
                  </a:lnTo>
                  <a:lnTo>
                    <a:pt x="2803798" y="0"/>
                  </a:lnTo>
                  <a:lnTo>
                    <a:pt x="2815952" y="0"/>
                  </a:lnTo>
                  <a:lnTo>
                    <a:pt x="2817076" y="464"/>
                  </a:lnTo>
                  <a:lnTo>
                    <a:pt x="2818933" y="2324"/>
                  </a:lnTo>
                  <a:lnTo>
                    <a:pt x="2819400" y="3447"/>
                  </a:lnTo>
                  <a:lnTo>
                    <a:pt x="2819400" y="6077"/>
                  </a:lnTo>
                  <a:lnTo>
                    <a:pt x="2818933" y="7200"/>
                  </a:lnTo>
                  <a:lnTo>
                    <a:pt x="2817076" y="9060"/>
                  </a:lnTo>
                  <a:lnTo>
                    <a:pt x="2815952" y="9525"/>
                  </a:lnTo>
                  <a:close/>
                </a:path>
                <a:path w="5836284" h="9525">
                  <a:moveTo>
                    <a:pt x="2873102" y="9525"/>
                  </a:moveTo>
                  <a:lnTo>
                    <a:pt x="2860948" y="9525"/>
                  </a:lnTo>
                  <a:lnTo>
                    <a:pt x="2859824" y="9060"/>
                  </a:lnTo>
                  <a:lnTo>
                    <a:pt x="2857966" y="7200"/>
                  </a:lnTo>
                  <a:lnTo>
                    <a:pt x="2857500" y="6077"/>
                  </a:lnTo>
                  <a:lnTo>
                    <a:pt x="2857500" y="3447"/>
                  </a:lnTo>
                  <a:lnTo>
                    <a:pt x="2857966" y="2324"/>
                  </a:lnTo>
                  <a:lnTo>
                    <a:pt x="2859824" y="464"/>
                  </a:lnTo>
                  <a:lnTo>
                    <a:pt x="2860948" y="0"/>
                  </a:lnTo>
                  <a:lnTo>
                    <a:pt x="2873102" y="0"/>
                  </a:lnTo>
                  <a:lnTo>
                    <a:pt x="2874226" y="464"/>
                  </a:lnTo>
                  <a:lnTo>
                    <a:pt x="2876083" y="2324"/>
                  </a:lnTo>
                  <a:lnTo>
                    <a:pt x="2876550" y="3447"/>
                  </a:lnTo>
                  <a:lnTo>
                    <a:pt x="2876550" y="6077"/>
                  </a:lnTo>
                  <a:lnTo>
                    <a:pt x="2876083" y="7200"/>
                  </a:lnTo>
                  <a:lnTo>
                    <a:pt x="2874226" y="9060"/>
                  </a:lnTo>
                  <a:lnTo>
                    <a:pt x="2873102" y="9525"/>
                  </a:lnTo>
                  <a:close/>
                </a:path>
                <a:path w="5836284" h="9525">
                  <a:moveTo>
                    <a:pt x="2930252" y="9525"/>
                  </a:moveTo>
                  <a:lnTo>
                    <a:pt x="2918098" y="9525"/>
                  </a:lnTo>
                  <a:lnTo>
                    <a:pt x="2916974" y="9060"/>
                  </a:lnTo>
                  <a:lnTo>
                    <a:pt x="2915116" y="7200"/>
                  </a:lnTo>
                  <a:lnTo>
                    <a:pt x="2914650" y="6077"/>
                  </a:lnTo>
                  <a:lnTo>
                    <a:pt x="2914650" y="3447"/>
                  </a:lnTo>
                  <a:lnTo>
                    <a:pt x="2915116" y="2324"/>
                  </a:lnTo>
                  <a:lnTo>
                    <a:pt x="2916974" y="464"/>
                  </a:lnTo>
                  <a:lnTo>
                    <a:pt x="2918098" y="0"/>
                  </a:lnTo>
                  <a:lnTo>
                    <a:pt x="2930252" y="0"/>
                  </a:lnTo>
                  <a:lnTo>
                    <a:pt x="2931376" y="464"/>
                  </a:lnTo>
                  <a:lnTo>
                    <a:pt x="2933233" y="2324"/>
                  </a:lnTo>
                  <a:lnTo>
                    <a:pt x="2933700" y="3447"/>
                  </a:lnTo>
                  <a:lnTo>
                    <a:pt x="2933700" y="6077"/>
                  </a:lnTo>
                  <a:lnTo>
                    <a:pt x="2933233" y="7200"/>
                  </a:lnTo>
                  <a:lnTo>
                    <a:pt x="2931376" y="9060"/>
                  </a:lnTo>
                  <a:lnTo>
                    <a:pt x="2930252" y="9525"/>
                  </a:lnTo>
                  <a:close/>
                </a:path>
                <a:path w="5836284" h="9525">
                  <a:moveTo>
                    <a:pt x="2987402" y="9525"/>
                  </a:moveTo>
                  <a:lnTo>
                    <a:pt x="2975248" y="9525"/>
                  </a:lnTo>
                  <a:lnTo>
                    <a:pt x="2974124" y="9060"/>
                  </a:lnTo>
                  <a:lnTo>
                    <a:pt x="2972266" y="7200"/>
                  </a:lnTo>
                  <a:lnTo>
                    <a:pt x="2971800" y="6077"/>
                  </a:lnTo>
                  <a:lnTo>
                    <a:pt x="2971800" y="3447"/>
                  </a:lnTo>
                  <a:lnTo>
                    <a:pt x="2972266" y="2324"/>
                  </a:lnTo>
                  <a:lnTo>
                    <a:pt x="2974124" y="464"/>
                  </a:lnTo>
                  <a:lnTo>
                    <a:pt x="2975248" y="0"/>
                  </a:lnTo>
                  <a:lnTo>
                    <a:pt x="2987402" y="0"/>
                  </a:lnTo>
                  <a:lnTo>
                    <a:pt x="2988526" y="464"/>
                  </a:lnTo>
                  <a:lnTo>
                    <a:pt x="2990383" y="2324"/>
                  </a:lnTo>
                  <a:lnTo>
                    <a:pt x="2990850" y="3447"/>
                  </a:lnTo>
                  <a:lnTo>
                    <a:pt x="2990850" y="6077"/>
                  </a:lnTo>
                  <a:lnTo>
                    <a:pt x="2990383" y="7200"/>
                  </a:lnTo>
                  <a:lnTo>
                    <a:pt x="2988526" y="9060"/>
                  </a:lnTo>
                  <a:lnTo>
                    <a:pt x="2987402" y="9525"/>
                  </a:lnTo>
                  <a:close/>
                </a:path>
                <a:path w="5836284" h="9525">
                  <a:moveTo>
                    <a:pt x="3044552" y="9525"/>
                  </a:moveTo>
                  <a:lnTo>
                    <a:pt x="3032398" y="9525"/>
                  </a:lnTo>
                  <a:lnTo>
                    <a:pt x="3031274" y="9060"/>
                  </a:lnTo>
                  <a:lnTo>
                    <a:pt x="3029416" y="7200"/>
                  </a:lnTo>
                  <a:lnTo>
                    <a:pt x="3028950" y="6077"/>
                  </a:lnTo>
                  <a:lnTo>
                    <a:pt x="3028950" y="3447"/>
                  </a:lnTo>
                  <a:lnTo>
                    <a:pt x="3029416" y="2324"/>
                  </a:lnTo>
                  <a:lnTo>
                    <a:pt x="3031274" y="464"/>
                  </a:lnTo>
                  <a:lnTo>
                    <a:pt x="3032398" y="0"/>
                  </a:lnTo>
                  <a:lnTo>
                    <a:pt x="3044552" y="0"/>
                  </a:lnTo>
                  <a:lnTo>
                    <a:pt x="3045676" y="464"/>
                  </a:lnTo>
                  <a:lnTo>
                    <a:pt x="3047533" y="2324"/>
                  </a:lnTo>
                  <a:lnTo>
                    <a:pt x="3048000" y="3447"/>
                  </a:lnTo>
                  <a:lnTo>
                    <a:pt x="3048000" y="6077"/>
                  </a:lnTo>
                  <a:lnTo>
                    <a:pt x="3047533" y="7200"/>
                  </a:lnTo>
                  <a:lnTo>
                    <a:pt x="3045676" y="9060"/>
                  </a:lnTo>
                  <a:lnTo>
                    <a:pt x="3044552" y="9525"/>
                  </a:lnTo>
                  <a:close/>
                </a:path>
                <a:path w="5836284" h="9525">
                  <a:moveTo>
                    <a:pt x="3101702" y="9525"/>
                  </a:moveTo>
                  <a:lnTo>
                    <a:pt x="3089548" y="9525"/>
                  </a:lnTo>
                  <a:lnTo>
                    <a:pt x="3088424" y="9060"/>
                  </a:lnTo>
                  <a:lnTo>
                    <a:pt x="3086566" y="7200"/>
                  </a:lnTo>
                  <a:lnTo>
                    <a:pt x="3086100" y="6077"/>
                  </a:lnTo>
                  <a:lnTo>
                    <a:pt x="3086100" y="3447"/>
                  </a:lnTo>
                  <a:lnTo>
                    <a:pt x="3086566" y="2324"/>
                  </a:lnTo>
                  <a:lnTo>
                    <a:pt x="3088424" y="464"/>
                  </a:lnTo>
                  <a:lnTo>
                    <a:pt x="3089548" y="0"/>
                  </a:lnTo>
                  <a:lnTo>
                    <a:pt x="3101702" y="0"/>
                  </a:lnTo>
                  <a:lnTo>
                    <a:pt x="3102826" y="464"/>
                  </a:lnTo>
                  <a:lnTo>
                    <a:pt x="3104683" y="2324"/>
                  </a:lnTo>
                  <a:lnTo>
                    <a:pt x="3105150" y="3447"/>
                  </a:lnTo>
                  <a:lnTo>
                    <a:pt x="3105150" y="6077"/>
                  </a:lnTo>
                  <a:lnTo>
                    <a:pt x="3104683" y="7200"/>
                  </a:lnTo>
                  <a:lnTo>
                    <a:pt x="3102826" y="9060"/>
                  </a:lnTo>
                  <a:lnTo>
                    <a:pt x="3101702" y="9525"/>
                  </a:lnTo>
                  <a:close/>
                </a:path>
                <a:path w="5836284" h="9525">
                  <a:moveTo>
                    <a:pt x="3158852" y="9525"/>
                  </a:moveTo>
                  <a:lnTo>
                    <a:pt x="3146698" y="9525"/>
                  </a:lnTo>
                  <a:lnTo>
                    <a:pt x="3145574" y="9060"/>
                  </a:lnTo>
                  <a:lnTo>
                    <a:pt x="3143716" y="7200"/>
                  </a:lnTo>
                  <a:lnTo>
                    <a:pt x="3143250" y="6077"/>
                  </a:lnTo>
                  <a:lnTo>
                    <a:pt x="3143250" y="3447"/>
                  </a:lnTo>
                  <a:lnTo>
                    <a:pt x="3143716" y="2324"/>
                  </a:lnTo>
                  <a:lnTo>
                    <a:pt x="3145574" y="464"/>
                  </a:lnTo>
                  <a:lnTo>
                    <a:pt x="3146698" y="0"/>
                  </a:lnTo>
                  <a:lnTo>
                    <a:pt x="3158852" y="0"/>
                  </a:lnTo>
                  <a:lnTo>
                    <a:pt x="3159976" y="464"/>
                  </a:lnTo>
                  <a:lnTo>
                    <a:pt x="3161833" y="2324"/>
                  </a:lnTo>
                  <a:lnTo>
                    <a:pt x="3162300" y="3447"/>
                  </a:lnTo>
                  <a:lnTo>
                    <a:pt x="3162300" y="6077"/>
                  </a:lnTo>
                  <a:lnTo>
                    <a:pt x="3161833" y="7200"/>
                  </a:lnTo>
                  <a:lnTo>
                    <a:pt x="3159976" y="9060"/>
                  </a:lnTo>
                  <a:lnTo>
                    <a:pt x="3158852" y="9525"/>
                  </a:lnTo>
                  <a:close/>
                </a:path>
                <a:path w="5836284" h="9525">
                  <a:moveTo>
                    <a:pt x="3216002" y="9525"/>
                  </a:moveTo>
                  <a:lnTo>
                    <a:pt x="3203848" y="9525"/>
                  </a:lnTo>
                  <a:lnTo>
                    <a:pt x="3202724" y="9060"/>
                  </a:lnTo>
                  <a:lnTo>
                    <a:pt x="3200866" y="7200"/>
                  </a:lnTo>
                  <a:lnTo>
                    <a:pt x="3200400" y="6077"/>
                  </a:lnTo>
                  <a:lnTo>
                    <a:pt x="3200400" y="3447"/>
                  </a:lnTo>
                  <a:lnTo>
                    <a:pt x="3200866" y="2324"/>
                  </a:lnTo>
                  <a:lnTo>
                    <a:pt x="3202724" y="464"/>
                  </a:lnTo>
                  <a:lnTo>
                    <a:pt x="3203848" y="0"/>
                  </a:lnTo>
                  <a:lnTo>
                    <a:pt x="3216002" y="0"/>
                  </a:lnTo>
                  <a:lnTo>
                    <a:pt x="3217126" y="464"/>
                  </a:lnTo>
                  <a:lnTo>
                    <a:pt x="3218983" y="2324"/>
                  </a:lnTo>
                  <a:lnTo>
                    <a:pt x="3219450" y="3447"/>
                  </a:lnTo>
                  <a:lnTo>
                    <a:pt x="3219450" y="6077"/>
                  </a:lnTo>
                  <a:lnTo>
                    <a:pt x="3218983" y="7200"/>
                  </a:lnTo>
                  <a:lnTo>
                    <a:pt x="3217126" y="9060"/>
                  </a:lnTo>
                  <a:lnTo>
                    <a:pt x="3216002" y="9525"/>
                  </a:lnTo>
                  <a:close/>
                </a:path>
                <a:path w="5836284" h="9525">
                  <a:moveTo>
                    <a:pt x="3273152" y="9525"/>
                  </a:moveTo>
                  <a:lnTo>
                    <a:pt x="3260998" y="9525"/>
                  </a:lnTo>
                  <a:lnTo>
                    <a:pt x="3259874" y="9060"/>
                  </a:lnTo>
                  <a:lnTo>
                    <a:pt x="3258016" y="7200"/>
                  </a:lnTo>
                  <a:lnTo>
                    <a:pt x="3257550" y="6077"/>
                  </a:lnTo>
                  <a:lnTo>
                    <a:pt x="3257550" y="3447"/>
                  </a:lnTo>
                  <a:lnTo>
                    <a:pt x="3258016" y="2324"/>
                  </a:lnTo>
                  <a:lnTo>
                    <a:pt x="3259874" y="464"/>
                  </a:lnTo>
                  <a:lnTo>
                    <a:pt x="3260998" y="0"/>
                  </a:lnTo>
                  <a:lnTo>
                    <a:pt x="3273152" y="0"/>
                  </a:lnTo>
                  <a:lnTo>
                    <a:pt x="3274276" y="464"/>
                  </a:lnTo>
                  <a:lnTo>
                    <a:pt x="3276133" y="2324"/>
                  </a:lnTo>
                  <a:lnTo>
                    <a:pt x="3276600" y="3447"/>
                  </a:lnTo>
                  <a:lnTo>
                    <a:pt x="3276600" y="6077"/>
                  </a:lnTo>
                  <a:lnTo>
                    <a:pt x="3276133" y="7200"/>
                  </a:lnTo>
                  <a:lnTo>
                    <a:pt x="3274276" y="9060"/>
                  </a:lnTo>
                  <a:lnTo>
                    <a:pt x="3273152" y="9525"/>
                  </a:lnTo>
                  <a:close/>
                </a:path>
                <a:path w="5836284" h="9525">
                  <a:moveTo>
                    <a:pt x="3330302" y="9525"/>
                  </a:moveTo>
                  <a:lnTo>
                    <a:pt x="3318148" y="9525"/>
                  </a:lnTo>
                  <a:lnTo>
                    <a:pt x="3317024" y="9060"/>
                  </a:lnTo>
                  <a:lnTo>
                    <a:pt x="3315166" y="7200"/>
                  </a:lnTo>
                  <a:lnTo>
                    <a:pt x="3314700" y="6077"/>
                  </a:lnTo>
                  <a:lnTo>
                    <a:pt x="3314700" y="3447"/>
                  </a:lnTo>
                  <a:lnTo>
                    <a:pt x="3315166" y="2324"/>
                  </a:lnTo>
                  <a:lnTo>
                    <a:pt x="3317024" y="464"/>
                  </a:lnTo>
                  <a:lnTo>
                    <a:pt x="3318148" y="0"/>
                  </a:lnTo>
                  <a:lnTo>
                    <a:pt x="3330302" y="0"/>
                  </a:lnTo>
                  <a:lnTo>
                    <a:pt x="3331426" y="464"/>
                  </a:lnTo>
                  <a:lnTo>
                    <a:pt x="3333283" y="2324"/>
                  </a:lnTo>
                  <a:lnTo>
                    <a:pt x="3333750" y="3447"/>
                  </a:lnTo>
                  <a:lnTo>
                    <a:pt x="3333750" y="6077"/>
                  </a:lnTo>
                  <a:lnTo>
                    <a:pt x="3333283" y="7200"/>
                  </a:lnTo>
                  <a:lnTo>
                    <a:pt x="3331426" y="9060"/>
                  </a:lnTo>
                  <a:lnTo>
                    <a:pt x="3330302" y="9525"/>
                  </a:lnTo>
                  <a:close/>
                </a:path>
                <a:path w="5836284" h="9525">
                  <a:moveTo>
                    <a:pt x="3387452" y="9525"/>
                  </a:moveTo>
                  <a:lnTo>
                    <a:pt x="3375298" y="9525"/>
                  </a:lnTo>
                  <a:lnTo>
                    <a:pt x="3374174" y="9060"/>
                  </a:lnTo>
                  <a:lnTo>
                    <a:pt x="3372316" y="7200"/>
                  </a:lnTo>
                  <a:lnTo>
                    <a:pt x="3371850" y="6077"/>
                  </a:lnTo>
                  <a:lnTo>
                    <a:pt x="3371850" y="3447"/>
                  </a:lnTo>
                  <a:lnTo>
                    <a:pt x="3372316" y="2324"/>
                  </a:lnTo>
                  <a:lnTo>
                    <a:pt x="3374174" y="464"/>
                  </a:lnTo>
                  <a:lnTo>
                    <a:pt x="3375298" y="0"/>
                  </a:lnTo>
                  <a:lnTo>
                    <a:pt x="3387452" y="0"/>
                  </a:lnTo>
                  <a:lnTo>
                    <a:pt x="3388576" y="464"/>
                  </a:lnTo>
                  <a:lnTo>
                    <a:pt x="3390433" y="2324"/>
                  </a:lnTo>
                  <a:lnTo>
                    <a:pt x="3390900" y="3447"/>
                  </a:lnTo>
                  <a:lnTo>
                    <a:pt x="3390900" y="6077"/>
                  </a:lnTo>
                  <a:lnTo>
                    <a:pt x="3390433" y="7200"/>
                  </a:lnTo>
                  <a:lnTo>
                    <a:pt x="3388576" y="9060"/>
                  </a:lnTo>
                  <a:lnTo>
                    <a:pt x="3387452" y="9525"/>
                  </a:lnTo>
                  <a:close/>
                </a:path>
                <a:path w="5836284" h="9525">
                  <a:moveTo>
                    <a:pt x="3444602" y="9525"/>
                  </a:moveTo>
                  <a:lnTo>
                    <a:pt x="3432448" y="9525"/>
                  </a:lnTo>
                  <a:lnTo>
                    <a:pt x="3431324" y="9060"/>
                  </a:lnTo>
                  <a:lnTo>
                    <a:pt x="3429466" y="7200"/>
                  </a:lnTo>
                  <a:lnTo>
                    <a:pt x="3429000" y="6077"/>
                  </a:lnTo>
                  <a:lnTo>
                    <a:pt x="3429000" y="3447"/>
                  </a:lnTo>
                  <a:lnTo>
                    <a:pt x="3429466" y="2324"/>
                  </a:lnTo>
                  <a:lnTo>
                    <a:pt x="3431324" y="464"/>
                  </a:lnTo>
                  <a:lnTo>
                    <a:pt x="3432448" y="0"/>
                  </a:lnTo>
                  <a:lnTo>
                    <a:pt x="3444602" y="0"/>
                  </a:lnTo>
                  <a:lnTo>
                    <a:pt x="3445726" y="464"/>
                  </a:lnTo>
                  <a:lnTo>
                    <a:pt x="3447583" y="2324"/>
                  </a:lnTo>
                  <a:lnTo>
                    <a:pt x="3448050" y="3447"/>
                  </a:lnTo>
                  <a:lnTo>
                    <a:pt x="3448050" y="6077"/>
                  </a:lnTo>
                  <a:lnTo>
                    <a:pt x="3447583" y="7200"/>
                  </a:lnTo>
                  <a:lnTo>
                    <a:pt x="3445726" y="9060"/>
                  </a:lnTo>
                  <a:lnTo>
                    <a:pt x="3444602" y="9525"/>
                  </a:lnTo>
                  <a:close/>
                </a:path>
                <a:path w="5836284" h="9525">
                  <a:moveTo>
                    <a:pt x="3501752" y="9525"/>
                  </a:moveTo>
                  <a:lnTo>
                    <a:pt x="3489598" y="9525"/>
                  </a:lnTo>
                  <a:lnTo>
                    <a:pt x="3488474" y="9060"/>
                  </a:lnTo>
                  <a:lnTo>
                    <a:pt x="3486616" y="7200"/>
                  </a:lnTo>
                  <a:lnTo>
                    <a:pt x="3486150" y="6077"/>
                  </a:lnTo>
                  <a:lnTo>
                    <a:pt x="3486150" y="3447"/>
                  </a:lnTo>
                  <a:lnTo>
                    <a:pt x="3486616" y="2324"/>
                  </a:lnTo>
                  <a:lnTo>
                    <a:pt x="3488474" y="464"/>
                  </a:lnTo>
                  <a:lnTo>
                    <a:pt x="3489598" y="0"/>
                  </a:lnTo>
                  <a:lnTo>
                    <a:pt x="3501752" y="0"/>
                  </a:lnTo>
                  <a:lnTo>
                    <a:pt x="3502876" y="464"/>
                  </a:lnTo>
                  <a:lnTo>
                    <a:pt x="3504733" y="2324"/>
                  </a:lnTo>
                  <a:lnTo>
                    <a:pt x="3505200" y="3447"/>
                  </a:lnTo>
                  <a:lnTo>
                    <a:pt x="3505200" y="6077"/>
                  </a:lnTo>
                  <a:lnTo>
                    <a:pt x="3504733" y="7200"/>
                  </a:lnTo>
                  <a:lnTo>
                    <a:pt x="3502876" y="9060"/>
                  </a:lnTo>
                  <a:lnTo>
                    <a:pt x="3501752" y="9525"/>
                  </a:lnTo>
                  <a:close/>
                </a:path>
                <a:path w="5836284" h="9525">
                  <a:moveTo>
                    <a:pt x="3558902" y="9525"/>
                  </a:moveTo>
                  <a:lnTo>
                    <a:pt x="3546748" y="9525"/>
                  </a:lnTo>
                  <a:lnTo>
                    <a:pt x="3545624" y="9060"/>
                  </a:lnTo>
                  <a:lnTo>
                    <a:pt x="3543766" y="7200"/>
                  </a:lnTo>
                  <a:lnTo>
                    <a:pt x="3543300" y="6077"/>
                  </a:lnTo>
                  <a:lnTo>
                    <a:pt x="3543300" y="3447"/>
                  </a:lnTo>
                  <a:lnTo>
                    <a:pt x="3543766" y="2324"/>
                  </a:lnTo>
                  <a:lnTo>
                    <a:pt x="3545624" y="464"/>
                  </a:lnTo>
                  <a:lnTo>
                    <a:pt x="3546748" y="0"/>
                  </a:lnTo>
                  <a:lnTo>
                    <a:pt x="3558902" y="0"/>
                  </a:lnTo>
                  <a:lnTo>
                    <a:pt x="3560026" y="464"/>
                  </a:lnTo>
                  <a:lnTo>
                    <a:pt x="3561883" y="2324"/>
                  </a:lnTo>
                  <a:lnTo>
                    <a:pt x="3562350" y="3447"/>
                  </a:lnTo>
                  <a:lnTo>
                    <a:pt x="3562350" y="6077"/>
                  </a:lnTo>
                  <a:lnTo>
                    <a:pt x="3561883" y="7200"/>
                  </a:lnTo>
                  <a:lnTo>
                    <a:pt x="3560026" y="9060"/>
                  </a:lnTo>
                  <a:lnTo>
                    <a:pt x="3558902" y="9525"/>
                  </a:lnTo>
                  <a:close/>
                </a:path>
                <a:path w="5836284" h="9525">
                  <a:moveTo>
                    <a:pt x="3616052" y="9525"/>
                  </a:moveTo>
                  <a:lnTo>
                    <a:pt x="3603898" y="9525"/>
                  </a:lnTo>
                  <a:lnTo>
                    <a:pt x="3602774" y="9060"/>
                  </a:lnTo>
                  <a:lnTo>
                    <a:pt x="3600916" y="7200"/>
                  </a:lnTo>
                  <a:lnTo>
                    <a:pt x="3600450" y="6077"/>
                  </a:lnTo>
                  <a:lnTo>
                    <a:pt x="3600450" y="3447"/>
                  </a:lnTo>
                  <a:lnTo>
                    <a:pt x="3600916" y="2324"/>
                  </a:lnTo>
                  <a:lnTo>
                    <a:pt x="3602774" y="464"/>
                  </a:lnTo>
                  <a:lnTo>
                    <a:pt x="3603898" y="0"/>
                  </a:lnTo>
                  <a:lnTo>
                    <a:pt x="3616052" y="0"/>
                  </a:lnTo>
                  <a:lnTo>
                    <a:pt x="3617176" y="464"/>
                  </a:lnTo>
                  <a:lnTo>
                    <a:pt x="3619033" y="2324"/>
                  </a:lnTo>
                  <a:lnTo>
                    <a:pt x="3619500" y="3447"/>
                  </a:lnTo>
                  <a:lnTo>
                    <a:pt x="3619500" y="6077"/>
                  </a:lnTo>
                  <a:lnTo>
                    <a:pt x="3619033" y="7200"/>
                  </a:lnTo>
                  <a:lnTo>
                    <a:pt x="3617176" y="9060"/>
                  </a:lnTo>
                  <a:lnTo>
                    <a:pt x="3616052" y="9525"/>
                  </a:lnTo>
                  <a:close/>
                </a:path>
                <a:path w="5836284" h="9525">
                  <a:moveTo>
                    <a:pt x="3673202" y="9525"/>
                  </a:moveTo>
                  <a:lnTo>
                    <a:pt x="3661048" y="9525"/>
                  </a:lnTo>
                  <a:lnTo>
                    <a:pt x="3659924" y="9060"/>
                  </a:lnTo>
                  <a:lnTo>
                    <a:pt x="3658066" y="7200"/>
                  </a:lnTo>
                  <a:lnTo>
                    <a:pt x="3657600" y="6077"/>
                  </a:lnTo>
                  <a:lnTo>
                    <a:pt x="3657600" y="3447"/>
                  </a:lnTo>
                  <a:lnTo>
                    <a:pt x="3658066" y="2324"/>
                  </a:lnTo>
                  <a:lnTo>
                    <a:pt x="3659924" y="464"/>
                  </a:lnTo>
                  <a:lnTo>
                    <a:pt x="3661048" y="0"/>
                  </a:lnTo>
                  <a:lnTo>
                    <a:pt x="3673202" y="0"/>
                  </a:lnTo>
                  <a:lnTo>
                    <a:pt x="3674326" y="464"/>
                  </a:lnTo>
                  <a:lnTo>
                    <a:pt x="3676183" y="2324"/>
                  </a:lnTo>
                  <a:lnTo>
                    <a:pt x="3676650" y="3447"/>
                  </a:lnTo>
                  <a:lnTo>
                    <a:pt x="3676650" y="6077"/>
                  </a:lnTo>
                  <a:lnTo>
                    <a:pt x="3676183" y="7200"/>
                  </a:lnTo>
                  <a:lnTo>
                    <a:pt x="3674326" y="9060"/>
                  </a:lnTo>
                  <a:lnTo>
                    <a:pt x="3673202" y="9525"/>
                  </a:lnTo>
                  <a:close/>
                </a:path>
                <a:path w="5836284" h="9525">
                  <a:moveTo>
                    <a:pt x="3730352" y="9525"/>
                  </a:moveTo>
                  <a:lnTo>
                    <a:pt x="3718198" y="9525"/>
                  </a:lnTo>
                  <a:lnTo>
                    <a:pt x="3717074" y="9060"/>
                  </a:lnTo>
                  <a:lnTo>
                    <a:pt x="3715216" y="7200"/>
                  </a:lnTo>
                  <a:lnTo>
                    <a:pt x="3714750" y="6077"/>
                  </a:lnTo>
                  <a:lnTo>
                    <a:pt x="3714750" y="3447"/>
                  </a:lnTo>
                  <a:lnTo>
                    <a:pt x="3715216" y="2324"/>
                  </a:lnTo>
                  <a:lnTo>
                    <a:pt x="3717074" y="464"/>
                  </a:lnTo>
                  <a:lnTo>
                    <a:pt x="3718198" y="0"/>
                  </a:lnTo>
                  <a:lnTo>
                    <a:pt x="3730352" y="0"/>
                  </a:lnTo>
                  <a:lnTo>
                    <a:pt x="3731476" y="464"/>
                  </a:lnTo>
                  <a:lnTo>
                    <a:pt x="3733333" y="2324"/>
                  </a:lnTo>
                  <a:lnTo>
                    <a:pt x="3733800" y="3447"/>
                  </a:lnTo>
                  <a:lnTo>
                    <a:pt x="3733800" y="6077"/>
                  </a:lnTo>
                  <a:lnTo>
                    <a:pt x="3733333" y="7200"/>
                  </a:lnTo>
                  <a:lnTo>
                    <a:pt x="3731476" y="9060"/>
                  </a:lnTo>
                  <a:lnTo>
                    <a:pt x="3730352" y="9525"/>
                  </a:lnTo>
                  <a:close/>
                </a:path>
                <a:path w="5836284" h="9525">
                  <a:moveTo>
                    <a:pt x="3787502" y="9525"/>
                  </a:moveTo>
                  <a:lnTo>
                    <a:pt x="3775348" y="9525"/>
                  </a:lnTo>
                  <a:lnTo>
                    <a:pt x="3774224" y="9060"/>
                  </a:lnTo>
                  <a:lnTo>
                    <a:pt x="3772366" y="7200"/>
                  </a:lnTo>
                  <a:lnTo>
                    <a:pt x="3771900" y="6077"/>
                  </a:lnTo>
                  <a:lnTo>
                    <a:pt x="3771900" y="3447"/>
                  </a:lnTo>
                  <a:lnTo>
                    <a:pt x="3772366" y="2324"/>
                  </a:lnTo>
                  <a:lnTo>
                    <a:pt x="3774224" y="464"/>
                  </a:lnTo>
                  <a:lnTo>
                    <a:pt x="3775348" y="0"/>
                  </a:lnTo>
                  <a:lnTo>
                    <a:pt x="3787502" y="0"/>
                  </a:lnTo>
                  <a:lnTo>
                    <a:pt x="3788626" y="464"/>
                  </a:lnTo>
                  <a:lnTo>
                    <a:pt x="3790483" y="2324"/>
                  </a:lnTo>
                  <a:lnTo>
                    <a:pt x="3790950" y="3447"/>
                  </a:lnTo>
                  <a:lnTo>
                    <a:pt x="3790950" y="6077"/>
                  </a:lnTo>
                  <a:lnTo>
                    <a:pt x="3790483" y="7200"/>
                  </a:lnTo>
                  <a:lnTo>
                    <a:pt x="3788626" y="9060"/>
                  </a:lnTo>
                  <a:lnTo>
                    <a:pt x="3787502" y="9525"/>
                  </a:lnTo>
                  <a:close/>
                </a:path>
                <a:path w="5836284" h="9525">
                  <a:moveTo>
                    <a:pt x="3844652" y="9525"/>
                  </a:moveTo>
                  <a:lnTo>
                    <a:pt x="3832498" y="9525"/>
                  </a:lnTo>
                  <a:lnTo>
                    <a:pt x="3831374" y="9060"/>
                  </a:lnTo>
                  <a:lnTo>
                    <a:pt x="3829516" y="7200"/>
                  </a:lnTo>
                  <a:lnTo>
                    <a:pt x="3829050" y="6077"/>
                  </a:lnTo>
                  <a:lnTo>
                    <a:pt x="3829050" y="3447"/>
                  </a:lnTo>
                  <a:lnTo>
                    <a:pt x="3829516" y="2324"/>
                  </a:lnTo>
                  <a:lnTo>
                    <a:pt x="3831374" y="464"/>
                  </a:lnTo>
                  <a:lnTo>
                    <a:pt x="3832498" y="0"/>
                  </a:lnTo>
                  <a:lnTo>
                    <a:pt x="3844652" y="0"/>
                  </a:lnTo>
                  <a:lnTo>
                    <a:pt x="3845776" y="464"/>
                  </a:lnTo>
                  <a:lnTo>
                    <a:pt x="3847633" y="2324"/>
                  </a:lnTo>
                  <a:lnTo>
                    <a:pt x="3848100" y="3447"/>
                  </a:lnTo>
                  <a:lnTo>
                    <a:pt x="3848100" y="6077"/>
                  </a:lnTo>
                  <a:lnTo>
                    <a:pt x="3847633" y="7200"/>
                  </a:lnTo>
                  <a:lnTo>
                    <a:pt x="3845776" y="9060"/>
                  </a:lnTo>
                  <a:lnTo>
                    <a:pt x="3844652" y="9525"/>
                  </a:lnTo>
                  <a:close/>
                </a:path>
                <a:path w="5836284" h="9525">
                  <a:moveTo>
                    <a:pt x="3901802" y="9525"/>
                  </a:moveTo>
                  <a:lnTo>
                    <a:pt x="3889648" y="9525"/>
                  </a:lnTo>
                  <a:lnTo>
                    <a:pt x="3888524" y="9060"/>
                  </a:lnTo>
                  <a:lnTo>
                    <a:pt x="3886666" y="7200"/>
                  </a:lnTo>
                  <a:lnTo>
                    <a:pt x="3886200" y="6077"/>
                  </a:lnTo>
                  <a:lnTo>
                    <a:pt x="3886200" y="3447"/>
                  </a:lnTo>
                  <a:lnTo>
                    <a:pt x="3886666" y="2324"/>
                  </a:lnTo>
                  <a:lnTo>
                    <a:pt x="3888524" y="464"/>
                  </a:lnTo>
                  <a:lnTo>
                    <a:pt x="3889648" y="0"/>
                  </a:lnTo>
                  <a:lnTo>
                    <a:pt x="3901802" y="0"/>
                  </a:lnTo>
                  <a:lnTo>
                    <a:pt x="3902926" y="464"/>
                  </a:lnTo>
                  <a:lnTo>
                    <a:pt x="3904783" y="2324"/>
                  </a:lnTo>
                  <a:lnTo>
                    <a:pt x="3905250" y="3447"/>
                  </a:lnTo>
                  <a:lnTo>
                    <a:pt x="3905250" y="6077"/>
                  </a:lnTo>
                  <a:lnTo>
                    <a:pt x="3904783" y="7200"/>
                  </a:lnTo>
                  <a:lnTo>
                    <a:pt x="3902926" y="9060"/>
                  </a:lnTo>
                  <a:lnTo>
                    <a:pt x="3901802" y="9525"/>
                  </a:lnTo>
                  <a:close/>
                </a:path>
                <a:path w="5836284" h="9525">
                  <a:moveTo>
                    <a:pt x="3958952" y="9525"/>
                  </a:moveTo>
                  <a:lnTo>
                    <a:pt x="3946798" y="9525"/>
                  </a:lnTo>
                  <a:lnTo>
                    <a:pt x="3945674" y="9060"/>
                  </a:lnTo>
                  <a:lnTo>
                    <a:pt x="3943816" y="7200"/>
                  </a:lnTo>
                  <a:lnTo>
                    <a:pt x="3943350" y="6077"/>
                  </a:lnTo>
                  <a:lnTo>
                    <a:pt x="3943350" y="3447"/>
                  </a:lnTo>
                  <a:lnTo>
                    <a:pt x="3943816" y="2324"/>
                  </a:lnTo>
                  <a:lnTo>
                    <a:pt x="3945674" y="464"/>
                  </a:lnTo>
                  <a:lnTo>
                    <a:pt x="3946798" y="0"/>
                  </a:lnTo>
                  <a:lnTo>
                    <a:pt x="3958952" y="0"/>
                  </a:lnTo>
                  <a:lnTo>
                    <a:pt x="3960076" y="464"/>
                  </a:lnTo>
                  <a:lnTo>
                    <a:pt x="3961933" y="2324"/>
                  </a:lnTo>
                  <a:lnTo>
                    <a:pt x="3962400" y="3447"/>
                  </a:lnTo>
                  <a:lnTo>
                    <a:pt x="3962400" y="6077"/>
                  </a:lnTo>
                  <a:lnTo>
                    <a:pt x="3961933" y="7200"/>
                  </a:lnTo>
                  <a:lnTo>
                    <a:pt x="3960076" y="9060"/>
                  </a:lnTo>
                  <a:lnTo>
                    <a:pt x="3958952" y="9525"/>
                  </a:lnTo>
                  <a:close/>
                </a:path>
                <a:path w="5836284" h="9525">
                  <a:moveTo>
                    <a:pt x="4016102" y="9525"/>
                  </a:moveTo>
                  <a:lnTo>
                    <a:pt x="4003948" y="9525"/>
                  </a:lnTo>
                  <a:lnTo>
                    <a:pt x="4002824" y="9060"/>
                  </a:lnTo>
                  <a:lnTo>
                    <a:pt x="4000966" y="7200"/>
                  </a:lnTo>
                  <a:lnTo>
                    <a:pt x="4000500" y="6077"/>
                  </a:lnTo>
                  <a:lnTo>
                    <a:pt x="4000500" y="3447"/>
                  </a:lnTo>
                  <a:lnTo>
                    <a:pt x="4000966" y="2324"/>
                  </a:lnTo>
                  <a:lnTo>
                    <a:pt x="4002824" y="464"/>
                  </a:lnTo>
                  <a:lnTo>
                    <a:pt x="4003948" y="0"/>
                  </a:lnTo>
                  <a:lnTo>
                    <a:pt x="4016102" y="0"/>
                  </a:lnTo>
                  <a:lnTo>
                    <a:pt x="4017226" y="464"/>
                  </a:lnTo>
                  <a:lnTo>
                    <a:pt x="4019083" y="2324"/>
                  </a:lnTo>
                  <a:lnTo>
                    <a:pt x="4019550" y="3447"/>
                  </a:lnTo>
                  <a:lnTo>
                    <a:pt x="4019550" y="6077"/>
                  </a:lnTo>
                  <a:lnTo>
                    <a:pt x="4019083" y="7200"/>
                  </a:lnTo>
                  <a:lnTo>
                    <a:pt x="4017226" y="9060"/>
                  </a:lnTo>
                  <a:lnTo>
                    <a:pt x="4016102" y="9525"/>
                  </a:lnTo>
                  <a:close/>
                </a:path>
                <a:path w="5836284" h="9525">
                  <a:moveTo>
                    <a:pt x="4073252" y="9525"/>
                  </a:moveTo>
                  <a:lnTo>
                    <a:pt x="4061098" y="9525"/>
                  </a:lnTo>
                  <a:lnTo>
                    <a:pt x="4059974" y="9060"/>
                  </a:lnTo>
                  <a:lnTo>
                    <a:pt x="4058116" y="7200"/>
                  </a:lnTo>
                  <a:lnTo>
                    <a:pt x="4057650" y="6077"/>
                  </a:lnTo>
                  <a:lnTo>
                    <a:pt x="4057650" y="3447"/>
                  </a:lnTo>
                  <a:lnTo>
                    <a:pt x="4058116" y="2324"/>
                  </a:lnTo>
                  <a:lnTo>
                    <a:pt x="4059974" y="464"/>
                  </a:lnTo>
                  <a:lnTo>
                    <a:pt x="4061098" y="0"/>
                  </a:lnTo>
                  <a:lnTo>
                    <a:pt x="4073252" y="0"/>
                  </a:lnTo>
                  <a:lnTo>
                    <a:pt x="4074376" y="464"/>
                  </a:lnTo>
                  <a:lnTo>
                    <a:pt x="4076233" y="2324"/>
                  </a:lnTo>
                  <a:lnTo>
                    <a:pt x="4076700" y="3447"/>
                  </a:lnTo>
                  <a:lnTo>
                    <a:pt x="4076700" y="6077"/>
                  </a:lnTo>
                  <a:lnTo>
                    <a:pt x="4076233" y="7200"/>
                  </a:lnTo>
                  <a:lnTo>
                    <a:pt x="4074376" y="9060"/>
                  </a:lnTo>
                  <a:lnTo>
                    <a:pt x="4073252" y="9525"/>
                  </a:lnTo>
                  <a:close/>
                </a:path>
                <a:path w="5836284" h="9525">
                  <a:moveTo>
                    <a:pt x="4130402" y="9525"/>
                  </a:moveTo>
                  <a:lnTo>
                    <a:pt x="4118248" y="9525"/>
                  </a:lnTo>
                  <a:lnTo>
                    <a:pt x="4117124" y="9060"/>
                  </a:lnTo>
                  <a:lnTo>
                    <a:pt x="4115266" y="7200"/>
                  </a:lnTo>
                  <a:lnTo>
                    <a:pt x="4114800" y="6077"/>
                  </a:lnTo>
                  <a:lnTo>
                    <a:pt x="4114800" y="3447"/>
                  </a:lnTo>
                  <a:lnTo>
                    <a:pt x="4115266" y="2324"/>
                  </a:lnTo>
                  <a:lnTo>
                    <a:pt x="4117124" y="464"/>
                  </a:lnTo>
                  <a:lnTo>
                    <a:pt x="4118248" y="0"/>
                  </a:lnTo>
                  <a:lnTo>
                    <a:pt x="4130402" y="0"/>
                  </a:lnTo>
                  <a:lnTo>
                    <a:pt x="4131526" y="464"/>
                  </a:lnTo>
                  <a:lnTo>
                    <a:pt x="4133383" y="2324"/>
                  </a:lnTo>
                  <a:lnTo>
                    <a:pt x="4133850" y="3447"/>
                  </a:lnTo>
                  <a:lnTo>
                    <a:pt x="4133850" y="6077"/>
                  </a:lnTo>
                  <a:lnTo>
                    <a:pt x="4133383" y="7200"/>
                  </a:lnTo>
                  <a:lnTo>
                    <a:pt x="4131526" y="9060"/>
                  </a:lnTo>
                  <a:lnTo>
                    <a:pt x="4130402" y="9525"/>
                  </a:lnTo>
                  <a:close/>
                </a:path>
                <a:path w="5836284" h="9525">
                  <a:moveTo>
                    <a:pt x="4187552" y="9525"/>
                  </a:moveTo>
                  <a:lnTo>
                    <a:pt x="4175398" y="9525"/>
                  </a:lnTo>
                  <a:lnTo>
                    <a:pt x="4174274" y="9060"/>
                  </a:lnTo>
                  <a:lnTo>
                    <a:pt x="4172416" y="7200"/>
                  </a:lnTo>
                  <a:lnTo>
                    <a:pt x="4171950" y="6077"/>
                  </a:lnTo>
                  <a:lnTo>
                    <a:pt x="4171950" y="3447"/>
                  </a:lnTo>
                  <a:lnTo>
                    <a:pt x="4172416" y="2324"/>
                  </a:lnTo>
                  <a:lnTo>
                    <a:pt x="4174274" y="464"/>
                  </a:lnTo>
                  <a:lnTo>
                    <a:pt x="4175398" y="0"/>
                  </a:lnTo>
                  <a:lnTo>
                    <a:pt x="4187552" y="0"/>
                  </a:lnTo>
                  <a:lnTo>
                    <a:pt x="4188676" y="464"/>
                  </a:lnTo>
                  <a:lnTo>
                    <a:pt x="4190533" y="2324"/>
                  </a:lnTo>
                  <a:lnTo>
                    <a:pt x="4191000" y="3447"/>
                  </a:lnTo>
                  <a:lnTo>
                    <a:pt x="4191000" y="6077"/>
                  </a:lnTo>
                  <a:lnTo>
                    <a:pt x="4190533" y="7200"/>
                  </a:lnTo>
                  <a:lnTo>
                    <a:pt x="4188676" y="9060"/>
                  </a:lnTo>
                  <a:lnTo>
                    <a:pt x="4187552" y="9525"/>
                  </a:lnTo>
                  <a:close/>
                </a:path>
                <a:path w="5836284" h="9525">
                  <a:moveTo>
                    <a:pt x="4244702" y="9525"/>
                  </a:moveTo>
                  <a:lnTo>
                    <a:pt x="4232548" y="9525"/>
                  </a:lnTo>
                  <a:lnTo>
                    <a:pt x="4231424" y="9060"/>
                  </a:lnTo>
                  <a:lnTo>
                    <a:pt x="4229566" y="7200"/>
                  </a:lnTo>
                  <a:lnTo>
                    <a:pt x="4229100" y="6077"/>
                  </a:lnTo>
                  <a:lnTo>
                    <a:pt x="4229100" y="3447"/>
                  </a:lnTo>
                  <a:lnTo>
                    <a:pt x="4229566" y="2324"/>
                  </a:lnTo>
                  <a:lnTo>
                    <a:pt x="4231424" y="464"/>
                  </a:lnTo>
                  <a:lnTo>
                    <a:pt x="4232548" y="0"/>
                  </a:lnTo>
                  <a:lnTo>
                    <a:pt x="4244702" y="0"/>
                  </a:lnTo>
                  <a:lnTo>
                    <a:pt x="4245826" y="464"/>
                  </a:lnTo>
                  <a:lnTo>
                    <a:pt x="4247683" y="2324"/>
                  </a:lnTo>
                  <a:lnTo>
                    <a:pt x="4248150" y="3447"/>
                  </a:lnTo>
                  <a:lnTo>
                    <a:pt x="4248150" y="6077"/>
                  </a:lnTo>
                  <a:lnTo>
                    <a:pt x="4247683" y="7200"/>
                  </a:lnTo>
                  <a:lnTo>
                    <a:pt x="4245826" y="9060"/>
                  </a:lnTo>
                  <a:lnTo>
                    <a:pt x="4244702" y="9525"/>
                  </a:lnTo>
                  <a:close/>
                </a:path>
                <a:path w="5836284" h="9525">
                  <a:moveTo>
                    <a:pt x="4301852" y="9525"/>
                  </a:moveTo>
                  <a:lnTo>
                    <a:pt x="4289698" y="9525"/>
                  </a:lnTo>
                  <a:lnTo>
                    <a:pt x="4288574" y="9060"/>
                  </a:lnTo>
                  <a:lnTo>
                    <a:pt x="4286716" y="7200"/>
                  </a:lnTo>
                  <a:lnTo>
                    <a:pt x="4286250" y="6077"/>
                  </a:lnTo>
                  <a:lnTo>
                    <a:pt x="4286250" y="3447"/>
                  </a:lnTo>
                  <a:lnTo>
                    <a:pt x="4286716" y="2324"/>
                  </a:lnTo>
                  <a:lnTo>
                    <a:pt x="4288574" y="464"/>
                  </a:lnTo>
                  <a:lnTo>
                    <a:pt x="4289698" y="0"/>
                  </a:lnTo>
                  <a:lnTo>
                    <a:pt x="4301852" y="0"/>
                  </a:lnTo>
                  <a:lnTo>
                    <a:pt x="4302976" y="464"/>
                  </a:lnTo>
                  <a:lnTo>
                    <a:pt x="4304833" y="2324"/>
                  </a:lnTo>
                  <a:lnTo>
                    <a:pt x="4305300" y="3447"/>
                  </a:lnTo>
                  <a:lnTo>
                    <a:pt x="4305300" y="6077"/>
                  </a:lnTo>
                  <a:lnTo>
                    <a:pt x="4304833" y="7200"/>
                  </a:lnTo>
                  <a:lnTo>
                    <a:pt x="4302976" y="9060"/>
                  </a:lnTo>
                  <a:lnTo>
                    <a:pt x="4301852" y="9525"/>
                  </a:lnTo>
                  <a:close/>
                </a:path>
                <a:path w="5836284" h="9525">
                  <a:moveTo>
                    <a:pt x="4359002" y="9525"/>
                  </a:moveTo>
                  <a:lnTo>
                    <a:pt x="4346848" y="9525"/>
                  </a:lnTo>
                  <a:lnTo>
                    <a:pt x="4345724" y="9060"/>
                  </a:lnTo>
                  <a:lnTo>
                    <a:pt x="4343866" y="7200"/>
                  </a:lnTo>
                  <a:lnTo>
                    <a:pt x="4343400" y="6077"/>
                  </a:lnTo>
                  <a:lnTo>
                    <a:pt x="4343400" y="3447"/>
                  </a:lnTo>
                  <a:lnTo>
                    <a:pt x="4343866" y="2324"/>
                  </a:lnTo>
                  <a:lnTo>
                    <a:pt x="4345724" y="464"/>
                  </a:lnTo>
                  <a:lnTo>
                    <a:pt x="4346848" y="0"/>
                  </a:lnTo>
                  <a:lnTo>
                    <a:pt x="4359002" y="0"/>
                  </a:lnTo>
                  <a:lnTo>
                    <a:pt x="4360126" y="464"/>
                  </a:lnTo>
                  <a:lnTo>
                    <a:pt x="4361983" y="2324"/>
                  </a:lnTo>
                  <a:lnTo>
                    <a:pt x="4362450" y="3447"/>
                  </a:lnTo>
                  <a:lnTo>
                    <a:pt x="4362450" y="6077"/>
                  </a:lnTo>
                  <a:lnTo>
                    <a:pt x="4361983" y="7200"/>
                  </a:lnTo>
                  <a:lnTo>
                    <a:pt x="4360126" y="9060"/>
                  </a:lnTo>
                  <a:lnTo>
                    <a:pt x="4359002" y="9525"/>
                  </a:lnTo>
                  <a:close/>
                </a:path>
                <a:path w="5836284" h="9525">
                  <a:moveTo>
                    <a:pt x="4416152" y="9525"/>
                  </a:moveTo>
                  <a:lnTo>
                    <a:pt x="4403998" y="9525"/>
                  </a:lnTo>
                  <a:lnTo>
                    <a:pt x="4402874" y="9060"/>
                  </a:lnTo>
                  <a:lnTo>
                    <a:pt x="4401016" y="7200"/>
                  </a:lnTo>
                  <a:lnTo>
                    <a:pt x="4400550" y="6077"/>
                  </a:lnTo>
                  <a:lnTo>
                    <a:pt x="4400550" y="3447"/>
                  </a:lnTo>
                  <a:lnTo>
                    <a:pt x="4401016" y="2324"/>
                  </a:lnTo>
                  <a:lnTo>
                    <a:pt x="4402874" y="464"/>
                  </a:lnTo>
                  <a:lnTo>
                    <a:pt x="4403998" y="0"/>
                  </a:lnTo>
                  <a:lnTo>
                    <a:pt x="4416152" y="0"/>
                  </a:lnTo>
                  <a:lnTo>
                    <a:pt x="4417276" y="464"/>
                  </a:lnTo>
                  <a:lnTo>
                    <a:pt x="4419133" y="2324"/>
                  </a:lnTo>
                  <a:lnTo>
                    <a:pt x="4419600" y="3447"/>
                  </a:lnTo>
                  <a:lnTo>
                    <a:pt x="4419600" y="6077"/>
                  </a:lnTo>
                  <a:lnTo>
                    <a:pt x="4419133" y="7200"/>
                  </a:lnTo>
                  <a:lnTo>
                    <a:pt x="4417276" y="9060"/>
                  </a:lnTo>
                  <a:lnTo>
                    <a:pt x="4416152" y="9525"/>
                  </a:lnTo>
                  <a:close/>
                </a:path>
                <a:path w="5836284" h="9525">
                  <a:moveTo>
                    <a:pt x="4473302" y="9525"/>
                  </a:moveTo>
                  <a:lnTo>
                    <a:pt x="4461148" y="9525"/>
                  </a:lnTo>
                  <a:lnTo>
                    <a:pt x="4460024" y="9060"/>
                  </a:lnTo>
                  <a:lnTo>
                    <a:pt x="4458166" y="7200"/>
                  </a:lnTo>
                  <a:lnTo>
                    <a:pt x="4457700" y="6077"/>
                  </a:lnTo>
                  <a:lnTo>
                    <a:pt x="4457700" y="3447"/>
                  </a:lnTo>
                  <a:lnTo>
                    <a:pt x="4458166" y="2324"/>
                  </a:lnTo>
                  <a:lnTo>
                    <a:pt x="4460024" y="464"/>
                  </a:lnTo>
                  <a:lnTo>
                    <a:pt x="4461148" y="0"/>
                  </a:lnTo>
                  <a:lnTo>
                    <a:pt x="4473302" y="0"/>
                  </a:lnTo>
                  <a:lnTo>
                    <a:pt x="4474426" y="464"/>
                  </a:lnTo>
                  <a:lnTo>
                    <a:pt x="4476283" y="2324"/>
                  </a:lnTo>
                  <a:lnTo>
                    <a:pt x="4476750" y="3447"/>
                  </a:lnTo>
                  <a:lnTo>
                    <a:pt x="4476750" y="6077"/>
                  </a:lnTo>
                  <a:lnTo>
                    <a:pt x="4476283" y="7200"/>
                  </a:lnTo>
                  <a:lnTo>
                    <a:pt x="4474426" y="9060"/>
                  </a:lnTo>
                  <a:lnTo>
                    <a:pt x="4473302" y="9525"/>
                  </a:lnTo>
                  <a:close/>
                </a:path>
                <a:path w="5836284" h="9525">
                  <a:moveTo>
                    <a:pt x="4530452" y="9525"/>
                  </a:moveTo>
                  <a:lnTo>
                    <a:pt x="4518298" y="9525"/>
                  </a:lnTo>
                  <a:lnTo>
                    <a:pt x="4517174" y="9060"/>
                  </a:lnTo>
                  <a:lnTo>
                    <a:pt x="4515316" y="7200"/>
                  </a:lnTo>
                  <a:lnTo>
                    <a:pt x="4514850" y="6077"/>
                  </a:lnTo>
                  <a:lnTo>
                    <a:pt x="4514850" y="3447"/>
                  </a:lnTo>
                  <a:lnTo>
                    <a:pt x="4515316" y="2324"/>
                  </a:lnTo>
                  <a:lnTo>
                    <a:pt x="4517174" y="464"/>
                  </a:lnTo>
                  <a:lnTo>
                    <a:pt x="4518298" y="0"/>
                  </a:lnTo>
                  <a:lnTo>
                    <a:pt x="4530452" y="0"/>
                  </a:lnTo>
                  <a:lnTo>
                    <a:pt x="4531576" y="464"/>
                  </a:lnTo>
                  <a:lnTo>
                    <a:pt x="4533433" y="2324"/>
                  </a:lnTo>
                  <a:lnTo>
                    <a:pt x="4533900" y="3447"/>
                  </a:lnTo>
                  <a:lnTo>
                    <a:pt x="4533900" y="6077"/>
                  </a:lnTo>
                  <a:lnTo>
                    <a:pt x="4533433" y="7200"/>
                  </a:lnTo>
                  <a:lnTo>
                    <a:pt x="4531576" y="9060"/>
                  </a:lnTo>
                  <a:lnTo>
                    <a:pt x="4530452" y="9525"/>
                  </a:lnTo>
                  <a:close/>
                </a:path>
                <a:path w="5836284" h="9525">
                  <a:moveTo>
                    <a:pt x="4587602" y="9525"/>
                  </a:moveTo>
                  <a:lnTo>
                    <a:pt x="4575448" y="9525"/>
                  </a:lnTo>
                  <a:lnTo>
                    <a:pt x="4574324" y="9060"/>
                  </a:lnTo>
                  <a:lnTo>
                    <a:pt x="4572466" y="7200"/>
                  </a:lnTo>
                  <a:lnTo>
                    <a:pt x="4572000" y="6077"/>
                  </a:lnTo>
                  <a:lnTo>
                    <a:pt x="4572000" y="3447"/>
                  </a:lnTo>
                  <a:lnTo>
                    <a:pt x="4572466" y="2324"/>
                  </a:lnTo>
                  <a:lnTo>
                    <a:pt x="4574324" y="464"/>
                  </a:lnTo>
                  <a:lnTo>
                    <a:pt x="4575448" y="0"/>
                  </a:lnTo>
                  <a:lnTo>
                    <a:pt x="4587602" y="0"/>
                  </a:lnTo>
                  <a:lnTo>
                    <a:pt x="4588726" y="464"/>
                  </a:lnTo>
                  <a:lnTo>
                    <a:pt x="4590583" y="2324"/>
                  </a:lnTo>
                  <a:lnTo>
                    <a:pt x="4591050" y="3447"/>
                  </a:lnTo>
                  <a:lnTo>
                    <a:pt x="4591050" y="6077"/>
                  </a:lnTo>
                  <a:lnTo>
                    <a:pt x="4590583" y="7200"/>
                  </a:lnTo>
                  <a:lnTo>
                    <a:pt x="4588726" y="9060"/>
                  </a:lnTo>
                  <a:lnTo>
                    <a:pt x="4587602" y="9525"/>
                  </a:lnTo>
                  <a:close/>
                </a:path>
                <a:path w="5836284" h="9525">
                  <a:moveTo>
                    <a:pt x="4644752" y="9525"/>
                  </a:moveTo>
                  <a:lnTo>
                    <a:pt x="4632598" y="9525"/>
                  </a:lnTo>
                  <a:lnTo>
                    <a:pt x="4631474" y="9060"/>
                  </a:lnTo>
                  <a:lnTo>
                    <a:pt x="4629617" y="7200"/>
                  </a:lnTo>
                  <a:lnTo>
                    <a:pt x="4629150" y="6077"/>
                  </a:lnTo>
                  <a:lnTo>
                    <a:pt x="4629150" y="3447"/>
                  </a:lnTo>
                  <a:lnTo>
                    <a:pt x="4629617" y="2324"/>
                  </a:lnTo>
                  <a:lnTo>
                    <a:pt x="4631474" y="464"/>
                  </a:lnTo>
                  <a:lnTo>
                    <a:pt x="4632598" y="0"/>
                  </a:lnTo>
                  <a:lnTo>
                    <a:pt x="4644752" y="0"/>
                  </a:lnTo>
                  <a:lnTo>
                    <a:pt x="4645876" y="464"/>
                  </a:lnTo>
                  <a:lnTo>
                    <a:pt x="4647733" y="2324"/>
                  </a:lnTo>
                  <a:lnTo>
                    <a:pt x="4648200" y="3447"/>
                  </a:lnTo>
                  <a:lnTo>
                    <a:pt x="4648200" y="6077"/>
                  </a:lnTo>
                  <a:lnTo>
                    <a:pt x="4647733" y="7200"/>
                  </a:lnTo>
                  <a:lnTo>
                    <a:pt x="4645876" y="9060"/>
                  </a:lnTo>
                  <a:lnTo>
                    <a:pt x="4644752" y="9525"/>
                  </a:lnTo>
                  <a:close/>
                </a:path>
                <a:path w="5836284" h="9525">
                  <a:moveTo>
                    <a:pt x="4701902" y="9525"/>
                  </a:moveTo>
                  <a:lnTo>
                    <a:pt x="4689748" y="9525"/>
                  </a:lnTo>
                  <a:lnTo>
                    <a:pt x="4688624" y="9060"/>
                  </a:lnTo>
                  <a:lnTo>
                    <a:pt x="4686767" y="7200"/>
                  </a:lnTo>
                  <a:lnTo>
                    <a:pt x="4686300" y="6077"/>
                  </a:lnTo>
                  <a:lnTo>
                    <a:pt x="4686300" y="3447"/>
                  </a:lnTo>
                  <a:lnTo>
                    <a:pt x="4686767" y="2324"/>
                  </a:lnTo>
                  <a:lnTo>
                    <a:pt x="4688624" y="464"/>
                  </a:lnTo>
                  <a:lnTo>
                    <a:pt x="4689748" y="0"/>
                  </a:lnTo>
                  <a:lnTo>
                    <a:pt x="4701902" y="0"/>
                  </a:lnTo>
                  <a:lnTo>
                    <a:pt x="4703026" y="464"/>
                  </a:lnTo>
                  <a:lnTo>
                    <a:pt x="4704883" y="2324"/>
                  </a:lnTo>
                  <a:lnTo>
                    <a:pt x="4705350" y="3447"/>
                  </a:lnTo>
                  <a:lnTo>
                    <a:pt x="4705350" y="6077"/>
                  </a:lnTo>
                  <a:lnTo>
                    <a:pt x="4704883" y="7200"/>
                  </a:lnTo>
                  <a:lnTo>
                    <a:pt x="4703026" y="9060"/>
                  </a:lnTo>
                  <a:lnTo>
                    <a:pt x="4701902" y="9525"/>
                  </a:lnTo>
                  <a:close/>
                </a:path>
                <a:path w="5836284" h="9525">
                  <a:moveTo>
                    <a:pt x="4759052" y="9525"/>
                  </a:moveTo>
                  <a:lnTo>
                    <a:pt x="4746898" y="9525"/>
                  </a:lnTo>
                  <a:lnTo>
                    <a:pt x="4745774" y="9060"/>
                  </a:lnTo>
                  <a:lnTo>
                    <a:pt x="4743917" y="7200"/>
                  </a:lnTo>
                  <a:lnTo>
                    <a:pt x="4743450" y="6077"/>
                  </a:lnTo>
                  <a:lnTo>
                    <a:pt x="4743450" y="3447"/>
                  </a:lnTo>
                  <a:lnTo>
                    <a:pt x="4743917" y="2324"/>
                  </a:lnTo>
                  <a:lnTo>
                    <a:pt x="4745774" y="464"/>
                  </a:lnTo>
                  <a:lnTo>
                    <a:pt x="4746898" y="0"/>
                  </a:lnTo>
                  <a:lnTo>
                    <a:pt x="4759052" y="0"/>
                  </a:lnTo>
                  <a:lnTo>
                    <a:pt x="4760176" y="464"/>
                  </a:lnTo>
                  <a:lnTo>
                    <a:pt x="4762033" y="2324"/>
                  </a:lnTo>
                  <a:lnTo>
                    <a:pt x="4762500" y="3447"/>
                  </a:lnTo>
                  <a:lnTo>
                    <a:pt x="4762500" y="6077"/>
                  </a:lnTo>
                  <a:lnTo>
                    <a:pt x="4762033" y="7200"/>
                  </a:lnTo>
                  <a:lnTo>
                    <a:pt x="4760176" y="9060"/>
                  </a:lnTo>
                  <a:lnTo>
                    <a:pt x="4759052" y="9525"/>
                  </a:lnTo>
                  <a:close/>
                </a:path>
                <a:path w="5836284" h="9525">
                  <a:moveTo>
                    <a:pt x="4816202" y="9525"/>
                  </a:moveTo>
                  <a:lnTo>
                    <a:pt x="4804048" y="9525"/>
                  </a:lnTo>
                  <a:lnTo>
                    <a:pt x="4802924" y="9060"/>
                  </a:lnTo>
                  <a:lnTo>
                    <a:pt x="4801067" y="7200"/>
                  </a:lnTo>
                  <a:lnTo>
                    <a:pt x="4800600" y="6077"/>
                  </a:lnTo>
                  <a:lnTo>
                    <a:pt x="4800600" y="3447"/>
                  </a:lnTo>
                  <a:lnTo>
                    <a:pt x="4801067" y="2324"/>
                  </a:lnTo>
                  <a:lnTo>
                    <a:pt x="4802924" y="464"/>
                  </a:lnTo>
                  <a:lnTo>
                    <a:pt x="4804048" y="0"/>
                  </a:lnTo>
                  <a:lnTo>
                    <a:pt x="4816202" y="0"/>
                  </a:lnTo>
                  <a:lnTo>
                    <a:pt x="4817326" y="464"/>
                  </a:lnTo>
                  <a:lnTo>
                    <a:pt x="4819183" y="2324"/>
                  </a:lnTo>
                  <a:lnTo>
                    <a:pt x="4819650" y="3447"/>
                  </a:lnTo>
                  <a:lnTo>
                    <a:pt x="4819650" y="6077"/>
                  </a:lnTo>
                  <a:lnTo>
                    <a:pt x="4819183" y="7200"/>
                  </a:lnTo>
                  <a:lnTo>
                    <a:pt x="4817326" y="9060"/>
                  </a:lnTo>
                  <a:lnTo>
                    <a:pt x="4816202" y="9525"/>
                  </a:lnTo>
                  <a:close/>
                </a:path>
                <a:path w="5836284" h="9525">
                  <a:moveTo>
                    <a:pt x="4873352" y="9525"/>
                  </a:moveTo>
                  <a:lnTo>
                    <a:pt x="4861198" y="9525"/>
                  </a:lnTo>
                  <a:lnTo>
                    <a:pt x="4860074" y="9060"/>
                  </a:lnTo>
                  <a:lnTo>
                    <a:pt x="4858217" y="7200"/>
                  </a:lnTo>
                  <a:lnTo>
                    <a:pt x="4857750" y="6077"/>
                  </a:lnTo>
                  <a:lnTo>
                    <a:pt x="4857750" y="3447"/>
                  </a:lnTo>
                  <a:lnTo>
                    <a:pt x="4858217" y="2324"/>
                  </a:lnTo>
                  <a:lnTo>
                    <a:pt x="4860074" y="464"/>
                  </a:lnTo>
                  <a:lnTo>
                    <a:pt x="4861198" y="0"/>
                  </a:lnTo>
                  <a:lnTo>
                    <a:pt x="4873352" y="0"/>
                  </a:lnTo>
                  <a:lnTo>
                    <a:pt x="4874476" y="464"/>
                  </a:lnTo>
                  <a:lnTo>
                    <a:pt x="4876333" y="2324"/>
                  </a:lnTo>
                  <a:lnTo>
                    <a:pt x="4876800" y="3447"/>
                  </a:lnTo>
                  <a:lnTo>
                    <a:pt x="4876800" y="6077"/>
                  </a:lnTo>
                  <a:lnTo>
                    <a:pt x="4876333" y="7200"/>
                  </a:lnTo>
                  <a:lnTo>
                    <a:pt x="4874476" y="9060"/>
                  </a:lnTo>
                  <a:lnTo>
                    <a:pt x="4873352" y="9525"/>
                  </a:lnTo>
                  <a:close/>
                </a:path>
                <a:path w="5836284" h="9525">
                  <a:moveTo>
                    <a:pt x="4930502" y="9525"/>
                  </a:moveTo>
                  <a:lnTo>
                    <a:pt x="4918348" y="9525"/>
                  </a:lnTo>
                  <a:lnTo>
                    <a:pt x="4917224" y="9060"/>
                  </a:lnTo>
                  <a:lnTo>
                    <a:pt x="4915367" y="7200"/>
                  </a:lnTo>
                  <a:lnTo>
                    <a:pt x="4914900" y="6077"/>
                  </a:lnTo>
                  <a:lnTo>
                    <a:pt x="4914900" y="3447"/>
                  </a:lnTo>
                  <a:lnTo>
                    <a:pt x="4915367" y="2324"/>
                  </a:lnTo>
                  <a:lnTo>
                    <a:pt x="4917224" y="464"/>
                  </a:lnTo>
                  <a:lnTo>
                    <a:pt x="4918348" y="0"/>
                  </a:lnTo>
                  <a:lnTo>
                    <a:pt x="4930502" y="0"/>
                  </a:lnTo>
                  <a:lnTo>
                    <a:pt x="4931626" y="464"/>
                  </a:lnTo>
                  <a:lnTo>
                    <a:pt x="4933483" y="2324"/>
                  </a:lnTo>
                  <a:lnTo>
                    <a:pt x="4933950" y="3447"/>
                  </a:lnTo>
                  <a:lnTo>
                    <a:pt x="4933950" y="6077"/>
                  </a:lnTo>
                  <a:lnTo>
                    <a:pt x="4933483" y="7200"/>
                  </a:lnTo>
                  <a:lnTo>
                    <a:pt x="4931626" y="9060"/>
                  </a:lnTo>
                  <a:lnTo>
                    <a:pt x="4930502" y="9525"/>
                  </a:lnTo>
                  <a:close/>
                </a:path>
                <a:path w="5836284" h="9525">
                  <a:moveTo>
                    <a:pt x="4987652" y="9525"/>
                  </a:moveTo>
                  <a:lnTo>
                    <a:pt x="4975498" y="9525"/>
                  </a:lnTo>
                  <a:lnTo>
                    <a:pt x="4974374" y="9060"/>
                  </a:lnTo>
                  <a:lnTo>
                    <a:pt x="4972517" y="7200"/>
                  </a:lnTo>
                  <a:lnTo>
                    <a:pt x="4972050" y="6077"/>
                  </a:lnTo>
                  <a:lnTo>
                    <a:pt x="4972050" y="3447"/>
                  </a:lnTo>
                  <a:lnTo>
                    <a:pt x="4972517" y="2324"/>
                  </a:lnTo>
                  <a:lnTo>
                    <a:pt x="4974374" y="464"/>
                  </a:lnTo>
                  <a:lnTo>
                    <a:pt x="4975498" y="0"/>
                  </a:lnTo>
                  <a:lnTo>
                    <a:pt x="4987652" y="0"/>
                  </a:lnTo>
                  <a:lnTo>
                    <a:pt x="4988776" y="464"/>
                  </a:lnTo>
                  <a:lnTo>
                    <a:pt x="4990633" y="2324"/>
                  </a:lnTo>
                  <a:lnTo>
                    <a:pt x="4991100" y="3447"/>
                  </a:lnTo>
                  <a:lnTo>
                    <a:pt x="4991100" y="6077"/>
                  </a:lnTo>
                  <a:lnTo>
                    <a:pt x="4990633" y="7200"/>
                  </a:lnTo>
                  <a:lnTo>
                    <a:pt x="4988776" y="9060"/>
                  </a:lnTo>
                  <a:lnTo>
                    <a:pt x="4987652" y="9525"/>
                  </a:lnTo>
                  <a:close/>
                </a:path>
                <a:path w="5836284" h="9525">
                  <a:moveTo>
                    <a:pt x="5044802" y="9525"/>
                  </a:moveTo>
                  <a:lnTo>
                    <a:pt x="5032648" y="9525"/>
                  </a:lnTo>
                  <a:lnTo>
                    <a:pt x="5031524" y="9060"/>
                  </a:lnTo>
                  <a:lnTo>
                    <a:pt x="5029667" y="7200"/>
                  </a:lnTo>
                  <a:lnTo>
                    <a:pt x="5029200" y="6077"/>
                  </a:lnTo>
                  <a:lnTo>
                    <a:pt x="5029200" y="3447"/>
                  </a:lnTo>
                  <a:lnTo>
                    <a:pt x="5029667" y="2324"/>
                  </a:lnTo>
                  <a:lnTo>
                    <a:pt x="5031524" y="464"/>
                  </a:lnTo>
                  <a:lnTo>
                    <a:pt x="5032648" y="0"/>
                  </a:lnTo>
                  <a:lnTo>
                    <a:pt x="5044802" y="0"/>
                  </a:lnTo>
                  <a:lnTo>
                    <a:pt x="5045926" y="464"/>
                  </a:lnTo>
                  <a:lnTo>
                    <a:pt x="5047783" y="2324"/>
                  </a:lnTo>
                  <a:lnTo>
                    <a:pt x="5048250" y="3447"/>
                  </a:lnTo>
                  <a:lnTo>
                    <a:pt x="5048250" y="6077"/>
                  </a:lnTo>
                  <a:lnTo>
                    <a:pt x="5047783" y="7200"/>
                  </a:lnTo>
                  <a:lnTo>
                    <a:pt x="5045926" y="9060"/>
                  </a:lnTo>
                  <a:lnTo>
                    <a:pt x="5044802" y="9525"/>
                  </a:lnTo>
                  <a:close/>
                </a:path>
                <a:path w="5836284" h="9525">
                  <a:moveTo>
                    <a:pt x="5101952" y="9525"/>
                  </a:moveTo>
                  <a:lnTo>
                    <a:pt x="5089798" y="9525"/>
                  </a:lnTo>
                  <a:lnTo>
                    <a:pt x="5088674" y="9060"/>
                  </a:lnTo>
                  <a:lnTo>
                    <a:pt x="5086817" y="7200"/>
                  </a:lnTo>
                  <a:lnTo>
                    <a:pt x="5086350" y="6077"/>
                  </a:lnTo>
                  <a:lnTo>
                    <a:pt x="5086350" y="3447"/>
                  </a:lnTo>
                  <a:lnTo>
                    <a:pt x="5086817" y="2324"/>
                  </a:lnTo>
                  <a:lnTo>
                    <a:pt x="5088674" y="464"/>
                  </a:lnTo>
                  <a:lnTo>
                    <a:pt x="5089798" y="0"/>
                  </a:lnTo>
                  <a:lnTo>
                    <a:pt x="5101952" y="0"/>
                  </a:lnTo>
                  <a:lnTo>
                    <a:pt x="5103076" y="464"/>
                  </a:lnTo>
                  <a:lnTo>
                    <a:pt x="5104933" y="2324"/>
                  </a:lnTo>
                  <a:lnTo>
                    <a:pt x="5105400" y="3447"/>
                  </a:lnTo>
                  <a:lnTo>
                    <a:pt x="5105400" y="6077"/>
                  </a:lnTo>
                  <a:lnTo>
                    <a:pt x="5104933" y="7200"/>
                  </a:lnTo>
                  <a:lnTo>
                    <a:pt x="5103076" y="9060"/>
                  </a:lnTo>
                  <a:lnTo>
                    <a:pt x="5101952" y="9525"/>
                  </a:lnTo>
                  <a:close/>
                </a:path>
                <a:path w="5836284" h="9525">
                  <a:moveTo>
                    <a:pt x="5159102" y="9525"/>
                  </a:moveTo>
                  <a:lnTo>
                    <a:pt x="5146948" y="9525"/>
                  </a:lnTo>
                  <a:lnTo>
                    <a:pt x="5145824" y="9060"/>
                  </a:lnTo>
                  <a:lnTo>
                    <a:pt x="5143967" y="7200"/>
                  </a:lnTo>
                  <a:lnTo>
                    <a:pt x="5143500" y="6077"/>
                  </a:lnTo>
                  <a:lnTo>
                    <a:pt x="5143500" y="3447"/>
                  </a:lnTo>
                  <a:lnTo>
                    <a:pt x="5143967" y="2324"/>
                  </a:lnTo>
                  <a:lnTo>
                    <a:pt x="5145824" y="464"/>
                  </a:lnTo>
                  <a:lnTo>
                    <a:pt x="5146948" y="0"/>
                  </a:lnTo>
                  <a:lnTo>
                    <a:pt x="5159102" y="0"/>
                  </a:lnTo>
                  <a:lnTo>
                    <a:pt x="5160226" y="464"/>
                  </a:lnTo>
                  <a:lnTo>
                    <a:pt x="5162083" y="2324"/>
                  </a:lnTo>
                  <a:lnTo>
                    <a:pt x="5162550" y="3447"/>
                  </a:lnTo>
                  <a:lnTo>
                    <a:pt x="5162550" y="6077"/>
                  </a:lnTo>
                  <a:lnTo>
                    <a:pt x="5162083" y="7200"/>
                  </a:lnTo>
                  <a:lnTo>
                    <a:pt x="5160226" y="9060"/>
                  </a:lnTo>
                  <a:lnTo>
                    <a:pt x="5159102" y="9525"/>
                  </a:lnTo>
                  <a:close/>
                </a:path>
                <a:path w="5836284" h="9525">
                  <a:moveTo>
                    <a:pt x="5216252" y="9525"/>
                  </a:moveTo>
                  <a:lnTo>
                    <a:pt x="5204098" y="9525"/>
                  </a:lnTo>
                  <a:lnTo>
                    <a:pt x="5202974" y="9060"/>
                  </a:lnTo>
                  <a:lnTo>
                    <a:pt x="5201117" y="7200"/>
                  </a:lnTo>
                  <a:lnTo>
                    <a:pt x="5200650" y="6077"/>
                  </a:lnTo>
                  <a:lnTo>
                    <a:pt x="5200650" y="3447"/>
                  </a:lnTo>
                  <a:lnTo>
                    <a:pt x="5201117" y="2324"/>
                  </a:lnTo>
                  <a:lnTo>
                    <a:pt x="5202974" y="464"/>
                  </a:lnTo>
                  <a:lnTo>
                    <a:pt x="5204098" y="0"/>
                  </a:lnTo>
                  <a:lnTo>
                    <a:pt x="5216252" y="0"/>
                  </a:lnTo>
                  <a:lnTo>
                    <a:pt x="5217376" y="464"/>
                  </a:lnTo>
                  <a:lnTo>
                    <a:pt x="5219233" y="2324"/>
                  </a:lnTo>
                  <a:lnTo>
                    <a:pt x="5219700" y="3447"/>
                  </a:lnTo>
                  <a:lnTo>
                    <a:pt x="5219700" y="6077"/>
                  </a:lnTo>
                  <a:lnTo>
                    <a:pt x="5219233" y="7200"/>
                  </a:lnTo>
                  <a:lnTo>
                    <a:pt x="5217376" y="9060"/>
                  </a:lnTo>
                  <a:lnTo>
                    <a:pt x="5216252" y="9525"/>
                  </a:lnTo>
                  <a:close/>
                </a:path>
                <a:path w="5836284" h="9525">
                  <a:moveTo>
                    <a:pt x="5273402" y="9525"/>
                  </a:moveTo>
                  <a:lnTo>
                    <a:pt x="5261248" y="9525"/>
                  </a:lnTo>
                  <a:lnTo>
                    <a:pt x="5260124" y="9060"/>
                  </a:lnTo>
                  <a:lnTo>
                    <a:pt x="5258267" y="7200"/>
                  </a:lnTo>
                  <a:lnTo>
                    <a:pt x="5257800" y="6077"/>
                  </a:lnTo>
                  <a:lnTo>
                    <a:pt x="5257800" y="3447"/>
                  </a:lnTo>
                  <a:lnTo>
                    <a:pt x="5258267" y="2324"/>
                  </a:lnTo>
                  <a:lnTo>
                    <a:pt x="5260124" y="464"/>
                  </a:lnTo>
                  <a:lnTo>
                    <a:pt x="5261248" y="0"/>
                  </a:lnTo>
                  <a:lnTo>
                    <a:pt x="5273402" y="0"/>
                  </a:lnTo>
                  <a:lnTo>
                    <a:pt x="5274526" y="464"/>
                  </a:lnTo>
                  <a:lnTo>
                    <a:pt x="5276383" y="2324"/>
                  </a:lnTo>
                  <a:lnTo>
                    <a:pt x="5276850" y="3447"/>
                  </a:lnTo>
                  <a:lnTo>
                    <a:pt x="5276850" y="6077"/>
                  </a:lnTo>
                  <a:lnTo>
                    <a:pt x="5276383" y="7200"/>
                  </a:lnTo>
                  <a:lnTo>
                    <a:pt x="5274526" y="9060"/>
                  </a:lnTo>
                  <a:lnTo>
                    <a:pt x="5273402" y="9525"/>
                  </a:lnTo>
                  <a:close/>
                </a:path>
                <a:path w="5836284" h="9525">
                  <a:moveTo>
                    <a:pt x="5330552" y="9525"/>
                  </a:moveTo>
                  <a:lnTo>
                    <a:pt x="5318398" y="9525"/>
                  </a:lnTo>
                  <a:lnTo>
                    <a:pt x="5317274" y="9060"/>
                  </a:lnTo>
                  <a:lnTo>
                    <a:pt x="5315417" y="7200"/>
                  </a:lnTo>
                  <a:lnTo>
                    <a:pt x="5314950" y="6077"/>
                  </a:lnTo>
                  <a:lnTo>
                    <a:pt x="5314950" y="3447"/>
                  </a:lnTo>
                  <a:lnTo>
                    <a:pt x="5315417" y="2324"/>
                  </a:lnTo>
                  <a:lnTo>
                    <a:pt x="5317274" y="464"/>
                  </a:lnTo>
                  <a:lnTo>
                    <a:pt x="5318398" y="0"/>
                  </a:lnTo>
                  <a:lnTo>
                    <a:pt x="5330552" y="0"/>
                  </a:lnTo>
                  <a:lnTo>
                    <a:pt x="5331676" y="464"/>
                  </a:lnTo>
                  <a:lnTo>
                    <a:pt x="5333533" y="2324"/>
                  </a:lnTo>
                  <a:lnTo>
                    <a:pt x="5334000" y="3447"/>
                  </a:lnTo>
                  <a:lnTo>
                    <a:pt x="5334000" y="6077"/>
                  </a:lnTo>
                  <a:lnTo>
                    <a:pt x="5333533" y="7200"/>
                  </a:lnTo>
                  <a:lnTo>
                    <a:pt x="5331676" y="9060"/>
                  </a:lnTo>
                  <a:lnTo>
                    <a:pt x="5330552" y="9525"/>
                  </a:lnTo>
                  <a:close/>
                </a:path>
                <a:path w="5836284" h="9525">
                  <a:moveTo>
                    <a:pt x="5387702" y="9525"/>
                  </a:moveTo>
                  <a:lnTo>
                    <a:pt x="5375548" y="9525"/>
                  </a:lnTo>
                  <a:lnTo>
                    <a:pt x="5374424" y="9060"/>
                  </a:lnTo>
                  <a:lnTo>
                    <a:pt x="5372567" y="7200"/>
                  </a:lnTo>
                  <a:lnTo>
                    <a:pt x="5372100" y="6077"/>
                  </a:lnTo>
                  <a:lnTo>
                    <a:pt x="5372100" y="3447"/>
                  </a:lnTo>
                  <a:lnTo>
                    <a:pt x="5372567" y="2324"/>
                  </a:lnTo>
                  <a:lnTo>
                    <a:pt x="5374424" y="464"/>
                  </a:lnTo>
                  <a:lnTo>
                    <a:pt x="5375548" y="0"/>
                  </a:lnTo>
                  <a:lnTo>
                    <a:pt x="5387702" y="0"/>
                  </a:lnTo>
                  <a:lnTo>
                    <a:pt x="5388826" y="464"/>
                  </a:lnTo>
                  <a:lnTo>
                    <a:pt x="5390683" y="2324"/>
                  </a:lnTo>
                  <a:lnTo>
                    <a:pt x="5391150" y="3447"/>
                  </a:lnTo>
                  <a:lnTo>
                    <a:pt x="5391150" y="6077"/>
                  </a:lnTo>
                  <a:lnTo>
                    <a:pt x="5390683" y="7200"/>
                  </a:lnTo>
                  <a:lnTo>
                    <a:pt x="5388826" y="9060"/>
                  </a:lnTo>
                  <a:lnTo>
                    <a:pt x="5387702" y="9525"/>
                  </a:lnTo>
                  <a:close/>
                </a:path>
                <a:path w="5836284" h="9525">
                  <a:moveTo>
                    <a:pt x="5444852" y="9525"/>
                  </a:moveTo>
                  <a:lnTo>
                    <a:pt x="5432698" y="9525"/>
                  </a:lnTo>
                  <a:lnTo>
                    <a:pt x="5431574" y="9060"/>
                  </a:lnTo>
                  <a:lnTo>
                    <a:pt x="5429717" y="7200"/>
                  </a:lnTo>
                  <a:lnTo>
                    <a:pt x="5429250" y="6077"/>
                  </a:lnTo>
                  <a:lnTo>
                    <a:pt x="5429250" y="3447"/>
                  </a:lnTo>
                  <a:lnTo>
                    <a:pt x="5429717" y="2324"/>
                  </a:lnTo>
                  <a:lnTo>
                    <a:pt x="5431574" y="464"/>
                  </a:lnTo>
                  <a:lnTo>
                    <a:pt x="5432698" y="0"/>
                  </a:lnTo>
                  <a:lnTo>
                    <a:pt x="5444852" y="0"/>
                  </a:lnTo>
                  <a:lnTo>
                    <a:pt x="5445976" y="464"/>
                  </a:lnTo>
                  <a:lnTo>
                    <a:pt x="5447833" y="2324"/>
                  </a:lnTo>
                  <a:lnTo>
                    <a:pt x="5448300" y="3447"/>
                  </a:lnTo>
                  <a:lnTo>
                    <a:pt x="5448300" y="6077"/>
                  </a:lnTo>
                  <a:lnTo>
                    <a:pt x="5447833" y="7200"/>
                  </a:lnTo>
                  <a:lnTo>
                    <a:pt x="5445976" y="9060"/>
                  </a:lnTo>
                  <a:lnTo>
                    <a:pt x="5444852" y="9525"/>
                  </a:lnTo>
                  <a:close/>
                </a:path>
                <a:path w="5836284" h="9525">
                  <a:moveTo>
                    <a:pt x="5502002" y="9525"/>
                  </a:moveTo>
                  <a:lnTo>
                    <a:pt x="5489848" y="9525"/>
                  </a:lnTo>
                  <a:lnTo>
                    <a:pt x="5488724" y="9060"/>
                  </a:lnTo>
                  <a:lnTo>
                    <a:pt x="5486867" y="7200"/>
                  </a:lnTo>
                  <a:lnTo>
                    <a:pt x="5486400" y="6077"/>
                  </a:lnTo>
                  <a:lnTo>
                    <a:pt x="5486400" y="3447"/>
                  </a:lnTo>
                  <a:lnTo>
                    <a:pt x="5486867" y="2324"/>
                  </a:lnTo>
                  <a:lnTo>
                    <a:pt x="5488724" y="464"/>
                  </a:lnTo>
                  <a:lnTo>
                    <a:pt x="5489848" y="0"/>
                  </a:lnTo>
                  <a:lnTo>
                    <a:pt x="5502002" y="0"/>
                  </a:lnTo>
                  <a:lnTo>
                    <a:pt x="5503126" y="464"/>
                  </a:lnTo>
                  <a:lnTo>
                    <a:pt x="5504983" y="2324"/>
                  </a:lnTo>
                  <a:lnTo>
                    <a:pt x="5505450" y="3447"/>
                  </a:lnTo>
                  <a:lnTo>
                    <a:pt x="5505450" y="6077"/>
                  </a:lnTo>
                  <a:lnTo>
                    <a:pt x="5504983" y="7200"/>
                  </a:lnTo>
                  <a:lnTo>
                    <a:pt x="5503126" y="9060"/>
                  </a:lnTo>
                  <a:lnTo>
                    <a:pt x="5502002" y="9525"/>
                  </a:lnTo>
                  <a:close/>
                </a:path>
                <a:path w="5836284" h="9525">
                  <a:moveTo>
                    <a:pt x="5559152" y="9525"/>
                  </a:moveTo>
                  <a:lnTo>
                    <a:pt x="5546998" y="9525"/>
                  </a:lnTo>
                  <a:lnTo>
                    <a:pt x="5545874" y="9060"/>
                  </a:lnTo>
                  <a:lnTo>
                    <a:pt x="5544017" y="7200"/>
                  </a:lnTo>
                  <a:lnTo>
                    <a:pt x="5543550" y="6077"/>
                  </a:lnTo>
                  <a:lnTo>
                    <a:pt x="5543550" y="3447"/>
                  </a:lnTo>
                  <a:lnTo>
                    <a:pt x="5544017" y="2324"/>
                  </a:lnTo>
                  <a:lnTo>
                    <a:pt x="5545874" y="464"/>
                  </a:lnTo>
                  <a:lnTo>
                    <a:pt x="5546998" y="0"/>
                  </a:lnTo>
                  <a:lnTo>
                    <a:pt x="5559152" y="0"/>
                  </a:lnTo>
                  <a:lnTo>
                    <a:pt x="5560276" y="464"/>
                  </a:lnTo>
                  <a:lnTo>
                    <a:pt x="5562133" y="2324"/>
                  </a:lnTo>
                  <a:lnTo>
                    <a:pt x="5562600" y="3447"/>
                  </a:lnTo>
                  <a:lnTo>
                    <a:pt x="5562600" y="6077"/>
                  </a:lnTo>
                  <a:lnTo>
                    <a:pt x="5562133" y="7200"/>
                  </a:lnTo>
                  <a:lnTo>
                    <a:pt x="5560276" y="9060"/>
                  </a:lnTo>
                  <a:lnTo>
                    <a:pt x="5559152" y="9525"/>
                  </a:lnTo>
                  <a:close/>
                </a:path>
                <a:path w="5836284" h="9525">
                  <a:moveTo>
                    <a:pt x="5616302" y="9525"/>
                  </a:moveTo>
                  <a:lnTo>
                    <a:pt x="5604148" y="9525"/>
                  </a:lnTo>
                  <a:lnTo>
                    <a:pt x="5603024" y="9060"/>
                  </a:lnTo>
                  <a:lnTo>
                    <a:pt x="5601167" y="7200"/>
                  </a:lnTo>
                  <a:lnTo>
                    <a:pt x="5600700" y="6077"/>
                  </a:lnTo>
                  <a:lnTo>
                    <a:pt x="5600700" y="3447"/>
                  </a:lnTo>
                  <a:lnTo>
                    <a:pt x="5601167" y="2324"/>
                  </a:lnTo>
                  <a:lnTo>
                    <a:pt x="5603024" y="464"/>
                  </a:lnTo>
                  <a:lnTo>
                    <a:pt x="5604148" y="0"/>
                  </a:lnTo>
                  <a:lnTo>
                    <a:pt x="5616302" y="0"/>
                  </a:lnTo>
                  <a:lnTo>
                    <a:pt x="5617426" y="464"/>
                  </a:lnTo>
                  <a:lnTo>
                    <a:pt x="5619283" y="2324"/>
                  </a:lnTo>
                  <a:lnTo>
                    <a:pt x="5619750" y="3447"/>
                  </a:lnTo>
                  <a:lnTo>
                    <a:pt x="5619750" y="6077"/>
                  </a:lnTo>
                  <a:lnTo>
                    <a:pt x="5619283" y="7200"/>
                  </a:lnTo>
                  <a:lnTo>
                    <a:pt x="5617426" y="9060"/>
                  </a:lnTo>
                  <a:lnTo>
                    <a:pt x="5616302" y="9525"/>
                  </a:lnTo>
                  <a:close/>
                </a:path>
                <a:path w="5836284" h="9525">
                  <a:moveTo>
                    <a:pt x="5673452" y="9525"/>
                  </a:moveTo>
                  <a:lnTo>
                    <a:pt x="5661298" y="9525"/>
                  </a:lnTo>
                  <a:lnTo>
                    <a:pt x="5660174" y="9060"/>
                  </a:lnTo>
                  <a:lnTo>
                    <a:pt x="5658317" y="7200"/>
                  </a:lnTo>
                  <a:lnTo>
                    <a:pt x="5657850" y="6077"/>
                  </a:lnTo>
                  <a:lnTo>
                    <a:pt x="5657850" y="3447"/>
                  </a:lnTo>
                  <a:lnTo>
                    <a:pt x="5658317" y="2324"/>
                  </a:lnTo>
                  <a:lnTo>
                    <a:pt x="5660174" y="464"/>
                  </a:lnTo>
                  <a:lnTo>
                    <a:pt x="5661298" y="0"/>
                  </a:lnTo>
                  <a:lnTo>
                    <a:pt x="5673452" y="0"/>
                  </a:lnTo>
                  <a:lnTo>
                    <a:pt x="5674576" y="464"/>
                  </a:lnTo>
                  <a:lnTo>
                    <a:pt x="5676433" y="2324"/>
                  </a:lnTo>
                  <a:lnTo>
                    <a:pt x="5676900" y="3447"/>
                  </a:lnTo>
                  <a:lnTo>
                    <a:pt x="5676900" y="6077"/>
                  </a:lnTo>
                  <a:lnTo>
                    <a:pt x="5676433" y="7200"/>
                  </a:lnTo>
                  <a:lnTo>
                    <a:pt x="5674576" y="9060"/>
                  </a:lnTo>
                  <a:lnTo>
                    <a:pt x="5673452" y="9525"/>
                  </a:lnTo>
                  <a:close/>
                </a:path>
                <a:path w="5836284" h="9525">
                  <a:moveTo>
                    <a:pt x="5730602" y="9525"/>
                  </a:moveTo>
                  <a:lnTo>
                    <a:pt x="5718448" y="9525"/>
                  </a:lnTo>
                  <a:lnTo>
                    <a:pt x="5717324" y="9060"/>
                  </a:lnTo>
                  <a:lnTo>
                    <a:pt x="5715467" y="7200"/>
                  </a:lnTo>
                  <a:lnTo>
                    <a:pt x="5715000" y="6077"/>
                  </a:lnTo>
                  <a:lnTo>
                    <a:pt x="5715000" y="3447"/>
                  </a:lnTo>
                  <a:lnTo>
                    <a:pt x="5715467" y="2324"/>
                  </a:lnTo>
                  <a:lnTo>
                    <a:pt x="5717324" y="464"/>
                  </a:lnTo>
                  <a:lnTo>
                    <a:pt x="5718448" y="0"/>
                  </a:lnTo>
                  <a:lnTo>
                    <a:pt x="5730602" y="0"/>
                  </a:lnTo>
                  <a:lnTo>
                    <a:pt x="5731726" y="464"/>
                  </a:lnTo>
                  <a:lnTo>
                    <a:pt x="5733583" y="2324"/>
                  </a:lnTo>
                  <a:lnTo>
                    <a:pt x="5734050" y="3447"/>
                  </a:lnTo>
                  <a:lnTo>
                    <a:pt x="5734050" y="6077"/>
                  </a:lnTo>
                  <a:lnTo>
                    <a:pt x="5733583" y="7200"/>
                  </a:lnTo>
                  <a:lnTo>
                    <a:pt x="5731726" y="9060"/>
                  </a:lnTo>
                  <a:lnTo>
                    <a:pt x="5730602" y="9525"/>
                  </a:lnTo>
                  <a:close/>
                </a:path>
                <a:path w="5836284" h="9525">
                  <a:moveTo>
                    <a:pt x="5787752" y="9525"/>
                  </a:moveTo>
                  <a:lnTo>
                    <a:pt x="5775598" y="9525"/>
                  </a:lnTo>
                  <a:lnTo>
                    <a:pt x="5774474" y="9060"/>
                  </a:lnTo>
                  <a:lnTo>
                    <a:pt x="5772617" y="7200"/>
                  </a:lnTo>
                  <a:lnTo>
                    <a:pt x="5772150" y="6077"/>
                  </a:lnTo>
                  <a:lnTo>
                    <a:pt x="5772150" y="3447"/>
                  </a:lnTo>
                  <a:lnTo>
                    <a:pt x="5772617" y="2324"/>
                  </a:lnTo>
                  <a:lnTo>
                    <a:pt x="5774474" y="464"/>
                  </a:lnTo>
                  <a:lnTo>
                    <a:pt x="5775598" y="0"/>
                  </a:lnTo>
                  <a:lnTo>
                    <a:pt x="5787752" y="0"/>
                  </a:lnTo>
                  <a:lnTo>
                    <a:pt x="5788876" y="464"/>
                  </a:lnTo>
                  <a:lnTo>
                    <a:pt x="5790733" y="2324"/>
                  </a:lnTo>
                  <a:lnTo>
                    <a:pt x="5791200" y="3447"/>
                  </a:lnTo>
                  <a:lnTo>
                    <a:pt x="5791200" y="6077"/>
                  </a:lnTo>
                  <a:lnTo>
                    <a:pt x="5790733" y="7200"/>
                  </a:lnTo>
                  <a:lnTo>
                    <a:pt x="5788876" y="9060"/>
                  </a:lnTo>
                  <a:lnTo>
                    <a:pt x="5787752" y="9525"/>
                  </a:lnTo>
                  <a:close/>
                </a:path>
                <a:path w="5836284" h="9525">
                  <a:moveTo>
                    <a:pt x="5835967" y="9525"/>
                  </a:moveTo>
                  <a:lnTo>
                    <a:pt x="5832748" y="9525"/>
                  </a:lnTo>
                  <a:lnTo>
                    <a:pt x="5831624" y="9060"/>
                  </a:lnTo>
                  <a:lnTo>
                    <a:pt x="5829767" y="7200"/>
                  </a:lnTo>
                  <a:lnTo>
                    <a:pt x="5829300" y="6077"/>
                  </a:lnTo>
                  <a:lnTo>
                    <a:pt x="5829300" y="3447"/>
                  </a:lnTo>
                  <a:lnTo>
                    <a:pt x="5829767" y="2324"/>
                  </a:lnTo>
                  <a:lnTo>
                    <a:pt x="5831624" y="464"/>
                  </a:lnTo>
                  <a:lnTo>
                    <a:pt x="5832748" y="0"/>
                  </a:lnTo>
                  <a:lnTo>
                    <a:pt x="5835967" y="0"/>
                  </a:lnTo>
                  <a:lnTo>
                    <a:pt x="5835967" y="9525"/>
                  </a:lnTo>
                  <a:close/>
                </a:path>
              </a:pathLst>
            </a:custGeom>
            <a:solidFill>
              <a:srgbClr val="C7C6C3"/>
            </a:solidFill>
          </p:spPr>
          <p:txBody>
            <a:bodyPr wrap="square" lIns="0" tIns="0" rIns="0" bIns="0" rtlCol="0"/>
            <a:lstStyle/>
            <a:p>
              <a:endParaRPr/>
            </a:p>
          </p:txBody>
        </p:sp>
      </p:grpSp>
      <p:sp>
        <p:nvSpPr>
          <p:cNvPr id="10" name="object 10"/>
          <p:cNvSpPr txBox="1"/>
          <p:nvPr/>
        </p:nvSpPr>
        <p:spPr>
          <a:xfrm>
            <a:off x="681612" y="3316696"/>
            <a:ext cx="91440" cy="162560"/>
          </a:xfrm>
          <a:prstGeom prst="rect">
            <a:avLst/>
          </a:prstGeom>
        </p:spPr>
        <p:txBody>
          <a:bodyPr vert="horz" wrap="square" lIns="0" tIns="12700" rIns="0" bIns="0" rtlCol="0">
            <a:spAutoFit/>
          </a:bodyPr>
          <a:lstStyle/>
          <a:p>
            <a:pPr marL="12700">
              <a:lnSpc>
                <a:spcPct val="100000"/>
              </a:lnSpc>
              <a:spcBef>
                <a:spcPts val="100"/>
              </a:spcBef>
            </a:pPr>
            <a:r>
              <a:rPr sz="900" b="1" spc="-50" dirty="0">
                <a:solidFill>
                  <a:srgbClr val="605D5C"/>
                </a:solidFill>
                <a:latin typeface="Trebuchet MS"/>
                <a:cs typeface="Trebuchet MS"/>
              </a:rPr>
              <a:t>0</a:t>
            </a:r>
            <a:endParaRPr sz="900">
              <a:latin typeface="Trebuchet MS"/>
              <a:cs typeface="Trebuchet MS"/>
            </a:endParaRPr>
          </a:p>
        </p:txBody>
      </p:sp>
      <p:grpSp>
        <p:nvGrpSpPr>
          <p:cNvPr id="11" name="object 11"/>
          <p:cNvGrpSpPr/>
          <p:nvPr/>
        </p:nvGrpSpPr>
        <p:grpSpPr>
          <a:xfrm>
            <a:off x="468448" y="2193819"/>
            <a:ext cx="6218555" cy="1539875"/>
            <a:chOff x="468448" y="2193819"/>
            <a:chExt cx="6218555" cy="1539875"/>
          </a:xfrm>
        </p:grpSpPr>
        <p:sp>
          <p:nvSpPr>
            <p:cNvPr id="12" name="object 12"/>
            <p:cNvSpPr/>
            <p:nvPr/>
          </p:nvSpPr>
          <p:spPr>
            <a:xfrm>
              <a:off x="850582" y="2471635"/>
              <a:ext cx="5836285" cy="474980"/>
            </a:xfrm>
            <a:custGeom>
              <a:avLst/>
              <a:gdLst/>
              <a:ahLst/>
              <a:cxnLst/>
              <a:rect l="l" t="t" r="r" b="b"/>
              <a:pathLst>
                <a:path w="5836284" h="474980">
                  <a:moveTo>
                    <a:pt x="19050" y="468795"/>
                  </a:moveTo>
                  <a:lnTo>
                    <a:pt x="18580" y="467677"/>
                  </a:lnTo>
                  <a:lnTo>
                    <a:pt x="16713" y="465810"/>
                  </a:lnTo>
                  <a:lnTo>
                    <a:pt x="15595" y="465353"/>
                  </a:lnTo>
                  <a:lnTo>
                    <a:pt x="3441" y="465353"/>
                  </a:lnTo>
                  <a:lnTo>
                    <a:pt x="2324" y="465810"/>
                  </a:lnTo>
                  <a:lnTo>
                    <a:pt x="457" y="467677"/>
                  </a:lnTo>
                  <a:lnTo>
                    <a:pt x="0" y="468795"/>
                  </a:lnTo>
                  <a:lnTo>
                    <a:pt x="0" y="471424"/>
                  </a:lnTo>
                  <a:lnTo>
                    <a:pt x="457" y="472554"/>
                  </a:lnTo>
                  <a:lnTo>
                    <a:pt x="2324" y="474408"/>
                  </a:lnTo>
                  <a:lnTo>
                    <a:pt x="3441" y="474878"/>
                  </a:lnTo>
                  <a:lnTo>
                    <a:pt x="15595" y="474878"/>
                  </a:lnTo>
                  <a:lnTo>
                    <a:pt x="16713" y="474408"/>
                  </a:lnTo>
                  <a:lnTo>
                    <a:pt x="18580" y="472554"/>
                  </a:lnTo>
                  <a:lnTo>
                    <a:pt x="19050" y="471424"/>
                  </a:lnTo>
                  <a:lnTo>
                    <a:pt x="19050" y="468795"/>
                  </a:lnTo>
                  <a:close/>
                </a:path>
                <a:path w="5836284" h="474980">
                  <a:moveTo>
                    <a:pt x="19050" y="3441"/>
                  </a:moveTo>
                  <a:lnTo>
                    <a:pt x="18580" y="2324"/>
                  </a:lnTo>
                  <a:lnTo>
                    <a:pt x="16713" y="457"/>
                  </a:lnTo>
                  <a:lnTo>
                    <a:pt x="15595" y="0"/>
                  </a:lnTo>
                  <a:lnTo>
                    <a:pt x="3441" y="0"/>
                  </a:lnTo>
                  <a:lnTo>
                    <a:pt x="2324" y="457"/>
                  </a:lnTo>
                  <a:lnTo>
                    <a:pt x="457" y="2324"/>
                  </a:lnTo>
                  <a:lnTo>
                    <a:pt x="0" y="3441"/>
                  </a:lnTo>
                  <a:lnTo>
                    <a:pt x="0" y="6070"/>
                  </a:lnTo>
                  <a:lnTo>
                    <a:pt x="457" y="7200"/>
                  </a:lnTo>
                  <a:lnTo>
                    <a:pt x="2324" y="9055"/>
                  </a:lnTo>
                  <a:lnTo>
                    <a:pt x="3441" y="9525"/>
                  </a:lnTo>
                  <a:lnTo>
                    <a:pt x="15595" y="9525"/>
                  </a:lnTo>
                  <a:lnTo>
                    <a:pt x="16713" y="9055"/>
                  </a:lnTo>
                  <a:lnTo>
                    <a:pt x="18580" y="7200"/>
                  </a:lnTo>
                  <a:lnTo>
                    <a:pt x="19050" y="6070"/>
                  </a:lnTo>
                  <a:lnTo>
                    <a:pt x="19050" y="3441"/>
                  </a:lnTo>
                  <a:close/>
                </a:path>
                <a:path w="5836284" h="474980">
                  <a:moveTo>
                    <a:pt x="76200" y="468795"/>
                  </a:moveTo>
                  <a:lnTo>
                    <a:pt x="75730" y="467677"/>
                  </a:lnTo>
                  <a:lnTo>
                    <a:pt x="73863" y="465810"/>
                  </a:lnTo>
                  <a:lnTo>
                    <a:pt x="72745" y="465353"/>
                  </a:lnTo>
                  <a:lnTo>
                    <a:pt x="60591" y="465353"/>
                  </a:lnTo>
                  <a:lnTo>
                    <a:pt x="59474" y="465810"/>
                  </a:lnTo>
                  <a:lnTo>
                    <a:pt x="57607" y="467677"/>
                  </a:lnTo>
                  <a:lnTo>
                    <a:pt x="57150" y="468795"/>
                  </a:lnTo>
                  <a:lnTo>
                    <a:pt x="57150" y="471424"/>
                  </a:lnTo>
                  <a:lnTo>
                    <a:pt x="57607" y="472554"/>
                  </a:lnTo>
                  <a:lnTo>
                    <a:pt x="59474" y="474408"/>
                  </a:lnTo>
                  <a:lnTo>
                    <a:pt x="60591" y="474878"/>
                  </a:lnTo>
                  <a:lnTo>
                    <a:pt x="72745" y="474878"/>
                  </a:lnTo>
                  <a:lnTo>
                    <a:pt x="73863" y="474408"/>
                  </a:lnTo>
                  <a:lnTo>
                    <a:pt x="75730" y="472554"/>
                  </a:lnTo>
                  <a:lnTo>
                    <a:pt x="76200" y="471424"/>
                  </a:lnTo>
                  <a:lnTo>
                    <a:pt x="76200" y="468795"/>
                  </a:lnTo>
                  <a:close/>
                </a:path>
                <a:path w="5836284" h="474980">
                  <a:moveTo>
                    <a:pt x="76200" y="3441"/>
                  </a:moveTo>
                  <a:lnTo>
                    <a:pt x="75730" y="2324"/>
                  </a:lnTo>
                  <a:lnTo>
                    <a:pt x="73863" y="457"/>
                  </a:lnTo>
                  <a:lnTo>
                    <a:pt x="72745" y="0"/>
                  </a:lnTo>
                  <a:lnTo>
                    <a:pt x="60591" y="0"/>
                  </a:lnTo>
                  <a:lnTo>
                    <a:pt x="59474" y="457"/>
                  </a:lnTo>
                  <a:lnTo>
                    <a:pt x="57607" y="2324"/>
                  </a:lnTo>
                  <a:lnTo>
                    <a:pt x="57150" y="3441"/>
                  </a:lnTo>
                  <a:lnTo>
                    <a:pt x="57150" y="6070"/>
                  </a:lnTo>
                  <a:lnTo>
                    <a:pt x="57607" y="7200"/>
                  </a:lnTo>
                  <a:lnTo>
                    <a:pt x="59474" y="9055"/>
                  </a:lnTo>
                  <a:lnTo>
                    <a:pt x="60591" y="9525"/>
                  </a:lnTo>
                  <a:lnTo>
                    <a:pt x="72745" y="9525"/>
                  </a:lnTo>
                  <a:lnTo>
                    <a:pt x="73863" y="9055"/>
                  </a:lnTo>
                  <a:lnTo>
                    <a:pt x="75730" y="7200"/>
                  </a:lnTo>
                  <a:lnTo>
                    <a:pt x="76200" y="6070"/>
                  </a:lnTo>
                  <a:lnTo>
                    <a:pt x="76200" y="3441"/>
                  </a:lnTo>
                  <a:close/>
                </a:path>
                <a:path w="5836284" h="474980">
                  <a:moveTo>
                    <a:pt x="133350" y="468795"/>
                  </a:moveTo>
                  <a:lnTo>
                    <a:pt x="132880" y="467677"/>
                  </a:lnTo>
                  <a:lnTo>
                    <a:pt x="131013" y="465810"/>
                  </a:lnTo>
                  <a:lnTo>
                    <a:pt x="129895" y="465353"/>
                  </a:lnTo>
                  <a:lnTo>
                    <a:pt x="117741" y="465353"/>
                  </a:lnTo>
                  <a:lnTo>
                    <a:pt x="116624" y="465810"/>
                  </a:lnTo>
                  <a:lnTo>
                    <a:pt x="114757" y="467677"/>
                  </a:lnTo>
                  <a:lnTo>
                    <a:pt x="114300" y="468795"/>
                  </a:lnTo>
                  <a:lnTo>
                    <a:pt x="114300" y="471424"/>
                  </a:lnTo>
                  <a:lnTo>
                    <a:pt x="114757" y="472554"/>
                  </a:lnTo>
                  <a:lnTo>
                    <a:pt x="116624" y="474408"/>
                  </a:lnTo>
                  <a:lnTo>
                    <a:pt x="117741" y="474878"/>
                  </a:lnTo>
                  <a:lnTo>
                    <a:pt x="129895" y="474878"/>
                  </a:lnTo>
                  <a:lnTo>
                    <a:pt x="131013" y="474408"/>
                  </a:lnTo>
                  <a:lnTo>
                    <a:pt x="132880" y="472554"/>
                  </a:lnTo>
                  <a:lnTo>
                    <a:pt x="133350" y="471424"/>
                  </a:lnTo>
                  <a:lnTo>
                    <a:pt x="133350" y="468795"/>
                  </a:lnTo>
                  <a:close/>
                </a:path>
                <a:path w="5836284" h="474980">
                  <a:moveTo>
                    <a:pt x="133350" y="3441"/>
                  </a:moveTo>
                  <a:lnTo>
                    <a:pt x="132880" y="2324"/>
                  </a:lnTo>
                  <a:lnTo>
                    <a:pt x="131013" y="457"/>
                  </a:lnTo>
                  <a:lnTo>
                    <a:pt x="129895" y="0"/>
                  </a:lnTo>
                  <a:lnTo>
                    <a:pt x="117741" y="0"/>
                  </a:lnTo>
                  <a:lnTo>
                    <a:pt x="116624" y="457"/>
                  </a:lnTo>
                  <a:lnTo>
                    <a:pt x="114757" y="2324"/>
                  </a:lnTo>
                  <a:lnTo>
                    <a:pt x="114300" y="3441"/>
                  </a:lnTo>
                  <a:lnTo>
                    <a:pt x="114300" y="6070"/>
                  </a:lnTo>
                  <a:lnTo>
                    <a:pt x="114757" y="7200"/>
                  </a:lnTo>
                  <a:lnTo>
                    <a:pt x="116624" y="9055"/>
                  </a:lnTo>
                  <a:lnTo>
                    <a:pt x="117741" y="9525"/>
                  </a:lnTo>
                  <a:lnTo>
                    <a:pt x="129895" y="9525"/>
                  </a:lnTo>
                  <a:lnTo>
                    <a:pt x="131013" y="9055"/>
                  </a:lnTo>
                  <a:lnTo>
                    <a:pt x="132880" y="7200"/>
                  </a:lnTo>
                  <a:lnTo>
                    <a:pt x="133350" y="6070"/>
                  </a:lnTo>
                  <a:lnTo>
                    <a:pt x="133350" y="3441"/>
                  </a:lnTo>
                  <a:close/>
                </a:path>
                <a:path w="5836284" h="474980">
                  <a:moveTo>
                    <a:pt x="190500" y="468795"/>
                  </a:moveTo>
                  <a:lnTo>
                    <a:pt x="190030" y="467677"/>
                  </a:lnTo>
                  <a:lnTo>
                    <a:pt x="188163" y="465810"/>
                  </a:lnTo>
                  <a:lnTo>
                    <a:pt x="187045" y="465353"/>
                  </a:lnTo>
                  <a:lnTo>
                    <a:pt x="174891" y="465353"/>
                  </a:lnTo>
                  <a:lnTo>
                    <a:pt x="173774" y="465810"/>
                  </a:lnTo>
                  <a:lnTo>
                    <a:pt x="171907" y="467677"/>
                  </a:lnTo>
                  <a:lnTo>
                    <a:pt x="171450" y="468795"/>
                  </a:lnTo>
                  <a:lnTo>
                    <a:pt x="171450" y="471424"/>
                  </a:lnTo>
                  <a:lnTo>
                    <a:pt x="171907" y="472554"/>
                  </a:lnTo>
                  <a:lnTo>
                    <a:pt x="173774" y="474408"/>
                  </a:lnTo>
                  <a:lnTo>
                    <a:pt x="174891" y="474878"/>
                  </a:lnTo>
                  <a:lnTo>
                    <a:pt x="187045" y="474878"/>
                  </a:lnTo>
                  <a:lnTo>
                    <a:pt x="188163" y="474408"/>
                  </a:lnTo>
                  <a:lnTo>
                    <a:pt x="190030" y="472554"/>
                  </a:lnTo>
                  <a:lnTo>
                    <a:pt x="190500" y="471424"/>
                  </a:lnTo>
                  <a:lnTo>
                    <a:pt x="190500" y="468795"/>
                  </a:lnTo>
                  <a:close/>
                </a:path>
                <a:path w="5836284" h="474980">
                  <a:moveTo>
                    <a:pt x="190500" y="3441"/>
                  </a:moveTo>
                  <a:lnTo>
                    <a:pt x="190030" y="2324"/>
                  </a:lnTo>
                  <a:lnTo>
                    <a:pt x="188163" y="457"/>
                  </a:lnTo>
                  <a:lnTo>
                    <a:pt x="187045" y="0"/>
                  </a:lnTo>
                  <a:lnTo>
                    <a:pt x="174891" y="0"/>
                  </a:lnTo>
                  <a:lnTo>
                    <a:pt x="173774" y="457"/>
                  </a:lnTo>
                  <a:lnTo>
                    <a:pt x="171907" y="2324"/>
                  </a:lnTo>
                  <a:lnTo>
                    <a:pt x="171450" y="3441"/>
                  </a:lnTo>
                  <a:lnTo>
                    <a:pt x="171450" y="6070"/>
                  </a:lnTo>
                  <a:lnTo>
                    <a:pt x="171907" y="7200"/>
                  </a:lnTo>
                  <a:lnTo>
                    <a:pt x="173774" y="9055"/>
                  </a:lnTo>
                  <a:lnTo>
                    <a:pt x="174891" y="9525"/>
                  </a:lnTo>
                  <a:lnTo>
                    <a:pt x="187045" y="9525"/>
                  </a:lnTo>
                  <a:lnTo>
                    <a:pt x="188163" y="9055"/>
                  </a:lnTo>
                  <a:lnTo>
                    <a:pt x="190030" y="7200"/>
                  </a:lnTo>
                  <a:lnTo>
                    <a:pt x="190500" y="6070"/>
                  </a:lnTo>
                  <a:lnTo>
                    <a:pt x="190500" y="3441"/>
                  </a:lnTo>
                  <a:close/>
                </a:path>
                <a:path w="5836284" h="474980">
                  <a:moveTo>
                    <a:pt x="247650" y="468795"/>
                  </a:moveTo>
                  <a:lnTo>
                    <a:pt x="247180" y="467677"/>
                  </a:lnTo>
                  <a:lnTo>
                    <a:pt x="245313" y="465810"/>
                  </a:lnTo>
                  <a:lnTo>
                    <a:pt x="244195" y="465353"/>
                  </a:lnTo>
                  <a:lnTo>
                    <a:pt x="232041" y="465353"/>
                  </a:lnTo>
                  <a:lnTo>
                    <a:pt x="230924" y="465810"/>
                  </a:lnTo>
                  <a:lnTo>
                    <a:pt x="229057" y="467677"/>
                  </a:lnTo>
                  <a:lnTo>
                    <a:pt x="228600" y="468795"/>
                  </a:lnTo>
                  <a:lnTo>
                    <a:pt x="228600" y="471424"/>
                  </a:lnTo>
                  <a:lnTo>
                    <a:pt x="229057" y="472554"/>
                  </a:lnTo>
                  <a:lnTo>
                    <a:pt x="230924" y="474408"/>
                  </a:lnTo>
                  <a:lnTo>
                    <a:pt x="232041" y="474878"/>
                  </a:lnTo>
                  <a:lnTo>
                    <a:pt x="244195" y="474878"/>
                  </a:lnTo>
                  <a:lnTo>
                    <a:pt x="245313" y="474408"/>
                  </a:lnTo>
                  <a:lnTo>
                    <a:pt x="247180" y="472554"/>
                  </a:lnTo>
                  <a:lnTo>
                    <a:pt x="247650" y="471424"/>
                  </a:lnTo>
                  <a:lnTo>
                    <a:pt x="247650" y="468795"/>
                  </a:lnTo>
                  <a:close/>
                </a:path>
                <a:path w="5836284" h="474980">
                  <a:moveTo>
                    <a:pt x="247650" y="3441"/>
                  </a:moveTo>
                  <a:lnTo>
                    <a:pt x="247180" y="2324"/>
                  </a:lnTo>
                  <a:lnTo>
                    <a:pt x="245313" y="457"/>
                  </a:lnTo>
                  <a:lnTo>
                    <a:pt x="244195" y="0"/>
                  </a:lnTo>
                  <a:lnTo>
                    <a:pt x="232041" y="0"/>
                  </a:lnTo>
                  <a:lnTo>
                    <a:pt x="230924" y="457"/>
                  </a:lnTo>
                  <a:lnTo>
                    <a:pt x="229057" y="2324"/>
                  </a:lnTo>
                  <a:lnTo>
                    <a:pt x="228600" y="3441"/>
                  </a:lnTo>
                  <a:lnTo>
                    <a:pt x="228600" y="6070"/>
                  </a:lnTo>
                  <a:lnTo>
                    <a:pt x="229057" y="7200"/>
                  </a:lnTo>
                  <a:lnTo>
                    <a:pt x="230924" y="9055"/>
                  </a:lnTo>
                  <a:lnTo>
                    <a:pt x="232041" y="9525"/>
                  </a:lnTo>
                  <a:lnTo>
                    <a:pt x="244195" y="9525"/>
                  </a:lnTo>
                  <a:lnTo>
                    <a:pt x="245313" y="9055"/>
                  </a:lnTo>
                  <a:lnTo>
                    <a:pt x="247180" y="7200"/>
                  </a:lnTo>
                  <a:lnTo>
                    <a:pt x="247650" y="6070"/>
                  </a:lnTo>
                  <a:lnTo>
                    <a:pt x="247650" y="3441"/>
                  </a:lnTo>
                  <a:close/>
                </a:path>
                <a:path w="5836284" h="474980">
                  <a:moveTo>
                    <a:pt x="304800" y="468795"/>
                  </a:moveTo>
                  <a:lnTo>
                    <a:pt x="304330" y="467677"/>
                  </a:lnTo>
                  <a:lnTo>
                    <a:pt x="302463" y="465810"/>
                  </a:lnTo>
                  <a:lnTo>
                    <a:pt x="301345" y="465353"/>
                  </a:lnTo>
                  <a:lnTo>
                    <a:pt x="289191" y="465353"/>
                  </a:lnTo>
                  <a:lnTo>
                    <a:pt x="288074" y="465810"/>
                  </a:lnTo>
                  <a:lnTo>
                    <a:pt x="286207" y="467677"/>
                  </a:lnTo>
                  <a:lnTo>
                    <a:pt x="285750" y="468795"/>
                  </a:lnTo>
                  <a:lnTo>
                    <a:pt x="285750" y="471424"/>
                  </a:lnTo>
                  <a:lnTo>
                    <a:pt x="286207" y="472554"/>
                  </a:lnTo>
                  <a:lnTo>
                    <a:pt x="288074" y="474408"/>
                  </a:lnTo>
                  <a:lnTo>
                    <a:pt x="289191" y="474878"/>
                  </a:lnTo>
                  <a:lnTo>
                    <a:pt x="301345" y="474878"/>
                  </a:lnTo>
                  <a:lnTo>
                    <a:pt x="302463" y="474408"/>
                  </a:lnTo>
                  <a:lnTo>
                    <a:pt x="304330" y="472554"/>
                  </a:lnTo>
                  <a:lnTo>
                    <a:pt x="304800" y="471424"/>
                  </a:lnTo>
                  <a:lnTo>
                    <a:pt x="304800" y="468795"/>
                  </a:lnTo>
                  <a:close/>
                </a:path>
                <a:path w="5836284" h="474980">
                  <a:moveTo>
                    <a:pt x="304800" y="3441"/>
                  </a:moveTo>
                  <a:lnTo>
                    <a:pt x="304330" y="2324"/>
                  </a:lnTo>
                  <a:lnTo>
                    <a:pt x="302463" y="457"/>
                  </a:lnTo>
                  <a:lnTo>
                    <a:pt x="301345" y="0"/>
                  </a:lnTo>
                  <a:lnTo>
                    <a:pt x="289191" y="0"/>
                  </a:lnTo>
                  <a:lnTo>
                    <a:pt x="288074" y="457"/>
                  </a:lnTo>
                  <a:lnTo>
                    <a:pt x="286207" y="2324"/>
                  </a:lnTo>
                  <a:lnTo>
                    <a:pt x="285750" y="3441"/>
                  </a:lnTo>
                  <a:lnTo>
                    <a:pt x="285750" y="6070"/>
                  </a:lnTo>
                  <a:lnTo>
                    <a:pt x="286207" y="7200"/>
                  </a:lnTo>
                  <a:lnTo>
                    <a:pt x="288074" y="9055"/>
                  </a:lnTo>
                  <a:lnTo>
                    <a:pt x="289191" y="9525"/>
                  </a:lnTo>
                  <a:lnTo>
                    <a:pt x="301345" y="9525"/>
                  </a:lnTo>
                  <a:lnTo>
                    <a:pt x="302463" y="9055"/>
                  </a:lnTo>
                  <a:lnTo>
                    <a:pt x="304330" y="7200"/>
                  </a:lnTo>
                  <a:lnTo>
                    <a:pt x="304800" y="6070"/>
                  </a:lnTo>
                  <a:lnTo>
                    <a:pt x="304800" y="3441"/>
                  </a:lnTo>
                  <a:close/>
                </a:path>
                <a:path w="5836284" h="474980">
                  <a:moveTo>
                    <a:pt x="361950" y="468795"/>
                  </a:moveTo>
                  <a:lnTo>
                    <a:pt x="361480" y="467677"/>
                  </a:lnTo>
                  <a:lnTo>
                    <a:pt x="359613" y="465810"/>
                  </a:lnTo>
                  <a:lnTo>
                    <a:pt x="358495" y="465353"/>
                  </a:lnTo>
                  <a:lnTo>
                    <a:pt x="346341" y="465353"/>
                  </a:lnTo>
                  <a:lnTo>
                    <a:pt x="345224" y="465810"/>
                  </a:lnTo>
                  <a:lnTo>
                    <a:pt x="343357" y="467677"/>
                  </a:lnTo>
                  <a:lnTo>
                    <a:pt x="342900" y="468795"/>
                  </a:lnTo>
                  <a:lnTo>
                    <a:pt x="342900" y="471424"/>
                  </a:lnTo>
                  <a:lnTo>
                    <a:pt x="343357" y="472554"/>
                  </a:lnTo>
                  <a:lnTo>
                    <a:pt x="345224" y="474408"/>
                  </a:lnTo>
                  <a:lnTo>
                    <a:pt x="346341" y="474878"/>
                  </a:lnTo>
                  <a:lnTo>
                    <a:pt x="358495" y="474878"/>
                  </a:lnTo>
                  <a:lnTo>
                    <a:pt x="359613" y="474408"/>
                  </a:lnTo>
                  <a:lnTo>
                    <a:pt x="361480" y="472554"/>
                  </a:lnTo>
                  <a:lnTo>
                    <a:pt x="361950" y="471424"/>
                  </a:lnTo>
                  <a:lnTo>
                    <a:pt x="361950" y="468795"/>
                  </a:lnTo>
                  <a:close/>
                </a:path>
                <a:path w="5836284" h="474980">
                  <a:moveTo>
                    <a:pt x="361950" y="3441"/>
                  </a:moveTo>
                  <a:lnTo>
                    <a:pt x="361480" y="2324"/>
                  </a:lnTo>
                  <a:lnTo>
                    <a:pt x="359613" y="457"/>
                  </a:lnTo>
                  <a:lnTo>
                    <a:pt x="358495" y="0"/>
                  </a:lnTo>
                  <a:lnTo>
                    <a:pt x="346341" y="0"/>
                  </a:lnTo>
                  <a:lnTo>
                    <a:pt x="345224" y="457"/>
                  </a:lnTo>
                  <a:lnTo>
                    <a:pt x="343357" y="2324"/>
                  </a:lnTo>
                  <a:lnTo>
                    <a:pt x="342900" y="3441"/>
                  </a:lnTo>
                  <a:lnTo>
                    <a:pt x="342900" y="6070"/>
                  </a:lnTo>
                  <a:lnTo>
                    <a:pt x="343357" y="7200"/>
                  </a:lnTo>
                  <a:lnTo>
                    <a:pt x="345224" y="9055"/>
                  </a:lnTo>
                  <a:lnTo>
                    <a:pt x="346341" y="9525"/>
                  </a:lnTo>
                  <a:lnTo>
                    <a:pt x="358495" y="9525"/>
                  </a:lnTo>
                  <a:lnTo>
                    <a:pt x="359613" y="9055"/>
                  </a:lnTo>
                  <a:lnTo>
                    <a:pt x="361480" y="7200"/>
                  </a:lnTo>
                  <a:lnTo>
                    <a:pt x="361950" y="6070"/>
                  </a:lnTo>
                  <a:lnTo>
                    <a:pt x="361950" y="3441"/>
                  </a:lnTo>
                  <a:close/>
                </a:path>
                <a:path w="5836284" h="474980">
                  <a:moveTo>
                    <a:pt x="419100" y="468795"/>
                  </a:moveTo>
                  <a:lnTo>
                    <a:pt x="418630" y="467677"/>
                  </a:lnTo>
                  <a:lnTo>
                    <a:pt x="416763" y="465810"/>
                  </a:lnTo>
                  <a:lnTo>
                    <a:pt x="415645" y="465353"/>
                  </a:lnTo>
                  <a:lnTo>
                    <a:pt x="403491" y="465353"/>
                  </a:lnTo>
                  <a:lnTo>
                    <a:pt x="402374" y="465810"/>
                  </a:lnTo>
                  <a:lnTo>
                    <a:pt x="400507" y="467677"/>
                  </a:lnTo>
                  <a:lnTo>
                    <a:pt x="400050" y="468795"/>
                  </a:lnTo>
                  <a:lnTo>
                    <a:pt x="400050" y="471424"/>
                  </a:lnTo>
                  <a:lnTo>
                    <a:pt x="400507" y="472554"/>
                  </a:lnTo>
                  <a:lnTo>
                    <a:pt x="402374" y="474408"/>
                  </a:lnTo>
                  <a:lnTo>
                    <a:pt x="403491" y="474878"/>
                  </a:lnTo>
                  <a:lnTo>
                    <a:pt x="415645" y="474878"/>
                  </a:lnTo>
                  <a:lnTo>
                    <a:pt x="416763" y="474408"/>
                  </a:lnTo>
                  <a:lnTo>
                    <a:pt x="418630" y="472554"/>
                  </a:lnTo>
                  <a:lnTo>
                    <a:pt x="419100" y="471424"/>
                  </a:lnTo>
                  <a:lnTo>
                    <a:pt x="419100" y="468795"/>
                  </a:lnTo>
                  <a:close/>
                </a:path>
                <a:path w="5836284" h="474980">
                  <a:moveTo>
                    <a:pt x="419100" y="3441"/>
                  </a:moveTo>
                  <a:lnTo>
                    <a:pt x="418630" y="2324"/>
                  </a:lnTo>
                  <a:lnTo>
                    <a:pt x="416763" y="457"/>
                  </a:lnTo>
                  <a:lnTo>
                    <a:pt x="415645" y="0"/>
                  </a:lnTo>
                  <a:lnTo>
                    <a:pt x="403491" y="0"/>
                  </a:lnTo>
                  <a:lnTo>
                    <a:pt x="402374" y="457"/>
                  </a:lnTo>
                  <a:lnTo>
                    <a:pt x="400507" y="2324"/>
                  </a:lnTo>
                  <a:lnTo>
                    <a:pt x="400050" y="3441"/>
                  </a:lnTo>
                  <a:lnTo>
                    <a:pt x="400050" y="6070"/>
                  </a:lnTo>
                  <a:lnTo>
                    <a:pt x="400507" y="7200"/>
                  </a:lnTo>
                  <a:lnTo>
                    <a:pt x="402374" y="9055"/>
                  </a:lnTo>
                  <a:lnTo>
                    <a:pt x="403491" y="9525"/>
                  </a:lnTo>
                  <a:lnTo>
                    <a:pt x="415645" y="9525"/>
                  </a:lnTo>
                  <a:lnTo>
                    <a:pt x="416763" y="9055"/>
                  </a:lnTo>
                  <a:lnTo>
                    <a:pt x="418630" y="7200"/>
                  </a:lnTo>
                  <a:lnTo>
                    <a:pt x="419100" y="6070"/>
                  </a:lnTo>
                  <a:lnTo>
                    <a:pt x="419100" y="3441"/>
                  </a:lnTo>
                  <a:close/>
                </a:path>
                <a:path w="5836284" h="474980">
                  <a:moveTo>
                    <a:pt x="476250" y="468795"/>
                  </a:moveTo>
                  <a:lnTo>
                    <a:pt x="475780" y="467677"/>
                  </a:lnTo>
                  <a:lnTo>
                    <a:pt x="473913" y="465810"/>
                  </a:lnTo>
                  <a:lnTo>
                    <a:pt x="472795" y="465353"/>
                  </a:lnTo>
                  <a:lnTo>
                    <a:pt x="460641" y="465353"/>
                  </a:lnTo>
                  <a:lnTo>
                    <a:pt x="459524" y="465810"/>
                  </a:lnTo>
                  <a:lnTo>
                    <a:pt x="457657" y="467677"/>
                  </a:lnTo>
                  <a:lnTo>
                    <a:pt x="457200" y="468795"/>
                  </a:lnTo>
                  <a:lnTo>
                    <a:pt x="457200" y="471424"/>
                  </a:lnTo>
                  <a:lnTo>
                    <a:pt x="457657" y="472554"/>
                  </a:lnTo>
                  <a:lnTo>
                    <a:pt x="459524" y="474408"/>
                  </a:lnTo>
                  <a:lnTo>
                    <a:pt x="460641" y="474878"/>
                  </a:lnTo>
                  <a:lnTo>
                    <a:pt x="472795" y="474878"/>
                  </a:lnTo>
                  <a:lnTo>
                    <a:pt x="473913" y="474408"/>
                  </a:lnTo>
                  <a:lnTo>
                    <a:pt x="475780" y="472554"/>
                  </a:lnTo>
                  <a:lnTo>
                    <a:pt x="476250" y="471424"/>
                  </a:lnTo>
                  <a:lnTo>
                    <a:pt x="476250" y="468795"/>
                  </a:lnTo>
                  <a:close/>
                </a:path>
                <a:path w="5836284" h="474980">
                  <a:moveTo>
                    <a:pt x="476250" y="3441"/>
                  </a:moveTo>
                  <a:lnTo>
                    <a:pt x="475780" y="2324"/>
                  </a:lnTo>
                  <a:lnTo>
                    <a:pt x="473913" y="457"/>
                  </a:lnTo>
                  <a:lnTo>
                    <a:pt x="472795" y="0"/>
                  </a:lnTo>
                  <a:lnTo>
                    <a:pt x="460641" y="0"/>
                  </a:lnTo>
                  <a:lnTo>
                    <a:pt x="459524" y="457"/>
                  </a:lnTo>
                  <a:lnTo>
                    <a:pt x="457657" y="2324"/>
                  </a:lnTo>
                  <a:lnTo>
                    <a:pt x="457200" y="3441"/>
                  </a:lnTo>
                  <a:lnTo>
                    <a:pt x="457200" y="6070"/>
                  </a:lnTo>
                  <a:lnTo>
                    <a:pt x="457657" y="7200"/>
                  </a:lnTo>
                  <a:lnTo>
                    <a:pt x="459524" y="9055"/>
                  </a:lnTo>
                  <a:lnTo>
                    <a:pt x="460641" y="9525"/>
                  </a:lnTo>
                  <a:lnTo>
                    <a:pt x="472795" y="9525"/>
                  </a:lnTo>
                  <a:lnTo>
                    <a:pt x="473913" y="9055"/>
                  </a:lnTo>
                  <a:lnTo>
                    <a:pt x="475780" y="7200"/>
                  </a:lnTo>
                  <a:lnTo>
                    <a:pt x="476250" y="6070"/>
                  </a:lnTo>
                  <a:lnTo>
                    <a:pt x="476250" y="3441"/>
                  </a:lnTo>
                  <a:close/>
                </a:path>
                <a:path w="5836284" h="474980">
                  <a:moveTo>
                    <a:pt x="533400" y="468795"/>
                  </a:moveTo>
                  <a:lnTo>
                    <a:pt x="532930" y="467677"/>
                  </a:lnTo>
                  <a:lnTo>
                    <a:pt x="531063" y="465810"/>
                  </a:lnTo>
                  <a:lnTo>
                    <a:pt x="529945" y="465353"/>
                  </a:lnTo>
                  <a:lnTo>
                    <a:pt x="517791" y="465353"/>
                  </a:lnTo>
                  <a:lnTo>
                    <a:pt x="516674" y="465810"/>
                  </a:lnTo>
                  <a:lnTo>
                    <a:pt x="514807" y="467677"/>
                  </a:lnTo>
                  <a:lnTo>
                    <a:pt x="514350" y="468795"/>
                  </a:lnTo>
                  <a:lnTo>
                    <a:pt x="514350" y="471424"/>
                  </a:lnTo>
                  <a:lnTo>
                    <a:pt x="514807" y="472554"/>
                  </a:lnTo>
                  <a:lnTo>
                    <a:pt x="516674" y="474408"/>
                  </a:lnTo>
                  <a:lnTo>
                    <a:pt x="517791" y="474878"/>
                  </a:lnTo>
                  <a:lnTo>
                    <a:pt x="529945" y="474878"/>
                  </a:lnTo>
                  <a:lnTo>
                    <a:pt x="531063" y="474408"/>
                  </a:lnTo>
                  <a:lnTo>
                    <a:pt x="532930" y="472554"/>
                  </a:lnTo>
                  <a:lnTo>
                    <a:pt x="533400" y="471424"/>
                  </a:lnTo>
                  <a:lnTo>
                    <a:pt x="533400" y="468795"/>
                  </a:lnTo>
                  <a:close/>
                </a:path>
                <a:path w="5836284" h="474980">
                  <a:moveTo>
                    <a:pt x="533400" y="3441"/>
                  </a:moveTo>
                  <a:lnTo>
                    <a:pt x="532930" y="2324"/>
                  </a:lnTo>
                  <a:lnTo>
                    <a:pt x="531063" y="457"/>
                  </a:lnTo>
                  <a:lnTo>
                    <a:pt x="529945" y="0"/>
                  </a:lnTo>
                  <a:lnTo>
                    <a:pt x="517791" y="0"/>
                  </a:lnTo>
                  <a:lnTo>
                    <a:pt x="516674" y="457"/>
                  </a:lnTo>
                  <a:lnTo>
                    <a:pt x="514807" y="2324"/>
                  </a:lnTo>
                  <a:lnTo>
                    <a:pt x="514350" y="3441"/>
                  </a:lnTo>
                  <a:lnTo>
                    <a:pt x="514350" y="6070"/>
                  </a:lnTo>
                  <a:lnTo>
                    <a:pt x="514807" y="7200"/>
                  </a:lnTo>
                  <a:lnTo>
                    <a:pt x="516674" y="9055"/>
                  </a:lnTo>
                  <a:lnTo>
                    <a:pt x="517791" y="9525"/>
                  </a:lnTo>
                  <a:lnTo>
                    <a:pt x="529945" y="9525"/>
                  </a:lnTo>
                  <a:lnTo>
                    <a:pt x="531063" y="9055"/>
                  </a:lnTo>
                  <a:lnTo>
                    <a:pt x="532930" y="7200"/>
                  </a:lnTo>
                  <a:lnTo>
                    <a:pt x="533400" y="6070"/>
                  </a:lnTo>
                  <a:lnTo>
                    <a:pt x="533400" y="3441"/>
                  </a:lnTo>
                  <a:close/>
                </a:path>
                <a:path w="5836284" h="474980">
                  <a:moveTo>
                    <a:pt x="590550" y="468795"/>
                  </a:moveTo>
                  <a:lnTo>
                    <a:pt x="590080" y="467677"/>
                  </a:lnTo>
                  <a:lnTo>
                    <a:pt x="588213" y="465810"/>
                  </a:lnTo>
                  <a:lnTo>
                    <a:pt x="587095" y="465353"/>
                  </a:lnTo>
                  <a:lnTo>
                    <a:pt x="574941" y="465353"/>
                  </a:lnTo>
                  <a:lnTo>
                    <a:pt x="573824" y="465810"/>
                  </a:lnTo>
                  <a:lnTo>
                    <a:pt x="571957" y="467677"/>
                  </a:lnTo>
                  <a:lnTo>
                    <a:pt x="571500" y="468795"/>
                  </a:lnTo>
                  <a:lnTo>
                    <a:pt x="571500" y="471424"/>
                  </a:lnTo>
                  <a:lnTo>
                    <a:pt x="571957" y="472554"/>
                  </a:lnTo>
                  <a:lnTo>
                    <a:pt x="573824" y="474408"/>
                  </a:lnTo>
                  <a:lnTo>
                    <a:pt x="574941" y="474878"/>
                  </a:lnTo>
                  <a:lnTo>
                    <a:pt x="587095" y="474878"/>
                  </a:lnTo>
                  <a:lnTo>
                    <a:pt x="588213" y="474408"/>
                  </a:lnTo>
                  <a:lnTo>
                    <a:pt x="590080" y="472554"/>
                  </a:lnTo>
                  <a:lnTo>
                    <a:pt x="590550" y="471424"/>
                  </a:lnTo>
                  <a:lnTo>
                    <a:pt x="590550" y="468795"/>
                  </a:lnTo>
                  <a:close/>
                </a:path>
                <a:path w="5836284" h="474980">
                  <a:moveTo>
                    <a:pt x="590550" y="3441"/>
                  </a:moveTo>
                  <a:lnTo>
                    <a:pt x="590080" y="2324"/>
                  </a:lnTo>
                  <a:lnTo>
                    <a:pt x="588213" y="457"/>
                  </a:lnTo>
                  <a:lnTo>
                    <a:pt x="587095" y="0"/>
                  </a:lnTo>
                  <a:lnTo>
                    <a:pt x="574941" y="0"/>
                  </a:lnTo>
                  <a:lnTo>
                    <a:pt x="573824" y="457"/>
                  </a:lnTo>
                  <a:lnTo>
                    <a:pt x="571957" y="2324"/>
                  </a:lnTo>
                  <a:lnTo>
                    <a:pt x="571500" y="3441"/>
                  </a:lnTo>
                  <a:lnTo>
                    <a:pt x="571500" y="6070"/>
                  </a:lnTo>
                  <a:lnTo>
                    <a:pt x="571957" y="7200"/>
                  </a:lnTo>
                  <a:lnTo>
                    <a:pt x="573824" y="9055"/>
                  </a:lnTo>
                  <a:lnTo>
                    <a:pt x="574941" y="9525"/>
                  </a:lnTo>
                  <a:lnTo>
                    <a:pt x="587095" y="9525"/>
                  </a:lnTo>
                  <a:lnTo>
                    <a:pt x="588213" y="9055"/>
                  </a:lnTo>
                  <a:lnTo>
                    <a:pt x="590080" y="7200"/>
                  </a:lnTo>
                  <a:lnTo>
                    <a:pt x="590550" y="6070"/>
                  </a:lnTo>
                  <a:lnTo>
                    <a:pt x="590550" y="3441"/>
                  </a:lnTo>
                  <a:close/>
                </a:path>
                <a:path w="5836284" h="474980">
                  <a:moveTo>
                    <a:pt x="647700" y="468795"/>
                  </a:moveTo>
                  <a:lnTo>
                    <a:pt x="647230" y="467677"/>
                  </a:lnTo>
                  <a:lnTo>
                    <a:pt x="645363" y="465810"/>
                  </a:lnTo>
                  <a:lnTo>
                    <a:pt x="644245" y="465353"/>
                  </a:lnTo>
                  <a:lnTo>
                    <a:pt x="632091" y="465353"/>
                  </a:lnTo>
                  <a:lnTo>
                    <a:pt x="630974" y="465810"/>
                  </a:lnTo>
                  <a:lnTo>
                    <a:pt x="629107" y="467677"/>
                  </a:lnTo>
                  <a:lnTo>
                    <a:pt x="628650" y="468795"/>
                  </a:lnTo>
                  <a:lnTo>
                    <a:pt x="628650" y="471424"/>
                  </a:lnTo>
                  <a:lnTo>
                    <a:pt x="629107" y="472554"/>
                  </a:lnTo>
                  <a:lnTo>
                    <a:pt x="630974" y="474408"/>
                  </a:lnTo>
                  <a:lnTo>
                    <a:pt x="632091" y="474878"/>
                  </a:lnTo>
                  <a:lnTo>
                    <a:pt x="644245" y="474878"/>
                  </a:lnTo>
                  <a:lnTo>
                    <a:pt x="645363" y="474408"/>
                  </a:lnTo>
                  <a:lnTo>
                    <a:pt x="647230" y="472554"/>
                  </a:lnTo>
                  <a:lnTo>
                    <a:pt x="647700" y="471424"/>
                  </a:lnTo>
                  <a:lnTo>
                    <a:pt x="647700" y="468795"/>
                  </a:lnTo>
                  <a:close/>
                </a:path>
                <a:path w="5836284" h="474980">
                  <a:moveTo>
                    <a:pt x="647700" y="3441"/>
                  </a:moveTo>
                  <a:lnTo>
                    <a:pt x="647230" y="2324"/>
                  </a:lnTo>
                  <a:lnTo>
                    <a:pt x="645363" y="457"/>
                  </a:lnTo>
                  <a:lnTo>
                    <a:pt x="644245" y="0"/>
                  </a:lnTo>
                  <a:lnTo>
                    <a:pt x="632091" y="0"/>
                  </a:lnTo>
                  <a:lnTo>
                    <a:pt x="630974" y="457"/>
                  </a:lnTo>
                  <a:lnTo>
                    <a:pt x="629107" y="2324"/>
                  </a:lnTo>
                  <a:lnTo>
                    <a:pt x="628650" y="3441"/>
                  </a:lnTo>
                  <a:lnTo>
                    <a:pt x="628650" y="6070"/>
                  </a:lnTo>
                  <a:lnTo>
                    <a:pt x="629107" y="7200"/>
                  </a:lnTo>
                  <a:lnTo>
                    <a:pt x="630974" y="9055"/>
                  </a:lnTo>
                  <a:lnTo>
                    <a:pt x="632091" y="9525"/>
                  </a:lnTo>
                  <a:lnTo>
                    <a:pt x="644245" y="9525"/>
                  </a:lnTo>
                  <a:lnTo>
                    <a:pt x="645363" y="9055"/>
                  </a:lnTo>
                  <a:lnTo>
                    <a:pt x="647230" y="7200"/>
                  </a:lnTo>
                  <a:lnTo>
                    <a:pt x="647700" y="6070"/>
                  </a:lnTo>
                  <a:lnTo>
                    <a:pt x="647700" y="3441"/>
                  </a:lnTo>
                  <a:close/>
                </a:path>
                <a:path w="5836284" h="474980">
                  <a:moveTo>
                    <a:pt x="704850" y="468795"/>
                  </a:moveTo>
                  <a:lnTo>
                    <a:pt x="704380" y="467677"/>
                  </a:lnTo>
                  <a:lnTo>
                    <a:pt x="702513" y="465810"/>
                  </a:lnTo>
                  <a:lnTo>
                    <a:pt x="701395" y="465353"/>
                  </a:lnTo>
                  <a:lnTo>
                    <a:pt x="689241" y="465353"/>
                  </a:lnTo>
                  <a:lnTo>
                    <a:pt x="688124" y="465810"/>
                  </a:lnTo>
                  <a:lnTo>
                    <a:pt x="686257" y="467677"/>
                  </a:lnTo>
                  <a:lnTo>
                    <a:pt x="685800" y="468795"/>
                  </a:lnTo>
                  <a:lnTo>
                    <a:pt x="685800" y="471424"/>
                  </a:lnTo>
                  <a:lnTo>
                    <a:pt x="686257" y="472554"/>
                  </a:lnTo>
                  <a:lnTo>
                    <a:pt x="688124" y="474408"/>
                  </a:lnTo>
                  <a:lnTo>
                    <a:pt x="689241" y="474878"/>
                  </a:lnTo>
                  <a:lnTo>
                    <a:pt x="701395" y="474878"/>
                  </a:lnTo>
                  <a:lnTo>
                    <a:pt x="702513" y="474408"/>
                  </a:lnTo>
                  <a:lnTo>
                    <a:pt x="704380" y="472554"/>
                  </a:lnTo>
                  <a:lnTo>
                    <a:pt x="704850" y="471424"/>
                  </a:lnTo>
                  <a:lnTo>
                    <a:pt x="704850" y="468795"/>
                  </a:lnTo>
                  <a:close/>
                </a:path>
                <a:path w="5836284" h="474980">
                  <a:moveTo>
                    <a:pt x="704850" y="3441"/>
                  </a:moveTo>
                  <a:lnTo>
                    <a:pt x="704380" y="2324"/>
                  </a:lnTo>
                  <a:lnTo>
                    <a:pt x="702513" y="457"/>
                  </a:lnTo>
                  <a:lnTo>
                    <a:pt x="701395" y="0"/>
                  </a:lnTo>
                  <a:lnTo>
                    <a:pt x="689241" y="0"/>
                  </a:lnTo>
                  <a:lnTo>
                    <a:pt x="688124" y="457"/>
                  </a:lnTo>
                  <a:lnTo>
                    <a:pt x="686257" y="2324"/>
                  </a:lnTo>
                  <a:lnTo>
                    <a:pt x="685800" y="3441"/>
                  </a:lnTo>
                  <a:lnTo>
                    <a:pt x="685800" y="6070"/>
                  </a:lnTo>
                  <a:lnTo>
                    <a:pt x="686257" y="7200"/>
                  </a:lnTo>
                  <a:lnTo>
                    <a:pt x="688124" y="9055"/>
                  </a:lnTo>
                  <a:lnTo>
                    <a:pt x="689241" y="9525"/>
                  </a:lnTo>
                  <a:lnTo>
                    <a:pt x="701395" y="9525"/>
                  </a:lnTo>
                  <a:lnTo>
                    <a:pt x="702513" y="9055"/>
                  </a:lnTo>
                  <a:lnTo>
                    <a:pt x="704380" y="7200"/>
                  </a:lnTo>
                  <a:lnTo>
                    <a:pt x="704850" y="6070"/>
                  </a:lnTo>
                  <a:lnTo>
                    <a:pt x="704850" y="3441"/>
                  </a:lnTo>
                  <a:close/>
                </a:path>
                <a:path w="5836284" h="474980">
                  <a:moveTo>
                    <a:pt x="762000" y="468795"/>
                  </a:moveTo>
                  <a:lnTo>
                    <a:pt x="761530" y="467677"/>
                  </a:lnTo>
                  <a:lnTo>
                    <a:pt x="759663" y="465810"/>
                  </a:lnTo>
                  <a:lnTo>
                    <a:pt x="758545" y="465353"/>
                  </a:lnTo>
                  <a:lnTo>
                    <a:pt x="746391" y="465353"/>
                  </a:lnTo>
                  <a:lnTo>
                    <a:pt x="745274" y="465810"/>
                  </a:lnTo>
                  <a:lnTo>
                    <a:pt x="743407" y="467677"/>
                  </a:lnTo>
                  <a:lnTo>
                    <a:pt x="742950" y="468795"/>
                  </a:lnTo>
                  <a:lnTo>
                    <a:pt x="742950" y="471424"/>
                  </a:lnTo>
                  <a:lnTo>
                    <a:pt x="743407" y="472554"/>
                  </a:lnTo>
                  <a:lnTo>
                    <a:pt x="745274" y="474408"/>
                  </a:lnTo>
                  <a:lnTo>
                    <a:pt x="746391" y="474878"/>
                  </a:lnTo>
                  <a:lnTo>
                    <a:pt x="758545" y="474878"/>
                  </a:lnTo>
                  <a:lnTo>
                    <a:pt x="759663" y="474408"/>
                  </a:lnTo>
                  <a:lnTo>
                    <a:pt x="761530" y="472554"/>
                  </a:lnTo>
                  <a:lnTo>
                    <a:pt x="762000" y="471424"/>
                  </a:lnTo>
                  <a:lnTo>
                    <a:pt x="762000" y="468795"/>
                  </a:lnTo>
                  <a:close/>
                </a:path>
                <a:path w="5836284" h="474980">
                  <a:moveTo>
                    <a:pt x="762000" y="3441"/>
                  </a:moveTo>
                  <a:lnTo>
                    <a:pt x="761530" y="2324"/>
                  </a:lnTo>
                  <a:lnTo>
                    <a:pt x="759663" y="457"/>
                  </a:lnTo>
                  <a:lnTo>
                    <a:pt x="758545" y="0"/>
                  </a:lnTo>
                  <a:lnTo>
                    <a:pt x="746391" y="0"/>
                  </a:lnTo>
                  <a:lnTo>
                    <a:pt x="745274" y="457"/>
                  </a:lnTo>
                  <a:lnTo>
                    <a:pt x="743407" y="2324"/>
                  </a:lnTo>
                  <a:lnTo>
                    <a:pt x="742950" y="3441"/>
                  </a:lnTo>
                  <a:lnTo>
                    <a:pt x="742950" y="6070"/>
                  </a:lnTo>
                  <a:lnTo>
                    <a:pt x="743407" y="7200"/>
                  </a:lnTo>
                  <a:lnTo>
                    <a:pt x="745274" y="9055"/>
                  </a:lnTo>
                  <a:lnTo>
                    <a:pt x="746391" y="9525"/>
                  </a:lnTo>
                  <a:lnTo>
                    <a:pt x="758545" y="9525"/>
                  </a:lnTo>
                  <a:lnTo>
                    <a:pt x="759663" y="9055"/>
                  </a:lnTo>
                  <a:lnTo>
                    <a:pt x="761530" y="7200"/>
                  </a:lnTo>
                  <a:lnTo>
                    <a:pt x="762000" y="6070"/>
                  </a:lnTo>
                  <a:lnTo>
                    <a:pt x="762000" y="3441"/>
                  </a:lnTo>
                  <a:close/>
                </a:path>
                <a:path w="5836284" h="474980">
                  <a:moveTo>
                    <a:pt x="819150" y="468795"/>
                  </a:moveTo>
                  <a:lnTo>
                    <a:pt x="818680" y="467677"/>
                  </a:lnTo>
                  <a:lnTo>
                    <a:pt x="816813" y="465810"/>
                  </a:lnTo>
                  <a:lnTo>
                    <a:pt x="815695" y="465353"/>
                  </a:lnTo>
                  <a:lnTo>
                    <a:pt x="803541" y="465353"/>
                  </a:lnTo>
                  <a:lnTo>
                    <a:pt x="802424" y="465810"/>
                  </a:lnTo>
                  <a:lnTo>
                    <a:pt x="800557" y="467677"/>
                  </a:lnTo>
                  <a:lnTo>
                    <a:pt x="800100" y="468795"/>
                  </a:lnTo>
                  <a:lnTo>
                    <a:pt x="800100" y="471424"/>
                  </a:lnTo>
                  <a:lnTo>
                    <a:pt x="800557" y="472554"/>
                  </a:lnTo>
                  <a:lnTo>
                    <a:pt x="802424" y="474408"/>
                  </a:lnTo>
                  <a:lnTo>
                    <a:pt x="803541" y="474878"/>
                  </a:lnTo>
                  <a:lnTo>
                    <a:pt x="815695" y="474878"/>
                  </a:lnTo>
                  <a:lnTo>
                    <a:pt x="816813" y="474408"/>
                  </a:lnTo>
                  <a:lnTo>
                    <a:pt x="818680" y="472554"/>
                  </a:lnTo>
                  <a:lnTo>
                    <a:pt x="819150" y="471424"/>
                  </a:lnTo>
                  <a:lnTo>
                    <a:pt x="819150" y="468795"/>
                  </a:lnTo>
                  <a:close/>
                </a:path>
                <a:path w="5836284" h="474980">
                  <a:moveTo>
                    <a:pt x="819150" y="3441"/>
                  </a:moveTo>
                  <a:lnTo>
                    <a:pt x="818680" y="2324"/>
                  </a:lnTo>
                  <a:lnTo>
                    <a:pt x="816813" y="457"/>
                  </a:lnTo>
                  <a:lnTo>
                    <a:pt x="815695" y="0"/>
                  </a:lnTo>
                  <a:lnTo>
                    <a:pt x="803541" y="0"/>
                  </a:lnTo>
                  <a:lnTo>
                    <a:pt x="802424" y="457"/>
                  </a:lnTo>
                  <a:lnTo>
                    <a:pt x="800557" y="2324"/>
                  </a:lnTo>
                  <a:lnTo>
                    <a:pt x="800100" y="3441"/>
                  </a:lnTo>
                  <a:lnTo>
                    <a:pt x="800100" y="6070"/>
                  </a:lnTo>
                  <a:lnTo>
                    <a:pt x="800557" y="7200"/>
                  </a:lnTo>
                  <a:lnTo>
                    <a:pt x="802424" y="9055"/>
                  </a:lnTo>
                  <a:lnTo>
                    <a:pt x="803541" y="9525"/>
                  </a:lnTo>
                  <a:lnTo>
                    <a:pt x="815695" y="9525"/>
                  </a:lnTo>
                  <a:lnTo>
                    <a:pt x="816813" y="9055"/>
                  </a:lnTo>
                  <a:lnTo>
                    <a:pt x="818680" y="7200"/>
                  </a:lnTo>
                  <a:lnTo>
                    <a:pt x="819150" y="6070"/>
                  </a:lnTo>
                  <a:lnTo>
                    <a:pt x="819150" y="3441"/>
                  </a:lnTo>
                  <a:close/>
                </a:path>
                <a:path w="5836284" h="474980">
                  <a:moveTo>
                    <a:pt x="876300" y="468795"/>
                  </a:moveTo>
                  <a:lnTo>
                    <a:pt x="875830" y="467677"/>
                  </a:lnTo>
                  <a:lnTo>
                    <a:pt x="873963" y="465810"/>
                  </a:lnTo>
                  <a:lnTo>
                    <a:pt x="872845" y="465353"/>
                  </a:lnTo>
                  <a:lnTo>
                    <a:pt x="860691" y="465353"/>
                  </a:lnTo>
                  <a:lnTo>
                    <a:pt x="859574" y="465810"/>
                  </a:lnTo>
                  <a:lnTo>
                    <a:pt x="857707" y="467677"/>
                  </a:lnTo>
                  <a:lnTo>
                    <a:pt x="857250" y="468795"/>
                  </a:lnTo>
                  <a:lnTo>
                    <a:pt x="857250" y="471424"/>
                  </a:lnTo>
                  <a:lnTo>
                    <a:pt x="857707" y="472554"/>
                  </a:lnTo>
                  <a:lnTo>
                    <a:pt x="859574" y="474408"/>
                  </a:lnTo>
                  <a:lnTo>
                    <a:pt x="860691" y="474878"/>
                  </a:lnTo>
                  <a:lnTo>
                    <a:pt x="872845" y="474878"/>
                  </a:lnTo>
                  <a:lnTo>
                    <a:pt x="873963" y="474408"/>
                  </a:lnTo>
                  <a:lnTo>
                    <a:pt x="875830" y="472554"/>
                  </a:lnTo>
                  <a:lnTo>
                    <a:pt x="876300" y="471424"/>
                  </a:lnTo>
                  <a:lnTo>
                    <a:pt x="876300" y="468795"/>
                  </a:lnTo>
                  <a:close/>
                </a:path>
                <a:path w="5836284" h="474980">
                  <a:moveTo>
                    <a:pt x="876300" y="3441"/>
                  </a:moveTo>
                  <a:lnTo>
                    <a:pt x="875830" y="2324"/>
                  </a:lnTo>
                  <a:lnTo>
                    <a:pt x="873963" y="457"/>
                  </a:lnTo>
                  <a:lnTo>
                    <a:pt x="872845" y="0"/>
                  </a:lnTo>
                  <a:lnTo>
                    <a:pt x="860691" y="0"/>
                  </a:lnTo>
                  <a:lnTo>
                    <a:pt x="859574" y="457"/>
                  </a:lnTo>
                  <a:lnTo>
                    <a:pt x="857707" y="2324"/>
                  </a:lnTo>
                  <a:lnTo>
                    <a:pt x="857250" y="3441"/>
                  </a:lnTo>
                  <a:lnTo>
                    <a:pt x="857250" y="6070"/>
                  </a:lnTo>
                  <a:lnTo>
                    <a:pt x="857707" y="7200"/>
                  </a:lnTo>
                  <a:lnTo>
                    <a:pt x="859574" y="9055"/>
                  </a:lnTo>
                  <a:lnTo>
                    <a:pt x="860691" y="9525"/>
                  </a:lnTo>
                  <a:lnTo>
                    <a:pt x="872845" y="9525"/>
                  </a:lnTo>
                  <a:lnTo>
                    <a:pt x="873963" y="9055"/>
                  </a:lnTo>
                  <a:lnTo>
                    <a:pt x="875830" y="7200"/>
                  </a:lnTo>
                  <a:lnTo>
                    <a:pt x="876300" y="6070"/>
                  </a:lnTo>
                  <a:lnTo>
                    <a:pt x="876300" y="3441"/>
                  </a:lnTo>
                  <a:close/>
                </a:path>
                <a:path w="5836284" h="474980">
                  <a:moveTo>
                    <a:pt x="933450" y="468795"/>
                  </a:moveTo>
                  <a:lnTo>
                    <a:pt x="932980" y="467677"/>
                  </a:lnTo>
                  <a:lnTo>
                    <a:pt x="931113" y="465810"/>
                  </a:lnTo>
                  <a:lnTo>
                    <a:pt x="929995" y="465353"/>
                  </a:lnTo>
                  <a:lnTo>
                    <a:pt x="917841" y="465353"/>
                  </a:lnTo>
                  <a:lnTo>
                    <a:pt x="916724" y="465810"/>
                  </a:lnTo>
                  <a:lnTo>
                    <a:pt x="914857" y="467677"/>
                  </a:lnTo>
                  <a:lnTo>
                    <a:pt x="914400" y="468795"/>
                  </a:lnTo>
                  <a:lnTo>
                    <a:pt x="914400" y="471424"/>
                  </a:lnTo>
                  <a:lnTo>
                    <a:pt x="914857" y="472554"/>
                  </a:lnTo>
                  <a:lnTo>
                    <a:pt x="916724" y="474408"/>
                  </a:lnTo>
                  <a:lnTo>
                    <a:pt x="917841" y="474878"/>
                  </a:lnTo>
                  <a:lnTo>
                    <a:pt x="929995" y="474878"/>
                  </a:lnTo>
                  <a:lnTo>
                    <a:pt x="931113" y="474408"/>
                  </a:lnTo>
                  <a:lnTo>
                    <a:pt x="932980" y="472554"/>
                  </a:lnTo>
                  <a:lnTo>
                    <a:pt x="933450" y="471424"/>
                  </a:lnTo>
                  <a:lnTo>
                    <a:pt x="933450" y="468795"/>
                  </a:lnTo>
                  <a:close/>
                </a:path>
                <a:path w="5836284" h="474980">
                  <a:moveTo>
                    <a:pt x="933450" y="3441"/>
                  </a:moveTo>
                  <a:lnTo>
                    <a:pt x="932980" y="2324"/>
                  </a:lnTo>
                  <a:lnTo>
                    <a:pt x="931113" y="457"/>
                  </a:lnTo>
                  <a:lnTo>
                    <a:pt x="929995" y="0"/>
                  </a:lnTo>
                  <a:lnTo>
                    <a:pt x="917841" y="0"/>
                  </a:lnTo>
                  <a:lnTo>
                    <a:pt x="916724" y="457"/>
                  </a:lnTo>
                  <a:lnTo>
                    <a:pt x="914857" y="2324"/>
                  </a:lnTo>
                  <a:lnTo>
                    <a:pt x="914400" y="3441"/>
                  </a:lnTo>
                  <a:lnTo>
                    <a:pt x="914400" y="6070"/>
                  </a:lnTo>
                  <a:lnTo>
                    <a:pt x="914857" y="7200"/>
                  </a:lnTo>
                  <a:lnTo>
                    <a:pt x="916724" y="9055"/>
                  </a:lnTo>
                  <a:lnTo>
                    <a:pt x="917841" y="9525"/>
                  </a:lnTo>
                  <a:lnTo>
                    <a:pt x="929995" y="9525"/>
                  </a:lnTo>
                  <a:lnTo>
                    <a:pt x="931113" y="9055"/>
                  </a:lnTo>
                  <a:lnTo>
                    <a:pt x="932980" y="7200"/>
                  </a:lnTo>
                  <a:lnTo>
                    <a:pt x="933450" y="6070"/>
                  </a:lnTo>
                  <a:lnTo>
                    <a:pt x="933450" y="3441"/>
                  </a:lnTo>
                  <a:close/>
                </a:path>
                <a:path w="5836284" h="474980">
                  <a:moveTo>
                    <a:pt x="990600" y="468795"/>
                  </a:moveTo>
                  <a:lnTo>
                    <a:pt x="990130" y="467677"/>
                  </a:lnTo>
                  <a:lnTo>
                    <a:pt x="988275" y="465810"/>
                  </a:lnTo>
                  <a:lnTo>
                    <a:pt x="987145" y="465353"/>
                  </a:lnTo>
                  <a:lnTo>
                    <a:pt x="974991" y="465353"/>
                  </a:lnTo>
                  <a:lnTo>
                    <a:pt x="973874" y="465810"/>
                  </a:lnTo>
                  <a:lnTo>
                    <a:pt x="972007" y="467677"/>
                  </a:lnTo>
                  <a:lnTo>
                    <a:pt x="971550" y="468795"/>
                  </a:lnTo>
                  <a:lnTo>
                    <a:pt x="971550" y="471424"/>
                  </a:lnTo>
                  <a:lnTo>
                    <a:pt x="972007" y="472554"/>
                  </a:lnTo>
                  <a:lnTo>
                    <a:pt x="973874" y="474408"/>
                  </a:lnTo>
                  <a:lnTo>
                    <a:pt x="974991" y="474878"/>
                  </a:lnTo>
                  <a:lnTo>
                    <a:pt x="987145" y="474878"/>
                  </a:lnTo>
                  <a:lnTo>
                    <a:pt x="988275" y="474408"/>
                  </a:lnTo>
                  <a:lnTo>
                    <a:pt x="990130" y="472554"/>
                  </a:lnTo>
                  <a:lnTo>
                    <a:pt x="990600" y="471424"/>
                  </a:lnTo>
                  <a:lnTo>
                    <a:pt x="990600" y="468795"/>
                  </a:lnTo>
                  <a:close/>
                </a:path>
                <a:path w="5836284" h="474980">
                  <a:moveTo>
                    <a:pt x="990600" y="3441"/>
                  </a:moveTo>
                  <a:lnTo>
                    <a:pt x="990130" y="2324"/>
                  </a:lnTo>
                  <a:lnTo>
                    <a:pt x="988275" y="457"/>
                  </a:lnTo>
                  <a:lnTo>
                    <a:pt x="987145" y="0"/>
                  </a:lnTo>
                  <a:lnTo>
                    <a:pt x="974991" y="0"/>
                  </a:lnTo>
                  <a:lnTo>
                    <a:pt x="973874" y="457"/>
                  </a:lnTo>
                  <a:lnTo>
                    <a:pt x="972007" y="2324"/>
                  </a:lnTo>
                  <a:lnTo>
                    <a:pt x="971550" y="3441"/>
                  </a:lnTo>
                  <a:lnTo>
                    <a:pt x="971550" y="6070"/>
                  </a:lnTo>
                  <a:lnTo>
                    <a:pt x="972007" y="7200"/>
                  </a:lnTo>
                  <a:lnTo>
                    <a:pt x="973874" y="9055"/>
                  </a:lnTo>
                  <a:lnTo>
                    <a:pt x="974991" y="9525"/>
                  </a:lnTo>
                  <a:lnTo>
                    <a:pt x="987145" y="9525"/>
                  </a:lnTo>
                  <a:lnTo>
                    <a:pt x="988275" y="9055"/>
                  </a:lnTo>
                  <a:lnTo>
                    <a:pt x="990130" y="7200"/>
                  </a:lnTo>
                  <a:lnTo>
                    <a:pt x="990600" y="6070"/>
                  </a:lnTo>
                  <a:lnTo>
                    <a:pt x="990600" y="3441"/>
                  </a:lnTo>
                  <a:close/>
                </a:path>
                <a:path w="5836284" h="474980">
                  <a:moveTo>
                    <a:pt x="1047750" y="468795"/>
                  </a:moveTo>
                  <a:lnTo>
                    <a:pt x="1047280" y="467677"/>
                  </a:lnTo>
                  <a:lnTo>
                    <a:pt x="1045425" y="465810"/>
                  </a:lnTo>
                  <a:lnTo>
                    <a:pt x="1044295" y="465353"/>
                  </a:lnTo>
                  <a:lnTo>
                    <a:pt x="1032141" y="465353"/>
                  </a:lnTo>
                  <a:lnTo>
                    <a:pt x="1031024" y="465810"/>
                  </a:lnTo>
                  <a:lnTo>
                    <a:pt x="1029157" y="467677"/>
                  </a:lnTo>
                  <a:lnTo>
                    <a:pt x="1028700" y="468795"/>
                  </a:lnTo>
                  <a:lnTo>
                    <a:pt x="1028700" y="471424"/>
                  </a:lnTo>
                  <a:lnTo>
                    <a:pt x="1029157" y="472554"/>
                  </a:lnTo>
                  <a:lnTo>
                    <a:pt x="1031024" y="474408"/>
                  </a:lnTo>
                  <a:lnTo>
                    <a:pt x="1032141" y="474878"/>
                  </a:lnTo>
                  <a:lnTo>
                    <a:pt x="1044295" y="474878"/>
                  </a:lnTo>
                  <a:lnTo>
                    <a:pt x="1045425" y="474408"/>
                  </a:lnTo>
                  <a:lnTo>
                    <a:pt x="1047280" y="472554"/>
                  </a:lnTo>
                  <a:lnTo>
                    <a:pt x="1047750" y="471424"/>
                  </a:lnTo>
                  <a:lnTo>
                    <a:pt x="1047750" y="468795"/>
                  </a:lnTo>
                  <a:close/>
                </a:path>
                <a:path w="5836284" h="474980">
                  <a:moveTo>
                    <a:pt x="1047750" y="3441"/>
                  </a:moveTo>
                  <a:lnTo>
                    <a:pt x="1047280" y="2324"/>
                  </a:lnTo>
                  <a:lnTo>
                    <a:pt x="1045425" y="457"/>
                  </a:lnTo>
                  <a:lnTo>
                    <a:pt x="1044295" y="0"/>
                  </a:lnTo>
                  <a:lnTo>
                    <a:pt x="1032141" y="0"/>
                  </a:lnTo>
                  <a:lnTo>
                    <a:pt x="1031024" y="457"/>
                  </a:lnTo>
                  <a:lnTo>
                    <a:pt x="1029157" y="2324"/>
                  </a:lnTo>
                  <a:lnTo>
                    <a:pt x="1028700" y="3441"/>
                  </a:lnTo>
                  <a:lnTo>
                    <a:pt x="1028700" y="6070"/>
                  </a:lnTo>
                  <a:lnTo>
                    <a:pt x="1029157" y="7200"/>
                  </a:lnTo>
                  <a:lnTo>
                    <a:pt x="1031024" y="9055"/>
                  </a:lnTo>
                  <a:lnTo>
                    <a:pt x="1032141" y="9525"/>
                  </a:lnTo>
                  <a:lnTo>
                    <a:pt x="1044295" y="9525"/>
                  </a:lnTo>
                  <a:lnTo>
                    <a:pt x="1045425" y="9055"/>
                  </a:lnTo>
                  <a:lnTo>
                    <a:pt x="1047280" y="7200"/>
                  </a:lnTo>
                  <a:lnTo>
                    <a:pt x="1047750" y="6070"/>
                  </a:lnTo>
                  <a:lnTo>
                    <a:pt x="1047750" y="3441"/>
                  </a:lnTo>
                  <a:close/>
                </a:path>
                <a:path w="5836284" h="474980">
                  <a:moveTo>
                    <a:pt x="1104900" y="468795"/>
                  </a:moveTo>
                  <a:lnTo>
                    <a:pt x="1104430" y="467677"/>
                  </a:lnTo>
                  <a:lnTo>
                    <a:pt x="1102575" y="465810"/>
                  </a:lnTo>
                  <a:lnTo>
                    <a:pt x="1101445" y="465353"/>
                  </a:lnTo>
                  <a:lnTo>
                    <a:pt x="1089291" y="465353"/>
                  </a:lnTo>
                  <a:lnTo>
                    <a:pt x="1088174" y="465810"/>
                  </a:lnTo>
                  <a:lnTo>
                    <a:pt x="1086307" y="467677"/>
                  </a:lnTo>
                  <a:lnTo>
                    <a:pt x="1085850" y="468795"/>
                  </a:lnTo>
                  <a:lnTo>
                    <a:pt x="1085850" y="471424"/>
                  </a:lnTo>
                  <a:lnTo>
                    <a:pt x="1086307" y="472554"/>
                  </a:lnTo>
                  <a:lnTo>
                    <a:pt x="1088174" y="474408"/>
                  </a:lnTo>
                  <a:lnTo>
                    <a:pt x="1089291" y="474878"/>
                  </a:lnTo>
                  <a:lnTo>
                    <a:pt x="1101445" y="474878"/>
                  </a:lnTo>
                  <a:lnTo>
                    <a:pt x="1102575" y="474408"/>
                  </a:lnTo>
                  <a:lnTo>
                    <a:pt x="1104430" y="472554"/>
                  </a:lnTo>
                  <a:lnTo>
                    <a:pt x="1104900" y="471424"/>
                  </a:lnTo>
                  <a:lnTo>
                    <a:pt x="1104900" y="468795"/>
                  </a:lnTo>
                  <a:close/>
                </a:path>
                <a:path w="5836284" h="474980">
                  <a:moveTo>
                    <a:pt x="1104900" y="3441"/>
                  </a:moveTo>
                  <a:lnTo>
                    <a:pt x="1104430" y="2324"/>
                  </a:lnTo>
                  <a:lnTo>
                    <a:pt x="1102575" y="457"/>
                  </a:lnTo>
                  <a:lnTo>
                    <a:pt x="1101445" y="0"/>
                  </a:lnTo>
                  <a:lnTo>
                    <a:pt x="1089291" y="0"/>
                  </a:lnTo>
                  <a:lnTo>
                    <a:pt x="1088174" y="457"/>
                  </a:lnTo>
                  <a:lnTo>
                    <a:pt x="1086307" y="2324"/>
                  </a:lnTo>
                  <a:lnTo>
                    <a:pt x="1085850" y="3441"/>
                  </a:lnTo>
                  <a:lnTo>
                    <a:pt x="1085850" y="6070"/>
                  </a:lnTo>
                  <a:lnTo>
                    <a:pt x="1086307" y="7200"/>
                  </a:lnTo>
                  <a:lnTo>
                    <a:pt x="1088174" y="9055"/>
                  </a:lnTo>
                  <a:lnTo>
                    <a:pt x="1089291" y="9525"/>
                  </a:lnTo>
                  <a:lnTo>
                    <a:pt x="1101445" y="9525"/>
                  </a:lnTo>
                  <a:lnTo>
                    <a:pt x="1102575" y="9055"/>
                  </a:lnTo>
                  <a:lnTo>
                    <a:pt x="1104430" y="7200"/>
                  </a:lnTo>
                  <a:lnTo>
                    <a:pt x="1104900" y="6070"/>
                  </a:lnTo>
                  <a:lnTo>
                    <a:pt x="1104900" y="3441"/>
                  </a:lnTo>
                  <a:close/>
                </a:path>
                <a:path w="5836284" h="474980">
                  <a:moveTo>
                    <a:pt x="1162050" y="468795"/>
                  </a:moveTo>
                  <a:lnTo>
                    <a:pt x="1161580" y="467677"/>
                  </a:lnTo>
                  <a:lnTo>
                    <a:pt x="1159725" y="465810"/>
                  </a:lnTo>
                  <a:lnTo>
                    <a:pt x="1158595" y="465353"/>
                  </a:lnTo>
                  <a:lnTo>
                    <a:pt x="1146441" y="465353"/>
                  </a:lnTo>
                  <a:lnTo>
                    <a:pt x="1145324" y="465810"/>
                  </a:lnTo>
                  <a:lnTo>
                    <a:pt x="1143457" y="467677"/>
                  </a:lnTo>
                  <a:lnTo>
                    <a:pt x="1143000" y="468795"/>
                  </a:lnTo>
                  <a:lnTo>
                    <a:pt x="1143000" y="471424"/>
                  </a:lnTo>
                  <a:lnTo>
                    <a:pt x="1143457" y="472554"/>
                  </a:lnTo>
                  <a:lnTo>
                    <a:pt x="1145324" y="474408"/>
                  </a:lnTo>
                  <a:lnTo>
                    <a:pt x="1146441" y="474878"/>
                  </a:lnTo>
                  <a:lnTo>
                    <a:pt x="1158595" y="474878"/>
                  </a:lnTo>
                  <a:lnTo>
                    <a:pt x="1159725" y="474408"/>
                  </a:lnTo>
                  <a:lnTo>
                    <a:pt x="1161580" y="472554"/>
                  </a:lnTo>
                  <a:lnTo>
                    <a:pt x="1162050" y="471424"/>
                  </a:lnTo>
                  <a:lnTo>
                    <a:pt x="1162050" y="468795"/>
                  </a:lnTo>
                  <a:close/>
                </a:path>
                <a:path w="5836284" h="474980">
                  <a:moveTo>
                    <a:pt x="1162050" y="3441"/>
                  </a:moveTo>
                  <a:lnTo>
                    <a:pt x="1161580" y="2324"/>
                  </a:lnTo>
                  <a:lnTo>
                    <a:pt x="1159725" y="457"/>
                  </a:lnTo>
                  <a:lnTo>
                    <a:pt x="1158595" y="0"/>
                  </a:lnTo>
                  <a:lnTo>
                    <a:pt x="1146441" y="0"/>
                  </a:lnTo>
                  <a:lnTo>
                    <a:pt x="1145324" y="457"/>
                  </a:lnTo>
                  <a:lnTo>
                    <a:pt x="1143457" y="2324"/>
                  </a:lnTo>
                  <a:lnTo>
                    <a:pt x="1143000" y="3441"/>
                  </a:lnTo>
                  <a:lnTo>
                    <a:pt x="1143000" y="6070"/>
                  </a:lnTo>
                  <a:lnTo>
                    <a:pt x="1143457" y="7200"/>
                  </a:lnTo>
                  <a:lnTo>
                    <a:pt x="1145324" y="9055"/>
                  </a:lnTo>
                  <a:lnTo>
                    <a:pt x="1146441" y="9525"/>
                  </a:lnTo>
                  <a:lnTo>
                    <a:pt x="1158595" y="9525"/>
                  </a:lnTo>
                  <a:lnTo>
                    <a:pt x="1159725" y="9055"/>
                  </a:lnTo>
                  <a:lnTo>
                    <a:pt x="1161580" y="7200"/>
                  </a:lnTo>
                  <a:lnTo>
                    <a:pt x="1162050" y="6070"/>
                  </a:lnTo>
                  <a:lnTo>
                    <a:pt x="1162050" y="3441"/>
                  </a:lnTo>
                  <a:close/>
                </a:path>
                <a:path w="5836284" h="474980">
                  <a:moveTo>
                    <a:pt x="1219200" y="468795"/>
                  </a:moveTo>
                  <a:lnTo>
                    <a:pt x="1218730" y="467677"/>
                  </a:lnTo>
                  <a:lnTo>
                    <a:pt x="1216875" y="465810"/>
                  </a:lnTo>
                  <a:lnTo>
                    <a:pt x="1215745" y="465353"/>
                  </a:lnTo>
                  <a:lnTo>
                    <a:pt x="1203591" y="465353"/>
                  </a:lnTo>
                  <a:lnTo>
                    <a:pt x="1202474" y="465810"/>
                  </a:lnTo>
                  <a:lnTo>
                    <a:pt x="1200607" y="467677"/>
                  </a:lnTo>
                  <a:lnTo>
                    <a:pt x="1200150" y="468795"/>
                  </a:lnTo>
                  <a:lnTo>
                    <a:pt x="1200150" y="471424"/>
                  </a:lnTo>
                  <a:lnTo>
                    <a:pt x="1200607" y="472554"/>
                  </a:lnTo>
                  <a:lnTo>
                    <a:pt x="1202474" y="474408"/>
                  </a:lnTo>
                  <a:lnTo>
                    <a:pt x="1203591" y="474878"/>
                  </a:lnTo>
                  <a:lnTo>
                    <a:pt x="1215745" y="474878"/>
                  </a:lnTo>
                  <a:lnTo>
                    <a:pt x="1216875" y="474408"/>
                  </a:lnTo>
                  <a:lnTo>
                    <a:pt x="1218730" y="472554"/>
                  </a:lnTo>
                  <a:lnTo>
                    <a:pt x="1219200" y="471424"/>
                  </a:lnTo>
                  <a:lnTo>
                    <a:pt x="1219200" y="468795"/>
                  </a:lnTo>
                  <a:close/>
                </a:path>
                <a:path w="5836284" h="474980">
                  <a:moveTo>
                    <a:pt x="1219200" y="3441"/>
                  </a:moveTo>
                  <a:lnTo>
                    <a:pt x="1218730" y="2324"/>
                  </a:lnTo>
                  <a:lnTo>
                    <a:pt x="1216875" y="457"/>
                  </a:lnTo>
                  <a:lnTo>
                    <a:pt x="1215745" y="0"/>
                  </a:lnTo>
                  <a:lnTo>
                    <a:pt x="1203591" y="0"/>
                  </a:lnTo>
                  <a:lnTo>
                    <a:pt x="1202474" y="457"/>
                  </a:lnTo>
                  <a:lnTo>
                    <a:pt x="1200607" y="2324"/>
                  </a:lnTo>
                  <a:lnTo>
                    <a:pt x="1200150" y="3441"/>
                  </a:lnTo>
                  <a:lnTo>
                    <a:pt x="1200150" y="6070"/>
                  </a:lnTo>
                  <a:lnTo>
                    <a:pt x="1200607" y="7200"/>
                  </a:lnTo>
                  <a:lnTo>
                    <a:pt x="1202474" y="9055"/>
                  </a:lnTo>
                  <a:lnTo>
                    <a:pt x="1203591" y="9525"/>
                  </a:lnTo>
                  <a:lnTo>
                    <a:pt x="1215745" y="9525"/>
                  </a:lnTo>
                  <a:lnTo>
                    <a:pt x="1216875" y="9055"/>
                  </a:lnTo>
                  <a:lnTo>
                    <a:pt x="1218730" y="7200"/>
                  </a:lnTo>
                  <a:lnTo>
                    <a:pt x="1219200" y="6070"/>
                  </a:lnTo>
                  <a:lnTo>
                    <a:pt x="1219200" y="3441"/>
                  </a:lnTo>
                  <a:close/>
                </a:path>
                <a:path w="5836284" h="474980">
                  <a:moveTo>
                    <a:pt x="1276350" y="468795"/>
                  </a:moveTo>
                  <a:lnTo>
                    <a:pt x="1275880" y="467677"/>
                  </a:lnTo>
                  <a:lnTo>
                    <a:pt x="1274025" y="465810"/>
                  </a:lnTo>
                  <a:lnTo>
                    <a:pt x="1272895" y="465353"/>
                  </a:lnTo>
                  <a:lnTo>
                    <a:pt x="1260741" y="465353"/>
                  </a:lnTo>
                  <a:lnTo>
                    <a:pt x="1259624" y="465810"/>
                  </a:lnTo>
                  <a:lnTo>
                    <a:pt x="1257757" y="467677"/>
                  </a:lnTo>
                  <a:lnTo>
                    <a:pt x="1257300" y="468795"/>
                  </a:lnTo>
                  <a:lnTo>
                    <a:pt x="1257300" y="471424"/>
                  </a:lnTo>
                  <a:lnTo>
                    <a:pt x="1257757" y="472554"/>
                  </a:lnTo>
                  <a:lnTo>
                    <a:pt x="1259624" y="474408"/>
                  </a:lnTo>
                  <a:lnTo>
                    <a:pt x="1260741" y="474878"/>
                  </a:lnTo>
                  <a:lnTo>
                    <a:pt x="1272895" y="474878"/>
                  </a:lnTo>
                  <a:lnTo>
                    <a:pt x="1274025" y="474408"/>
                  </a:lnTo>
                  <a:lnTo>
                    <a:pt x="1275880" y="472554"/>
                  </a:lnTo>
                  <a:lnTo>
                    <a:pt x="1276350" y="471424"/>
                  </a:lnTo>
                  <a:lnTo>
                    <a:pt x="1276350" y="468795"/>
                  </a:lnTo>
                  <a:close/>
                </a:path>
                <a:path w="5836284" h="474980">
                  <a:moveTo>
                    <a:pt x="1276350" y="3441"/>
                  </a:moveTo>
                  <a:lnTo>
                    <a:pt x="1275880" y="2324"/>
                  </a:lnTo>
                  <a:lnTo>
                    <a:pt x="1274025" y="457"/>
                  </a:lnTo>
                  <a:lnTo>
                    <a:pt x="1272895" y="0"/>
                  </a:lnTo>
                  <a:lnTo>
                    <a:pt x="1260741" y="0"/>
                  </a:lnTo>
                  <a:lnTo>
                    <a:pt x="1259624" y="457"/>
                  </a:lnTo>
                  <a:lnTo>
                    <a:pt x="1257757" y="2324"/>
                  </a:lnTo>
                  <a:lnTo>
                    <a:pt x="1257300" y="3441"/>
                  </a:lnTo>
                  <a:lnTo>
                    <a:pt x="1257300" y="6070"/>
                  </a:lnTo>
                  <a:lnTo>
                    <a:pt x="1257757" y="7200"/>
                  </a:lnTo>
                  <a:lnTo>
                    <a:pt x="1259624" y="9055"/>
                  </a:lnTo>
                  <a:lnTo>
                    <a:pt x="1260741" y="9525"/>
                  </a:lnTo>
                  <a:lnTo>
                    <a:pt x="1272895" y="9525"/>
                  </a:lnTo>
                  <a:lnTo>
                    <a:pt x="1274025" y="9055"/>
                  </a:lnTo>
                  <a:lnTo>
                    <a:pt x="1275880" y="7200"/>
                  </a:lnTo>
                  <a:lnTo>
                    <a:pt x="1276350" y="6070"/>
                  </a:lnTo>
                  <a:lnTo>
                    <a:pt x="1276350" y="3441"/>
                  </a:lnTo>
                  <a:close/>
                </a:path>
                <a:path w="5836284" h="474980">
                  <a:moveTo>
                    <a:pt x="1333500" y="468795"/>
                  </a:moveTo>
                  <a:lnTo>
                    <a:pt x="1333030" y="467677"/>
                  </a:lnTo>
                  <a:lnTo>
                    <a:pt x="1331175" y="465810"/>
                  </a:lnTo>
                  <a:lnTo>
                    <a:pt x="1330045" y="465353"/>
                  </a:lnTo>
                  <a:lnTo>
                    <a:pt x="1317891" y="465353"/>
                  </a:lnTo>
                  <a:lnTo>
                    <a:pt x="1316774" y="465810"/>
                  </a:lnTo>
                  <a:lnTo>
                    <a:pt x="1314907" y="467677"/>
                  </a:lnTo>
                  <a:lnTo>
                    <a:pt x="1314450" y="468795"/>
                  </a:lnTo>
                  <a:lnTo>
                    <a:pt x="1314450" y="471424"/>
                  </a:lnTo>
                  <a:lnTo>
                    <a:pt x="1314907" y="472554"/>
                  </a:lnTo>
                  <a:lnTo>
                    <a:pt x="1316774" y="474408"/>
                  </a:lnTo>
                  <a:lnTo>
                    <a:pt x="1317891" y="474878"/>
                  </a:lnTo>
                  <a:lnTo>
                    <a:pt x="1330045" y="474878"/>
                  </a:lnTo>
                  <a:lnTo>
                    <a:pt x="1331175" y="474408"/>
                  </a:lnTo>
                  <a:lnTo>
                    <a:pt x="1333030" y="472554"/>
                  </a:lnTo>
                  <a:lnTo>
                    <a:pt x="1333500" y="471424"/>
                  </a:lnTo>
                  <a:lnTo>
                    <a:pt x="1333500" y="468795"/>
                  </a:lnTo>
                  <a:close/>
                </a:path>
                <a:path w="5836284" h="474980">
                  <a:moveTo>
                    <a:pt x="1333500" y="3441"/>
                  </a:moveTo>
                  <a:lnTo>
                    <a:pt x="1333030" y="2324"/>
                  </a:lnTo>
                  <a:lnTo>
                    <a:pt x="1331175" y="457"/>
                  </a:lnTo>
                  <a:lnTo>
                    <a:pt x="1330045" y="0"/>
                  </a:lnTo>
                  <a:lnTo>
                    <a:pt x="1317891" y="0"/>
                  </a:lnTo>
                  <a:lnTo>
                    <a:pt x="1316774" y="457"/>
                  </a:lnTo>
                  <a:lnTo>
                    <a:pt x="1314907" y="2324"/>
                  </a:lnTo>
                  <a:lnTo>
                    <a:pt x="1314450" y="3441"/>
                  </a:lnTo>
                  <a:lnTo>
                    <a:pt x="1314450" y="6070"/>
                  </a:lnTo>
                  <a:lnTo>
                    <a:pt x="1314907" y="7200"/>
                  </a:lnTo>
                  <a:lnTo>
                    <a:pt x="1316774" y="9055"/>
                  </a:lnTo>
                  <a:lnTo>
                    <a:pt x="1317891" y="9525"/>
                  </a:lnTo>
                  <a:lnTo>
                    <a:pt x="1330045" y="9525"/>
                  </a:lnTo>
                  <a:lnTo>
                    <a:pt x="1331175" y="9055"/>
                  </a:lnTo>
                  <a:lnTo>
                    <a:pt x="1333030" y="7200"/>
                  </a:lnTo>
                  <a:lnTo>
                    <a:pt x="1333500" y="6070"/>
                  </a:lnTo>
                  <a:lnTo>
                    <a:pt x="1333500" y="3441"/>
                  </a:lnTo>
                  <a:close/>
                </a:path>
                <a:path w="5836284" h="474980">
                  <a:moveTo>
                    <a:pt x="1390650" y="468795"/>
                  </a:moveTo>
                  <a:lnTo>
                    <a:pt x="1390180" y="467677"/>
                  </a:lnTo>
                  <a:lnTo>
                    <a:pt x="1388325" y="465810"/>
                  </a:lnTo>
                  <a:lnTo>
                    <a:pt x="1387195" y="465353"/>
                  </a:lnTo>
                  <a:lnTo>
                    <a:pt x="1375041" y="465353"/>
                  </a:lnTo>
                  <a:lnTo>
                    <a:pt x="1373924" y="465810"/>
                  </a:lnTo>
                  <a:lnTo>
                    <a:pt x="1372057" y="467677"/>
                  </a:lnTo>
                  <a:lnTo>
                    <a:pt x="1371600" y="468795"/>
                  </a:lnTo>
                  <a:lnTo>
                    <a:pt x="1371600" y="471424"/>
                  </a:lnTo>
                  <a:lnTo>
                    <a:pt x="1372057" y="472554"/>
                  </a:lnTo>
                  <a:lnTo>
                    <a:pt x="1373924" y="474408"/>
                  </a:lnTo>
                  <a:lnTo>
                    <a:pt x="1375041" y="474878"/>
                  </a:lnTo>
                  <a:lnTo>
                    <a:pt x="1387195" y="474878"/>
                  </a:lnTo>
                  <a:lnTo>
                    <a:pt x="1388325" y="474408"/>
                  </a:lnTo>
                  <a:lnTo>
                    <a:pt x="1390180" y="472554"/>
                  </a:lnTo>
                  <a:lnTo>
                    <a:pt x="1390650" y="471424"/>
                  </a:lnTo>
                  <a:lnTo>
                    <a:pt x="1390650" y="468795"/>
                  </a:lnTo>
                  <a:close/>
                </a:path>
                <a:path w="5836284" h="474980">
                  <a:moveTo>
                    <a:pt x="1390650" y="3441"/>
                  </a:moveTo>
                  <a:lnTo>
                    <a:pt x="1390180" y="2324"/>
                  </a:lnTo>
                  <a:lnTo>
                    <a:pt x="1388325" y="457"/>
                  </a:lnTo>
                  <a:lnTo>
                    <a:pt x="1387195" y="0"/>
                  </a:lnTo>
                  <a:lnTo>
                    <a:pt x="1375041" y="0"/>
                  </a:lnTo>
                  <a:lnTo>
                    <a:pt x="1373924" y="457"/>
                  </a:lnTo>
                  <a:lnTo>
                    <a:pt x="1372057" y="2324"/>
                  </a:lnTo>
                  <a:lnTo>
                    <a:pt x="1371600" y="3441"/>
                  </a:lnTo>
                  <a:lnTo>
                    <a:pt x="1371600" y="6070"/>
                  </a:lnTo>
                  <a:lnTo>
                    <a:pt x="1372057" y="7200"/>
                  </a:lnTo>
                  <a:lnTo>
                    <a:pt x="1373924" y="9055"/>
                  </a:lnTo>
                  <a:lnTo>
                    <a:pt x="1375041" y="9525"/>
                  </a:lnTo>
                  <a:lnTo>
                    <a:pt x="1387195" y="9525"/>
                  </a:lnTo>
                  <a:lnTo>
                    <a:pt x="1388325" y="9055"/>
                  </a:lnTo>
                  <a:lnTo>
                    <a:pt x="1390180" y="7200"/>
                  </a:lnTo>
                  <a:lnTo>
                    <a:pt x="1390650" y="6070"/>
                  </a:lnTo>
                  <a:lnTo>
                    <a:pt x="1390650" y="3441"/>
                  </a:lnTo>
                  <a:close/>
                </a:path>
                <a:path w="5836284" h="474980">
                  <a:moveTo>
                    <a:pt x="1447800" y="468795"/>
                  </a:moveTo>
                  <a:lnTo>
                    <a:pt x="1447330" y="467677"/>
                  </a:lnTo>
                  <a:lnTo>
                    <a:pt x="1445475" y="465810"/>
                  </a:lnTo>
                  <a:lnTo>
                    <a:pt x="1444345" y="465353"/>
                  </a:lnTo>
                  <a:lnTo>
                    <a:pt x="1432191" y="465353"/>
                  </a:lnTo>
                  <a:lnTo>
                    <a:pt x="1431074" y="465810"/>
                  </a:lnTo>
                  <a:lnTo>
                    <a:pt x="1429207" y="467677"/>
                  </a:lnTo>
                  <a:lnTo>
                    <a:pt x="1428750" y="468795"/>
                  </a:lnTo>
                  <a:lnTo>
                    <a:pt x="1428750" y="471424"/>
                  </a:lnTo>
                  <a:lnTo>
                    <a:pt x="1429207" y="472554"/>
                  </a:lnTo>
                  <a:lnTo>
                    <a:pt x="1431074" y="474408"/>
                  </a:lnTo>
                  <a:lnTo>
                    <a:pt x="1432191" y="474878"/>
                  </a:lnTo>
                  <a:lnTo>
                    <a:pt x="1444345" y="474878"/>
                  </a:lnTo>
                  <a:lnTo>
                    <a:pt x="1445475" y="474408"/>
                  </a:lnTo>
                  <a:lnTo>
                    <a:pt x="1447330" y="472554"/>
                  </a:lnTo>
                  <a:lnTo>
                    <a:pt x="1447800" y="471424"/>
                  </a:lnTo>
                  <a:lnTo>
                    <a:pt x="1447800" y="468795"/>
                  </a:lnTo>
                  <a:close/>
                </a:path>
                <a:path w="5836284" h="474980">
                  <a:moveTo>
                    <a:pt x="1447800" y="3441"/>
                  </a:moveTo>
                  <a:lnTo>
                    <a:pt x="1447330" y="2324"/>
                  </a:lnTo>
                  <a:lnTo>
                    <a:pt x="1445475" y="457"/>
                  </a:lnTo>
                  <a:lnTo>
                    <a:pt x="1444345" y="0"/>
                  </a:lnTo>
                  <a:lnTo>
                    <a:pt x="1432191" y="0"/>
                  </a:lnTo>
                  <a:lnTo>
                    <a:pt x="1431074" y="457"/>
                  </a:lnTo>
                  <a:lnTo>
                    <a:pt x="1429207" y="2324"/>
                  </a:lnTo>
                  <a:lnTo>
                    <a:pt x="1428750" y="3441"/>
                  </a:lnTo>
                  <a:lnTo>
                    <a:pt x="1428750" y="6070"/>
                  </a:lnTo>
                  <a:lnTo>
                    <a:pt x="1429207" y="7200"/>
                  </a:lnTo>
                  <a:lnTo>
                    <a:pt x="1431074" y="9055"/>
                  </a:lnTo>
                  <a:lnTo>
                    <a:pt x="1432191" y="9525"/>
                  </a:lnTo>
                  <a:lnTo>
                    <a:pt x="1444345" y="9525"/>
                  </a:lnTo>
                  <a:lnTo>
                    <a:pt x="1445475" y="9055"/>
                  </a:lnTo>
                  <a:lnTo>
                    <a:pt x="1447330" y="7200"/>
                  </a:lnTo>
                  <a:lnTo>
                    <a:pt x="1447800" y="6070"/>
                  </a:lnTo>
                  <a:lnTo>
                    <a:pt x="1447800" y="3441"/>
                  </a:lnTo>
                  <a:close/>
                </a:path>
                <a:path w="5836284" h="474980">
                  <a:moveTo>
                    <a:pt x="1504950" y="468795"/>
                  </a:moveTo>
                  <a:lnTo>
                    <a:pt x="1504480" y="467677"/>
                  </a:lnTo>
                  <a:lnTo>
                    <a:pt x="1502625" y="465810"/>
                  </a:lnTo>
                  <a:lnTo>
                    <a:pt x="1501495" y="465353"/>
                  </a:lnTo>
                  <a:lnTo>
                    <a:pt x="1489341" y="465353"/>
                  </a:lnTo>
                  <a:lnTo>
                    <a:pt x="1488224" y="465810"/>
                  </a:lnTo>
                  <a:lnTo>
                    <a:pt x="1486357" y="467677"/>
                  </a:lnTo>
                  <a:lnTo>
                    <a:pt x="1485900" y="468795"/>
                  </a:lnTo>
                  <a:lnTo>
                    <a:pt x="1485900" y="471424"/>
                  </a:lnTo>
                  <a:lnTo>
                    <a:pt x="1486357" y="472554"/>
                  </a:lnTo>
                  <a:lnTo>
                    <a:pt x="1488224" y="474408"/>
                  </a:lnTo>
                  <a:lnTo>
                    <a:pt x="1489341" y="474878"/>
                  </a:lnTo>
                  <a:lnTo>
                    <a:pt x="1501495" y="474878"/>
                  </a:lnTo>
                  <a:lnTo>
                    <a:pt x="1502625" y="474408"/>
                  </a:lnTo>
                  <a:lnTo>
                    <a:pt x="1504480" y="472554"/>
                  </a:lnTo>
                  <a:lnTo>
                    <a:pt x="1504950" y="471424"/>
                  </a:lnTo>
                  <a:lnTo>
                    <a:pt x="1504950" y="468795"/>
                  </a:lnTo>
                  <a:close/>
                </a:path>
                <a:path w="5836284" h="474980">
                  <a:moveTo>
                    <a:pt x="1504950" y="3441"/>
                  </a:moveTo>
                  <a:lnTo>
                    <a:pt x="1504480" y="2324"/>
                  </a:lnTo>
                  <a:lnTo>
                    <a:pt x="1502625" y="457"/>
                  </a:lnTo>
                  <a:lnTo>
                    <a:pt x="1501495" y="0"/>
                  </a:lnTo>
                  <a:lnTo>
                    <a:pt x="1489341" y="0"/>
                  </a:lnTo>
                  <a:lnTo>
                    <a:pt x="1488224" y="457"/>
                  </a:lnTo>
                  <a:lnTo>
                    <a:pt x="1486357" y="2324"/>
                  </a:lnTo>
                  <a:lnTo>
                    <a:pt x="1485900" y="3441"/>
                  </a:lnTo>
                  <a:lnTo>
                    <a:pt x="1485900" y="6070"/>
                  </a:lnTo>
                  <a:lnTo>
                    <a:pt x="1486357" y="7200"/>
                  </a:lnTo>
                  <a:lnTo>
                    <a:pt x="1488224" y="9055"/>
                  </a:lnTo>
                  <a:lnTo>
                    <a:pt x="1489341" y="9525"/>
                  </a:lnTo>
                  <a:lnTo>
                    <a:pt x="1501495" y="9525"/>
                  </a:lnTo>
                  <a:lnTo>
                    <a:pt x="1502625" y="9055"/>
                  </a:lnTo>
                  <a:lnTo>
                    <a:pt x="1504480" y="7200"/>
                  </a:lnTo>
                  <a:lnTo>
                    <a:pt x="1504950" y="6070"/>
                  </a:lnTo>
                  <a:lnTo>
                    <a:pt x="1504950" y="3441"/>
                  </a:lnTo>
                  <a:close/>
                </a:path>
                <a:path w="5836284" h="474980">
                  <a:moveTo>
                    <a:pt x="1562100" y="468795"/>
                  </a:moveTo>
                  <a:lnTo>
                    <a:pt x="1561630" y="467677"/>
                  </a:lnTo>
                  <a:lnTo>
                    <a:pt x="1559775" y="465810"/>
                  </a:lnTo>
                  <a:lnTo>
                    <a:pt x="1558645" y="465353"/>
                  </a:lnTo>
                  <a:lnTo>
                    <a:pt x="1546491" y="465353"/>
                  </a:lnTo>
                  <a:lnTo>
                    <a:pt x="1545374" y="465810"/>
                  </a:lnTo>
                  <a:lnTo>
                    <a:pt x="1543507" y="467677"/>
                  </a:lnTo>
                  <a:lnTo>
                    <a:pt x="1543050" y="468795"/>
                  </a:lnTo>
                  <a:lnTo>
                    <a:pt x="1543050" y="471424"/>
                  </a:lnTo>
                  <a:lnTo>
                    <a:pt x="1543507" y="472554"/>
                  </a:lnTo>
                  <a:lnTo>
                    <a:pt x="1545374" y="474408"/>
                  </a:lnTo>
                  <a:lnTo>
                    <a:pt x="1546491" y="474878"/>
                  </a:lnTo>
                  <a:lnTo>
                    <a:pt x="1558645" y="474878"/>
                  </a:lnTo>
                  <a:lnTo>
                    <a:pt x="1559775" y="474408"/>
                  </a:lnTo>
                  <a:lnTo>
                    <a:pt x="1561630" y="472554"/>
                  </a:lnTo>
                  <a:lnTo>
                    <a:pt x="1562100" y="471424"/>
                  </a:lnTo>
                  <a:lnTo>
                    <a:pt x="1562100" y="468795"/>
                  </a:lnTo>
                  <a:close/>
                </a:path>
                <a:path w="5836284" h="474980">
                  <a:moveTo>
                    <a:pt x="1562100" y="3441"/>
                  </a:moveTo>
                  <a:lnTo>
                    <a:pt x="1561630" y="2324"/>
                  </a:lnTo>
                  <a:lnTo>
                    <a:pt x="1559775" y="457"/>
                  </a:lnTo>
                  <a:lnTo>
                    <a:pt x="1558645" y="0"/>
                  </a:lnTo>
                  <a:lnTo>
                    <a:pt x="1546491" y="0"/>
                  </a:lnTo>
                  <a:lnTo>
                    <a:pt x="1545374" y="457"/>
                  </a:lnTo>
                  <a:lnTo>
                    <a:pt x="1543507" y="2324"/>
                  </a:lnTo>
                  <a:lnTo>
                    <a:pt x="1543050" y="3441"/>
                  </a:lnTo>
                  <a:lnTo>
                    <a:pt x="1543050" y="6070"/>
                  </a:lnTo>
                  <a:lnTo>
                    <a:pt x="1543507" y="7200"/>
                  </a:lnTo>
                  <a:lnTo>
                    <a:pt x="1545374" y="9055"/>
                  </a:lnTo>
                  <a:lnTo>
                    <a:pt x="1546491" y="9525"/>
                  </a:lnTo>
                  <a:lnTo>
                    <a:pt x="1558645" y="9525"/>
                  </a:lnTo>
                  <a:lnTo>
                    <a:pt x="1559775" y="9055"/>
                  </a:lnTo>
                  <a:lnTo>
                    <a:pt x="1561630" y="7200"/>
                  </a:lnTo>
                  <a:lnTo>
                    <a:pt x="1562100" y="6070"/>
                  </a:lnTo>
                  <a:lnTo>
                    <a:pt x="1562100" y="3441"/>
                  </a:lnTo>
                  <a:close/>
                </a:path>
                <a:path w="5836284" h="474980">
                  <a:moveTo>
                    <a:pt x="1619250" y="468795"/>
                  </a:moveTo>
                  <a:lnTo>
                    <a:pt x="1618780" y="467677"/>
                  </a:lnTo>
                  <a:lnTo>
                    <a:pt x="1616925" y="465810"/>
                  </a:lnTo>
                  <a:lnTo>
                    <a:pt x="1615795" y="465353"/>
                  </a:lnTo>
                  <a:lnTo>
                    <a:pt x="1603641" y="465353"/>
                  </a:lnTo>
                  <a:lnTo>
                    <a:pt x="1602524" y="465810"/>
                  </a:lnTo>
                  <a:lnTo>
                    <a:pt x="1600657" y="467677"/>
                  </a:lnTo>
                  <a:lnTo>
                    <a:pt x="1600200" y="468795"/>
                  </a:lnTo>
                  <a:lnTo>
                    <a:pt x="1600200" y="471424"/>
                  </a:lnTo>
                  <a:lnTo>
                    <a:pt x="1600657" y="472554"/>
                  </a:lnTo>
                  <a:lnTo>
                    <a:pt x="1602524" y="474408"/>
                  </a:lnTo>
                  <a:lnTo>
                    <a:pt x="1603641" y="474878"/>
                  </a:lnTo>
                  <a:lnTo>
                    <a:pt x="1615795" y="474878"/>
                  </a:lnTo>
                  <a:lnTo>
                    <a:pt x="1616925" y="474408"/>
                  </a:lnTo>
                  <a:lnTo>
                    <a:pt x="1618780" y="472554"/>
                  </a:lnTo>
                  <a:lnTo>
                    <a:pt x="1619250" y="471424"/>
                  </a:lnTo>
                  <a:lnTo>
                    <a:pt x="1619250" y="468795"/>
                  </a:lnTo>
                  <a:close/>
                </a:path>
                <a:path w="5836284" h="474980">
                  <a:moveTo>
                    <a:pt x="1619250" y="3441"/>
                  </a:moveTo>
                  <a:lnTo>
                    <a:pt x="1618780" y="2324"/>
                  </a:lnTo>
                  <a:lnTo>
                    <a:pt x="1616925" y="457"/>
                  </a:lnTo>
                  <a:lnTo>
                    <a:pt x="1615795" y="0"/>
                  </a:lnTo>
                  <a:lnTo>
                    <a:pt x="1603641" y="0"/>
                  </a:lnTo>
                  <a:lnTo>
                    <a:pt x="1602524" y="457"/>
                  </a:lnTo>
                  <a:lnTo>
                    <a:pt x="1600657" y="2324"/>
                  </a:lnTo>
                  <a:lnTo>
                    <a:pt x="1600200" y="3441"/>
                  </a:lnTo>
                  <a:lnTo>
                    <a:pt x="1600200" y="6070"/>
                  </a:lnTo>
                  <a:lnTo>
                    <a:pt x="1600657" y="7200"/>
                  </a:lnTo>
                  <a:lnTo>
                    <a:pt x="1602524" y="9055"/>
                  </a:lnTo>
                  <a:lnTo>
                    <a:pt x="1603641" y="9525"/>
                  </a:lnTo>
                  <a:lnTo>
                    <a:pt x="1615795" y="9525"/>
                  </a:lnTo>
                  <a:lnTo>
                    <a:pt x="1616925" y="9055"/>
                  </a:lnTo>
                  <a:lnTo>
                    <a:pt x="1618780" y="7200"/>
                  </a:lnTo>
                  <a:lnTo>
                    <a:pt x="1619250" y="6070"/>
                  </a:lnTo>
                  <a:lnTo>
                    <a:pt x="1619250" y="3441"/>
                  </a:lnTo>
                  <a:close/>
                </a:path>
                <a:path w="5836284" h="474980">
                  <a:moveTo>
                    <a:pt x="1676400" y="468795"/>
                  </a:moveTo>
                  <a:lnTo>
                    <a:pt x="1675930" y="467677"/>
                  </a:lnTo>
                  <a:lnTo>
                    <a:pt x="1674075" y="465810"/>
                  </a:lnTo>
                  <a:lnTo>
                    <a:pt x="1672945" y="465353"/>
                  </a:lnTo>
                  <a:lnTo>
                    <a:pt x="1660791" y="465353"/>
                  </a:lnTo>
                  <a:lnTo>
                    <a:pt x="1659674" y="465810"/>
                  </a:lnTo>
                  <a:lnTo>
                    <a:pt x="1657807" y="467677"/>
                  </a:lnTo>
                  <a:lnTo>
                    <a:pt x="1657350" y="468795"/>
                  </a:lnTo>
                  <a:lnTo>
                    <a:pt x="1657350" y="471424"/>
                  </a:lnTo>
                  <a:lnTo>
                    <a:pt x="1657807" y="472554"/>
                  </a:lnTo>
                  <a:lnTo>
                    <a:pt x="1659674" y="474408"/>
                  </a:lnTo>
                  <a:lnTo>
                    <a:pt x="1660791" y="474878"/>
                  </a:lnTo>
                  <a:lnTo>
                    <a:pt x="1672945" y="474878"/>
                  </a:lnTo>
                  <a:lnTo>
                    <a:pt x="1674075" y="474408"/>
                  </a:lnTo>
                  <a:lnTo>
                    <a:pt x="1675930" y="472554"/>
                  </a:lnTo>
                  <a:lnTo>
                    <a:pt x="1676400" y="471424"/>
                  </a:lnTo>
                  <a:lnTo>
                    <a:pt x="1676400" y="468795"/>
                  </a:lnTo>
                  <a:close/>
                </a:path>
                <a:path w="5836284" h="474980">
                  <a:moveTo>
                    <a:pt x="1676400" y="3441"/>
                  </a:moveTo>
                  <a:lnTo>
                    <a:pt x="1675930" y="2324"/>
                  </a:lnTo>
                  <a:lnTo>
                    <a:pt x="1674075" y="457"/>
                  </a:lnTo>
                  <a:lnTo>
                    <a:pt x="1672945" y="0"/>
                  </a:lnTo>
                  <a:lnTo>
                    <a:pt x="1660791" y="0"/>
                  </a:lnTo>
                  <a:lnTo>
                    <a:pt x="1659674" y="457"/>
                  </a:lnTo>
                  <a:lnTo>
                    <a:pt x="1657807" y="2324"/>
                  </a:lnTo>
                  <a:lnTo>
                    <a:pt x="1657350" y="3441"/>
                  </a:lnTo>
                  <a:lnTo>
                    <a:pt x="1657350" y="6070"/>
                  </a:lnTo>
                  <a:lnTo>
                    <a:pt x="1657807" y="7200"/>
                  </a:lnTo>
                  <a:lnTo>
                    <a:pt x="1659674" y="9055"/>
                  </a:lnTo>
                  <a:lnTo>
                    <a:pt x="1660791" y="9525"/>
                  </a:lnTo>
                  <a:lnTo>
                    <a:pt x="1672945" y="9525"/>
                  </a:lnTo>
                  <a:lnTo>
                    <a:pt x="1674075" y="9055"/>
                  </a:lnTo>
                  <a:lnTo>
                    <a:pt x="1675930" y="7200"/>
                  </a:lnTo>
                  <a:lnTo>
                    <a:pt x="1676400" y="6070"/>
                  </a:lnTo>
                  <a:lnTo>
                    <a:pt x="1676400" y="3441"/>
                  </a:lnTo>
                  <a:close/>
                </a:path>
                <a:path w="5836284" h="474980">
                  <a:moveTo>
                    <a:pt x="1733550" y="468795"/>
                  </a:moveTo>
                  <a:lnTo>
                    <a:pt x="1733080" y="467677"/>
                  </a:lnTo>
                  <a:lnTo>
                    <a:pt x="1731225" y="465810"/>
                  </a:lnTo>
                  <a:lnTo>
                    <a:pt x="1730095" y="465353"/>
                  </a:lnTo>
                  <a:lnTo>
                    <a:pt x="1717941" y="465353"/>
                  </a:lnTo>
                  <a:lnTo>
                    <a:pt x="1716824" y="465810"/>
                  </a:lnTo>
                  <a:lnTo>
                    <a:pt x="1714957" y="467677"/>
                  </a:lnTo>
                  <a:lnTo>
                    <a:pt x="1714500" y="468795"/>
                  </a:lnTo>
                  <a:lnTo>
                    <a:pt x="1714500" y="471424"/>
                  </a:lnTo>
                  <a:lnTo>
                    <a:pt x="1714957" y="472554"/>
                  </a:lnTo>
                  <a:lnTo>
                    <a:pt x="1716824" y="474408"/>
                  </a:lnTo>
                  <a:lnTo>
                    <a:pt x="1717941" y="474878"/>
                  </a:lnTo>
                  <a:lnTo>
                    <a:pt x="1730095" y="474878"/>
                  </a:lnTo>
                  <a:lnTo>
                    <a:pt x="1731225" y="474408"/>
                  </a:lnTo>
                  <a:lnTo>
                    <a:pt x="1733080" y="472554"/>
                  </a:lnTo>
                  <a:lnTo>
                    <a:pt x="1733550" y="471424"/>
                  </a:lnTo>
                  <a:lnTo>
                    <a:pt x="1733550" y="468795"/>
                  </a:lnTo>
                  <a:close/>
                </a:path>
                <a:path w="5836284" h="474980">
                  <a:moveTo>
                    <a:pt x="1733550" y="3441"/>
                  </a:moveTo>
                  <a:lnTo>
                    <a:pt x="1733080" y="2324"/>
                  </a:lnTo>
                  <a:lnTo>
                    <a:pt x="1731225" y="457"/>
                  </a:lnTo>
                  <a:lnTo>
                    <a:pt x="1730095" y="0"/>
                  </a:lnTo>
                  <a:lnTo>
                    <a:pt x="1717941" y="0"/>
                  </a:lnTo>
                  <a:lnTo>
                    <a:pt x="1716824" y="457"/>
                  </a:lnTo>
                  <a:lnTo>
                    <a:pt x="1714957" y="2324"/>
                  </a:lnTo>
                  <a:lnTo>
                    <a:pt x="1714500" y="3441"/>
                  </a:lnTo>
                  <a:lnTo>
                    <a:pt x="1714500" y="6070"/>
                  </a:lnTo>
                  <a:lnTo>
                    <a:pt x="1714957" y="7200"/>
                  </a:lnTo>
                  <a:lnTo>
                    <a:pt x="1716824" y="9055"/>
                  </a:lnTo>
                  <a:lnTo>
                    <a:pt x="1717941" y="9525"/>
                  </a:lnTo>
                  <a:lnTo>
                    <a:pt x="1730095" y="9525"/>
                  </a:lnTo>
                  <a:lnTo>
                    <a:pt x="1731225" y="9055"/>
                  </a:lnTo>
                  <a:lnTo>
                    <a:pt x="1733080" y="7200"/>
                  </a:lnTo>
                  <a:lnTo>
                    <a:pt x="1733550" y="6070"/>
                  </a:lnTo>
                  <a:lnTo>
                    <a:pt x="1733550" y="3441"/>
                  </a:lnTo>
                  <a:close/>
                </a:path>
                <a:path w="5836284" h="474980">
                  <a:moveTo>
                    <a:pt x="1790700" y="468795"/>
                  </a:moveTo>
                  <a:lnTo>
                    <a:pt x="1790230" y="467677"/>
                  </a:lnTo>
                  <a:lnTo>
                    <a:pt x="1788375" y="465810"/>
                  </a:lnTo>
                  <a:lnTo>
                    <a:pt x="1787245" y="465353"/>
                  </a:lnTo>
                  <a:lnTo>
                    <a:pt x="1775091" y="465353"/>
                  </a:lnTo>
                  <a:lnTo>
                    <a:pt x="1773974" y="465810"/>
                  </a:lnTo>
                  <a:lnTo>
                    <a:pt x="1772107" y="467677"/>
                  </a:lnTo>
                  <a:lnTo>
                    <a:pt x="1771650" y="468795"/>
                  </a:lnTo>
                  <a:lnTo>
                    <a:pt x="1771650" y="471424"/>
                  </a:lnTo>
                  <a:lnTo>
                    <a:pt x="1772107" y="472554"/>
                  </a:lnTo>
                  <a:lnTo>
                    <a:pt x="1773974" y="474408"/>
                  </a:lnTo>
                  <a:lnTo>
                    <a:pt x="1775091" y="474878"/>
                  </a:lnTo>
                  <a:lnTo>
                    <a:pt x="1787245" y="474878"/>
                  </a:lnTo>
                  <a:lnTo>
                    <a:pt x="1788375" y="474408"/>
                  </a:lnTo>
                  <a:lnTo>
                    <a:pt x="1790230" y="472554"/>
                  </a:lnTo>
                  <a:lnTo>
                    <a:pt x="1790700" y="471424"/>
                  </a:lnTo>
                  <a:lnTo>
                    <a:pt x="1790700" y="468795"/>
                  </a:lnTo>
                  <a:close/>
                </a:path>
                <a:path w="5836284" h="474980">
                  <a:moveTo>
                    <a:pt x="1790700" y="3441"/>
                  </a:moveTo>
                  <a:lnTo>
                    <a:pt x="1790230" y="2324"/>
                  </a:lnTo>
                  <a:lnTo>
                    <a:pt x="1788375" y="457"/>
                  </a:lnTo>
                  <a:lnTo>
                    <a:pt x="1787245" y="0"/>
                  </a:lnTo>
                  <a:lnTo>
                    <a:pt x="1775091" y="0"/>
                  </a:lnTo>
                  <a:lnTo>
                    <a:pt x="1773974" y="457"/>
                  </a:lnTo>
                  <a:lnTo>
                    <a:pt x="1772107" y="2324"/>
                  </a:lnTo>
                  <a:lnTo>
                    <a:pt x="1771650" y="3441"/>
                  </a:lnTo>
                  <a:lnTo>
                    <a:pt x="1771650" y="6070"/>
                  </a:lnTo>
                  <a:lnTo>
                    <a:pt x="1772107" y="7200"/>
                  </a:lnTo>
                  <a:lnTo>
                    <a:pt x="1773974" y="9055"/>
                  </a:lnTo>
                  <a:lnTo>
                    <a:pt x="1775091" y="9525"/>
                  </a:lnTo>
                  <a:lnTo>
                    <a:pt x="1787245" y="9525"/>
                  </a:lnTo>
                  <a:lnTo>
                    <a:pt x="1788375" y="9055"/>
                  </a:lnTo>
                  <a:lnTo>
                    <a:pt x="1790230" y="7200"/>
                  </a:lnTo>
                  <a:lnTo>
                    <a:pt x="1790700" y="6070"/>
                  </a:lnTo>
                  <a:lnTo>
                    <a:pt x="1790700" y="3441"/>
                  </a:lnTo>
                  <a:close/>
                </a:path>
                <a:path w="5836284" h="474980">
                  <a:moveTo>
                    <a:pt x="1847850" y="468795"/>
                  </a:moveTo>
                  <a:lnTo>
                    <a:pt x="1847380" y="467677"/>
                  </a:lnTo>
                  <a:lnTo>
                    <a:pt x="1845525" y="465810"/>
                  </a:lnTo>
                  <a:lnTo>
                    <a:pt x="1844395" y="465353"/>
                  </a:lnTo>
                  <a:lnTo>
                    <a:pt x="1832241" y="465353"/>
                  </a:lnTo>
                  <a:lnTo>
                    <a:pt x="1831124" y="465810"/>
                  </a:lnTo>
                  <a:lnTo>
                    <a:pt x="1829257" y="467677"/>
                  </a:lnTo>
                  <a:lnTo>
                    <a:pt x="1828800" y="468795"/>
                  </a:lnTo>
                  <a:lnTo>
                    <a:pt x="1828800" y="471424"/>
                  </a:lnTo>
                  <a:lnTo>
                    <a:pt x="1829257" y="472554"/>
                  </a:lnTo>
                  <a:lnTo>
                    <a:pt x="1831124" y="474408"/>
                  </a:lnTo>
                  <a:lnTo>
                    <a:pt x="1832241" y="474878"/>
                  </a:lnTo>
                  <a:lnTo>
                    <a:pt x="1844395" y="474878"/>
                  </a:lnTo>
                  <a:lnTo>
                    <a:pt x="1845525" y="474408"/>
                  </a:lnTo>
                  <a:lnTo>
                    <a:pt x="1847380" y="472554"/>
                  </a:lnTo>
                  <a:lnTo>
                    <a:pt x="1847850" y="471424"/>
                  </a:lnTo>
                  <a:lnTo>
                    <a:pt x="1847850" y="468795"/>
                  </a:lnTo>
                  <a:close/>
                </a:path>
                <a:path w="5836284" h="474980">
                  <a:moveTo>
                    <a:pt x="1847850" y="3441"/>
                  </a:moveTo>
                  <a:lnTo>
                    <a:pt x="1847380" y="2324"/>
                  </a:lnTo>
                  <a:lnTo>
                    <a:pt x="1845525" y="457"/>
                  </a:lnTo>
                  <a:lnTo>
                    <a:pt x="1844395" y="0"/>
                  </a:lnTo>
                  <a:lnTo>
                    <a:pt x="1832241" y="0"/>
                  </a:lnTo>
                  <a:lnTo>
                    <a:pt x="1831124" y="457"/>
                  </a:lnTo>
                  <a:lnTo>
                    <a:pt x="1829257" y="2324"/>
                  </a:lnTo>
                  <a:lnTo>
                    <a:pt x="1828800" y="3441"/>
                  </a:lnTo>
                  <a:lnTo>
                    <a:pt x="1828800" y="6070"/>
                  </a:lnTo>
                  <a:lnTo>
                    <a:pt x="1829257" y="7200"/>
                  </a:lnTo>
                  <a:lnTo>
                    <a:pt x="1831124" y="9055"/>
                  </a:lnTo>
                  <a:lnTo>
                    <a:pt x="1832241" y="9525"/>
                  </a:lnTo>
                  <a:lnTo>
                    <a:pt x="1844395" y="9525"/>
                  </a:lnTo>
                  <a:lnTo>
                    <a:pt x="1845525" y="9055"/>
                  </a:lnTo>
                  <a:lnTo>
                    <a:pt x="1847380" y="7200"/>
                  </a:lnTo>
                  <a:lnTo>
                    <a:pt x="1847850" y="6070"/>
                  </a:lnTo>
                  <a:lnTo>
                    <a:pt x="1847850" y="3441"/>
                  </a:lnTo>
                  <a:close/>
                </a:path>
                <a:path w="5836284" h="474980">
                  <a:moveTo>
                    <a:pt x="1905000" y="468795"/>
                  </a:moveTo>
                  <a:lnTo>
                    <a:pt x="1904530" y="467677"/>
                  </a:lnTo>
                  <a:lnTo>
                    <a:pt x="1902675" y="465810"/>
                  </a:lnTo>
                  <a:lnTo>
                    <a:pt x="1901545" y="465353"/>
                  </a:lnTo>
                  <a:lnTo>
                    <a:pt x="1889391" y="465353"/>
                  </a:lnTo>
                  <a:lnTo>
                    <a:pt x="1888274" y="465810"/>
                  </a:lnTo>
                  <a:lnTo>
                    <a:pt x="1886407" y="467677"/>
                  </a:lnTo>
                  <a:lnTo>
                    <a:pt x="1885950" y="468795"/>
                  </a:lnTo>
                  <a:lnTo>
                    <a:pt x="1885950" y="471424"/>
                  </a:lnTo>
                  <a:lnTo>
                    <a:pt x="1886407" y="472554"/>
                  </a:lnTo>
                  <a:lnTo>
                    <a:pt x="1888274" y="474408"/>
                  </a:lnTo>
                  <a:lnTo>
                    <a:pt x="1889391" y="474878"/>
                  </a:lnTo>
                  <a:lnTo>
                    <a:pt x="1901545" y="474878"/>
                  </a:lnTo>
                  <a:lnTo>
                    <a:pt x="1902675" y="474408"/>
                  </a:lnTo>
                  <a:lnTo>
                    <a:pt x="1904530" y="472554"/>
                  </a:lnTo>
                  <a:lnTo>
                    <a:pt x="1905000" y="471424"/>
                  </a:lnTo>
                  <a:lnTo>
                    <a:pt x="1905000" y="468795"/>
                  </a:lnTo>
                  <a:close/>
                </a:path>
                <a:path w="5836284" h="474980">
                  <a:moveTo>
                    <a:pt x="1905000" y="3441"/>
                  </a:moveTo>
                  <a:lnTo>
                    <a:pt x="1904530" y="2324"/>
                  </a:lnTo>
                  <a:lnTo>
                    <a:pt x="1902675" y="457"/>
                  </a:lnTo>
                  <a:lnTo>
                    <a:pt x="1901545" y="0"/>
                  </a:lnTo>
                  <a:lnTo>
                    <a:pt x="1889391" y="0"/>
                  </a:lnTo>
                  <a:lnTo>
                    <a:pt x="1888274" y="457"/>
                  </a:lnTo>
                  <a:lnTo>
                    <a:pt x="1886407" y="2324"/>
                  </a:lnTo>
                  <a:lnTo>
                    <a:pt x="1885950" y="3441"/>
                  </a:lnTo>
                  <a:lnTo>
                    <a:pt x="1885950" y="6070"/>
                  </a:lnTo>
                  <a:lnTo>
                    <a:pt x="1886407" y="7200"/>
                  </a:lnTo>
                  <a:lnTo>
                    <a:pt x="1888274" y="9055"/>
                  </a:lnTo>
                  <a:lnTo>
                    <a:pt x="1889391" y="9525"/>
                  </a:lnTo>
                  <a:lnTo>
                    <a:pt x="1901545" y="9525"/>
                  </a:lnTo>
                  <a:lnTo>
                    <a:pt x="1902675" y="9055"/>
                  </a:lnTo>
                  <a:lnTo>
                    <a:pt x="1904530" y="7200"/>
                  </a:lnTo>
                  <a:lnTo>
                    <a:pt x="1905000" y="6070"/>
                  </a:lnTo>
                  <a:lnTo>
                    <a:pt x="1905000" y="3441"/>
                  </a:lnTo>
                  <a:close/>
                </a:path>
                <a:path w="5836284" h="474980">
                  <a:moveTo>
                    <a:pt x="1962150" y="468795"/>
                  </a:moveTo>
                  <a:lnTo>
                    <a:pt x="1961680" y="467677"/>
                  </a:lnTo>
                  <a:lnTo>
                    <a:pt x="1959825" y="465810"/>
                  </a:lnTo>
                  <a:lnTo>
                    <a:pt x="1958695" y="465353"/>
                  </a:lnTo>
                  <a:lnTo>
                    <a:pt x="1946541" y="465353"/>
                  </a:lnTo>
                  <a:lnTo>
                    <a:pt x="1945424" y="465810"/>
                  </a:lnTo>
                  <a:lnTo>
                    <a:pt x="1943557" y="467677"/>
                  </a:lnTo>
                  <a:lnTo>
                    <a:pt x="1943100" y="468795"/>
                  </a:lnTo>
                  <a:lnTo>
                    <a:pt x="1943100" y="471424"/>
                  </a:lnTo>
                  <a:lnTo>
                    <a:pt x="1943557" y="472554"/>
                  </a:lnTo>
                  <a:lnTo>
                    <a:pt x="1945424" y="474408"/>
                  </a:lnTo>
                  <a:lnTo>
                    <a:pt x="1946541" y="474878"/>
                  </a:lnTo>
                  <a:lnTo>
                    <a:pt x="1958695" y="474878"/>
                  </a:lnTo>
                  <a:lnTo>
                    <a:pt x="1959825" y="474408"/>
                  </a:lnTo>
                  <a:lnTo>
                    <a:pt x="1961680" y="472554"/>
                  </a:lnTo>
                  <a:lnTo>
                    <a:pt x="1962150" y="471424"/>
                  </a:lnTo>
                  <a:lnTo>
                    <a:pt x="1962150" y="468795"/>
                  </a:lnTo>
                  <a:close/>
                </a:path>
                <a:path w="5836284" h="474980">
                  <a:moveTo>
                    <a:pt x="1962150" y="3441"/>
                  </a:moveTo>
                  <a:lnTo>
                    <a:pt x="1961680" y="2324"/>
                  </a:lnTo>
                  <a:lnTo>
                    <a:pt x="1959825" y="457"/>
                  </a:lnTo>
                  <a:lnTo>
                    <a:pt x="1958695" y="0"/>
                  </a:lnTo>
                  <a:lnTo>
                    <a:pt x="1946541" y="0"/>
                  </a:lnTo>
                  <a:lnTo>
                    <a:pt x="1945424" y="457"/>
                  </a:lnTo>
                  <a:lnTo>
                    <a:pt x="1943557" y="2324"/>
                  </a:lnTo>
                  <a:lnTo>
                    <a:pt x="1943100" y="3441"/>
                  </a:lnTo>
                  <a:lnTo>
                    <a:pt x="1943100" y="6070"/>
                  </a:lnTo>
                  <a:lnTo>
                    <a:pt x="1943557" y="7200"/>
                  </a:lnTo>
                  <a:lnTo>
                    <a:pt x="1945424" y="9055"/>
                  </a:lnTo>
                  <a:lnTo>
                    <a:pt x="1946541" y="9525"/>
                  </a:lnTo>
                  <a:lnTo>
                    <a:pt x="1958695" y="9525"/>
                  </a:lnTo>
                  <a:lnTo>
                    <a:pt x="1959825" y="9055"/>
                  </a:lnTo>
                  <a:lnTo>
                    <a:pt x="1961680" y="7200"/>
                  </a:lnTo>
                  <a:lnTo>
                    <a:pt x="1962150" y="6070"/>
                  </a:lnTo>
                  <a:lnTo>
                    <a:pt x="1962150" y="3441"/>
                  </a:lnTo>
                  <a:close/>
                </a:path>
                <a:path w="5836284" h="474980">
                  <a:moveTo>
                    <a:pt x="2019300" y="468795"/>
                  </a:moveTo>
                  <a:lnTo>
                    <a:pt x="2018830" y="467677"/>
                  </a:lnTo>
                  <a:lnTo>
                    <a:pt x="2016975" y="465810"/>
                  </a:lnTo>
                  <a:lnTo>
                    <a:pt x="2015845" y="465353"/>
                  </a:lnTo>
                  <a:lnTo>
                    <a:pt x="2003691" y="465353"/>
                  </a:lnTo>
                  <a:lnTo>
                    <a:pt x="2002574" y="465810"/>
                  </a:lnTo>
                  <a:lnTo>
                    <a:pt x="2000707" y="467677"/>
                  </a:lnTo>
                  <a:lnTo>
                    <a:pt x="2000250" y="468795"/>
                  </a:lnTo>
                  <a:lnTo>
                    <a:pt x="2000250" y="471424"/>
                  </a:lnTo>
                  <a:lnTo>
                    <a:pt x="2000707" y="472554"/>
                  </a:lnTo>
                  <a:lnTo>
                    <a:pt x="2002574" y="474408"/>
                  </a:lnTo>
                  <a:lnTo>
                    <a:pt x="2003691" y="474878"/>
                  </a:lnTo>
                  <a:lnTo>
                    <a:pt x="2015845" y="474878"/>
                  </a:lnTo>
                  <a:lnTo>
                    <a:pt x="2016975" y="474408"/>
                  </a:lnTo>
                  <a:lnTo>
                    <a:pt x="2018830" y="472554"/>
                  </a:lnTo>
                  <a:lnTo>
                    <a:pt x="2019300" y="471424"/>
                  </a:lnTo>
                  <a:lnTo>
                    <a:pt x="2019300" y="468795"/>
                  </a:lnTo>
                  <a:close/>
                </a:path>
                <a:path w="5836284" h="474980">
                  <a:moveTo>
                    <a:pt x="2019300" y="3441"/>
                  </a:moveTo>
                  <a:lnTo>
                    <a:pt x="2018830" y="2324"/>
                  </a:lnTo>
                  <a:lnTo>
                    <a:pt x="2016975" y="457"/>
                  </a:lnTo>
                  <a:lnTo>
                    <a:pt x="2015845" y="0"/>
                  </a:lnTo>
                  <a:lnTo>
                    <a:pt x="2003691" y="0"/>
                  </a:lnTo>
                  <a:lnTo>
                    <a:pt x="2002574" y="457"/>
                  </a:lnTo>
                  <a:lnTo>
                    <a:pt x="2000707" y="2324"/>
                  </a:lnTo>
                  <a:lnTo>
                    <a:pt x="2000250" y="3441"/>
                  </a:lnTo>
                  <a:lnTo>
                    <a:pt x="2000250" y="6070"/>
                  </a:lnTo>
                  <a:lnTo>
                    <a:pt x="2000707" y="7200"/>
                  </a:lnTo>
                  <a:lnTo>
                    <a:pt x="2002574" y="9055"/>
                  </a:lnTo>
                  <a:lnTo>
                    <a:pt x="2003691" y="9525"/>
                  </a:lnTo>
                  <a:lnTo>
                    <a:pt x="2015845" y="9525"/>
                  </a:lnTo>
                  <a:lnTo>
                    <a:pt x="2016975" y="9055"/>
                  </a:lnTo>
                  <a:lnTo>
                    <a:pt x="2018830" y="7200"/>
                  </a:lnTo>
                  <a:lnTo>
                    <a:pt x="2019300" y="6070"/>
                  </a:lnTo>
                  <a:lnTo>
                    <a:pt x="2019300" y="3441"/>
                  </a:lnTo>
                  <a:close/>
                </a:path>
                <a:path w="5836284" h="474980">
                  <a:moveTo>
                    <a:pt x="2076450" y="468795"/>
                  </a:moveTo>
                  <a:lnTo>
                    <a:pt x="2075980" y="467677"/>
                  </a:lnTo>
                  <a:lnTo>
                    <a:pt x="2074125" y="465810"/>
                  </a:lnTo>
                  <a:lnTo>
                    <a:pt x="2072995" y="465353"/>
                  </a:lnTo>
                  <a:lnTo>
                    <a:pt x="2060841" y="465353"/>
                  </a:lnTo>
                  <a:lnTo>
                    <a:pt x="2059724" y="465810"/>
                  </a:lnTo>
                  <a:lnTo>
                    <a:pt x="2057857" y="467677"/>
                  </a:lnTo>
                  <a:lnTo>
                    <a:pt x="2057400" y="468795"/>
                  </a:lnTo>
                  <a:lnTo>
                    <a:pt x="2057400" y="471424"/>
                  </a:lnTo>
                  <a:lnTo>
                    <a:pt x="2057857" y="472554"/>
                  </a:lnTo>
                  <a:lnTo>
                    <a:pt x="2059724" y="474408"/>
                  </a:lnTo>
                  <a:lnTo>
                    <a:pt x="2060841" y="474878"/>
                  </a:lnTo>
                  <a:lnTo>
                    <a:pt x="2072995" y="474878"/>
                  </a:lnTo>
                  <a:lnTo>
                    <a:pt x="2074125" y="474408"/>
                  </a:lnTo>
                  <a:lnTo>
                    <a:pt x="2075980" y="472554"/>
                  </a:lnTo>
                  <a:lnTo>
                    <a:pt x="2076450" y="471424"/>
                  </a:lnTo>
                  <a:lnTo>
                    <a:pt x="2076450" y="468795"/>
                  </a:lnTo>
                  <a:close/>
                </a:path>
                <a:path w="5836284" h="474980">
                  <a:moveTo>
                    <a:pt x="2076450" y="3441"/>
                  </a:moveTo>
                  <a:lnTo>
                    <a:pt x="2075980" y="2324"/>
                  </a:lnTo>
                  <a:lnTo>
                    <a:pt x="2074125" y="457"/>
                  </a:lnTo>
                  <a:lnTo>
                    <a:pt x="2072995" y="0"/>
                  </a:lnTo>
                  <a:lnTo>
                    <a:pt x="2060841" y="0"/>
                  </a:lnTo>
                  <a:lnTo>
                    <a:pt x="2059724" y="457"/>
                  </a:lnTo>
                  <a:lnTo>
                    <a:pt x="2057857" y="2324"/>
                  </a:lnTo>
                  <a:lnTo>
                    <a:pt x="2057400" y="3441"/>
                  </a:lnTo>
                  <a:lnTo>
                    <a:pt x="2057400" y="6070"/>
                  </a:lnTo>
                  <a:lnTo>
                    <a:pt x="2057857" y="7200"/>
                  </a:lnTo>
                  <a:lnTo>
                    <a:pt x="2059724" y="9055"/>
                  </a:lnTo>
                  <a:lnTo>
                    <a:pt x="2060841" y="9525"/>
                  </a:lnTo>
                  <a:lnTo>
                    <a:pt x="2072995" y="9525"/>
                  </a:lnTo>
                  <a:lnTo>
                    <a:pt x="2074125" y="9055"/>
                  </a:lnTo>
                  <a:lnTo>
                    <a:pt x="2075980" y="7200"/>
                  </a:lnTo>
                  <a:lnTo>
                    <a:pt x="2076450" y="6070"/>
                  </a:lnTo>
                  <a:lnTo>
                    <a:pt x="2076450" y="3441"/>
                  </a:lnTo>
                  <a:close/>
                </a:path>
                <a:path w="5836284" h="474980">
                  <a:moveTo>
                    <a:pt x="2133600" y="468795"/>
                  </a:moveTo>
                  <a:lnTo>
                    <a:pt x="2133130" y="467677"/>
                  </a:lnTo>
                  <a:lnTo>
                    <a:pt x="2131276" y="465810"/>
                  </a:lnTo>
                  <a:lnTo>
                    <a:pt x="2130145" y="465353"/>
                  </a:lnTo>
                  <a:lnTo>
                    <a:pt x="2117991" y="465353"/>
                  </a:lnTo>
                  <a:lnTo>
                    <a:pt x="2116874" y="465810"/>
                  </a:lnTo>
                  <a:lnTo>
                    <a:pt x="2115007" y="467677"/>
                  </a:lnTo>
                  <a:lnTo>
                    <a:pt x="2114550" y="468795"/>
                  </a:lnTo>
                  <a:lnTo>
                    <a:pt x="2114550" y="471424"/>
                  </a:lnTo>
                  <a:lnTo>
                    <a:pt x="2115007" y="472554"/>
                  </a:lnTo>
                  <a:lnTo>
                    <a:pt x="2116874" y="474408"/>
                  </a:lnTo>
                  <a:lnTo>
                    <a:pt x="2117991" y="474878"/>
                  </a:lnTo>
                  <a:lnTo>
                    <a:pt x="2130145" y="474878"/>
                  </a:lnTo>
                  <a:lnTo>
                    <a:pt x="2131276" y="474408"/>
                  </a:lnTo>
                  <a:lnTo>
                    <a:pt x="2133130" y="472554"/>
                  </a:lnTo>
                  <a:lnTo>
                    <a:pt x="2133600" y="471424"/>
                  </a:lnTo>
                  <a:lnTo>
                    <a:pt x="2133600" y="468795"/>
                  </a:lnTo>
                  <a:close/>
                </a:path>
                <a:path w="5836284" h="474980">
                  <a:moveTo>
                    <a:pt x="2133600" y="3441"/>
                  </a:moveTo>
                  <a:lnTo>
                    <a:pt x="2133130" y="2324"/>
                  </a:lnTo>
                  <a:lnTo>
                    <a:pt x="2131276" y="457"/>
                  </a:lnTo>
                  <a:lnTo>
                    <a:pt x="2130145" y="0"/>
                  </a:lnTo>
                  <a:lnTo>
                    <a:pt x="2117991" y="0"/>
                  </a:lnTo>
                  <a:lnTo>
                    <a:pt x="2116874" y="457"/>
                  </a:lnTo>
                  <a:lnTo>
                    <a:pt x="2115007" y="2324"/>
                  </a:lnTo>
                  <a:lnTo>
                    <a:pt x="2114550" y="3441"/>
                  </a:lnTo>
                  <a:lnTo>
                    <a:pt x="2114550" y="6070"/>
                  </a:lnTo>
                  <a:lnTo>
                    <a:pt x="2115007" y="7200"/>
                  </a:lnTo>
                  <a:lnTo>
                    <a:pt x="2116874" y="9055"/>
                  </a:lnTo>
                  <a:lnTo>
                    <a:pt x="2117991" y="9525"/>
                  </a:lnTo>
                  <a:lnTo>
                    <a:pt x="2130145" y="9525"/>
                  </a:lnTo>
                  <a:lnTo>
                    <a:pt x="2131276" y="9055"/>
                  </a:lnTo>
                  <a:lnTo>
                    <a:pt x="2133130" y="7200"/>
                  </a:lnTo>
                  <a:lnTo>
                    <a:pt x="2133600" y="6070"/>
                  </a:lnTo>
                  <a:lnTo>
                    <a:pt x="2133600" y="3441"/>
                  </a:lnTo>
                  <a:close/>
                </a:path>
                <a:path w="5836284" h="474980">
                  <a:moveTo>
                    <a:pt x="2190750" y="468795"/>
                  </a:moveTo>
                  <a:lnTo>
                    <a:pt x="2190280" y="467677"/>
                  </a:lnTo>
                  <a:lnTo>
                    <a:pt x="2188426" y="465810"/>
                  </a:lnTo>
                  <a:lnTo>
                    <a:pt x="2187295" y="465353"/>
                  </a:lnTo>
                  <a:lnTo>
                    <a:pt x="2175141" y="465353"/>
                  </a:lnTo>
                  <a:lnTo>
                    <a:pt x="2174024" y="465810"/>
                  </a:lnTo>
                  <a:lnTo>
                    <a:pt x="2172157" y="467677"/>
                  </a:lnTo>
                  <a:lnTo>
                    <a:pt x="2171700" y="468795"/>
                  </a:lnTo>
                  <a:lnTo>
                    <a:pt x="2171700" y="471424"/>
                  </a:lnTo>
                  <a:lnTo>
                    <a:pt x="2172157" y="472554"/>
                  </a:lnTo>
                  <a:lnTo>
                    <a:pt x="2174024" y="474408"/>
                  </a:lnTo>
                  <a:lnTo>
                    <a:pt x="2175141" y="474878"/>
                  </a:lnTo>
                  <a:lnTo>
                    <a:pt x="2187295" y="474878"/>
                  </a:lnTo>
                  <a:lnTo>
                    <a:pt x="2188426" y="474408"/>
                  </a:lnTo>
                  <a:lnTo>
                    <a:pt x="2190280" y="472554"/>
                  </a:lnTo>
                  <a:lnTo>
                    <a:pt x="2190750" y="471424"/>
                  </a:lnTo>
                  <a:lnTo>
                    <a:pt x="2190750" y="468795"/>
                  </a:lnTo>
                  <a:close/>
                </a:path>
                <a:path w="5836284" h="474980">
                  <a:moveTo>
                    <a:pt x="2190750" y="3441"/>
                  </a:moveTo>
                  <a:lnTo>
                    <a:pt x="2190280" y="2324"/>
                  </a:lnTo>
                  <a:lnTo>
                    <a:pt x="2188426" y="457"/>
                  </a:lnTo>
                  <a:lnTo>
                    <a:pt x="2187295" y="0"/>
                  </a:lnTo>
                  <a:lnTo>
                    <a:pt x="2175141" y="0"/>
                  </a:lnTo>
                  <a:lnTo>
                    <a:pt x="2174024" y="457"/>
                  </a:lnTo>
                  <a:lnTo>
                    <a:pt x="2172157" y="2324"/>
                  </a:lnTo>
                  <a:lnTo>
                    <a:pt x="2171700" y="3441"/>
                  </a:lnTo>
                  <a:lnTo>
                    <a:pt x="2171700" y="6070"/>
                  </a:lnTo>
                  <a:lnTo>
                    <a:pt x="2172157" y="7200"/>
                  </a:lnTo>
                  <a:lnTo>
                    <a:pt x="2174024" y="9055"/>
                  </a:lnTo>
                  <a:lnTo>
                    <a:pt x="2175141" y="9525"/>
                  </a:lnTo>
                  <a:lnTo>
                    <a:pt x="2187295" y="9525"/>
                  </a:lnTo>
                  <a:lnTo>
                    <a:pt x="2188426" y="9055"/>
                  </a:lnTo>
                  <a:lnTo>
                    <a:pt x="2190280" y="7200"/>
                  </a:lnTo>
                  <a:lnTo>
                    <a:pt x="2190750" y="6070"/>
                  </a:lnTo>
                  <a:lnTo>
                    <a:pt x="2190750" y="3441"/>
                  </a:lnTo>
                  <a:close/>
                </a:path>
                <a:path w="5836284" h="474980">
                  <a:moveTo>
                    <a:pt x="2247900" y="468795"/>
                  </a:moveTo>
                  <a:lnTo>
                    <a:pt x="2247430" y="467677"/>
                  </a:lnTo>
                  <a:lnTo>
                    <a:pt x="2245576" y="465810"/>
                  </a:lnTo>
                  <a:lnTo>
                    <a:pt x="2244445" y="465353"/>
                  </a:lnTo>
                  <a:lnTo>
                    <a:pt x="2232291" y="465353"/>
                  </a:lnTo>
                  <a:lnTo>
                    <a:pt x="2231174" y="465810"/>
                  </a:lnTo>
                  <a:lnTo>
                    <a:pt x="2229307" y="467677"/>
                  </a:lnTo>
                  <a:lnTo>
                    <a:pt x="2228850" y="468795"/>
                  </a:lnTo>
                  <a:lnTo>
                    <a:pt x="2228850" y="471424"/>
                  </a:lnTo>
                  <a:lnTo>
                    <a:pt x="2229307" y="472554"/>
                  </a:lnTo>
                  <a:lnTo>
                    <a:pt x="2231174" y="474408"/>
                  </a:lnTo>
                  <a:lnTo>
                    <a:pt x="2232291" y="474878"/>
                  </a:lnTo>
                  <a:lnTo>
                    <a:pt x="2244445" y="474878"/>
                  </a:lnTo>
                  <a:lnTo>
                    <a:pt x="2245576" y="474408"/>
                  </a:lnTo>
                  <a:lnTo>
                    <a:pt x="2247430" y="472554"/>
                  </a:lnTo>
                  <a:lnTo>
                    <a:pt x="2247900" y="471424"/>
                  </a:lnTo>
                  <a:lnTo>
                    <a:pt x="2247900" y="468795"/>
                  </a:lnTo>
                  <a:close/>
                </a:path>
                <a:path w="5836284" h="474980">
                  <a:moveTo>
                    <a:pt x="2247900" y="3441"/>
                  </a:moveTo>
                  <a:lnTo>
                    <a:pt x="2247430" y="2324"/>
                  </a:lnTo>
                  <a:lnTo>
                    <a:pt x="2245576" y="457"/>
                  </a:lnTo>
                  <a:lnTo>
                    <a:pt x="2244445" y="0"/>
                  </a:lnTo>
                  <a:lnTo>
                    <a:pt x="2232291" y="0"/>
                  </a:lnTo>
                  <a:lnTo>
                    <a:pt x="2231174" y="457"/>
                  </a:lnTo>
                  <a:lnTo>
                    <a:pt x="2229307" y="2324"/>
                  </a:lnTo>
                  <a:lnTo>
                    <a:pt x="2228850" y="3441"/>
                  </a:lnTo>
                  <a:lnTo>
                    <a:pt x="2228850" y="6070"/>
                  </a:lnTo>
                  <a:lnTo>
                    <a:pt x="2229307" y="7200"/>
                  </a:lnTo>
                  <a:lnTo>
                    <a:pt x="2231174" y="9055"/>
                  </a:lnTo>
                  <a:lnTo>
                    <a:pt x="2232291" y="9525"/>
                  </a:lnTo>
                  <a:lnTo>
                    <a:pt x="2244445" y="9525"/>
                  </a:lnTo>
                  <a:lnTo>
                    <a:pt x="2245576" y="9055"/>
                  </a:lnTo>
                  <a:lnTo>
                    <a:pt x="2247430" y="7200"/>
                  </a:lnTo>
                  <a:lnTo>
                    <a:pt x="2247900" y="6070"/>
                  </a:lnTo>
                  <a:lnTo>
                    <a:pt x="2247900" y="3441"/>
                  </a:lnTo>
                  <a:close/>
                </a:path>
                <a:path w="5836284" h="474980">
                  <a:moveTo>
                    <a:pt x="2305050" y="468795"/>
                  </a:moveTo>
                  <a:lnTo>
                    <a:pt x="2304580" y="467677"/>
                  </a:lnTo>
                  <a:lnTo>
                    <a:pt x="2302726" y="465810"/>
                  </a:lnTo>
                  <a:lnTo>
                    <a:pt x="2301595" y="465353"/>
                  </a:lnTo>
                  <a:lnTo>
                    <a:pt x="2289441" y="465353"/>
                  </a:lnTo>
                  <a:lnTo>
                    <a:pt x="2288324" y="465810"/>
                  </a:lnTo>
                  <a:lnTo>
                    <a:pt x="2286457" y="467677"/>
                  </a:lnTo>
                  <a:lnTo>
                    <a:pt x="2286000" y="468795"/>
                  </a:lnTo>
                  <a:lnTo>
                    <a:pt x="2286000" y="471424"/>
                  </a:lnTo>
                  <a:lnTo>
                    <a:pt x="2286457" y="472554"/>
                  </a:lnTo>
                  <a:lnTo>
                    <a:pt x="2288324" y="474408"/>
                  </a:lnTo>
                  <a:lnTo>
                    <a:pt x="2289441" y="474878"/>
                  </a:lnTo>
                  <a:lnTo>
                    <a:pt x="2301595" y="474878"/>
                  </a:lnTo>
                  <a:lnTo>
                    <a:pt x="2302726" y="474408"/>
                  </a:lnTo>
                  <a:lnTo>
                    <a:pt x="2304580" y="472554"/>
                  </a:lnTo>
                  <a:lnTo>
                    <a:pt x="2305050" y="471424"/>
                  </a:lnTo>
                  <a:lnTo>
                    <a:pt x="2305050" y="468795"/>
                  </a:lnTo>
                  <a:close/>
                </a:path>
                <a:path w="5836284" h="474980">
                  <a:moveTo>
                    <a:pt x="2305050" y="3441"/>
                  </a:moveTo>
                  <a:lnTo>
                    <a:pt x="2304580" y="2324"/>
                  </a:lnTo>
                  <a:lnTo>
                    <a:pt x="2302726" y="457"/>
                  </a:lnTo>
                  <a:lnTo>
                    <a:pt x="2301595" y="0"/>
                  </a:lnTo>
                  <a:lnTo>
                    <a:pt x="2289441" y="0"/>
                  </a:lnTo>
                  <a:lnTo>
                    <a:pt x="2288324" y="457"/>
                  </a:lnTo>
                  <a:lnTo>
                    <a:pt x="2286457" y="2324"/>
                  </a:lnTo>
                  <a:lnTo>
                    <a:pt x="2286000" y="3441"/>
                  </a:lnTo>
                  <a:lnTo>
                    <a:pt x="2286000" y="6070"/>
                  </a:lnTo>
                  <a:lnTo>
                    <a:pt x="2286457" y="7200"/>
                  </a:lnTo>
                  <a:lnTo>
                    <a:pt x="2288324" y="9055"/>
                  </a:lnTo>
                  <a:lnTo>
                    <a:pt x="2289441" y="9525"/>
                  </a:lnTo>
                  <a:lnTo>
                    <a:pt x="2301595" y="9525"/>
                  </a:lnTo>
                  <a:lnTo>
                    <a:pt x="2302726" y="9055"/>
                  </a:lnTo>
                  <a:lnTo>
                    <a:pt x="2304580" y="7200"/>
                  </a:lnTo>
                  <a:lnTo>
                    <a:pt x="2305050" y="6070"/>
                  </a:lnTo>
                  <a:lnTo>
                    <a:pt x="2305050" y="3441"/>
                  </a:lnTo>
                  <a:close/>
                </a:path>
                <a:path w="5836284" h="474980">
                  <a:moveTo>
                    <a:pt x="2362200" y="468795"/>
                  </a:moveTo>
                  <a:lnTo>
                    <a:pt x="2361730" y="467677"/>
                  </a:lnTo>
                  <a:lnTo>
                    <a:pt x="2359876" y="465810"/>
                  </a:lnTo>
                  <a:lnTo>
                    <a:pt x="2358745" y="465353"/>
                  </a:lnTo>
                  <a:lnTo>
                    <a:pt x="2346591" y="465353"/>
                  </a:lnTo>
                  <a:lnTo>
                    <a:pt x="2345474" y="465810"/>
                  </a:lnTo>
                  <a:lnTo>
                    <a:pt x="2343607" y="467677"/>
                  </a:lnTo>
                  <a:lnTo>
                    <a:pt x="2343150" y="468795"/>
                  </a:lnTo>
                  <a:lnTo>
                    <a:pt x="2343150" y="471424"/>
                  </a:lnTo>
                  <a:lnTo>
                    <a:pt x="2343607" y="472554"/>
                  </a:lnTo>
                  <a:lnTo>
                    <a:pt x="2345474" y="474408"/>
                  </a:lnTo>
                  <a:lnTo>
                    <a:pt x="2346591" y="474878"/>
                  </a:lnTo>
                  <a:lnTo>
                    <a:pt x="2358745" y="474878"/>
                  </a:lnTo>
                  <a:lnTo>
                    <a:pt x="2359876" y="474408"/>
                  </a:lnTo>
                  <a:lnTo>
                    <a:pt x="2361730" y="472554"/>
                  </a:lnTo>
                  <a:lnTo>
                    <a:pt x="2362200" y="471424"/>
                  </a:lnTo>
                  <a:lnTo>
                    <a:pt x="2362200" y="468795"/>
                  </a:lnTo>
                  <a:close/>
                </a:path>
                <a:path w="5836284" h="474980">
                  <a:moveTo>
                    <a:pt x="2362200" y="3441"/>
                  </a:moveTo>
                  <a:lnTo>
                    <a:pt x="2361730" y="2324"/>
                  </a:lnTo>
                  <a:lnTo>
                    <a:pt x="2359876" y="457"/>
                  </a:lnTo>
                  <a:lnTo>
                    <a:pt x="2358745" y="0"/>
                  </a:lnTo>
                  <a:lnTo>
                    <a:pt x="2346591" y="0"/>
                  </a:lnTo>
                  <a:lnTo>
                    <a:pt x="2345474" y="457"/>
                  </a:lnTo>
                  <a:lnTo>
                    <a:pt x="2343607" y="2324"/>
                  </a:lnTo>
                  <a:lnTo>
                    <a:pt x="2343150" y="3441"/>
                  </a:lnTo>
                  <a:lnTo>
                    <a:pt x="2343150" y="6070"/>
                  </a:lnTo>
                  <a:lnTo>
                    <a:pt x="2343607" y="7200"/>
                  </a:lnTo>
                  <a:lnTo>
                    <a:pt x="2345474" y="9055"/>
                  </a:lnTo>
                  <a:lnTo>
                    <a:pt x="2346591" y="9525"/>
                  </a:lnTo>
                  <a:lnTo>
                    <a:pt x="2358745" y="9525"/>
                  </a:lnTo>
                  <a:lnTo>
                    <a:pt x="2359876" y="9055"/>
                  </a:lnTo>
                  <a:lnTo>
                    <a:pt x="2361730" y="7200"/>
                  </a:lnTo>
                  <a:lnTo>
                    <a:pt x="2362200" y="6070"/>
                  </a:lnTo>
                  <a:lnTo>
                    <a:pt x="2362200" y="3441"/>
                  </a:lnTo>
                  <a:close/>
                </a:path>
                <a:path w="5836284" h="474980">
                  <a:moveTo>
                    <a:pt x="2419350" y="468795"/>
                  </a:moveTo>
                  <a:lnTo>
                    <a:pt x="2418880" y="467677"/>
                  </a:lnTo>
                  <a:lnTo>
                    <a:pt x="2417026" y="465810"/>
                  </a:lnTo>
                  <a:lnTo>
                    <a:pt x="2415895" y="465353"/>
                  </a:lnTo>
                  <a:lnTo>
                    <a:pt x="2403741" y="465353"/>
                  </a:lnTo>
                  <a:lnTo>
                    <a:pt x="2402624" y="465810"/>
                  </a:lnTo>
                  <a:lnTo>
                    <a:pt x="2400757" y="467677"/>
                  </a:lnTo>
                  <a:lnTo>
                    <a:pt x="2400300" y="468795"/>
                  </a:lnTo>
                  <a:lnTo>
                    <a:pt x="2400300" y="471424"/>
                  </a:lnTo>
                  <a:lnTo>
                    <a:pt x="2400757" y="472554"/>
                  </a:lnTo>
                  <a:lnTo>
                    <a:pt x="2402624" y="474408"/>
                  </a:lnTo>
                  <a:lnTo>
                    <a:pt x="2403741" y="474878"/>
                  </a:lnTo>
                  <a:lnTo>
                    <a:pt x="2415895" y="474878"/>
                  </a:lnTo>
                  <a:lnTo>
                    <a:pt x="2417026" y="474408"/>
                  </a:lnTo>
                  <a:lnTo>
                    <a:pt x="2418880" y="472554"/>
                  </a:lnTo>
                  <a:lnTo>
                    <a:pt x="2419350" y="471424"/>
                  </a:lnTo>
                  <a:lnTo>
                    <a:pt x="2419350" y="468795"/>
                  </a:lnTo>
                  <a:close/>
                </a:path>
                <a:path w="5836284" h="474980">
                  <a:moveTo>
                    <a:pt x="2419350" y="3441"/>
                  </a:moveTo>
                  <a:lnTo>
                    <a:pt x="2418880" y="2324"/>
                  </a:lnTo>
                  <a:lnTo>
                    <a:pt x="2417026" y="457"/>
                  </a:lnTo>
                  <a:lnTo>
                    <a:pt x="2415895" y="0"/>
                  </a:lnTo>
                  <a:lnTo>
                    <a:pt x="2403741" y="0"/>
                  </a:lnTo>
                  <a:lnTo>
                    <a:pt x="2402624" y="457"/>
                  </a:lnTo>
                  <a:lnTo>
                    <a:pt x="2400757" y="2324"/>
                  </a:lnTo>
                  <a:lnTo>
                    <a:pt x="2400300" y="3441"/>
                  </a:lnTo>
                  <a:lnTo>
                    <a:pt x="2400300" y="6070"/>
                  </a:lnTo>
                  <a:lnTo>
                    <a:pt x="2400757" y="7200"/>
                  </a:lnTo>
                  <a:lnTo>
                    <a:pt x="2402624" y="9055"/>
                  </a:lnTo>
                  <a:lnTo>
                    <a:pt x="2403741" y="9525"/>
                  </a:lnTo>
                  <a:lnTo>
                    <a:pt x="2415895" y="9525"/>
                  </a:lnTo>
                  <a:lnTo>
                    <a:pt x="2417026" y="9055"/>
                  </a:lnTo>
                  <a:lnTo>
                    <a:pt x="2418880" y="7200"/>
                  </a:lnTo>
                  <a:lnTo>
                    <a:pt x="2419350" y="6070"/>
                  </a:lnTo>
                  <a:lnTo>
                    <a:pt x="2419350" y="3441"/>
                  </a:lnTo>
                  <a:close/>
                </a:path>
                <a:path w="5836284" h="474980">
                  <a:moveTo>
                    <a:pt x="2476500" y="468795"/>
                  </a:moveTo>
                  <a:lnTo>
                    <a:pt x="2476030" y="467677"/>
                  </a:lnTo>
                  <a:lnTo>
                    <a:pt x="2474176" y="465810"/>
                  </a:lnTo>
                  <a:lnTo>
                    <a:pt x="2473045" y="465353"/>
                  </a:lnTo>
                  <a:lnTo>
                    <a:pt x="2460891" y="465353"/>
                  </a:lnTo>
                  <a:lnTo>
                    <a:pt x="2459774" y="465810"/>
                  </a:lnTo>
                  <a:lnTo>
                    <a:pt x="2457907" y="467677"/>
                  </a:lnTo>
                  <a:lnTo>
                    <a:pt x="2457450" y="468795"/>
                  </a:lnTo>
                  <a:lnTo>
                    <a:pt x="2457450" y="471424"/>
                  </a:lnTo>
                  <a:lnTo>
                    <a:pt x="2457907" y="472554"/>
                  </a:lnTo>
                  <a:lnTo>
                    <a:pt x="2459774" y="474408"/>
                  </a:lnTo>
                  <a:lnTo>
                    <a:pt x="2460891" y="474878"/>
                  </a:lnTo>
                  <a:lnTo>
                    <a:pt x="2473045" y="474878"/>
                  </a:lnTo>
                  <a:lnTo>
                    <a:pt x="2474176" y="474408"/>
                  </a:lnTo>
                  <a:lnTo>
                    <a:pt x="2476030" y="472554"/>
                  </a:lnTo>
                  <a:lnTo>
                    <a:pt x="2476500" y="471424"/>
                  </a:lnTo>
                  <a:lnTo>
                    <a:pt x="2476500" y="468795"/>
                  </a:lnTo>
                  <a:close/>
                </a:path>
                <a:path w="5836284" h="474980">
                  <a:moveTo>
                    <a:pt x="2476500" y="3441"/>
                  </a:moveTo>
                  <a:lnTo>
                    <a:pt x="2476030" y="2324"/>
                  </a:lnTo>
                  <a:lnTo>
                    <a:pt x="2474176" y="457"/>
                  </a:lnTo>
                  <a:lnTo>
                    <a:pt x="2473045" y="0"/>
                  </a:lnTo>
                  <a:lnTo>
                    <a:pt x="2460891" y="0"/>
                  </a:lnTo>
                  <a:lnTo>
                    <a:pt x="2459774" y="457"/>
                  </a:lnTo>
                  <a:lnTo>
                    <a:pt x="2457907" y="2324"/>
                  </a:lnTo>
                  <a:lnTo>
                    <a:pt x="2457450" y="3441"/>
                  </a:lnTo>
                  <a:lnTo>
                    <a:pt x="2457450" y="6070"/>
                  </a:lnTo>
                  <a:lnTo>
                    <a:pt x="2457907" y="7200"/>
                  </a:lnTo>
                  <a:lnTo>
                    <a:pt x="2459774" y="9055"/>
                  </a:lnTo>
                  <a:lnTo>
                    <a:pt x="2460891" y="9525"/>
                  </a:lnTo>
                  <a:lnTo>
                    <a:pt x="2473045" y="9525"/>
                  </a:lnTo>
                  <a:lnTo>
                    <a:pt x="2474176" y="9055"/>
                  </a:lnTo>
                  <a:lnTo>
                    <a:pt x="2476030" y="7200"/>
                  </a:lnTo>
                  <a:lnTo>
                    <a:pt x="2476500" y="6070"/>
                  </a:lnTo>
                  <a:lnTo>
                    <a:pt x="2476500" y="3441"/>
                  </a:lnTo>
                  <a:close/>
                </a:path>
                <a:path w="5836284" h="474980">
                  <a:moveTo>
                    <a:pt x="2533650" y="468795"/>
                  </a:moveTo>
                  <a:lnTo>
                    <a:pt x="2533180" y="467677"/>
                  </a:lnTo>
                  <a:lnTo>
                    <a:pt x="2531326" y="465810"/>
                  </a:lnTo>
                  <a:lnTo>
                    <a:pt x="2530195" y="465353"/>
                  </a:lnTo>
                  <a:lnTo>
                    <a:pt x="2518041" y="465353"/>
                  </a:lnTo>
                  <a:lnTo>
                    <a:pt x="2516924" y="465810"/>
                  </a:lnTo>
                  <a:lnTo>
                    <a:pt x="2515057" y="467677"/>
                  </a:lnTo>
                  <a:lnTo>
                    <a:pt x="2514600" y="468795"/>
                  </a:lnTo>
                  <a:lnTo>
                    <a:pt x="2514600" y="471424"/>
                  </a:lnTo>
                  <a:lnTo>
                    <a:pt x="2515057" y="472554"/>
                  </a:lnTo>
                  <a:lnTo>
                    <a:pt x="2516924" y="474408"/>
                  </a:lnTo>
                  <a:lnTo>
                    <a:pt x="2518041" y="474878"/>
                  </a:lnTo>
                  <a:lnTo>
                    <a:pt x="2530195" y="474878"/>
                  </a:lnTo>
                  <a:lnTo>
                    <a:pt x="2531326" y="474408"/>
                  </a:lnTo>
                  <a:lnTo>
                    <a:pt x="2533180" y="472554"/>
                  </a:lnTo>
                  <a:lnTo>
                    <a:pt x="2533650" y="471424"/>
                  </a:lnTo>
                  <a:lnTo>
                    <a:pt x="2533650" y="468795"/>
                  </a:lnTo>
                  <a:close/>
                </a:path>
                <a:path w="5836284" h="474980">
                  <a:moveTo>
                    <a:pt x="2533650" y="3441"/>
                  </a:moveTo>
                  <a:lnTo>
                    <a:pt x="2533180" y="2324"/>
                  </a:lnTo>
                  <a:lnTo>
                    <a:pt x="2531326" y="457"/>
                  </a:lnTo>
                  <a:lnTo>
                    <a:pt x="2530195" y="0"/>
                  </a:lnTo>
                  <a:lnTo>
                    <a:pt x="2518041" y="0"/>
                  </a:lnTo>
                  <a:lnTo>
                    <a:pt x="2516924" y="457"/>
                  </a:lnTo>
                  <a:lnTo>
                    <a:pt x="2515057" y="2324"/>
                  </a:lnTo>
                  <a:lnTo>
                    <a:pt x="2514600" y="3441"/>
                  </a:lnTo>
                  <a:lnTo>
                    <a:pt x="2514600" y="6070"/>
                  </a:lnTo>
                  <a:lnTo>
                    <a:pt x="2515057" y="7200"/>
                  </a:lnTo>
                  <a:lnTo>
                    <a:pt x="2516924" y="9055"/>
                  </a:lnTo>
                  <a:lnTo>
                    <a:pt x="2518041" y="9525"/>
                  </a:lnTo>
                  <a:lnTo>
                    <a:pt x="2530195" y="9525"/>
                  </a:lnTo>
                  <a:lnTo>
                    <a:pt x="2531326" y="9055"/>
                  </a:lnTo>
                  <a:lnTo>
                    <a:pt x="2533180" y="7200"/>
                  </a:lnTo>
                  <a:lnTo>
                    <a:pt x="2533650" y="6070"/>
                  </a:lnTo>
                  <a:lnTo>
                    <a:pt x="2533650" y="3441"/>
                  </a:lnTo>
                  <a:close/>
                </a:path>
                <a:path w="5836284" h="474980">
                  <a:moveTo>
                    <a:pt x="2590800" y="468795"/>
                  </a:moveTo>
                  <a:lnTo>
                    <a:pt x="2590330" y="467677"/>
                  </a:lnTo>
                  <a:lnTo>
                    <a:pt x="2588476" y="465810"/>
                  </a:lnTo>
                  <a:lnTo>
                    <a:pt x="2587345" y="465353"/>
                  </a:lnTo>
                  <a:lnTo>
                    <a:pt x="2575191" y="465353"/>
                  </a:lnTo>
                  <a:lnTo>
                    <a:pt x="2574074" y="465810"/>
                  </a:lnTo>
                  <a:lnTo>
                    <a:pt x="2572207" y="467677"/>
                  </a:lnTo>
                  <a:lnTo>
                    <a:pt x="2571750" y="468795"/>
                  </a:lnTo>
                  <a:lnTo>
                    <a:pt x="2571750" y="471424"/>
                  </a:lnTo>
                  <a:lnTo>
                    <a:pt x="2572207" y="472554"/>
                  </a:lnTo>
                  <a:lnTo>
                    <a:pt x="2574074" y="474408"/>
                  </a:lnTo>
                  <a:lnTo>
                    <a:pt x="2575191" y="474878"/>
                  </a:lnTo>
                  <a:lnTo>
                    <a:pt x="2587345" y="474878"/>
                  </a:lnTo>
                  <a:lnTo>
                    <a:pt x="2588476" y="474408"/>
                  </a:lnTo>
                  <a:lnTo>
                    <a:pt x="2590330" y="472554"/>
                  </a:lnTo>
                  <a:lnTo>
                    <a:pt x="2590800" y="471424"/>
                  </a:lnTo>
                  <a:lnTo>
                    <a:pt x="2590800" y="468795"/>
                  </a:lnTo>
                  <a:close/>
                </a:path>
                <a:path w="5836284" h="474980">
                  <a:moveTo>
                    <a:pt x="2590800" y="3441"/>
                  </a:moveTo>
                  <a:lnTo>
                    <a:pt x="2590330" y="2324"/>
                  </a:lnTo>
                  <a:lnTo>
                    <a:pt x="2588476" y="457"/>
                  </a:lnTo>
                  <a:lnTo>
                    <a:pt x="2587345" y="0"/>
                  </a:lnTo>
                  <a:lnTo>
                    <a:pt x="2575191" y="0"/>
                  </a:lnTo>
                  <a:lnTo>
                    <a:pt x="2574074" y="457"/>
                  </a:lnTo>
                  <a:lnTo>
                    <a:pt x="2572207" y="2324"/>
                  </a:lnTo>
                  <a:lnTo>
                    <a:pt x="2571750" y="3441"/>
                  </a:lnTo>
                  <a:lnTo>
                    <a:pt x="2571750" y="6070"/>
                  </a:lnTo>
                  <a:lnTo>
                    <a:pt x="2572207" y="7200"/>
                  </a:lnTo>
                  <a:lnTo>
                    <a:pt x="2574074" y="9055"/>
                  </a:lnTo>
                  <a:lnTo>
                    <a:pt x="2575191" y="9525"/>
                  </a:lnTo>
                  <a:lnTo>
                    <a:pt x="2587345" y="9525"/>
                  </a:lnTo>
                  <a:lnTo>
                    <a:pt x="2588476" y="9055"/>
                  </a:lnTo>
                  <a:lnTo>
                    <a:pt x="2590330" y="7200"/>
                  </a:lnTo>
                  <a:lnTo>
                    <a:pt x="2590800" y="6070"/>
                  </a:lnTo>
                  <a:lnTo>
                    <a:pt x="2590800" y="3441"/>
                  </a:lnTo>
                  <a:close/>
                </a:path>
                <a:path w="5836284" h="474980">
                  <a:moveTo>
                    <a:pt x="2647950" y="468795"/>
                  </a:moveTo>
                  <a:lnTo>
                    <a:pt x="2647480" y="467677"/>
                  </a:lnTo>
                  <a:lnTo>
                    <a:pt x="2645626" y="465810"/>
                  </a:lnTo>
                  <a:lnTo>
                    <a:pt x="2644495" y="465353"/>
                  </a:lnTo>
                  <a:lnTo>
                    <a:pt x="2632341" y="465353"/>
                  </a:lnTo>
                  <a:lnTo>
                    <a:pt x="2631224" y="465810"/>
                  </a:lnTo>
                  <a:lnTo>
                    <a:pt x="2629357" y="467677"/>
                  </a:lnTo>
                  <a:lnTo>
                    <a:pt x="2628900" y="468795"/>
                  </a:lnTo>
                  <a:lnTo>
                    <a:pt x="2628900" y="471424"/>
                  </a:lnTo>
                  <a:lnTo>
                    <a:pt x="2629357" y="472554"/>
                  </a:lnTo>
                  <a:lnTo>
                    <a:pt x="2631224" y="474408"/>
                  </a:lnTo>
                  <a:lnTo>
                    <a:pt x="2632341" y="474878"/>
                  </a:lnTo>
                  <a:lnTo>
                    <a:pt x="2644495" y="474878"/>
                  </a:lnTo>
                  <a:lnTo>
                    <a:pt x="2645626" y="474408"/>
                  </a:lnTo>
                  <a:lnTo>
                    <a:pt x="2647480" y="472554"/>
                  </a:lnTo>
                  <a:lnTo>
                    <a:pt x="2647950" y="471424"/>
                  </a:lnTo>
                  <a:lnTo>
                    <a:pt x="2647950" y="468795"/>
                  </a:lnTo>
                  <a:close/>
                </a:path>
                <a:path w="5836284" h="474980">
                  <a:moveTo>
                    <a:pt x="2647950" y="3441"/>
                  </a:moveTo>
                  <a:lnTo>
                    <a:pt x="2647480" y="2324"/>
                  </a:lnTo>
                  <a:lnTo>
                    <a:pt x="2645626" y="457"/>
                  </a:lnTo>
                  <a:lnTo>
                    <a:pt x="2644495" y="0"/>
                  </a:lnTo>
                  <a:lnTo>
                    <a:pt x="2632341" y="0"/>
                  </a:lnTo>
                  <a:lnTo>
                    <a:pt x="2631224" y="457"/>
                  </a:lnTo>
                  <a:lnTo>
                    <a:pt x="2629357" y="2324"/>
                  </a:lnTo>
                  <a:lnTo>
                    <a:pt x="2628900" y="3441"/>
                  </a:lnTo>
                  <a:lnTo>
                    <a:pt x="2628900" y="6070"/>
                  </a:lnTo>
                  <a:lnTo>
                    <a:pt x="2629357" y="7200"/>
                  </a:lnTo>
                  <a:lnTo>
                    <a:pt x="2631224" y="9055"/>
                  </a:lnTo>
                  <a:lnTo>
                    <a:pt x="2632341" y="9525"/>
                  </a:lnTo>
                  <a:lnTo>
                    <a:pt x="2644495" y="9525"/>
                  </a:lnTo>
                  <a:lnTo>
                    <a:pt x="2645626" y="9055"/>
                  </a:lnTo>
                  <a:lnTo>
                    <a:pt x="2647480" y="7200"/>
                  </a:lnTo>
                  <a:lnTo>
                    <a:pt x="2647950" y="6070"/>
                  </a:lnTo>
                  <a:lnTo>
                    <a:pt x="2647950" y="3441"/>
                  </a:lnTo>
                  <a:close/>
                </a:path>
                <a:path w="5836284" h="474980">
                  <a:moveTo>
                    <a:pt x="2705100" y="468795"/>
                  </a:moveTo>
                  <a:lnTo>
                    <a:pt x="2704630" y="467677"/>
                  </a:lnTo>
                  <a:lnTo>
                    <a:pt x="2702776" y="465810"/>
                  </a:lnTo>
                  <a:lnTo>
                    <a:pt x="2701645" y="465353"/>
                  </a:lnTo>
                  <a:lnTo>
                    <a:pt x="2689491" y="465353"/>
                  </a:lnTo>
                  <a:lnTo>
                    <a:pt x="2688374" y="465810"/>
                  </a:lnTo>
                  <a:lnTo>
                    <a:pt x="2686507" y="467677"/>
                  </a:lnTo>
                  <a:lnTo>
                    <a:pt x="2686050" y="468795"/>
                  </a:lnTo>
                  <a:lnTo>
                    <a:pt x="2686050" y="471424"/>
                  </a:lnTo>
                  <a:lnTo>
                    <a:pt x="2686507" y="472554"/>
                  </a:lnTo>
                  <a:lnTo>
                    <a:pt x="2688374" y="474408"/>
                  </a:lnTo>
                  <a:lnTo>
                    <a:pt x="2689491" y="474878"/>
                  </a:lnTo>
                  <a:lnTo>
                    <a:pt x="2701645" y="474878"/>
                  </a:lnTo>
                  <a:lnTo>
                    <a:pt x="2702776" y="474408"/>
                  </a:lnTo>
                  <a:lnTo>
                    <a:pt x="2704630" y="472554"/>
                  </a:lnTo>
                  <a:lnTo>
                    <a:pt x="2705100" y="471424"/>
                  </a:lnTo>
                  <a:lnTo>
                    <a:pt x="2705100" y="468795"/>
                  </a:lnTo>
                  <a:close/>
                </a:path>
                <a:path w="5836284" h="474980">
                  <a:moveTo>
                    <a:pt x="2705100" y="3441"/>
                  </a:moveTo>
                  <a:lnTo>
                    <a:pt x="2704630" y="2324"/>
                  </a:lnTo>
                  <a:lnTo>
                    <a:pt x="2702776" y="457"/>
                  </a:lnTo>
                  <a:lnTo>
                    <a:pt x="2701645" y="0"/>
                  </a:lnTo>
                  <a:lnTo>
                    <a:pt x="2689491" y="0"/>
                  </a:lnTo>
                  <a:lnTo>
                    <a:pt x="2688374" y="457"/>
                  </a:lnTo>
                  <a:lnTo>
                    <a:pt x="2686507" y="2324"/>
                  </a:lnTo>
                  <a:lnTo>
                    <a:pt x="2686050" y="3441"/>
                  </a:lnTo>
                  <a:lnTo>
                    <a:pt x="2686050" y="6070"/>
                  </a:lnTo>
                  <a:lnTo>
                    <a:pt x="2686507" y="7200"/>
                  </a:lnTo>
                  <a:lnTo>
                    <a:pt x="2688374" y="9055"/>
                  </a:lnTo>
                  <a:lnTo>
                    <a:pt x="2689491" y="9525"/>
                  </a:lnTo>
                  <a:lnTo>
                    <a:pt x="2701645" y="9525"/>
                  </a:lnTo>
                  <a:lnTo>
                    <a:pt x="2702776" y="9055"/>
                  </a:lnTo>
                  <a:lnTo>
                    <a:pt x="2704630" y="7200"/>
                  </a:lnTo>
                  <a:lnTo>
                    <a:pt x="2705100" y="6070"/>
                  </a:lnTo>
                  <a:lnTo>
                    <a:pt x="2705100" y="3441"/>
                  </a:lnTo>
                  <a:close/>
                </a:path>
                <a:path w="5836284" h="474980">
                  <a:moveTo>
                    <a:pt x="2762250" y="468795"/>
                  </a:moveTo>
                  <a:lnTo>
                    <a:pt x="2761780" y="467677"/>
                  </a:lnTo>
                  <a:lnTo>
                    <a:pt x="2759926" y="465810"/>
                  </a:lnTo>
                  <a:lnTo>
                    <a:pt x="2758795" y="465353"/>
                  </a:lnTo>
                  <a:lnTo>
                    <a:pt x="2746641" y="465353"/>
                  </a:lnTo>
                  <a:lnTo>
                    <a:pt x="2745524" y="465810"/>
                  </a:lnTo>
                  <a:lnTo>
                    <a:pt x="2743657" y="467677"/>
                  </a:lnTo>
                  <a:lnTo>
                    <a:pt x="2743200" y="468795"/>
                  </a:lnTo>
                  <a:lnTo>
                    <a:pt x="2743200" y="471424"/>
                  </a:lnTo>
                  <a:lnTo>
                    <a:pt x="2743657" y="472554"/>
                  </a:lnTo>
                  <a:lnTo>
                    <a:pt x="2745524" y="474408"/>
                  </a:lnTo>
                  <a:lnTo>
                    <a:pt x="2746641" y="474878"/>
                  </a:lnTo>
                  <a:lnTo>
                    <a:pt x="2758795" y="474878"/>
                  </a:lnTo>
                  <a:lnTo>
                    <a:pt x="2759926" y="474408"/>
                  </a:lnTo>
                  <a:lnTo>
                    <a:pt x="2761780" y="472554"/>
                  </a:lnTo>
                  <a:lnTo>
                    <a:pt x="2762250" y="471424"/>
                  </a:lnTo>
                  <a:lnTo>
                    <a:pt x="2762250" y="468795"/>
                  </a:lnTo>
                  <a:close/>
                </a:path>
                <a:path w="5836284" h="474980">
                  <a:moveTo>
                    <a:pt x="2762250" y="3441"/>
                  </a:moveTo>
                  <a:lnTo>
                    <a:pt x="2761780" y="2324"/>
                  </a:lnTo>
                  <a:lnTo>
                    <a:pt x="2759926" y="457"/>
                  </a:lnTo>
                  <a:lnTo>
                    <a:pt x="2758795" y="0"/>
                  </a:lnTo>
                  <a:lnTo>
                    <a:pt x="2746641" y="0"/>
                  </a:lnTo>
                  <a:lnTo>
                    <a:pt x="2745524" y="457"/>
                  </a:lnTo>
                  <a:lnTo>
                    <a:pt x="2743657" y="2324"/>
                  </a:lnTo>
                  <a:lnTo>
                    <a:pt x="2743200" y="3441"/>
                  </a:lnTo>
                  <a:lnTo>
                    <a:pt x="2743200" y="6070"/>
                  </a:lnTo>
                  <a:lnTo>
                    <a:pt x="2743657" y="7200"/>
                  </a:lnTo>
                  <a:lnTo>
                    <a:pt x="2745524" y="9055"/>
                  </a:lnTo>
                  <a:lnTo>
                    <a:pt x="2746641" y="9525"/>
                  </a:lnTo>
                  <a:lnTo>
                    <a:pt x="2758795" y="9525"/>
                  </a:lnTo>
                  <a:lnTo>
                    <a:pt x="2759926" y="9055"/>
                  </a:lnTo>
                  <a:lnTo>
                    <a:pt x="2761780" y="7200"/>
                  </a:lnTo>
                  <a:lnTo>
                    <a:pt x="2762250" y="6070"/>
                  </a:lnTo>
                  <a:lnTo>
                    <a:pt x="2762250" y="3441"/>
                  </a:lnTo>
                  <a:close/>
                </a:path>
                <a:path w="5836284" h="474980">
                  <a:moveTo>
                    <a:pt x="2819400" y="468795"/>
                  </a:moveTo>
                  <a:lnTo>
                    <a:pt x="2818930" y="467677"/>
                  </a:lnTo>
                  <a:lnTo>
                    <a:pt x="2817076" y="465810"/>
                  </a:lnTo>
                  <a:lnTo>
                    <a:pt x="2815945" y="465353"/>
                  </a:lnTo>
                  <a:lnTo>
                    <a:pt x="2803791" y="465353"/>
                  </a:lnTo>
                  <a:lnTo>
                    <a:pt x="2802674" y="465810"/>
                  </a:lnTo>
                  <a:lnTo>
                    <a:pt x="2800807" y="467677"/>
                  </a:lnTo>
                  <a:lnTo>
                    <a:pt x="2800350" y="468795"/>
                  </a:lnTo>
                  <a:lnTo>
                    <a:pt x="2800350" y="471424"/>
                  </a:lnTo>
                  <a:lnTo>
                    <a:pt x="2800807" y="472554"/>
                  </a:lnTo>
                  <a:lnTo>
                    <a:pt x="2802674" y="474408"/>
                  </a:lnTo>
                  <a:lnTo>
                    <a:pt x="2803791" y="474878"/>
                  </a:lnTo>
                  <a:lnTo>
                    <a:pt x="2815945" y="474878"/>
                  </a:lnTo>
                  <a:lnTo>
                    <a:pt x="2817076" y="474408"/>
                  </a:lnTo>
                  <a:lnTo>
                    <a:pt x="2818930" y="472554"/>
                  </a:lnTo>
                  <a:lnTo>
                    <a:pt x="2819400" y="471424"/>
                  </a:lnTo>
                  <a:lnTo>
                    <a:pt x="2819400" y="468795"/>
                  </a:lnTo>
                  <a:close/>
                </a:path>
                <a:path w="5836284" h="474980">
                  <a:moveTo>
                    <a:pt x="2819400" y="3441"/>
                  </a:moveTo>
                  <a:lnTo>
                    <a:pt x="2818930" y="2324"/>
                  </a:lnTo>
                  <a:lnTo>
                    <a:pt x="2817076" y="457"/>
                  </a:lnTo>
                  <a:lnTo>
                    <a:pt x="2815945" y="0"/>
                  </a:lnTo>
                  <a:lnTo>
                    <a:pt x="2803791" y="0"/>
                  </a:lnTo>
                  <a:lnTo>
                    <a:pt x="2802674" y="457"/>
                  </a:lnTo>
                  <a:lnTo>
                    <a:pt x="2800807" y="2324"/>
                  </a:lnTo>
                  <a:lnTo>
                    <a:pt x="2800350" y="3441"/>
                  </a:lnTo>
                  <a:lnTo>
                    <a:pt x="2800350" y="6070"/>
                  </a:lnTo>
                  <a:lnTo>
                    <a:pt x="2800807" y="7200"/>
                  </a:lnTo>
                  <a:lnTo>
                    <a:pt x="2802674" y="9055"/>
                  </a:lnTo>
                  <a:lnTo>
                    <a:pt x="2803791" y="9525"/>
                  </a:lnTo>
                  <a:lnTo>
                    <a:pt x="2815945" y="9525"/>
                  </a:lnTo>
                  <a:lnTo>
                    <a:pt x="2817076" y="9055"/>
                  </a:lnTo>
                  <a:lnTo>
                    <a:pt x="2818930" y="7200"/>
                  </a:lnTo>
                  <a:lnTo>
                    <a:pt x="2819400" y="6070"/>
                  </a:lnTo>
                  <a:lnTo>
                    <a:pt x="2819400" y="3441"/>
                  </a:lnTo>
                  <a:close/>
                </a:path>
                <a:path w="5836284" h="474980">
                  <a:moveTo>
                    <a:pt x="2876550" y="468795"/>
                  </a:moveTo>
                  <a:lnTo>
                    <a:pt x="2876080" y="467677"/>
                  </a:lnTo>
                  <a:lnTo>
                    <a:pt x="2874226" y="465810"/>
                  </a:lnTo>
                  <a:lnTo>
                    <a:pt x="2873095" y="465353"/>
                  </a:lnTo>
                  <a:lnTo>
                    <a:pt x="2860941" y="465353"/>
                  </a:lnTo>
                  <a:lnTo>
                    <a:pt x="2859824" y="465810"/>
                  </a:lnTo>
                  <a:lnTo>
                    <a:pt x="2857957" y="467677"/>
                  </a:lnTo>
                  <a:lnTo>
                    <a:pt x="2857500" y="468795"/>
                  </a:lnTo>
                  <a:lnTo>
                    <a:pt x="2857500" y="471424"/>
                  </a:lnTo>
                  <a:lnTo>
                    <a:pt x="2857957" y="472554"/>
                  </a:lnTo>
                  <a:lnTo>
                    <a:pt x="2859824" y="474408"/>
                  </a:lnTo>
                  <a:lnTo>
                    <a:pt x="2860941" y="474878"/>
                  </a:lnTo>
                  <a:lnTo>
                    <a:pt x="2873095" y="474878"/>
                  </a:lnTo>
                  <a:lnTo>
                    <a:pt x="2874226" y="474408"/>
                  </a:lnTo>
                  <a:lnTo>
                    <a:pt x="2876080" y="472554"/>
                  </a:lnTo>
                  <a:lnTo>
                    <a:pt x="2876550" y="471424"/>
                  </a:lnTo>
                  <a:lnTo>
                    <a:pt x="2876550" y="468795"/>
                  </a:lnTo>
                  <a:close/>
                </a:path>
                <a:path w="5836284" h="474980">
                  <a:moveTo>
                    <a:pt x="2876550" y="3441"/>
                  </a:moveTo>
                  <a:lnTo>
                    <a:pt x="2876080" y="2324"/>
                  </a:lnTo>
                  <a:lnTo>
                    <a:pt x="2874226" y="457"/>
                  </a:lnTo>
                  <a:lnTo>
                    <a:pt x="2873095" y="0"/>
                  </a:lnTo>
                  <a:lnTo>
                    <a:pt x="2860941" y="0"/>
                  </a:lnTo>
                  <a:lnTo>
                    <a:pt x="2859824" y="457"/>
                  </a:lnTo>
                  <a:lnTo>
                    <a:pt x="2857957" y="2324"/>
                  </a:lnTo>
                  <a:lnTo>
                    <a:pt x="2857500" y="3441"/>
                  </a:lnTo>
                  <a:lnTo>
                    <a:pt x="2857500" y="6070"/>
                  </a:lnTo>
                  <a:lnTo>
                    <a:pt x="2857957" y="7200"/>
                  </a:lnTo>
                  <a:lnTo>
                    <a:pt x="2859824" y="9055"/>
                  </a:lnTo>
                  <a:lnTo>
                    <a:pt x="2860941" y="9525"/>
                  </a:lnTo>
                  <a:lnTo>
                    <a:pt x="2873095" y="9525"/>
                  </a:lnTo>
                  <a:lnTo>
                    <a:pt x="2874226" y="9055"/>
                  </a:lnTo>
                  <a:lnTo>
                    <a:pt x="2876080" y="7200"/>
                  </a:lnTo>
                  <a:lnTo>
                    <a:pt x="2876550" y="6070"/>
                  </a:lnTo>
                  <a:lnTo>
                    <a:pt x="2876550" y="3441"/>
                  </a:lnTo>
                  <a:close/>
                </a:path>
                <a:path w="5836284" h="474980">
                  <a:moveTo>
                    <a:pt x="2933700" y="468795"/>
                  </a:moveTo>
                  <a:lnTo>
                    <a:pt x="2933230" y="467677"/>
                  </a:lnTo>
                  <a:lnTo>
                    <a:pt x="2931376" y="465810"/>
                  </a:lnTo>
                  <a:lnTo>
                    <a:pt x="2930245" y="465353"/>
                  </a:lnTo>
                  <a:lnTo>
                    <a:pt x="2918091" y="465353"/>
                  </a:lnTo>
                  <a:lnTo>
                    <a:pt x="2916974" y="465810"/>
                  </a:lnTo>
                  <a:lnTo>
                    <a:pt x="2915107" y="467677"/>
                  </a:lnTo>
                  <a:lnTo>
                    <a:pt x="2914650" y="468795"/>
                  </a:lnTo>
                  <a:lnTo>
                    <a:pt x="2914650" y="471424"/>
                  </a:lnTo>
                  <a:lnTo>
                    <a:pt x="2915107" y="472554"/>
                  </a:lnTo>
                  <a:lnTo>
                    <a:pt x="2916974" y="474408"/>
                  </a:lnTo>
                  <a:lnTo>
                    <a:pt x="2918091" y="474878"/>
                  </a:lnTo>
                  <a:lnTo>
                    <a:pt x="2930245" y="474878"/>
                  </a:lnTo>
                  <a:lnTo>
                    <a:pt x="2931376" y="474408"/>
                  </a:lnTo>
                  <a:lnTo>
                    <a:pt x="2933230" y="472554"/>
                  </a:lnTo>
                  <a:lnTo>
                    <a:pt x="2933700" y="471424"/>
                  </a:lnTo>
                  <a:lnTo>
                    <a:pt x="2933700" y="468795"/>
                  </a:lnTo>
                  <a:close/>
                </a:path>
                <a:path w="5836284" h="474980">
                  <a:moveTo>
                    <a:pt x="2933700" y="3441"/>
                  </a:moveTo>
                  <a:lnTo>
                    <a:pt x="2933230" y="2324"/>
                  </a:lnTo>
                  <a:lnTo>
                    <a:pt x="2931376" y="457"/>
                  </a:lnTo>
                  <a:lnTo>
                    <a:pt x="2930245" y="0"/>
                  </a:lnTo>
                  <a:lnTo>
                    <a:pt x="2918091" y="0"/>
                  </a:lnTo>
                  <a:lnTo>
                    <a:pt x="2916974" y="457"/>
                  </a:lnTo>
                  <a:lnTo>
                    <a:pt x="2915107" y="2324"/>
                  </a:lnTo>
                  <a:lnTo>
                    <a:pt x="2914650" y="3441"/>
                  </a:lnTo>
                  <a:lnTo>
                    <a:pt x="2914650" y="6070"/>
                  </a:lnTo>
                  <a:lnTo>
                    <a:pt x="2915107" y="7200"/>
                  </a:lnTo>
                  <a:lnTo>
                    <a:pt x="2916974" y="9055"/>
                  </a:lnTo>
                  <a:lnTo>
                    <a:pt x="2918091" y="9525"/>
                  </a:lnTo>
                  <a:lnTo>
                    <a:pt x="2930245" y="9525"/>
                  </a:lnTo>
                  <a:lnTo>
                    <a:pt x="2931376" y="9055"/>
                  </a:lnTo>
                  <a:lnTo>
                    <a:pt x="2933230" y="7200"/>
                  </a:lnTo>
                  <a:lnTo>
                    <a:pt x="2933700" y="6070"/>
                  </a:lnTo>
                  <a:lnTo>
                    <a:pt x="2933700" y="3441"/>
                  </a:lnTo>
                  <a:close/>
                </a:path>
                <a:path w="5836284" h="474980">
                  <a:moveTo>
                    <a:pt x="2990850" y="468795"/>
                  </a:moveTo>
                  <a:lnTo>
                    <a:pt x="2990380" y="467677"/>
                  </a:lnTo>
                  <a:lnTo>
                    <a:pt x="2988526" y="465810"/>
                  </a:lnTo>
                  <a:lnTo>
                    <a:pt x="2987395" y="465353"/>
                  </a:lnTo>
                  <a:lnTo>
                    <a:pt x="2975241" y="465353"/>
                  </a:lnTo>
                  <a:lnTo>
                    <a:pt x="2974124" y="465810"/>
                  </a:lnTo>
                  <a:lnTo>
                    <a:pt x="2972257" y="467677"/>
                  </a:lnTo>
                  <a:lnTo>
                    <a:pt x="2971800" y="468795"/>
                  </a:lnTo>
                  <a:lnTo>
                    <a:pt x="2971800" y="471424"/>
                  </a:lnTo>
                  <a:lnTo>
                    <a:pt x="2972257" y="472554"/>
                  </a:lnTo>
                  <a:lnTo>
                    <a:pt x="2974124" y="474408"/>
                  </a:lnTo>
                  <a:lnTo>
                    <a:pt x="2975241" y="474878"/>
                  </a:lnTo>
                  <a:lnTo>
                    <a:pt x="2987395" y="474878"/>
                  </a:lnTo>
                  <a:lnTo>
                    <a:pt x="2988526" y="474408"/>
                  </a:lnTo>
                  <a:lnTo>
                    <a:pt x="2990380" y="472554"/>
                  </a:lnTo>
                  <a:lnTo>
                    <a:pt x="2990850" y="471424"/>
                  </a:lnTo>
                  <a:lnTo>
                    <a:pt x="2990850" y="468795"/>
                  </a:lnTo>
                  <a:close/>
                </a:path>
                <a:path w="5836284" h="474980">
                  <a:moveTo>
                    <a:pt x="2990850" y="3441"/>
                  </a:moveTo>
                  <a:lnTo>
                    <a:pt x="2990380" y="2324"/>
                  </a:lnTo>
                  <a:lnTo>
                    <a:pt x="2988526" y="457"/>
                  </a:lnTo>
                  <a:lnTo>
                    <a:pt x="2987395" y="0"/>
                  </a:lnTo>
                  <a:lnTo>
                    <a:pt x="2975241" y="0"/>
                  </a:lnTo>
                  <a:lnTo>
                    <a:pt x="2974124" y="457"/>
                  </a:lnTo>
                  <a:lnTo>
                    <a:pt x="2972257" y="2324"/>
                  </a:lnTo>
                  <a:lnTo>
                    <a:pt x="2971800" y="3441"/>
                  </a:lnTo>
                  <a:lnTo>
                    <a:pt x="2971800" y="6070"/>
                  </a:lnTo>
                  <a:lnTo>
                    <a:pt x="2972257" y="7200"/>
                  </a:lnTo>
                  <a:lnTo>
                    <a:pt x="2974124" y="9055"/>
                  </a:lnTo>
                  <a:lnTo>
                    <a:pt x="2975241" y="9525"/>
                  </a:lnTo>
                  <a:lnTo>
                    <a:pt x="2987395" y="9525"/>
                  </a:lnTo>
                  <a:lnTo>
                    <a:pt x="2988526" y="9055"/>
                  </a:lnTo>
                  <a:lnTo>
                    <a:pt x="2990380" y="7200"/>
                  </a:lnTo>
                  <a:lnTo>
                    <a:pt x="2990850" y="6070"/>
                  </a:lnTo>
                  <a:lnTo>
                    <a:pt x="2990850" y="3441"/>
                  </a:lnTo>
                  <a:close/>
                </a:path>
                <a:path w="5836284" h="474980">
                  <a:moveTo>
                    <a:pt x="3048000" y="468795"/>
                  </a:moveTo>
                  <a:lnTo>
                    <a:pt x="3047530" y="467677"/>
                  </a:lnTo>
                  <a:lnTo>
                    <a:pt x="3045676" y="465810"/>
                  </a:lnTo>
                  <a:lnTo>
                    <a:pt x="3044545" y="465353"/>
                  </a:lnTo>
                  <a:lnTo>
                    <a:pt x="3032391" y="465353"/>
                  </a:lnTo>
                  <a:lnTo>
                    <a:pt x="3031274" y="465810"/>
                  </a:lnTo>
                  <a:lnTo>
                    <a:pt x="3029407" y="467677"/>
                  </a:lnTo>
                  <a:lnTo>
                    <a:pt x="3028950" y="468795"/>
                  </a:lnTo>
                  <a:lnTo>
                    <a:pt x="3028950" y="471424"/>
                  </a:lnTo>
                  <a:lnTo>
                    <a:pt x="3029407" y="472554"/>
                  </a:lnTo>
                  <a:lnTo>
                    <a:pt x="3031274" y="474408"/>
                  </a:lnTo>
                  <a:lnTo>
                    <a:pt x="3032391" y="474878"/>
                  </a:lnTo>
                  <a:lnTo>
                    <a:pt x="3044545" y="474878"/>
                  </a:lnTo>
                  <a:lnTo>
                    <a:pt x="3045676" y="474408"/>
                  </a:lnTo>
                  <a:lnTo>
                    <a:pt x="3047530" y="472554"/>
                  </a:lnTo>
                  <a:lnTo>
                    <a:pt x="3048000" y="471424"/>
                  </a:lnTo>
                  <a:lnTo>
                    <a:pt x="3048000" y="468795"/>
                  </a:lnTo>
                  <a:close/>
                </a:path>
                <a:path w="5836284" h="474980">
                  <a:moveTo>
                    <a:pt x="3048000" y="3441"/>
                  </a:moveTo>
                  <a:lnTo>
                    <a:pt x="3047530" y="2324"/>
                  </a:lnTo>
                  <a:lnTo>
                    <a:pt x="3045676" y="457"/>
                  </a:lnTo>
                  <a:lnTo>
                    <a:pt x="3044545" y="0"/>
                  </a:lnTo>
                  <a:lnTo>
                    <a:pt x="3032391" y="0"/>
                  </a:lnTo>
                  <a:lnTo>
                    <a:pt x="3031274" y="457"/>
                  </a:lnTo>
                  <a:lnTo>
                    <a:pt x="3029407" y="2324"/>
                  </a:lnTo>
                  <a:lnTo>
                    <a:pt x="3028950" y="3441"/>
                  </a:lnTo>
                  <a:lnTo>
                    <a:pt x="3028950" y="6070"/>
                  </a:lnTo>
                  <a:lnTo>
                    <a:pt x="3029407" y="7200"/>
                  </a:lnTo>
                  <a:lnTo>
                    <a:pt x="3031274" y="9055"/>
                  </a:lnTo>
                  <a:lnTo>
                    <a:pt x="3032391" y="9525"/>
                  </a:lnTo>
                  <a:lnTo>
                    <a:pt x="3044545" y="9525"/>
                  </a:lnTo>
                  <a:lnTo>
                    <a:pt x="3045676" y="9055"/>
                  </a:lnTo>
                  <a:lnTo>
                    <a:pt x="3047530" y="7200"/>
                  </a:lnTo>
                  <a:lnTo>
                    <a:pt x="3048000" y="6070"/>
                  </a:lnTo>
                  <a:lnTo>
                    <a:pt x="3048000" y="3441"/>
                  </a:lnTo>
                  <a:close/>
                </a:path>
                <a:path w="5836284" h="474980">
                  <a:moveTo>
                    <a:pt x="3105150" y="468795"/>
                  </a:moveTo>
                  <a:lnTo>
                    <a:pt x="3104680" y="467677"/>
                  </a:lnTo>
                  <a:lnTo>
                    <a:pt x="3102826" y="465810"/>
                  </a:lnTo>
                  <a:lnTo>
                    <a:pt x="3101695" y="465353"/>
                  </a:lnTo>
                  <a:lnTo>
                    <a:pt x="3089541" y="465353"/>
                  </a:lnTo>
                  <a:lnTo>
                    <a:pt x="3088424" y="465810"/>
                  </a:lnTo>
                  <a:lnTo>
                    <a:pt x="3086557" y="467677"/>
                  </a:lnTo>
                  <a:lnTo>
                    <a:pt x="3086100" y="468795"/>
                  </a:lnTo>
                  <a:lnTo>
                    <a:pt x="3086100" y="471424"/>
                  </a:lnTo>
                  <a:lnTo>
                    <a:pt x="3086557" y="472554"/>
                  </a:lnTo>
                  <a:lnTo>
                    <a:pt x="3088424" y="474408"/>
                  </a:lnTo>
                  <a:lnTo>
                    <a:pt x="3089541" y="474878"/>
                  </a:lnTo>
                  <a:lnTo>
                    <a:pt x="3101695" y="474878"/>
                  </a:lnTo>
                  <a:lnTo>
                    <a:pt x="3102826" y="474408"/>
                  </a:lnTo>
                  <a:lnTo>
                    <a:pt x="3104680" y="472554"/>
                  </a:lnTo>
                  <a:lnTo>
                    <a:pt x="3105150" y="471424"/>
                  </a:lnTo>
                  <a:lnTo>
                    <a:pt x="3105150" y="468795"/>
                  </a:lnTo>
                  <a:close/>
                </a:path>
                <a:path w="5836284" h="474980">
                  <a:moveTo>
                    <a:pt x="3105150" y="3441"/>
                  </a:moveTo>
                  <a:lnTo>
                    <a:pt x="3104680" y="2324"/>
                  </a:lnTo>
                  <a:lnTo>
                    <a:pt x="3102826" y="457"/>
                  </a:lnTo>
                  <a:lnTo>
                    <a:pt x="3101695" y="0"/>
                  </a:lnTo>
                  <a:lnTo>
                    <a:pt x="3089541" y="0"/>
                  </a:lnTo>
                  <a:lnTo>
                    <a:pt x="3088424" y="457"/>
                  </a:lnTo>
                  <a:lnTo>
                    <a:pt x="3086557" y="2324"/>
                  </a:lnTo>
                  <a:lnTo>
                    <a:pt x="3086100" y="3441"/>
                  </a:lnTo>
                  <a:lnTo>
                    <a:pt x="3086100" y="6070"/>
                  </a:lnTo>
                  <a:lnTo>
                    <a:pt x="3086557" y="7200"/>
                  </a:lnTo>
                  <a:lnTo>
                    <a:pt x="3088424" y="9055"/>
                  </a:lnTo>
                  <a:lnTo>
                    <a:pt x="3089541" y="9525"/>
                  </a:lnTo>
                  <a:lnTo>
                    <a:pt x="3101695" y="9525"/>
                  </a:lnTo>
                  <a:lnTo>
                    <a:pt x="3102826" y="9055"/>
                  </a:lnTo>
                  <a:lnTo>
                    <a:pt x="3104680" y="7200"/>
                  </a:lnTo>
                  <a:lnTo>
                    <a:pt x="3105150" y="6070"/>
                  </a:lnTo>
                  <a:lnTo>
                    <a:pt x="3105150" y="3441"/>
                  </a:lnTo>
                  <a:close/>
                </a:path>
                <a:path w="5836284" h="474980">
                  <a:moveTo>
                    <a:pt x="3162300" y="468795"/>
                  </a:moveTo>
                  <a:lnTo>
                    <a:pt x="3161830" y="467677"/>
                  </a:lnTo>
                  <a:lnTo>
                    <a:pt x="3159976" y="465810"/>
                  </a:lnTo>
                  <a:lnTo>
                    <a:pt x="3158845" y="465353"/>
                  </a:lnTo>
                  <a:lnTo>
                    <a:pt x="3146691" y="465353"/>
                  </a:lnTo>
                  <a:lnTo>
                    <a:pt x="3145574" y="465810"/>
                  </a:lnTo>
                  <a:lnTo>
                    <a:pt x="3143707" y="467677"/>
                  </a:lnTo>
                  <a:lnTo>
                    <a:pt x="3143250" y="468795"/>
                  </a:lnTo>
                  <a:lnTo>
                    <a:pt x="3143250" y="471424"/>
                  </a:lnTo>
                  <a:lnTo>
                    <a:pt x="3143707" y="472554"/>
                  </a:lnTo>
                  <a:lnTo>
                    <a:pt x="3145574" y="474408"/>
                  </a:lnTo>
                  <a:lnTo>
                    <a:pt x="3146691" y="474878"/>
                  </a:lnTo>
                  <a:lnTo>
                    <a:pt x="3158845" y="474878"/>
                  </a:lnTo>
                  <a:lnTo>
                    <a:pt x="3159976" y="474408"/>
                  </a:lnTo>
                  <a:lnTo>
                    <a:pt x="3161830" y="472554"/>
                  </a:lnTo>
                  <a:lnTo>
                    <a:pt x="3162300" y="471424"/>
                  </a:lnTo>
                  <a:lnTo>
                    <a:pt x="3162300" y="468795"/>
                  </a:lnTo>
                  <a:close/>
                </a:path>
                <a:path w="5836284" h="474980">
                  <a:moveTo>
                    <a:pt x="3162300" y="3441"/>
                  </a:moveTo>
                  <a:lnTo>
                    <a:pt x="3161830" y="2324"/>
                  </a:lnTo>
                  <a:lnTo>
                    <a:pt x="3159976" y="457"/>
                  </a:lnTo>
                  <a:lnTo>
                    <a:pt x="3158845" y="0"/>
                  </a:lnTo>
                  <a:lnTo>
                    <a:pt x="3146691" y="0"/>
                  </a:lnTo>
                  <a:lnTo>
                    <a:pt x="3145574" y="457"/>
                  </a:lnTo>
                  <a:lnTo>
                    <a:pt x="3143707" y="2324"/>
                  </a:lnTo>
                  <a:lnTo>
                    <a:pt x="3143250" y="3441"/>
                  </a:lnTo>
                  <a:lnTo>
                    <a:pt x="3143250" y="6070"/>
                  </a:lnTo>
                  <a:lnTo>
                    <a:pt x="3143707" y="7200"/>
                  </a:lnTo>
                  <a:lnTo>
                    <a:pt x="3145574" y="9055"/>
                  </a:lnTo>
                  <a:lnTo>
                    <a:pt x="3146691" y="9525"/>
                  </a:lnTo>
                  <a:lnTo>
                    <a:pt x="3158845" y="9525"/>
                  </a:lnTo>
                  <a:lnTo>
                    <a:pt x="3159976" y="9055"/>
                  </a:lnTo>
                  <a:lnTo>
                    <a:pt x="3161830" y="7200"/>
                  </a:lnTo>
                  <a:lnTo>
                    <a:pt x="3162300" y="6070"/>
                  </a:lnTo>
                  <a:lnTo>
                    <a:pt x="3162300" y="3441"/>
                  </a:lnTo>
                  <a:close/>
                </a:path>
                <a:path w="5836284" h="474980">
                  <a:moveTo>
                    <a:pt x="3219450" y="468795"/>
                  </a:moveTo>
                  <a:lnTo>
                    <a:pt x="3218980" y="467677"/>
                  </a:lnTo>
                  <a:lnTo>
                    <a:pt x="3217126" y="465810"/>
                  </a:lnTo>
                  <a:lnTo>
                    <a:pt x="3215995" y="465353"/>
                  </a:lnTo>
                  <a:lnTo>
                    <a:pt x="3203841" y="465353"/>
                  </a:lnTo>
                  <a:lnTo>
                    <a:pt x="3202724" y="465810"/>
                  </a:lnTo>
                  <a:lnTo>
                    <a:pt x="3200857" y="467677"/>
                  </a:lnTo>
                  <a:lnTo>
                    <a:pt x="3200400" y="468795"/>
                  </a:lnTo>
                  <a:lnTo>
                    <a:pt x="3200400" y="471424"/>
                  </a:lnTo>
                  <a:lnTo>
                    <a:pt x="3200857" y="472554"/>
                  </a:lnTo>
                  <a:lnTo>
                    <a:pt x="3202724" y="474408"/>
                  </a:lnTo>
                  <a:lnTo>
                    <a:pt x="3203841" y="474878"/>
                  </a:lnTo>
                  <a:lnTo>
                    <a:pt x="3215995" y="474878"/>
                  </a:lnTo>
                  <a:lnTo>
                    <a:pt x="3217126" y="474408"/>
                  </a:lnTo>
                  <a:lnTo>
                    <a:pt x="3218980" y="472554"/>
                  </a:lnTo>
                  <a:lnTo>
                    <a:pt x="3219450" y="471424"/>
                  </a:lnTo>
                  <a:lnTo>
                    <a:pt x="3219450" y="468795"/>
                  </a:lnTo>
                  <a:close/>
                </a:path>
                <a:path w="5836284" h="474980">
                  <a:moveTo>
                    <a:pt x="3219450" y="3441"/>
                  </a:moveTo>
                  <a:lnTo>
                    <a:pt x="3218980" y="2324"/>
                  </a:lnTo>
                  <a:lnTo>
                    <a:pt x="3217126" y="457"/>
                  </a:lnTo>
                  <a:lnTo>
                    <a:pt x="3215995" y="0"/>
                  </a:lnTo>
                  <a:lnTo>
                    <a:pt x="3203841" y="0"/>
                  </a:lnTo>
                  <a:lnTo>
                    <a:pt x="3202724" y="457"/>
                  </a:lnTo>
                  <a:lnTo>
                    <a:pt x="3200857" y="2324"/>
                  </a:lnTo>
                  <a:lnTo>
                    <a:pt x="3200400" y="3441"/>
                  </a:lnTo>
                  <a:lnTo>
                    <a:pt x="3200400" y="6070"/>
                  </a:lnTo>
                  <a:lnTo>
                    <a:pt x="3200857" y="7200"/>
                  </a:lnTo>
                  <a:lnTo>
                    <a:pt x="3202724" y="9055"/>
                  </a:lnTo>
                  <a:lnTo>
                    <a:pt x="3203841" y="9525"/>
                  </a:lnTo>
                  <a:lnTo>
                    <a:pt x="3215995" y="9525"/>
                  </a:lnTo>
                  <a:lnTo>
                    <a:pt x="3217126" y="9055"/>
                  </a:lnTo>
                  <a:lnTo>
                    <a:pt x="3218980" y="7200"/>
                  </a:lnTo>
                  <a:lnTo>
                    <a:pt x="3219450" y="6070"/>
                  </a:lnTo>
                  <a:lnTo>
                    <a:pt x="3219450" y="3441"/>
                  </a:lnTo>
                  <a:close/>
                </a:path>
                <a:path w="5836284" h="474980">
                  <a:moveTo>
                    <a:pt x="3276600" y="468795"/>
                  </a:moveTo>
                  <a:lnTo>
                    <a:pt x="3276130" y="467677"/>
                  </a:lnTo>
                  <a:lnTo>
                    <a:pt x="3274276" y="465810"/>
                  </a:lnTo>
                  <a:lnTo>
                    <a:pt x="3273145" y="465353"/>
                  </a:lnTo>
                  <a:lnTo>
                    <a:pt x="3260991" y="465353"/>
                  </a:lnTo>
                  <a:lnTo>
                    <a:pt x="3259874" y="465810"/>
                  </a:lnTo>
                  <a:lnTo>
                    <a:pt x="3258007" y="467677"/>
                  </a:lnTo>
                  <a:lnTo>
                    <a:pt x="3257550" y="468795"/>
                  </a:lnTo>
                  <a:lnTo>
                    <a:pt x="3257550" y="471424"/>
                  </a:lnTo>
                  <a:lnTo>
                    <a:pt x="3258007" y="472554"/>
                  </a:lnTo>
                  <a:lnTo>
                    <a:pt x="3259874" y="474408"/>
                  </a:lnTo>
                  <a:lnTo>
                    <a:pt x="3260991" y="474878"/>
                  </a:lnTo>
                  <a:lnTo>
                    <a:pt x="3273145" y="474878"/>
                  </a:lnTo>
                  <a:lnTo>
                    <a:pt x="3274276" y="474408"/>
                  </a:lnTo>
                  <a:lnTo>
                    <a:pt x="3276130" y="472554"/>
                  </a:lnTo>
                  <a:lnTo>
                    <a:pt x="3276600" y="471424"/>
                  </a:lnTo>
                  <a:lnTo>
                    <a:pt x="3276600" y="468795"/>
                  </a:lnTo>
                  <a:close/>
                </a:path>
                <a:path w="5836284" h="474980">
                  <a:moveTo>
                    <a:pt x="3276600" y="3441"/>
                  </a:moveTo>
                  <a:lnTo>
                    <a:pt x="3276130" y="2324"/>
                  </a:lnTo>
                  <a:lnTo>
                    <a:pt x="3274276" y="457"/>
                  </a:lnTo>
                  <a:lnTo>
                    <a:pt x="3273145" y="0"/>
                  </a:lnTo>
                  <a:lnTo>
                    <a:pt x="3260991" y="0"/>
                  </a:lnTo>
                  <a:lnTo>
                    <a:pt x="3259874" y="457"/>
                  </a:lnTo>
                  <a:lnTo>
                    <a:pt x="3258007" y="2324"/>
                  </a:lnTo>
                  <a:lnTo>
                    <a:pt x="3257550" y="3441"/>
                  </a:lnTo>
                  <a:lnTo>
                    <a:pt x="3257550" y="6070"/>
                  </a:lnTo>
                  <a:lnTo>
                    <a:pt x="3258007" y="7200"/>
                  </a:lnTo>
                  <a:lnTo>
                    <a:pt x="3259874" y="9055"/>
                  </a:lnTo>
                  <a:lnTo>
                    <a:pt x="3260991" y="9525"/>
                  </a:lnTo>
                  <a:lnTo>
                    <a:pt x="3273145" y="9525"/>
                  </a:lnTo>
                  <a:lnTo>
                    <a:pt x="3274276" y="9055"/>
                  </a:lnTo>
                  <a:lnTo>
                    <a:pt x="3276130" y="7200"/>
                  </a:lnTo>
                  <a:lnTo>
                    <a:pt x="3276600" y="6070"/>
                  </a:lnTo>
                  <a:lnTo>
                    <a:pt x="3276600" y="3441"/>
                  </a:lnTo>
                  <a:close/>
                </a:path>
                <a:path w="5836284" h="474980">
                  <a:moveTo>
                    <a:pt x="3333750" y="468795"/>
                  </a:moveTo>
                  <a:lnTo>
                    <a:pt x="3333280" y="467677"/>
                  </a:lnTo>
                  <a:lnTo>
                    <a:pt x="3331426" y="465810"/>
                  </a:lnTo>
                  <a:lnTo>
                    <a:pt x="3330295" y="465353"/>
                  </a:lnTo>
                  <a:lnTo>
                    <a:pt x="3318141" y="465353"/>
                  </a:lnTo>
                  <a:lnTo>
                    <a:pt x="3317024" y="465810"/>
                  </a:lnTo>
                  <a:lnTo>
                    <a:pt x="3315157" y="467677"/>
                  </a:lnTo>
                  <a:lnTo>
                    <a:pt x="3314700" y="468795"/>
                  </a:lnTo>
                  <a:lnTo>
                    <a:pt x="3314700" y="471424"/>
                  </a:lnTo>
                  <a:lnTo>
                    <a:pt x="3315157" y="472554"/>
                  </a:lnTo>
                  <a:lnTo>
                    <a:pt x="3317024" y="474408"/>
                  </a:lnTo>
                  <a:lnTo>
                    <a:pt x="3318141" y="474878"/>
                  </a:lnTo>
                  <a:lnTo>
                    <a:pt x="3330295" y="474878"/>
                  </a:lnTo>
                  <a:lnTo>
                    <a:pt x="3331426" y="474408"/>
                  </a:lnTo>
                  <a:lnTo>
                    <a:pt x="3333280" y="472554"/>
                  </a:lnTo>
                  <a:lnTo>
                    <a:pt x="3333750" y="471424"/>
                  </a:lnTo>
                  <a:lnTo>
                    <a:pt x="3333750" y="468795"/>
                  </a:lnTo>
                  <a:close/>
                </a:path>
                <a:path w="5836284" h="474980">
                  <a:moveTo>
                    <a:pt x="3333750" y="3441"/>
                  </a:moveTo>
                  <a:lnTo>
                    <a:pt x="3333280" y="2324"/>
                  </a:lnTo>
                  <a:lnTo>
                    <a:pt x="3331426" y="457"/>
                  </a:lnTo>
                  <a:lnTo>
                    <a:pt x="3330295" y="0"/>
                  </a:lnTo>
                  <a:lnTo>
                    <a:pt x="3318141" y="0"/>
                  </a:lnTo>
                  <a:lnTo>
                    <a:pt x="3317024" y="457"/>
                  </a:lnTo>
                  <a:lnTo>
                    <a:pt x="3315157" y="2324"/>
                  </a:lnTo>
                  <a:lnTo>
                    <a:pt x="3314700" y="3441"/>
                  </a:lnTo>
                  <a:lnTo>
                    <a:pt x="3314700" y="6070"/>
                  </a:lnTo>
                  <a:lnTo>
                    <a:pt x="3315157" y="7200"/>
                  </a:lnTo>
                  <a:lnTo>
                    <a:pt x="3317024" y="9055"/>
                  </a:lnTo>
                  <a:lnTo>
                    <a:pt x="3318141" y="9525"/>
                  </a:lnTo>
                  <a:lnTo>
                    <a:pt x="3330295" y="9525"/>
                  </a:lnTo>
                  <a:lnTo>
                    <a:pt x="3331426" y="9055"/>
                  </a:lnTo>
                  <a:lnTo>
                    <a:pt x="3333280" y="7200"/>
                  </a:lnTo>
                  <a:lnTo>
                    <a:pt x="3333750" y="6070"/>
                  </a:lnTo>
                  <a:lnTo>
                    <a:pt x="3333750" y="3441"/>
                  </a:lnTo>
                  <a:close/>
                </a:path>
                <a:path w="5836284" h="474980">
                  <a:moveTo>
                    <a:pt x="3390900" y="468795"/>
                  </a:moveTo>
                  <a:lnTo>
                    <a:pt x="3390430" y="467677"/>
                  </a:lnTo>
                  <a:lnTo>
                    <a:pt x="3388576" y="465810"/>
                  </a:lnTo>
                  <a:lnTo>
                    <a:pt x="3387445" y="465353"/>
                  </a:lnTo>
                  <a:lnTo>
                    <a:pt x="3375291" y="465353"/>
                  </a:lnTo>
                  <a:lnTo>
                    <a:pt x="3374174" y="465810"/>
                  </a:lnTo>
                  <a:lnTo>
                    <a:pt x="3372307" y="467677"/>
                  </a:lnTo>
                  <a:lnTo>
                    <a:pt x="3371850" y="468795"/>
                  </a:lnTo>
                  <a:lnTo>
                    <a:pt x="3371850" y="471424"/>
                  </a:lnTo>
                  <a:lnTo>
                    <a:pt x="3372307" y="472554"/>
                  </a:lnTo>
                  <a:lnTo>
                    <a:pt x="3374174" y="474408"/>
                  </a:lnTo>
                  <a:lnTo>
                    <a:pt x="3375291" y="474878"/>
                  </a:lnTo>
                  <a:lnTo>
                    <a:pt x="3387445" y="474878"/>
                  </a:lnTo>
                  <a:lnTo>
                    <a:pt x="3388576" y="474408"/>
                  </a:lnTo>
                  <a:lnTo>
                    <a:pt x="3390430" y="472554"/>
                  </a:lnTo>
                  <a:lnTo>
                    <a:pt x="3390900" y="471424"/>
                  </a:lnTo>
                  <a:lnTo>
                    <a:pt x="3390900" y="468795"/>
                  </a:lnTo>
                  <a:close/>
                </a:path>
                <a:path w="5836284" h="474980">
                  <a:moveTo>
                    <a:pt x="3390900" y="3441"/>
                  </a:moveTo>
                  <a:lnTo>
                    <a:pt x="3390430" y="2324"/>
                  </a:lnTo>
                  <a:lnTo>
                    <a:pt x="3388576" y="457"/>
                  </a:lnTo>
                  <a:lnTo>
                    <a:pt x="3387445" y="0"/>
                  </a:lnTo>
                  <a:lnTo>
                    <a:pt x="3375291" y="0"/>
                  </a:lnTo>
                  <a:lnTo>
                    <a:pt x="3374174" y="457"/>
                  </a:lnTo>
                  <a:lnTo>
                    <a:pt x="3372307" y="2324"/>
                  </a:lnTo>
                  <a:lnTo>
                    <a:pt x="3371850" y="3441"/>
                  </a:lnTo>
                  <a:lnTo>
                    <a:pt x="3371850" y="6070"/>
                  </a:lnTo>
                  <a:lnTo>
                    <a:pt x="3372307" y="7200"/>
                  </a:lnTo>
                  <a:lnTo>
                    <a:pt x="3374174" y="9055"/>
                  </a:lnTo>
                  <a:lnTo>
                    <a:pt x="3375291" y="9525"/>
                  </a:lnTo>
                  <a:lnTo>
                    <a:pt x="3387445" y="9525"/>
                  </a:lnTo>
                  <a:lnTo>
                    <a:pt x="3388576" y="9055"/>
                  </a:lnTo>
                  <a:lnTo>
                    <a:pt x="3390430" y="7200"/>
                  </a:lnTo>
                  <a:lnTo>
                    <a:pt x="3390900" y="6070"/>
                  </a:lnTo>
                  <a:lnTo>
                    <a:pt x="3390900" y="3441"/>
                  </a:lnTo>
                  <a:close/>
                </a:path>
                <a:path w="5836284" h="474980">
                  <a:moveTo>
                    <a:pt x="3448050" y="468795"/>
                  </a:moveTo>
                  <a:lnTo>
                    <a:pt x="3447580" y="467677"/>
                  </a:lnTo>
                  <a:lnTo>
                    <a:pt x="3445726" y="465810"/>
                  </a:lnTo>
                  <a:lnTo>
                    <a:pt x="3444595" y="465353"/>
                  </a:lnTo>
                  <a:lnTo>
                    <a:pt x="3432441" y="465353"/>
                  </a:lnTo>
                  <a:lnTo>
                    <a:pt x="3431324" y="465810"/>
                  </a:lnTo>
                  <a:lnTo>
                    <a:pt x="3429457" y="467677"/>
                  </a:lnTo>
                  <a:lnTo>
                    <a:pt x="3429000" y="468795"/>
                  </a:lnTo>
                  <a:lnTo>
                    <a:pt x="3429000" y="471424"/>
                  </a:lnTo>
                  <a:lnTo>
                    <a:pt x="3429457" y="472554"/>
                  </a:lnTo>
                  <a:lnTo>
                    <a:pt x="3431324" y="474408"/>
                  </a:lnTo>
                  <a:lnTo>
                    <a:pt x="3432441" y="474878"/>
                  </a:lnTo>
                  <a:lnTo>
                    <a:pt x="3444595" y="474878"/>
                  </a:lnTo>
                  <a:lnTo>
                    <a:pt x="3445726" y="474408"/>
                  </a:lnTo>
                  <a:lnTo>
                    <a:pt x="3447580" y="472554"/>
                  </a:lnTo>
                  <a:lnTo>
                    <a:pt x="3448050" y="471424"/>
                  </a:lnTo>
                  <a:lnTo>
                    <a:pt x="3448050" y="468795"/>
                  </a:lnTo>
                  <a:close/>
                </a:path>
                <a:path w="5836284" h="474980">
                  <a:moveTo>
                    <a:pt x="3448050" y="3441"/>
                  </a:moveTo>
                  <a:lnTo>
                    <a:pt x="3447580" y="2324"/>
                  </a:lnTo>
                  <a:lnTo>
                    <a:pt x="3445726" y="457"/>
                  </a:lnTo>
                  <a:lnTo>
                    <a:pt x="3444595" y="0"/>
                  </a:lnTo>
                  <a:lnTo>
                    <a:pt x="3432441" y="0"/>
                  </a:lnTo>
                  <a:lnTo>
                    <a:pt x="3431324" y="457"/>
                  </a:lnTo>
                  <a:lnTo>
                    <a:pt x="3429457" y="2324"/>
                  </a:lnTo>
                  <a:lnTo>
                    <a:pt x="3429000" y="3441"/>
                  </a:lnTo>
                  <a:lnTo>
                    <a:pt x="3429000" y="6070"/>
                  </a:lnTo>
                  <a:lnTo>
                    <a:pt x="3429457" y="7200"/>
                  </a:lnTo>
                  <a:lnTo>
                    <a:pt x="3431324" y="9055"/>
                  </a:lnTo>
                  <a:lnTo>
                    <a:pt x="3432441" y="9525"/>
                  </a:lnTo>
                  <a:lnTo>
                    <a:pt x="3444595" y="9525"/>
                  </a:lnTo>
                  <a:lnTo>
                    <a:pt x="3445726" y="9055"/>
                  </a:lnTo>
                  <a:lnTo>
                    <a:pt x="3447580" y="7200"/>
                  </a:lnTo>
                  <a:lnTo>
                    <a:pt x="3448050" y="6070"/>
                  </a:lnTo>
                  <a:lnTo>
                    <a:pt x="3448050" y="3441"/>
                  </a:lnTo>
                  <a:close/>
                </a:path>
                <a:path w="5836284" h="474980">
                  <a:moveTo>
                    <a:pt x="3505200" y="468795"/>
                  </a:moveTo>
                  <a:lnTo>
                    <a:pt x="3504730" y="467677"/>
                  </a:lnTo>
                  <a:lnTo>
                    <a:pt x="3502876" y="465810"/>
                  </a:lnTo>
                  <a:lnTo>
                    <a:pt x="3501745" y="465353"/>
                  </a:lnTo>
                  <a:lnTo>
                    <a:pt x="3489591" y="465353"/>
                  </a:lnTo>
                  <a:lnTo>
                    <a:pt x="3488474" y="465810"/>
                  </a:lnTo>
                  <a:lnTo>
                    <a:pt x="3486607" y="467677"/>
                  </a:lnTo>
                  <a:lnTo>
                    <a:pt x="3486150" y="468795"/>
                  </a:lnTo>
                  <a:lnTo>
                    <a:pt x="3486150" y="471424"/>
                  </a:lnTo>
                  <a:lnTo>
                    <a:pt x="3486607" y="472554"/>
                  </a:lnTo>
                  <a:lnTo>
                    <a:pt x="3488474" y="474408"/>
                  </a:lnTo>
                  <a:lnTo>
                    <a:pt x="3489591" y="474878"/>
                  </a:lnTo>
                  <a:lnTo>
                    <a:pt x="3501745" y="474878"/>
                  </a:lnTo>
                  <a:lnTo>
                    <a:pt x="3502876" y="474408"/>
                  </a:lnTo>
                  <a:lnTo>
                    <a:pt x="3504730" y="472554"/>
                  </a:lnTo>
                  <a:lnTo>
                    <a:pt x="3505200" y="471424"/>
                  </a:lnTo>
                  <a:lnTo>
                    <a:pt x="3505200" y="468795"/>
                  </a:lnTo>
                  <a:close/>
                </a:path>
                <a:path w="5836284" h="474980">
                  <a:moveTo>
                    <a:pt x="3505200" y="3441"/>
                  </a:moveTo>
                  <a:lnTo>
                    <a:pt x="3504730" y="2324"/>
                  </a:lnTo>
                  <a:lnTo>
                    <a:pt x="3502876" y="457"/>
                  </a:lnTo>
                  <a:lnTo>
                    <a:pt x="3501745" y="0"/>
                  </a:lnTo>
                  <a:lnTo>
                    <a:pt x="3489591" y="0"/>
                  </a:lnTo>
                  <a:lnTo>
                    <a:pt x="3488474" y="457"/>
                  </a:lnTo>
                  <a:lnTo>
                    <a:pt x="3486607" y="2324"/>
                  </a:lnTo>
                  <a:lnTo>
                    <a:pt x="3486150" y="3441"/>
                  </a:lnTo>
                  <a:lnTo>
                    <a:pt x="3486150" y="6070"/>
                  </a:lnTo>
                  <a:lnTo>
                    <a:pt x="3486607" y="7200"/>
                  </a:lnTo>
                  <a:lnTo>
                    <a:pt x="3488474" y="9055"/>
                  </a:lnTo>
                  <a:lnTo>
                    <a:pt x="3489591" y="9525"/>
                  </a:lnTo>
                  <a:lnTo>
                    <a:pt x="3501745" y="9525"/>
                  </a:lnTo>
                  <a:lnTo>
                    <a:pt x="3502876" y="9055"/>
                  </a:lnTo>
                  <a:lnTo>
                    <a:pt x="3504730" y="7200"/>
                  </a:lnTo>
                  <a:lnTo>
                    <a:pt x="3505200" y="6070"/>
                  </a:lnTo>
                  <a:lnTo>
                    <a:pt x="3505200" y="3441"/>
                  </a:lnTo>
                  <a:close/>
                </a:path>
                <a:path w="5836284" h="474980">
                  <a:moveTo>
                    <a:pt x="3562350" y="468795"/>
                  </a:moveTo>
                  <a:lnTo>
                    <a:pt x="3561880" y="467677"/>
                  </a:lnTo>
                  <a:lnTo>
                    <a:pt x="3560026" y="465810"/>
                  </a:lnTo>
                  <a:lnTo>
                    <a:pt x="3558895" y="465353"/>
                  </a:lnTo>
                  <a:lnTo>
                    <a:pt x="3546741" y="465353"/>
                  </a:lnTo>
                  <a:lnTo>
                    <a:pt x="3545624" y="465810"/>
                  </a:lnTo>
                  <a:lnTo>
                    <a:pt x="3543757" y="467677"/>
                  </a:lnTo>
                  <a:lnTo>
                    <a:pt x="3543300" y="468795"/>
                  </a:lnTo>
                  <a:lnTo>
                    <a:pt x="3543300" y="471424"/>
                  </a:lnTo>
                  <a:lnTo>
                    <a:pt x="3543757" y="472554"/>
                  </a:lnTo>
                  <a:lnTo>
                    <a:pt x="3545624" y="474408"/>
                  </a:lnTo>
                  <a:lnTo>
                    <a:pt x="3546741" y="474878"/>
                  </a:lnTo>
                  <a:lnTo>
                    <a:pt x="3558895" y="474878"/>
                  </a:lnTo>
                  <a:lnTo>
                    <a:pt x="3560026" y="474408"/>
                  </a:lnTo>
                  <a:lnTo>
                    <a:pt x="3561880" y="472554"/>
                  </a:lnTo>
                  <a:lnTo>
                    <a:pt x="3562350" y="471424"/>
                  </a:lnTo>
                  <a:lnTo>
                    <a:pt x="3562350" y="468795"/>
                  </a:lnTo>
                  <a:close/>
                </a:path>
                <a:path w="5836284" h="474980">
                  <a:moveTo>
                    <a:pt x="3562350" y="3441"/>
                  </a:moveTo>
                  <a:lnTo>
                    <a:pt x="3561880" y="2324"/>
                  </a:lnTo>
                  <a:lnTo>
                    <a:pt x="3560026" y="457"/>
                  </a:lnTo>
                  <a:lnTo>
                    <a:pt x="3558895" y="0"/>
                  </a:lnTo>
                  <a:lnTo>
                    <a:pt x="3546741" y="0"/>
                  </a:lnTo>
                  <a:lnTo>
                    <a:pt x="3545624" y="457"/>
                  </a:lnTo>
                  <a:lnTo>
                    <a:pt x="3543757" y="2324"/>
                  </a:lnTo>
                  <a:lnTo>
                    <a:pt x="3543300" y="3441"/>
                  </a:lnTo>
                  <a:lnTo>
                    <a:pt x="3543300" y="6070"/>
                  </a:lnTo>
                  <a:lnTo>
                    <a:pt x="3543757" y="7200"/>
                  </a:lnTo>
                  <a:lnTo>
                    <a:pt x="3545624" y="9055"/>
                  </a:lnTo>
                  <a:lnTo>
                    <a:pt x="3546741" y="9525"/>
                  </a:lnTo>
                  <a:lnTo>
                    <a:pt x="3558895" y="9525"/>
                  </a:lnTo>
                  <a:lnTo>
                    <a:pt x="3560026" y="9055"/>
                  </a:lnTo>
                  <a:lnTo>
                    <a:pt x="3561880" y="7200"/>
                  </a:lnTo>
                  <a:lnTo>
                    <a:pt x="3562350" y="6070"/>
                  </a:lnTo>
                  <a:lnTo>
                    <a:pt x="3562350" y="3441"/>
                  </a:lnTo>
                  <a:close/>
                </a:path>
                <a:path w="5836284" h="474980">
                  <a:moveTo>
                    <a:pt x="3619500" y="468795"/>
                  </a:moveTo>
                  <a:lnTo>
                    <a:pt x="3619030" y="467677"/>
                  </a:lnTo>
                  <a:lnTo>
                    <a:pt x="3617176" y="465810"/>
                  </a:lnTo>
                  <a:lnTo>
                    <a:pt x="3616045" y="465353"/>
                  </a:lnTo>
                  <a:lnTo>
                    <a:pt x="3603891" y="465353"/>
                  </a:lnTo>
                  <a:lnTo>
                    <a:pt x="3602774" y="465810"/>
                  </a:lnTo>
                  <a:lnTo>
                    <a:pt x="3600907" y="467677"/>
                  </a:lnTo>
                  <a:lnTo>
                    <a:pt x="3600450" y="468795"/>
                  </a:lnTo>
                  <a:lnTo>
                    <a:pt x="3600450" y="471424"/>
                  </a:lnTo>
                  <a:lnTo>
                    <a:pt x="3600907" y="472554"/>
                  </a:lnTo>
                  <a:lnTo>
                    <a:pt x="3602774" y="474408"/>
                  </a:lnTo>
                  <a:lnTo>
                    <a:pt x="3603891" y="474878"/>
                  </a:lnTo>
                  <a:lnTo>
                    <a:pt x="3616045" y="474878"/>
                  </a:lnTo>
                  <a:lnTo>
                    <a:pt x="3617176" y="474408"/>
                  </a:lnTo>
                  <a:lnTo>
                    <a:pt x="3619030" y="472554"/>
                  </a:lnTo>
                  <a:lnTo>
                    <a:pt x="3619500" y="471424"/>
                  </a:lnTo>
                  <a:lnTo>
                    <a:pt x="3619500" y="468795"/>
                  </a:lnTo>
                  <a:close/>
                </a:path>
                <a:path w="5836284" h="474980">
                  <a:moveTo>
                    <a:pt x="3619500" y="3441"/>
                  </a:moveTo>
                  <a:lnTo>
                    <a:pt x="3619030" y="2324"/>
                  </a:lnTo>
                  <a:lnTo>
                    <a:pt x="3617176" y="457"/>
                  </a:lnTo>
                  <a:lnTo>
                    <a:pt x="3616045" y="0"/>
                  </a:lnTo>
                  <a:lnTo>
                    <a:pt x="3603891" y="0"/>
                  </a:lnTo>
                  <a:lnTo>
                    <a:pt x="3602774" y="457"/>
                  </a:lnTo>
                  <a:lnTo>
                    <a:pt x="3600907" y="2324"/>
                  </a:lnTo>
                  <a:lnTo>
                    <a:pt x="3600450" y="3441"/>
                  </a:lnTo>
                  <a:lnTo>
                    <a:pt x="3600450" y="6070"/>
                  </a:lnTo>
                  <a:lnTo>
                    <a:pt x="3600907" y="7200"/>
                  </a:lnTo>
                  <a:lnTo>
                    <a:pt x="3602774" y="9055"/>
                  </a:lnTo>
                  <a:lnTo>
                    <a:pt x="3603891" y="9525"/>
                  </a:lnTo>
                  <a:lnTo>
                    <a:pt x="3616045" y="9525"/>
                  </a:lnTo>
                  <a:lnTo>
                    <a:pt x="3617176" y="9055"/>
                  </a:lnTo>
                  <a:lnTo>
                    <a:pt x="3619030" y="7200"/>
                  </a:lnTo>
                  <a:lnTo>
                    <a:pt x="3619500" y="6070"/>
                  </a:lnTo>
                  <a:lnTo>
                    <a:pt x="3619500" y="3441"/>
                  </a:lnTo>
                  <a:close/>
                </a:path>
                <a:path w="5836284" h="474980">
                  <a:moveTo>
                    <a:pt x="3676650" y="468795"/>
                  </a:moveTo>
                  <a:lnTo>
                    <a:pt x="3676180" y="467677"/>
                  </a:lnTo>
                  <a:lnTo>
                    <a:pt x="3674326" y="465810"/>
                  </a:lnTo>
                  <a:lnTo>
                    <a:pt x="3673195" y="465353"/>
                  </a:lnTo>
                  <a:lnTo>
                    <a:pt x="3661041" y="465353"/>
                  </a:lnTo>
                  <a:lnTo>
                    <a:pt x="3659924" y="465810"/>
                  </a:lnTo>
                  <a:lnTo>
                    <a:pt x="3658057" y="467677"/>
                  </a:lnTo>
                  <a:lnTo>
                    <a:pt x="3657600" y="468795"/>
                  </a:lnTo>
                  <a:lnTo>
                    <a:pt x="3657600" y="471424"/>
                  </a:lnTo>
                  <a:lnTo>
                    <a:pt x="3658057" y="472554"/>
                  </a:lnTo>
                  <a:lnTo>
                    <a:pt x="3659924" y="474408"/>
                  </a:lnTo>
                  <a:lnTo>
                    <a:pt x="3661041" y="474878"/>
                  </a:lnTo>
                  <a:lnTo>
                    <a:pt x="3673195" y="474878"/>
                  </a:lnTo>
                  <a:lnTo>
                    <a:pt x="3674326" y="474408"/>
                  </a:lnTo>
                  <a:lnTo>
                    <a:pt x="3676180" y="472554"/>
                  </a:lnTo>
                  <a:lnTo>
                    <a:pt x="3676650" y="471424"/>
                  </a:lnTo>
                  <a:lnTo>
                    <a:pt x="3676650" y="468795"/>
                  </a:lnTo>
                  <a:close/>
                </a:path>
                <a:path w="5836284" h="474980">
                  <a:moveTo>
                    <a:pt x="3676650" y="3441"/>
                  </a:moveTo>
                  <a:lnTo>
                    <a:pt x="3676180" y="2324"/>
                  </a:lnTo>
                  <a:lnTo>
                    <a:pt x="3674326" y="457"/>
                  </a:lnTo>
                  <a:lnTo>
                    <a:pt x="3673195" y="0"/>
                  </a:lnTo>
                  <a:lnTo>
                    <a:pt x="3661041" y="0"/>
                  </a:lnTo>
                  <a:lnTo>
                    <a:pt x="3659924" y="457"/>
                  </a:lnTo>
                  <a:lnTo>
                    <a:pt x="3658057" y="2324"/>
                  </a:lnTo>
                  <a:lnTo>
                    <a:pt x="3657600" y="3441"/>
                  </a:lnTo>
                  <a:lnTo>
                    <a:pt x="3657600" y="6070"/>
                  </a:lnTo>
                  <a:lnTo>
                    <a:pt x="3658057" y="7200"/>
                  </a:lnTo>
                  <a:lnTo>
                    <a:pt x="3659924" y="9055"/>
                  </a:lnTo>
                  <a:lnTo>
                    <a:pt x="3661041" y="9525"/>
                  </a:lnTo>
                  <a:lnTo>
                    <a:pt x="3673195" y="9525"/>
                  </a:lnTo>
                  <a:lnTo>
                    <a:pt x="3674326" y="9055"/>
                  </a:lnTo>
                  <a:lnTo>
                    <a:pt x="3676180" y="7200"/>
                  </a:lnTo>
                  <a:lnTo>
                    <a:pt x="3676650" y="6070"/>
                  </a:lnTo>
                  <a:lnTo>
                    <a:pt x="3676650" y="3441"/>
                  </a:lnTo>
                  <a:close/>
                </a:path>
                <a:path w="5836284" h="474980">
                  <a:moveTo>
                    <a:pt x="3733800" y="468795"/>
                  </a:moveTo>
                  <a:lnTo>
                    <a:pt x="3733330" y="467677"/>
                  </a:lnTo>
                  <a:lnTo>
                    <a:pt x="3731476" y="465810"/>
                  </a:lnTo>
                  <a:lnTo>
                    <a:pt x="3730345" y="465353"/>
                  </a:lnTo>
                  <a:lnTo>
                    <a:pt x="3718191" y="465353"/>
                  </a:lnTo>
                  <a:lnTo>
                    <a:pt x="3717074" y="465810"/>
                  </a:lnTo>
                  <a:lnTo>
                    <a:pt x="3715207" y="467677"/>
                  </a:lnTo>
                  <a:lnTo>
                    <a:pt x="3714750" y="468795"/>
                  </a:lnTo>
                  <a:lnTo>
                    <a:pt x="3714750" y="471424"/>
                  </a:lnTo>
                  <a:lnTo>
                    <a:pt x="3715207" y="472554"/>
                  </a:lnTo>
                  <a:lnTo>
                    <a:pt x="3717074" y="474408"/>
                  </a:lnTo>
                  <a:lnTo>
                    <a:pt x="3718191" y="474878"/>
                  </a:lnTo>
                  <a:lnTo>
                    <a:pt x="3730345" y="474878"/>
                  </a:lnTo>
                  <a:lnTo>
                    <a:pt x="3731476" y="474408"/>
                  </a:lnTo>
                  <a:lnTo>
                    <a:pt x="3733330" y="472554"/>
                  </a:lnTo>
                  <a:lnTo>
                    <a:pt x="3733800" y="471424"/>
                  </a:lnTo>
                  <a:lnTo>
                    <a:pt x="3733800" y="468795"/>
                  </a:lnTo>
                  <a:close/>
                </a:path>
                <a:path w="5836284" h="474980">
                  <a:moveTo>
                    <a:pt x="3733800" y="3441"/>
                  </a:moveTo>
                  <a:lnTo>
                    <a:pt x="3733330" y="2324"/>
                  </a:lnTo>
                  <a:lnTo>
                    <a:pt x="3731476" y="457"/>
                  </a:lnTo>
                  <a:lnTo>
                    <a:pt x="3730345" y="0"/>
                  </a:lnTo>
                  <a:lnTo>
                    <a:pt x="3718191" y="0"/>
                  </a:lnTo>
                  <a:lnTo>
                    <a:pt x="3717074" y="457"/>
                  </a:lnTo>
                  <a:lnTo>
                    <a:pt x="3715207" y="2324"/>
                  </a:lnTo>
                  <a:lnTo>
                    <a:pt x="3714750" y="3441"/>
                  </a:lnTo>
                  <a:lnTo>
                    <a:pt x="3714750" y="6070"/>
                  </a:lnTo>
                  <a:lnTo>
                    <a:pt x="3715207" y="7200"/>
                  </a:lnTo>
                  <a:lnTo>
                    <a:pt x="3717074" y="9055"/>
                  </a:lnTo>
                  <a:lnTo>
                    <a:pt x="3718191" y="9525"/>
                  </a:lnTo>
                  <a:lnTo>
                    <a:pt x="3730345" y="9525"/>
                  </a:lnTo>
                  <a:lnTo>
                    <a:pt x="3731476" y="9055"/>
                  </a:lnTo>
                  <a:lnTo>
                    <a:pt x="3733330" y="7200"/>
                  </a:lnTo>
                  <a:lnTo>
                    <a:pt x="3733800" y="6070"/>
                  </a:lnTo>
                  <a:lnTo>
                    <a:pt x="3733800" y="3441"/>
                  </a:lnTo>
                  <a:close/>
                </a:path>
                <a:path w="5836284" h="474980">
                  <a:moveTo>
                    <a:pt x="3790950" y="468795"/>
                  </a:moveTo>
                  <a:lnTo>
                    <a:pt x="3790480" y="467677"/>
                  </a:lnTo>
                  <a:lnTo>
                    <a:pt x="3788626" y="465810"/>
                  </a:lnTo>
                  <a:lnTo>
                    <a:pt x="3787495" y="465353"/>
                  </a:lnTo>
                  <a:lnTo>
                    <a:pt x="3775341" y="465353"/>
                  </a:lnTo>
                  <a:lnTo>
                    <a:pt x="3774224" y="465810"/>
                  </a:lnTo>
                  <a:lnTo>
                    <a:pt x="3772357" y="467677"/>
                  </a:lnTo>
                  <a:lnTo>
                    <a:pt x="3771900" y="468795"/>
                  </a:lnTo>
                  <a:lnTo>
                    <a:pt x="3771900" y="471424"/>
                  </a:lnTo>
                  <a:lnTo>
                    <a:pt x="3772357" y="472554"/>
                  </a:lnTo>
                  <a:lnTo>
                    <a:pt x="3774224" y="474408"/>
                  </a:lnTo>
                  <a:lnTo>
                    <a:pt x="3775341" y="474878"/>
                  </a:lnTo>
                  <a:lnTo>
                    <a:pt x="3787495" y="474878"/>
                  </a:lnTo>
                  <a:lnTo>
                    <a:pt x="3788626" y="474408"/>
                  </a:lnTo>
                  <a:lnTo>
                    <a:pt x="3790480" y="472554"/>
                  </a:lnTo>
                  <a:lnTo>
                    <a:pt x="3790950" y="471424"/>
                  </a:lnTo>
                  <a:lnTo>
                    <a:pt x="3790950" y="468795"/>
                  </a:lnTo>
                  <a:close/>
                </a:path>
                <a:path w="5836284" h="474980">
                  <a:moveTo>
                    <a:pt x="3790950" y="3441"/>
                  </a:moveTo>
                  <a:lnTo>
                    <a:pt x="3790480" y="2324"/>
                  </a:lnTo>
                  <a:lnTo>
                    <a:pt x="3788626" y="457"/>
                  </a:lnTo>
                  <a:lnTo>
                    <a:pt x="3787495" y="0"/>
                  </a:lnTo>
                  <a:lnTo>
                    <a:pt x="3775341" y="0"/>
                  </a:lnTo>
                  <a:lnTo>
                    <a:pt x="3774224" y="457"/>
                  </a:lnTo>
                  <a:lnTo>
                    <a:pt x="3772357" y="2324"/>
                  </a:lnTo>
                  <a:lnTo>
                    <a:pt x="3771900" y="3441"/>
                  </a:lnTo>
                  <a:lnTo>
                    <a:pt x="3771900" y="6070"/>
                  </a:lnTo>
                  <a:lnTo>
                    <a:pt x="3772357" y="7200"/>
                  </a:lnTo>
                  <a:lnTo>
                    <a:pt x="3774224" y="9055"/>
                  </a:lnTo>
                  <a:lnTo>
                    <a:pt x="3775341" y="9525"/>
                  </a:lnTo>
                  <a:lnTo>
                    <a:pt x="3787495" y="9525"/>
                  </a:lnTo>
                  <a:lnTo>
                    <a:pt x="3788626" y="9055"/>
                  </a:lnTo>
                  <a:lnTo>
                    <a:pt x="3790480" y="7200"/>
                  </a:lnTo>
                  <a:lnTo>
                    <a:pt x="3790950" y="6070"/>
                  </a:lnTo>
                  <a:lnTo>
                    <a:pt x="3790950" y="3441"/>
                  </a:lnTo>
                  <a:close/>
                </a:path>
                <a:path w="5836284" h="474980">
                  <a:moveTo>
                    <a:pt x="3848100" y="468795"/>
                  </a:moveTo>
                  <a:lnTo>
                    <a:pt x="3847630" y="467677"/>
                  </a:lnTo>
                  <a:lnTo>
                    <a:pt x="3845776" y="465810"/>
                  </a:lnTo>
                  <a:lnTo>
                    <a:pt x="3844645" y="465353"/>
                  </a:lnTo>
                  <a:lnTo>
                    <a:pt x="3832491" y="465353"/>
                  </a:lnTo>
                  <a:lnTo>
                    <a:pt x="3831374" y="465810"/>
                  </a:lnTo>
                  <a:lnTo>
                    <a:pt x="3829507" y="467677"/>
                  </a:lnTo>
                  <a:lnTo>
                    <a:pt x="3829050" y="468795"/>
                  </a:lnTo>
                  <a:lnTo>
                    <a:pt x="3829050" y="471424"/>
                  </a:lnTo>
                  <a:lnTo>
                    <a:pt x="3829507" y="472554"/>
                  </a:lnTo>
                  <a:lnTo>
                    <a:pt x="3831374" y="474408"/>
                  </a:lnTo>
                  <a:lnTo>
                    <a:pt x="3832491" y="474878"/>
                  </a:lnTo>
                  <a:lnTo>
                    <a:pt x="3844645" y="474878"/>
                  </a:lnTo>
                  <a:lnTo>
                    <a:pt x="3845776" y="474408"/>
                  </a:lnTo>
                  <a:lnTo>
                    <a:pt x="3847630" y="472554"/>
                  </a:lnTo>
                  <a:lnTo>
                    <a:pt x="3848100" y="471424"/>
                  </a:lnTo>
                  <a:lnTo>
                    <a:pt x="3848100" y="468795"/>
                  </a:lnTo>
                  <a:close/>
                </a:path>
                <a:path w="5836284" h="474980">
                  <a:moveTo>
                    <a:pt x="3848100" y="3441"/>
                  </a:moveTo>
                  <a:lnTo>
                    <a:pt x="3847630" y="2324"/>
                  </a:lnTo>
                  <a:lnTo>
                    <a:pt x="3845776" y="457"/>
                  </a:lnTo>
                  <a:lnTo>
                    <a:pt x="3844645" y="0"/>
                  </a:lnTo>
                  <a:lnTo>
                    <a:pt x="3832491" y="0"/>
                  </a:lnTo>
                  <a:lnTo>
                    <a:pt x="3831374" y="457"/>
                  </a:lnTo>
                  <a:lnTo>
                    <a:pt x="3829507" y="2324"/>
                  </a:lnTo>
                  <a:lnTo>
                    <a:pt x="3829050" y="3441"/>
                  </a:lnTo>
                  <a:lnTo>
                    <a:pt x="3829050" y="6070"/>
                  </a:lnTo>
                  <a:lnTo>
                    <a:pt x="3829507" y="7200"/>
                  </a:lnTo>
                  <a:lnTo>
                    <a:pt x="3831374" y="9055"/>
                  </a:lnTo>
                  <a:lnTo>
                    <a:pt x="3832491" y="9525"/>
                  </a:lnTo>
                  <a:lnTo>
                    <a:pt x="3844645" y="9525"/>
                  </a:lnTo>
                  <a:lnTo>
                    <a:pt x="3845776" y="9055"/>
                  </a:lnTo>
                  <a:lnTo>
                    <a:pt x="3847630" y="7200"/>
                  </a:lnTo>
                  <a:lnTo>
                    <a:pt x="3848100" y="6070"/>
                  </a:lnTo>
                  <a:lnTo>
                    <a:pt x="3848100" y="3441"/>
                  </a:lnTo>
                  <a:close/>
                </a:path>
                <a:path w="5836284" h="474980">
                  <a:moveTo>
                    <a:pt x="3905250" y="468795"/>
                  </a:moveTo>
                  <a:lnTo>
                    <a:pt x="3904780" y="467677"/>
                  </a:lnTo>
                  <a:lnTo>
                    <a:pt x="3902926" y="465810"/>
                  </a:lnTo>
                  <a:lnTo>
                    <a:pt x="3901795" y="465353"/>
                  </a:lnTo>
                  <a:lnTo>
                    <a:pt x="3889641" y="465353"/>
                  </a:lnTo>
                  <a:lnTo>
                    <a:pt x="3888524" y="465810"/>
                  </a:lnTo>
                  <a:lnTo>
                    <a:pt x="3886657" y="467677"/>
                  </a:lnTo>
                  <a:lnTo>
                    <a:pt x="3886200" y="468795"/>
                  </a:lnTo>
                  <a:lnTo>
                    <a:pt x="3886200" y="471424"/>
                  </a:lnTo>
                  <a:lnTo>
                    <a:pt x="3886657" y="472554"/>
                  </a:lnTo>
                  <a:lnTo>
                    <a:pt x="3888524" y="474408"/>
                  </a:lnTo>
                  <a:lnTo>
                    <a:pt x="3889641" y="474878"/>
                  </a:lnTo>
                  <a:lnTo>
                    <a:pt x="3901795" y="474878"/>
                  </a:lnTo>
                  <a:lnTo>
                    <a:pt x="3902926" y="474408"/>
                  </a:lnTo>
                  <a:lnTo>
                    <a:pt x="3904780" y="472554"/>
                  </a:lnTo>
                  <a:lnTo>
                    <a:pt x="3905250" y="471424"/>
                  </a:lnTo>
                  <a:lnTo>
                    <a:pt x="3905250" y="468795"/>
                  </a:lnTo>
                  <a:close/>
                </a:path>
                <a:path w="5836284" h="474980">
                  <a:moveTo>
                    <a:pt x="3905250" y="3441"/>
                  </a:moveTo>
                  <a:lnTo>
                    <a:pt x="3904780" y="2324"/>
                  </a:lnTo>
                  <a:lnTo>
                    <a:pt x="3902926" y="457"/>
                  </a:lnTo>
                  <a:lnTo>
                    <a:pt x="3901795" y="0"/>
                  </a:lnTo>
                  <a:lnTo>
                    <a:pt x="3889641" y="0"/>
                  </a:lnTo>
                  <a:lnTo>
                    <a:pt x="3888524" y="457"/>
                  </a:lnTo>
                  <a:lnTo>
                    <a:pt x="3886657" y="2324"/>
                  </a:lnTo>
                  <a:lnTo>
                    <a:pt x="3886200" y="3441"/>
                  </a:lnTo>
                  <a:lnTo>
                    <a:pt x="3886200" y="6070"/>
                  </a:lnTo>
                  <a:lnTo>
                    <a:pt x="3886657" y="7200"/>
                  </a:lnTo>
                  <a:lnTo>
                    <a:pt x="3888524" y="9055"/>
                  </a:lnTo>
                  <a:lnTo>
                    <a:pt x="3889641" y="9525"/>
                  </a:lnTo>
                  <a:lnTo>
                    <a:pt x="3901795" y="9525"/>
                  </a:lnTo>
                  <a:lnTo>
                    <a:pt x="3902926" y="9055"/>
                  </a:lnTo>
                  <a:lnTo>
                    <a:pt x="3904780" y="7200"/>
                  </a:lnTo>
                  <a:lnTo>
                    <a:pt x="3905250" y="6070"/>
                  </a:lnTo>
                  <a:lnTo>
                    <a:pt x="3905250" y="3441"/>
                  </a:lnTo>
                  <a:close/>
                </a:path>
                <a:path w="5836284" h="474980">
                  <a:moveTo>
                    <a:pt x="3962400" y="468795"/>
                  </a:moveTo>
                  <a:lnTo>
                    <a:pt x="3961930" y="467677"/>
                  </a:lnTo>
                  <a:lnTo>
                    <a:pt x="3960076" y="465810"/>
                  </a:lnTo>
                  <a:lnTo>
                    <a:pt x="3958945" y="465353"/>
                  </a:lnTo>
                  <a:lnTo>
                    <a:pt x="3946791" y="465353"/>
                  </a:lnTo>
                  <a:lnTo>
                    <a:pt x="3945674" y="465810"/>
                  </a:lnTo>
                  <a:lnTo>
                    <a:pt x="3943807" y="467677"/>
                  </a:lnTo>
                  <a:lnTo>
                    <a:pt x="3943350" y="468795"/>
                  </a:lnTo>
                  <a:lnTo>
                    <a:pt x="3943350" y="471424"/>
                  </a:lnTo>
                  <a:lnTo>
                    <a:pt x="3943807" y="472554"/>
                  </a:lnTo>
                  <a:lnTo>
                    <a:pt x="3945674" y="474408"/>
                  </a:lnTo>
                  <a:lnTo>
                    <a:pt x="3946791" y="474878"/>
                  </a:lnTo>
                  <a:lnTo>
                    <a:pt x="3958945" y="474878"/>
                  </a:lnTo>
                  <a:lnTo>
                    <a:pt x="3960076" y="474408"/>
                  </a:lnTo>
                  <a:lnTo>
                    <a:pt x="3961930" y="472554"/>
                  </a:lnTo>
                  <a:lnTo>
                    <a:pt x="3962400" y="471424"/>
                  </a:lnTo>
                  <a:lnTo>
                    <a:pt x="3962400" y="468795"/>
                  </a:lnTo>
                  <a:close/>
                </a:path>
                <a:path w="5836284" h="474980">
                  <a:moveTo>
                    <a:pt x="3962400" y="3441"/>
                  </a:moveTo>
                  <a:lnTo>
                    <a:pt x="3961930" y="2324"/>
                  </a:lnTo>
                  <a:lnTo>
                    <a:pt x="3960076" y="457"/>
                  </a:lnTo>
                  <a:lnTo>
                    <a:pt x="3958945" y="0"/>
                  </a:lnTo>
                  <a:lnTo>
                    <a:pt x="3946791" y="0"/>
                  </a:lnTo>
                  <a:lnTo>
                    <a:pt x="3945674" y="457"/>
                  </a:lnTo>
                  <a:lnTo>
                    <a:pt x="3943807" y="2324"/>
                  </a:lnTo>
                  <a:lnTo>
                    <a:pt x="3943350" y="3441"/>
                  </a:lnTo>
                  <a:lnTo>
                    <a:pt x="3943350" y="6070"/>
                  </a:lnTo>
                  <a:lnTo>
                    <a:pt x="3943807" y="7200"/>
                  </a:lnTo>
                  <a:lnTo>
                    <a:pt x="3945674" y="9055"/>
                  </a:lnTo>
                  <a:lnTo>
                    <a:pt x="3946791" y="9525"/>
                  </a:lnTo>
                  <a:lnTo>
                    <a:pt x="3958945" y="9525"/>
                  </a:lnTo>
                  <a:lnTo>
                    <a:pt x="3960076" y="9055"/>
                  </a:lnTo>
                  <a:lnTo>
                    <a:pt x="3961930" y="7200"/>
                  </a:lnTo>
                  <a:lnTo>
                    <a:pt x="3962400" y="6070"/>
                  </a:lnTo>
                  <a:lnTo>
                    <a:pt x="3962400" y="3441"/>
                  </a:lnTo>
                  <a:close/>
                </a:path>
                <a:path w="5836284" h="474980">
                  <a:moveTo>
                    <a:pt x="4019550" y="468795"/>
                  </a:moveTo>
                  <a:lnTo>
                    <a:pt x="4019080" y="467677"/>
                  </a:lnTo>
                  <a:lnTo>
                    <a:pt x="4017226" y="465810"/>
                  </a:lnTo>
                  <a:lnTo>
                    <a:pt x="4016095" y="465353"/>
                  </a:lnTo>
                  <a:lnTo>
                    <a:pt x="4003941" y="465353"/>
                  </a:lnTo>
                  <a:lnTo>
                    <a:pt x="4002824" y="465810"/>
                  </a:lnTo>
                  <a:lnTo>
                    <a:pt x="4000957" y="467677"/>
                  </a:lnTo>
                  <a:lnTo>
                    <a:pt x="4000500" y="468795"/>
                  </a:lnTo>
                  <a:lnTo>
                    <a:pt x="4000500" y="471424"/>
                  </a:lnTo>
                  <a:lnTo>
                    <a:pt x="4000957" y="472554"/>
                  </a:lnTo>
                  <a:lnTo>
                    <a:pt x="4002824" y="474408"/>
                  </a:lnTo>
                  <a:lnTo>
                    <a:pt x="4003941" y="474878"/>
                  </a:lnTo>
                  <a:lnTo>
                    <a:pt x="4016095" y="474878"/>
                  </a:lnTo>
                  <a:lnTo>
                    <a:pt x="4017226" y="474408"/>
                  </a:lnTo>
                  <a:lnTo>
                    <a:pt x="4019080" y="472554"/>
                  </a:lnTo>
                  <a:lnTo>
                    <a:pt x="4019550" y="471424"/>
                  </a:lnTo>
                  <a:lnTo>
                    <a:pt x="4019550" y="468795"/>
                  </a:lnTo>
                  <a:close/>
                </a:path>
                <a:path w="5836284" h="474980">
                  <a:moveTo>
                    <a:pt x="4019550" y="3441"/>
                  </a:moveTo>
                  <a:lnTo>
                    <a:pt x="4019080" y="2324"/>
                  </a:lnTo>
                  <a:lnTo>
                    <a:pt x="4017226" y="457"/>
                  </a:lnTo>
                  <a:lnTo>
                    <a:pt x="4016095" y="0"/>
                  </a:lnTo>
                  <a:lnTo>
                    <a:pt x="4003941" y="0"/>
                  </a:lnTo>
                  <a:lnTo>
                    <a:pt x="4002824" y="457"/>
                  </a:lnTo>
                  <a:lnTo>
                    <a:pt x="4000957" y="2324"/>
                  </a:lnTo>
                  <a:lnTo>
                    <a:pt x="4000500" y="3441"/>
                  </a:lnTo>
                  <a:lnTo>
                    <a:pt x="4000500" y="6070"/>
                  </a:lnTo>
                  <a:lnTo>
                    <a:pt x="4000957" y="7200"/>
                  </a:lnTo>
                  <a:lnTo>
                    <a:pt x="4002824" y="9055"/>
                  </a:lnTo>
                  <a:lnTo>
                    <a:pt x="4003941" y="9525"/>
                  </a:lnTo>
                  <a:lnTo>
                    <a:pt x="4016095" y="9525"/>
                  </a:lnTo>
                  <a:lnTo>
                    <a:pt x="4017226" y="9055"/>
                  </a:lnTo>
                  <a:lnTo>
                    <a:pt x="4019080" y="7200"/>
                  </a:lnTo>
                  <a:lnTo>
                    <a:pt x="4019550" y="6070"/>
                  </a:lnTo>
                  <a:lnTo>
                    <a:pt x="4019550" y="3441"/>
                  </a:lnTo>
                  <a:close/>
                </a:path>
                <a:path w="5836284" h="474980">
                  <a:moveTo>
                    <a:pt x="4076700" y="468795"/>
                  </a:moveTo>
                  <a:lnTo>
                    <a:pt x="4076230" y="467677"/>
                  </a:lnTo>
                  <a:lnTo>
                    <a:pt x="4074376" y="465810"/>
                  </a:lnTo>
                  <a:lnTo>
                    <a:pt x="4073245" y="465353"/>
                  </a:lnTo>
                  <a:lnTo>
                    <a:pt x="4061091" y="465353"/>
                  </a:lnTo>
                  <a:lnTo>
                    <a:pt x="4059974" y="465810"/>
                  </a:lnTo>
                  <a:lnTo>
                    <a:pt x="4058107" y="467677"/>
                  </a:lnTo>
                  <a:lnTo>
                    <a:pt x="4057650" y="468795"/>
                  </a:lnTo>
                  <a:lnTo>
                    <a:pt x="4057650" y="471424"/>
                  </a:lnTo>
                  <a:lnTo>
                    <a:pt x="4058107" y="472554"/>
                  </a:lnTo>
                  <a:lnTo>
                    <a:pt x="4059974" y="474408"/>
                  </a:lnTo>
                  <a:lnTo>
                    <a:pt x="4061091" y="474878"/>
                  </a:lnTo>
                  <a:lnTo>
                    <a:pt x="4073245" y="474878"/>
                  </a:lnTo>
                  <a:lnTo>
                    <a:pt x="4074376" y="474408"/>
                  </a:lnTo>
                  <a:lnTo>
                    <a:pt x="4076230" y="472554"/>
                  </a:lnTo>
                  <a:lnTo>
                    <a:pt x="4076700" y="471424"/>
                  </a:lnTo>
                  <a:lnTo>
                    <a:pt x="4076700" y="468795"/>
                  </a:lnTo>
                  <a:close/>
                </a:path>
                <a:path w="5836284" h="474980">
                  <a:moveTo>
                    <a:pt x="4076700" y="3441"/>
                  </a:moveTo>
                  <a:lnTo>
                    <a:pt x="4076230" y="2324"/>
                  </a:lnTo>
                  <a:lnTo>
                    <a:pt x="4074376" y="457"/>
                  </a:lnTo>
                  <a:lnTo>
                    <a:pt x="4073245" y="0"/>
                  </a:lnTo>
                  <a:lnTo>
                    <a:pt x="4061091" y="0"/>
                  </a:lnTo>
                  <a:lnTo>
                    <a:pt x="4059974" y="457"/>
                  </a:lnTo>
                  <a:lnTo>
                    <a:pt x="4058107" y="2324"/>
                  </a:lnTo>
                  <a:lnTo>
                    <a:pt x="4057650" y="3441"/>
                  </a:lnTo>
                  <a:lnTo>
                    <a:pt x="4057650" y="6070"/>
                  </a:lnTo>
                  <a:lnTo>
                    <a:pt x="4058107" y="7200"/>
                  </a:lnTo>
                  <a:lnTo>
                    <a:pt x="4059974" y="9055"/>
                  </a:lnTo>
                  <a:lnTo>
                    <a:pt x="4061091" y="9525"/>
                  </a:lnTo>
                  <a:lnTo>
                    <a:pt x="4073245" y="9525"/>
                  </a:lnTo>
                  <a:lnTo>
                    <a:pt x="4074376" y="9055"/>
                  </a:lnTo>
                  <a:lnTo>
                    <a:pt x="4076230" y="7200"/>
                  </a:lnTo>
                  <a:lnTo>
                    <a:pt x="4076700" y="6070"/>
                  </a:lnTo>
                  <a:lnTo>
                    <a:pt x="4076700" y="3441"/>
                  </a:lnTo>
                  <a:close/>
                </a:path>
                <a:path w="5836284" h="474980">
                  <a:moveTo>
                    <a:pt x="4133850" y="468795"/>
                  </a:moveTo>
                  <a:lnTo>
                    <a:pt x="4133380" y="467677"/>
                  </a:lnTo>
                  <a:lnTo>
                    <a:pt x="4131526" y="465810"/>
                  </a:lnTo>
                  <a:lnTo>
                    <a:pt x="4130395" y="465353"/>
                  </a:lnTo>
                  <a:lnTo>
                    <a:pt x="4118241" y="465353"/>
                  </a:lnTo>
                  <a:lnTo>
                    <a:pt x="4117124" y="465810"/>
                  </a:lnTo>
                  <a:lnTo>
                    <a:pt x="4115257" y="467677"/>
                  </a:lnTo>
                  <a:lnTo>
                    <a:pt x="4114800" y="468795"/>
                  </a:lnTo>
                  <a:lnTo>
                    <a:pt x="4114800" y="471424"/>
                  </a:lnTo>
                  <a:lnTo>
                    <a:pt x="4115257" y="472554"/>
                  </a:lnTo>
                  <a:lnTo>
                    <a:pt x="4117124" y="474408"/>
                  </a:lnTo>
                  <a:lnTo>
                    <a:pt x="4118241" y="474878"/>
                  </a:lnTo>
                  <a:lnTo>
                    <a:pt x="4130395" y="474878"/>
                  </a:lnTo>
                  <a:lnTo>
                    <a:pt x="4131526" y="474408"/>
                  </a:lnTo>
                  <a:lnTo>
                    <a:pt x="4133380" y="472554"/>
                  </a:lnTo>
                  <a:lnTo>
                    <a:pt x="4133850" y="471424"/>
                  </a:lnTo>
                  <a:lnTo>
                    <a:pt x="4133850" y="468795"/>
                  </a:lnTo>
                  <a:close/>
                </a:path>
                <a:path w="5836284" h="474980">
                  <a:moveTo>
                    <a:pt x="4133850" y="3441"/>
                  </a:moveTo>
                  <a:lnTo>
                    <a:pt x="4133380" y="2324"/>
                  </a:lnTo>
                  <a:lnTo>
                    <a:pt x="4131526" y="457"/>
                  </a:lnTo>
                  <a:lnTo>
                    <a:pt x="4130395" y="0"/>
                  </a:lnTo>
                  <a:lnTo>
                    <a:pt x="4118241" y="0"/>
                  </a:lnTo>
                  <a:lnTo>
                    <a:pt x="4117124" y="457"/>
                  </a:lnTo>
                  <a:lnTo>
                    <a:pt x="4115257" y="2324"/>
                  </a:lnTo>
                  <a:lnTo>
                    <a:pt x="4114800" y="3441"/>
                  </a:lnTo>
                  <a:lnTo>
                    <a:pt x="4114800" y="6070"/>
                  </a:lnTo>
                  <a:lnTo>
                    <a:pt x="4115257" y="7200"/>
                  </a:lnTo>
                  <a:lnTo>
                    <a:pt x="4117124" y="9055"/>
                  </a:lnTo>
                  <a:lnTo>
                    <a:pt x="4118241" y="9525"/>
                  </a:lnTo>
                  <a:lnTo>
                    <a:pt x="4130395" y="9525"/>
                  </a:lnTo>
                  <a:lnTo>
                    <a:pt x="4131526" y="9055"/>
                  </a:lnTo>
                  <a:lnTo>
                    <a:pt x="4133380" y="7200"/>
                  </a:lnTo>
                  <a:lnTo>
                    <a:pt x="4133850" y="6070"/>
                  </a:lnTo>
                  <a:lnTo>
                    <a:pt x="4133850" y="3441"/>
                  </a:lnTo>
                  <a:close/>
                </a:path>
                <a:path w="5836284" h="474980">
                  <a:moveTo>
                    <a:pt x="4191000" y="468795"/>
                  </a:moveTo>
                  <a:lnTo>
                    <a:pt x="4190530" y="467677"/>
                  </a:lnTo>
                  <a:lnTo>
                    <a:pt x="4188676" y="465810"/>
                  </a:lnTo>
                  <a:lnTo>
                    <a:pt x="4187545" y="465353"/>
                  </a:lnTo>
                  <a:lnTo>
                    <a:pt x="4175391" y="465353"/>
                  </a:lnTo>
                  <a:lnTo>
                    <a:pt x="4174274" y="465810"/>
                  </a:lnTo>
                  <a:lnTo>
                    <a:pt x="4172407" y="467677"/>
                  </a:lnTo>
                  <a:lnTo>
                    <a:pt x="4171950" y="468795"/>
                  </a:lnTo>
                  <a:lnTo>
                    <a:pt x="4171950" y="471424"/>
                  </a:lnTo>
                  <a:lnTo>
                    <a:pt x="4172407" y="472554"/>
                  </a:lnTo>
                  <a:lnTo>
                    <a:pt x="4174274" y="474408"/>
                  </a:lnTo>
                  <a:lnTo>
                    <a:pt x="4175391" y="474878"/>
                  </a:lnTo>
                  <a:lnTo>
                    <a:pt x="4187545" y="474878"/>
                  </a:lnTo>
                  <a:lnTo>
                    <a:pt x="4188676" y="474408"/>
                  </a:lnTo>
                  <a:lnTo>
                    <a:pt x="4190530" y="472554"/>
                  </a:lnTo>
                  <a:lnTo>
                    <a:pt x="4191000" y="471424"/>
                  </a:lnTo>
                  <a:lnTo>
                    <a:pt x="4191000" y="468795"/>
                  </a:lnTo>
                  <a:close/>
                </a:path>
                <a:path w="5836284" h="474980">
                  <a:moveTo>
                    <a:pt x="4191000" y="3441"/>
                  </a:moveTo>
                  <a:lnTo>
                    <a:pt x="4190530" y="2324"/>
                  </a:lnTo>
                  <a:lnTo>
                    <a:pt x="4188676" y="457"/>
                  </a:lnTo>
                  <a:lnTo>
                    <a:pt x="4187545" y="0"/>
                  </a:lnTo>
                  <a:lnTo>
                    <a:pt x="4175391" y="0"/>
                  </a:lnTo>
                  <a:lnTo>
                    <a:pt x="4174274" y="457"/>
                  </a:lnTo>
                  <a:lnTo>
                    <a:pt x="4172407" y="2324"/>
                  </a:lnTo>
                  <a:lnTo>
                    <a:pt x="4171950" y="3441"/>
                  </a:lnTo>
                  <a:lnTo>
                    <a:pt x="4171950" y="6070"/>
                  </a:lnTo>
                  <a:lnTo>
                    <a:pt x="4172407" y="7200"/>
                  </a:lnTo>
                  <a:lnTo>
                    <a:pt x="4174274" y="9055"/>
                  </a:lnTo>
                  <a:lnTo>
                    <a:pt x="4175391" y="9525"/>
                  </a:lnTo>
                  <a:lnTo>
                    <a:pt x="4187545" y="9525"/>
                  </a:lnTo>
                  <a:lnTo>
                    <a:pt x="4188676" y="9055"/>
                  </a:lnTo>
                  <a:lnTo>
                    <a:pt x="4190530" y="7200"/>
                  </a:lnTo>
                  <a:lnTo>
                    <a:pt x="4191000" y="6070"/>
                  </a:lnTo>
                  <a:lnTo>
                    <a:pt x="4191000" y="3441"/>
                  </a:lnTo>
                  <a:close/>
                </a:path>
                <a:path w="5836284" h="474980">
                  <a:moveTo>
                    <a:pt x="4248150" y="468795"/>
                  </a:moveTo>
                  <a:lnTo>
                    <a:pt x="4247680" y="467677"/>
                  </a:lnTo>
                  <a:lnTo>
                    <a:pt x="4245826" y="465810"/>
                  </a:lnTo>
                  <a:lnTo>
                    <a:pt x="4244695" y="465353"/>
                  </a:lnTo>
                  <a:lnTo>
                    <a:pt x="4232541" y="465353"/>
                  </a:lnTo>
                  <a:lnTo>
                    <a:pt x="4231424" y="465810"/>
                  </a:lnTo>
                  <a:lnTo>
                    <a:pt x="4229557" y="467677"/>
                  </a:lnTo>
                  <a:lnTo>
                    <a:pt x="4229100" y="468795"/>
                  </a:lnTo>
                  <a:lnTo>
                    <a:pt x="4229100" y="471424"/>
                  </a:lnTo>
                  <a:lnTo>
                    <a:pt x="4229557" y="472554"/>
                  </a:lnTo>
                  <a:lnTo>
                    <a:pt x="4231424" y="474408"/>
                  </a:lnTo>
                  <a:lnTo>
                    <a:pt x="4232541" y="474878"/>
                  </a:lnTo>
                  <a:lnTo>
                    <a:pt x="4244695" y="474878"/>
                  </a:lnTo>
                  <a:lnTo>
                    <a:pt x="4245826" y="474408"/>
                  </a:lnTo>
                  <a:lnTo>
                    <a:pt x="4247680" y="472554"/>
                  </a:lnTo>
                  <a:lnTo>
                    <a:pt x="4248150" y="471424"/>
                  </a:lnTo>
                  <a:lnTo>
                    <a:pt x="4248150" y="468795"/>
                  </a:lnTo>
                  <a:close/>
                </a:path>
                <a:path w="5836284" h="474980">
                  <a:moveTo>
                    <a:pt x="4248150" y="3441"/>
                  </a:moveTo>
                  <a:lnTo>
                    <a:pt x="4247680" y="2324"/>
                  </a:lnTo>
                  <a:lnTo>
                    <a:pt x="4245826" y="457"/>
                  </a:lnTo>
                  <a:lnTo>
                    <a:pt x="4244695" y="0"/>
                  </a:lnTo>
                  <a:lnTo>
                    <a:pt x="4232541" y="0"/>
                  </a:lnTo>
                  <a:lnTo>
                    <a:pt x="4231424" y="457"/>
                  </a:lnTo>
                  <a:lnTo>
                    <a:pt x="4229557" y="2324"/>
                  </a:lnTo>
                  <a:lnTo>
                    <a:pt x="4229100" y="3441"/>
                  </a:lnTo>
                  <a:lnTo>
                    <a:pt x="4229100" y="6070"/>
                  </a:lnTo>
                  <a:lnTo>
                    <a:pt x="4229557" y="7200"/>
                  </a:lnTo>
                  <a:lnTo>
                    <a:pt x="4231424" y="9055"/>
                  </a:lnTo>
                  <a:lnTo>
                    <a:pt x="4232541" y="9525"/>
                  </a:lnTo>
                  <a:lnTo>
                    <a:pt x="4244695" y="9525"/>
                  </a:lnTo>
                  <a:lnTo>
                    <a:pt x="4245826" y="9055"/>
                  </a:lnTo>
                  <a:lnTo>
                    <a:pt x="4247680" y="7200"/>
                  </a:lnTo>
                  <a:lnTo>
                    <a:pt x="4248150" y="6070"/>
                  </a:lnTo>
                  <a:lnTo>
                    <a:pt x="4248150" y="3441"/>
                  </a:lnTo>
                  <a:close/>
                </a:path>
                <a:path w="5836284" h="474980">
                  <a:moveTo>
                    <a:pt x="4305300" y="468795"/>
                  </a:moveTo>
                  <a:lnTo>
                    <a:pt x="4304830" y="467677"/>
                  </a:lnTo>
                  <a:lnTo>
                    <a:pt x="4302976" y="465810"/>
                  </a:lnTo>
                  <a:lnTo>
                    <a:pt x="4301845" y="465353"/>
                  </a:lnTo>
                  <a:lnTo>
                    <a:pt x="4289691" y="465353"/>
                  </a:lnTo>
                  <a:lnTo>
                    <a:pt x="4288574" y="465810"/>
                  </a:lnTo>
                  <a:lnTo>
                    <a:pt x="4286707" y="467677"/>
                  </a:lnTo>
                  <a:lnTo>
                    <a:pt x="4286250" y="468795"/>
                  </a:lnTo>
                  <a:lnTo>
                    <a:pt x="4286250" y="471424"/>
                  </a:lnTo>
                  <a:lnTo>
                    <a:pt x="4286707" y="472554"/>
                  </a:lnTo>
                  <a:lnTo>
                    <a:pt x="4288574" y="474408"/>
                  </a:lnTo>
                  <a:lnTo>
                    <a:pt x="4289691" y="474878"/>
                  </a:lnTo>
                  <a:lnTo>
                    <a:pt x="4301845" y="474878"/>
                  </a:lnTo>
                  <a:lnTo>
                    <a:pt x="4302976" y="474408"/>
                  </a:lnTo>
                  <a:lnTo>
                    <a:pt x="4304830" y="472554"/>
                  </a:lnTo>
                  <a:lnTo>
                    <a:pt x="4305300" y="471424"/>
                  </a:lnTo>
                  <a:lnTo>
                    <a:pt x="4305300" y="468795"/>
                  </a:lnTo>
                  <a:close/>
                </a:path>
                <a:path w="5836284" h="474980">
                  <a:moveTo>
                    <a:pt x="4305300" y="3441"/>
                  </a:moveTo>
                  <a:lnTo>
                    <a:pt x="4304830" y="2324"/>
                  </a:lnTo>
                  <a:lnTo>
                    <a:pt x="4302976" y="457"/>
                  </a:lnTo>
                  <a:lnTo>
                    <a:pt x="4301845" y="0"/>
                  </a:lnTo>
                  <a:lnTo>
                    <a:pt x="4289691" y="0"/>
                  </a:lnTo>
                  <a:lnTo>
                    <a:pt x="4288574" y="457"/>
                  </a:lnTo>
                  <a:lnTo>
                    <a:pt x="4286707" y="2324"/>
                  </a:lnTo>
                  <a:lnTo>
                    <a:pt x="4286250" y="3441"/>
                  </a:lnTo>
                  <a:lnTo>
                    <a:pt x="4286250" y="6070"/>
                  </a:lnTo>
                  <a:lnTo>
                    <a:pt x="4286707" y="7200"/>
                  </a:lnTo>
                  <a:lnTo>
                    <a:pt x="4288574" y="9055"/>
                  </a:lnTo>
                  <a:lnTo>
                    <a:pt x="4289691" y="9525"/>
                  </a:lnTo>
                  <a:lnTo>
                    <a:pt x="4301845" y="9525"/>
                  </a:lnTo>
                  <a:lnTo>
                    <a:pt x="4302976" y="9055"/>
                  </a:lnTo>
                  <a:lnTo>
                    <a:pt x="4304830" y="7200"/>
                  </a:lnTo>
                  <a:lnTo>
                    <a:pt x="4305300" y="6070"/>
                  </a:lnTo>
                  <a:lnTo>
                    <a:pt x="4305300" y="3441"/>
                  </a:lnTo>
                  <a:close/>
                </a:path>
                <a:path w="5836284" h="474980">
                  <a:moveTo>
                    <a:pt x="4362450" y="468795"/>
                  </a:moveTo>
                  <a:lnTo>
                    <a:pt x="4361980" y="467677"/>
                  </a:lnTo>
                  <a:lnTo>
                    <a:pt x="4360126" y="465810"/>
                  </a:lnTo>
                  <a:lnTo>
                    <a:pt x="4358995" y="465353"/>
                  </a:lnTo>
                  <a:lnTo>
                    <a:pt x="4346841" y="465353"/>
                  </a:lnTo>
                  <a:lnTo>
                    <a:pt x="4345724" y="465810"/>
                  </a:lnTo>
                  <a:lnTo>
                    <a:pt x="4343857" y="467677"/>
                  </a:lnTo>
                  <a:lnTo>
                    <a:pt x="4343400" y="468795"/>
                  </a:lnTo>
                  <a:lnTo>
                    <a:pt x="4343400" y="471424"/>
                  </a:lnTo>
                  <a:lnTo>
                    <a:pt x="4343857" y="472554"/>
                  </a:lnTo>
                  <a:lnTo>
                    <a:pt x="4345724" y="474408"/>
                  </a:lnTo>
                  <a:lnTo>
                    <a:pt x="4346841" y="474878"/>
                  </a:lnTo>
                  <a:lnTo>
                    <a:pt x="4358995" y="474878"/>
                  </a:lnTo>
                  <a:lnTo>
                    <a:pt x="4360126" y="474408"/>
                  </a:lnTo>
                  <a:lnTo>
                    <a:pt x="4361980" y="472554"/>
                  </a:lnTo>
                  <a:lnTo>
                    <a:pt x="4362450" y="471424"/>
                  </a:lnTo>
                  <a:lnTo>
                    <a:pt x="4362450" y="468795"/>
                  </a:lnTo>
                  <a:close/>
                </a:path>
                <a:path w="5836284" h="474980">
                  <a:moveTo>
                    <a:pt x="4362450" y="3441"/>
                  </a:moveTo>
                  <a:lnTo>
                    <a:pt x="4361980" y="2324"/>
                  </a:lnTo>
                  <a:lnTo>
                    <a:pt x="4360126" y="457"/>
                  </a:lnTo>
                  <a:lnTo>
                    <a:pt x="4358995" y="0"/>
                  </a:lnTo>
                  <a:lnTo>
                    <a:pt x="4346841" y="0"/>
                  </a:lnTo>
                  <a:lnTo>
                    <a:pt x="4345724" y="457"/>
                  </a:lnTo>
                  <a:lnTo>
                    <a:pt x="4343857" y="2324"/>
                  </a:lnTo>
                  <a:lnTo>
                    <a:pt x="4343400" y="3441"/>
                  </a:lnTo>
                  <a:lnTo>
                    <a:pt x="4343400" y="6070"/>
                  </a:lnTo>
                  <a:lnTo>
                    <a:pt x="4343857" y="7200"/>
                  </a:lnTo>
                  <a:lnTo>
                    <a:pt x="4345724" y="9055"/>
                  </a:lnTo>
                  <a:lnTo>
                    <a:pt x="4346841" y="9525"/>
                  </a:lnTo>
                  <a:lnTo>
                    <a:pt x="4358995" y="9525"/>
                  </a:lnTo>
                  <a:lnTo>
                    <a:pt x="4360126" y="9055"/>
                  </a:lnTo>
                  <a:lnTo>
                    <a:pt x="4361980" y="7200"/>
                  </a:lnTo>
                  <a:lnTo>
                    <a:pt x="4362450" y="6070"/>
                  </a:lnTo>
                  <a:lnTo>
                    <a:pt x="4362450" y="3441"/>
                  </a:lnTo>
                  <a:close/>
                </a:path>
                <a:path w="5836284" h="474980">
                  <a:moveTo>
                    <a:pt x="4419600" y="468795"/>
                  </a:moveTo>
                  <a:lnTo>
                    <a:pt x="4419130" y="467677"/>
                  </a:lnTo>
                  <a:lnTo>
                    <a:pt x="4417276" y="465810"/>
                  </a:lnTo>
                  <a:lnTo>
                    <a:pt x="4416145" y="465353"/>
                  </a:lnTo>
                  <a:lnTo>
                    <a:pt x="4403991" y="465353"/>
                  </a:lnTo>
                  <a:lnTo>
                    <a:pt x="4402874" y="465810"/>
                  </a:lnTo>
                  <a:lnTo>
                    <a:pt x="4401007" y="467677"/>
                  </a:lnTo>
                  <a:lnTo>
                    <a:pt x="4400550" y="468795"/>
                  </a:lnTo>
                  <a:lnTo>
                    <a:pt x="4400550" y="471424"/>
                  </a:lnTo>
                  <a:lnTo>
                    <a:pt x="4401007" y="472554"/>
                  </a:lnTo>
                  <a:lnTo>
                    <a:pt x="4402874" y="474408"/>
                  </a:lnTo>
                  <a:lnTo>
                    <a:pt x="4403991" y="474878"/>
                  </a:lnTo>
                  <a:lnTo>
                    <a:pt x="4416145" y="474878"/>
                  </a:lnTo>
                  <a:lnTo>
                    <a:pt x="4417276" y="474408"/>
                  </a:lnTo>
                  <a:lnTo>
                    <a:pt x="4419130" y="472554"/>
                  </a:lnTo>
                  <a:lnTo>
                    <a:pt x="4419600" y="471424"/>
                  </a:lnTo>
                  <a:lnTo>
                    <a:pt x="4419600" y="468795"/>
                  </a:lnTo>
                  <a:close/>
                </a:path>
                <a:path w="5836284" h="474980">
                  <a:moveTo>
                    <a:pt x="4419600" y="3441"/>
                  </a:moveTo>
                  <a:lnTo>
                    <a:pt x="4419130" y="2324"/>
                  </a:lnTo>
                  <a:lnTo>
                    <a:pt x="4417276" y="457"/>
                  </a:lnTo>
                  <a:lnTo>
                    <a:pt x="4416145" y="0"/>
                  </a:lnTo>
                  <a:lnTo>
                    <a:pt x="4403991" y="0"/>
                  </a:lnTo>
                  <a:lnTo>
                    <a:pt x="4402874" y="457"/>
                  </a:lnTo>
                  <a:lnTo>
                    <a:pt x="4401007" y="2324"/>
                  </a:lnTo>
                  <a:lnTo>
                    <a:pt x="4400550" y="3441"/>
                  </a:lnTo>
                  <a:lnTo>
                    <a:pt x="4400550" y="6070"/>
                  </a:lnTo>
                  <a:lnTo>
                    <a:pt x="4401007" y="7200"/>
                  </a:lnTo>
                  <a:lnTo>
                    <a:pt x="4402874" y="9055"/>
                  </a:lnTo>
                  <a:lnTo>
                    <a:pt x="4403991" y="9525"/>
                  </a:lnTo>
                  <a:lnTo>
                    <a:pt x="4416145" y="9525"/>
                  </a:lnTo>
                  <a:lnTo>
                    <a:pt x="4417276" y="9055"/>
                  </a:lnTo>
                  <a:lnTo>
                    <a:pt x="4419130" y="7200"/>
                  </a:lnTo>
                  <a:lnTo>
                    <a:pt x="4419600" y="6070"/>
                  </a:lnTo>
                  <a:lnTo>
                    <a:pt x="4419600" y="3441"/>
                  </a:lnTo>
                  <a:close/>
                </a:path>
                <a:path w="5836284" h="474980">
                  <a:moveTo>
                    <a:pt x="4476750" y="468795"/>
                  </a:moveTo>
                  <a:lnTo>
                    <a:pt x="4476280" y="467677"/>
                  </a:lnTo>
                  <a:lnTo>
                    <a:pt x="4474426" y="465810"/>
                  </a:lnTo>
                  <a:lnTo>
                    <a:pt x="4473295" y="465353"/>
                  </a:lnTo>
                  <a:lnTo>
                    <a:pt x="4461141" y="465353"/>
                  </a:lnTo>
                  <a:lnTo>
                    <a:pt x="4460024" y="465810"/>
                  </a:lnTo>
                  <a:lnTo>
                    <a:pt x="4458157" y="467677"/>
                  </a:lnTo>
                  <a:lnTo>
                    <a:pt x="4457700" y="468795"/>
                  </a:lnTo>
                  <a:lnTo>
                    <a:pt x="4457700" y="471424"/>
                  </a:lnTo>
                  <a:lnTo>
                    <a:pt x="4458157" y="472554"/>
                  </a:lnTo>
                  <a:lnTo>
                    <a:pt x="4460024" y="474408"/>
                  </a:lnTo>
                  <a:lnTo>
                    <a:pt x="4461141" y="474878"/>
                  </a:lnTo>
                  <a:lnTo>
                    <a:pt x="4473295" y="474878"/>
                  </a:lnTo>
                  <a:lnTo>
                    <a:pt x="4474426" y="474408"/>
                  </a:lnTo>
                  <a:lnTo>
                    <a:pt x="4476280" y="472554"/>
                  </a:lnTo>
                  <a:lnTo>
                    <a:pt x="4476750" y="471424"/>
                  </a:lnTo>
                  <a:lnTo>
                    <a:pt x="4476750" y="468795"/>
                  </a:lnTo>
                  <a:close/>
                </a:path>
                <a:path w="5836284" h="474980">
                  <a:moveTo>
                    <a:pt x="4476750" y="3441"/>
                  </a:moveTo>
                  <a:lnTo>
                    <a:pt x="4476280" y="2324"/>
                  </a:lnTo>
                  <a:lnTo>
                    <a:pt x="4474426" y="457"/>
                  </a:lnTo>
                  <a:lnTo>
                    <a:pt x="4473295" y="0"/>
                  </a:lnTo>
                  <a:lnTo>
                    <a:pt x="4461141" y="0"/>
                  </a:lnTo>
                  <a:lnTo>
                    <a:pt x="4460024" y="457"/>
                  </a:lnTo>
                  <a:lnTo>
                    <a:pt x="4458157" y="2324"/>
                  </a:lnTo>
                  <a:lnTo>
                    <a:pt x="4457700" y="3441"/>
                  </a:lnTo>
                  <a:lnTo>
                    <a:pt x="4457700" y="6070"/>
                  </a:lnTo>
                  <a:lnTo>
                    <a:pt x="4458157" y="7200"/>
                  </a:lnTo>
                  <a:lnTo>
                    <a:pt x="4460024" y="9055"/>
                  </a:lnTo>
                  <a:lnTo>
                    <a:pt x="4461141" y="9525"/>
                  </a:lnTo>
                  <a:lnTo>
                    <a:pt x="4473295" y="9525"/>
                  </a:lnTo>
                  <a:lnTo>
                    <a:pt x="4474426" y="9055"/>
                  </a:lnTo>
                  <a:lnTo>
                    <a:pt x="4476280" y="7200"/>
                  </a:lnTo>
                  <a:lnTo>
                    <a:pt x="4476750" y="6070"/>
                  </a:lnTo>
                  <a:lnTo>
                    <a:pt x="4476750" y="3441"/>
                  </a:lnTo>
                  <a:close/>
                </a:path>
                <a:path w="5836284" h="474980">
                  <a:moveTo>
                    <a:pt x="4533900" y="468795"/>
                  </a:moveTo>
                  <a:lnTo>
                    <a:pt x="4533430" y="467677"/>
                  </a:lnTo>
                  <a:lnTo>
                    <a:pt x="4531576" y="465810"/>
                  </a:lnTo>
                  <a:lnTo>
                    <a:pt x="4530445" y="465353"/>
                  </a:lnTo>
                  <a:lnTo>
                    <a:pt x="4518291" y="465353"/>
                  </a:lnTo>
                  <a:lnTo>
                    <a:pt x="4517174" y="465810"/>
                  </a:lnTo>
                  <a:lnTo>
                    <a:pt x="4515307" y="467677"/>
                  </a:lnTo>
                  <a:lnTo>
                    <a:pt x="4514850" y="468795"/>
                  </a:lnTo>
                  <a:lnTo>
                    <a:pt x="4514850" y="471424"/>
                  </a:lnTo>
                  <a:lnTo>
                    <a:pt x="4515307" y="472554"/>
                  </a:lnTo>
                  <a:lnTo>
                    <a:pt x="4517174" y="474408"/>
                  </a:lnTo>
                  <a:lnTo>
                    <a:pt x="4518291" y="474878"/>
                  </a:lnTo>
                  <a:lnTo>
                    <a:pt x="4530445" y="474878"/>
                  </a:lnTo>
                  <a:lnTo>
                    <a:pt x="4531576" y="474408"/>
                  </a:lnTo>
                  <a:lnTo>
                    <a:pt x="4533430" y="472554"/>
                  </a:lnTo>
                  <a:lnTo>
                    <a:pt x="4533900" y="471424"/>
                  </a:lnTo>
                  <a:lnTo>
                    <a:pt x="4533900" y="468795"/>
                  </a:lnTo>
                  <a:close/>
                </a:path>
                <a:path w="5836284" h="474980">
                  <a:moveTo>
                    <a:pt x="4533900" y="3441"/>
                  </a:moveTo>
                  <a:lnTo>
                    <a:pt x="4533430" y="2324"/>
                  </a:lnTo>
                  <a:lnTo>
                    <a:pt x="4531576" y="457"/>
                  </a:lnTo>
                  <a:lnTo>
                    <a:pt x="4530445" y="0"/>
                  </a:lnTo>
                  <a:lnTo>
                    <a:pt x="4518291" y="0"/>
                  </a:lnTo>
                  <a:lnTo>
                    <a:pt x="4517174" y="457"/>
                  </a:lnTo>
                  <a:lnTo>
                    <a:pt x="4515307" y="2324"/>
                  </a:lnTo>
                  <a:lnTo>
                    <a:pt x="4514850" y="3441"/>
                  </a:lnTo>
                  <a:lnTo>
                    <a:pt x="4514850" y="6070"/>
                  </a:lnTo>
                  <a:lnTo>
                    <a:pt x="4515307" y="7200"/>
                  </a:lnTo>
                  <a:lnTo>
                    <a:pt x="4517174" y="9055"/>
                  </a:lnTo>
                  <a:lnTo>
                    <a:pt x="4518291" y="9525"/>
                  </a:lnTo>
                  <a:lnTo>
                    <a:pt x="4530445" y="9525"/>
                  </a:lnTo>
                  <a:lnTo>
                    <a:pt x="4531576" y="9055"/>
                  </a:lnTo>
                  <a:lnTo>
                    <a:pt x="4533430" y="7200"/>
                  </a:lnTo>
                  <a:lnTo>
                    <a:pt x="4533900" y="6070"/>
                  </a:lnTo>
                  <a:lnTo>
                    <a:pt x="4533900" y="3441"/>
                  </a:lnTo>
                  <a:close/>
                </a:path>
                <a:path w="5836284" h="474980">
                  <a:moveTo>
                    <a:pt x="4591050" y="468795"/>
                  </a:moveTo>
                  <a:lnTo>
                    <a:pt x="4590580" y="467677"/>
                  </a:lnTo>
                  <a:lnTo>
                    <a:pt x="4588726" y="465810"/>
                  </a:lnTo>
                  <a:lnTo>
                    <a:pt x="4587595" y="465353"/>
                  </a:lnTo>
                  <a:lnTo>
                    <a:pt x="4575441" y="465353"/>
                  </a:lnTo>
                  <a:lnTo>
                    <a:pt x="4574324" y="465810"/>
                  </a:lnTo>
                  <a:lnTo>
                    <a:pt x="4572457" y="467677"/>
                  </a:lnTo>
                  <a:lnTo>
                    <a:pt x="4572000" y="468795"/>
                  </a:lnTo>
                  <a:lnTo>
                    <a:pt x="4572000" y="471424"/>
                  </a:lnTo>
                  <a:lnTo>
                    <a:pt x="4572457" y="472554"/>
                  </a:lnTo>
                  <a:lnTo>
                    <a:pt x="4574324" y="474408"/>
                  </a:lnTo>
                  <a:lnTo>
                    <a:pt x="4575441" y="474878"/>
                  </a:lnTo>
                  <a:lnTo>
                    <a:pt x="4587595" y="474878"/>
                  </a:lnTo>
                  <a:lnTo>
                    <a:pt x="4588726" y="474408"/>
                  </a:lnTo>
                  <a:lnTo>
                    <a:pt x="4590580" y="472554"/>
                  </a:lnTo>
                  <a:lnTo>
                    <a:pt x="4591050" y="471424"/>
                  </a:lnTo>
                  <a:lnTo>
                    <a:pt x="4591050" y="468795"/>
                  </a:lnTo>
                  <a:close/>
                </a:path>
                <a:path w="5836284" h="474980">
                  <a:moveTo>
                    <a:pt x="4591050" y="3441"/>
                  </a:moveTo>
                  <a:lnTo>
                    <a:pt x="4590580" y="2324"/>
                  </a:lnTo>
                  <a:lnTo>
                    <a:pt x="4588726" y="457"/>
                  </a:lnTo>
                  <a:lnTo>
                    <a:pt x="4587595" y="0"/>
                  </a:lnTo>
                  <a:lnTo>
                    <a:pt x="4575441" y="0"/>
                  </a:lnTo>
                  <a:lnTo>
                    <a:pt x="4574324" y="457"/>
                  </a:lnTo>
                  <a:lnTo>
                    <a:pt x="4572457" y="2324"/>
                  </a:lnTo>
                  <a:lnTo>
                    <a:pt x="4572000" y="3441"/>
                  </a:lnTo>
                  <a:lnTo>
                    <a:pt x="4572000" y="6070"/>
                  </a:lnTo>
                  <a:lnTo>
                    <a:pt x="4572457" y="7200"/>
                  </a:lnTo>
                  <a:lnTo>
                    <a:pt x="4574324" y="9055"/>
                  </a:lnTo>
                  <a:lnTo>
                    <a:pt x="4575441" y="9525"/>
                  </a:lnTo>
                  <a:lnTo>
                    <a:pt x="4587595" y="9525"/>
                  </a:lnTo>
                  <a:lnTo>
                    <a:pt x="4588726" y="9055"/>
                  </a:lnTo>
                  <a:lnTo>
                    <a:pt x="4590580" y="7200"/>
                  </a:lnTo>
                  <a:lnTo>
                    <a:pt x="4591050" y="6070"/>
                  </a:lnTo>
                  <a:lnTo>
                    <a:pt x="4591050" y="3441"/>
                  </a:lnTo>
                  <a:close/>
                </a:path>
                <a:path w="5836284" h="474980">
                  <a:moveTo>
                    <a:pt x="4648200" y="468795"/>
                  </a:moveTo>
                  <a:lnTo>
                    <a:pt x="4647730" y="467677"/>
                  </a:lnTo>
                  <a:lnTo>
                    <a:pt x="4645876" y="465810"/>
                  </a:lnTo>
                  <a:lnTo>
                    <a:pt x="4644745" y="465353"/>
                  </a:lnTo>
                  <a:lnTo>
                    <a:pt x="4632591" y="465353"/>
                  </a:lnTo>
                  <a:lnTo>
                    <a:pt x="4631474" y="465810"/>
                  </a:lnTo>
                  <a:lnTo>
                    <a:pt x="4629607" y="467677"/>
                  </a:lnTo>
                  <a:lnTo>
                    <a:pt x="4629150" y="468795"/>
                  </a:lnTo>
                  <a:lnTo>
                    <a:pt x="4629150" y="471424"/>
                  </a:lnTo>
                  <a:lnTo>
                    <a:pt x="4629607" y="472554"/>
                  </a:lnTo>
                  <a:lnTo>
                    <a:pt x="4631474" y="474408"/>
                  </a:lnTo>
                  <a:lnTo>
                    <a:pt x="4632591" y="474878"/>
                  </a:lnTo>
                  <a:lnTo>
                    <a:pt x="4644745" y="474878"/>
                  </a:lnTo>
                  <a:lnTo>
                    <a:pt x="4645876" y="474408"/>
                  </a:lnTo>
                  <a:lnTo>
                    <a:pt x="4647730" y="472554"/>
                  </a:lnTo>
                  <a:lnTo>
                    <a:pt x="4648200" y="471424"/>
                  </a:lnTo>
                  <a:lnTo>
                    <a:pt x="4648200" y="468795"/>
                  </a:lnTo>
                  <a:close/>
                </a:path>
                <a:path w="5836284" h="474980">
                  <a:moveTo>
                    <a:pt x="4648200" y="3441"/>
                  </a:moveTo>
                  <a:lnTo>
                    <a:pt x="4647730" y="2324"/>
                  </a:lnTo>
                  <a:lnTo>
                    <a:pt x="4645876" y="457"/>
                  </a:lnTo>
                  <a:lnTo>
                    <a:pt x="4644745" y="0"/>
                  </a:lnTo>
                  <a:lnTo>
                    <a:pt x="4632591" y="0"/>
                  </a:lnTo>
                  <a:lnTo>
                    <a:pt x="4631474" y="457"/>
                  </a:lnTo>
                  <a:lnTo>
                    <a:pt x="4629607" y="2324"/>
                  </a:lnTo>
                  <a:lnTo>
                    <a:pt x="4629150" y="3441"/>
                  </a:lnTo>
                  <a:lnTo>
                    <a:pt x="4629150" y="6070"/>
                  </a:lnTo>
                  <a:lnTo>
                    <a:pt x="4629607" y="7200"/>
                  </a:lnTo>
                  <a:lnTo>
                    <a:pt x="4631474" y="9055"/>
                  </a:lnTo>
                  <a:lnTo>
                    <a:pt x="4632591" y="9525"/>
                  </a:lnTo>
                  <a:lnTo>
                    <a:pt x="4644745" y="9525"/>
                  </a:lnTo>
                  <a:lnTo>
                    <a:pt x="4645876" y="9055"/>
                  </a:lnTo>
                  <a:lnTo>
                    <a:pt x="4647730" y="7200"/>
                  </a:lnTo>
                  <a:lnTo>
                    <a:pt x="4648200" y="6070"/>
                  </a:lnTo>
                  <a:lnTo>
                    <a:pt x="4648200" y="3441"/>
                  </a:lnTo>
                  <a:close/>
                </a:path>
                <a:path w="5836284" h="474980">
                  <a:moveTo>
                    <a:pt x="4705350" y="468795"/>
                  </a:moveTo>
                  <a:lnTo>
                    <a:pt x="4704880" y="467677"/>
                  </a:lnTo>
                  <a:lnTo>
                    <a:pt x="4703026" y="465810"/>
                  </a:lnTo>
                  <a:lnTo>
                    <a:pt x="4701895" y="465353"/>
                  </a:lnTo>
                  <a:lnTo>
                    <a:pt x="4689741" y="465353"/>
                  </a:lnTo>
                  <a:lnTo>
                    <a:pt x="4688624" y="465810"/>
                  </a:lnTo>
                  <a:lnTo>
                    <a:pt x="4686757" y="467677"/>
                  </a:lnTo>
                  <a:lnTo>
                    <a:pt x="4686300" y="468795"/>
                  </a:lnTo>
                  <a:lnTo>
                    <a:pt x="4686300" y="471424"/>
                  </a:lnTo>
                  <a:lnTo>
                    <a:pt x="4686757" y="472554"/>
                  </a:lnTo>
                  <a:lnTo>
                    <a:pt x="4688624" y="474408"/>
                  </a:lnTo>
                  <a:lnTo>
                    <a:pt x="4689741" y="474878"/>
                  </a:lnTo>
                  <a:lnTo>
                    <a:pt x="4701895" y="474878"/>
                  </a:lnTo>
                  <a:lnTo>
                    <a:pt x="4703026" y="474408"/>
                  </a:lnTo>
                  <a:lnTo>
                    <a:pt x="4704880" y="472554"/>
                  </a:lnTo>
                  <a:lnTo>
                    <a:pt x="4705350" y="471424"/>
                  </a:lnTo>
                  <a:lnTo>
                    <a:pt x="4705350" y="468795"/>
                  </a:lnTo>
                  <a:close/>
                </a:path>
                <a:path w="5836284" h="474980">
                  <a:moveTo>
                    <a:pt x="4705350" y="3441"/>
                  </a:moveTo>
                  <a:lnTo>
                    <a:pt x="4704880" y="2324"/>
                  </a:lnTo>
                  <a:lnTo>
                    <a:pt x="4703026" y="457"/>
                  </a:lnTo>
                  <a:lnTo>
                    <a:pt x="4701895" y="0"/>
                  </a:lnTo>
                  <a:lnTo>
                    <a:pt x="4689741" y="0"/>
                  </a:lnTo>
                  <a:lnTo>
                    <a:pt x="4688624" y="457"/>
                  </a:lnTo>
                  <a:lnTo>
                    <a:pt x="4686757" y="2324"/>
                  </a:lnTo>
                  <a:lnTo>
                    <a:pt x="4686300" y="3441"/>
                  </a:lnTo>
                  <a:lnTo>
                    <a:pt x="4686300" y="6070"/>
                  </a:lnTo>
                  <a:lnTo>
                    <a:pt x="4686757" y="7200"/>
                  </a:lnTo>
                  <a:lnTo>
                    <a:pt x="4688624" y="9055"/>
                  </a:lnTo>
                  <a:lnTo>
                    <a:pt x="4689741" y="9525"/>
                  </a:lnTo>
                  <a:lnTo>
                    <a:pt x="4701895" y="9525"/>
                  </a:lnTo>
                  <a:lnTo>
                    <a:pt x="4703026" y="9055"/>
                  </a:lnTo>
                  <a:lnTo>
                    <a:pt x="4704880" y="7200"/>
                  </a:lnTo>
                  <a:lnTo>
                    <a:pt x="4705350" y="6070"/>
                  </a:lnTo>
                  <a:lnTo>
                    <a:pt x="4705350" y="3441"/>
                  </a:lnTo>
                  <a:close/>
                </a:path>
                <a:path w="5836284" h="474980">
                  <a:moveTo>
                    <a:pt x="4762500" y="468795"/>
                  </a:moveTo>
                  <a:lnTo>
                    <a:pt x="4762030" y="467677"/>
                  </a:lnTo>
                  <a:lnTo>
                    <a:pt x="4760176" y="465810"/>
                  </a:lnTo>
                  <a:lnTo>
                    <a:pt x="4759045" y="465353"/>
                  </a:lnTo>
                  <a:lnTo>
                    <a:pt x="4746891" y="465353"/>
                  </a:lnTo>
                  <a:lnTo>
                    <a:pt x="4745774" y="465810"/>
                  </a:lnTo>
                  <a:lnTo>
                    <a:pt x="4743907" y="467677"/>
                  </a:lnTo>
                  <a:lnTo>
                    <a:pt x="4743450" y="468795"/>
                  </a:lnTo>
                  <a:lnTo>
                    <a:pt x="4743450" y="471424"/>
                  </a:lnTo>
                  <a:lnTo>
                    <a:pt x="4743907" y="472554"/>
                  </a:lnTo>
                  <a:lnTo>
                    <a:pt x="4745774" y="474408"/>
                  </a:lnTo>
                  <a:lnTo>
                    <a:pt x="4746891" y="474878"/>
                  </a:lnTo>
                  <a:lnTo>
                    <a:pt x="4759045" y="474878"/>
                  </a:lnTo>
                  <a:lnTo>
                    <a:pt x="4760176" y="474408"/>
                  </a:lnTo>
                  <a:lnTo>
                    <a:pt x="4762030" y="472554"/>
                  </a:lnTo>
                  <a:lnTo>
                    <a:pt x="4762500" y="471424"/>
                  </a:lnTo>
                  <a:lnTo>
                    <a:pt x="4762500" y="468795"/>
                  </a:lnTo>
                  <a:close/>
                </a:path>
                <a:path w="5836284" h="474980">
                  <a:moveTo>
                    <a:pt x="4762500" y="3441"/>
                  </a:moveTo>
                  <a:lnTo>
                    <a:pt x="4762030" y="2324"/>
                  </a:lnTo>
                  <a:lnTo>
                    <a:pt x="4760176" y="457"/>
                  </a:lnTo>
                  <a:lnTo>
                    <a:pt x="4759045" y="0"/>
                  </a:lnTo>
                  <a:lnTo>
                    <a:pt x="4746891" y="0"/>
                  </a:lnTo>
                  <a:lnTo>
                    <a:pt x="4745774" y="457"/>
                  </a:lnTo>
                  <a:lnTo>
                    <a:pt x="4743907" y="2324"/>
                  </a:lnTo>
                  <a:lnTo>
                    <a:pt x="4743450" y="3441"/>
                  </a:lnTo>
                  <a:lnTo>
                    <a:pt x="4743450" y="6070"/>
                  </a:lnTo>
                  <a:lnTo>
                    <a:pt x="4743907" y="7200"/>
                  </a:lnTo>
                  <a:lnTo>
                    <a:pt x="4745774" y="9055"/>
                  </a:lnTo>
                  <a:lnTo>
                    <a:pt x="4746891" y="9525"/>
                  </a:lnTo>
                  <a:lnTo>
                    <a:pt x="4759045" y="9525"/>
                  </a:lnTo>
                  <a:lnTo>
                    <a:pt x="4760176" y="9055"/>
                  </a:lnTo>
                  <a:lnTo>
                    <a:pt x="4762030" y="7200"/>
                  </a:lnTo>
                  <a:lnTo>
                    <a:pt x="4762500" y="6070"/>
                  </a:lnTo>
                  <a:lnTo>
                    <a:pt x="4762500" y="3441"/>
                  </a:lnTo>
                  <a:close/>
                </a:path>
                <a:path w="5836284" h="474980">
                  <a:moveTo>
                    <a:pt x="4819650" y="468795"/>
                  </a:moveTo>
                  <a:lnTo>
                    <a:pt x="4819180" y="467677"/>
                  </a:lnTo>
                  <a:lnTo>
                    <a:pt x="4817326" y="465810"/>
                  </a:lnTo>
                  <a:lnTo>
                    <a:pt x="4816195" y="465353"/>
                  </a:lnTo>
                  <a:lnTo>
                    <a:pt x="4804041" y="465353"/>
                  </a:lnTo>
                  <a:lnTo>
                    <a:pt x="4802924" y="465810"/>
                  </a:lnTo>
                  <a:lnTo>
                    <a:pt x="4801057" y="467677"/>
                  </a:lnTo>
                  <a:lnTo>
                    <a:pt x="4800600" y="468795"/>
                  </a:lnTo>
                  <a:lnTo>
                    <a:pt x="4800600" y="471424"/>
                  </a:lnTo>
                  <a:lnTo>
                    <a:pt x="4801057" y="472554"/>
                  </a:lnTo>
                  <a:lnTo>
                    <a:pt x="4802924" y="474408"/>
                  </a:lnTo>
                  <a:lnTo>
                    <a:pt x="4804041" y="474878"/>
                  </a:lnTo>
                  <a:lnTo>
                    <a:pt x="4816195" y="474878"/>
                  </a:lnTo>
                  <a:lnTo>
                    <a:pt x="4817326" y="474408"/>
                  </a:lnTo>
                  <a:lnTo>
                    <a:pt x="4819180" y="472554"/>
                  </a:lnTo>
                  <a:lnTo>
                    <a:pt x="4819650" y="471424"/>
                  </a:lnTo>
                  <a:lnTo>
                    <a:pt x="4819650" y="468795"/>
                  </a:lnTo>
                  <a:close/>
                </a:path>
                <a:path w="5836284" h="474980">
                  <a:moveTo>
                    <a:pt x="4819650" y="3441"/>
                  </a:moveTo>
                  <a:lnTo>
                    <a:pt x="4819180" y="2324"/>
                  </a:lnTo>
                  <a:lnTo>
                    <a:pt x="4817326" y="457"/>
                  </a:lnTo>
                  <a:lnTo>
                    <a:pt x="4816195" y="0"/>
                  </a:lnTo>
                  <a:lnTo>
                    <a:pt x="4804041" y="0"/>
                  </a:lnTo>
                  <a:lnTo>
                    <a:pt x="4802924" y="457"/>
                  </a:lnTo>
                  <a:lnTo>
                    <a:pt x="4801057" y="2324"/>
                  </a:lnTo>
                  <a:lnTo>
                    <a:pt x="4800600" y="3441"/>
                  </a:lnTo>
                  <a:lnTo>
                    <a:pt x="4800600" y="6070"/>
                  </a:lnTo>
                  <a:lnTo>
                    <a:pt x="4801057" y="7200"/>
                  </a:lnTo>
                  <a:lnTo>
                    <a:pt x="4802924" y="9055"/>
                  </a:lnTo>
                  <a:lnTo>
                    <a:pt x="4804041" y="9525"/>
                  </a:lnTo>
                  <a:lnTo>
                    <a:pt x="4816195" y="9525"/>
                  </a:lnTo>
                  <a:lnTo>
                    <a:pt x="4817326" y="9055"/>
                  </a:lnTo>
                  <a:lnTo>
                    <a:pt x="4819180" y="7200"/>
                  </a:lnTo>
                  <a:lnTo>
                    <a:pt x="4819650" y="6070"/>
                  </a:lnTo>
                  <a:lnTo>
                    <a:pt x="4819650" y="3441"/>
                  </a:lnTo>
                  <a:close/>
                </a:path>
                <a:path w="5836284" h="474980">
                  <a:moveTo>
                    <a:pt x="4876800" y="468795"/>
                  </a:moveTo>
                  <a:lnTo>
                    <a:pt x="4876330" y="467677"/>
                  </a:lnTo>
                  <a:lnTo>
                    <a:pt x="4874476" y="465810"/>
                  </a:lnTo>
                  <a:lnTo>
                    <a:pt x="4873345" y="465353"/>
                  </a:lnTo>
                  <a:lnTo>
                    <a:pt x="4861191" y="465353"/>
                  </a:lnTo>
                  <a:lnTo>
                    <a:pt x="4860074" y="465810"/>
                  </a:lnTo>
                  <a:lnTo>
                    <a:pt x="4858207" y="467677"/>
                  </a:lnTo>
                  <a:lnTo>
                    <a:pt x="4857750" y="468795"/>
                  </a:lnTo>
                  <a:lnTo>
                    <a:pt x="4857750" y="471424"/>
                  </a:lnTo>
                  <a:lnTo>
                    <a:pt x="4858207" y="472554"/>
                  </a:lnTo>
                  <a:lnTo>
                    <a:pt x="4860074" y="474408"/>
                  </a:lnTo>
                  <a:lnTo>
                    <a:pt x="4861191" y="474878"/>
                  </a:lnTo>
                  <a:lnTo>
                    <a:pt x="4873345" y="474878"/>
                  </a:lnTo>
                  <a:lnTo>
                    <a:pt x="4874476" y="474408"/>
                  </a:lnTo>
                  <a:lnTo>
                    <a:pt x="4876330" y="472554"/>
                  </a:lnTo>
                  <a:lnTo>
                    <a:pt x="4876800" y="471424"/>
                  </a:lnTo>
                  <a:lnTo>
                    <a:pt x="4876800" y="468795"/>
                  </a:lnTo>
                  <a:close/>
                </a:path>
                <a:path w="5836284" h="474980">
                  <a:moveTo>
                    <a:pt x="4876800" y="3441"/>
                  </a:moveTo>
                  <a:lnTo>
                    <a:pt x="4876330" y="2324"/>
                  </a:lnTo>
                  <a:lnTo>
                    <a:pt x="4874476" y="457"/>
                  </a:lnTo>
                  <a:lnTo>
                    <a:pt x="4873345" y="0"/>
                  </a:lnTo>
                  <a:lnTo>
                    <a:pt x="4861191" y="0"/>
                  </a:lnTo>
                  <a:lnTo>
                    <a:pt x="4860074" y="457"/>
                  </a:lnTo>
                  <a:lnTo>
                    <a:pt x="4858207" y="2324"/>
                  </a:lnTo>
                  <a:lnTo>
                    <a:pt x="4857750" y="3441"/>
                  </a:lnTo>
                  <a:lnTo>
                    <a:pt x="4857750" y="6070"/>
                  </a:lnTo>
                  <a:lnTo>
                    <a:pt x="4858207" y="7200"/>
                  </a:lnTo>
                  <a:lnTo>
                    <a:pt x="4860074" y="9055"/>
                  </a:lnTo>
                  <a:lnTo>
                    <a:pt x="4861191" y="9525"/>
                  </a:lnTo>
                  <a:lnTo>
                    <a:pt x="4873345" y="9525"/>
                  </a:lnTo>
                  <a:lnTo>
                    <a:pt x="4874476" y="9055"/>
                  </a:lnTo>
                  <a:lnTo>
                    <a:pt x="4876330" y="7200"/>
                  </a:lnTo>
                  <a:lnTo>
                    <a:pt x="4876800" y="6070"/>
                  </a:lnTo>
                  <a:lnTo>
                    <a:pt x="4876800" y="3441"/>
                  </a:lnTo>
                  <a:close/>
                </a:path>
                <a:path w="5836284" h="474980">
                  <a:moveTo>
                    <a:pt x="4933950" y="468795"/>
                  </a:moveTo>
                  <a:lnTo>
                    <a:pt x="4933480" y="467677"/>
                  </a:lnTo>
                  <a:lnTo>
                    <a:pt x="4931626" y="465810"/>
                  </a:lnTo>
                  <a:lnTo>
                    <a:pt x="4930495" y="465353"/>
                  </a:lnTo>
                  <a:lnTo>
                    <a:pt x="4918341" y="465353"/>
                  </a:lnTo>
                  <a:lnTo>
                    <a:pt x="4917224" y="465810"/>
                  </a:lnTo>
                  <a:lnTo>
                    <a:pt x="4915357" y="467677"/>
                  </a:lnTo>
                  <a:lnTo>
                    <a:pt x="4914900" y="468795"/>
                  </a:lnTo>
                  <a:lnTo>
                    <a:pt x="4914900" y="471424"/>
                  </a:lnTo>
                  <a:lnTo>
                    <a:pt x="4915357" y="472554"/>
                  </a:lnTo>
                  <a:lnTo>
                    <a:pt x="4917224" y="474408"/>
                  </a:lnTo>
                  <a:lnTo>
                    <a:pt x="4918341" y="474878"/>
                  </a:lnTo>
                  <a:lnTo>
                    <a:pt x="4930495" y="474878"/>
                  </a:lnTo>
                  <a:lnTo>
                    <a:pt x="4931626" y="474408"/>
                  </a:lnTo>
                  <a:lnTo>
                    <a:pt x="4933480" y="472554"/>
                  </a:lnTo>
                  <a:lnTo>
                    <a:pt x="4933950" y="471424"/>
                  </a:lnTo>
                  <a:lnTo>
                    <a:pt x="4933950" y="468795"/>
                  </a:lnTo>
                  <a:close/>
                </a:path>
                <a:path w="5836284" h="474980">
                  <a:moveTo>
                    <a:pt x="4933950" y="3441"/>
                  </a:moveTo>
                  <a:lnTo>
                    <a:pt x="4933480" y="2324"/>
                  </a:lnTo>
                  <a:lnTo>
                    <a:pt x="4931626" y="457"/>
                  </a:lnTo>
                  <a:lnTo>
                    <a:pt x="4930495" y="0"/>
                  </a:lnTo>
                  <a:lnTo>
                    <a:pt x="4918341" y="0"/>
                  </a:lnTo>
                  <a:lnTo>
                    <a:pt x="4917224" y="457"/>
                  </a:lnTo>
                  <a:lnTo>
                    <a:pt x="4915357" y="2324"/>
                  </a:lnTo>
                  <a:lnTo>
                    <a:pt x="4914900" y="3441"/>
                  </a:lnTo>
                  <a:lnTo>
                    <a:pt x="4914900" y="6070"/>
                  </a:lnTo>
                  <a:lnTo>
                    <a:pt x="4915357" y="7200"/>
                  </a:lnTo>
                  <a:lnTo>
                    <a:pt x="4917224" y="9055"/>
                  </a:lnTo>
                  <a:lnTo>
                    <a:pt x="4918341" y="9525"/>
                  </a:lnTo>
                  <a:lnTo>
                    <a:pt x="4930495" y="9525"/>
                  </a:lnTo>
                  <a:lnTo>
                    <a:pt x="4931626" y="9055"/>
                  </a:lnTo>
                  <a:lnTo>
                    <a:pt x="4933480" y="7200"/>
                  </a:lnTo>
                  <a:lnTo>
                    <a:pt x="4933950" y="6070"/>
                  </a:lnTo>
                  <a:lnTo>
                    <a:pt x="4933950" y="3441"/>
                  </a:lnTo>
                  <a:close/>
                </a:path>
                <a:path w="5836284" h="474980">
                  <a:moveTo>
                    <a:pt x="4991100" y="468795"/>
                  </a:moveTo>
                  <a:lnTo>
                    <a:pt x="4990630" y="467677"/>
                  </a:lnTo>
                  <a:lnTo>
                    <a:pt x="4988776" y="465810"/>
                  </a:lnTo>
                  <a:lnTo>
                    <a:pt x="4987645" y="465353"/>
                  </a:lnTo>
                  <a:lnTo>
                    <a:pt x="4975491" y="465353"/>
                  </a:lnTo>
                  <a:lnTo>
                    <a:pt x="4974374" y="465810"/>
                  </a:lnTo>
                  <a:lnTo>
                    <a:pt x="4972507" y="467677"/>
                  </a:lnTo>
                  <a:lnTo>
                    <a:pt x="4972050" y="468795"/>
                  </a:lnTo>
                  <a:lnTo>
                    <a:pt x="4972050" y="471424"/>
                  </a:lnTo>
                  <a:lnTo>
                    <a:pt x="4972507" y="472554"/>
                  </a:lnTo>
                  <a:lnTo>
                    <a:pt x="4974374" y="474408"/>
                  </a:lnTo>
                  <a:lnTo>
                    <a:pt x="4975491" y="474878"/>
                  </a:lnTo>
                  <a:lnTo>
                    <a:pt x="4987645" y="474878"/>
                  </a:lnTo>
                  <a:lnTo>
                    <a:pt x="4988776" y="474408"/>
                  </a:lnTo>
                  <a:lnTo>
                    <a:pt x="4990630" y="472554"/>
                  </a:lnTo>
                  <a:lnTo>
                    <a:pt x="4991100" y="471424"/>
                  </a:lnTo>
                  <a:lnTo>
                    <a:pt x="4991100" y="468795"/>
                  </a:lnTo>
                  <a:close/>
                </a:path>
                <a:path w="5836284" h="474980">
                  <a:moveTo>
                    <a:pt x="4991100" y="3441"/>
                  </a:moveTo>
                  <a:lnTo>
                    <a:pt x="4990630" y="2324"/>
                  </a:lnTo>
                  <a:lnTo>
                    <a:pt x="4988776" y="457"/>
                  </a:lnTo>
                  <a:lnTo>
                    <a:pt x="4987645" y="0"/>
                  </a:lnTo>
                  <a:lnTo>
                    <a:pt x="4975491" y="0"/>
                  </a:lnTo>
                  <a:lnTo>
                    <a:pt x="4974374" y="457"/>
                  </a:lnTo>
                  <a:lnTo>
                    <a:pt x="4972507" y="2324"/>
                  </a:lnTo>
                  <a:lnTo>
                    <a:pt x="4972050" y="3441"/>
                  </a:lnTo>
                  <a:lnTo>
                    <a:pt x="4972050" y="6070"/>
                  </a:lnTo>
                  <a:lnTo>
                    <a:pt x="4972507" y="7200"/>
                  </a:lnTo>
                  <a:lnTo>
                    <a:pt x="4974374" y="9055"/>
                  </a:lnTo>
                  <a:lnTo>
                    <a:pt x="4975491" y="9525"/>
                  </a:lnTo>
                  <a:lnTo>
                    <a:pt x="4987645" y="9525"/>
                  </a:lnTo>
                  <a:lnTo>
                    <a:pt x="4988776" y="9055"/>
                  </a:lnTo>
                  <a:lnTo>
                    <a:pt x="4990630" y="7200"/>
                  </a:lnTo>
                  <a:lnTo>
                    <a:pt x="4991100" y="6070"/>
                  </a:lnTo>
                  <a:lnTo>
                    <a:pt x="4991100" y="3441"/>
                  </a:lnTo>
                  <a:close/>
                </a:path>
                <a:path w="5836284" h="474980">
                  <a:moveTo>
                    <a:pt x="5048250" y="468795"/>
                  </a:moveTo>
                  <a:lnTo>
                    <a:pt x="5047780" y="467677"/>
                  </a:lnTo>
                  <a:lnTo>
                    <a:pt x="5045926" y="465810"/>
                  </a:lnTo>
                  <a:lnTo>
                    <a:pt x="5044795" y="465353"/>
                  </a:lnTo>
                  <a:lnTo>
                    <a:pt x="5032641" y="465353"/>
                  </a:lnTo>
                  <a:lnTo>
                    <a:pt x="5031524" y="465810"/>
                  </a:lnTo>
                  <a:lnTo>
                    <a:pt x="5029657" y="467677"/>
                  </a:lnTo>
                  <a:lnTo>
                    <a:pt x="5029200" y="468795"/>
                  </a:lnTo>
                  <a:lnTo>
                    <a:pt x="5029200" y="471424"/>
                  </a:lnTo>
                  <a:lnTo>
                    <a:pt x="5029657" y="472554"/>
                  </a:lnTo>
                  <a:lnTo>
                    <a:pt x="5031524" y="474408"/>
                  </a:lnTo>
                  <a:lnTo>
                    <a:pt x="5032641" y="474878"/>
                  </a:lnTo>
                  <a:lnTo>
                    <a:pt x="5044795" y="474878"/>
                  </a:lnTo>
                  <a:lnTo>
                    <a:pt x="5045926" y="474408"/>
                  </a:lnTo>
                  <a:lnTo>
                    <a:pt x="5047780" y="472554"/>
                  </a:lnTo>
                  <a:lnTo>
                    <a:pt x="5048250" y="471424"/>
                  </a:lnTo>
                  <a:lnTo>
                    <a:pt x="5048250" y="468795"/>
                  </a:lnTo>
                  <a:close/>
                </a:path>
                <a:path w="5836284" h="474980">
                  <a:moveTo>
                    <a:pt x="5048250" y="3441"/>
                  </a:moveTo>
                  <a:lnTo>
                    <a:pt x="5047780" y="2324"/>
                  </a:lnTo>
                  <a:lnTo>
                    <a:pt x="5045926" y="457"/>
                  </a:lnTo>
                  <a:lnTo>
                    <a:pt x="5044795" y="0"/>
                  </a:lnTo>
                  <a:lnTo>
                    <a:pt x="5032641" y="0"/>
                  </a:lnTo>
                  <a:lnTo>
                    <a:pt x="5031524" y="457"/>
                  </a:lnTo>
                  <a:lnTo>
                    <a:pt x="5029657" y="2324"/>
                  </a:lnTo>
                  <a:lnTo>
                    <a:pt x="5029200" y="3441"/>
                  </a:lnTo>
                  <a:lnTo>
                    <a:pt x="5029200" y="6070"/>
                  </a:lnTo>
                  <a:lnTo>
                    <a:pt x="5029657" y="7200"/>
                  </a:lnTo>
                  <a:lnTo>
                    <a:pt x="5031524" y="9055"/>
                  </a:lnTo>
                  <a:lnTo>
                    <a:pt x="5032641" y="9525"/>
                  </a:lnTo>
                  <a:lnTo>
                    <a:pt x="5044795" y="9525"/>
                  </a:lnTo>
                  <a:lnTo>
                    <a:pt x="5045926" y="9055"/>
                  </a:lnTo>
                  <a:lnTo>
                    <a:pt x="5047780" y="7200"/>
                  </a:lnTo>
                  <a:lnTo>
                    <a:pt x="5048250" y="6070"/>
                  </a:lnTo>
                  <a:lnTo>
                    <a:pt x="5048250" y="3441"/>
                  </a:lnTo>
                  <a:close/>
                </a:path>
                <a:path w="5836284" h="474980">
                  <a:moveTo>
                    <a:pt x="5105400" y="468795"/>
                  </a:moveTo>
                  <a:lnTo>
                    <a:pt x="5104930" y="467677"/>
                  </a:lnTo>
                  <a:lnTo>
                    <a:pt x="5103076" y="465810"/>
                  </a:lnTo>
                  <a:lnTo>
                    <a:pt x="5101945" y="465353"/>
                  </a:lnTo>
                  <a:lnTo>
                    <a:pt x="5089791" y="465353"/>
                  </a:lnTo>
                  <a:lnTo>
                    <a:pt x="5088674" y="465810"/>
                  </a:lnTo>
                  <a:lnTo>
                    <a:pt x="5086807" y="467677"/>
                  </a:lnTo>
                  <a:lnTo>
                    <a:pt x="5086350" y="468795"/>
                  </a:lnTo>
                  <a:lnTo>
                    <a:pt x="5086350" y="471424"/>
                  </a:lnTo>
                  <a:lnTo>
                    <a:pt x="5086807" y="472554"/>
                  </a:lnTo>
                  <a:lnTo>
                    <a:pt x="5088674" y="474408"/>
                  </a:lnTo>
                  <a:lnTo>
                    <a:pt x="5089791" y="474878"/>
                  </a:lnTo>
                  <a:lnTo>
                    <a:pt x="5101945" y="474878"/>
                  </a:lnTo>
                  <a:lnTo>
                    <a:pt x="5103076" y="474408"/>
                  </a:lnTo>
                  <a:lnTo>
                    <a:pt x="5104930" y="472554"/>
                  </a:lnTo>
                  <a:lnTo>
                    <a:pt x="5105400" y="471424"/>
                  </a:lnTo>
                  <a:lnTo>
                    <a:pt x="5105400" y="468795"/>
                  </a:lnTo>
                  <a:close/>
                </a:path>
                <a:path w="5836284" h="474980">
                  <a:moveTo>
                    <a:pt x="5105400" y="3441"/>
                  </a:moveTo>
                  <a:lnTo>
                    <a:pt x="5104930" y="2324"/>
                  </a:lnTo>
                  <a:lnTo>
                    <a:pt x="5103076" y="457"/>
                  </a:lnTo>
                  <a:lnTo>
                    <a:pt x="5101945" y="0"/>
                  </a:lnTo>
                  <a:lnTo>
                    <a:pt x="5089791" y="0"/>
                  </a:lnTo>
                  <a:lnTo>
                    <a:pt x="5088674" y="457"/>
                  </a:lnTo>
                  <a:lnTo>
                    <a:pt x="5086807" y="2324"/>
                  </a:lnTo>
                  <a:lnTo>
                    <a:pt x="5086350" y="3441"/>
                  </a:lnTo>
                  <a:lnTo>
                    <a:pt x="5086350" y="6070"/>
                  </a:lnTo>
                  <a:lnTo>
                    <a:pt x="5086807" y="7200"/>
                  </a:lnTo>
                  <a:lnTo>
                    <a:pt x="5088674" y="9055"/>
                  </a:lnTo>
                  <a:lnTo>
                    <a:pt x="5089791" y="9525"/>
                  </a:lnTo>
                  <a:lnTo>
                    <a:pt x="5101945" y="9525"/>
                  </a:lnTo>
                  <a:lnTo>
                    <a:pt x="5103076" y="9055"/>
                  </a:lnTo>
                  <a:lnTo>
                    <a:pt x="5104930" y="7200"/>
                  </a:lnTo>
                  <a:lnTo>
                    <a:pt x="5105400" y="6070"/>
                  </a:lnTo>
                  <a:lnTo>
                    <a:pt x="5105400" y="3441"/>
                  </a:lnTo>
                  <a:close/>
                </a:path>
                <a:path w="5836284" h="474980">
                  <a:moveTo>
                    <a:pt x="5162550" y="468795"/>
                  </a:moveTo>
                  <a:lnTo>
                    <a:pt x="5162080" y="467677"/>
                  </a:lnTo>
                  <a:lnTo>
                    <a:pt x="5160226" y="465810"/>
                  </a:lnTo>
                  <a:lnTo>
                    <a:pt x="5159095" y="465353"/>
                  </a:lnTo>
                  <a:lnTo>
                    <a:pt x="5146941" y="465353"/>
                  </a:lnTo>
                  <a:lnTo>
                    <a:pt x="5145824" y="465810"/>
                  </a:lnTo>
                  <a:lnTo>
                    <a:pt x="5143957" y="467677"/>
                  </a:lnTo>
                  <a:lnTo>
                    <a:pt x="5143500" y="468795"/>
                  </a:lnTo>
                  <a:lnTo>
                    <a:pt x="5143500" y="471424"/>
                  </a:lnTo>
                  <a:lnTo>
                    <a:pt x="5143957" y="472554"/>
                  </a:lnTo>
                  <a:lnTo>
                    <a:pt x="5145824" y="474408"/>
                  </a:lnTo>
                  <a:lnTo>
                    <a:pt x="5146941" y="474878"/>
                  </a:lnTo>
                  <a:lnTo>
                    <a:pt x="5159095" y="474878"/>
                  </a:lnTo>
                  <a:lnTo>
                    <a:pt x="5160226" y="474408"/>
                  </a:lnTo>
                  <a:lnTo>
                    <a:pt x="5162080" y="472554"/>
                  </a:lnTo>
                  <a:lnTo>
                    <a:pt x="5162550" y="471424"/>
                  </a:lnTo>
                  <a:lnTo>
                    <a:pt x="5162550" y="468795"/>
                  </a:lnTo>
                  <a:close/>
                </a:path>
                <a:path w="5836284" h="474980">
                  <a:moveTo>
                    <a:pt x="5162550" y="3441"/>
                  </a:moveTo>
                  <a:lnTo>
                    <a:pt x="5162080" y="2324"/>
                  </a:lnTo>
                  <a:lnTo>
                    <a:pt x="5160226" y="457"/>
                  </a:lnTo>
                  <a:lnTo>
                    <a:pt x="5159095" y="0"/>
                  </a:lnTo>
                  <a:lnTo>
                    <a:pt x="5146941" y="0"/>
                  </a:lnTo>
                  <a:lnTo>
                    <a:pt x="5145824" y="457"/>
                  </a:lnTo>
                  <a:lnTo>
                    <a:pt x="5143957" y="2324"/>
                  </a:lnTo>
                  <a:lnTo>
                    <a:pt x="5143500" y="3441"/>
                  </a:lnTo>
                  <a:lnTo>
                    <a:pt x="5143500" y="6070"/>
                  </a:lnTo>
                  <a:lnTo>
                    <a:pt x="5143957" y="7200"/>
                  </a:lnTo>
                  <a:lnTo>
                    <a:pt x="5145824" y="9055"/>
                  </a:lnTo>
                  <a:lnTo>
                    <a:pt x="5146941" y="9525"/>
                  </a:lnTo>
                  <a:lnTo>
                    <a:pt x="5159095" y="9525"/>
                  </a:lnTo>
                  <a:lnTo>
                    <a:pt x="5160226" y="9055"/>
                  </a:lnTo>
                  <a:lnTo>
                    <a:pt x="5162080" y="7200"/>
                  </a:lnTo>
                  <a:lnTo>
                    <a:pt x="5162550" y="6070"/>
                  </a:lnTo>
                  <a:lnTo>
                    <a:pt x="5162550" y="3441"/>
                  </a:lnTo>
                  <a:close/>
                </a:path>
                <a:path w="5836284" h="474980">
                  <a:moveTo>
                    <a:pt x="5219700" y="468795"/>
                  </a:moveTo>
                  <a:lnTo>
                    <a:pt x="5219230" y="467677"/>
                  </a:lnTo>
                  <a:lnTo>
                    <a:pt x="5217376" y="465810"/>
                  </a:lnTo>
                  <a:lnTo>
                    <a:pt x="5216245" y="465353"/>
                  </a:lnTo>
                  <a:lnTo>
                    <a:pt x="5204091" y="465353"/>
                  </a:lnTo>
                  <a:lnTo>
                    <a:pt x="5202974" y="465810"/>
                  </a:lnTo>
                  <a:lnTo>
                    <a:pt x="5201107" y="467677"/>
                  </a:lnTo>
                  <a:lnTo>
                    <a:pt x="5200650" y="468795"/>
                  </a:lnTo>
                  <a:lnTo>
                    <a:pt x="5200650" y="471424"/>
                  </a:lnTo>
                  <a:lnTo>
                    <a:pt x="5201107" y="472554"/>
                  </a:lnTo>
                  <a:lnTo>
                    <a:pt x="5202974" y="474408"/>
                  </a:lnTo>
                  <a:lnTo>
                    <a:pt x="5204091" y="474878"/>
                  </a:lnTo>
                  <a:lnTo>
                    <a:pt x="5216245" y="474878"/>
                  </a:lnTo>
                  <a:lnTo>
                    <a:pt x="5217376" y="474408"/>
                  </a:lnTo>
                  <a:lnTo>
                    <a:pt x="5219230" y="472554"/>
                  </a:lnTo>
                  <a:lnTo>
                    <a:pt x="5219700" y="471424"/>
                  </a:lnTo>
                  <a:lnTo>
                    <a:pt x="5219700" y="468795"/>
                  </a:lnTo>
                  <a:close/>
                </a:path>
                <a:path w="5836284" h="474980">
                  <a:moveTo>
                    <a:pt x="5219700" y="3441"/>
                  </a:moveTo>
                  <a:lnTo>
                    <a:pt x="5219230" y="2324"/>
                  </a:lnTo>
                  <a:lnTo>
                    <a:pt x="5217376" y="457"/>
                  </a:lnTo>
                  <a:lnTo>
                    <a:pt x="5216245" y="0"/>
                  </a:lnTo>
                  <a:lnTo>
                    <a:pt x="5204091" y="0"/>
                  </a:lnTo>
                  <a:lnTo>
                    <a:pt x="5202974" y="457"/>
                  </a:lnTo>
                  <a:lnTo>
                    <a:pt x="5201107" y="2324"/>
                  </a:lnTo>
                  <a:lnTo>
                    <a:pt x="5200650" y="3441"/>
                  </a:lnTo>
                  <a:lnTo>
                    <a:pt x="5200650" y="6070"/>
                  </a:lnTo>
                  <a:lnTo>
                    <a:pt x="5201107" y="7200"/>
                  </a:lnTo>
                  <a:lnTo>
                    <a:pt x="5202974" y="9055"/>
                  </a:lnTo>
                  <a:lnTo>
                    <a:pt x="5204091" y="9525"/>
                  </a:lnTo>
                  <a:lnTo>
                    <a:pt x="5216245" y="9525"/>
                  </a:lnTo>
                  <a:lnTo>
                    <a:pt x="5217376" y="9055"/>
                  </a:lnTo>
                  <a:lnTo>
                    <a:pt x="5219230" y="7200"/>
                  </a:lnTo>
                  <a:lnTo>
                    <a:pt x="5219700" y="6070"/>
                  </a:lnTo>
                  <a:lnTo>
                    <a:pt x="5219700" y="3441"/>
                  </a:lnTo>
                  <a:close/>
                </a:path>
                <a:path w="5836284" h="474980">
                  <a:moveTo>
                    <a:pt x="5276850" y="468795"/>
                  </a:moveTo>
                  <a:lnTo>
                    <a:pt x="5276380" y="467677"/>
                  </a:lnTo>
                  <a:lnTo>
                    <a:pt x="5274526" y="465810"/>
                  </a:lnTo>
                  <a:lnTo>
                    <a:pt x="5273395" y="465353"/>
                  </a:lnTo>
                  <a:lnTo>
                    <a:pt x="5261241" y="465353"/>
                  </a:lnTo>
                  <a:lnTo>
                    <a:pt x="5260124" y="465810"/>
                  </a:lnTo>
                  <a:lnTo>
                    <a:pt x="5258257" y="467677"/>
                  </a:lnTo>
                  <a:lnTo>
                    <a:pt x="5257800" y="468795"/>
                  </a:lnTo>
                  <a:lnTo>
                    <a:pt x="5257800" y="471424"/>
                  </a:lnTo>
                  <a:lnTo>
                    <a:pt x="5258257" y="472554"/>
                  </a:lnTo>
                  <a:lnTo>
                    <a:pt x="5260124" y="474408"/>
                  </a:lnTo>
                  <a:lnTo>
                    <a:pt x="5261241" y="474878"/>
                  </a:lnTo>
                  <a:lnTo>
                    <a:pt x="5273395" y="474878"/>
                  </a:lnTo>
                  <a:lnTo>
                    <a:pt x="5274526" y="474408"/>
                  </a:lnTo>
                  <a:lnTo>
                    <a:pt x="5276380" y="472554"/>
                  </a:lnTo>
                  <a:lnTo>
                    <a:pt x="5276850" y="471424"/>
                  </a:lnTo>
                  <a:lnTo>
                    <a:pt x="5276850" y="468795"/>
                  </a:lnTo>
                  <a:close/>
                </a:path>
                <a:path w="5836284" h="474980">
                  <a:moveTo>
                    <a:pt x="5276850" y="3441"/>
                  </a:moveTo>
                  <a:lnTo>
                    <a:pt x="5276380" y="2324"/>
                  </a:lnTo>
                  <a:lnTo>
                    <a:pt x="5274526" y="457"/>
                  </a:lnTo>
                  <a:lnTo>
                    <a:pt x="5273395" y="0"/>
                  </a:lnTo>
                  <a:lnTo>
                    <a:pt x="5261241" y="0"/>
                  </a:lnTo>
                  <a:lnTo>
                    <a:pt x="5260124" y="457"/>
                  </a:lnTo>
                  <a:lnTo>
                    <a:pt x="5258257" y="2324"/>
                  </a:lnTo>
                  <a:lnTo>
                    <a:pt x="5257800" y="3441"/>
                  </a:lnTo>
                  <a:lnTo>
                    <a:pt x="5257800" y="6070"/>
                  </a:lnTo>
                  <a:lnTo>
                    <a:pt x="5258257" y="7200"/>
                  </a:lnTo>
                  <a:lnTo>
                    <a:pt x="5260124" y="9055"/>
                  </a:lnTo>
                  <a:lnTo>
                    <a:pt x="5261241" y="9525"/>
                  </a:lnTo>
                  <a:lnTo>
                    <a:pt x="5273395" y="9525"/>
                  </a:lnTo>
                  <a:lnTo>
                    <a:pt x="5274526" y="9055"/>
                  </a:lnTo>
                  <a:lnTo>
                    <a:pt x="5276380" y="7200"/>
                  </a:lnTo>
                  <a:lnTo>
                    <a:pt x="5276850" y="6070"/>
                  </a:lnTo>
                  <a:lnTo>
                    <a:pt x="5276850" y="3441"/>
                  </a:lnTo>
                  <a:close/>
                </a:path>
                <a:path w="5836284" h="474980">
                  <a:moveTo>
                    <a:pt x="5334000" y="468795"/>
                  </a:moveTo>
                  <a:lnTo>
                    <a:pt x="5333530" y="467677"/>
                  </a:lnTo>
                  <a:lnTo>
                    <a:pt x="5331676" y="465810"/>
                  </a:lnTo>
                  <a:lnTo>
                    <a:pt x="5330545" y="465353"/>
                  </a:lnTo>
                  <a:lnTo>
                    <a:pt x="5318391" y="465353"/>
                  </a:lnTo>
                  <a:lnTo>
                    <a:pt x="5317274" y="465810"/>
                  </a:lnTo>
                  <a:lnTo>
                    <a:pt x="5315407" y="467677"/>
                  </a:lnTo>
                  <a:lnTo>
                    <a:pt x="5314950" y="468795"/>
                  </a:lnTo>
                  <a:lnTo>
                    <a:pt x="5314950" y="471424"/>
                  </a:lnTo>
                  <a:lnTo>
                    <a:pt x="5315407" y="472554"/>
                  </a:lnTo>
                  <a:lnTo>
                    <a:pt x="5317274" y="474408"/>
                  </a:lnTo>
                  <a:lnTo>
                    <a:pt x="5318391" y="474878"/>
                  </a:lnTo>
                  <a:lnTo>
                    <a:pt x="5330545" y="474878"/>
                  </a:lnTo>
                  <a:lnTo>
                    <a:pt x="5331676" y="474408"/>
                  </a:lnTo>
                  <a:lnTo>
                    <a:pt x="5333530" y="472554"/>
                  </a:lnTo>
                  <a:lnTo>
                    <a:pt x="5334000" y="471424"/>
                  </a:lnTo>
                  <a:lnTo>
                    <a:pt x="5334000" y="468795"/>
                  </a:lnTo>
                  <a:close/>
                </a:path>
                <a:path w="5836284" h="474980">
                  <a:moveTo>
                    <a:pt x="5334000" y="3441"/>
                  </a:moveTo>
                  <a:lnTo>
                    <a:pt x="5333530" y="2324"/>
                  </a:lnTo>
                  <a:lnTo>
                    <a:pt x="5331676" y="457"/>
                  </a:lnTo>
                  <a:lnTo>
                    <a:pt x="5330545" y="0"/>
                  </a:lnTo>
                  <a:lnTo>
                    <a:pt x="5318391" y="0"/>
                  </a:lnTo>
                  <a:lnTo>
                    <a:pt x="5317274" y="457"/>
                  </a:lnTo>
                  <a:lnTo>
                    <a:pt x="5315407" y="2324"/>
                  </a:lnTo>
                  <a:lnTo>
                    <a:pt x="5314950" y="3441"/>
                  </a:lnTo>
                  <a:lnTo>
                    <a:pt x="5314950" y="6070"/>
                  </a:lnTo>
                  <a:lnTo>
                    <a:pt x="5315407" y="7200"/>
                  </a:lnTo>
                  <a:lnTo>
                    <a:pt x="5317274" y="9055"/>
                  </a:lnTo>
                  <a:lnTo>
                    <a:pt x="5318391" y="9525"/>
                  </a:lnTo>
                  <a:lnTo>
                    <a:pt x="5330545" y="9525"/>
                  </a:lnTo>
                  <a:lnTo>
                    <a:pt x="5331676" y="9055"/>
                  </a:lnTo>
                  <a:lnTo>
                    <a:pt x="5333530" y="7200"/>
                  </a:lnTo>
                  <a:lnTo>
                    <a:pt x="5334000" y="6070"/>
                  </a:lnTo>
                  <a:lnTo>
                    <a:pt x="5334000" y="3441"/>
                  </a:lnTo>
                  <a:close/>
                </a:path>
                <a:path w="5836284" h="474980">
                  <a:moveTo>
                    <a:pt x="5391150" y="468795"/>
                  </a:moveTo>
                  <a:lnTo>
                    <a:pt x="5390680" y="467677"/>
                  </a:lnTo>
                  <a:lnTo>
                    <a:pt x="5388826" y="465810"/>
                  </a:lnTo>
                  <a:lnTo>
                    <a:pt x="5387695" y="465353"/>
                  </a:lnTo>
                  <a:lnTo>
                    <a:pt x="5375541" y="465353"/>
                  </a:lnTo>
                  <a:lnTo>
                    <a:pt x="5374424" y="465810"/>
                  </a:lnTo>
                  <a:lnTo>
                    <a:pt x="5372557" y="467677"/>
                  </a:lnTo>
                  <a:lnTo>
                    <a:pt x="5372100" y="468795"/>
                  </a:lnTo>
                  <a:lnTo>
                    <a:pt x="5372100" y="471424"/>
                  </a:lnTo>
                  <a:lnTo>
                    <a:pt x="5372557" y="472554"/>
                  </a:lnTo>
                  <a:lnTo>
                    <a:pt x="5374424" y="474408"/>
                  </a:lnTo>
                  <a:lnTo>
                    <a:pt x="5375541" y="474878"/>
                  </a:lnTo>
                  <a:lnTo>
                    <a:pt x="5387695" y="474878"/>
                  </a:lnTo>
                  <a:lnTo>
                    <a:pt x="5388826" y="474408"/>
                  </a:lnTo>
                  <a:lnTo>
                    <a:pt x="5390680" y="472554"/>
                  </a:lnTo>
                  <a:lnTo>
                    <a:pt x="5391150" y="471424"/>
                  </a:lnTo>
                  <a:lnTo>
                    <a:pt x="5391150" y="468795"/>
                  </a:lnTo>
                  <a:close/>
                </a:path>
                <a:path w="5836284" h="474980">
                  <a:moveTo>
                    <a:pt x="5391150" y="3441"/>
                  </a:moveTo>
                  <a:lnTo>
                    <a:pt x="5390680" y="2324"/>
                  </a:lnTo>
                  <a:lnTo>
                    <a:pt x="5388826" y="457"/>
                  </a:lnTo>
                  <a:lnTo>
                    <a:pt x="5387695" y="0"/>
                  </a:lnTo>
                  <a:lnTo>
                    <a:pt x="5375541" y="0"/>
                  </a:lnTo>
                  <a:lnTo>
                    <a:pt x="5374424" y="457"/>
                  </a:lnTo>
                  <a:lnTo>
                    <a:pt x="5372557" y="2324"/>
                  </a:lnTo>
                  <a:lnTo>
                    <a:pt x="5372100" y="3441"/>
                  </a:lnTo>
                  <a:lnTo>
                    <a:pt x="5372100" y="6070"/>
                  </a:lnTo>
                  <a:lnTo>
                    <a:pt x="5372557" y="7200"/>
                  </a:lnTo>
                  <a:lnTo>
                    <a:pt x="5374424" y="9055"/>
                  </a:lnTo>
                  <a:lnTo>
                    <a:pt x="5375541" y="9525"/>
                  </a:lnTo>
                  <a:lnTo>
                    <a:pt x="5387695" y="9525"/>
                  </a:lnTo>
                  <a:lnTo>
                    <a:pt x="5388826" y="9055"/>
                  </a:lnTo>
                  <a:lnTo>
                    <a:pt x="5390680" y="7200"/>
                  </a:lnTo>
                  <a:lnTo>
                    <a:pt x="5391150" y="6070"/>
                  </a:lnTo>
                  <a:lnTo>
                    <a:pt x="5391150" y="3441"/>
                  </a:lnTo>
                  <a:close/>
                </a:path>
                <a:path w="5836284" h="474980">
                  <a:moveTo>
                    <a:pt x="5448300" y="468795"/>
                  </a:moveTo>
                  <a:lnTo>
                    <a:pt x="5447830" y="467677"/>
                  </a:lnTo>
                  <a:lnTo>
                    <a:pt x="5445976" y="465810"/>
                  </a:lnTo>
                  <a:lnTo>
                    <a:pt x="5444845" y="465353"/>
                  </a:lnTo>
                  <a:lnTo>
                    <a:pt x="5432691" y="465353"/>
                  </a:lnTo>
                  <a:lnTo>
                    <a:pt x="5431574" y="465810"/>
                  </a:lnTo>
                  <a:lnTo>
                    <a:pt x="5429707" y="467677"/>
                  </a:lnTo>
                  <a:lnTo>
                    <a:pt x="5429250" y="468795"/>
                  </a:lnTo>
                  <a:lnTo>
                    <a:pt x="5429250" y="471424"/>
                  </a:lnTo>
                  <a:lnTo>
                    <a:pt x="5429707" y="472554"/>
                  </a:lnTo>
                  <a:lnTo>
                    <a:pt x="5431574" y="474408"/>
                  </a:lnTo>
                  <a:lnTo>
                    <a:pt x="5432691" y="474878"/>
                  </a:lnTo>
                  <a:lnTo>
                    <a:pt x="5444845" y="474878"/>
                  </a:lnTo>
                  <a:lnTo>
                    <a:pt x="5445976" y="474408"/>
                  </a:lnTo>
                  <a:lnTo>
                    <a:pt x="5447830" y="472554"/>
                  </a:lnTo>
                  <a:lnTo>
                    <a:pt x="5448300" y="471424"/>
                  </a:lnTo>
                  <a:lnTo>
                    <a:pt x="5448300" y="468795"/>
                  </a:lnTo>
                  <a:close/>
                </a:path>
                <a:path w="5836284" h="474980">
                  <a:moveTo>
                    <a:pt x="5448300" y="3441"/>
                  </a:moveTo>
                  <a:lnTo>
                    <a:pt x="5447830" y="2324"/>
                  </a:lnTo>
                  <a:lnTo>
                    <a:pt x="5445976" y="457"/>
                  </a:lnTo>
                  <a:lnTo>
                    <a:pt x="5444845" y="0"/>
                  </a:lnTo>
                  <a:lnTo>
                    <a:pt x="5432691" y="0"/>
                  </a:lnTo>
                  <a:lnTo>
                    <a:pt x="5431574" y="457"/>
                  </a:lnTo>
                  <a:lnTo>
                    <a:pt x="5429707" y="2324"/>
                  </a:lnTo>
                  <a:lnTo>
                    <a:pt x="5429250" y="3441"/>
                  </a:lnTo>
                  <a:lnTo>
                    <a:pt x="5429250" y="6070"/>
                  </a:lnTo>
                  <a:lnTo>
                    <a:pt x="5429707" y="7200"/>
                  </a:lnTo>
                  <a:lnTo>
                    <a:pt x="5431574" y="9055"/>
                  </a:lnTo>
                  <a:lnTo>
                    <a:pt x="5432691" y="9525"/>
                  </a:lnTo>
                  <a:lnTo>
                    <a:pt x="5444845" y="9525"/>
                  </a:lnTo>
                  <a:lnTo>
                    <a:pt x="5445976" y="9055"/>
                  </a:lnTo>
                  <a:lnTo>
                    <a:pt x="5447830" y="7200"/>
                  </a:lnTo>
                  <a:lnTo>
                    <a:pt x="5448300" y="6070"/>
                  </a:lnTo>
                  <a:lnTo>
                    <a:pt x="5448300" y="3441"/>
                  </a:lnTo>
                  <a:close/>
                </a:path>
                <a:path w="5836284" h="474980">
                  <a:moveTo>
                    <a:pt x="5505450" y="468795"/>
                  </a:moveTo>
                  <a:lnTo>
                    <a:pt x="5504980" y="467677"/>
                  </a:lnTo>
                  <a:lnTo>
                    <a:pt x="5503126" y="465810"/>
                  </a:lnTo>
                  <a:lnTo>
                    <a:pt x="5501995" y="465353"/>
                  </a:lnTo>
                  <a:lnTo>
                    <a:pt x="5489841" y="465353"/>
                  </a:lnTo>
                  <a:lnTo>
                    <a:pt x="5488724" y="465810"/>
                  </a:lnTo>
                  <a:lnTo>
                    <a:pt x="5486857" y="467677"/>
                  </a:lnTo>
                  <a:lnTo>
                    <a:pt x="5486400" y="468795"/>
                  </a:lnTo>
                  <a:lnTo>
                    <a:pt x="5486400" y="471424"/>
                  </a:lnTo>
                  <a:lnTo>
                    <a:pt x="5486857" y="472554"/>
                  </a:lnTo>
                  <a:lnTo>
                    <a:pt x="5488724" y="474408"/>
                  </a:lnTo>
                  <a:lnTo>
                    <a:pt x="5489841" y="474878"/>
                  </a:lnTo>
                  <a:lnTo>
                    <a:pt x="5501995" y="474878"/>
                  </a:lnTo>
                  <a:lnTo>
                    <a:pt x="5503126" y="474408"/>
                  </a:lnTo>
                  <a:lnTo>
                    <a:pt x="5504980" y="472554"/>
                  </a:lnTo>
                  <a:lnTo>
                    <a:pt x="5505450" y="471424"/>
                  </a:lnTo>
                  <a:lnTo>
                    <a:pt x="5505450" y="468795"/>
                  </a:lnTo>
                  <a:close/>
                </a:path>
                <a:path w="5836284" h="474980">
                  <a:moveTo>
                    <a:pt x="5505450" y="3441"/>
                  </a:moveTo>
                  <a:lnTo>
                    <a:pt x="5504980" y="2324"/>
                  </a:lnTo>
                  <a:lnTo>
                    <a:pt x="5503126" y="457"/>
                  </a:lnTo>
                  <a:lnTo>
                    <a:pt x="5501995" y="0"/>
                  </a:lnTo>
                  <a:lnTo>
                    <a:pt x="5489841" y="0"/>
                  </a:lnTo>
                  <a:lnTo>
                    <a:pt x="5488724" y="457"/>
                  </a:lnTo>
                  <a:lnTo>
                    <a:pt x="5486857" y="2324"/>
                  </a:lnTo>
                  <a:lnTo>
                    <a:pt x="5486400" y="3441"/>
                  </a:lnTo>
                  <a:lnTo>
                    <a:pt x="5486400" y="6070"/>
                  </a:lnTo>
                  <a:lnTo>
                    <a:pt x="5486857" y="7200"/>
                  </a:lnTo>
                  <a:lnTo>
                    <a:pt x="5488724" y="9055"/>
                  </a:lnTo>
                  <a:lnTo>
                    <a:pt x="5489841" y="9525"/>
                  </a:lnTo>
                  <a:lnTo>
                    <a:pt x="5501995" y="9525"/>
                  </a:lnTo>
                  <a:lnTo>
                    <a:pt x="5503126" y="9055"/>
                  </a:lnTo>
                  <a:lnTo>
                    <a:pt x="5504980" y="7200"/>
                  </a:lnTo>
                  <a:lnTo>
                    <a:pt x="5505450" y="6070"/>
                  </a:lnTo>
                  <a:lnTo>
                    <a:pt x="5505450" y="3441"/>
                  </a:lnTo>
                  <a:close/>
                </a:path>
                <a:path w="5836284" h="474980">
                  <a:moveTo>
                    <a:pt x="5562600" y="468795"/>
                  </a:moveTo>
                  <a:lnTo>
                    <a:pt x="5562130" y="467677"/>
                  </a:lnTo>
                  <a:lnTo>
                    <a:pt x="5560276" y="465810"/>
                  </a:lnTo>
                  <a:lnTo>
                    <a:pt x="5559145" y="465353"/>
                  </a:lnTo>
                  <a:lnTo>
                    <a:pt x="5546991" y="465353"/>
                  </a:lnTo>
                  <a:lnTo>
                    <a:pt x="5545874" y="465810"/>
                  </a:lnTo>
                  <a:lnTo>
                    <a:pt x="5544007" y="467677"/>
                  </a:lnTo>
                  <a:lnTo>
                    <a:pt x="5543550" y="468795"/>
                  </a:lnTo>
                  <a:lnTo>
                    <a:pt x="5543550" y="471424"/>
                  </a:lnTo>
                  <a:lnTo>
                    <a:pt x="5544007" y="472554"/>
                  </a:lnTo>
                  <a:lnTo>
                    <a:pt x="5545874" y="474408"/>
                  </a:lnTo>
                  <a:lnTo>
                    <a:pt x="5546991" y="474878"/>
                  </a:lnTo>
                  <a:lnTo>
                    <a:pt x="5559145" y="474878"/>
                  </a:lnTo>
                  <a:lnTo>
                    <a:pt x="5560276" y="474408"/>
                  </a:lnTo>
                  <a:lnTo>
                    <a:pt x="5562130" y="472554"/>
                  </a:lnTo>
                  <a:lnTo>
                    <a:pt x="5562600" y="471424"/>
                  </a:lnTo>
                  <a:lnTo>
                    <a:pt x="5562600" y="468795"/>
                  </a:lnTo>
                  <a:close/>
                </a:path>
                <a:path w="5836284" h="474980">
                  <a:moveTo>
                    <a:pt x="5562600" y="3441"/>
                  </a:moveTo>
                  <a:lnTo>
                    <a:pt x="5562130" y="2324"/>
                  </a:lnTo>
                  <a:lnTo>
                    <a:pt x="5560276" y="457"/>
                  </a:lnTo>
                  <a:lnTo>
                    <a:pt x="5559145" y="0"/>
                  </a:lnTo>
                  <a:lnTo>
                    <a:pt x="5546991" y="0"/>
                  </a:lnTo>
                  <a:lnTo>
                    <a:pt x="5545874" y="457"/>
                  </a:lnTo>
                  <a:lnTo>
                    <a:pt x="5544007" y="2324"/>
                  </a:lnTo>
                  <a:lnTo>
                    <a:pt x="5543550" y="3441"/>
                  </a:lnTo>
                  <a:lnTo>
                    <a:pt x="5543550" y="6070"/>
                  </a:lnTo>
                  <a:lnTo>
                    <a:pt x="5544007" y="7200"/>
                  </a:lnTo>
                  <a:lnTo>
                    <a:pt x="5545874" y="9055"/>
                  </a:lnTo>
                  <a:lnTo>
                    <a:pt x="5546991" y="9525"/>
                  </a:lnTo>
                  <a:lnTo>
                    <a:pt x="5559145" y="9525"/>
                  </a:lnTo>
                  <a:lnTo>
                    <a:pt x="5560276" y="9055"/>
                  </a:lnTo>
                  <a:lnTo>
                    <a:pt x="5562130" y="7200"/>
                  </a:lnTo>
                  <a:lnTo>
                    <a:pt x="5562600" y="6070"/>
                  </a:lnTo>
                  <a:lnTo>
                    <a:pt x="5562600" y="3441"/>
                  </a:lnTo>
                  <a:close/>
                </a:path>
                <a:path w="5836284" h="474980">
                  <a:moveTo>
                    <a:pt x="5619750" y="468795"/>
                  </a:moveTo>
                  <a:lnTo>
                    <a:pt x="5619280" y="467677"/>
                  </a:lnTo>
                  <a:lnTo>
                    <a:pt x="5617426" y="465810"/>
                  </a:lnTo>
                  <a:lnTo>
                    <a:pt x="5616295" y="465353"/>
                  </a:lnTo>
                  <a:lnTo>
                    <a:pt x="5604141" y="465353"/>
                  </a:lnTo>
                  <a:lnTo>
                    <a:pt x="5603024" y="465810"/>
                  </a:lnTo>
                  <a:lnTo>
                    <a:pt x="5601157" y="467677"/>
                  </a:lnTo>
                  <a:lnTo>
                    <a:pt x="5600700" y="468795"/>
                  </a:lnTo>
                  <a:lnTo>
                    <a:pt x="5600700" y="471424"/>
                  </a:lnTo>
                  <a:lnTo>
                    <a:pt x="5601157" y="472554"/>
                  </a:lnTo>
                  <a:lnTo>
                    <a:pt x="5603024" y="474408"/>
                  </a:lnTo>
                  <a:lnTo>
                    <a:pt x="5604141" y="474878"/>
                  </a:lnTo>
                  <a:lnTo>
                    <a:pt x="5616295" y="474878"/>
                  </a:lnTo>
                  <a:lnTo>
                    <a:pt x="5617426" y="474408"/>
                  </a:lnTo>
                  <a:lnTo>
                    <a:pt x="5619280" y="472554"/>
                  </a:lnTo>
                  <a:lnTo>
                    <a:pt x="5619750" y="471424"/>
                  </a:lnTo>
                  <a:lnTo>
                    <a:pt x="5619750" y="468795"/>
                  </a:lnTo>
                  <a:close/>
                </a:path>
                <a:path w="5836284" h="474980">
                  <a:moveTo>
                    <a:pt x="5619750" y="3441"/>
                  </a:moveTo>
                  <a:lnTo>
                    <a:pt x="5619280" y="2324"/>
                  </a:lnTo>
                  <a:lnTo>
                    <a:pt x="5617426" y="457"/>
                  </a:lnTo>
                  <a:lnTo>
                    <a:pt x="5616295" y="0"/>
                  </a:lnTo>
                  <a:lnTo>
                    <a:pt x="5604141" y="0"/>
                  </a:lnTo>
                  <a:lnTo>
                    <a:pt x="5603024" y="457"/>
                  </a:lnTo>
                  <a:lnTo>
                    <a:pt x="5601157" y="2324"/>
                  </a:lnTo>
                  <a:lnTo>
                    <a:pt x="5600700" y="3441"/>
                  </a:lnTo>
                  <a:lnTo>
                    <a:pt x="5600700" y="6070"/>
                  </a:lnTo>
                  <a:lnTo>
                    <a:pt x="5601157" y="7200"/>
                  </a:lnTo>
                  <a:lnTo>
                    <a:pt x="5603024" y="9055"/>
                  </a:lnTo>
                  <a:lnTo>
                    <a:pt x="5604141" y="9525"/>
                  </a:lnTo>
                  <a:lnTo>
                    <a:pt x="5616295" y="9525"/>
                  </a:lnTo>
                  <a:lnTo>
                    <a:pt x="5617426" y="9055"/>
                  </a:lnTo>
                  <a:lnTo>
                    <a:pt x="5619280" y="7200"/>
                  </a:lnTo>
                  <a:lnTo>
                    <a:pt x="5619750" y="6070"/>
                  </a:lnTo>
                  <a:lnTo>
                    <a:pt x="5619750" y="3441"/>
                  </a:lnTo>
                  <a:close/>
                </a:path>
                <a:path w="5836284" h="474980">
                  <a:moveTo>
                    <a:pt x="5676900" y="468795"/>
                  </a:moveTo>
                  <a:lnTo>
                    <a:pt x="5676430" y="467677"/>
                  </a:lnTo>
                  <a:lnTo>
                    <a:pt x="5674576" y="465810"/>
                  </a:lnTo>
                  <a:lnTo>
                    <a:pt x="5673445" y="465353"/>
                  </a:lnTo>
                  <a:lnTo>
                    <a:pt x="5661291" y="465353"/>
                  </a:lnTo>
                  <a:lnTo>
                    <a:pt x="5660174" y="465810"/>
                  </a:lnTo>
                  <a:lnTo>
                    <a:pt x="5658307" y="467677"/>
                  </a:lnTo>
                  <a:lnTo>
                    <a:pt x="5657850" y="468795"/>
                  </a:lnTo>
                  <a:lnTo>
                    <a:pt x="5657850" y="471424"/>
                  </a:lnTo>
                  <a:lnTo>
                    <a:pt x="5658307" y="472554"/>
                  </a:lnTo>
                  <a:lnTo>
                    <a:pt x="5660174" y="474408"/>
                  </a:lnTo>
                  <a:lnTo>
                    <a:pt x="5661291" y="474878"/>
                  </a:lnTo>
                  <a:lnTo>
                    <a:pt x="5673445" y="474878"/>
                  </a:lnTo>
                  <a:lnTo>
                    <a:pt x="5674576" y="474408"/>
                  </a:lnTo>
                  <a:lnTo>
                    <a:pt x="5676430" y="472554"/>
                  </a:lnTo>
                  <a:lnTo>
                    <a:pt x="5676900" y="471424"/>
                  </a:lnTo>
                  <a:lnTo>
                    <a:pt x="5676900" y="468795"/>
                  </a:lnTo>
                  <a:close/>
                </a:path>
                <a:path w="5836284" h="474980">
                  <a:moveTo>
                    <a:pt x="5676900" y="3441"/>
                  </a:moveTo>
                  <a:lnTo>
                    <a:pt x="5676430" y="2324"/>
                  </a:lnTo>
                  <a:lnTo>
                    <a:pt x="5674576" y="457"/>
                  </a:lnTo>
                  <a:lnTo>
                    <a:pt x="5673445" y="0"/>
                  </a:lnTo>
                  <a:lnTo>
                    <a:pt x="5661291" y="0"/>
                  </a:lnTo>
                  <a:lnTo>
                    <a:pt x="5660174" y="457"/>
                  </a:lnTo>
                  <a:lnTo>
                    <a:pt x="5658307" y="2324"/>
                  </a:lnTo>
                  <a:lnTo>
                    <a:pt x="5657850" y="3441"/>
                  </a:lnTo>
                  <a:lnTo>
                    <a:pt x="5657850" y="6070"/>
                  </a:lnTo>
                  <a:lnTo>
                    <a:pt x="5658307" y="7200"/>
                  </a:lnTo>
                  <a:lnTo>
                    <a:pt x="5660174" y="9055"/>
                  </a:lnTo>
                  <a:lnTo>
                    <a:pt x="5661291" y="9525"/>
                  </a:lnTo>
                  <a:lnTo>
                    <a:pt x="5673445" y="9525"/>
                  </a:lnTo>
                  <a:lnTo>
                    <a:pt x="5674576" y="9055"/>
                  </a:lnTo>
                  <a:lnTo>
                    <a:pt x="5676430" y="7200"/>
                  </a:lnTo>
                  <a:lnTo>
                    <a:pt x="5676900" y="6070"/>
                  </a:lnTo>
                  <a:lnTo>
                    <a:pt x="5676900" y="3441"/>
                  </a:lnTo>
                  <a:close/>
                </a:path>
                <a:path w="5836284" h="474980">
                  <a:moveTo>
                    <a:pt x="5734050" y="468795"/>
                  </a:moveTo>
                  <a:lnTo>
                    <a:pt x="5733580" y="467677"/>
                  </a:lnTo>
                  <a:lnTo>
                    <a:pt x="5731726" y="465810"/>
                  </a:lnTo>
                  <a:lnTo>
                    <a:pt x="5730595" y="465353"/>
                  </a:lnTo>
                  <a:lnTo>
                    <a:pt x="5718441" y="465353"/>
                  </a:lnTo>
                  <a:lnTo>
                    <a:pt x="5717324" y="465810"/>
                  </a:lnTo>
                  <a:lnTo>
                    <a:pt x="5715457" y="467677"/>
                  </a:lnTo>
                  <a:lnTo>
                    <a:pt x="5715000" y="468795"/>
                  </a:lnTo>
                  <a:lnTo>
                    <a:pt x="5715000" y="471424"/>
                  </a:lnTo>
                  <a:lnTo>
                    <a:pt x="5715457" y="472554"/>
                  </a:lnTo>
                  <a:lnTo>
                    <a:pt x="5717324" y="474408"/>
                  </a:lnTo>
                  <a:lnTo>
                    <a:pt x="5718441" y="474878"/>
                  </a:lnTo>
                  <a:lnTo>
                    <a:pt x="5730595" y="474878"/>
                  </a:lnTo>
                  <a:lnTo>
                    <a:pt x="5731726" y="474408"/>
                  </a:lnTo>
                  <a:lnTo>
                    <a:pt x="5733580" y="472554"/>
                  </a:lnTo>
                  <a:lnTo>
                    <a:pt x="5734050" y="471424"/>
                  </a:lnTo>
                  <a:lnTo>
                    <a:pt x="5734050" y="468795"/>
                  </a:lnTo>
                  <a:close/>
                </a:path>
                <a:path w="5836284" h="474980">
                  <a:moveTo>
                    <a:pt x="5734050" y="3441"/>
                  </a:moveTo>
                  <a:lnTo>
                    <a:pt x="5733580" y="2324"/>
                  </a:lnTo>
                  <a:lnTo>
                    <a:pt x="5731726" y="457"/>
                  </a:lnTo>
                  <a:lnTo>
                    <a:pt x="5730595" y="0"/>
                  </a:lnTo>
                  <a:lnTo>
                    <a:pt x="5718441" y="0"/>
                  </a:lnTo>
                  <a:lnTo>
                    <a:pt x="5717324" y="457"/>
                  </a:lnTo>
                  <a:lnTo>
                    <a:pt x="5715457" y="2324"/>
                  </a:lnTo>
                  <a:lnTo>
                    <a:pt x="5715000" y="3441"/>
                  </a:lnTo>
                  <a:lnTo>
                    <a:pt x="5715000" y="6070"/>
                  </a:lnTo>
                  <a:lnTo>
                    <a:pt x="5715457" y="7200"/>
                  </a:lnTo>
                  <a:lnTo>
                    <a:pt x="5717324" y="9055"/>
                  </a:lnTo>
                  <a:lnTo>
                    <a:pt x="5718441" y="9525"/>
                  </a:lnTo>
                  <a:lnTo>
                    <a:pt x="5730595" y="9525"/>
                  </a:lnTo>
                  <a:lnTo>
                    <a:pt x="5731726" y="9055"/>
                  </a:lnTo>
                  <a:lnTo>
                    <a:pt x="5733580" y="7200"/>
                  </a:lnTo>
                  <a:lnTo>
                    <a:pt x="5734050" y="6070"/>
                  </a:lnTo>
                  <a:lnTo>
                    <a:pt x="5734050" y="3441"/>
                  </a:lnTo>
                  <a:close/>
                </a:path>
                <a:path w="5836284" h="474980">
                  <a:moveTo>
                    <a:pt x="5791200" y="468795"/>
                  </a:moveTo>
                  <a:lnTo>
                    <a:pt x="5790730" y="467677"/>
                  </a:lnTo>
                  <a:lnTo>
                    <a:pt x="5788876" y="465810"/>
                  </a:lnTo>
                  <a:lnTo>
                    <a:pt x="5787745" y="465353"/>
                  </a:lnTo>
                  <a:lnTo>
                    <a:pt x="5775591" y="465353"/>
                  </a:lnTo>
                  <a:lnTo>
                    <a:pt x="5774474" y="465810"/>
                  </a:lnTo>
                  <a:lnTo>
                    <a:pt x="5772607" y="467677"/>
                  </a:lnTo>
                  <a:lnTo>
                    <a:pt x="5772150" y="468795"/>
                  </a:lnTo>
                  <a:lnTo>
                    <a:pt x="5772150" y="471424"/>
                  </a:lnTo>
                  <a:lnTo>
                    <a:pt x="5772607" y="472554"/>
                  </a:lnTo>
                  <a:lnTo>
                    <a:pt x="5774474" y="474408"/>
                  </a:lnTo>
                  <a:lnTo>
                    <a:pt x="5775591" y="474878"/>
                  </a:lnTo>
                  <a:lnTo>
                    <a:pt x="5787745" y="474878"/>
                  </a:lnTo>
                  <a:lnTo>
                    <a:pt x="5788876" y="474408"/>
                  </a:lnTo>
                  <a:lnTo>
                    <a:pt x="5790730" y="472554"/>
                  </a:lnTo>
                  <a:lnTo>
                    <a:pt x="5791200" y="471424"/>
                  </a:lnTo>
                  <a:lnTo>
                    <a:pt x="5791200" y="468795"/>
                  </a:lnTo>
                  <a:close/>
                </a:path>
                <a:path w="5836284" h="474980">
                  <a:moveTo>
                    <a:pt x="5791200" y="3441"/>
                  </a:moveTo>
                  <a:lnTo>
                    <a:pt x="5790730" y="2324"/>
                  </a:lnTo>
                  <a:lnTo>
                    <a:pt x="5788876" y="457"/>
                  </a:lnTo>
                  <a:lnTo>
                    <a:pt x="5787745" y="0"/>
                  </a:lnTo>
                  <a:lnTo>
                    <a:pt x="5775591" y="0"/>
                  </a:lnTo>
                  <a:lnTo>
                    <a:pt x="5774474" y="457"/>
                  </a:lnTo>
                  <a:lnTo>
                    <a:pt x="5772607" y="2324"/>
                  </a:lnTo>
                  <a:lnTo>
                    <a:pt x="5772150" y="3441"/>
                  </a:lnTo>
                  <a:lnTo>
                    <a:pt x="5772150" y="6070"/>
                  </a:lnTo>
                  <a:lnTo>
                    <a:pt x="5772607" y="7200"/>
                  </a:lnTo>
                  <a:lnTo>
                    <a:pt x="5774474" y="9055"/>
                  </a:lnTo>
                  <a:lnTo>
                    <a:pt x="5775591" y="9525"/>
                  </a:lnTo>
                  <a:lnTo>
                    <a:pt x="5787745" y="9525"/>
                  </a:lnTo>
                  <a:lnTo>
                    <a:pt x="5788876" y="9055"/>
                  </a:lnTo>
                  <a:lnTo>
                    <a:pt x="5790730" y="7200"/>
                  </a:lnTo>
                  <a:lnTo>
                    <a:pt x="5791200" y="6070"/>
                  </a:lnTo>
                  <a:lnTo>
                    <a:pt x="5791200" y="3441"/>
                  </a:lnTo>
                  <a:close/>
                </a:path>
                <a:path w="5836284" h="474980">
                  <a:moveTo>
                    <a:pt x="5835967" y="465353"/>
                  </a:moveTo>
                  <a:lnTo>
                    <a:pt x="5832741" y="465353"/>
                  </a:lnTo>
                  <a:lnTo>
                    <a:pt x="5831624" y="465810"/>
                  </a:lnTo>
                  <a:lnTo>
                    <a:pt x="5829757" y="467677"/>
                  </a:lnTo>
                  <a:lnTo>
                    <a:pt x="5829300" y="468795"/>
                  </a:lnTo>
                  <a:lnTo>
                    <a:pt x="5829300" y="471424"/>
                  </a:lnTo>
                  <a:lnTo>
                    <a:pt x="5829757" y="472554"/>
                  </a:lnTo>
                  <a:lnTo>
                    <a:pt x="5831624" y="474408"/>
                  </a:lnTo>
                  <a:lnTo>
                    <a:pt x="5832741" y="474878"/>
                  </a:lnTo>
                  <a:lnTo>
                    <a:pt x="5835967" y="474878"/>
                  </a:lnTo>
                  <a:lnTo>
                    <a:pt x="5835967" y="465353"/>
                  </a:lnTo>
                  <a:close/>
                </a:path>
                <a:path w="5836284" h="474980">
                  <a:moveTo>
                    <a:pt x="5835967" y="0"/>
                  </a:moveTo>
                  <a:lnTo>
                    <a:pt x="5832741" y="0"/>
                  </a:lnTo>
                  <a:lnTo>
                    <a:pt x="5831624" y="457"/>
                  </a:lnTo>
                  <a:lnTo>
                    <a:pt x="5829757" y="2324"/>
                  </a:lnTo>
                  <a:lnTo>
                    <a:pt x="5829300" y="3441"/>
                  </a:lnTo>
                  <a:lnTo>
                    <a:pt x="5829300" y="6070"/>
                  </a:lnTo>
                  <a:lnTo>
                    <a:pt x="5829757" y="7200"/>
                  </a:lnTo>
                  <a:lnTo>
                    <a:pt x="5831624" y="9055"/>
                  </a:lnTo>
                  <a:lnTo>
                    <a:pt x="5832741" y="9525"/>
                  </a:lnTo>
                  <a:lnTo>
                    <a:pt x="5835967" y="9525"/>
                  </a:lnTo>
                  <a:lnTo>
                    <a:pt x="5835967" y="0"/>
                  </a:lnTo>
                  <a:close/>
                </a:path>
              </a:pathLst>
            </a:custGeom>
            <a:solidFill>
              <a:srgbClr val="C7C6C3"/>
            </a:solidFill>
          </p:spPr>
          <p:txBody>
            <a:bodyPr wrap="square" lIns="0" tIns="0" rIns="0" bIns="0" rtlCol="0"/>
            <a:lstStyle/>
            <a:p>
              <a:endParaRPr/>
            </a:p>
          </p:txBody>
        </p:sp>
        <p:pic>
          <p:nvPicPr>
            <p:cNvPr id="13" name="object 13"/>
            <p:cNvPicPr/>
            <p:nvPr/>
          </p:nvPicPr>
          <p:blipFill>
            <a:blip r:embed="rId3" cstate="print"/>
            <a:stretch>
              <a:fillRect/>
            </a:stretch>
          </p:blipFill>
          <p:spPr>
            <a:xfrm>
              <a:off x="3580649" y="3635874"/>
              <a:ext cx="384189" cy="97612"/>
            </a:xfrm>
            <a:prstGeom prst="rect">
              <a:avLst/>
            </a:prstGeom>
          </p:spPr>
        </p:pic>
        <p:pic>
          <p:nvPicPr>
            <p:cNvPr id="14" name="object 14"/>
            <p:cNvPicPr/>
            <p:nvPr/>
          </p:nvPicPr>
          <p:blipFill>
            <a:blip r:embed="rId4" cstate="print"/>
            <a:stretch>
              <a:fillRect/>
            </a:stretch>
          </p:blipFill>
          <p:spPr>
            <a:xfrm>
              <a:off x="468448" y="2193819"/>
              <a:ext cx="97038" cy="1026792"/>
            </a:xfrm>
            <a:prstGeom prst="rect">
              <a:avLst/>
            </a:prstGeom>
          </p:spPr>
        </p:pic>
      </p:grpSp>
      <p:sp>
        <p:nvSpPr>
          <p:cNvPr id="15" name="object 15"/>
          <p:cNvSpPr txBox="1"/>
          <p:nvPr/>
        </p:nvSpPr>
        <p:spPr>
          <a:xfrm>
            <a:off x="615830" y="2851352"/>
            <a:ext cx="15748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Trebuchet MS"/>
                <a:cs typeface="Trebuchet MS"/>
              </a:rPr>
              <a:t>10</a:t>
            </a:r>
            <a:endParaRPr sz="900">
              <a:latin typeface="Trebuchet MS"/>
              <a:cs typeface="Trebuchet MS"/>
            </a:endParaRPr>
          </a:p>
        </p:txBody>
      </p:sp>
      <p:sp>
        <p:nvSpPr>
          <p:cNvPr id="16" name="object 16"/>
          <p:cNvSpPr txBox="1"/>
          <p:nvPr/>
        </p:nvSpPr>
        <p:spPr>
          <a:xfrm>
            <a:off x="615830" y="2385998"/>
            <a:ext cx="15748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Trebuchet MS"/>
                <a:cs typeface="Trebuchet MS"/>
              </a:rPr>
              <a:t>20</a:t>
            </a:r>
            <a:endParaRPr sz="900">
              <a:latin typeface="Trebuchet MS"/>
              <a:cs typeface="Trebuchet MS"/>
            </a:endParaRPr>
          </a:p>
        </p:txBody>
      </p:sp>
      <p:sp>
        <p:nvSpPr>
          <p:cNvPr id="17" name="object 17"/>
          <p:cNvSpPr txBox="1"/>
          <p:nvPr/>
        </p:nvSpPr>
        <p:spPr>
          <a:xfrm>
            <a:off x="967353" y="3427745"/>
            <a:ext cx="5640070" cy="162560"/>
          </a:xfrm>
          <a:prstGeom prst="rect">
            <a:avLst/>
          </a:prstGeom>
        </p:spPr>
        <p:txBody>
          <a:bodyPr vert="horz" wrap="square" lIns="0" tIns="12700" rIns="0" bIns="0" rtlCol="0">
            <a:spAutoFit/>
          </a:bodyPr>
          <a:lstStyle/>
          <a:p>
            <a:pPr marL="12700">
              <a:lnSpc>
                <a:spcPct val="100000"/>
              </a:lnSpc>
              <a:spcBef>
                <a:spcPts val="100"/>
              </a:spcBef>
              <a:tabLst>
                <a:tab pos="209550" algn="l"/>
                <a:tab pos="406400" algn="l"/>
                <a:tab pos="603250" algn="l"/>
                <a:tab pos="800100" algn="l"/>
                <a:tab pos="997585" algn="l"/>
                <a:tab pos="1194435" algn="l"/>
                <a:tab pos="1391285" algn="l"/>
                <a:tab pos="1588135" algn="l"/>
              </a:tabLst>
            </a:pPr>
            <a:r>
              <a:rPr sz="900" b="1" spc="-50" dirty="0">
                <a:solidFill>
                  <a:srgbClr val="605D5C"/>
                </a:solidFill>
                <a:latin typeface="Trebuchet MS"/>
                <a:cs typeface="Trebuchet MS"/>
              </a:rPr>
              <a:t>1</a:t>
            </a:r>
            <a:r>
              <a:rPr sz="900" b="1" dirty="0">
                <a:solidFill>
                  <a:srgbClr val="605D5C"/>
                </a:solidFill>
                <a:latin typeface="Trebuchet MS"/>
                <a:cs typeface="Trebuchet MS"/>
              </a:rPr>
              <a:t>	</a:t>
            </a:r>
            <a:r>
              <a:rPr sz="900" b="1" spc="-50" dirty="0">
                <a:solidFill>
                  <a:srgbClr val="605D5C"/>
                </a:solidFill>
                <a:latin typeface="Trebuchet MS"/>
                <a:cs typeface="Trebuchet MS"/>
              </a:rPr>
              <a:t>2</a:t>
            </a:r>
            <a:r>
              <a:rPr sz="900" b="1" dirty="0">
                <a:solidFill>
                  <a:srgbClr val="605D5C"/>
                </a:solidFill>
                <a:latin typeface="Trebuchet MS"/>
                <a:cs typeface="Trebuchet MS"/>
              </a:rPr>
              <a:t>	</a:t>
            </a:r>
            <a:r>
              <a:rPr sz="900" b="1" spc="-50" dirty="0">
                <a:solidFill>
                  <a:srgbClr val="605D5C"/>
                </a:solidFill>
                <a:latin typeface="Trebuchet MS"/>
                <a:cs typeface="Trebuchet MS"/>
              </a:rPr>
              <a:t>3</a:t>
            </a:r>
            <a:r>
              <a:rPr sz="900" b="1" dirty="0">
                <a:solidFill>
                  <a:srgbClr val="605D5C"/>
                </a:solidFill>
                <a:latin typeface="Trebuchet MS"/>
                <a:cs typeface="Trebuchet MS"/>
              </a:rPr>
              <a:t>	</a:t>
            </a:r>
            <a:r>
              <a:rPr sz="900" b="1" spc="-50" dirty="0">
                <a:solidFill>
                  <a:srgbClr val="605D5C"/>
                </a:solidFill>
                <a:latin typeface="Trebuchet MS"/>
                <a:cs typeface="Trebuchet MS"/>
              </a:rPr>
              <a:t>4</a:t>
            </a:r>
            <a:r>
              <a:rPr sz="900" b="1" dirty="0">
                <a:solidFill>
                  <a:srgbClr val="605D5C"/>
                </a:solidFill>
                <a:latin typeface="Trebuchet MS"/>
                <a:cs typeface="Trebuchet MS"/>
              </a:rPr>
              <a:t>	</a:t>
            </a:r>
            <a:r>
              <a:rPr sz="900" b="1" spc="-50" dirty="0">
                <a:solidFill>
                  <a:srgbClr val="605D5C"/>
                </a:solidFill>
                <a:latin typeface="Trebuchet MS"/>
                <a:cs typeface="Trebuchet MS"/>
              </a:rPr>
              <a:t>5</a:t>
            </a:r>
            <a:r>
              <a:rPr sz="900" b="1" dirty="0">
                <a:solidFill>
                  <a:srgbClr val="605D5C"/>
                </a:solidFill>
                <a:latin typeface="Trebuchet MS"/>
                <a:cs typeface="Trebuchet MS"/>
              </a:rPr>
              <a:t>	</a:t>
            </a:r>
            <a:r>
              <a:rPr sz="900" b="1" spc="-50" dirty="0">
                <a:solidFill>
                  <a:srgbClr val="605D5C"/>
                </a:solidFill>
                <a:latin typeface="Trebuchet MS"/>
                <a:cs typeface="Trebuchet MS"/>
              </a:rPr>
              <a:t>6</a:t>
            </a:r>
            <a:r>
              <a:rPr sz="900" b="1" dirty="0">
                <a:solidFill>
                  <a:srgbClr val="605D5C"/>
                </a:solidFill>
                <a:latin typeface="Trebuchet MS"/>
                <a:cs typeface="Trebuchet MS"/>
              </a:rPr>
              <a:t>	</a:t>
            </a:r>
            <a:r>
              <a:rPr sz="900" b="1" spc="-50" dirty="0">
                <a:solidFill>
                  <a:srgbClr val="605D5C"/>
                </a:solidFill>
                <a:latin typeface="Trebuchet MS"/>
                <a:cs typeface="Trebuchet MS"/>
              </a:rPr>
              <a:t>7</a:t>
            </a:r>
            <a:r>
              <a:rPr sz="900" b="1" dirty="0">
                <a:solidFill>
                  <a:srgbClr val="605D5C"/>
                </a:solidFill>
                <a:latin typeface="Trebuchet MS"/>
                <a:cs typeface="Trebuchet MS"/>
              </a:rPr>
              <a:t>	</a:t>
            </a:r>
            <a:r>
              <a:rPr sz="900" b="1" spc="-50" dirty="0">
                <a:solidFill>
                  <a:srgbClr val="605D5C"/>
                </a:solidFill>
                <a:latin typeface="Trebuchet MS"/>
                <a:cs typeface="Trebuchet MS"/>
              </a:rPr>
              <a:t>8</a:t>
            </a:r>
            <a:r>
              <a:rPr sz="900" b="1" dirty="0">
                <a:solidFill>
                  <a:srgbClr val="605D5C"/>
                </a:solidFill>
                <a:latin typeface="Trebuchet MS"/>
                <a:cs typeface="Trebuchet MS"/>
              </a:rPr>
              <a:t>	9</a:t>
            </a:r>
            <a:r>
              <a:rPr sz="900" b="1" spc="475" dirty="0">
                <a:solidFill>
                  <a:srgbClr val="605D5C"/>
                </a:solidFill>
                <a:latin typeface="Trebuchet MS"/>
                <a:cs typeface="Trebuchet MS"/>
              </a:rPr>
              <a:t> </a:t>
            </a:r>
            <a:r>
              <a:rPr sz="900" b="1" dirty="0">
                <a:solidFill>
                  <a:srgbClr val="605D5C"/>
                </a:solidFill>
                <a:latin typeface="Trebuchet MS"/>
                <a:cs typeface="Trebuchet MS"/>
              </a:rPr>
              <a:t>10</a:t>
            </a:r>
            <a:r>
              <a:rPr sz="900" b="1" spc="225" dirty="0">
                <a:solidFill>
                  <a:srgbClr val="605D5C"/>
                </a:solidFill>
                <a:latin typeface="Trebuchet MS"/>
                <a:cs typeface="Trebuchet MS"/>
              </a:rPr>
              <a:t> </a:t>
            </a:r>
            <a:r>
              <a:rPr sz="900" b="1" dirty="0">
                <a:solidFill>
                  <a:srgbClr val="605D5C"/>
                </a:solidFill>
                <a:latin typeface="Trebuchet MS"/>
                <a:cs typeface="Trebuchet MS"/>
              </a:rPr>
              <a:t>11</a:t>
            </a:r>
            <a:r>
              <a:rPr sz="900" b="1" spc="225" dirty="0">
                <a:solidFill>
                  <a:srgbClr val="605D5C"/>
                </a:solidFill>
                <a:latin typeface="Trebuchet MS"/>
                <a:cs typeface="Trebuchet MS"/>
              </a:rPr>
              <a:t> </a:t>
            </a:r>
            <a:r>
              <a:rPr sz="900" b="1" dirty="0">
                <a:solidFill>
                  <a:srgbClr val="605D5C"/>
                </a:solidFill>
                <a:latin typeface="Trebuchet MS"/>
                <a:cs typeface="Trebuchet MS"/>
              </a:rPr>
              <a:t>12</a:t>
            </a:r>
            <a:r>
              <a:rPr sz="900" b="1" spc="229" dirty="0">
                <a:solidFill>
                  <a:srgbClr val="605D5C"/>
                </a:solidFill>
                <a:latin typeface="Trebuchet MS"/>
                <a:cs typeface="Trebuchet MS"/>
              </a:rPr>
              <a:t> </a:t>
            </a:r>
            <a:r>
              <a:rPr sz="900" b="1" dirty="0">
                <a:solidFill>
                  <a:srgbClr val="605D5C"/>
                </a:solidFill>
                <a:latin typeface="Trebuchet MS"/>
                <a:cs typeface="Trebuchet MS"/>
              </a:rPr>
              <a:t>13</a:t>
            </a:r>
            <a:r>
              <a:rPr sz="900" b="1" spc="225" dirty="0">
                <a:solidFill>
                  <a:srgbClr val="605D5C"/>
                </a:solidFill>
                <a:latin typeface="Trebuchet MS"/>
                <a:cs typeface="Trebuchet MS"/>
              </a:rPr>
              <a:t> </a:t>
            </a:r>
            <a:r>
              <a:rPr sz="900" b="1" dirty="0">
                <a:solidFill>
                  <a:srgbClr val="605D5C"/>
                </a:solidFill>
                <a:latin typeface="Trebuchet MS"/>
                <a:cs typeface="Trebuchet MS"/>
              </a:rPr>
              <a:t>14</a:t>
            </a:r>
            <a:r>
              <a:rPr sz="900" b="1" spc="225" dirty="0">
                <a:solidFill>
                  <a:srgbClr val="605D5C"/>
                </a:solidFill>
                <a:latin typeface="Trebuchet MS"/>
                <a:cs typeface="Trebuchet MS"/>
              </a:rPr>
              <a:t> </a:t>
            </a:r>
            <a:r>
              <a:rPr sz="900" b="1" dirty="0">
                <a:solidFill>
                  <a:srgbClr val="605D5C"/>
                </a:solidFill>
                <a:latin typeface="Trebuchet MS"/>
                <a:cs typeface="Trebuchet MS"/>
              </a:rPr>
              <a:t>15</a:t>
            </a:r>
            <a:r>
              <a:rPr sz="900" b="1" spc="225" dirty="0">
                <a:solidFill>
                  <a:srgbClr val="605D5C"/>
                </a:solidFill>
                <a:latin typeface="Trebuchet MS"/>
                <a:cs typeface="Trebuchet MS"/>
              </a:rPr>
              <a:t> </a:t>
            </a:r>
            <a:r>
              <a:rPr sz="900" b="1" dirty="0">
                <a:solidFill>
                  <a:srgbClr val="605D5C"/>
                </a:solidFill>
                <a:latin typeface="Trebuchet MS"/>
                <a:cs typeface="Trebuchet MS"/>
              </a:rPr>
              <a:t>16</a:t>
            </a:r>
            <a:r>
              <a:rPr sz="900" b="1" spc="225" dirty="0">
                <a:solidFill>
                  <a:srgbClr val="605D5C"/>
                </a:solidFill>
                <a:latin typeface="Trebuchet MS"/>
                <a:cs typeface="Trebuchet MS"/>
              </a:rPr>
              <a:t> </a:t>
            </a:r>
            <a:r>
              <a:rPr sz="900" b="1" dirty="0">
                <a:solidFill>
                  <a:srgbClr val="605D5C"/>
                </a:solidFill>
                <a:latin typeface="Trebuchet MS"/>
                <a:cs typeface="Trebuchet MS"/>
              </a:rPr>
              <a:t>17</a:t>
            </a:r>
            <a:r>
              <a:rPr sz="900" b="1" spc="225" dirty="0">
                <a:solidFill>
                  <a:srgbClr val="605D5C"/>
                </a:solidFill>
                <a:latin typeface="Trebuchet MS"/>
                <a:cs typeface="Trebuchet MS"/>
              </a:rPr>
              <a:t> </a:t>
            </a:r>
            <a:r>
              <a:rPr sz="900" b="1" dirty="0">
                <a:solidFill>
                  <a:srgbClr val="605D5C"/>
                </a:solidFill>
                <a:latin typeface="Trebuchet MS"/>
                <a:cs typeface="Trebuchet MS"/>
              </a:rPr>
              <a:t>18</a:t>
            </a:r>
            <a:r>
              <a:rPr sz="900" b="1" spc="225" dirty="0">
                <a:solidFill>
                  <a:srgbClr val="605D5C"/>
                </a:solidFill>
                <a:latin typeface="Trebuchet MS"/>
                <a:cs typeface="Trebuchet MS"/>
              </a:rPr>
              <a:t> </a:t>
            </a:r>
            <a:r>
              <a:rPr sz="900" b="1" dirty="0">
                <a:solidFill>
                  <a:srgbClr val="605D5C"/>
                </a:solidFill>
                <a:latin typeface="Trebuchet MS"/>
                <a:cs typeface="Trebuchet MS"/>
              </a:rPr>
              <a:t>19</a:t>
            </a:r>
            <a:r>
              <a:rPr sz="900" b="1" spc="225" dirty="0">
                <a:solidFill>
                  <a:srgbClr val="605D5C"/>
                </a:solidFill>
                <a:latin typeface="Trebuchet MS"/>
                <a:cs typeface="Trebuchet MS"/>
              </a:rPr>
              <a:t> </a:t>
            </a:r>
            <a:r>
              <a:rPr sz="900" b="1" dirty="0">
                <a:solidFill>
                  <a:srgbClr val="605D5C"/>
                </a:solidFill>
                <a:latin typeface="Trebuchet MS"/>
                <a:cs typeface="Trebuchet MS"/>
              </a:rPr>
              <a:t>20</a:t>
            </a:r>
            <a:r>
              <a:rPr sz="900" b="1" spc="225" dirty="0">
                <a:solidFill>
                  <a:srgbClr val="605D5C"/>
                </a:solidFill>
                <a:latin typeface="Trebuchet MS"/>
                <a:cs typeface="Trebuchet MS"/>
              </a:rPr>
              <a:t> </a:t>
            </a:r>
            <a:r>
              <a:rPr sz="900" b="1" dirty="0">
                <a:solidFill>
                  <a:srgbClr val="605D5C"/>
                </a:solidFill>
                <a:latin typeface="Trebuchet MS"/>
                <a:cs typeface="Trebuchet MS"/>
              </a:rPr>
              <a:t>21</a:t>
            </a:r>
            <a:r>
              <a:rPr sz="900" b="1" spc="225" dirty="0">
                <a:solidFill>
                  <a:srgbClr val="605D5C"/>
                </a:solidFill>
                <a:latin typeface="Trebuchet MS"/>
                <a:cs typeface="Trebuchet MS"/>
              </a:rPr>
              <a:t> </a:t>
            </a:r>
            <a:r>
              <a:rPr sz="900" b="1" dirty="0">
                <a:solidFill>
                  <a:srgbClr val="605D5C"/>
                </a:solidFill>
                <a:latin typeface="Trebuchet MS"/>
                <a:cs typeface="Trebuchet MS"/>
              </a:rPr>
              <a:t>22</a:t>
            </a:r>
            <a:r>
              <a:rPr sz="900" b="1" spc="225" dirty="0">
                <a:solidFill>
                  <a:srgbClr val="605D5C"/>
                </a:solidFill>
                <a:latin typeface="Trebuchet MS"/>
                <a:cs typeface="Trebuchet MS"/>
              </a:rPr>
              <a:t> </a:t>
            </a:r>
            <a:r>
              <a:rPr sz="900" b="1" dirty="0">
                <a:solidFill>
                  <a:srgbClr val="605D5C"/>
                </a:solidFill>
                <a:latin typeface="Trebuchet MS"/>
                <a:cs typeface="Trebuchet MS"/>
              </a:rPr>
              <a:t>23</a:t>
            </a:r>
            <a:r>
              <a:rPr sz="900" b="1" spc="225" dirty="0">
                <a:solidFill>
                  <a:srgbClr val="605D5C"/>
                </a:solidFill>
                <a:latin typeface="Trebuchet MS"/>
                <a:cs typeface="Trebuchet MS"/>
              </a:rPr>
              <a:t> </a:t>
            </a:r>
            <a:r>
              <a:rPr sz="900" b="1" dirty="0">
                <a:solidFill>
                  <a:srgbClr val="605D5C"/>
                </a:solidFill>
                <a:latin typeface="Trebuchet MS"/>
                <a:cs typeface="Trebuchet MS"/>
              </a:rPr>
              <a:t>24</a:t>
            </a:r>
            <a:r>
              <a:rPr sz="900" b="1" spc="225" dirty="0">
                <a:solidFill>
                  <a:srgbClr val="605D5C"/>
                </a:solidFill>
                <a:latin typeface="Trebuchet MS"/>
                <a:cs typeface="Trebuchet MS"/>
              </a:rPr>
              <a:t> </a:t>
            </a:r>
            <a:r>
              <a:rPr sz="900" b="1" dirty="0">
                <a:solidFill>
                  <a:srgbClr val="605D5C"/>
                </a:solidFill>
                <a:latin typeface="Trebuchet MS"/>
                <a:cs typeface="Trebuchet MS"/>
              </a:rPr>
              <a:t>25</a:t>
            </a:r>
            <a:r>
              <a:rPr sz="900" b="1" spc="225" dirty="0">
                <a:solidFill>
                  <a:srgbClr val="605D5C"/>
                </a:solidFill>
                <a:latin typeface="Trebuchet MS"/>
                <a:cs typeface="Trebuchet MS"/>
              </a:rPr>
              <a:t> </a:t>
            </a:r>
            <a:r>
              <a:rPr sz="900" b="1" dirty="0">
                <a:solidFill>
                  <a:srgbClr val="605D5C"/>
                </a:solidFill>
                <a:latin typeface="Trebuchet MS"/>
                <a:cs typeface="Trebuchet MS"/>
              </a:rPr>
              <a:t>26</a:t>
            </a:r>
            <a:r>
              <a:rPr sz="900" b="1" spc="225" dirty="0">
                <a:solidFill>
                  <a:srgbClr val="605D5C"/>
                </a:solidFill>
                <a:latin typeface="Trebuchet MS"/>
                <a:cs typeface="Trebuchet MS"/>
              </a:rPr>
              <a:t> </a:t>
            </a:r>
            <a:r>
              <a:rPr sz="900" b="1" dirty="0">
                <a:solidFill>
                  <a:srgbClr val="605D5C"/>
                </a:solidFill>
                <a:latin typeface="Trebuchet MS"/>
                <a:cs typeface="Trebuchet MS"/>
              </a:rPr>
              <a:t>27</a:t>
            </a:r>
            <a:r>
              <a:rPr sz="900" b="1" spc="225" dirty="0">
                <a:solidFill>
                  <a:srgbClr val="605D5C"/>
                </a:solidFill>
                <a:latin typeface="Trebuchet MS"/>
                <a:cs typeface="Trebuchet MS"/>
              </a:rPr>
              <a:t> </a:t>
            </a:r>
            <a:r>
              <a:rPr sz="900" b="1" dirty="0">
                <a:solidFill>
                  <a:srgbClr val="605D5C"/>
                </a:solidFill>
                <a:latin typeface="Trebuchet MS"/>
                <a:cs typeface="Trebuchet MS"/>
              </a:rPr>
              <a:t>28</a:t>
            </a:r>
            <a:r>
              <a:rPr sz="900" b="1" spc="225" dirty="0">
                <a:solidFill>
                  <a:srgbClr val="605D5C"/>
                </a:solidFill>
                <a:latin typeface="Trebuchet MS"/>
                <a:cs typeface="Trebuchet MS"/>
              </a:rPr>
              <a:t> </a:t>
            </a:r>
            <a:r>
              <a:rPr sz="900" b="1" spc="-25" dirty="0">
                <a:solidFill>
                  <a:srgbClr val="605D5C"/>
                </a:solidFill>
                <a:latin typeface="Trebuchet MS"/>
                <a:cs typeface="Trebuchet MS"/>
              </a:rPr>
              <a:t>29</a:t>
            </a:r>
            <a:endParaRPr sz="900">
              <a:latin typeface="Trebuchet MS"/>
              <a:cs typeface="Trebuchet MS"/>
            </a:endParaRPr>
          </a:p>
        </p:txBody>
      </p:sp>
      <p:sp>
        <p:nvSpPr>
          <p:cNvPr id="18" name="object 18"/>
          <p:cNvSpPr/>
          <p:nvPr/>
        </p:nvSpPr>
        <p:spPr>
          <a:xfrm>
            <a:off x="934135" y="2238958"/>
            <a:ext cx="5673090" cy="1163955"/>
          </a:xfrm>
          <a:custGeom>
            <a:avLst/>
            <a:gdLst/>
            <a:ahLst/>
            <a:cxnLst/>
            <a:rect l="l" t="t" r="r" b="b"/>
            <a:pathLst>
              <a:path w="5673090" h="1163954">
                <a:moveTo>
                  <a:pt x="156540" y="232676"/>
                </a:moveTo>
                <a:lnTo>
                  <a:pt x="0" y="232676"/>
                </a:lnTo>
                <a:lnTo>
                  <a:pt x="0" y="1163370"/>
                </a:lnTo>
                <a:lnTo>
                  <a:pt x="156540" y="1163370"/>
                </a:lnTo>
                <a:lnTo>
                  <a:pt x="156540" y="232676"/>
                </a:lnTo>
                <a:close/>
              </a:path>
              <a:path w="5673090" h="1163954">
                <a:moveTo>
                  <a:pt x="353542" y="930694"/>
                </a:moveTo>
                <a:lnTo>
                  <a:pt x="197002" y="930694"/>
                </a:lnTo>
                <a:lnTo>
                  <a:pt x="197002" y="1163370"/>
                </a:lnTo>
                <a:lnTo>
                  <a:pt x="353542" y="1163370"/>
                </a:lnTo>
                <a:lnTo>
                  <a:pt x="353542" y="930694"/>
                </a:lnTo>
                <a:close/>
              </a:path>
              <a:path w="5673090" h="1163954">
                <a:moveTo>
                  <a:pt x="550545" y="620471"/>
                </a:moveTo>
                <a:lnTo>
                  <a:pt x="394004" y="620471"/>
                </a:lnTo>
                <a:lnTo>
                  <a:pt x="394004" y="1163370"/>
                </a:lnTo>
                <a:lnTo>
                  <a:pt x="550545" y="1163370"/>
                </a:lnTo>
                <a:lnTo>
                  <a:pt x="550545" y="620471"/>
                </a:lnTo>
                <a:close/>
              </a:path>
              <a:path w="5673090" h="1163954">
                <a:moveTo>
                  <a:pt x="747547" y="1085811"/>
                </a:moveTo>
                <a:lnTo>
                  <a:pt x="591007" y="1085811"/>
                </a:lnTo>
                <a:lnTo>
                  <a:pt x="591007" y="1163370"/>
                </a:lnTo>
                <a:lnTo>
                  <a:pt x="747547" y="1163370"/>
                </a:lnTo>
                <a:lnTo>
                  <a:pt x="747547" y="1085811"/>
                </a:lnTo>
                <a:close/>
              </a:path>
              <a:path w="5673090" h="1163954">
                <a:moveTo>
                  <a:pt x="944549" y="465353"/>
                </a:moveTo>
                <a:lnTo>
                  <a:pt x="788009" y="465353"/>
                </a:lnTo>
                <a:lnTo>
                  <a:pt x="788009" y="1163370"/>
                </a:lnTo>
                <a:lnTo>
                  <a:pt x="944549" y="1163370"/>
                </a:lnTo>
                <a:lnTo>
                  <a:pt x="944549" y="465353"/>
                </a:lnTo>
                <a:close/>
              </a:path>
              <a:path w="5673090" h="1163954">
                <a:moveTo>
                  <a:pt x="1141539" y="1008265"/>
                </a:moveTo>
                <a:lnTo>
                  <a:pt x="984999" y="1008265"/>
                </a:lnTo>
                <a:lnTo>
                  <a:pt x="984999" y="1163383"/>
                </a:lnTo>
                <a:lnTo>
                  <a:pt x="1141539" y="1163383"/>
                </a:lnTo>
                <a:lnTo>
                  <a:pt x="1141539" y="1008265"/>
                </a:lnTo>
                <a:close/>
              </a:path>
              <a:path w="5673090" h="1163954">
                <a:moveTo>
                  <a:pt x="1338554" y="744562"/>
                </a:moveTo>
                <a:lnTo>
                  <a:pt x="1182014" y="744562"/>
                </a:lnTo>
                <a:lnTo>
                  <a:pt x="1182014" y="1163383"/>
                </a:lnTo>
                <a:lnTo>
                  <a:pt x="1338554" y="1163383"/>
                </a:lnTo>
                <a:lnTo>
                  <a:pt x="1338554" y="744562"/>
                </a:lnTo>
                <a:close/>
              </a:path>
              <a:path w="5673090" h="1163954">
                <a:moveTo>
                  <a:pt x="1535544" y="872528"/>
                </a:moveTo>
                <a:lnTo>
                  <a:pt x="1379004" y="872528"/>
                </a:lnTo>
                <a:lnTo>
                  <a:pt x="1379004" y="1163370"/>
                </a:lnTo>
                <a:lnTo>
                  <a:pt x="1535544" y="1163370"/>
                </a:lnTo>
                <a:lnTo>
                  <a:pt x="1535544" y="872528"/>
                </a:lnTo>
                <a:close/>
              </a:path>
              <a:path w="5673090" h="1163954">
                <a:moveTo>
                  <a:pt x="1732546" y="0"/>
                </a:moveTo>
                <a:lnTo>
                  <a:pt x="1576006" y="0"/>
                </a:lnTo>
                <a:lnTo>
                  <a:pt x="1576006" y="1163383"/>
                </a:lnTo>
                <a:lnTo>
                  <a:pt x="1732546" y="1163383"/>
                </a:lnTo>
                <a:lnTo>
                  <a:pt x="1732546" y="0"/>
                </a:lnTo>
                <a:close/>
              </a:path>
              <a:path w="5673090" h="1163954">
                <a:moveTo>
                  <a:pt x="2520543" y="465353"/>
                </a:moveTo>
                <a:lnTo>
                  <a:pt x="2364003" y="465353"/>
                </a:lnTo>
                <a:lnTo>
                  <a:pt x="2364003" y="1163370"/>
                </a:lnTo>
                <a:lnTo>
                  <a:pt x="2520543" y="1163370"/>
                </a:lnTo>
                <a:lnTo>
                  <a:pt x="2520543" y="465353"/>
                </a:lnTo>
                <a:close/>
              </a:path>
              <a:path w="5673090" h="1163954">
                <a:moveTo>
                  <a:pt x="2717546" y="465353"/>
                </a:moveTo>
                <a:lnTo>
                  <a:pt x="2561005" y="465353"/>
                </a:lnTo>
                <a:lnTo>
                  <a:pt x="2561005" y="1163370"/>
                </a:lnTo>
                <a:lnTo>
                  <a:pt x="2717546" y="1163370"/>
                </a:lnTo>
                <a:lnTo>
                  <a:pt x="2717546" y="465353"/>
                </a:lnTo>
                <a:close/>
              </a:path>
              <a:path w="5673090" h="1163954">
                <a:moveTo>
                  <a:pt x="3111538" y="542912"/>
                </a:moveTo>
                <a:lnTo>
                  <a:pt x="2954998" y="542912"/>
                </a:lnTo>
                <a:lnTo>
                  <a:pt x="2954998" y="1163383"/>
                </a:lnTo>
                <a:lnTo>
                  <a:pt x="3111538" y="1163383"/>
                </a:lnTo>
                <a:lnTo>
                  <a:pt x="3111538" y="542912"/>
                </a:lnTo>
                <a:close/>
              </a:path>
              <a:path w="5673090" h="1163954">
                <a:moveTo>
                  <a:pt x="3308553" y="387794"/>
                </a:moveTo>
                <a:lnTo>
                  <a:pt x="3152013" y="387794"/>
                </a:lnTo>
                <a:lnTo>
                  <a:pt x="3152013" y="1163370"/>
                </a:lnTo>
                <a:lnTo>
                  <a:pt x="3308553" y="1163370"/>
                </a:lnTo>
                <a:lnTo>
                  <a:pt x="3308553" y="387794"/>
                </a:lnTo>
                <a:close/>
              </a:path>
              <a:path w="5673090" h="1163954">
                <a:moveTo>
                  <a:pt x="3505543" y="698030"/>
                </a:moveTo>
                <a:lnTo>
                  <a:pt x="3349002" y="698030"/>
                </a:lnTo>
                <a:lnTo>
                  <a:pt x="3349002" y="1163370"/>
                </a:lnTo>
                <a:lnTo>
                  <a:pt x="3505543" y="1163370"/>
                </a:lnTo>
                <a:lnTo>
                  <a:pt x="3505543" y="698030"/>
                </a:lnTo>
                <a:close/>
              </a:path>
              <a:path w="5673090" h="1163954">
                <a:moveTo>
                  <a:pt x="3702545" y="232676"/>
                </a:moveTo>
                <a:lnTo>
                  <a:pt x="3546005" y="232676"/>
                </a:lnTo>
                <a:lnTo>
                  <a:pt x="3546005" y="1163370"/>
                </a:lnTo>
                <a:lnTo>
                  <a:pt x="3702545" y="1163370"/>
                </a:lnTo>
                <a:lnTo>
                  <a:pt x="3702545" y="232676"/>
                </a:lnTo>
                <a:close/>
              </a:path>
              <a:path w="5673090" h="1163954">
                <a:moveTo>
                  <a:pt x="3899547" y="542912"/>
                </a:moveTo>
                <a:lnTo>
                  <a:pt x="3743007" y="542912"/>
                </a:lnTo>
                <a:lnTo>
                  <a:pt x="3743007" y="1163383"/>
                </a:lnTo>
                <a:lnTo>
                  <a:pt x="3899547" y="1163383"/>
                </a:lnTo>
                <a:lnTo>
                  <a:pt x="3899547" y="542912"/>
                </a:lnTo>
                <a:close/>
              </a:path>
              <a:path w="5673090" h="1163954">
                <a:moveTo>
                  <a:pt x="4096550" y="814362"/>
                </a:moveTo>
                <a:lnTo>
                  <a:pt x="3940010" y="814362"/>
                </a:lnTo>
                <a:lnTo>
                  <a:pt x="3940010" y="1163370"/>
                </a:lnTo>
                <a:lnTo>
                  <a:pt x="4096550" y="1163370"/>
                </a:lnTo>
                <a:lnTo>
                  <a:pt x="4096550" y="814362"/>
                </a:lnTo>
                <a:close/>
              </a:path>
              <a:path w="5673090" h="1163954">
                <a:moveTo>
                  <a:pt x="4293552" y="581685"/>
                </a:moveTo>
                <a:lnTo>
                  <a:pt x="4137012" y="581685"/>
                </a:lnTo>
                <a:lnTo>
                  <a:pt x="4137012" y="1163370"/>
                </a:lnTo>
                <a:lnTo>
                  <a:pt x="4293552" y="1163370"/>
                </a:lnTo>
                <a:lnTo>
                  <a:pt x="4293552" y="581685"/>
                </a:lnTo>
                <a:close/>
              </a:path>
              <a:path w="5673090" h="1163954">
                <a:moveTo>
                  <a:pt x="4490542" y="155117"/>
                </a:moveTo>
                <a:lnTo>
                  <a:pt x="4334002" y="155117"/>
                </a:lnTo>
                <a:lnTo>
                  <a:pt x="4334002" y="1163370"/>
                </a:lnTo>
                <a:lnTo>
                  <a:pt x="4490542" y="1163370"/>
                </a:lnTo>
                <a:lnTo>
                  <a:pt x="4490542" y="155117"/>
                </a:lnTo>
                <a:close/>
              </a:path>
              <a:path w="5673090" h="1163954">
                <a:moveTo>
                  <a:pt x="4687544" y="620471"/>
                </a:moveTo>
                <a:lnTo>
                  <a:pt x="4531004" y="620471"/>
                </a:lnTo>
                <a:lnTo>
                  <a:pt x="4531004" y="1163370"/>
                </a:lnTo>
                <a:lnTo>
                  <a:pt x="4687544" y="1163370"/>
                </a:lnTo>
                <a:lnTo>
                  <a:pt x="4687544" y="620471"/>
                </a:lnTo>
                <a:close/>
              </a:path>
              <a:path w="5673090" h="1163954">
                <a:moveTo>
                  <a:pt x="4884547" y="465353"/>
                </a:moveTo>
                <a:lnTo>
                  <a:pt x="4728007" y="465353"/>
                </a:lnTo>
                <a:lnTo>
                  <a:pt x="4728007" y="1163370"/>
                </a:lnTo>
                <a:lnTo>
                  <a:pt x="4884547" y="1163370"/>
                </a:lnTo>
                <a:lnTo>
                  <a:pt x="4884547" y="465353"/>
                </a:lnTo>
                <a:close/>
              </a:path>
              <a:path w="5673090" h="1163954">
                <a:moveTo>
                  <a:pt x="5081549" y="0"/>
                </a:moveTo>
                <a:lnTo>
                  <a:pt x="4925009" y="0"/>
                </a:lnTo>
                <a:lnTo>
                  <a:pt x="4925009" y="1163383"/>
                </a:lnTo>
                <a:lnTo>
                  <a:pt x="5081549" y="1163383"/>
                </a:lnTo>
                <a:lnTo>
                  <a:pt x="5081549" y="0"/>
                </a:lnTo>
                <a:close/>
              </a:path>
              <a:path w="5673090" h="1163954">
                <a:moveTo>
                  <a:pt x="5278552" y="232676"/>
                </a:moveTo>
                <a:lnTo>
                  <a:pt x="5122011" y="232676"/>
                </a:lnTo>
                <a:lnTo>
                  <a:pt x="5122011" y="1163370"/>
                </a:lnTo>
                <a:lnTo>
                  <a:pt x="5278552" y="1163370"/>
                </a:lnTo>
                <a:lnTo>
                  <a:pt x="5278552" y="232676"/>
                </a:lnTo>
                <a:close/>
              </a:path>
              <a:path w="5673090" h="1163954">
                <a:moveTo>
                  <a:pt x="5672544" y="581685"/>
                </a:moveTo>
                <a:lnTo>
                  <a:pt x="5516003" y="581685"/>
                </a:lnTo>
                <a:lnTo>
                  <a:pt x="5516003" y="1163370"/>
                </a:lnTo>
                <a:lnTo>
                  <a:pt x="5672544" y="1163370"/>
                </a:lnTo>
                <a:lnTo>
                  <a:pt x="5672544" y="581685"/>
                </a:lnTo>
                <a:close/>
              </a:path>
            </a:pathLst>
          </a:custGeom>
          <a:solidFill>
            <a:srgbClr val="C21583"/>
          </a:solidFill>
        </p:spPr>
        <p:txBody>
          <a:bodyPr wrap="square" lIns="0" tIns="0" rIns="0" bIns="0" rtlCol="0"/>
          <a:lstStyle/>
          <a:p>
            <a:endParaRPr/>
          </a:p>
        </p:txBody>
      </p:sp>
      <p:sp>
        <p:nvSpPr>
          <p:cNvPr id="19" name="object 19"/>
          <p:cNvSpPr txBox="1"/>
          <p:nvPr/>
        </p:nvSpPr>
        <p:spPr>
          <a:xfrm>
            <a:off x="852824" y="2255120"/>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20.00</a:t>
            </a:r>
            <a:endParaRPr sz="900">
              <a:latin typeface="Trebuchet MS"/>
              <a:cs typeface="Trebuchet MS"/>
            </a:endParaRPr>
          </a:p>
        </p:txBody>
      </p:sp>
      <p:sp>
        <p:nvSpPr>
          <p:cNvPr id="20" name="object 20"/>
          <p:cNvSpPr txBox="1"/>
          <p:nvPr/>
        </p:nvSpPr>
        <p:spPr>
          <a:xfrm>
            <a:off x="1082714" y="2953149"/>
            <a:ext cx="25400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5.00</a:t>
            </a:r>
            <a:endParaRPr sz="900">
              <a:latin typeface="Trebuchet MS"/>
              <a:cs typeface="Trebuchet MS"/>
            </a:endParaRPr>
          </a:p>
        </p:txBody>
      </p:sp>
      <p:sp>
        <p:nvSpPr>
          <p:cNvPr id="21" name="object 21"/>
          <p:cNvSpPr txBox="1"/>
          <p:nvPr/>
        </p:nvSpPr>
        <p:spPr>
          <a:xfrm>
            <a:off x="1246823" y="2642915"/>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11.67</a:t>
            </a:r>
            <a:endParaRPr sz="900">
              <a:latin typeface="Trebuchet MS"/>
              <a:cs typeface="Trebuchet MS"/>
            </a:endParaRPr>
          </a:p>
        </p:txBody>
      </p:sp>
      <p:sp>
        <p:nvSpPr>
          <p:cNvPr id="22" name="object 22"/>
          <p:cNvSpPr txBox="1"/>
          <p:nvPr/>
        </p:nvSpPr>
        <p:spPr>
          <a:xfrm>
            <a:off x="1476713" y="3108253"/>
            <a:ext cx="25400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1.67</a:t>
            </a:r>
            <a:endParaRPr sz="900">
              <a:latin typeface="Trebuchet MS"/>
              <a:cs typeface="Trebuchet MS"/>
            </a:endParaRPr>
          </a:p>
        </p:txBody>
      </p:sp>
      <p:sp>
        <p:nvSpPr>
          <p:cNvPr id="23" name="object 23"/>
          <p:cNvSpPr txBox="1"/>
          <p:nvPr/>
        </p:nvSpPr>
        <p:spPr>
          <a:xfrm>
            <a:off x="1640823" y="2487796"/>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15.00</a:t>
            </a:r>
            <a:endParaRPr sz="900">
              <a:latin typeface="Trebuchet MS"/>
              <a:cs typeface="Trebuchet MS"/>
            </a:endParaRPr>
          </a:p>
        </p:txBody>
      </p:sp>
      <p:sp>
        <p:nvSpPr>
          <p:cNvPr id="24" name="object 24"/>
          <p:cNvSpPr txBox="1"/>
          <p:nvPr/>
        </p:nvSpPr>
        <p:spPr>
          <a:xfrm>
            <a:off x="1870716" y="3030711"/>
            <a:ext cx="25400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3.33</a:t>
            </a:r>
            <a:endParaRPr sz="900">
              <a:latin typeface="Trebuchet MS"/>
              <a:cs typeface="Trebuchet MS"/>
            </a:endParaRPr>
          </a:p>
        </p:txBody>
      </p:sp>
      <p:sp>
        <p:nvSpPr>
          <p:cNvPr id="25" name="object 25"/>
          <p:cNvSpPr txBox="1"/>
          <p:nvPr/>
        </p:nvSpPr>
        <p:spPr>
          <a:xfrm>
            <a:off x="2067714" y="2767008"/>
            <a:ext cx="25400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9.00</a:t>
            </a:r>
            <a:endParaRPr sz="900">
              <a:latin typeface="Trebuchet MS"/>
              <a:cs typeface="Trebuchet MS"/>
            </a:endParaRPr>
          </a:p>
        </p:txBody>
      </p:sp>
      <p:sp>
        <p:nvSpPr>
          <p:cNvPr id="26" name="object 26"/>
          <p:cNvSpPr txBox="1"/>
          <p:nvPr/>
        </p:nvSpPr>
        <p:spPr>
          <a:xfrm>
            <a:off x="2264716" y="2894978"/>
            <a:ext cx="25400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6.25</a:t>
            </a:r>
            <a:endParaRPr sz="900">
              <a:latin typeface="Trebuchet MS"/>
              <a:cs typeface="Trebuchet MS"/>
            </a:endParaRPr>
          </a:p>
        </p:txBody>
      </p:sp>
      <p:sp>
        <p:nvSpPr>
          <p:cNvPr id="27" name="object 27"/>
          <p:cNvSpPr txBox="1"/>
          <p:nvPr/>
        </p:nvSpPr>
        <p:spPr>
          <a:xfrm>
            <a:off x="2428822" y="2022445"/>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25.00</a:t>
            </a:r>
            <a:endParaRPr sz="900">
              <a:latin typeface="Trebuchet MS"/>
              <a:cs typeface="Trebuchet MS"/>
            </a:endParaRPr>
          </a:p>
        </p:txBody>
      </p:sp>
      <p:sp>
        <p:nvSpPr>
          <p:cNvPr id="28" name="object 28"/>
          <p:cNvSpPr txBox="1"/>
          <p:nvPr/>
        </p:nvSpPr>
        <p:spPr>
          <a:xfrm>
            <a:off x="2658716" y="3185824"/>
            <a:ext cx="25400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0.00</a:t>
            </a:r>
            <a:endParaRPr sz="900">
              <a:latin typeface="Trebuchet MS"/>
              <a:cs typeface="Trebuchet MS"/>
            </a:endParaRPr>
          </a:p>
        </p:txBody>
      </p:sp>
      <p:sp>
        <p:nvSpPr>
          <p:cNvPr id="29" name="object 29"/>
          <p:cNvSpPr txBox="1"/>
          <p:nvPr/>
        </p:nvSpPr>
        <p:spPr>
          <a:xfrm>
            <a:off x="2822825" y="2255120"/>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20.00</a:t>
            </a:r>
            <a:endParaRPr sz="900">
              <a:latin typeface="Trebuchet MS"/>
              <a:cs typeface="Trebuchet MS"/>
            </a:endParaRPr>
          </a:p>
        </p:txBody>
      </p:sp>
      <p:sp>
        <p:nvSpPr>
          <p:cNvPr id="30" name="object 30"/>
          <p:cNvSpPr txBox="1"/>
          <p:nvPr/>
        </p:nvSpPr>
        <p:spPr>
          <a:xfrm>
            <a:off x="2904143" y="2471626"/>
            <a:ext cx="271145" cy="930910"/>
          </a:xfrm>
          <a:prstGeom prst="rect">
            <a:avLst/>
          </a:prstGeom>
          <a:solidFill>
            <a:srgbClr val="C21583"/>
          </a:solidFill>
        </p:spPr>
        <p:txBody>
          <a:bodyPr vert="horz" wrap="square" lIns="0" tIns="74930" rIns="0" bIns="0" rtlCol="0">
            <a:spAutoFit/>
          </a:bodyPr>
          <a:lstStyle/>
          <a:p>
            <a:pPr algn="r">
              <a:lnSpc>
                <a:spcPct val="100000"/>
              </a:lnSpc>
              <a:spcBef>
                <a:spcPts val="590"/>
              </a:spcBef>
            </a:pPr>
            <a:r>
              <a:rPr sz="900" b="1" spc="-25" dirty="0">
                <a:solidFill>
                  <a:srgbClr val="605D5C"/>
                </a:solidFill>
                <a:latin typeface="Trebuchet MS"/>
                <a:cs typeface="Trebuchet MS"/>
              </a:rPr>
              <a:t>14</a:t>
            </a:r>
            <a:endParaRPr sz="900">
              <a:latin typeface="Trebuchet MS"/>
              <a:cs typeface="Trebuchet MS"/>
            </a:endParaRPr>
          </a:p>
        </p:txBody>
      </p:sp>
      <p:sp>
        <p:nvSpPr>
          <p:cNvPr id="31" name="object 31"/>
          <p:cNvSpPr txBox="1"/>
          <p:nvPr/>
        </p:nvSpPr>
        <p:spPr>
          <a:xfrm>
            <a:off x="3151325" y="2534332"/>
            <a:ext cx="18796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Trebuchet MS"/>
                <a:cs typeface="Trebuchet MS"/>
              </a:rPr>
              <a:t>.00</a:t>
            </a:r>
            <a:endParaRPr sz="900">
              <a:latin typeface="Trebuchet MS"/>
              <a:cs typeface="Trebuchet MS"/>
            </a:endParaRPr>
          </a:p>
        </p:txBody>
      </p:sp>
      <p:sp>
        <p:nvSpPr>
          <p:cNvPr id="32" name="object 32"/>
          <p:cNvSpPr txBox="1"/>
          <p:nvPr/>
        </p:nvSpPr>
        <p:spPr>
          <a:xfrm>
            <a:off x="3101149" y="2750837"/>
            <a:ext cx="271145" cy="651510"/>
          </a:xfrm>
          <a:prstGeom prst="rect">
            <a:avLst/>
          </a:prstGeom>
          <a:solidFill>
            <a:srgbClr val="C21583"/>
          </a:solidFill>
        </p:spPr>
        <p:txBody>
          <a:bodyPr vert="horz" wrap="square" lIns="0" tIns="8255" rIns="0" bIns="0" rtlCol="0">
            <a:spAutoFit/>
          </a:bodyPr>
          <a:lstStyle/>
          <a:p>
            <a:pPr algn="r">
              <a:lnSpc>
                <a:spcPct val="100000"/>
              </a:lnSpc>
              <a:spcBef>
                <a:spcPts val="65"/>
              </a:spcBef>
            </a:pPr>
            <a:r>
              <a:rPr sz="900" b="1" spc="-25" dirty="0">
                <a:solidFill>
                  <a:srgbClr val="FFFFFF"/>
                </a:solidFill>
                <a:latin typeface="Trebuchet MS"/>
                <a:cs typeface="Trebuchet MS"/>
              </a:rPr>
              <a:t>15</a:t>
            </a:r>
            <a:endParaRPr sz="900">
              <a:latin typeface="Trebuchet MS"/>
              <a:cs typeface="Trebuchet MS"/>
            </a:endParaRPr>
          </a:p>
        </p:txBody>
      </p:sp>
      <p:sp>
        <p:nvSpPr>
          <p:cNvPr id="33" name="object 33"/>
          <p:cNvSpPr txBox="1"/>
          <p:nvPr/>
        </p:nvSpPr>
        <p:spPr>
          <a:xfrm>
            <a:off x="3348318" y="2746876"/>
            <a:ext cx="18796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FFFFFF"/>
                </a:solidFill>
                <a:latin typeface="Trebuchet MS"/>
                <a:cs typeface="Trebuchet MS"/>
              </a:rPr>
              <a:t>.00</a:t>
            </a:r>
            <a:endParaRPr sz="900">
              <a:latin typeface="Trebuchet MS"/>
              <a:cs typeface="Trebuchet MS"/>
            </a:endParaRPr>
          </a:p>
        </p:txBody>
      </p:sp>
      <p:sp>
        <p:nvSpPr>
          <p:cNvPr id="34" name="object 34"/>
          <p:cNvSpPr txBox="1"/>
          <p:nvPr/>
        </p:nvSpPr>
        <p:spPr>
          <a:xfrm>
            <a:off x="3413820" y="2487796"/>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15.00</a:t>
            </a:r>
            <a:endParaRPr sz="900">
              <a:latin typeface="Trebuchet MS"/>
              <a:cs typeface="Trebuchet MS"/>
            </a:endParaRPr>
          </a:p>
        </p:txBody>
      </p:sp>
      <p:sp>
        <p:nvSpPr>
          <p:cNvPr id="35" name="object 35"/>
          <p:cNvSpPr txBox="1"/>
          <p:nvPr/>
        </p:nvSpPr>
        <p:spPr>
          <a:xfrm>
            <a:off x="3610812" y="2642915"/>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11.67</a:t>
            </a:r>
            <a:endParaRPr sz="900">
              <a:latin typeface="Trebuchet MS"/>
              <a:cs typeface="Trebuchet MS"/>
            </a:endParaRPr>
          </a:p>
        </p:txBody>
      </p:sp>
      <p:sp>
        <p:nvSpPr>
          <p:cNvPr id="36" name="object 36"/>
          <p:cNvSpPr txBox="1"/>
          <p:nvPr/>
        </p:nvSpPr>
        <p:spPr>
          <a:xfrm>
            <a:off x="3692147" y="2859419"/>
            <a:ext cx="207645" cy="542925"/>
          </a:xfrm>
          <a:prstGeom prst="rect">
            <a:avLst/>
          </a:prstGeom>
          <a:solidFill>
            <a:srgbClr val="C21583"/>
          </a:solidFill>
        </p:spPr>
        <p:txBody>
          <a:bodyPr vert="horz" wrap="square" lIns="0" tIns="0" rIns="0" bIns="0" rtlCol="0">
            <a:spAutoFit/>
          </a:bodyPr>
          <a:lstStyle/>
          <a:p>
            <a:pPr algn="r">
              <a:lnSpc>
                <a:spcPts val="905"/>
              </a:lnSpc>
            </a:pPr>
            <a:r>
              <a:rPr sz="900" b="1" spc="-50" dirty="0">
                <a:solidFill>
                  <a:srgbClr val="FFFFFF"/>
                </a:solidFill>
                <a:latin typeface="Trebuchet MS"/>
                <a:cs typeface="Trebuchet MS"/>
              </a:rPr>
              <a:t>1</a:t>
            </a:r>
            <a:endParaRPr sz="900">
              <a:latin typeface="Trebuchet MS"/>
              <a:cs typeface="Trebuchet MS"/>
            </a:endParaRPr>
          </a:p>
        </p:txBody>
      </p:sp>
      <p:sp>
        <p:nvSpPr>
          <p:cNvPr id="37" name="object 37"/>
          <p:cNvSpPr txBox="1"/>
          <p:nvPr/>
        </p:nvSpPr>
        <p:spPr>
          <a:xfrm>
            <a:off x="3873580" y="2824435"/>
            <a:ext cx="25400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FFFFFF"/>
                </a:solidFill>
                <a:latin typeface="Trebuchet MS"/>
                <a:cs typeface="Trebuchet MS"/>
              </a:rPr>
              <a:t>3.33</a:t>
            </a:r>
            <a:endParaRPr sz="900">
              <a:latin typeface="Trebuchet MS"/>
              <a:cs typeface="Trebuchet MS"/>
            </a:endParaRPr>
          </a:p>
        </p:txBody>
      </p:sp>
      <p:sp>
        <p:nvSpPr>
          <p:cNvPr id="38" name="object 38"/>
          <p:cNvSpPr txBox="1"/>
          <p:nvPr/>
        </p:nvSpPr>
        <p:spPr>
          <a:xfrm>
            <a:off x="4004828" y="2410236"/>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16.67</a:t>
            </a:r>
            <a:endParaRPr sz="900">
              <a:latin typeface="Trebuchet MS"/>
              <a:cs typeface="Trebuchet MS"/>
            </a:endParaRPr>
          </a:p>
        </p:txBody>
      </p:sp>
      <p:sp>
        <p:nvSpPr>
          <p:cNvPr id="39" name="object 39"/>
          <p:cNvSpPr txBox="1"/>
          <p:nvPr/>
        </p:nvSpPr>
        <p:spPr>
          <a:xfrm>
            <a:off x="4201820" y="2720474"/>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10.00</a:t>
            </a:r>
            <a:endParaRPr sz="900">
              <a:latin typeface="Trebuchet MS"/>
              <a:cs typeface="Trebuchet MS"/>
            </a:endParaRPr>
          </a:p>
        </p:txBody>
      </p:sp>
      <p:sp>
        <p:nvSpPr>
          <p:cNvPr id="40" name="object 40"/>
          <p:cNvSpPr txBox="1"/>
          <p:nvPr/>
        </p:nvSpPr>
        <p:spPr>
          <a:xfrm>
            <a:off x="4398812" y="2255120"/>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20.00</a:t>
            </a:r>
            <a:endParaRPr sz="900">
              <a:latin typeface="Trebuchet MS"/>
              <a:cs typeface="Trebuchet MS"/>
            </a:endParaRPr>
          </a:p>
        </p:txBody>
      </p:sp>
      <p:sp>
        <p:nvSpPr>
          <p:cNvPr id="41" name="object 41"/>
          <p:cNvSpPr txBox="1"/>
          <p:nvPr/>
        </p:nvSpPr>
        <p:spPr>
          <a:xfrm>
            <a:off x="4595834" y="2565355"/>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13.33</a:t>
            </a:r>
            <a:endParaRPr sz="900">
              <a:latin typeface="Trebuchet MS"/>
              <a:cs typeface="Trebuchet MS"/>
            </a:endParaRPr>
          </a:p>
        </p:txBody>
      </p:sp>
      <p:sp>
        <p:nvSpPr>
          <p:cNvPr id="42" name="object 42"/>
          <p:cNvSpPr txBox="1"/>
          <p:nvPr/>
        </p:nvSpPr>
        <p:spPr>
          <a:xfrm>
            <a:off x="4825719" y="2836810"/>
            <a:ext cx="25400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7.50</a:t>
            </a:r>
            <a:endParaRPr sz="900">
              <a:latin typeface="Trebuchet MS"/>
              <a:cs typeface="Trebuchet MS"/>
            </a:endParaRPr>
          </a:p>
        </p:txBody>
      </p:sp>
      <p:sp>
        <p:nvSpPr>
          <p:cNvPr id="43" name="object 43"/>
          <p:cNvSpPr txBox="1"/>
          <p:nvPr/>
        </p:nvSpPr>
        <p:spPr>
          <a:xfrm>
            <a:off x="4989819" y="2604135"/>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12.50</a:t>
            </a:r>
            <a:endParaRPr sz="900">
              <a:latin typeface="Trebuchet MS"/>
              <a:cs typeface="Trebuchet MS"/>
            </a:endParaRPr>
          </a:p>
        </p:txBody>
      </p:sp>
      <p:sp>
        <p:nvSpPr>
          <p:cNvPr id="44" name="object 44"/>
          <p:cNvSpPr txBox="1"/>
          <p:nvPr/>
        </p:nvSpPr>
        <p:spPr>
          <a:xfrm>
            <a:off x="5186842" y="2177561"/>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21.67</a:t>
            </a:r>
            <a:endParaRPr sz="900">
              <a:latin typeface="Trebuchet MS"/>
              <a:cs typeface="Trebuchet MS"/>
            </a:endParaRPr>
          </a:p>
        </p:txBody>
      </p:sp>
      <p:sp>
        <p:nvSpPr>
          <p:cNvPr id="45" name="object 45"/>
          <p:cNvSpPr txBox="1"/>
          <p:nvPr/>
        </p:nvSpPr>
        <p:spPr>
          <a:xfrm>
            <a:off x="5383834" y="2642915"/>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11.67</a:t>
            </a:r>
            <a:endParaRPr sz="900">
              <a:latin typeface="Trebuchet MS"/>
              <a:cs typeface="Trebuchet MS"/>
            </a:endParaRPr>
          </a:p>
        </p:txBody>
      </p:sp>
      <p:sp>
        <p:nvSpPr>
          <p:cNvPr id="46" name="object 46"/>
          <p:cNvSpPr txBox="1"/>
          <p:nvPr/>
        </p:nvSpPr>
        <p:spPr>
          <a:xfrm>
            <a:off x="5580826" y="2487796"/>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15.00</a:t>
            </a:r>
            <a:endParaRPr sz="900">
              <a:latin typeface="Trebuchet MS"/>
              <a:cs typeface="Trebuchet MS"/>
            </a:endParaRPr>
          </a:p>
        </p:txBody>
      </p:sp>
      <p:sp>
        <p:nvSpPr>
          <p:cNvPr id="47" name="object 47"/>
          <p:cNvSpPr txBox="1"/>
          <p:nvPr/>
        </p:nvSpPr>
        <p:spPr>
          <a:xfrm>
            <a:off x="5777819" y="2022445"/>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25.00</a:t>
            </a:r>
            <a:endParaRPr sz="900">
              <a:latin typeface="Trebuchet MS"/>
              <a:cs typeface="Trebuchet MS"/>
            </a:endParaRPr>
          </a:p>
        </p:txBody>
      </p:sp>
      <p:sp>
        <p:nvSpPr>
          <p:cNvPr id="48" name="object 48"/>
          <p:cNvSpPr txBox="1"/>
          <p:nvPr/>
        </p:nvSpPr>
        <p:spPr>
          <a:xfrm>
            <a:off x="5974841" y="2255120"/>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20.00</a:t>
            </a:r>
            <a:endParaRPr sz="900">
              <a:latin typeface="Trebuchet MS"/>
              <a:cs typeface="Trebuchet MS"/>
            </a:endParaRPr>
          </a:p>
        </p:txBody>
      </p:sp>
      <p:sp>
        <p:nvSpPr>
          <p:cNvPr id="49" name="object 49"/>
          <p:cNvSpPr txBox="1"/>
          <p:nvPr/>
        </p:nvSpPr>
        <p:spPr>
          <a:xfrm>
            <a:off x="6204725" y="3185824"/>
            <a:ext cx="25400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0.00</a:t>
            </a:r>
            <a:endParaRPr sz="900">
              <a:latin typeface="Trebuchet MS"/>
              <a:cs typeface="Trebuchet MS"/>
            </a:endParaRPr>
          </a:p>
        </p:txBody>
      </p:sp>
      <p:sp>
        <p:nvSpPr>
          <p:cNvPr id="50" name="object 50"/>
          <p:cNvSpPr txBox="1"/>
          <p:nvPr/>
        </p:nvSpPr>
        <p:spPr>
          <a:xfrm>
            <a:off x="6368825" y="2604135"/>
            <a:ext cx="319405"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Trebuchet MS"/>
                <a:cs typeface="Trebuchet MS"/>
              </a:rPr>
              <a:t>12.50</a:t>
            </a:r>
            <a:endParaRPr sz="900">
              <a:latin typeface="Trebuchet MS"/>
              <a:cs typeface="Trebuchet MS"/>
            </a:endParaRPr>
          </a:p>
        </p:txBody>
      </p:sp>
      <p:sp>
        <p:nvSpPr>
          <p:cNvPr id="51" name="object 51"/>
          <p:cNvSpPr/>
          <p:nvPr/>
        </p:nvSpPr>
        <p:spPr>
          <a:xfrm>
            <a:off x="228600" y="228600"/>
            <a:ext cx="12192000" cy="542925"/>
          </a:xfrm>
          <a:custGeom>
            <a:avLst/>
            <a:gdLst/>
            <a:ahLst/>
            <a:cxnLst/>
            <a:rect l="l" t="t" r="r" b="b"/>
            <a:pathLst>
              <a:path w="12192000" h="542925">
                <a:moveTo>
                  <a:pt x="12192000" y="542925"/>
                </a:moveTo>
                <a:lnTo>
                  <a:pt x="0" y="542925"/>
                </a:lnTo>
                <a:lnTo>
                  <a:pt x="0" y="0"/>
                </a:lnTo>
                <a:lnTo>
                  <a:pt x="12192000" y="0"/>
                </a:lnTo>
                <a:lnTo>
                  <a:pt x="12192000" y="542925"/>
                </a:lnTo>
                <a:close/>
              </a:path>
            </a:pathLst>
          </a:custGeom>
          <a:solidFill>
            <a:srgbClr val="FFFFFF">
              <a:alpha val="96859"/>
            </a:srgbClr>
          </a:solidFill>
        </p:spPr>
        <p:txBody>
          <a:bodyPr wrap="square" lIns="0" tIns="0" rIns="0" bIns="0" rtlCol="0"/>
          <a:lstStyle/>
          <a:p>
            <a:endParaRPr/>
          </a:p>
        </p:txBody>
      </p:sp>
      <p:sp>
        <p:nvSpPr>
          <p:cNvPr id="52" name="object 52"/>
          <p:cNvSpPr txBox="1">
            <a:spLocks noGrp="1"/>
          </p:cNvSpPr>
          <p:nvPr>
            <p:ph type="title"/>
          </p:nvPr>
        </p:nvSpPr>
        <p:spPr>
          <a:xfrm>
            <a:off x="4868119" y="292100"/>
            <a:ext cx="2913380" cy="391160"/>
          </a:xfrm>
          <a:prstGeom prst="rect">
            <a:avLst/>
          </a:prstGeom>
        </p:spPr>
        <p:txBody>
          <a:bodyPr vert="horz" wrap="square" lIns="0" tIns="12700" rIns="0" bIns="0" rtlCol="0">
            <a:spAutoFit/>
          </a:bodyPr>
          <a:lstStyle/>
          <a:p>
            <a:pPr marL="12700">
              <a:lnSpc>
                <a:spcPct val="100000"/>
              </a:lnSpc>
              <a:spcBef>
                <a:spcPts val="100"/>
              </a:spcBef>
            </a:pPr>
            <a:r>
              <a:rPr dirty="0"/>
              <a:t>SUPPLIER</a:t>
            </a:r>
            <a:r>
              <a:rPr spc="245" dirty="0"/>
              <a:t> </a:t>
            </a:r>
            <a:r>
              <a:rPr spc="60" dirty="0"/>
              <a:t>ANALYSIS</a:t>
            </a:r>
          </a:p>
        </p:txBody>
      </p:sp>
      <p:grpSp>
        <p:nvGrpSpPr>
          <p:cNvPr id="53" name="object 53"/>
          <p:cNvGrpSpPr/>
          <p:nvPr/>
        </p:nvGrpSpPr>
        <p:grpSpPr>
          <a:xfrm>
            <a:off x="6736079" y="1460500"/>
            <a:ext cx="5684520" cy="5626100"/>
            <a:chOff x="6736079" y="1460500"/>
            <a:chExt cx="5684520" cy="5626100"/>
          </a:xfrm>
        </p:grpSpPr>
        <p:sp>
          <p:nvSpPr>
            <p:cNvPr id="54" name="object 54"/>
            <p:cNvSpPr/>
            <p:nvPr/>
          </p:nvSpPr>
          <p:spPr>
            <a:xfrm>
              <a:off x="6736067" y="1460512"/>
              <a:ext cx="5684520" cy="5626100"/>
            </a:xfrm>
            <a:custGeom>
              <a:avLst/>
              <a:gdLst/>
              <a:ahLst/>
              <a:cxnLst/>
              <a:rect l="l" t="t" r="r" b="b"/>
              <a:pathLst>
                <a:path w="5684520" h="5626100">
                  <a:moveTo>
                    <a:pt x="5684520" y="0"/>
                  </a:moveTo>
                  <a:lnTo>
                    <a:pt x="0" y="0"/>
                  </a:lnTo>
                  <a:lnTo>
                    <a:pt x="0" y="101587"/>
                  </a:lnTo>
                  <a:lnTo>
                    <a:pt x="0" y="5502910"/>
                  </a:lnTo>
                  <a:lnTo>
                    <a:pt x="0" y="5626100"/>
                  </a:lnTo>
                  <a:lnTo>
                    <a:pt x="5684520" y="5626100"/>
                  </a:lnTo>
                  <a:lnTo>
                    <a:pt x="5684520" y="5502910"/>
                  </a:lnTo>
                  <a:lnTo>
                    <a:pt x="93370" y="5502910"/>
                  </a:lnTo>
                  <a:lnTo>
                    <a:pt x="93370" y="101600"/>
                  </a:lnTo>
                  <a:lnTo>
                    <a:pt x="5513095" y="101600"/>
                  </a:lnTo>
                  <a:lnTo>
                    <a:pt x="5513095" y="5502287"/>
                  </a:lnTo>
                  <a:lnTo>
                    <a:pt x="5684520" y="5502287"/>
                  </a:lnTo>
                  <a:lnTo>
                    <a:pt x="5684520" y="101600"/>
                  </a:lnTo>
                  <a:lnTo>
                    <a:pt x="5684520" y="0"/>
                  </a:lnTo>
                  <a:close/>
                </a:path>
              </a:pathLst>
            </a:custGeom>
            <a:solidFill>
              <a:srgbClr val="252423">
                <a:alpha val="30198"/>
              </a:srgbClr>
            </a:solidFill>
          </p:spPr>
          <p:txBody>
            <a:bodyPr wrap="square" lIns="0" tIns="0" rIns="0" bIns="0" rtlCol="0"/>
            <a:lstStyle/>
            <a:p>
              <a:endParaRPr/>
            </a:p>
          </p:txBody>
        </p:sp>
        <p:sp>
          <p:nvSpPr>
            <p:cNvPr id="55" name="object 55"/>
            <p:cNvSpPr/>
            <p:nvPr/>
          </p:nvSpPr>
          <p:spPr>
            <a:xfrm>
              <a:off x="6829439" y="1552575"/>
              <a:ext cx="5419725" cy="5419725"/>
            </a:xfrm>
            <a:custGeom>
              <a:avLst/>
              <a:gdLst/>
              <a:ahLst/>
              <a:cxnLst/>
              <a:rect l="l" t="t" r="r" b="b"/>
              <a:pathLst>
                <a:path w="5419725" h="5419725">
                  <a:moveTo>
                    <a:pt x="5419725" y="5419725"/>
                  </a:moveTo>
                  <a:lnTo>
                    <a:pt x="0" y="5419725"/>
                  </a:lnTo>
                  <a:lnTo>
                    <a:pt x="0" y="0"/>
                  </a:lnTo>
                  <a:lnTo>
                    <a:pt x="5419725" y="0"/>
                  </a:lnTo>
                  <a:lnTo>
                    <a:pt x="5419725" y="5419725"/>
                  </a:lnTo>
                  <a:close/>
                </a:path>
              </a:pathLst>
            </a:custGeom>
            <a:solidFill>
              <a:srgbClr val="FFFFFF"/>
            </a:solidFill>
          </p:spPr>
          <p:txBody>
            <a:bodyPr wrap="square" lIns="0" tIns="0" rIns="0" bIns="0" rtlCol="0"/>
            <a:lstStyle/>
            <a:p>
              <a:endParaRPr/>
            </a:p>
          </p:txBody>
        </p:sp>
        <p:sp>
          <p:nvSpPr>
            <p:cNvPr id="56" name="object 56"/>
            <p:cNvSpPr/>
            <p:nvPr/>
          </p:nvSpPr>
          <p:spPr>
            <a:xfrm>
              <a:off x="6834202" y="1557337"/>
              <a:ext cx="5410200" cy="5410200"/>
            </a:xfrm>
            <a:custGeom>
              <a:avLst/>
              <a:gdLst/>
              <a:ahLst/>
              <a:cxnLst/>
              <a:rect l="l" t="t" r="r" b="b"/>
              <a:pathLst>
                <a:path w="5410200" h="5410200">
                  <a:moveTo>
                    <a:pt x="0" y="0"/>
                  </a:moveTo>
                  <a:lnTo>
                    <a:pt x="5410200" y="0"/>
                  </a:lnTo>
                  <a:lnTo>
                    <a:pt x="5410200" y="5410200"/>
                  </a:lnTo>
                  <a:lnTo>
                    <a:pt x="0" y="5410200"/>
                  </a:lnTo>
                  <a:lnTo>
                    <a:pt x="0" y="0"/>
                  </a:lnTo>
                  <a:close/>
                </a:path>
              </a:pathLst>
            </a:custGeom>
            <a:ln w="9525">
              <a:solidFill>
                <a:srgbClr val="000000"/>
              </a:solidFill>
            </a:ln>
          </p:spPr>
          <p:txBody>
            <a:bodyPr wrap="square" lIns="0" tIns="0" rIns="0" bIns="0" rtlCol="0"/>
            <a:lstStyle/>
            <a:p>
              <a:endParaRPr/>
            </a:p>
          </p:txBody>
        </p:sp>
        <p:pic>
          <p:nvPicPr>
            <p:cNvPr id="57" name="object 57"/>
            <p:cNvPicPr/>
            <p:nvPr/>
          </p:nvPicPr>
          <p:blipFill>
            <a:blip r:embed="rId5" cstate="print"/>
            <a:stretch>
              <a:fillRect/>
            </a:stretch>
          </p:blipFill>
          <p:spPr>
            <a:xfrm>
              <a:off x="8285183" y="1602469"/>
              <a:ext cx="2531735" cy="188230"/>
            </a:xfrm>
            <a:prstGeom prst="rect">
              <a:avLst/>
            </a:prstGeom>
          </p:spPr>
        </p:pic>
        <p:sp>
          <p:nvSpPr>
            <p:cNvPr id="58" name="object 58"/>
            <p:cNvSpPr/>
            <p:nvPr/>
          </p:nvSpPr>
          <p:spPr>
            <a:xfrm>
              <a:off x="7341862" y="1911682"/>
              <a:ext cx="9525" cy="4648200"/>
            </a:xfrm>
            <a:custGeom>
              <a:avLst/>
              <a:gdLst/>
              <a:ahLst/>
              <a:cxnLst/>
              <a:rect l="l" t="t" r="r" b="b"/>
              <a:pathLst>
                <a:path w="9525" h="4648200">
                  <a:moveTo>
                    <a:pt x="6077" y="4648200"/>
                  </a:moveTo>
                  <a:lnTo>
                    <a:pt x="3447" y="4648200"/>
                  </a:lnTo>
                  <a:lnTo>
                    <a:pt x="2324" y="4647735"/>
                  </a:lnTo>
                  <a:lnTo>
                    <a:pt x="464" y="4645875"/>
                  </a:lnTo>
                  <a:lnTo>
                    <a:pt x="0" y="4644752"/>
                  </a:lnTo>
                  <a:lnTo>
                    <a:pt x="0" y="4632597"/>
                  </a:lnTo>
                  <a:lnTo>
                    <a:pt x="464" y="4631475"/>
                  </a:lnTo>
                  <a:lnTo>
                    <a:pt x="2324" y="4629615"/>
                  </a:lnTo>
                  <a:lnTo>
                    <a:pt x="3447" y="4629150"/>
                  </a:lnTo>
                  <a:lnTo>
                    <a:pt x="6077" y="4629150"/>
                  </a:lnTo>
                  <a:lnTo>
                    <a:pt x="7200" y="4629615"/>
                  </a:lnTo>
                  <a:lnTo>
                    <a:pt x="9060" y="4631475"/>
                  </a:lnTo>
                  <a:lnTo>
                    <a:pt x="9525" y="4632597"/>
                  </a:lnTo>
                  <a:lnTo>
                    <a:pt x="9525" y="4644752"/>
                  </a:lnTo>
                  <a:lnTo>
                    <a:pt x="9060" y="4645875"/>
                  </a:lnTo>
                  <a:lnTo>
                    <a:pt x="7200" y="4647735"/>
                  </a:lnTo>
                  <a:lnTo>
                    <a:pt x="6077" y="4648200"/>
                  </a:lnTo>
                  <a:close/>
                </a:path>
                <a:path w="9525" h="4648200">
                  <a:moveTo>
                    <a:pt x="6077" y="4591050"/>
                  </a:moveTo>
                  <a:lnTo>
                    <a:pt x="3447" y="4591050"/>
                  </a:lnTo>
                  <a:lnTo>
                    <a:pt x="2324" y="4590585"/>
                  </a:lnTo>
                  <a:lnTo>
                    <a:pt x="464" y="4588725"/>
                  </a:lnTo>
                  <a:lnTo>
                    <a:pt x="0" y="4587602"/>
                  </a:lnTo>
                  <a:lnTo>
                    <a:pt x="0" y="4575447"/>
                  </a:lnTo>
                  <a:lnTo>
                    <a:pt x="464" y="4574324"/>
                  </a:lnTo>
                  <a:lnTo>
                    <a:pt x="2324" y="4572465"/>
                  </a:lnTo>
                  <a:lnTo>
                    <a:pt x="3447" y="4572000"/>
                  </a:lnTo>
                  <a:lnTo>
                    <a:pt x="6077" y="4572000"/>
                  </a:lnTo>
                  <a:lnTo>
                    <a:pt x="7200" y="4572465"/>
                  </a:lnTo>
                  <a:lnTo>
                    <a:pt x="9060" y="4574324"/>
                  </a:lnTo>
                  <a:lnTo>
                    <a:pt x="9525" y="4575447"/>
                  </a:lnTo>
                  <a:lnTo>
                    <a:pt x="9525" y="4587602"/>
                  </a:lnTo>
                  <a:lnTo>
                    <a:pt x="9060" y="4588725"/>
                  </a:lnTo>
                  <a:lnTo>
                    <a:pt x="7200" y="4590585"/>
                  </a:lnTo>
                  <a:lnTo>
                    <a:pt x="6077" y="4591050"/>
                  </a:lnTo>
                  <a:close/>
                </a:path>
                <a:path w="9525" h="4648200">
                  <a:moveTo>
                    <a:pt x="6077" y="4533900"/>
                  </a:moveTo>
                  <a:lnTo>
                    <a:pt x="3447" y="4533900"/>
                  </a:lnTo>
                  <a:lnTo>
                    <a:pt x="2324" y="4533435"/>
                  </a:lnTo>
                  <a:lnTo>
                    <a:pt x="464" y="4531575"/>
                  </a:lnTo>
                  <a:lnTo>
                    <a:pt x="0" y="4530453"/>
                  </a:lnTo>
                  <a:lnTo>
                    <a:pt x="0" y="4518297"/>
                  </a:lnTo>
                  <a:lnTo>
                    <a:pt x="464" y="4517175"/>
                  </a:lnTo>
                  <a:lnTo>
                    <a:pt x="2324" y="4515314"/>
                  </a:lnTo>
                  <a:lnTo>
                    <a:pt x="3447" y="4514850"/>
                  </a:lnTo>
                  <a:lnTo>
                    <a:pt x="6077" y="4514850"/>
                  </a:lnTo>
                  <a:lnTo>
                    <a:pt x="7200" y="4515314"/>
                  </a:lnTo>
                  <a:lnTo>
                    <a:pt x="9060" y="4517175"/>
                  </a:lnTo>
                  <a:lnTo>
                    <a:pt x="9525" y="4518297"/>
                  </a:lnTo>
                  <a:lnTo>
                    <a:pt x="9525" y="4530453"/>
                  </a:lnTo>
                  <a:lnTo>
                    <a:pt x="9060" y="4531575"/>
                  </a:lnTo>
                  <a:lnTo>
                    <a:pt x="7200" y="4533435"/>
                  </a:lnTo>
                  <a:lnTo>
                    <a:pt x="6077" y="4533900"/>
                  </a:lnTo>
                  <a:close/>
                </a:path>
                <a:path w="9525" h="4648200">
                  <a:moveTo>
                    <a:pt x="6077" y="4476750"/>
                  </a:moveTo>
                  <a:lnTo>
                    <a:pt x="3447" y="4476750"/>
                  </a:lnTo>
                  <a:lnTo>
                    <a:pt x="2324" y="4476285"/>
                  </a:lnTo>
                  <a:lnTo>
                    <a:pt x="464" y="4474425"/>
                  </a:lnTo>
                  <a:lnTo>
                    <a:pt x="0" y="4473303"/>
                  </a:lnTo>
                  <a:lnTo>
                    <a:pt x="0" y="4461147"/>
                  </a:lnTo>
                  <a:lnTo>
                    <a:pt x="464" y="4460025"/>
                  </a:lnTo>
                  <a:lnTo>
                    <a:pt x="2324" y="4458164"/>
                  </a:lnTo>
                  <a:lnTo>
                    <a:pt x="3447" y="4457700"/>
                  </a:lnTo>
                  <a:lnTo>
                    <a:pt x="6077" y="4457700"/>
                  </a:lnTo>
                  <a:lnTo>
                    <a:pt x="7200" y="4458164"/>
                  </a:lnTo>
                  <a:lnTo>
                    <a:pt x="9060" y="4460025"/>
                  </a:lnTo>
                  <a:lnTo>
                    <a:pt x="9525" y="4461147"/>
                  </a:lnTo>
                  <a:lnTo>
                    <a:pt x="9525" y="4473303"/>
                  </a:lnTo>
                  <a:lnTo>
                    <a:pt x="9060" y="4474425"/>
                  </a:lnTo>
                  <a:lnTo>
                    <a:pt x="7200" y="4476285"/>
                  </a:lnTo>
                  <a:lnTo>
                    <a:pt x="6077" y="4476750"/>
                  </a:lnTo>
                  <a:close/>
                </a:path>
                <a:path w="9525" h="4648200">
                  <a:moveTo>
                    <a:pt x="6077" y="4419600"/>
                  </a:moveTo>
                  <a:lnTo>
                    <a:pt x="3447" y="4419600"/>
                  </a:lnTo>
                  <a:lnTo>
                    <a:pt x="2324" y="4419135"/>
                  </a:lnTo>
                  <a:lnTo>
                    <a:pt x="464" y="4417275"/>
                  </a:lnTo>
                  <a:lnTo>
                    <a:pt x="0" y="4416153"/>
                  </a:lnTo>
                  <a:lnTo>
                    <a:pt x="0" y="4403997"/>
                  </a:lnTo>
                  <a:lnTo>
                    <a:pt x="464" y="4402875"/>
                  </a:lnTo>
                  <a:lnTo>
                    <a:pt x="2324" y="4401014"/>
                  </a:lnTo>
                  <a:lnTo>
                    <a:pt x="3447" y="4400550"/>
                  </a:lnTo>
                  <a:lnTo>
                    <a:pt x="6077" y="4400550"/>
                  </a:lnTo>
                  <a:lnTo>
                    <a:pt x="7200" y="4401014"/>
                  </a:lnTo>
                  <a:lnTo>
                    <a:pt x="9060" y="4402875"/>
                  </a:lnTo>
                  <a:lnTo>
                    <a:pt x="9525" y="4403997"/>
                  </a:lnTo>
                  <a:lnTo>
                    <a:pt x="9525" y="4416153"/>
                  </a:lnTo>
                  <a:lnTo>
                    <a:pt x="9060" y="4417275"/>
                  </a:lnTo>
                  <a:lnTo>
                    <a:pt x="7200" y="4419135"/>
                  </a:lnTo>
                  <a:lnTo>
                    <a:pt x="6077" y="4419600"/>
                  </a:lnTo>
                  <a:close/>
                </a:path>
                <a:path w="9525" h="4648200">
                  <a:moveTo>
                    <a:pt x="6077" y="4362450"/>
                  </a:moveTo>
                  <a:lnTo>
                    <a:pt x="3447" y="4362450"/>
                  </a:lnTo>
                  <a:lnTo>
                    <a:pt x="2324" y="4361985"/>
                  </a:lnTo>
                  <a:lnTo>
                    <a:pt x="464" y="4360125"/>
                  </a:lnTo>
                  <a:lnTo>
                    <a:pt x="0" y="4359003"/>
                  </a:lnTo>
                  <a:lnTo>
                    <a:pt x="0" y="4346847"/>
                  </a:lnTo>
                  <a:lnTo>
                    <a:pt x="464" y="4345725"/>
                  </a:lnTo>
                  <a:lnTo>
                    <a:pt x="2324" y="4343864"/>
                  </a:lnTo>
                  <a:lnTo>
                    <a:pt x="3447" y="4343400"/>
                  </a:lnTo>
                  <a:lnTo>
                    <a:pt x="6077" y="4343400"/>
                  </a:lnTo>
                  <a:lnTo>
                    <a:pt x="7200" y="4343864"/>
                  </a:lnTo>
                  <a:lnTo>
                    <a:pt x="9060" y="4345725"/>
                  </a:lnTo>
                  <a:lnTo>
                    <a:pt x="9525" y="4346847"/>
                  </a:lnTo>
                  <a:lnTo>
                    <a:pt x="9525" y="4359003"/>
                  </a:lnTo>
                  <a:lnTo>
                    <a:pt x="9060" y="4360125"/>
                  </a:lnTo>
                  <a:lnTo>
                    <a:pt x="7200" y="4361985"/>
                  </a:lnTo>
                  <a:lnTo>
                    <a:pt x="6077" y="4362450"/>
                  </a:lnTo>
                  <a:close/>
                </a:path>
                <a:path w="9525" h="4648200">
                  <a:moveTo>
                    <a:pt x="6077" y="4305300"/>
                  </a:moveTo>
                  <a:lnTo>
                    <a:pt x="3447" y="4305300"/>
                  </a:lnTo>
                  <a:lnTo>
                    <a:pt x="2324" y="4304835"/>
                  </a:lnTo>
                  <a:lnTo>
                    <a:pt x="464" y="4302975"/>
                  </a:lnTo>
                  <a:lnTo>
                    <a:pt x="0" y="4301853"/>
                  </a:lnTo>
                  <a:lnTo>
                    <a:pt x="0" y="4289697"/>
                  </a:lnTo>
                  <a:lnTo>
                    <a:pt x="464" y="4288575"/>
                  </a:lnTo>
                  <a:lnTo>
                    <a:pt x="2324" y="4286714"/>
                  </a:lnTo>
                  <a:lnTo>
                    <a:pt x="3447" y="4286250"/>
                  </a:lnTo>
                  <a:lnTo>
                    <a:pt x="6077" y="4286250"/>
                  </a:lnTo>
                  <a:lnTo>
                    <a:pt x="7200" y="4286714"/>
                  </a:lnTo>
                  <a:lnTo>
                    <a:pt x="9060" y="4288575"/>
                  </a:lnTo>
                  <a:lnTo>
                    <a:pt x="9525" y="4289697"/>
                  </a:lnTo>
                  <a:lnTo>
                    <a:pt x="9525" y="4301853"/>
                  </a:lnTo>
                  <a:lnTo>
                    <a:pt x="9060" y="4302975"/>
                  </a:lnTo>
                  <a:lnTo>
                    <a:pt x="7200" y="4304835"/>
                  </a:lnTo>
                  <a:lnTo>
                    <a:pt x="6077" y="4305300"/>
                  </a:lnTo>
                  <a:close/>
                </a:path>
                <a:path w="9525" h="4648200">
                  <a:moveTo>
                    <a:pt x="6077" y="4248150"/>
                  </a:moveTo>
                  <a:lnTo>
                    <a:pt x="3447" y="4248150"/>
                  </a:lnTo>
                  <a:lnTo>
                    <a:pt x="2324" y="4247685"/>
                  </a:lnTo>
                  <a:lnTo>
                    <a:pt x="464" y="4245825"/>
                  </a:lnTo>
                  <a:lnTo>
                    <a:pt x="0" y="4244703"/>
                  </a:lnTo>
                  <a:lnTo>
                    <a:pt x="0" y="4232547"/>
                  </a:lnTo>
                  <a:lnTo>
                    <a:pt x="464" y="4231425"/>
                  </a:lnTo>
                  <a:lnTo>
                    <a:pt x="2324" y="4229564"/>
                  </a:lnTo>
                  <a:lnTo>
                    <a:pt x="3447" y="4229100"/>
                  </a:lnTo>
                  <a:lnTo>
                    <a:pt x="6077" y="4229100"/>
                  </a:lnTo>
                  <a:lnTo>
                    <a:pt x="7200" y="4229564"/>
                  </a:lnTo>
                  <a:lnTo>
                    <a:pt x="9060" y="4231425"/>
                  </a:lnTo>
                  <a:lnTo>
                    <a:pt x="9525" y="4232547"/>
                  </a:lnTo>
                  <a:lnTo>
                    <a:pt x="9525" y="4244703"/>
                  </a:lnTo>
                  <a:lnTo>
                    <a:pt x="9060" y="4245825"/>
                  </a:lnTo>
                  <a:lnTo>
                    <a:pt x="7200" y="4247685"/>
                  </a:lnTo>
                  <a:lnTo>
                    <a:pt x="6077" y="4248150"/>
                  </a:lnTo>
                  <a:close/>
                </a:path>
                <a:path w="9525" h="4648200">
                  <a:moveTo>
                    <a:pt x="6077" y="4191000"/>
                  </a:moveTo>
                  <a:lnTo>
                    <a:pt x="3447" y="4191000"/>
                  </a:lnTo>
                  <a:lnTo>
                    <a:pt x="2324" y="4190535"/>
                  </a:lnTo>
                  <a:lnTo>
                    <a:pt x="464" y="4188675"/>
                  </a:lnTo>
                  <a:lnTo>
                    <a:pt x="0" y="4187553"/>
                  </a:lnTo>
                  <a:lnTo>
                    <a:pt x="0" y="4175397"/>
                  </a:lnTo>
                  <a:lnTo>
                    <a:pt x="464" y="4174275"/>
                  </a:lnTo>
                  <a:lnTo>
                    <a:pt x="2324" y="4172414"/>
                  </a:lnTo>
                  <a:lnTo>
                    <a:pt x="3447" y="4171950"/>
                  </a:lnTo>
                  <a:lnTo>
                    <a:pt x="6077" y="4171950"/>
                  </a:lnTo>
                  <a:lnTo>
                    <a:pt x="7200" y="4172414"/>
                  </a:lnTo>
                  <a:lnTo>
                    <a:pt x="9060" y="4174275"/>
                  </a:lnTo>
                  <a:lnTo>
                    <a:pt x="9525" y="4175397"/>
                  </a:lnTo>
                  <a:lnTo>
                    <a:pt x="9525" y="4187553"/>
                  </a:lnTo>
                  <a:lnTo>
                    <a:pt x="9060" y="4188675"/>
                  </a:lnTo>
                  <a:lnTo>
                    <a:pt x="7200" y="4190535"/>
                  </a:lnTo>
                  <a:lnTo>
                    <a:pt x="6077" y="4191000"/>
                  </a:lnTo>
                  <a:close/>
                </a:path>
                <a:path w="9525" h="4648200">
                  <a:moveTo>
                    <a:pt x="6077" y="4133850"/>
                  </a:moveTo>
                  <a:lnTo>
                    <a:pt x="3447" y="4133850"/>
                  </a:lnTo>
                  <a:lnTo>
                    <a:pt x="2324" y="4133385"/>
                  </a:lnTo>
                  <a:lnTo>
                    <a:pt x="464" y="4131525"/>
                  </a:lnTo>
                  <a:lnTo>
                    <a:pt x="0" y="4130403"/>
                  </a:lnTo>
                  <a:lnTo>
                    <a:pt x="0" y="4118247"/>
                  </a:lnTo>
                  <a:lnTo>
                    <a:pt x="464" y="4117125"/>
                  </a:lnTo>
                  <a:lnTo>
                    <a:pt x="2324" y="4115264"/>
                  </a:lnTo>
                  <a:lnTo>
                    <a:pt x="3447" y="4114800"/>
                  </a:lnTo>
                  <a:lnTo>
                    <a:pt x="6077" y="4114800"/>
                  </a:lnTo>
                  <a:lnTo>
                    <a:pt x="7200" y="4115264"/>
                  </a:lnTo>
                  <a:lnTo>
                    <a:pt x="9060" y="4117125"/>
                  </a:lnTo>
                  <a:lnTo>
                    <a:pt x="9525" y="4118247"/>
                  </a:lnTo>
                  <a:lnTo>
                    <a:pt x="9525" y="4130403"/>
                  </a:lnTo>
                  <a:lnTo>
                    <a:pt x="9060" y="4131525"/>
                  </a:lnTo>
                  <a:lnTo>
                    <a:pt x="7200" y="4133385"/>
                  </a:lnTo>
                  <a:lnTo>
                    <a:pt x="6077" y="4133850"/>
                  </a:lnTo>
                  <a:close/>
                </a:path>
                <a:path w="9525" h="4648200">
                  <a:moveTo>
                    <a:pt x="6077" y="4076700"/>
                  </a:moveTo>
                  <a:lnTo>
                    <a:pt x="3447" y="4076700"/>
                  </a:lnTo>
                  <a:lnTo>
                    <a:pt x="2324" y="4076235"/>
                  </a:lnTo>
                  <a:lnTo>
                    <a:pt x="464" y="4074375"/>
                  </a:lnTo>
                  <a:lnTo>
                    <a:pt x="0" y="4073253"/>
                  </a:lnTo>
                  <a:lnTo>
                    <a:pt x="0" y="4061097"/>
                  </a:lnTo>
                  <a:lnTo>
                    <a:pt x="464" y="4059975"/>
                  </a:lnTo>
                  <a:lnTo>
                    <a:pt x="2324" y="4058114"/>
                  </a:lnTo>
                  <a:lnTo>
                    <a:pt x="3447" y="4057650"/>
                  </a:lnTo>
                  <a:lnTo>
                    <a:pt x="6077" y="4057650"/>
                  </a:lnTo>
                  <a:lnTo>
                    <a:pt x="7200" y="4058114"/>
                  </a:lnTo>
                  <a:lnTo>
                    <a:pt x="9060" y="4059975"/>
                  </a:lnTo>
                  <a:lnTo>
                    <a:pt x="9525" y="4061097"/>
                  </a:lnTo>
                  <a:lnTo>
                    <a:pt x="9525" y="4073253"/>
                  </a:lnTo>
                  <a:lnTo>
                    <a:pt x="9060" y="4074375"/>
                  </a:lnTo>
                  <a:lnTo>
                    <a:pt x="7200" y="4076235"/>
                  </a:lnTo>
                  <a:lnTo>
                    <a:pt x="6077" y="4076700"/>
                  </a:lnTo>
                  <a:close/>
                </a:path>
                <a:path w="9525" h="4648200">
                  <a:moveTo>
                    <a:pt x="6077" y="4019550"/>
                  </a:moveTo>
                  <a:lnTo>
                    <a:pt x="3447" y="4019550"/>
                  </a:lnTo>
                  <a:lnTo>
                    <a:pt x="2324" y="4019085"/>
                  </a:lnTo>
                  <a:lnTo>
                    <a:pt x="464" y="4017225"/>
                  </a:lnTo>
                  <a:lnTo>
                    <a:pt x="0" y="4016103"/>
                  </a:lnTo>
                  <a:lnTo>
                    <a:pt x="0" y="4003947"/>
                  </a:lnTo>
                  <a:lnTo>
                    <a:pt x="464" y="4002825"/>
                  </a:lnTo>
                  <a:lnTo>
                    <a:pt x="2324" y="4000964"/>
                  </a:lnTo>
                  <a:lnTo>
                    <a:pt x="3447" y="4000500"/>
                  </a:lnTo>
                  <a:lnTo>
                    <a:pt x="6077" y="4000500"/>
                  </a:lnTo>
                  <a:lnTo>
                    <a:pt x="7200" y="4000964"/>
                  </a:lnTo>
                  <a:lnTo>
                    <a:pt x="9060" y="4002825"/>
                  </a:lnTo>
                  <a:lnTo>
                    <a:pt x="9525" y="4003947"/>
                  </a:lnTo>
                  <a:lnTo>
                    <a:pt x="9525" y="4016103"/>
                  </a:lnTo>
                  <a:lnTo>
                    <a:pt x="9060" y="4017225"/>
                  </a:lnTo>
                  <a:lnTo>
                    <a:pt x="7200" y="4019085"/>
                  </a:lnTo>
                  <a:lnTo>
                    <a:pt x="6077" y="4019550"/>
                  </a:lnTo>
                  <a:close/>
                </a:path>
                <a:path w="9525" h="4648200">
                  <a:moveTo>
                    <a:pt x="6077" y="3962400"/>
                  </a:moveTo>
                  <a:lnTo>
                    <a:pt x="3447" y="3962400"/>
                  </a:lnTo>
                  <a:lnTo>
                    <a:pt x="2324" y="3961935"/>
                  </a:lnTo>
                  <a:lnTo>
                    <a:pt x="464" y="3960075"/>
                  </a:lnTo>
                  <a:lnTo>
                    <a:pt x="0" y="3958953"/>
                  </a:lnTo>
                  <a:lnTo>
                    <a:pt x="0" y="3946797"/>
                  </a:lnTo>
                  <a:lnTo>
                    <a:pt x="464" y="3945675"/>
                  </a:lnTo>
                  <a:lnTo>
                    <a:pt x="2324" y="3943814"/>
                  </a:lnTo>
                  <a:lnTo>
                    <a:pt x="3447" y="3943350"/>
                  </a:lnTo>
                  <a:lnTo>
                    <a:pt x="6077" y="3943350"/>
                  </a:lnTo>
                  <a:lnTo>
                    <a:pt x="7200" y="3943814"/>
                  </a:lnTo>
                  <a:lnTo>
                    <a:pt x="9060" y="3945675"/>
                  </a:lnTo>
                  <a:lnTo>
                    <a:pt x="9525" y="3946797"/>
                  </a:lnTo>
                  <a:lnTo>
                    <a:pt x="9525" y="3958953"/>
                  </a:lnTo>
                  <a:lnTo>
                    <a:pt x="9060" y="3960075"/>
                  </a:lnTo>
                  <a:lnTo>
                    <a:pt x="7200" y="3961935"/>
                  </a:lnTo>
                  <a:lnTo>
                    <a:pt x="6077" y="3962400"/>
                  </a:lnTo>
                  <a:close/>
                </a:path>
                <a:path w="9525" h="4648200">
                  <a:moveTo>
                    <a:pt x="6077" y="3905250"/>
                  </a:moveTo>
                  <a:lnTo>
                    <a:pt x="3447" y="3905250"/>
                  </a:lnTo>
                  <a:lnTo>
                    <a:pt x="2324" y="3904785"/>
                  </a:lnTo>
                  <a:lnTo>
                    <a:pt x="464" y="3902925"/>
                  </a:lnTo>
                  <a:lnTo>
                    <a:pt x="0" y="3901803"/>
                  </a:lnTo>
                  <a:lnTo>
                    <a:pt x="0" y="3889647"/>
                  </a:lnTo>
                  <a:lnTo>
                    <a:pt x="464" y="3888525"/>
                  </a:lnTo>
                  <a:lnTo>
                    <a:pt x="2324" y="3886664"/>
                  </a:lnTo>
                  <a:lnTo>
                    <a:pt x="3447" y="3886200"/>
                  </a:lnTo>
                  <a:lnTo>
                    <a:pt x="6077" y="3886200"/>
                  </a:lnTo>
                  <a:lnTo>
                    <a:pt x="7200" y="3886664"/>
                  </a:lnTo>
                  <a:lnTo>
                    <a:pt x="9060" y="3888525"/>
                  </a:lnTo>
                  <a:lnTo>
                    <a:pt x="9525" y="3889647"/>
                  </a:lnTo>
                  <a:lnTo>
                    <a:pt x="9525" y="3901803"/>
                  </a:lnTo>
                  <a:lnTo>
                    <a:pt x="9060" y="3902925"/>
                  </a:lnTo>
                  <a:lnTo>
                    <a:pt x="7200" y="3904785"/>
                  </a:lnTo>
                  <a:lnTo>
                    <a:pt x="6077" y="3905250"/>
                  </a:lnTo>
                  <a:close/>
                </a:path>
                <a:path w="9525" h="4648200">
                  <a:moveTo>
                    <a:pt x="6077" y="3848100"/>
                  </a:moveTo>
                  <a:lnTo>
                    <a:pt x="3447" y="3848100"/>
                  </a:lnTo>
                  <a:lnTo>
                    <a:pt x="2324" y="3847635"/>
                  </a:lnTo>
                  <a:lnTo>
                    <a:pt x="464" y="3845775"/>
                  </a:lnTo>
                  <a:lnTo>
                    <a:pt x="0" y="3844653"/>
                  </a:lnTo>
                  <a:lnTo>
                    <a:pt x="0" y="3832497"/>
                  </a:lnTo>
                  <a:lnTo>
                    <a:pt x="464" y="3831375"/>
                  </a:lnTo>
                  <a:lnTo>
                    <a:pt x="2324" y="3829514"/>
                  </a:lnTo>
                  <a:lnTo>
                    <a:pt x="3447" y="3829050"/>
                  </a:lnTo>
                  <a:lnTo>
                    <a:pt x="6077" y="3829050"/>
                  </a:lnTo>
                  <a:lnTo>
                    <a:pt x="7200" y="3829514"/>
                  </a:lnTo>
                  <a:lnTo>
                    <a:pt x="9060" y="3831375"/>
                  </a:lnTo>
                  <a:lnTo>
                    <a:pt x="9525" y="3832497"/>
                  </a:lnTo>
                  <a:lnTo>
                    <a:pt x="9525" y="3844653"/>
                  </a:lnTo>
                  <a:lnTo>
                    <a:pt x="9060" y="3845775"/>
                  </a:lnTo>
                  <a:lnTo>
                    <a:pt x="7200" y="3847635"/>
                  </a:lnTo>
                  <a:lnTo>
                    <a:pt x="6077" y="3848100"/>
                  </a:lnTo>
                  <a:close/>
                </a:path>
                <a:path w="9525" h="4648200">
                  <a:moveTo>
                    <a:pt x="6077" y="3790950"/>
                  </a:moveTo>
                  <a:lnTo>
                    <a:pt x="3447" y="3790950"/>
                  </a:lnTo>
                  <a:lnTo>
                    <a:pt x="2324" y="3790485"/>
                  </a:lnTo>
                  <a:lnTo>
                    <a:pt x="464" y="3788625"/>
                  </a:lnTo>
                  <a:lnTo>
                    <a:pt x="0" y="3787503"/>
                  </a:lnTo>
                  <a:lnTo>
                    <a:pt x="0" y="3775347"/>
                  </a:lnTo>
                  <a:lnTo>
                    <a:pt x="464" y="3774225"/>
                  </a:lnTo>
                  <a:lnTo>
                    <a:pt x="2324" y="3772364"/>
                  </a:lnTo>
                  <a:lnTo>
                    <a:pt x="3447" y="3771900"/>
                  </a:lnTo>
                  <a:lnTo>
                    <a:pt x="6077" y="3771900"/>
                  </a:lnTo>
                  <a:lnTo>
                    <a:pt x="7200" y="3772364"/>
                  </a:lnTo>
                  <a:lnTo>
                    <a:pt x="9060" y="3774225"/>
                  </a:lnTo>
                  <a:lnTo>
                    <a:pt x="9525" y="3775347"/>
                  </a:lnTo>
                  <a:lnTo>
                    <a:pt x="9525" y="3787503"/>
                  </a:lnTo>
                  <a:lnTo>
                    <a:pt x="9060" y="3788625"/>
                  </a:lnTo>
                  <a:lnTo>
                    <a:pt x="7200" y="3790485"/>
                  </a:lnTo>
                  <a:lnTo>
                    <a:pt x="6077" y="3790950"/>
                  </a:lnTo>
                  <a:close/>
                </a:path>
                <a:path w="9525" h="4648200">
                  <a:moveTo>
                    <a:pt x="6077" y="3733800"/>
                  </a:moveTo>
                  <a:lnTo>
                    <a:pt x="3447" y="3733800"/>
                  </a:lnTo>
                  <a:lnTo>
                    <a:pt x="2324" y="3733335"/>
                  </a:lnTo>
                  <a:lnTo>
                    <a:pt x="464" y="3731475"/>
                  </a:lnTo>
                  <a:lnTo>
                    <a:pt x="0" y="3730353"/>
                  </a:lnTo>
                  <a:lnTo>
                    <a:pt x="0" y="3718197"/>
                  </a:lnTo>
                  <a:lnTo>
                    <a:pt x="464" y="3717075"/>
                  </a:lnTo>
                  <a:lnTo>
                    <a:pt x="2324" y="3715214"/>
                  </a:lnTo>
                  <a:lnTo>
                    <a:pt x="3447" y="3714750"/>
                  </a:lnTo>
                  <a:lnTo>
                    <a:pt x="6077" y="3714750"/>
                  </a:lnTo>
                  <a:lnTo>
                    <a:pt x="7200" y="3715214"/>
                  </a:lnTo>
                  <a:lnTo>
                    <a:pt x="9060" y="3717075"/>
                  </a:lnTo>
                  <a:lnTo>
                    <a:pt x="9525" y="3718197"/>
                  </a:lnTo>
                  <a:lnTo>
                    <a:pt x="9525" y="3730353"/>
                  </a:lnTo>
                  <a:lnTo>
                    <a:pt x="9060" y="3731475"/>
                  </a:lnTo>
                  <a:lnTo>
                    <a:pt x="7200" y="3733335"/>
                  </a:lnTo>
                  <a:lnTo>
                    <a:pt x="6077" y="3733800"/>
                  </a:lnTo>
                  <a:close/>
                </a:path>
                <a:path w="9525" h="4648200">
                  <a:moveTo>
                    <a:pt x="6077" y="3676650"/>
                  </a:moveTo>
                  <a:lnTo>
                    <a:pt x="3447" y="3676650"/>
                  </a:lnTo>
                  <a:lnTo>
                    <a:pt x="2324" y="3676183"/>
                  </a:lnTo>
                  <a:lnTo>
                    <a:pt x="464" y="3674326"/>
                  </a:lnTo>
                  <a:lnTo>
                    <a:pt x="0" y="3673202"/>
                  </a:lnTo>
                  <a:lnTo>
                    <a:pt x="0" y="3661048"/>
                  </a:lnTo>
                  <a:lnTo>
                    <a:pt x="464" y="3659924"/>
                  </a:lnTo>
                  <a:lnTo>
                    <a:pt x="2324" y="3658066"/>
                  </a:lnTo>
                  <a:lnTo>
                    <a:pt x="3447" y="3657600"/>
                  </a:lnTo>
                  <a:lnTo>
                    <a:pt x="6077" y="3657600"/>
                  </a:lnTo>
                  <a:lnTo>
                    <a:pt x="7200" y="3658066"/>
                  </a:lnTo>
                  <a:lnTo>
                    <a:pt x="9060" y="3659924"/>
                  </a:lnTo>
                  <a:lnTo>
                    <a:pt x="9525" y="3661048"/>
                  </a:lnTo>
                  <a:lnTo>
                    <a:pt x="9525" y="3673202"/>
                  </a:lnTo>
                  <a:lnTo>
                    <a:pt x="9060" y="3674326"/>
                  </a:lnTo>
                  <a:lnTo>
                    <a:pt x="7200" y="3676183"/>
                  </a:lnTo>
                  <a:lnTo>
                    <a:pt x="6077" y="3676650"/>
                  </a:lnTo>
                  <a:close/>
                </a:path>
                <a:path w="9525" h="4648200">
                  <a:moveTo>
                    <a:pt x="6077" y="3619500"/>
                  </a:moveTo>
                  <a:lnTo>
                    <a:pt x="3447" y="3619500"/>
                  </a:lnTo>
                  <a:lnTo>
                    <a:pt x="2324" y="3619033"/>
                  </a:lnTo>
                  <a:lnTo>
                    <a:pt x="464" y="3617176"/>
                  </a:lnTo>
                  <a:lnTo>
                    <a:pt x="0" y="3616052"/>
                  </a:lnTo>
                  <a:lnTo>
                    <a:pt x="0" y="3603898"/>
                  </a:lnTo>
                  <a:lnTo>
                    <a:pt x="464" y="3602774"/>
                  </a:lnTo>
                  <a:lnTo>
                    <a:pt x="2324" y="3600916"/>
                  </a:lnTo>
                  <a:lnTo>
                    <a:pt x="3447" y="3600450"/>
                  </a:lnTo>
                  <a:lnTo>
                    <a:pt x="6077" y="3600450"/>
                  </a:lnTo>
                  <a:lnTo>
                    <a:pt x="7200" y="3600916"/>
                  </a:lnTo>
                  <a:lnTo>
                    <a:pt x="9060" y="3602774"/>
                  </a:lnTo>
                  <a:lnTo>
                    <a:pt x="9525" y="3603898"/>
                  </a:lnTo>
                  <a:lnTo>
                    <a:pt x="9525" y="3616052"/>
                  </a:lnTo>
                  <a:lnTo>
                    <a:pt x="9060" y="3617176"/>
                  </a:lnTo>
                  <a:lnTo>
                    <a:pt x="7200" y="3619033"/>
                  </a:lnTo>
                  <a:lnTo>
                    <a:pt x="6077" y="3619500"/>
                  </a:lnTo>
                  <a:close/>
                </a:path>
                <a:path w="9525" h="4648200">
                  <a:moveTo>
                    <a:pt x="6077" y="3562350"/>
                  </a:moveTo>
                  <a:lnTo>
                    <a:pt x="3447" y="3562350"/>
                  </a:lnTo>
                  <a:lnTo>
                    <a:pt x="2324" y="3561883"/>
                  </a:lnTo>
                  <a:lnTo>
                    <a:pt x="464" y="3560026"/>
                  </a:lnTo>
                  <a:lnTo>
                    <a:pt x="0" y="3558902"/>
                  </a:lnTo>
                  <a:lnTo>
                    <a:pt x="0" y="3546748"/>
                  </a:lnTo>
                  <a:lnTo>
                    <a:pt x="464" y="3545624"/>
                  </a:lnTo>
                  <a:lnTo>
                    <a:pt x="2324" y="3543766"/>
                  </a:lnTo>
                  <a:lnTo>
                    <a:pt x="3447" y="3543300"/>
                  </a:lnTo>
                  <a:lnTo>
                    <a:pt x="6077" y="3543300"/>
                  </a:lnTo>
                  <a:lnTo>
                    <a:pt x="7200" y="3543766"/>
                  </a:lnTo>
                  <a:lnTo>
                    <a:pt x="9060" y="3545624"/>
                  </a:lnTo>
                  <a:lnTo>
                    <a:pt x="9525" y="3546748"/>
                  </a:lnTo>
                  <a:lnTo>
                    <a:pt x="9525" y="3558902"/>
                  </a:lnTo>
                  <a:lnTo>
                    <a:pt x="9060" y="3560026"/>
                  </a:lnTo>
                  <a:lnTo>
                    <a:pt x="7200" y="3561883"/>
                  </a:lnTo>
                  <a:lnTo>
                    <a:pt x="6077" y="3562350"/>
                  </a:lnTo>
                  <a:close/>
                </a:path>
                <a:path w="9525" h="4648200">
                  <a:moveTo>
                    <a:pt x="6077" y="3505200"/>
                  </a:moveTo>
                  <a:lnTo>
                    <a:pt x="3447" y="3505200"/>
                  </a:lnTo>
                  <a:lnTo>
                    <a:pt x="2324" y="3504733"/>
                  </a:lnTo>
                  <a:lnTo>
                    <a:pt x="464" y="3502876"/>
                  </a:lnTo>
                  <a:lnTo>
                    <a:pt x="0" y="3501752"/>
                  </a:lnTo>
                  <a:lnTo>
                    <a:pt x="0" y="3489598"/>
                  </a:lnTo>
                  <a:lnTo>
                    <a:pt x="464" y="3488474"/>
                  </a:lnTo>
                  <a:lnTo>
                    <a:pt x="2324" y="3486616"/>
                  </a:lnTo>
                  <a:lnTo>
                    <a:pt x="3447" y="3486150"/>
                  </a:lnTo>
                  <a:lnTo>
                    <a:pt x="6077" y="3486150"/>
                  </a:lnTo>
                  <a:lnTo>
                    <a:pt x="7200" y="3486616"/>
                  </a:lnTo>
                  <a:lnTo>
                    <a:pt x="9060" y="3488474"/>
                  </a:lnTo>
                  <a:lnTo>
                    <a:pt x="9525" y="3489598"/>
                  </a:lnTo>
                  <a:lnTo>
                    <a:pt x="9525" y="3501752"/>
                  </a:lnTo>
                  <a:lnTo>
                    <a:pt x="9060" y="3502876"/>
                  </a:lnTo>
                  <a:lnTo>
                    <a:pt x="7200" y="3504733"/>
                  </a:lnTo>
                  <a:lnTo>
                    <a:pt x="6077" y="3505200"/>
                  </a:lnTo>
                  <a:close/>
                </a:path>
                <a:path w="9525" h="4648200">
                  <a:moveTo>
                    <a:pt x="6077" y="3448050"/>
                  </a:moveTo>
                  <a:lnTo>
                    <a:pt x="3447" y="3448050"/>
                  </a:lnTo>
                  <a:lnTo>
                    <a:pt x="2324" y="3447583"/>
                  </a:lnTo>
                  <a:lnTo>
                    <a:pt x="464" y="3445726"/>
                  </a:lnTo>
                  <a:lnTo>
                    <a:pt x="0" y="3444602"/>
                  </a:lnTo>
                  <a:lnTo>
                    <a:pt x="0" y="3432448"/>
                  </a:lnTo>
                  <a:lnTo>
                    <a:pt x="464" y="3431324"/>
                  </a:lnTo>
                  <a:lnTo>
                    <a:pt x="2324" y="3429466"/>
                  </a:lnTo>
                  <a:lnTo>
                    <a:pt x="3447" y="3429000"/>
                  </a:lnTo>
                  <a:lnTo>
                    <a:pt x="6077" y="3429000"/>
                  </a:lnTo>
                  <a:lnTo>
                    <a:pt x="7200" y="3429466"/>
                  </a:lnTo>
                  <a:lnTo>
                    <a:pt x="9060" y="3431324"/>
                  </a:lnTo>
                  <a:lnTo>
                    <a:pt x="9525" y="3432448"/>
                  </a:lnTo>
                  <a:lnTo>
                    <a:pt x="9525" y="3444602"/>
                  </a:lnTo>
                  <a:lnTo>
                    <a:pt x="9060" y="3445726"/>
                  </a:lnTo>
                  <a:lnTo>
                    <a:pt x="7200" y="3447583"/>
                  </a:lnTo>
                  <a:lnTo>
                    <a:pt x="6077" y="3448050"/>
                  </a:lnTo>
                  <a:close/>
                </a:path>
                <a:path w="9525" h="4648200">
                  <a:moveTo>
                    <a:pt x="6077" y="3390900"/>
                  </a:moveTo>
                  <a:lnTo>
                    <a:pt x="3447" y="3390900"/>
                  </a:lnTo>
                  <a:lnTo>
                    <a:pt x="2324" y="3390433"/>
                  </a:lnTo>
                  <a:lnTo>
                    <a:pt x="464" y="3388576"/>
                  </a:lnTo>
                  <a:lnTo>
                    <a:pt x="0" y="3387452"/>
                  </a:lnTo>
                  <a:lnTo>
                    <a:pt x="0" y="3375298"/>
                  </a:lnTo>
                  <a:lnTo>
                    <a:pt x="464" y="3374174"/>
                  </a:lnTo>
                  <a:lnTo>
                    <a:pt x="2324" y="3372316"/>
                  </a:lnTo>
                  <a:lnTo>
                    <a:pt x="3447" y="3371850"/>
                  </a:lnTo>
                  <a:lnTo>
                    <a:pt x="6077" y="3371850"/>
                  </a:lnTo>
                  <a:lnTo>
                    <a:pt x="7200" y="3372316"/>
                  </a:lnTo>
                  <a:lnTo>
                    <a:pt x="9060" y="3374174"/>
                  </a:lnTo>
                  <a:lnTo>
                    <a:pt x="9525" y="3375298"/>
                  </a:lnTo>
                  <a:lnTo>
                    <a:pt x="9525" y="3387452"/>
                  </a:lnTo>
                  <a:lnTo>
                    <a:pt x="9060" y="3388576"/>
                  </a:lnTo>
                  <a:lnTo>
                    <a:pt x="7200" y="3390433"/>
                  </a:lnTo>
                  <a:lnTo>
                    <a:pt x="6077" y="3390900"/>
                  </a:lnTo>
                  <a:close/>
                </a:path>
                <a:path w="9525" h="4648200">
                  <a:moveTo>
                    <a:pt x="6077" y="3333750"/>
                  </a:moveTo>
                  <a:lnTo>
                    <a:pt x="3447" y="3333750"/>
                  </a:lnTo>
                  <a:lnTo>
                    <a:pt x="2324" y="3333283"/>
                  </a:lnTo>
                  <a:lnTo>
                    <a:pt x="464" y="3331425"/>
                  </a:lnTo>
                  <a:lnTo>
                    <a:pt x="0" y="3330302"/>
                  </a:lnTo>
                  <a:lnTo>
                    <a:pt x="0" y="3318148"/>
                  </a:lnTo>
                  <a:lnTo>
                    <a:pt x="464" y="3317024"/>
                  </a:lnTo>
                  <a:lnTo>
                    <a:pt x="2324" y="3315166"/>
                  </a:lnTo>
                  <a:lnTo>
                    <a:pt x="3447" y="3314700"/>
                  </a:lnTo>
                  <a:lnTo>
                    <a:pt x="6077" y="3314700"/>
                  </a:lnTo>
                  <a:lnTo>
                    <a:pt x="7200" y="3315166"/>
                  </a:lnTo>
                  <a:lnTo>
                    <a:pt x="9060" y="3317024"/>
                  </a:lnTo>
                  <a:lnTo>
                    <a:pt x="9525" y="3318148"/>
                  </a:lnTo>
                  <a:lnTo>
                    <a:pt x="9525" y="3330302"/>
                  </a:lnTo>
                  <a:lnTo>
                    <a:pt x="9060" y="3331425"/>
                  </a:lnTo>
                  <a:lnTo>
                    <a:pt x="7200" y="3333283"/>
                  </a:lnTo>
                  <a:lnTo>
                    <a:pt x="6077" y="3333750"/>
                  </a:lnTo>
                  <a:close/>
                </a:path>
                <a:path w="9525" h="4648200">
                  <a:moveTo>
                    <a:pt x="6077" y="3276600"/>
                  </a:moveTo>
                  <a:lnTo>
                    <a:pt x="3447" y="3276600"/>
                  </a:lnTo>
                  <a:lnTo>
                    <a:pt x="2324" y="3276133"/>
                  </a:lnTo>
                  <a:lnTo>
                    <a:pt x="464" y="3274275"/>
                  </a:lnTo>
                  <a:lnTo>
                    <a:pt x="0" y="3273152"/>
                  </a:lnTo>
                  <a:lnTo>
                    <a:pt x="0" y="3260998"/>
                  </a:lnTo>
                  <a:lnTo>
                    <a:pt x="464" y="3259874"/>
                  </a:lnTo>
                  <a:lnTo>
                    <a:pt x="2324" y="3258016"/>
                  </a:lnTo>
                  <a:lnTo>
                    <a:pt x="3447" y="3257550"/>
                  </a:lnTo>
                  <a:lnTo>
                    <a:pt x="6077" y="3257550"/>
                  </a:lnTo>
                  <a:lnTo>
                    <a:pt x="7200" y="3258016"/>
                  </a:lnTo>
                  <a:lnTo>
                    <a:pt x="9060" y="3259874"/>
                  </a:lnTo>
                  <a:lnTo>
                    <a:pt x="9525" y="3260998"/>
                  </a:lnTo>
                  <a:lnTo>
                    <a:pt x="9525" y="3273152"/>
                  </a:lnTo>
                  <a:lnTo>
                    <a:pt x="9060" y="3274275"/>
                  </a:lnTo>
                  <a:lnTo>
                    <a:pt x="7200" y="3276133"/>
                  </a:lnTo>
                  <a:lnTo>
                    <a:pt x="6077" y="3276600"/>
                  </a:lnTo>
                  <a:close/>
                </a:path>
                <a:path w="9525" h="4648200">
                  <a:moveTo>
                    <a:pt x="6077" y="3219450"/>
                  </a:moveTo>
                  <a:lnTo>
                    <a:pt x="3447" y="3219450"/>
                  </a:lnTo>
                  <a:lnTo>
                    <a:pt x="2324" y="3218983"/>
                  </a:lnTo>
                  <a:lnTo>
                    <a:pt x="464" y="3217125"/>
                  </a:lnTo>
                  <a:lnTo>
                    <a:pt x="0" y="3216002"/>
                  </a:lnTo>
                  <a:lnTo>
                    <a:pt x="0" y="3203848"/>
                  </a:lnTo>
                  <a:lnTo>
                    <a:pt x="464" y="3202724"/>
                  </a:lnTo>
                  <a:lnTo>
                    <a:pt x="2324" y="3200866"/>
                  </a:lnTo>
                  <a:lnTo>
                    <a:pt x="3447" y="3200400"/>
                  </a:lnTo>
                  <a:lnTo>
                    <a:pt x="6077" y="3200400"/>
                  </a:lnTo>
                  <a:lnTo>
                    <a:pt x="7200" y="3200866"/>
                  </a:lnTo>
                  <a:lnTo>
                    <a:pt x="9060" y="3202724"/>
                  </a:lnTo>
                  <a:lnTo>
                    <a:pt x="9525" y="3203848"/>
                  </a:lnTo>
                  <a:lnTo>
                    <a:pt x="9525" y="3216002"/>
                  </a:lnTo>
                  <a:lnTo>
                    <a:pt x="9060" y="3217125"/>
                  </a:lnTo>
                  <a:lnTo>
                    <a:pt x="7200" y="3218983"/>
                  </a:lnTo>
                  <a:lnTo>
                    <a:pt x="6077" y="3219450"/>
                  </a:lnTo>
                  <a:close/>
                </a:path>
                <a:path w="9525" h="4648200">
                  <a:moveTo>
                    <a:pt x="6077" y="3162300"/>
                  </a:moveTo>
                  <a:lnTo>
                    <a:pt x="3447" y="3162300"/>
                  </a:lnTo>
                  <a:lnTo>
                    <a:pt x="2324" y="3161833"/>
                  </a:lnTo>
                  <a:lnTo>
                    <a:pt x="464" y="3159975"/>
                  </a:lnTo>
                  <a:lnTo>
                    <a:pt x="0" y="3158852"/>
                  </a:lnTo>
                  <a:lnTo>
                    <a:pt x="0" y="3146698"/>
                  </a:lnTo>
                  <a:lnTo>
                    <a:pt x="464" y="3145574"/>
                  </a:lnTo>
                  <a:lnTo>
                    <a:pt x="2324" y="3143716"/>
                  </a:lnTo>
                  <a:lnTo>
                    <a:pt x="3447" y="3143250"/>
                  </a:lnTo>
                  <a:lnTo>
                    <a:pt x="6077" y="3143250"/>
                  </a:lnTo>
                  <a:lnTo>
                    <a:pt x="7200" y="3143716"/>
                  </a:lnTo>
                  <a:lnTo>
                    <a:pt x="9060" y="3145574"/>
                  </a:lnTo>
                  <a:lnTo>
                    <a:pt x="9525" y="3146698"/>
                  </a:lnTo>
                  <a:lnTo>
                    <a:pt x="9525" y="3158852"/>
                  </a:lnTo>
                  <a:lnTo>
                    <a:pt x="9060" y="3159975"/>
                  </a:lnTo>
                  <a:lnTo>
                    <a:pt x="7200" y="3161833"/>
                  </a:lnTo>
                  <a:lnTo>
                    <a:pt x="6077" y="3162300"/>
                  </a:lnTo>
                  <a:close/>
                </a:path>
                <a:path w="9525" h="4648200">
                  <a:moveTo>
                    <a:pt x="6077" y="3105150"/>
                  </a:moveTo>
                  <a:lnTo>
                    <a:pt x="3447" y="3105150"/>
                  </a:lnTo>
                  <a:lnTo>
                    <a:pt x="2324" y="3104683"/>
                  </a:lnTo>
                  <a:lnTo>
                    <a:pt x="464" y="3102825"/>
                  </a:lnTo>
                  <a:lnTo>
                    <a:pt x="0" y="3101702"/>
                  </a:lnTo>
                  <a:lnTo>
                    <a:pt x="0" y="3089548"/>
                  </a:lnTo>
                  <a:lnTo>
                    <a:pt x="464" y="3088424"/>
                  </a:lnTo>
                  <a:lnTo>
                    <a:pt x="2324" y="3086566"/>
                  </a:lnTo>
                  <a:lnTo>
                    <a:pt x="3447" y="3086100"/>
                  </a:lnTo>
                  <a:lnTo>
                    <a:pt x="6077" y="3086100"/>
                  </a:lnTo>
                  <a:lnTo>
                    <a:pt x="7200" y="3086566"/>
                  </a:lnTo>
                  <a:lnTo>
                    <a:pt x="9060" y="3088424"/>
                  </a:lnTo>
                  <a:lnTo>
                    <a:pt x="9525" y="3089548"/>
                  </a:lnTo>
                  <a:lnTo>
                    <a:pt x="9525" y="3101702"/>
                  </a:lnTo>
                  <a:lnTo>
                    <a:pt x="9060" y="3102825"/>
                  </a:lnTo>
                  <a:lnTo>
                    <a:pt x="7200" y="3104683"/>
                  </a:lnTo>
                  <a:lnTo>
                    <a:pt x="6077" y="3105150"/>
                  </a:lnTo>
                  <a:close/>
                </a:path>
                <a:path w="9525" h="4648200">
                  <a:moveTo>
                    <a:pt x="6077" y="3048000"/>
                  </a:moveTo>
                  <a:lnTo>
                    <a:pt x="3447" y="3048000"/>
                  </a:lnTo>
                  <a:lnTo>
                    <a:pt x="2324" y="3047533"/>
                  </a:lnTo>
                  <a:lnTo>
                    <a:pt x="464" y="3045675"/>
                  </a:lnTo>
                  <a:lnTo>
                    <a:pt x="0" y="3044552"/>
                  </a:lnTo>
                  <a:lnTo>
                    <a:pt x="0" y="3032398"/>
                  </a:lnTo>
                  <a:lnTo>
                    <a:pt x="464" y="3031274"/>
                  </a:lnTo>
                  <a:lnTo>
                    <a:pt x="2324" y="3029416"/>
                  </a:lnTo>
                  <a:lnTo>
                    <a:pt x="3447" y="3028950"/>
                  </a:lnTo>
                  <a:lnTo>
                    <a:pt x="6077" y="3028950"/>
                  </a:lnTo>
                  <a:lnTo>
                    <a:pt x="7200" y="3029416"/>
                  </a:lnTo>
                  <a:lnTo>
                    <a:pt x="9060" y="3031274"/>
                  </a:lnTo>
                  <a:lnTo>
                    <a:pt x="9525" y="3032398"/>
                  </a:lnTo>
                  <a:lnTo>
                    <a:pt x="9525" y="3044552"/>
                  </a:lnTo>
                  <a:lnTo>
                    <a:pt x="9060" y="3045675"/>
                  </a:lnTo>
                  <a:lnTo>
                    <a:pt x="7200" y="3047533"/>
                  </a:lnTo>
                  <a:lnTo>
                    <a:pt x="6077" y="3048000"/>
                  </a:lnTo>
                  <a:close/>
                </a:path>
                <a:path w="9525" h="4648200">
                  <a:moveTo>
                    <a:pt x="6077" y="2990850"/>
                  </a:moveTo>
                  <a:lnTo>
                    <a:pt x="3447" y="2990850"/>
                  </a:lnTo>
                  <a:lnTo>
                    <a:pt x="2324" y="2990383"/>
                  </a:lnTo>
                  <a:lnTo>
                    <a:pt x="464" y="2988525"/>
                  </a:lnTo>
                  <a:lnTo>
                    <a:pt x="0" y="2987402"/>
                  </a:lnTo>
                  <a:lnTo>
                    <a:pt x="0" y="2975248"/>
                  </a:lnTo>
                  <a:lnTo>
                    <a:pt x="464" y="2974124"/>
                  </a:lnTo>
                  <a:lnTo>
                    <a:pt x="2324" y="2972266"/>
                  </a:lnTo>
                  <a:lnTo>
                    <a:pt x="3447" y="2971800"/>
                  </a:lnTo>
                  <a:lnTo>
                    <a:pt x="6077" y="2971800"/>
                  </a:lnTo>
                  <a:lnTo>
                    <a:pt x="7200" y="2972266"/>
                  </a:lnTo>
                  <a:lnTo>
                    <a:pt x="9060" y="2974124"/>
                  </a:lnTo>
                  <a:lnTo>
                    <a:pt x="9525" y="2975248"/>
                  </a:lnTo>
                  <a:lnTo>
                    <a:pt x="9525" y="2987402"/>
                  </a:lnTo>
                  <a:lnTo>
                    <a:pt x="9060" y="2988525"/>
                  </a:lnTo>
                  <a:lnTo>
                    <a:pt x="7200" y="2990383"/>
                  </a:lnTo>
                  <a:lnTo>
                    <a:pt x="6077" y="2990850"/>
                  </a:lnTo>
                  <a:close/>
                </a:path>
                <a:path w="9525" h="4648200">
                  <a:moveTo>
                    <a:pt x="6077" y="2933700"/>
                  </a:moveTo>
                  <a:lnTo>
                    <a:pt x="3447" y="2933700"/>
                  </a:lnTo>
                  <a:lnTo>
                    <a:pt x="2324" y="2933233"/>
                  </a:lnTo>
                  <a:lnTo>
                    <a:pt x="464" y="2931375"/>
                  </a:lnTo>
                  <a:lnTo>
                    <a:pt x="0" y="2930252"/>
                  </a:lnTo>
                  <a:lnTo>
                    <a:pt x="0" y="2918098"/>
                  </a:lnTo>
                  <a:lnTo>
                    <a:pt x="464" y="2916974"/>
                  </a:lnTo>
                  <a:lnTo>
                    <a:pt x="2324" y="2915116"/>
                  </a:lnTo>
                  <a:lnTo>
                    <a:pt x="3447" y="2914650"/>
                  </a:lnTo>
                  <a:lnTo>
                    <a:pt x="6077" y="2914650"/>
                  </a:lnTo>
                  <a:lnTo>
                    <a:pt x="7200" y="2915116"/>
                  </a:lnTo>
                  <a:lnTo>
                    <a:pt x="9060" y="2916974"/>
                  </a:lnTo>
                  <a:lnTo>
                    <a:pt x="9525" y="2918098"/>
                  </a:lnTo>
                  <a:lnTo>
                    <a:pt x="9525" y="2930252"/>
                  </a:lnTo>
                  <a:lnTo>
                    <a:pt x="9060" y="2931375"/>
                  </a:lnTo>
                  <a:lnTo>
                    <a:pt x="7200" y="2933233"/>
                  </a:lnTo>
                  <a:lnTo>
                    <a:pt x="6077" y="2933700"/>
                  </a:lnTo>
                  <a:close/>
                </a:path>
                <a:path w="9525" h="4648200">
                  <a:moveTo>
                    <a:pt x="6077" y="2876550"/>
                  </a:moveTo>
                  <a:lnTo>
                    <a:pt x="3447" y="2876550"/>
                  </a:lnTo>
                  <a:lnTo>
                    <a:pt x="2324" y="2876083"/>
                  </a:lnTo>
                  <a:lnTo>
                    <a:pt x="464" y="2874225"/>
                  </a:lnTo>
                  <a:lnTo>
                    <a:pt x="0" y="2873102"/>
                  </a:lnTo>
                  <a:lnTo>
                    <a:pt x="0" y="2860948"/>
                  </a:lnTo>
                  <a:lnTo>
                    <a:pt x="464" y="2859824"/>
                  </a:lnTo>
                  <a:lnTo>
                    <a:pt x="2324" y="2857966"/>
                  </a:lnTo>
                  <a:lnTo>
                    <a:pt x="3447" y="2857500"/>
                  </a:lnTo>
                  <a:lnTo>
                    <a:pt x="6077" y="2857500"/>
                  </a:lnTo>
                  <a:lnTo>
                    <a:pt x="7200" y="2857966"/>
                  </a:lnTo>
                  <a:lnTo>
                    <a:pt x="9060" y="2859824"/>
                  </a:lnTo>
                  <a:lnTo>
                    <a:pt x="9525" y="2860948"/>
                  </a:lnTo>
                  <a:lnTo>
                    <a:pt x="9525" y="2873102"/>
                  </a:lnTo>
                  <a:lnTo>
                    <a:pt x="9060" y="2874225"/>
                  </a:lnTo>
                  <a:lnTo>
                    <a:pt x="7200" y="2876083"/>
                  </a:lnTo>
                  <a:lnTo>
                    <a:pt x="6077" y="2876550"/>
                  </a:lnTo>
                  <a:close/>
                </a:path>
                <a:path w="9525" h="4648200">
                  <a:moveTo>
                    <a:pt x="6077" y="2819400"/>
                  </a:moveTo>
                  <a:lnTo>
                    <a:pt x="3447" y="2819400"/>
                  </a:lnTo>
                  <a:lnTo>
                    <a:pt x="2324" y="2818933"/>
                  </a:lnTo>
                  <a:lnTo>
                    <a:pt x="464" y="2817075"/>
                  </a:lnTo>
                  <a:lnTo>
                    <a:pt x="0" y="2815952"/>
                  </a:lnTo>
                  <a:lnTo>
                    <a:pt x="0" y="2803798"/>
                  </a:lnTo>
                  <a:lnTo>
                    <a:pt x="464" y="2802674"/>
                  </a:lnTo>
                  <a:lnTo>
                    <a:pt x="2324" y="2800816"/>
                  </a:lnTo>
                  <a:lnTo>
                    <a:pt x="3447" y="2800350"/>
                  </a:lnTo>
                  <a:lnTo>
                    <a:pt x="6077" y="2800350"/>
                  </a:lnTo>
                  <a:lnTo>
                    <a:pt x="7200" y="2800816"/>
                  </a:lnTo>
                  <a:lnTo>
                    <a:pt x="9060" y="2802674"/>
                  </a:lnTo>
                  <a:lnTo>
                    <a:pt x="9525" y="2803798"/>
                  </a:lnTo>
                  <a:lnTo>
                    <a:pt x="9525" y="2815952"/>
                  </a:lnTo>
                  <a:lnTo>
                    <a:pt x="9060" y="2817075"/>
                  </a:lnTo>
                  <a:lnTo>
                    <a:pt x="7200" y="2818933"/>
                  </a:lnTo>
                  <a:lnTo>
                    <a:pt x="6077" y="2819400"/>
                  </a:lnTo>
                  <a:close/>
                </a:path>
                <a:path w="9525" h="4648200">
                  <a:moveTo>
                    <a:pt x="6077" y="2762250"/>
                  </a:moveTo>
                  <a:lnTo>
                    <a:pt x="3447" y="2762250"/>
                  </a:lnTo>
                  <a:lnTo>
                    <a:pt x="2324" y="2761783"/>
                  </a:lnTo>
                  <a:lnTo>
                    <a:pt x="464" y="2759925"/>
                  </a:lnTo>
                  <a:lnTo>
                    <a:pt x="0" y="2758802"/>
                  </a:lnTo>
                  <a:lnTo>
                    <a:pt x="0" y="2746648"/>
                  </a:lnTo>
                  <a:lnTo>
                    <a:pt x="464" y="2745524"/>
                  </a:lnTo>
                  <a:lnTo>
                    <a:pt x="2324" y="2743666"/>
                  </a:lnTo>
                  <a:lnTo>
                    <a:pt x="3447" y="2743200"/>
                  </a:lnTo>
                  <a:lnTo>
                    <a:pt x="6077" y="2743200"/>
                  </a:lnTo>
                  <a:lnTo>
                    <a:pt x="7200" y="2743666"/>
                  </a:lnTo>
                  <a:lnTo>
                    <a:pt x="9060" y="2745524"/>
                  </a:lnTo>
                  <a:lnTo>
                    <a:pt x="9525" y="2746648"/>
                  </a:lnTo>
                  <a:lnTo>
                    <a:pt x="9525" y="2758802"/>
                  </a:lnTo>
                  <a:lnTo>
                    <a:pt x="9060" y="2759925"/>
                  </a:lnTo>
                  <a:lnTo>
                    <a:pt x="7200" y="2761783"/>
                  </a:lnTo>
                  <a:lnTo>
                    <a:pt x="6077" y="2762250"/>
                  </a:lnTo>
                  <a:close/>
                </a:path>
                <a:path w="9525" h="4648200">
                  <a:moveTo>
                    <a:pt x="6077" y="2705100"/>
                  </a:moveTo>
                  <a:lnTo>
                    <a:pt x="3447" y="2705100"/>
                  </a:lnTo>
                  <a:lnTo>
                    <a:pt x="2324" y="2704633"/>
                  </a:lnTo>
                  <a:lnTo>
                    <a:pt x="464" y="2702775"/>
                  </a:lnTo>
                  <a:lnTo>
                    <a:pt x="0" y="2701652"/>
                  </a:lnTo>
                  <a:lnTo>
                    <a:pt x="0" y="2689498"/>
                  </a:lnTo>
                  <a:lnTo>
                    <a:pt x="464" y="2688374"/>
                  </a:lnTo>
                  <a:lnTo>
                    <a:pt x="2324" y="2686516"/>
                  </a:lnTo>
                  <a:lnTo>
                    <a:pt x="3447" y="2686050"/>
                  </a:lnTo>
                  <a:lnTo>
                    <a:pt x="6077" y="2686050"/>
                  </a:lnTo>
                  <a:lnTo>
                    <a:pt x="7200" y="2686516"/>
                  </a:lnTo>
                  <a:lnTo>
                    <a:pt x="9060" y="2688374"/>
                  </a:lnTo>
                  <a:lnTo>
                    <a:pt x="9525" y="2689498"/>
                  </a:lnTo>
                  <a:lnTo>
                    <a:pt x="9525" y="2701652"/>
                  </a:lnTo>
                  <a:lnTo>
                    <a:pt x="9060" y="2702775"/>
                  </a:lnTo>
                  <a:lnTo>
                    <a:pt x="7200" y="2704633"/>
                  </a:lnTo>
                  <a:lnTo>
                    <a:pt x="6077" y="2705100"/>
                  </a:lnTo>
                  <a:close/>
                </a:path>
                <a:path w="9525" h="4648200">
                  <a:moveTo>
                    <a:pt x="6077" y="2647950"/>
                  </a:moveTo>
                  <a:lnTo>
                    <a:pt x="3447" y="2647950"/>
                  </a:lnTo>
                  <a:lnTo>
                    <a:pt x="2324" y="2647483"/>
                  </a:lnTo>
                  <a:lnTo>
                    <a:pt x="464" y="2645625"/>
                  </a:lnTo>
                  <a:lnTo>
                    <a:pt x="0" y="2644502"/>
                  </a:lnTo>
                  <a:lnTo>
                    <a:pt x="0" y="2632348"/>
                  </a:lnTo>
                  <a:lnTo>
                    <a:pt x="464" y="2631224"/>
                  </a:lnTo>
                  <a:lnTo>
                    <a:pt x="2324" y="2629366"/>
                  </a:lnTo>
                  <a:lnTo>
                    <a:pt x="3447" y="2628900"/>
                  </a:lnTo>
                  <a:lnTo>
                    <a:pt x="6077" y="2628900"/>
                  </a:lnTo>
                  <a:lnTo>
                    <a:pt x="7200" y="2629366"/>
                  </a:lnTo>
                  <a:lnTo>
                    <a:pt x="9060" y="2631224"/>
                  </a:lnTo>
                  <a:lnTo>
                    <a:pt x="9525" y="2632348"/>
                  </a:lnTo>
                  <a:lnTo>
                    <a:pt x="9525" y="2644502"/>
                  </a:lnTo>
                  <a:lnTo>
                    <a:pt x="9060" y="2645625"/>
                  </a:lnTo>
                  <a:lnTo>
                    <a:pt x="7200" y="2647483"/>
                  </a:lnTo>
                  <a:lnTo>
                    <a:pt x="6077" y="2647950"/>
                  </a:lnTo>
                  <a:close/>
                </a:path>
                <a:path w="9525" h="4648200">
                  <a:moveTo>
                    <a:pt x="6077" y="2590800"/>
                  </a:moveTo>
                  <a:lnTo>
                    <a:pt x="3447" y="2590800"/>
                  </a:lnTo>
                  <a:lnTo>
                    <a:pt x="2324" y="2590333"/>
                  </a:lnTo>
                  <a:lnTo>
                    <a:pt x="464" y="2588475"/>
                  </a:lnTo>
                  <a:lnTo>
                    <a:pt x="0" y="2587352"/>
                  </a:lnTo>
                  <a:lnTo>
                    <a:pt x="0" y="2575198"/>
                  </a:lnTo>
                  <a:lnTo>
                    <a:pt x="464" y="2574074"/>
                  </a:lnTo>
                  <a:lnTo>
                    <a:pt x="2324" y="2572216"/>
                  </a:lnTo>
                  <a:lnTo>
                    <a:pt x="3447" y="2571750"/>
                  </a:lnTo>
                  <a:lnTo>
                    <a:pt x="6077" y="2571750"/>
                  </a:lnTo>
                  <a:lnTo>
                    <a:pt x="7200" y="2572216"/>
                  </a:lnTo>
                  <a:lnTo>
                    <a:pt x="9060" y="2574074"/>
                  </a:lnTo>
                  <a:lnTo>
                    <a:pt x="9525" y="2575198"/>
                  </a:lnTo>
                  <a:lnTo>
                    <a:pt x="9525" y="2587352"/>
                  </a:lnTo>
                  <a:lnTo>
                    <a:pt x="9060" y="2588475"/>
                  </a:lnTo>
                  <a:lnTo>
                    <a:pt x="7200" y="2590333"/>
                  </a:lnTo>
                  <a:lnTo>
                    <a:pt x="6077" y="2590800"/>
                  </a:lnTo>
                  <a:close/>
                </a:path>
                <a:path w="9525" h="4648200">
                  <a:moveTo>
                    <a:pt x="6077" y="2533650"/>
                  </a:moveTo>
                  <a:lnTo>
                    <a:pt x="3447" y="2533650"/>
                  </a:lnTo>
                  <a:lnTo>
                    <a:pt x="2324" y="2533183"/>
                  </a:lnTo>
                  <a:lnTo>
                    <a:pt x="464" y="2531325"/>
                  </a:lnTo>
                  <a:lnTo>
                    <a:pt x="0" y="2530202"/>
                  </a:lnTo>
                  <a:lnTo>
                    <a:pt x="0" y="2518048"/>
                  </a:lnTo>
                  <a:lnTo>
                    <a:pt x="464" y="2516924"/>
                  </a:lnTo>
                  <a:lnTo>
                    <a:pt x="2324" y="2515066"/>
                  </a:lnTo>
                  <a:lnTo>
                    <a:pt x="3447" y="2514600"/>
                  </a:lnTo>
                  <a:lnTo>
                    <a:pt x="6077" y="2514600"/>
                  </a:lnTo>
                  <a:lnTo>
                    <a:pt x="7200" y="2515066"/>
                  </a:lnTo>
                  <a:lnTo>
                    <a:pt x="9060" y="2516924"/>
                  </a:lnTo>
                  <a:lnTo>
                    <a:pt x="9525" y="2518048"/>
                  </a:lnTo>
                  <a:lnTo>
                    <a:pt x="9525" y="2530202"/>
                  </a:lnTo>
                  <a:lnTo>
                    <a:pt x="9060" y="2531325"/>
                  </a:lnTo>
                  <a:lnTo>
                    <a:pt x="7200" y="2533183"/>
                  </a:lnTo>
                  <a:lnTo>
                    <a:pt x="6077" y="2533650"/>
                  </a:lnTo>
                  <a:close/>
                </a:path>
                <a:path w="9525" h="4648200">
                  <a:moveTo>
                    <a:pt x="6077" y="2476500"/>
                  </a:moveTo>
                  <a:lnTo>
                    <a:pt x="3447" y="2476500"/>
                  </a:lnTo>
                  <a:lnTo>
                    <a:pt x="2324" y="2476033"/>
                  </a:lnTo>
                  <a:lnTo>
                    <a:pt x="464" y="2474175"/>
                  </a:lnTo>
                  <a:lnTo>
                    <a:pt x="0" y="2473052"/>
                  </a:lnTo>
                  <a:lnTo>
                    <a:pt x="0" y="2460898"/>
                  </a:lnTo>
                  <a:lnTo>
                    <a:pt x="464" y="2459774"/>
                  </a:lnTo>
                  <a:lnTo>
                    <a:pt x="2324" y="2457916"/>
                  </a:lnTo>
                  <a:lnTo>
                    <a:pt x="3447" y="2457450"/>
                  </a:lnTo>
                  <a:lnTo>
                    <a:pt x="6077" y="2457450"/>
                  </a:lnTo>
                  <a:lnTo>
                    <a:pt x="7200" y="2457916"/>
                  </a:lnTo>
                  <a:lnTo>
                    <a:pt x="9060" y="2459774"/>
                  </a:lnTo>
                  <a:lnTo>
                    <a:pt x="9525" y="2460898"/>
                  </a:lnTo>
                  <a:lnTo>
                    <a:pt x="9525" y="2473052"/>
                  </a:lnTo>
                  <a:lnTo>
                    <a:pt x="9060" y="2474175"/>
                  </a:lnTo>
                  <a:lnTo>
                    <a:pt x="7200" y="2476033"/>
                  </a:lnTo>
                  <a:lnTo>
                    <a:pt x="6077" y="2476500"/>
                  </a:lnTo>
                  <a:close/>
                </a:path>
                <a:path w="9525" h="4648200">
                  <a:moveTo>
                    <a:pt x="6077" y="2419350"/>
                  </a:moveTo>
                  <a:lnTo>
                    <a:pt x="3447" y="2419350"/>
                  </a:lnTo>
                  <a:lnTo>
                    <a:pt x="2324" y="2418883"/>
                  </a:lnTo>
                  <a:lnTo>
                    <a:pt x="464" y="2417025"/>
                  </a:lnTo>
                  <a:lnTo>
                    <a:pt x="0" y="2415902"/>
                  </a:lnTo>
                  <a:lnTo>
                    <a:pt x="0" y="2403748"/>
                  </a:lnTo>
                  <a:lnTo>
                    <a:pt x="464" y="2402624"/>
                  </a:lnTo>
                  <a:lnTo>
                    <a:pt x="2324" y="2400766"/>
                  </a:lnTo>
                  <a:lnTo>
                    <a:pt x="3447" y="2400300"/>
                  </a:lnTo>
                  <a:lnTo>
                    <a:pt x="6077" y="2400300"/>
                  </a:lnTo>
                  <a:lnTo>
                    <a:pt x="7200" y="2400766"/>
                  </a:lnTo>
                  <a:lnTo>
                    <a:pt x="9060" y="2402624"/>
                  </a:lnTo>
                  <a:lnTo>
                    <a:pt x="9525" y="2403748"/>
                  </a:lnTo>
                  <a:lnTo>
                    <a:pt x="9525" y="2415902"/>
                  </a:lnTo>
                  <a:lnTo>
                    <a:pt x="9060" y="2417025"/>
                  </a:lnTo>
                  <a:lnTo>
                    <a:pt x="7200" y="2418883"/>
                  </a:lnTo>
                  <a:lnTo>
                    <a:pt x="6077" y="2419350"/>
                  </a:lnTo>
                  <a:close/>
                </a:path>
                <a:path w="9525" h="4648200">
                  <a:moveTo>
                    <a:pt x="6077" y="2362200"/>
                  </a:moveTo>
                  <a:lnTo>
                    <a:pt x="3447" y="2362200"/>
                  </a:lnTo>
                  <a:lnTo>
                    <a:pt x="2324" y="2361733"/>
                  </a:lnTo>
                  <a:lnTo>
                    <a:pt x="464" y="2359875"/>
                  </a:lnTo>
                  <a:lnTo>
                    <a:pt x="0" y="2358752"/>
                  </a:lnTo>
                  <a:lnTo>
                    <a:pt x="0" y="2346598"/>
                  </a:lnTo>
                  <a:lnTo>
                    <a:pt x="464" y="2345474"/>
                  </a:lnTo>
                  <a:lnTo>
                    <a:pt x="2324" y="2343616"/>
                  </a:lnTo>
                  <a:lnTo>
                    <a:pt x="3447" y="2343150"/>
                  </a:lnTo>
                  <a:lnTo>
                    <a:pt x="6077" y="2343150"/>
                  </a:lnTo>
                  <a:lnTo>
                    <a:pt x="7200" y="2343616"/>
                  </a:lnTo>
                  <a:lnTo>
                    <a:pt x="9060" y="2345474"/>
                  </a:lnTo>
                  <a:lnTo>
                    <a:pt x="9525" y="2346598"/>
                  </a:lnTo>
                  <a:lnTo>
                    <a:pt x="9525" y="2358752"/>
                  </a:lnTo>
                  <a:lnTo>
                    <a:pt x="9060" y="2359875"/>
                  </a:lnTo>
                  <a:lnTo>
                    <a:pt x="7200" y="2361733"/>
                  </a:lnTo>
                  <a:lnTo>
                    <a:pt x="6077" y="2362200"/>
                  </a:lnTo>
                  <a:close/>
                </a:path>
                <a:path w="9525" h="4648200">
                  <a:moveTo>
                    <a:pt x="6077" y="2305050"/>
                  </a:moveTo>
                  <a:lnTo>
                    <a:pt x="3447" y="2305050"/>
                  </a:lnTo>
                  <a:lnTo>
                    <a:pt x="2324" y="2304583"/>
                  </a:lnTo>
                  <a:lnTo>
                    <a:pt x="464" y="2302725"/>
                  </a:lnTo>
                  <a:lnTo>
                    <a:pt x="0" y="2301602"/>
                  </a:lnTo>
                  <a:lnTo>
                    <a:pt x="0" y="2289448"/>
                  </a:lnTo>
                  <a:lnTo>
                    <a:pt x="464" y="2288324"/>
                  </a:lnTo>
                  <a:lnTo>
                    <a:pt x="2324" y="2286466"/>
                  </a:lnTo>
                  <a:lnTo>
                    <a:pt x="3447" y="2286000"/>
                  </a:lnTo>
                  <a:lnTo>
                    <a:pt x="6077" y="2286000"/>
                  </a:lnTo>
                  <a:lnTo>
                    <a:pt x="7200" y="2286466"/>
                  </a:lnTo>
                  <a:lnTo>
                    <a:pt x="9060" y="2288324"/>
                  </a:lnTo>
                  <a:lnTo>
                    <a:pt x="9525" y="2289448"/>
                  </a:lnTo>
                  <a:lnTo>
                    <a:pt x="9525" y="2301602"/>
                  </a:lnTo>
                  <a:lnTo>
                    <a:pt x="9060" y="2302725"/>
                  </a:lnTo>
                  <a:lnTo>
                    <a:pt x="7200" y="2304583"/>
                  </a:lnTo>
                  <a:lnTo>
                    <a:pt x="6077" y="2305050"/>
                  </a:lnTo>
                  <a:close/>
                </a:path>
                <a:path w="9525" h="4648200">
                  <a:moveTo>
                    <a:pt x="6077" y="2247900"/>
                  </a:moveTo>
                  <a:lnTo>
                    <a:pt x="3447" y="2247900"/>
                  </a:lnTo>
                  <a:lnTo>
                    <a:pt x="2324" y="2247433"/>
                  </a:lnTo>
                  <a:lnTo>
                    <a:pt x="464" y="2245575"/>
                  </a:lnTo>
                  <a:lnTo>
                    <a:pt x="0" y="2244452"/>
                  </a:lnTo>
                  <a:lnTo>
                    <a:pt x="0" y="2232298"/>
                  </a:lnTo>
                  <a:lnTo>
                    <a:pt x="464" y="2231174"/>
                  </a:lnTo>
                  <a:lnTo>
                    <a:pt x="2324" y="2229316"/>
                  </a:lnTo>
                  <a:lnTo>
                    <a:pt x="3447" y="2228850"/>
                  </a:lnTo>
                  <a:lnTo>
                    <a:pt x="6077" y="2228850"/>
                  </a:lnTo>
                  <a:lnTo>
                    <a:pt x="7200" y="2229316"/>
                  </a:lnTo>
                  <a:lnTo>
                    <a:pt x="9060" y="2231174"/>
                  </a:lnTo>
                  <a:lnTo>
                    <a:pt x="9525" y="2232298"/>
                  </a:lnTo>
                  <a:lnTo>
                    <a:pt x="9525" y="2244452"/>
                  </a:lnTo>
                  <a:lnTo>
                    <a:pt x="9060" y="2245575"/>
                  </a:lnTo>
                  <a:lnTo>
                    <a:pt x="7200" y="2247433"/>
                  </a:lnTo>
                  <a:lnTo>
                    <a:pt x="6077" y="2247900"/>
                  </a:lnTo>
                  <a:close/>
                </a:path>
                <a:path w="9525" h="4648200">
                  <a:moveTo>
                    <a:pt x="6077" y="2190750"/>
                  </a:moveTo>
                  <a:lnTo>
                    <a:pt x="3447" y="2190750"/>
                  </a:lnTo>
                  <a:lnTo>
                    <a:pt x="2324" y="2190283"/>
                  </a:lnTo>
                  <a:lnTo>
                    <a:pt x="464" y="2188425"/>
                  </a:lnTo>
                  <a:lnTo>
                    <a:pt x="0" y="2187302"/>
                  </a:lnTo>
                  <a:lnTo>
                    <a:pt x="0" y="2175148"/>
                  </a:lnTo>
                  <a:lnTo>
                    <a:pt x="464" y="2174024"/>
                  </a:lnTo>
                  <a:lnTo>
                    <a:pt x="2324" y="2172166"/>
                  </a:lnTo>
                  <a:lnTo>
                    <a:pt x="3447" y="2171700"/>
                  </a:lnTo>
                  <a:lnTo>
                    <a:pt x="6077" y="2171700"/>
                  </a:lnTo>
                  <a:lnTo>
                    <a:pt x="7200" y="2172166"/>
                  </a:lnTo>
                  <a:lnTo>
                    <a:pt x="9060" y="2174024"/>
                  </a:lnTo>
                  <a:lnTo>
                    <a:pt x="9525" y="2175148"/>
                  </a:lnTo>
                  <a:lnTo>
                    <a:pt x="9525" y="2187302"/>
                  </a:lnTo>
                  <a:lnTo>
                    <a:pt x="9060" y="2188425"/>
                  </a:lnTo>
                  <a:lnTo>
                    <a:pt x="7200" y="2190283"/>
                  </a:lnTo>
                  <a:lnTo>
                    <a:pt x="6077" y="2190750"/>
                  </a:lnTo>
                  <a:close/>
                </a:path>
                <a:path w="9525" h="4648200">
                  <a:moveTo>
                    <a:pt x="6077" y="2133600"/>
                  </a:moveTo>
                  <a:lnTo>
                    <a:pt x="3447" y="2133600"/>
                  </a:lnTo>
                  <a:lnTo>
                    <a:pt x="2324" y="2133133"/>
                  </a:lnTo>
                  <a:lnTo>
                    <a:pt x="464" y="2131275"/>
                  </a:lnTo>
                  <a:lnTo>
                    <a:pt x="0" y="2130152"/>
                  </a:lnTo>
                  <a:lnTo>
                    <a:pt x="0" y="2117998"/>
                  </a:lnTo>
                  <a:lnTo>
                    <a:pt x="464" y="2116874"/>
                  </a:lnTo>
                  <a:lnTo>
                    <a:pt x="2324" y="2115016"/>
                  </a:lnTo>
                  <a:lnTo>
                    <a:pt x="3447" y="2114550"/>
                  </a:lnTo>
                  <a:lnTo>
                    <a:pt x="6077" y="2114550"/>
                  </a:lnTo>
                  <a:lnTo>
                    <a:pt x="7200" y="2115016"/>
                  </a:lnTo>
                  <a:lnTo>
                    <a:pt x="9060" y="2116874"/>
                  </a:lnTo>
                  <a:lnTo>
                    <a:pt x="9525" y="2117998"/>
                  </a:lnTo>
                  <a:lnTo>
                    <a:pt x="9525" y="2130152"/>
                  </a:lnTo>
                  <a:lnTo>
                    <a:pt x="9060" y="2131275"/>
                  </a:lnTo>
                  <a:lnTo>
                    <a:pt x="7200" y="2133133"/>
                  </a:lnTo>
                  <a:lnTo>
                    <a:pt x="6077" y="2133600"/>
                  </a:lnTo>
                  <a:close/>
                </a:path>
                <a:path w="9525" h="4648200">
                  <a:moveTo>
                    <a:pt x="6077" y="2076450"/>
                  </a:moveTo>
                  <a:lnTo>
                    <a:pt x="3447" y="2076450"/>
                  </a:lnTo>
                  <a:lnTo>
                    <a:pt x="2324" y="2075983"/>
                  </a:lnTo>
                  <a:lnTo>
                    <a:pt x="464" y="2074125"/>
                  </a:lnTo>
                  <a:lnTo>
                    <a:pt x="0" y="2073002"/>
                  </a:lnTo>
                  <a:lnTo>
                    <a:pt x="0" y="2060848"/>
                  </a:lnTo>
                  <a:lnTo>
                    <a:pt x="464" y="2059724"/>
                  </a:lnTo>
                  <a:lnTo>
                    <a:pt x="2324" y="2057866"/>
                  </a:lnTo>
                  <a:lnTo>
                    <a:pt x="3447" y="2057400"/>
                  </a:lnTo>
                  <a:lnTo>
                    <a:pt x="6077" y="2057400"/>
                  </a:lnTo>
                  <a:lnTo>
                    <a:pt x="7200" y="2057866"/>
                  </a:lnTo>
                  <a:lnTo>
                    <a:pt x="9060" y="2059724"/>
                  </a:lnTo>
                  <a:lnTo>
                    <a:pt x="9525" y="2060848"/>
                  </a:lnTo>
                  <a:lnTo>
                    <a:pt x="9525" y="2073002"/>
                  </a:lnTo>
                  <a:lnTo>
                    <a:pt x="9060" y="2074125"/>
                  </a:lnTo>
                  <a:lnTo>
                    <a:pt x="7200" y="2075983"/>
                  </a:lnTo>
                  <a:lnTo>
                    <a:pt x="6077" y="2076450"/>
                  </a:lnTo>
                  <a:close/>
                </a:path>
                <a:path w="9525" h="4648200">
                  <a:moveTo>
                    <a:pt x="6077" y="2019300"/>
                  </a:moveTo>
                  <a:lnTo>
                    <a:pt x="3447" y="2019300"/>
                  </a:lnTo>
                  <a:lnTo>
                    <a:pt x="2324" y="2018833"/>
                  </a:lnTo>
                  <a:lnTo>
                    <a:pt x="464" y="2016975"/>
                  </a:lnTo>
                  <a:lnTo>
                    <a:pt x="0" y="2015852"/>
                  </a:lnTo>
                  <a:lnTo>
                    <a:pt x="0" y="2003698"/>
                  </a:lnTo>
                  <a:lnTo>
                    <a:pt x="464" y="2002574"/>
                  </a:lnTo>
                  <a:lnTo>
                    <a:pt x="2324" y="2000716"/>
                  </a:lnTo>
                  <a:lnTo>
                    <a:pt x="3447" y="2000250"/>
                  </a:lnTo>
                  <a:lnTo>
                    <a:pt x="6077" y="2000250"/>
                  </a:lnTo>
                  <a:lnTo>
                    <a:pt x="7200" y="2000716"/>
                  </a:lnTo>
                  <a:lnTo>
                    <a:pt x="9060" y="2002574"/>
                  </a:lnTo>
                  <a:lnTo>
                    <a:pt x="9525" y="2003698"/>
                  </a:lnTo>
                  <a:lnTo>
                    <a:pt x="9525" y="2015852"/>
                  </a:lnTo>
                  <a:lnTo>
                    <a:pt x="9060" y="2016975"/>
                  </a:lnTo>
                  <a:lnTo>
                    <a:pt x="7200" y="2018833"/>
                  </a:lnTo>
                  <a:lnTo>
                    <a:pt x="6077" y="2019300"/>
                  </a:lnTo>
                  <a:close/>
                </a:path>
                <a:path w="9525" h="4648200">
                  <a:moveTo>
                    <a:pt x="6077" y="1962150"/>
                  </a:moveTo>
                  <a:lnTo>
                    <a:pt x="3447" y="1962150"/>
                  </a:lnTo>
                  <a:lnTo>
                    <a:pt x="2324" y="1961683"/>
                  </a:lnTo>
                  <a:lnTo>
                    <a:pt x="464" y="1959825"/>
                  </a:lnTo>
                  <a:lnTo>
                    <a:pt x="0" y="1958702"/>
                  </a:lnTo>
                  <a:lnTo>
                    <a:pt x="0" y="1946548"/>
                  </a:lnTo>
                  <a:lnTo>
                    <a:pt x="464" y="1945424"/>
                  </a:lnTo>
                  <a:lnTo>
                    <a:pt x="2324" y="1943566"/>
                  </a:lnTo>
                  <a:lnTo>
                    <a:pt x="3447" y="1943100"/>
                  </a:lnTo>
                  <a:lnTo>
                    <a:pt x="6077" y="1943100"/>
                  </a:lnTo>
                  <a:lnTo>
                    <a:pt x="7200" y="1943566"/>
                  </a:lnTo>
                  <a:lnTo>
                    <a:pt x="9060" y="1945424"/>
                  </a:lnTo>
                  <a:lnTo>
                    <a:pt x="9525" y="1946548"/>
                  </a:lnTo>
                  <a:lnTo>
                    <a:pt x="9525" y="1958702"/>
                  </a:lnTo>
                  <a:lnTo>
                    <a:pt x="9060" y="1959825"/>
                  </a:lnTo>
                  <a:lnTo>
                    <a:pt x="7200" y="1961683"/>
                  </a:lnTo>
                  <a:lnTo>
                    <a:pt x="6077" y="1962150"/>
                  </a:lnTo>
                  <a:close/>
                </a:path>
                <a:path w="9525" h="4648200">
                  <a:moveTo>
                    <a:pt x="6077" y="1905000"/>
                  </a:moveTo>
                  <a:lnTo>
                    <a:pt x="3447" y="1905000"/>
                  </a:lnTo>
                  <a:lnTo>
                    <a:pt x="2324" y="1904533"/>
                  </a:lnTo>
                  <a:lnTo>
                    <a:pt x="464" y="1902675"/>
                  </a:lnTo>
                  <a:lnTo>
                    <a:pt x="0" y="1901552"/>
                  </a:lnTo>
                  <a:lnTo>
                    <a:pt x="0" y="1889398"/>
                  </a:lnTo>
                  <a:lnTo>
                    <a:pt x="464" y="1888274"/>
                  </a:lnTo>
                  <a:lnTo>
                    <a:pt x="2324" y="1886416"/>
                  </a:lnTo>
                  <a:lnTo>
                    <a:pt x="3447" y="1885950"/>
                  </a:lnTo>
                  <a:lnTo>
                    <a:pt x="6077" y="1885950"/>
                  </a:lnTo>
                  <a:lnTo>
                    <a:pt x="7200" y="1886416"/>
                  </a:lnTo>
                  <a:lnTo>
                    <a:pt x="9060" y="1888274"/>
                  </a:lnTo>
                  <a:lnTo>
                    <a:pt x="9525" y="1889398"/>
                  </a:lnTo>
                  <a:lnTo>
                    <a:pt x="9525" y="1901552"/>
                  </a:lnTo>
                  <a:lnTo>
                    <a:pt x="9060" y="1902675"/>
                  </a:lnTo>
                  <a:lnTo>
                    <a:pt x="7200" y="1904533"/>
                  </a:lnTo>
                  <a:lnTo>
                    <a:pt x="6077" y="1905000"/>
                  </a:lnTo>
                  <a:close/>
                </a:path>
                <a:path w="9525" h="4648200">
                  <a:moveTo>
                    <a:pt x="6077" y="1847850"/>
                  </a:moveTo>
                  <a:lnTo>
                    <a:pt x="3447" y="1847850"/>
                  </a:lnTo>
                  <a:lnTo>
                    <a:pt x="2324" y="1847383"/>
                  </a:lnTo>
                  <a:lnTo>
                    <a:pt x="464" y="1845525"/>
                  </a:lnTo>
                  <a:lnTo>
                    <a:pt x="0" y="1844402"/>
                  </a:lnTo>
                  <a:lnTo>
                    <a:pt x="0" y="1832248"/>
                  </a:lnTo>
                  <a:lnTo>
                    <a:pt x="464" y="1831124"/>
                  </a:lnTo>
                  <a:lnTo>
                    <a:pt x="2324" y="1829266"/>
                  </a:lnTo>
                  <a:lnTo>
                    <a:pt x="3447" y="1828800"/>
                  </a:lnTo>
                  <a:lnTo>
                    <a:pt x="6077" y="1828800"/>
                  </a:lnTo>
                  <a:lnTo>
                    <a:pt x="7200" y="1829266"/>
                  </a:lnTo>
                  <a:lnTo>
                    <a:pt x="9060" y="1831124"/>
                  </a:lnTo>
                  <a:lnTo>
                    <a:pt x="9525" y="1832248"/>
                  </a:lnTo>
                  <a:lnTo>
                    <a:pt x="9525" y="1844402"/>
                  </a:lnTo>
                  <a:lnTo>
                    <a:pt x="9060" y="1845525"/>
                  </a:lnTo>
                  <a:lnTo>
                    <a:pt x="7200" y="1847383"/>
                  </a:lnTo>
                  <a:lnTo>
                    <a:pt x="6077" y="1847850"/>
                  </a:lnTo>
                  <a:close/>
                </a:path>
                <a:path w="9525" h="4648200">
                  <a:moveTo>
                    <a:pt x="6077" y="1790700"/>
                  </a:moveTo>
                  <a:lnTo>
                    <a:pt x="3447" y="1790700"/>
                  </a:lnTo>
                  <a:lnTo>
                    <a:pt x="2324" y="1790233"/>
                  </a:lnTo>
                  <a:lnTo>
                    <a:pt x="464" y="1788375"/>
                  </a:lnTo>
                  <a:lnTo>
                    <a:pt x="0" y="1787252"/>
                  </a:lnTo>
                  <a:lnTo>
                    <a:pt x="0" y="1775098"/>
                  </a:lnTo>
                  <a:lnTo>
                    <a:pt x="464" y="1773974"/>
                  </a:lnTo>
                  <a:lnTo>
                    <a:pt x="2324" y="1772116"/>
                  </a:lnTo>
                  <a:lnTo>
                    <a:pt x="3447" y="1771650"/>
                  </a:lnTo>
                  <a:lnTo>
                    <a:pt x="6077" y="1771650"/>
                  </a:lnTo>
                  <a:lnTo>
                    <a:pt x="7200" y="1772116"/>
                  </a:lnTo>
                  <a:lnTo>
                    <a:pt x="9060" y="1773974"/>
                  </a:lnTo>
                  <a:lnTo>
                    <a:pt x="9525" y="1775098"/>
                  </a:lnTo>
                  <a:lnTo>
                    <a:pt x="9525" y="1787252"/>
                  </a:lnTo>
                  <a:lnTo>
                    <a:pt x="9060" y="1788375"/>
                  </a:lnTo>
                  <a:lnTo>
                    <a:pt x="7200" y="1790233"/>
                  </a:lnTo>
                  <a:lnTo>
                    <a:pt x="6077" y="1790700"/>
                  </a:lnTo>
                  <a:close/>
                </a:path>
                <a:path w="9525" h="4648200">
                  <a:moveTo>
                    <a:pt x="6077" y="1733550"/>
                  </a:moveTo>
                  <a:lnTo>
                    <a:pt x="3447" y="1733550"/>
                  </a:lnTo>
                  <a:lnTo>
                    <a:pt x="2324" y="1733083"/>
                  </a:lnTo>
                  <a:lnTo>
                    <a:pt x="464" y="1731225"/>
                  </a:lnTo>
                  <a:lnTo>
                    <a:pt x="0" y="1730102"/>
                  </a:lnTo>
                  <a:lnTo>
                    <a:pt x="0" y="1717948"/>
                  </a:lnTo>
                  <a:lnTo>
                    <a:pt x="464" y="1716824"/>
                  </a:lnTo>
                  <a:lnTo>
                    <a:pt x="2324" y="1714966"/>
                  </a:lnTo>
                  <a:lnTo>
                    <a:pt x="3447" y="1714500"/>
                  </a:lnTo>
                  <a:lnTo>
                    <a:pt x="6077" y="1714500"/>
                  </a:lnTo>
                  <a:lnTo>
                    <a:pt x="7200" y="1714966"/>
                  </a:lnTo>
                  <a:lnTo>
                    <a:pt x="9060" y="1716824"/>
                  </a:lnTo>
                  <a:lnTo>
                    <a:pt x="9525" y="1717948"/>
                  </a:lnTo>
                  <a:lnTo>
                    <a:pt x="9525" y="1730102"/>
                  </a:lnTo>
                  <a:lnTo>
                    <a:pt x="9060" y="1731225"/>
                  </a:lnTo>
                  <a:lnTo>
                    <a:pt x="7200" y="1733083"/>
                  </a:lnTo>
                  <a:lnTo>
                    <a:pt x="6077" y="1733550"/>
                  </a:lnTo>
                  <a:close/>
                </a:path>
                <a:path w="9525" h="4648200">
                  <a:moveTo>
                    <a:pt x="6077" y="1676400"/>
                  </a:moveTo>
                  <a:lnTo>
                    <a:pt x="3447" y="1676400"/>
                  </a:lnTo>
                  <a:lnTo>
                    <a:pt x="2324" y="1675933"/>
                  </a:lnTo>
                  <a:lnTo>
                    <a:pt x="464" y="1674075"/>
                  </a:lnTo>
                  <a:lnTo>
                    <a:pt x="0" y="1672951"/>
                  </a:lnTo>
                  <a:lnTo>
                    <a:pt x="0" y="1660798"/>
                  </a:lnTo>
                  <a:lnTo>
                    <a:pt x="464" y="1659674"/>
                  </a:lnTo>
                  <a:lnTo>
                    <a:pt x="2324" y="1657816"/>
                  </a:lnTo>
                  <a:lnTo>
                    <a:pt x="3447" y="1657350"/>
                  </a:lnTo>
                  <a:lnTo>
                    <a:pt x="6077" y="1657350"/>
                  </a:lnTo>
                  <a:lnTo>
                    <a:pt x="7200" y="1657816"/>
                  </a:lnTo>
                  <a:lnTo>
                    <a:pt x="9060" y="1659674"/>
                  </a:lnTo>
                  <a:lnTo>
                    <a:pt x="9525" y="1660798"/>
                  </a:lnTo>
                  <a:lnTo>
                    <a:pt x="9525" y="1672951"/>
                  </a:lnTo>
                  <a:lnTo>
                    <a:pt x="9060" y="1674075"/>
                  </a:lnTo>
                  <a:lnTo>
                    <a:pt x="7200" y="1675933"/>
                  </a:lnTo>
                  <a:lnTo>
                    <a:pt x="6077" y="1676400"/>
                  </a:lnTo>
                  <a:close/>
                </a:path>
                <a:path w="9525" h="4648200">
                  <a:moveTo>
                    <a:pt x="6077" y="1619250"/>
                  </a:moveTo>
                  <a:lnTo>
                    <a:pt x="3447" y="1619250"/>
                  </a:lnTo>
                  <a:lnTo>
                    <a:pt x="2324" y="1618783"/>
                  </a:lnTo>
                  <a:lnTo>
                    <a:pt x="464" y="1616925"/>
                  </a:lnTo>
                  <a:lnTo>
                    <a:pt x="0" y="1615801"/>
                  </a:lnTo>
                  <a:lnTo>
                    <a:pt x="0" y="1603648"/>
                  </a:lnTo>
                  <a:lnTo>
                    <a:pt x="464" y="1602524"/>
                  </a:lnTo>
                  <a:lnTo>
                    <a:pt x="2324" y="1600666"/>
                  </a:lnTo>
                  <a:lnTo>
                    <a:pt x="3447" y="1600200"/>
                  </a:lnTo>
                  <a:lnTo>
                    <a:pt x="6077" y="1600200"/>
                  </a:lnTo>
                  <a:lnTo>
                    <a:pt x="7200" y="1600666"/>
                  </a:lnTo>
                  <a:lnTo>
                    <a:pt x="9060" y="1602524"/>
                  </a:lnTo>
                  <a:lnTo>
                    <a:pt x="9525" y="1603648"/>
                  </a:lnTo>
                  <a:lnTo>
                    <a:pt x="9525" y="1615801"/>
                  </a:lnTo>
                  <a:lnTo>
                    <a:pt x="9060" y="1616925"/>
                  </a:lnTo>
                  <a:lnTo>
                    <a:pt x="7200" y="1618783"/>
                  </a:lnTo>
                  <a:lnTo>
                    <a:pt x="6077" y="1619250"/>
                  </a:lnTo>
                  <a:close/>
                </a:path>
                <a:path w="9525" h="4648200">
                  <a:moveTo>
                    <a:pt x="6077" y="1562100"/>
                  </a:moveTo>
                  <a:lnTo>
                    <a:pt x="3447" y="1562100"/>
                  </a:lnTo>
                  <a:lnTo>
                    <a:pt x="2324" y="1561633"/>
                  </a:lnTo>
                  <a:lnTo>
                    <a:pt x="464" y="1559775"/>
                  </a:lnTo>
                  <a:lnTo>
                    <a:pt x="0" y="1558651"/>
                  </a:lnTo>
                  <a:lnTo>
                    <a:pt x="0" y="1546498"/>
                  </a:lnTo>
                  <a:lnTo>
                    <a:pt x="464" y="1545374"/>
                  </a:lnTo>
                  <a:lnTo>
                    <a:pt x="2324" y="1543516"/>
                  </a:lnTo>
                  <a:lnTo>
                    <a:pt x="3447" y="1543050"/>
                  </a:lnTo>
                  <a:lnTo>
                    <a:pt x="6077" y="1543050"/>
                  </a:lnTo>
                  <a:lnTo>
                    <a:pt x="7200" y="1543516"/>
                  </a:lnTo>
                  <a:lnTo>
                    <a:pt x="9060" y="1545374"/>
                  </a:lnTo>
                  <a:lnTo>
                    <a:pt x="9525" y="1546498"/>
                  </a:lnTo>
                  <a:lnTo>
                    <a:pt x="9525" y="1558651"/>
                  </a:lnTo>
                  <a:lnTo>
                    <a:pt x="9060" y="1559775"/>
                  </a:lnTo>
                  <a:lnTo>
                    <a:pt x="7200" y="1561633"/>
                  </a:lnTo>
                  <a:lnTo>
                    <a:pt x="6077" y="1562100"/>
                  </a:lnTo>
                  <a:close/>
                </a:path>
                <a:path w="9525" h="4648200">
                  <a:moveTo>
                    <a:pt x="6077" y="1504950"/>
                  </a:moveTo>
                  <a:lnTo>
                    <a:pt x="3447" y="1504950"/>
                  </a:lnTo>
                  <a:lnTo>
                    <a:pt x="2324" y="1504483"/>
                  </a:lnTo>
                  <a:lnTo>
                    <a:pt x="464" y="1502625"/>
                  </a:lnTo>
                  <a:lnTo>
                    <a:pt x="0" y="1501501"/>
                  </a:lnTo>
                  <a:lnTo>
                    <a:pt x="0" y="1489348"/>
                  </a:lnTo>
                  <a:lnTo>
                    <a:pt x="464" y="1488224"/>
                  </a:lnTo>
                  <a:lnTo>
                    <a:pt x="2324" y="1486366"/>
                  </a:lnTo>
                  <a:lnTo>
                    <a:pt x="3447" y="1485900"/>
                  </a:lnTo>
                  <a:lnTo>
                    <a:pt x="6077" y="1485900"/>
                  </a:lnTo>
                  <a:lnTo>
                    <a:pt x="7200" y="1486366"/>
                  </a:lnTo>
                  <a:lnTo>
                    <a:pt x="9060" y="1488224"/>
                  </a:lnTo>
                  <a:lnTo>
                    <a:pt x="9525" y="1489348"/>
                  </a:lnTo>
                  <a:lnTo>
                    <a:pt x="9525" y="1501501"/>
                  </a:lnTo>
                  <a:lnTo>
                    <a:pt x="9060" y="1502625"/>
                  </a:lnTo>
                  <a:lnTo>
                    <a:pt x="7200" y="1504483"/>
                  </a:lnTo>
                  <a:lnTo>
                    <a:pt x="6077" y="1504950"/>
                  </a:lnTo>
                  <a:close/>
                </a:path>
                <a:path w="9525" h="4648200">
                  <a:moveTo>
                    <a:pt x="6077" y="1447800"/>
                  </a:moveTo>
                  <a:lnTo>
                    <a:pt x="3447" y="1447800"/>
                  </a:lnTo>
                  <a:lnTo>
                    <a:pt x="2324" y="1447333"/>
                  </a:lnTo>
                  <a:lnTo>
                    <a:pt x="464" y="1445475"/>
                  </a:lnTo>
                  <a:lnTo>
                    <a:pt x="0" y="1444351"/>
                  </a:lnTo>
                  <a:lnTo>
                    <a:pt x="0" y="1432198"/>
                  </a:lnTo>
                  <a:lnTo>
                    <a:pt x="464" y="1431074"/>
                  </a:lnTo>
                  <a:lnTo>
                    <a:pt x="2324" y="1429216"/>
                  </a:lnTo>
                  <a:lnTo>
                    <a:pt x="3447" y="1428750"/>
                  </a:lnTo>
                  <a:lnTo>
                    <a:pt x="6077" y="1428750"/>
                  </a:lnTo>
                  <a:lnTo>
                    <a:pt x="7200" y="1429216"/>
                  </a:lnTo>
                  <a:lnTo>
                    <a:pt x="9060" y="1431074"/>
                  </a:lnTo>
                  <a:lnTo>
                    <a:pt x="9525" y="1432198"/>
                  </a:lnTo>
                  <a:lnTo>
                    <a:pt x="9525" y="1444351"/>
                  </a:lnTo>
                  <a:lnTo>
                    <a:pt x="9060" y="1445475"/>
                  </a:lnTo>
                  <a:lnTo>
                    <a:pt x="7200" y="1447333"/>
                  </a:lnTo>
                  <a:lnTo>
                    <a:pt x="6077" y="1447800"/>
                  </a:lnTo>
                  <a:close/>
                </a:path>
                <a:path w="9525" h="4648200">
                  <a:moveTo>
                    <a:pt x="6077" y="1390650"/>
                  </a:moveTo>
                  <a:lnTo>
                    <a:pt x="3447" y="1390650"/>
                  </a:lnTo>
                  <a:lnTo>
                    <a:pt x="2324" y="1390183"/>
                  </a:lnTo>
                  <a:lnTo>
                    <a:pt x="464" y="1388325"/>
                  </a:lnTo>
                  <a:lnTo>
                    <a:pt x="0" y="1387201"/>
                  </a:lnTo>
                  <a:lnTo>
                    <a:pt x="0" y="1375048"/>
                  </a:lnTo>
                  <a:lnTo>
                    <a:pt x="464" y="1373924"/>
                  </a:lnTo>
                  <a:lnTo>
                    <a:pt x="2324" y="1372066"/>
                  </a:lnTo>
                  <a:lnTo>
                    <a:pt x="3447" y="1371600"/>
                  </a:lnTo>
                  <a:lnTo>
                    <a:pt x="6077" y="1371600"/>
                  </a:lnTo>
                  <a:lnTo>
                    <a:pt x="7200" y="1372066"/>
                  </a:lnTo>
                  <a:lnTo>
                    <a:pt x="9060" y="1373924"/>
                  </a:lnTo>
                  <a:lnTo>
                    <a:pt x="9525" y="1375048"/>
                  </a:lnTo>
                  <a:lnTo>
                    <a:pt x="9525" y="1387201"/>
                  </a:lnTo>
                  <a:lnTo>
                    <a:pt x="9060" y="1388325"/>
                  </a:lnTo>
                  <a:lnTo>
                    <a:pt x="7200" y="1390183"/>
                  </a:lnTo>
                  <a:lnTo>
                    <a:pt x="6077" y="1390650"/>
                  </a:lnTo>
                  <a:close/>
                </a:path>
                <a:path w="9525" h="4648200">
                  <a:moveTo>
                    <a:pt x="6077" y="1333500"/>
                  </a:moveTo>
                  <a:lnTo>
                    <a:pt x="3447" y="1333500"/>
                  </a:lnTo>
                  <a:lnTo>
                    <a:pt x="2324" y="1333033"/>
                  </a:lnTo>
                  <a:lnTo>
                    <a:pt x="464" y="1331175"/>
                  </a:lnTo>
                  <a:lnTo>
                    <a:pt x="0" y="1330051"/>
                  </a:lnTo>
                  <a:lnTo>
                    <a:pt x="0" y="1317898"/>
                  </a:lnTo>
                  <a:lnTo>
                    <a:pt x="464" y="1316774"/>
                  </a:lnTo>
                  <a:lnTo>
                    <a:pt x="2324" y="1314916"/>
                  </a:lnTo>
                  <a:lnTo>
                    <a:pt x="3447" y="1314450"/>
                  </a:lnTo>
                  <a:lnTo>
                    <a:pt x="6077" y="1314450"/>
                  </a:lnTo>
                  <a:lnTo>
                    <a:pt x="7200" y="1314916"/>
                  </a:lnTo>
                  <a:lnTo>
                    <a:pt x="9060" y="1316774"/>
                  </a:lnTo>
                  <a:lnTo>
                    <a:pt x="9525" y="1317898"/>
                  </a:lnTo>
                  <a:lnTo>
                    <a:pt x="9525" y="1330051"/>
                  </a:lnTo>
                  <a:lnTo>
                    <a:pt x="9060" y="1331175"/>
                  </a:lnTo>
                  <a:lnTo>
                    <a:pt x="7200" y="1333033"/>
                  </a:lnTo>
                  <a:lnTo>
                    <a:pt x="6077" y="1333500"/>
                  </a:lnTo>
                  <a:close/>
                </a:path>
                <a:path w="9525" h="4648200">
                  <a:moveTo>
                    <a:pt x="6077" y="1276350"/>
                  </a:moveTo>
                  <a:lnTo>
                    <a:pt x="3447" y="1276350"/>
                  </a:lnTo>
                  <a:lnTo>
                    <a:pt x="2324" y="1275883"/>
                  </a:lnTo>
                  <a:lnTo>
                    <a:pt x="464" y="1274025"/>
                  </a:lnTo>
                  <a:lnTo>
                    <a:pt x="0" y="1272901"/>
                  </a:lnTo>
                  <a:lnTo>
                    <a:pt x="0" y="1260748"/>
                  </a:lnTo>
                  <a:lnTo>
                    <a:pt x="464" y="1259624"/>
                  </a:lnTo>
                  <a:lnTo>
                    <a:pt x="2324" y="1257766"/>
                  </a:lnTo>
                  <a:lnTo>
                    <a:pt x="3447" y="1257300"/>
                  </a:lnTo>
                  <a:lnTo>
                    <a:pt x="6077" y="1257300"/>
                  </a:lnTo>
                  <a:lnTo>
                    <a:pt x="7200" y="1257766"/>
                  </a:lnTo>
                  <a:lnTo>
                    <a:pt x="9060" y="1259624"/>
                  </a:lnTo>
                  <a:lnTo>
                    <a:pt x="9525" y="1260748"/>
                  </a:lnTo>
                  <a:lnTo>
                    <a:pt x="9525" y="1272901"/>
                  </a:lnTo>
                  <a:lnTo>
                    <a:pt x="9060" y="1274025"/>
                  </a:lnTo>
                  <a:lnTo>
                    <a:pt x="7200" y="1275883"/>
                  </a:lnTo>
                  <a:lnTo>
                    <a:pt x="6077" y="1276350"/>
                  </a:lnTo>
                  <a:close/>
                </a:path>
                <a:path w="9525" h="4648200">
                  <a:moveTo>
                    <a:pt x="6077" y="1219200"/>
                  </a:moveTo>
                  <a:lnTo>
                    <a:pt x="3447" y="1219200"/>
                  </a:lnTo>
                  <a:lnTo>
                    <a:pt x="2324" y="1218733"/>
                  </a:lnTo>
                  <a:lnTo>
                    <a:pt x="464" y="1216875"/>
                  </a:lnTo>
                  <a:lnTo>
                    <a:pt x="0" y="1215751"/>
                  </a:lnTo>
                  <a:lnTo>
                    <a:pt x="0" y="1203598"/>
                  </a:lnTo>
                  <a:lnTo>
                    <a:pt x="464" y="1202474"/>
                  </a:lnTo>
                  <a:lnTo>
                    <a:pt x="2324" y="1200616"/>
                  </a:lnTo>
                  <a:lnTo>
                    <a:pt x="3447" y="1200150"/>
                  </a:lnTo>
                  <a:lnTo>
                    <a:pt x="6077" y="1200150"/>
                  </a:lnTo>
                  <a:lnTo>
                    <a:pt x="7200" y="1200616"/>
                  </a:lnTo>
                  <a:lnTo>
                    <a:pt x="9060" y="1202474"/>
                  </a:lnTo>
                  <a:lnTo>
                    <a:pt x="9525" y="1203598"/>
                  </a:lnTo>
                  <a:lnTo>
                    <a:pt x="9525" y="1215751"/>
                  </a:lnTo>
                  <a:lnTo>
                    <a:pt x="9060" y="1216875"/>
                  </a:lnTo>
                  <a:lnTo>
                    <a:pt x="7200" y="1218733"/>
                  </a:lnTo>
                  <a:lnTo>
                    <a:pt x="6077" y="1219200"/>
                  </a:lnTo>
                  <a:close/>
                </a:path>
                <a:path w="9525" h="4648200">
                  <a:moveTo>
                    <a:pt x="6077" y="1162050"/>
                  </a:moveTo>
                  <a:lnTo>
                    <a:pt x="3447" y="1162050"/>
                  </a:lnTo>
                  <a:lnTo>
                    <a:pt x="2324" y="1161583"/>
                  </a:lnTo>
                  <a:lnTo>
                    <a:pt x="464" y="1159725"/>
                  </a:lnTo>
                  <a:lnTo>
                    <a:pt x="0" y="1158601"/>
                  </a:lnTo>
                  <a:lnTo>
                    <a:pt x="0" y="1146448"/>
                  </a:lnTo>
                  <a:lnTo>
                    <a:pt x="464" y="1145324"/>
                  </a:lnTo>
                  <a:lnTo>
                    <a:pt x="2324" y="1143466"/>
                  </a:lnTo>
                  <a:lnTo>
                    <a:pt x="3447" y="1143000"/>
                  </a:lnTo>
                  <a:lnTo>
                    <a:pt x="6077" y="1143000"/>
                  </a:lnTo>
                  <a:lnTo>
                    <a:pt x="7200" y="1143466"/>
                  </a:lnTo>
                  <a:lnTo>
                    <a:pt x="9060" y="1145324"/>
                  </a:lnTo>
                  <a:lnTo>
                    <a:pt x="9525" y="1146448"/>
                  </a:lnTo>
                  <a:lnTo>
                    <a:pt x="9525" y="1158601"/>
                  </a:lnTo>
                  <a:lnTo>
                    <a:pt x="9060" y="1159725"/>
                  </a:lnTo>
                  <a:lnTo>
                    <a:pt x="7200" y="1161583"/>
                  </a:lnTo>
                  <a:lnTo>
                    <a:pt x="6077" y="1162050"/>
                  </a:lnTo>
                  <a:close/>
                </a:path>
                <a:path w="9525" h="4648200">
                  <a:moveTo>
                    <a:pt x="6077" y="1104900"/>
                  </a:moveTo>
                  <a:lnTo>
                    <a:pt x="3447" y="1104900"/>
                  </a:lnTo>
                  <a:lnTo>
                    <a:pt x="2324" y="1104433"/>
                  </a:lnTo>
                  <a:lnTo>
                    <a:pt x="464" y="1102575"/>
                  </a:lnTo>
                  <a:lnTo>
                    <a:pt x="0" y="1101451"/>
                  </a:lnTo>
                  <a:lnTo>
                    <a:pt x="0" y="1089298"/>
                  </a:lnTo>
                  <a:lnTo>
                    <a:pt x="464" y="1088174"/>
                  </a:lnTo>
                  <a:lnTo>
                    <a:pt x="2324" y="1086316"/>
                  </a:lnTo>
                  <a:lnTo>
                    <a:pt x="3447" y="1085850"/>
                  </a:lnTo>
                  <a:lnTo>
                    <a:pt x="6077" y="1085850"/>
                  </a:lnTo>
                  <a:lnTo>
                    <a:pt x="7200" y="1086316"/>
                  </a:lnTo>
                  <a:lnTo>
                    <a:pt x="9060" y="1088174"/>
                  </a:lnTo>
                  <a:lnTo>
                    <a:pt x="9525" y="1089298"/>
                  </a:lnTo>
                  <a:lnTo>
                    <a:pt x="9525" y="1101451"/>
                  </a:lnTo>
                  <a:lnTo>
                    <a:pt x="9060" y="1102575"/>
                  </a:lnTo>
                  <a:lnTo>
                    <a:pt x="7200" y="1104433"/>
                  </a:lnTo>
                  <a:lnTo>
                    <a:pt x="6077" y="1104900"/>
                  </a:lnTo>
                  <a:close/>
                </a:path>
                <a:path w="9525" h="46482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46482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46482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46482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46482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46482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46482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46482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46482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46482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46482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46482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46482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46482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46482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46482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46482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46482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46482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grpSp>
      <p:sp>
        <p:nvSpPr>
          <p:cNvPr id="59" name="object 59"/>
          <p:cNvSpPr txBox="1"/>
          <p:nvPr/>
        </p:nvSpPr>
        <p:spPr>
          <a:xfrm>
            <a:off x="7297462" y="6570977"/>
            <a:ext cx="99060" cy="177800"/>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605D5C"/>
                </a:solidFill>
                <a:latin typeface="Trebuchet MS"/>
                <a:cs typeface="Trebuchet MS"/>
              </a:rPr>
              <a:t>0</a:t>
            </a:r>
            <a:endParaRPr sz="1000">
              <a:latin typeface="Trebuchet MS"/>
              <a:cs typeface="Trebuchet MS"/>
            </a:endParaRPr>
          </a:p>
        </p:txBody>
      </p:sp>
      <p:sp>
        <p:nvSpPr>
          <p:cNvPr id="60" name="object 60"/>
          <p:cNvSpPr/>
          <p:nvPr/>
        </p:nvSpPr>
        <p:spPr>
          <a:xfrm>
            <a:off x="8511532" y="1911682"/>
            <a:ext cx="9525" cy="4648200"/>
          </a:xfrm>
          <a:custGeom>
            <a:avLst/>
            <a:gdLst/>
            <a:ahLst/>
            <a:cxnLst/>
            <a:rect l="l" t="t" r="r" b="b"/>
            <a:pathLst>
              <a:path w="9525" h="4648200">
                <a:moveTo>
                  <a:pt x="6077" y="4648200"/>
                </a:moveTo>
                <a:lnTo>
                  <a:pt x="3447" y="4648200"/>
                </a:lnTo>
                <a:lnTo>
                  <a:pt x="2324" y="4647735"/>
                </a:lnTo>
                <a:lnTo>
                  <a:pt x="464" y="4645875"/>
                </a:lnTo>
                <a:lnTo>
                  <a:pt x="0" y="4644752"/>
                </a:lnTo>
                <a:lnTo>
                  <a:pt x="0" y="4632597"/>
                </a:lnTo>
                <a:lnTo>
                  <a:pt x="464" y="4631475"/>
                </a:lnTo>
                <a:lnTo>
                  <a:pt x="2324" y="4629615"/>
                </a:lnTo>
                <a:lnTo>
                  <a:pt x="3447" y="4629150"/>
                </a:lnTo>
                <a:lnTo>
                  <a:pt x="6077" y="4629150"/>
                </a:lnTo>
                <a:lnTo>
                  <a:pt x="7200" y="4629615"/>
                </a:lnTo>
                <a:lnTo>
                  <a:pt x="9060" y="4631475"/>
                </a:lnTo>
                <a:lnTo>
                  <a:pt x="9525" y="4632597"/>
                </a:lnTo>
                <a:lnTo>
                  <a:pt x="9525" y="4644752"/>
                </a:lnTo>
                <a:lnTo>
                  <a:pt x="9060" y="4645875"/>
                </a:lnTo>
                <a:lnTo>
                  <a:pt x="7200" y="4647735"/>
                </a:lnTo>
                <a:lnTo>
                  <a:pt x="6077" y="4648200"/>
                </a:lnTo>
                <a:close/>
              </a:path>
              <a:path w="9525" h="4648200">
                <a:moveTo>
                  <a:pt x="6077" y="4591050"/>
                </a:moveTo>
                <a:lnTo>
                  <a:pt x="3447" y="4591050"/>
                </a:lnTo>
                <a:lnTo>
                  <a:pt x="2324" y="4590585"/>
                </a:lnTo>
                <a:lnTo>
                  <a:pt x="464" y="4588725"/>
                </a:lnTo>
                <a:lnTo>
                  <a:pt x="0" y="4587602"/>
                </a:lnTo>
                <a:lnTo>
                  <a:pt x="0" y="4575447"/>
                </a:lnTo>
                <a:lnTo>
                  <a:pt x="464" y="4574324"/>
                </a:lnTo>
                <a:lnTo>
                  <a:pt x="2324" y="4572465"/>
                </a:lnTo>
                <a:lnTo>
                  <a:pt x="3447" y="4572000"/>
                </a:lnTo>
                <a:lnTo>
                  <a:pt x="6077" y="4572000"/>
                </a:lnTo>
                <a:lnTo>
                  <a:pt x="7200" y="4572465"/>
                </a:lnTo>
                <a:lnTo>
                  <a:pt x="9060" y="4574324"/>
                </a:lnTo>
                <a:lnTo>
                  <a:pt x="9525" y="4575447"/>
                </a:lnTo>
                <a:lnTo>
                  <a:pt x="9525" y="4587602"/>
                </a:lnTo>
                <a:lnTo>
                  <a:pt x="9060" y="4588725"/>
                </a:lnTo>
                <a:lnTo>
                  <a:pt x="7200" y="4590585"/>
                </a:lnTo>
                <a:lnTo>
                  <a:pt x="6077" y="4591050"/>
                </a:lnTo>
                <a:close/>
              </a:path>
              <a:path w="9525" h="4648200">
                <a:moveTo>
                  <a:pt x="6077" y="4533900"/>
                </a:moveTo>
                <a:lnTo>
                  <a:pt x="3447" y="4533900"/>
                </a:lnTo>
                <a:lnTo>
                  <a:pt x="2324" y="4533435"/>
                </a:lnTo>
                <a:lnTo>
                  <a:pt x="464" y="4531575"/>
                </a:lnTo>
                <a:lnTo>
                  <a:pt x="0" y="4530453"/>
                </a:lnTo>
                <a:lnTo>
                  <a:pt x="0" y="4518297"/>
                </a:lnTo>
                <a:lnTo>
                  <a:pt x="464" y="4517175"/>
                </a:lnTo>
                <a:lnTo>
                  <a:pt x="2324" y="4515314"/>
                </a:lnTo>
                <a:lnTo>
                  <a:pt x="3447" y="4514850"/>
                </a:lnTo>
                <a:lnTo>
                  <a:pt x="6077" y="4514850"/>
                </a:lnTo>
                <a:lnTo>
                  <a:pt x="7200" y="4515314"/>
                </a:lnTo>
                <a:lnTo>
                  <a:pt x="9060" y="4517175"/>
                </a:lnTo>
                <a:lnTo>
                  <a:pt x="9525" y="4518297"/>
                </a:lnTo>
                <a:lnTo>
                  <a:pt x="9525" y="4530453"/>
                </a:lnTo>
                <a:lnTo>
                  <a:pt x="9060" y="4531575"/>
                </a:lnTo>
                <a:lnTo>
                  <a:pt x="7200" y="4533435"/>
                </a:lnTo>
                <a:lnTo>
                  <a:pt x="6077" y="4533900"/>
                </a:lnTo>
                <a:close/>
              </a:path>
              <a:path w="9525" h="4648200">
                <a:moveTo>
                  <a:pt x="6077" y="4476750"/>
                </a:moveTo>
                <a:lnTo>
                  <a:pt x="3447" y="4476750"/>
                </a:lnTo>
                <a:lnTo>
                  <a:pt x="2324" y="4476285"/>
                </a:lnTo>
                <a:lnTo>
                  <a:pt x="464" y="4474425"/>
                </a:lnTo>
                <a:lnTo>
                  <a:pt x="0" y="4473303"/>
                </a:lnTo>
                <a:lnTo>
                  <a:pt x="0" y="4461147"/>
                </a:lnTo>
                <a:lnTo>
                  <a:pt x="464" y="4460025"/>
                </a:lnTo>
                <a:lnTo>
                  <a:pt x="2324" y="4458164"/>
                </a:lnTo>
                <a:lnTo>
                  <a:pt x="3447" y="4457700"/>
                </a:lnTo>
                <a:lnTo>
                  <a:pt x="6077" y="4457700"/>
                </a:lnTo>
                <a:lnTo>
                  <a:pt x="7200" y="4458164"/>
                </a:lnTo>
                <a:lnTo>
                  <a:pt x="9060" y="4460025"/>
                </a:lnTo>
                <a:lnTo>
                  <a:pt x="9525" y="4461147"/>
                </a:lnTo>
                <a:lnTo>
                  <a:pt x="9525" y="4473303"/>
                </a:lnTo>
                <a:lnTo>
                  <a:pt x="9060" y="4474425"/>
                </a:lnTo>
                <a:lnTo>
                  <a:pt x="7200" y="4476285"/>
                </a:lnTo>
                <a:lnTo>
                  <a:pt x="6077" y="4476750"/>
                </a:lnTo>
                <a:close/>
              </a:path>
              <a:path w="9525" h="4648200">
                <a:moveTo>
                  <a:pt x="6077" y="4419600"/>
                </a:moveTo>
                <a:lnTo>
                  <a:pt x="3447" y="4419600"/>
                </a:lnTo>
                <a:lnTo>
                  <a:pt x="2324" y="4419135"/>
                </a:lnTo>
                <a:lnTo>
                  <a:pt x="464" y="4417275"/>
                </a:lnTo>
                <a:lnTo>
                  <a:pt x="0" y="4416153"/>
                </a:lnTo>
                <a:lnTo>
                  <a:pt x="0" y="4403997"/>
                </a:lnTo>
                <a:lnTo>
                  <a:pt x="464" y="4402875"/>
                </a:lnTo>
                <a:lnTo>
                  <a:pt x="2324" y="4401014"/>
                </a:lnTo>
                <a:lnTo>
                  <a:pt x="3447" y="4400550"/>
                </a:lnTo>
                <a:lnTo>
                  <a:pt x="6077" y="4400550"/>
                </a:lnTo>
                <a:lnTo>
                  <a:pt x="7200" y="4401014"/>
                </a:lnTo>
                <a:lnTo>
                  <a:pt x="9060" y="4402875"/>
                </a:lnTo>
                <a:lnTo>
                  <a:pt x="9525" y="4403997"/>
                </a:lnTo>
                <a:lnTo>
                  <a:pt x="9525" y="4416153"/>
                </a:lnTo>
                <a:lnTo>
                  <a:pt x="9060" y="4417275"/>
                </a:lnTo>
                <a:lnTo>
                  <a:pt x="7200" y="4419135"/>
                </a:lnTo>
                <a:lnTo>
                  <a:pt x="6077" y="4419600"/>
                </a:lnTo>
                <a:close/>
              </a:path>
              <a:path w="9525" h="4648200">
                <a:moveTo>
                  <a:pt x="6077" y="4362450"/>
                </a:moveTo>
                <a:lnTo>
                  <a:pt x="3447" y="4362450"/>
                </a:lnTo>
                <a:lnTo>
                  <a:pt x="2324" y="4361985"/>
                </a:lnTo>
                <a:lnTo>
                  <a:pt x="464" y="4360125"/>
                </a:lnTo>
                <a:lnTo>
                  <a:pt x="0" y="4359003"/>
                </a:lnTo>
                <a:lnTo>
                  <a:pt x="0" y="4346847"/>
                </a:lnTo>
                <a:lnTo>
                  <a:pt x="464" y="4345725"/>
                </a:lnTo>
                <a:lnTo>
                  <a:pt x="2324" y="4343864"/>
                </a:lnTo>
                <a:lnTo>
                  <a:pt x="3447" y="4343400"/>
                </a:lnTo>
                <a:lnTo>
                  <a:pt x="6077" y="4343400"/>
                </a:lnTo>
                <a:lnTo>
                  <a:pt x="7200" y="4343864"/>
                </a:lnTo>
                <a:lnTo>
                  <a:pt x="9060" y="4345725"/>
                </a:lnTo>
                <a:lnTo>
                  <a:pt x="9525" y="4346847"/>
                </a:lnTo>
                <a:lnTo>
                  <a:pt x="9525" y="4359003"/>
                </a:lnTo>
                <a:lnTo>
                  <a:pt x="9060" y="4360125"/>
                </a:lnTo>
                <a:lnTo>
                  <a:pt x="7200" y="4361985"/>
                </a:lnTo>
                <a:lnTo>
                  <a:pt x="6077" y="4362450"/>
                </a:lnTo>
                <a:close/>
              </a:path>
              <a:path w="9525" h="4648200">
                <a:moveTo>
                  <a:pt x="6077" y="4305300"/>
                </a:moveTo>
                <a:lnTo>
                  <a:pt x="3447" y="4305300"/>
                </a:lnTo>
                <a:lnTo>
                  <a:pt x="2324" y="4304835"/>
                </a:lnTo>
                <a:lnTo>
                  <a:pt x="464" y="4302975"/>
                </a:lnTo>
                <a:lnTo>
                  <a:pt x="0" y="4301853"/>
                </a:lnTo>
                <a:lnTo>
                  <a:pt x="0" y="4289697"/>
                </a:lnTo>
                <a:lnTo>
                  <a:pt x="464" y="4288575"/>
                </a:lnTo>
                <a:lnTo>
                  <a:pt x="2324" y="4286714"/>
                </a:lnTo>
                <a:lnTo>
                  <a:pt x="3447" y="4286250"/>
                </a:lnTo>
                <a:lnTo>
                  <a:pt x="6077" y="4286250"/>
                </a:lnTo>
                <a:lnTo>
                  <a:pt x="7200" y="4286714"/>
                </a:lnTo>
                <a:lnTo>
                  <a:pt x="9060" y="4288575"/>
                </a:lnTo>
                <a:lnTo>
                  <a:pt x="9525" y="4289697"/>
                </a:lnTo>
                <a:lnTo>
                  <a:pt x="9525" y="4301853"/>
                </a:lnTo>
                <a:lnTo>
                  <a:pt x="9060" y="4302975"/>
                </a:lnTo>
                <a:lnTo>
                  <a:pt x="7200" y="4304835"/>
                </a:lnTo>
                <a:lnTo>
                  <a:pt x="6077" y="4305300"/>
                </a:lnTo>
                <a:close/>
              </a:path>
              <a:path w="9525" h="4648200">
                <a:moveTo>
                  <a:pt x="6077" y="4248150"/>
                </a:moveTo>
                <a:lnTo>
                  <a:pt x="3447" y="4248150"/>
                </a:lnTo>
                <a:lnTo>
                  <a:pt x="2324" y="4247685"/>
                </a:lnTo>
                <a:lnTo>
                  <a:pt x="464" y="4245825"/>
                </a:lnTo>
                <a:lnTo>
                  <a:pt x="0" y="4244703"/>
                </a:lnTo>
                <a:lnTo>
                  <a:pt x="0" y="4232547"/>
                </a:lnTo>
                <a:lnTo>
                  <a:pt x="464" y="4231425"/>
                </a:lnTo>
                <a:lnTo>
                  <a:pt x="2324" y="4229564"/>
                </a:lnTo>
                <a:lnTo>
                  <a:pt x="3447" y="4229100"/>
                </a:lnTo>
                <a:lnTo>
                  <a:pt x="6077" y="4229100"/>
                </a:lnTo>
                <a:lnTo>
                  <a:pt x="7200" y="4229564"/>
                </a:lnTo>
                <a:lnTo>
                  <a:pt x="9060" y="4231425"/>
                </a:lnTo>
                <a:lnTo>
                  <a:pt x="9525" y="4232547"/>
                </a:lnTo>
                <a:lnTo>
                  <a:pt x="9525" y="4244703"/>
                </a:lnTo>
                <a:lnTo>
                  <a:pt x="9060" y="4245825"/>
                </a:lnTo>
                <a:lnTo>
                  <a:pt x="7200" y="4247685"/>
                </a:lnTo>
                <a:lnTo>
                  <a:pt x="6077" y="4248150"/>
                </a:lnTo>
                <a:close/>
              </a:path>
              <a:path w="9525" h="4648200">
                <a:moveTo>
                  <a:pt x="6077" y="4191000"/>
                </a:moveTo>
                <a:lnTo>
                  <a:pt x="3447" y="4191000"/>
                </a:lnTo>
                <a:lnTo>
                  <a:pt x="2324" y="4190535"/>
                </a:lnTo>
                <a:lnTo>
                  <a:pt x="464" y="4188675"/>
                </a:lnTo>
                <a:lnTo>
                  <a:pt x="0" y="4187553"/>
                </a:lnTo>
                <a:lnTo>
                  <a:pt x="0" y="4175397"/>
                </a:lnTo>
                <a:lnTo>
                  <a:pt x="464" y="4174275"/>
                </a:lnTo>
                <a:lnTo>
                  <a:pt x="2324" y="4172414"/>
                </a:lnTo>
                <a:lnTo>
                  <a:pt x="3447" y="4171950"/>
                </a:lnTo>
                <a:lnTo>
                  <a:pt x="6077" y="4171950"/>
                </a:lnTo>
                <a:lnTo>
                  <a:pt x="7200" y="4172414"/>
                </a:lnTo>
                <a:lnTo>
                  <a:pt x="9060" y="4174275"/>
                </a:lnTo>
                <a:lnTo>
                  <a:pt x="9525" y="4175397"/>
                </a:lnTo>
                <a:lnTo>
                  <a:pt x="9525" y="4187553"/>
                </a:lnTo>
                <a:lnTo>
                  <a:pt x="9060" y="4188675"/>
                </a:lnTo>
                <a:lnTo>
                  <a:pt x="7200" y="4190535"/>
                </a:lnTo>
                <a:lnTo>
                  <a:pt x="6077" y="4191000"/>
                </a:lnTo>
                <a:close/>
              </a:path>
              <a:path w="9525" h="4648200">
                <a:moveTo>
                  <a:pt x="6077" y="4133850"/>
                </a:moveTo>
                <a:lnTo>
                  <a:pt x="3447" y="4133850"/>
                </a:lnTo>
                <a:lnTo>
                  <a:pt x="2324" y="4133385"/>
                </a:lnTo>
                <a:lnTo>
                  <a:pt x="464" y="4131525"/>
                </a:lnTo>
                <a:lnTo>
                  <a:pt x="0" y="4130403"/>
                </a:lnTo>
                <a:lnTo>
                  <a:pt x="0" y="4118247"/>
                </a:lnTo>
                <a:lnTo>
                  <a:pt x="464" y="4117125"/>
                </a:lnTo>
                <a:lnTo>
                  <a:pt x="2324" y="4115264"/>
                </a:lnTo>
                <a:lnTo>
                  <a:pt x="3447" y="4114800"/>
                </a:lnTo>
                <a:lnTo>
                  <a:pt x="6077" y="4114800"/>
                </a:lnTo>
                <a:lnTo>
                  <a:pt x="7200" y="4115264"/>
                </a:lnTo>
                <a:lnTo>
                  <a:pt x="9060" y="4117125"/>
                </a:lnTo>
                <a:lnTo>
                  <a:pt x="9525" y="4118247"/>
                </a:lnTo>
                <a:lnTo>
                  <a:pt x="9525" y="4130403"/>
                </a:lnTo>
                <a:lnTo>
                  <a:pt x="9060" y="4131525"/>
                </a:lnTo>
                <a:lnTo>
                  <a:pt x="7200" y="4133385"/>
                </a:lnTo>
                <a:lnTo>
                  <a:pt x="6077" y="4133850"/>
                </a:lnTo>
                <a:close/>
              </a:path>
              <a:path w="9525" h="4648200">
                <a:moveTo>
                  <a:pt x="6077" y="4076700"/>
                </a:moveTo>
                <a:lnTo>
                  <a:pt x="3447" y="4076700"/>
                </a:lnTo>
                <a:lnTo>
                  <a:pt x="2324" y="4076235"/>
                </a:lnTo>
                <a:lnTo>
                  <a:pt x="464" y="4074375"/>
                </a:lnTo>
                <a:lnTo>
                  <a:pt x="0" y="4073253"/>
                </a:lnTo>
                <a:lnTo>
                  <a:pt x="0" y="4061097"/>
                </a:lnTo>
                <a:lnTo>
                  <a:pt x="464" y="4059975"/>
                </a:lnTo>
                <a:lnTo>
                  <a:pt x="2324" y="4058114"/>
                </a:lnTo>
                <a:lnTo>
                  <a:pt x="3447" y="4057650"/>
                </a:lnTo>
                <a:lnTo>
                  <a:pt x="6077" y="4057650"/>
                </a:lnTo>
                <a:lnTo>
                  <a:pt x="7200" y="4058114"/>
                </a:lnTo>
                <a:lnTo>
                  <a:pt x="9060" y="4059975"/>
                </a:lnTo>
                <a:lnTo>
                  <a:pt x="9525" y="4061097"/>
                </a:lnTo>
                <a:lnTo>
                  <a:pt x="9525" y="4073253"/>
                </a:lnTo>
                <a:lnTo>
                  <a:pt x="9060" y="4074375"/>
                </a:lnTo>
                <a:lnTo>
                  <a:pt x="7200" y="4076235"/>
                </a:lnTo>
                <a:lnTo>
                  <a:pt x="6077" y="4076700"/>
                </a:lnTo>
                <a:close/>
              </a:path>
              <a:path w="9525" h="4648200">
                <a:moveTo>
                  <a:pt x="6077" y="4019550"/>
                </a:moveTo>
                <a:lnTo>
                  <a:pt x="3447" y="4019550"/>
                </a:lnTo>
                <a:lnTo>
                  <a:pt x="2324" y="4019085"/>
                </a:lnTo>
                <a:lnTo>
                  <a:pt x="464" y="4017225"/>
                </a:lnTo>
                <a:lnTo>
                  <a:pt x="0" y="4016103"/>
                </a:lnTo>
                <a:lnTo>
                  <a:pt x="0" y="4003947"/>
                </a:lnTo>
                <a:lnTo>
                  <a:pt x="464" y="4002825"/>
                </a:lnTo>
                <a:lnTo>
                  <a:pt x="2324" y="4000964"/>
                </a:lnTo>
                <a:lnTo>
                  <a:pt x="3447" y="4000500"/>
                </a:lnTo>
                <a:lnTo>
                  <a:pt x="6077" y="4000500"/>
                </a:lnTo>
                <a:lnTo>
                  <a:pt x="7200" y="4000964"/>
                </a:lnTo>
                <a:lnTo>
                  <a:pt x="9060" y="4002825"/>
                </a:lnTo>
                <a:lnTo>
                  <a:pt x="9525" y="4003947"/>
                </a:lnTo>
                <a:lnTo>
                  <a:pt x="9525" y="4016103"/>
                </a:lnTo>
                <a:lnTo>
                  <a:pt x="9060" y="4017225"/>
                </a:lnTo>
                <a:lnTo>
                  <a:pt x="7200" y="4019085"/>
                </a:lnTo>
                <a:lnTo>
                  <a:pt x="6077" y="4019550"/>
                </a:lnTo>
                <a:close/>
              </a:path>
              <a:path w="9525" h="4648200">
                <a:moveTo>
                  <a:pt x="6077" y="3962400"/>
                </a:moveTo>
                <a:lnTo>
                  <a:pt x="3447" y="3962400"/>
                </a:lnTo>
                <a:lnTo>
                  <a:pt x="2324" y="3961935"/>
                </a:lnTo>
                <a:lnTo>
                  <a:pt x="464" y="3960075"/>
                </a:lnTo>
                <a:lnTo>
                  <a:pt x="0" y="3958953"/>
                </a:lnTo>
                <a:lnTo>
                  <a:pt x="0" y="3946797"/>
                </a:lnTo>
                <a:lnTo>
                  <a:pt x="464" y="3945675"/>
                </a:lnTo>
                <a:lnTo>
                  <a:pt x="2324" y="3943814"/>
                </a:lnTo>
                <a:lnTo>
                  <a:pt x="3447" y="3943350"/>
                </a:lnTo>
                <a:lnTo>
                  <a:pt x="6077" y="3943350"/>
                </a:lnTo>
                <a:lnTo>
                  <a:pt x="7200" y="3943814"/>
                </a:lnTo>
                <a:lnTo>
                  <a:pt x="9060" y="3945675"/>
                </a:lnTo>
                <a:lnTo>
                  <a:pt x="9525" y="3946797"/>
                </a:lnTo>
                <a:lnTo>
                  <a:pt x="9525" y="3958953"/>
                </a:lnTo>
                <a:lnTo>
                  <a:pt x="9060" y="3960075"/>
                </a:lnTo>
                <a:lnTo>
                  <a:pt x="7200" y="3961935"/>
                </a:lnTo>
                <a:lnTo>
                  <a:pt x="6077" y="3962400"/>
                </a:lnTo>
                <a:close/>
              </a:path>
              <a:path w="9525" h="4648200">
                <a:moveTo>
                  <a:pt x="6077" y="3905250"/>
                </a:moveTo>
                <a:lnTo>
                  <a:pt x="3447" y="3905250"/>
                </a:lnTo>
                <a:lnTo>
                  <a:pt x="2324" y="3904785"/>
                </a:lnTo>
                <a:lnTo>
                  <a:pt x="464" y="3902925"/>
                </a:lnTo>
                <a:lnTo>
                  <a:pt x="0" y="3901803"/>
                </a:lnTo>
                <a:lnTo>
                  <a:pt x="0" y="3889647"/>
                </a:lnTo>
                <a:lnTo>
                  <a:pt x="464" y="3888525"/>
                </a:lnTo>
                <a:lnTo>
                  <a:pt x="2324" y="3886664"/>
                </a:lnTo>
                <a:lnTo>
                  <a:pt x="3447" y="3886200"/>
                </a:lnTo>
                <a:lnTo>
                  <a:pt x="6077" y="3886200"/>
                </a:lnTo>
                <a:lnTo>
                  <a:pt x="7200" y="3886664"/>
                </a:lnTo>
                <a:lnTo>
                  <a:pt x="9060" y="3888525"/>
                </a:lnTo>
                <a:lnTo>
                  <a:pt x="9525" y="3889647"/>
                </a:lnTo>
                <a:lnTo>
                  <a:pt x="9525" y="3901803"/>
                </a:lnTo>
                <a:lnTo>
                  <a:pt x="9060" y="3902925"/>
                </a:lnTo>
                <a:lnTo>
                  <a:pt x="7200" y="3904785"/>
                </a:lnTo>
                <a:lnTo>
                  <a:pt x="6077" y="3905250"/>
                </a:lnTo>
                <a:close/>
              </a:path>
              <a:path w="9525" h="4648200">
                <a:moveTo>
                  <a:pt x="6077" y="3848100"/>
                </a:moveTo>
                <a:lnTo>
                  <a:pt x="3447" y="3848100"/>
                </a:lnTo>
                <a:lnTo>
                  <a:pt x="2324" y="3847635"/>
                </a:lnTo>
                <a:lnTo>
                  <a:pt x="464" y="3845775"/>
                </a:lnTo>
                <a:lnTo>
                  <a:pt x="0" y="3844653"/>
                </a:lnTo>
                <a:lnTo>
                  <a:pt x="0" y="3832497"/>
                </a:lnTo>
                <a:lnTo>
                  <a:pt x="464" y="3831375"/>
                </a:lnTo>
                <a:lnTo>
                  <a:pt x="2324" y="3829514"/>
                </a:lnTo>
                <a:lnTo>
                  <a:pt x="3447" y="3829050"/>
                </a:lnTo>
                <a:lnTo>
                  <a:pt x="6077" y="3829050"/>
                </a:lnTo>
                <a:lnTo>
                  <a:pt x="7200" y="3829514"/>
                </a:lnTo>
                <a:lnTo>
                  <a:pt x="9060" y="3831375"/>
                </a:lnTo>
                <a:lnTo>
                  <a:pt x="9525" y="3832497"/>
                </a:lnTo>
                <a:lnTo>
                  <a:pt x="9525" y="3844653"/>
                </a:lnTo>
                <a:lnTo>
                  <a:pt x="9060" y="3845775"/>
                </a:lnTo>
                <a:lnTo>
                  <a:pt x="7200" y="3847635"/>
                </a:lnTo>
                <a:lnTo>
                  <a:pt x="6077" y="3848100"/>
                </a:lnTo>
                <a:close/>
              </a:path>
              <a:path w="9525" h="4648200">
                <a:moveTo>
                  <a:pt x="6077" y="3790950"/>
                </a:moveTo>
                <a:lnTo>
                  <a:pt x="3447" y="3790950"/>
                </a:lnTo>
                <a:lnTo>
                  <a:pt x="2324" y="3790485"/>
                </a:lnTo>
                <a:lnTo>
                  <a:pt x="464" y="3788625"/>
                </a:lnTo>
                <a:lnTo>
                  <a:pt x="0" y="3787503"/>
                </a:lnTo>
                <a:lnTo>
                  <a:pt x="0" y="3775347"/>
                </a:lnTo>
                <a:lnTo>
                  <a:pt x="464" y="3774225"/>
                </a:lnTo>
                <a:lnTo>
                  <a:pt x="2324" y="3772364"/>
                </a:lnTo>
                <a:lnTo>
                  <a:pt x="3447" y="3771900"/>
                </a:lnTo>
                <a:lnTo>
                  <a:pt x="6077" y="3771900"/>
                </a:lnTo>
                <a:lnTo>
                  <a:pt x="7200" y="3772364"/>
                </a:lnTo>
                <a:lnTo>
                  <a:pt x="9060" y="3774225"/>
                </a:lnTo>
                <a:lnTo>
                  <a:pt x="9525" y="3775347"/>
                </a:lnTo>
                <a:lnTo>
                  <a:pt x="9525" y="3787503"/>
                </a:lnTo>
                <a:lnTo>
                  <a:pt x="9060" y="3788625"/>
                </a:lnTo>
                <a:lnTo>
                  <a:pt x="7200" y="3790485"/>
                </a:lnTo>
                <a:lnTo>
                  <a:pt x="6077" y="3790950"/>
                </a:lnTo>
                <a:close/>
              </a:path>
              <a:path w="9525" h="4648200">
                <a:moveTo>
                  <a:pt x="6077" y="3733800"/>
                </a:moveTo>
                <a:lnTo>
                  <a:pt x="3447" y="3733800"/>
                </a:lnTo>
                <a:lnTo>
                  <a:pt x="2324" y="3733335"/>
                </a:lnTo>
                <a:lnTo>
                  <a:pt x="464" y="3731475"/>
                </a:lnTo>
                <a:lnTo>
                  <a:pt x="0" y="3730353"/>
                </a:lnTo>
                <a:lnTo>
                  <a:pt x="0" y="3718197"/>
                </a:lnTo>
                <a:lnTo>
                  <a:pt x="464" y="3717075"/>
                </a:lnTo>
                <a:lnTo>
                  <a:pt x="2324" y="3715214"/>
                </a:lnTo>
                <a:lnTo>
                  <a:pt x="3447" y="3714750"/>
                </a:lnTo>
                <a:lnTo>
                  <a:pt x="6077" y="3714750"/>
                </a:lnTo>
                <a:lnTo>
                  <a:pt x="7200" y="3715214"/>
                </a:lnTo>
                <a:lnTo>
                  <a:pt x="9060" y="3717075"/>
                </a:lnTo>
                <a:lnTo>
                  <a:pt x="9525" y="3718197"/>
                </a:lnTo>
                <a:lnTo>
                  <a:pt x="9525" y="3730353"/>
                </a:lnTo>
                <a:lnTo>
                  <a:pt x="9060" y="3731475"/>
                </a:lnTo>
                <a:lnTo>
                  <a:pt x="7200" y="3733335"/>
                </a:lnTo>
                <a:lnTo>
                  <a:pt x="6077" y="3733800"/>
                </a:lnTo>
                <a:close/>
              </a:path>
              <a:path w="9525" h="4648200">
                <a:moveTo>
                  <a:pt x="6077" y="3676650"/>
                </a:moveTo>
                <a:lnTo>
                  <a:pt x="3447" y="3676650"/>
                </a:lnTo>
                <a:lnTo>
                  <a:pt x="2324" y="3676183"/>
                </a:lnTo>
                <a:lnTo>
                  <a:pt x="464" y="3674326"/>
                </a:lnTo>
                <a:lnTo>
                  <a:pt x="0" y="3673202"/>
                </a:lnTo>
                <a:lnTo>
                  <a:pt x="0" y="3661048"/>
                </a:lnTo>
                <a:lnTo>
                  <a:pt x="464" y="3659924"/>
                </a:lnTo>
                <a:lnTo>
                  <a:pt x="2324" y="3658066"/>
                </a:lnTo>
                <a:lnTo>
                  <a:pt x="3447" y="3657600"/>
                </a:lnTo>
                <a:lnTo>
                  <a:pt x="6077" y="3657600"/>
                </a:lnTo>
                <a:lnTo>
                  <a:pt x="7200" y="3658066"/>
                </a:lnTo>
                <a:lnTo>
                  <a:pt x="9060" y="3659924"/>
                </a:lnTo>
                <a:lnTo>
                  <a:pt x="9525" y="3661048"/>
                </a:lnTo>
                <a:lnTo>
                  <a:pt x="9525" y="3673202"/>
                </a:lnTo>
                <a:lnTo>
                  <a:pt x="9060" y="3674326"/>
                </a:lnTo>
                <a:lnTo>
                  <a:pt x="7200" y="3676183"/>
                </a:lnTo>
                <a:lnTo>
                  <a:pt x="6077" y="3676650"/>
                </a:lnTo>
                <a:close/>
              </a:path>
              <a:path w="9525" h="4648200">
                <a:moveTo>
                  <a:pt x="6077" y="3619500"/>
                </a:moveTo>
                <a:lnTo>
                  <a:pt x="3447" y="3619500"/>
                </a:lnTo>
                <a:lnTo>
                  <a:pt x="2324" y="3619033"/>
                </a:lnTo>
                <a:lnTo>
                  <a:pt x="464" y="3617176"/>
                </a:lnTo>
                <a:lnTo>
                  <a:pt x="0" y="3616052"/>
                </a:lnTo>
                <a:lnTo>
                  <a:pt x="0" y="3603898"/>
                </a:lnTo>
                <a:lnTo>
                  <a:pt x="464" y="3602774"/>
                </a:lnTo>
                <a:lnTo>
                  <a:pt x="2324" y="3600916"/>
                </a:lnTo>
                <a:lnTo>
                  <a:pt x="3447" y="3600450"/>
                </a:lnTo>
                <a:lnTo>
                  <a:pt x="6077" y="3600450"/>
                </a:lnTo>
                <a:lnTo>
                  <a:pt x="7200" y="3600916"/>
                </a:lnTo>
                <a:lnTo>
                  <a:pt x="9060" y="3602774"/>
                </a:lnTo>
                <a:lnTo>
                  <a:pt x="9525" y="3603898"/>
                </a:lnTo>
                <a:lnTo>
                  <a:pt x="9525" y="3616052"/>
                </a:lnTo>
                <a:lnTo>
                  <a:pt x="9060" y="3617176"/>
                </a:lnTo>
                <a:lnTo>
                  <a:pt x="7200" y="3619033"/>
                </a:lnTo>
                <a:lnTo>
                  <a:pt x="6077" y="3619500"/>
                </a:lnTo>
                <a:close/>
              </a:path>
              <a:path w="9525" h="4648200">
                <a:moveTo>
                  <a:pt x="6077" y="3562350"/>
                </a:moveTo>
                <a:lnTo>
                  <a:pt x="3447" y="3562350"/>
                </a:lnTo>
                <a:lnTo>
                  <a:pt x="2324" y="3561883"/>
                </a:lnTo>
                <a:lnTo>
                  <a:pt x="464" y="3560026"/>
                </a:lnTo>
                <a:lnTo>
                  <a:pt x="0" y="3558902"/>
                </a:lnTo>
                <a:lnTo>
                  <a:pt x="0" y="3546748"/>
                </a:lnTo>
                <a:lnTo>
                  <a:pt x="464" y="3545624"/>
                </a:lnTo>
                <a:lnTo>
                  <a:pt x="2324" y="3543766"/>
                </a:lnTo>
                <a:lnTo>
                  <a:pt x="3447" y="3543300"/>
                </a:lnTo>
                <a:lnTo>
                  <a:pt x="6077" y="3543300"/>
                </a:lnTo>
                <a:lnTo>
                  <a:pt x="7200" y="3543766"/>
                </a:lnTo>
                <a:lnTo>
                  <a:pt x="9060" y="3545624"/>
                </a:lnTo>
                <a:lnTo>
                  <a:pt x="9525" y="3546748"/>
                </a:lnTo>
                <a:lnTo>
                  <a:pt x="9525" y="3558902"/>
                </a:lnTo>
                <a:lnTo>
                  <a:pt x="9060" y="3560026"/>
                </a:lnTo>
                <a:lnTo>
                  <a:pt x="7200" y="3561883"/>
                </a:lnTo>
                <a:lnTo>
                  <a:pt x="6077" y="3562350"/>
                </a:lnTo>
                <a:close/>
              </a:path>
              <a:path w="9525" h="4648200">
                <a:moveTo>
                  <a:pt x="6077" y="3505200"/>
                </a:moveTo>
                <a:lnTo>
                  <a:pt x="3447" y="3505200"/>
                </a:lnTo>
                <a:lnTo>
                  <a:pt x="2324" y="3504733"/>
                </a:lnTo>
                <a:lnTo>
                  <a:pt x="464" y="3502876"/>
                </a:lnTo>
                <a:lnTo>
                  <a:pt x="0" y="3501752"/>
                </a:lnTo>
                <a:lnTo>
                  <a:pt x="0" y="3489598"/>
                </a:lnTo>
                <a:lnTo>
                  <a:pt x="464" y="3488474"/>
                </a:lnTo>
                <a:lnTo>
                  <a:pt x="2324" y="3486616"/>
                </a:lnTo>
                <a:lnTo>
                  <a:pt x="3447" y="3486150"/>
                </a:lnTo>
                <a:lnTo>
                  <a:pt x="6077" y="3486150"/>
                </a:lnTo>
                <a:lnTo>
                  <a:pt x="7200" y="3486616"/>
                </a:lnTo>
                <a:lnTo>
                  <a:pt x="9060" y="3488474"/>
                </a:lnTo>
                <a:lnTo>
                  <a:pt x="9525" y="3489598"/>
                </a:lnTo>
                <a:lnTo>
                  <a:pt x="9525" y="3501752"/>
                </a:lnTo>
                <a:lnTo>
                  <a:pt x="9060" y="3502876"/>
                </a:lnTo>
                <a:lnTo>
                  <a:pt x="7200" y="3504733"/>
                </a:lnTo>
                <a:lnTo>
                  <a:pt x="6077" y="3505200"/>
                </a:lnTo>
                <a:close/>
              </a:path>
              <a:path w="9525" h="4648200">
                <a:moveTo>
                  <a:pt x="6077" y="3448050"/>
                </a:moveTo>
                <a:lnTo>
                  <a:pt x="3447" y="3448050"/>
                </a:lnTo>
                <a:lnTo>
                  <a:pt x="2324" y="3447583"/>
                </a:lnTo>
                <a:lnTo>
                  <a:pt x="464" y="3445726"/>
                </a:lnTo>
                <a:lnTo>
                  <a:pt x="0" y="3444602"/>
                </a:lnTo>
                <a:lnTo>
                  <a:pt x="0" y="3432448"/>
                </a:lnTo>
                <a:lnTo>
                  <a:pt x="464" y="3431324"/>
                </a:lnTo>
                <a:lnTo>
                  <a:pt x="2324" y="3429466"/>
                </a:lnTo>
                <a:lnTo>
                  <a:pt x="3447" y="3429000"/>
                </a:lnTo>
                <a:lnTo>
                  <a:pt x="6077" y="3429000"/>
                </a:lnTo>
                <a:lnTo>
                  <a:pt x="7200" y="3429466"/>
                </a:lnTo>
                <a:lnTo>
                  <a:pt x="9060" y="3431324"/>
                </a:lnTo>
                <a:lnTo>
                  <a:pt x="9525" y="3432448"/>
                </a:lnTo>
                <a:lnTo>
                  <a:pt x="9525" y="3444602"/>
                </a:lnTo>
                <a:lnTo>
                  <a:pt x="9060" y="3445726"/>
                </a:lnTo>
                <a:lnTo>
                  <a:pt x="7200" y="3447583"/>
                </a:lnTo>
                <a:lnTo>
                  <a:pt x="6077" y="3448050"/>
                </a:lnTo>
                <a:close/>
              </a:path>
              <a:path w="9525" h="4648200">
                <a:moveTo>
                  <a:pt x="6077" y="3390900"/>
                </a:moveTo>
                <a:lnTo>
                  <a:pt x="3447" y="3390900"/>
                </a:lnTo>
                <a:lnTo>
                  <a:pt x="2324" y="3390433"/>
                </a:lnTo>
                <a:lnTo>
                  <a:pt x="464" y="3388576"/>
                </a:lnTo>
                <a:lnTo>
                  <a:pt x="0" y="3387452"/>
                </a:lnTo>
                <a:lnTo>
                  <a:pt x="0" y="3375298"/>
                </a:lnTo>
                <a:lnTo>
                  <a:pt x="464" y="3374174"/>
                </a:lnTo>
                <a:lnTo>
                  <a:pt x="2324" y="3372316"/>
                </a:lnTo>
                <a:lnTo>
                  <a:pt x="3447" y="3371850"/>
                </a:lnTo>
                <a:lnTo>
                  <a:pt x="6077" y="3371850"/>
                </a:lnTo>
                <a:lnTo>
                  <a:pt x="7200" y="3372316"/>
                </a:lnTo>
                <a:lnTo>
                  <a:pt x="9060" y="3374174"/>
                </a:lnTo>
                <a:lnTo>
                  <a:pt x="9525" y="3375298"/>
                </a:lnTo>
                <a:lnTo>
                  <a:pt x="9525" y="3387452"/>
                </a:lnTo>
                <a:lnTo>
                  <a:pt x="9060" y="3388576"/>
                </a:lnTo>
                <a:lnTo>
                  <a:pt x="7200" y="3390433"/>
                </a:lnTo>
                <a:lnTo>
                  <a:pt x="6077" y="3390900"/>
                </a:lnTo>
                <a:close/>
              </a:path>
              <a:path w="9525" h="4648200">
                <a:moveTo>
                  <a:pt x="6077" y="3333750"/>
                </a:moveTo>
                <a:lnTo>
                  <a:pt x="3447" y="3333750"/>
                </a:lnTo>
                <a:lnTo>
                  <a:pt x="2324" y="3333283"/>
                </a:lnTo>
                <a:lnTo>
                  <a:pt x="464" y="3331425"/>
                </a:lnTo>
                <a:lnTo>
                  <a:pt x="0" y="3330302"/>
                </a:lnTo>
                <a:lnTo>
                  <a:pt x="0" y="3318148"/>
                </a:lnTo>
                <a:lnTo>
                  <a:pt x="464" y="3317024"/>
                </a:lnTo>
                <a:lnTo>
                  <a:pt x="2324" y="3315166"/>
                </a:lnTo>
                <a:lnTo>
                  <a:pt x="3447" y="3314700"/>
                </a:lnTo>
                <a:lnTo>
                  <a:pt x="6077" y="3314700"/>
                </a:lnTo>
                <a:lnTo>
                  <a:pt x="7200" y="3315166"/>
                </a:lnTo>
                <a:lnTo>
                  <a:pt x="9060" y="3317024"/>
                </a:lnTo>
                <a:lnTo>
                  <a:pt x="9525" y="3318148"/>
                </a:lnTo>
                <a:lnTo>
                  <a:pt x="9525" y="3330302"/>
                </a:lnTo>
                <a:lnTo>
                  <a:pt x="9060" y="3331425"/>
                </a:lnTo>
                <a:lnTo>
                  <a:pt x="7200" y="3333283"/>
                </a:lnTo>
                <a:lnTo>
                  <a:pt x="6077" y="3333750"/>
                </a:lnTo>
                <a:close/>
              </a:path>
              <a:path w="9525" h="4648200">
                <a:moveTo>
                  <a:pt x="6077" y="3276600"/>
                </a:moveTo>
                <a:lnTo>
                  <a:pt x="3447" y="3276600"/>
                </a:lnTo>
                <a:lnTo>
                  <a:pt x="2324" y="3276133"/>
                </a:lnTo>
                <a:lnTo>
                  <a:pt x="464" y="3274275"/>
                </a:lnTo>
                <a:lnTo>
                  <a:pt x="0" y="3273152"/>
                </a:lnTo>
                <a:lnTo>
                  <a:pt x="0" y="3260998"/>
                </a:lnTo>
                <a:lnTo>
                  <a:pt x="464" y="3259874"/>
                </a:lnTo>
                <a:lnTo>
                  <a:pt x="2324" y="3258016"/>
                </a:lnTo>
                <a:lnTo>
                  <a:pt x="3447" y="3257550"/>
                </a:lnTo>
                <a:lnTo>
                  <a:pt x="6077" y="3257550"/>
                </a:lnTo>
                <a:lnTo>
                  <a:pt x="7200" y="3258016"/>
                </a:lnTo>
                <a:lnTo>
                  <a:pt x="9060" y="3259874"/>
                </a:lnTo>
                <a:lnTo>
                  <a:pt x="9525" y="3260998"/>
                </a:lnTo>
                <a:lnTo>
                  <a:pt x="9525" y="3273152"/>
                </a:lnTo>
                <a:lnTo>
                  <a:pt x="9060" y="3274275"/>
                </a:lnTo>
                <a:lnTo>
                  <a:pt x="7200" y="3276133"/>
                </a:lnTo>
                <a:lnTo>
                  <a:pt x="6077" y="3276600"/>
                </a:lnTo>
                <a:close/>
              </a:path>
              <a:path w="9525" h="4648200">
                <a:moveTo>
                  <a:pt x="6077" y="3219450"/>
                </a:moveTo>
                <a:lnTo>
                  <a:pt x="3447" y="3219450"/>
                </a:lnTo>
                <a:lnTo>
                  <a:pt x="2324" y="3218983"/>
                </a:lnTo>
                <a:lnTo>
                  <a:pt x="464" y="3217125"/>
                </a:lnTo>
                <a:lnTo>
                  <a:pt x="0" y="3216002"/>
                </a:lnTo>
                <a:lnTo>
                  <a:pt x="0" y="3203848"/>
                </a:lnTo>
                <a:lnTo>
                  <a:pt x="464" y="3202724"/>
                </a:lnTo>
                <a:lnTo>
                  <a:pt x="2324" y="3200866"/>
                </a:lnTo>
                <a:lnTo>
                  <a:pt x="3447" y="3200400"/>
                </a:lnTo>
                <a:lnTo>
                  <a:pt x="6077" y="3200400"/>
                </a:lnTo>
                <a:lnTo>
                  <a:pt x="7200" y="3200866"/>
                </a:lnTo>
                <a:lnTo>
                  <a:pt x="9060" y="3202724"/>
                </a:lnTo>
                <a:lnTo>
                  <a:pt x="9525" y="3203848"/>
                </a:lnTo>
                <a:lnTo>
                  <a:pt x="9525" y="3216002"/>
                </a:lnTo>
                <a:lnTo>
                  <a:pt x="9060" y="3217125"/>
                </a:lnTo>
                <a:lnTo>
                  <a:pt x="7200" y="3218983"/>
                </a:lnTo>
                <a:lnTo>
                  <a:pt x="6077" y="3219450"/>
                </a:lnTo>
                <a:close/>
              </a:path>
              <a:path w="9525" h="4648200">
                <a:moveTo>
                  <a:pt x="6077" y="3162300"/>
                </a:moveTo>
                <a:lnTo>
                  <a:pt x="3447" y="3162300"/>
                </a:lnTo>
                <a:lnTo>
                  <a:pt x="2324" y="3161833"/>
                </a:lnTo>
                <a:lnTo>
                  <a:pt x="464" y="3159975"/>
                </a:lnTo>
                <a:lnTo>
                  <a:pt x="0" y="3158852"/>
                </a:lnTo>
                <a:lnTo>
                  <a:pt x="0" y="3146698"/>
                </a:lnTo>
                <a:lnTo>
                  <a:pt x="464" y="3145574"/>
                </a:lnTo>
                <a:lnTo>
                  <a:pt x="2324" y="3143716"/>
                </a:lnTo>
                <a:lnTo>
                  <a:pt x="3447" y="3143250"/>
                </a:lnTo>
                <a:lnTo>
                  <a:pt x="6077" y="3143250"/>
                </a:lnTo>
                <a:lnTo>
                  <a:pt x="7200" y="3143716"/>
                </a:lnTo>
                <a:lnTo>
                  <a:pt x="9060" y="3145574"/>
                </a:lnTo>
                <a:lnTo>
                  <a:pt x="9525" y="3146698"/>
                </a:lnTo>
                <a:lnTo>
                  <a:pt x="9525" y="3158852"/>
                </a:lnTo>
                <a:lnTo>
                  <a:pt x="9060" y="3159975"/>
                </a:lnTo>
                <a:lnTo>
                  <a:pt x="7200" y="3161833"/>
                </a:lnTo>
                <a:lnTo>
                  <a:pt x="6077" y="3162300"/>
                </a:lnTo>
                <a:close/>
              </a:path>
              <a:path w="9525" h="4648200">
                <a:moveTo>
                  <a:pt x="6077" y="3105150"/>
                </a:moveTo>
                <a:lnTo>
                  <a:pt x="3447" y="3105150"/>
                </a:lnTo>
                <a:lnTo>
                  <a:pt x="2324" y="3104683"/>
                </a:lnTo>
                <a:lnTo>
                  <a:pt x="464" y="3102825"/>
                </a:lnTo>
                <a:lnTo>
                  <a:pt x="0" y="3101702"/>
                </a:lnTo>
                <a:lnTo>
                  <a:pt x="0" y="3089548"/>
                </a:lnTo>
                <a:lnTo>
                  <a:pt x="464" y="3088424"/>
                </a:lnTo>
                <a:lnTo>
                  <a:pt x="2324" y="3086566"/>
                </a:lnTo>
                <a:lnTo>
                  <a:pt x="3447" y="3086100"/>
                </a:lnTo>
                <a:lnTo>
                  <a:pt x="6077" y="3086100"/>
                </a:lnTo>
                <a:lnTo>
                  <a:pt x="7200" y="3086566"/>
                </a:lnTo>
                <a:lnTo>
                  <a:pt x="9060" y="3088424"/>
                </a:lnTo>
                <a:lnTo>
                  <a:pt x="9525" y="3089548"/>
                </a:lnTo>
                <a:lnTo>
                  <a:pt x="9525" y="3101702"/>
                </a:lnTo>
                <a:lnTo>
                  <a:pt x="9060" y="3102825"/>
                </a:lnTo>
                <a:lnTo>
                  <a:pt x="7200" y="3104683"/>
                </a:lnTo>
                <a:lnTo>
                  <a:pt x="6077" y="3105150"/>
                </a:lnTo>
                <a:close/>
              </a:path>
              <a:path w="9525" h="4648200">
                <a:moveTo>
                  <a:pt x="6077" y="3048000"/>
                </a:moveTo>
                <a:lnTo>
                  <a:pt x="3447" y="3048000"/>
                </a:lnTo>
                <a:lnTo>
                  <a:pt x="2324" y="3047533"/>
                </a:lnTo>
                <a:lnTo>
                  <a:pt x="464" y="3045675"/>
                </a:lnTo>
                <a:lnTo>
                  <a:pt x="0" y="3044552"/>
                </a:lnTo>
                <a:lnTo>
                  <a:pt x="0" y="3032398"/>
                </a:lnTo>
                <a:lnTo>
                  <a:pt x="464" y="3031274"/>
                </a:lnTo>
                <a:lnTo>
                  <a:pt x="2324" y="3029416"/>
                </a:lnTo>
                <a:lnTo>
                  <a:pt x="3447" y="3028950"/>
                </a:lnTo>
                <a:lnTo>
                  <a:pt x="6077" y="3028950"/>
                </a:lnTo>
                <a:lnTo>
                  <a:pt x="7200" y="3029416"/>
                </a:lnTo>
                <a:lnTo>
                  <a:pt x="9060" y="3031274"/>
                </a:lnTo>
                <a:lnTo>
                  <a:pt x="9525" y="3032398"/>
                </a:lnTo>
                <a:lnTo>
                  <a:pt x="9525" y="3044552"/>
                </a:lnTo>
                <a:lnTo>
                  <a:pt x="9060" y="3045675"/>
                </a:lnTo>
                <a:lnTo>
                  <a:pt x="7200" y="3047533"/>
                </a:lnTo>
                <a:lnTo>
                  <a:pt x="6077" y="3048000"/>
                </a:lnTo>
                <a:close/>
              </a:path>
              <a:path w="9525" h="4648200">
                <a:moveTo>
                  <a:pt x="6077" y="2990850"/>
                </a:moveTo>
                <a:lnTo>
                  <a:pt x="3447" y="2990850"/>
                </a:lnTo>
                <a:lnTo>
                  <a:pt x="2324" y="2990383"/>
                </a:lnTo>
                <a:lnTo>
                  <a:pt x="464" y="2988525"/>
                </a:lnTo>
                <a:lnTo>
                  <a:pt x="0" y="2987402"/>
                </a:lnTo>
                <a:lnTo>
                  <a:pt x="0" y="2975248"/>
                </a:lnTo>
                <a:lnTo>
                  <a:pt x="464" y="2974124"/>
                </a:lnTo>
                <a:lnTo>
                  <a:pt x="2324" y="2972266"/>
                </a:lnTo>
                <a:lnTo>
                  <a:pt x="3447" y="2971800"/>
                </a:lnTo>
                <a:lnTo>
                  <a:pt x="6077" y="2971800"/>
                </a:lnTo>
                <a:lnTo>
                  <a:pt x="7200" y="2972266"/>
                </a:lnTo>
                <a:lnTo>
                  <a:pt x="9060" y="2974124"/>
                </a:lnTo>
                <a:lnTo>
                  <a:pt x="9525" y="2975248"/>
                </a:lnTo>
                <a:lnTo>
                  <a:pt x="9525" y="2987402"/>
                </a:lnTo>
                <a:lnTo>
                  <a:pt x="9060" y="2988525"/>
                </a:lnTo>
                <a:lnTo>
                  <a:pt x="7200" y="2990383"/>
                </a:lnTo>
                <a:lnTo>
                  <a:pt x="6077" y="2990850"/>
                </a:lnTo>
                <a:close/>
              </a:path>
              <a:path w="9525" h="4648200">
                <a:moveTo>
                  <a:pt x="6077" y="2933700"/>
                </a:moveTo>
                <a:lnTo>
                  <a:pt x="3447" y="2933700"/>
                </a:lnTo>
                <a:lnTo>
                  <a:pt x="2324" y="2933233"/>
                </a:lnTo>
                <a:lnTo>
                  <a:pt x="464" y="2931375"/>
                </a:lnTo>
                <a:lnTo>
                  <a:pt x="0" y="2930252"/>
                </a:lnTo>
                <a:lnTo>
                  <a:pt x="0" y="2918098"/>
                </a:lnTo>
                <a:lnTo>
                  <a:pt x="464" y="2916974"/>
                </a:lnTo>
                <a:lnTo>
                  <a:pt x="2324" y="2915116"/>
                </a:lnTo>
                <a:lnTo>
                  <a:pt x="3447" y="2914650"/>
                </a:lnTo>
                <a:lnTo>
                  <a:pt x="6077" y="2914650"/>
                </a:lnTo>
                <a:lnTo>
                  <a:pt x="7200" y="2915116"/>
                </a:lnTo>
                <a:lnTo>
                  <a:pt x="9060" y="2916974"/>
                </a:lnTo>
                <a:lnTo>
                  <a:pt x="9525" y="2918098"/>
                </a:lnTo>
                <a:lnTo>
                  <a:pt x="9525" y="2930252"/>
                </a:lnTo>
                <a:lnTo>
                  <a:pt x="9060" y="2931375"/>
                </a:lnTo>
                <a:lnTo>
                  <a:pt x="7200" y="2933233"/>
                </a:lnTo>
                <a:lnTo>
                  <a:pt x="6077" y="2933700"/>
                </a:lnTo>
                <a:close/>
              </a:path>
              <a:path w="9525" h="4648200">
                <a:moveTo>
                  <a:pt x="6077" y="2876550"/>
                </a:moveTo>
                <a:lnTo>
                  <a:pt x="3447" y="2876550"/>
                </a:lnTo>
                <a:lnTo>
                  <a:pt x="2324" y="2876083"/>
                </a:lnTo>
                <a:lnTo>
                  <a:pt x="464" y="2874225"/>
                </a:lnTo>
                <a:lnTo>
                  <a:pt x="0" y="2873102"/>
                </a:lnTo>
                <a:lnTo>
                  <a:pt x="0" y="2860948"/>
                </a:lnTo>
                <a:lnTo>
                  <a:pt x="464" y="2859824"/>
                </a:lnTo>
                <a:lnTo>
                  <a:pt x="2324" y="2857966"/>
                </a:lnTo>
                <a:lnTo>
                  <a:pt x="3447" y="2857500"/>
                </a:lnTo>
                <a:lnTo>
                  <a:pt x="6077" y="2857500"/>
                </a:lnTo>
                <a:lnTo>
                  <a:pt x="7200" y="2857966"/>
                </a:lnTo>
                <a:lnTo>
                  <a:pt x="9060" y="2859824"/>
                </a:lnTo>
                <a:lnTo>
                  <a:pt x="9525" y="2860948"/>
                </a:lnTo>
                <a:lnTo>
                  <a:pt x="9525" y="2873102"/>
                </a:lnTo>
                <a:lnTo>
                  <a:pt x="9060" y="2874225"/>
                </a:lnTo>
                <a:lnTo>
                  <a:pt x="7200" y="2876083"/>
                </a:lnTo>
                <a:lnTo>
                  <a:pt x="6077" y="2876550"/>
                </a:lnTo>
                <a:close/>
              </a:path>
              <a:path w="9525" h="4648200">
                <a:moveTo>
                  <a:pt x="6077" y="2819400"/>
                </a:moveTo>
                <a:lnTo>
                  <a:pt x="3447" y="2819400"/>
                </a:lnTo>
                <a:lnTo>
                  <a:pt x="2324" y="2818933"/>
                </a:lnTo>
                <a:lnTo>
                  <a:pt x="464" y="2817075"/>
                </a:lnTo>
                <a:lnTo>
                  <a:pt x="0" y="2815952"/>
                </a:lnTo>
                <a:lnTo>
                  <a:pt x="0" y="2803798"/>
                </a:lnTo>
                <a:lnTo>
                  <a:pt x="464" y="2802674"/>
                </a:lnTo>
                <a:lnTo>
                  <a:pt x="2324" y="2800816"/>
                </a:lnTo>
                <a:lnTo>
                  <a:pt x="3447" y="2800350"/>
                </a:lnTo>
                <a:lnTo>
                  <a:pt x="6077" y="2800350"/>
                </a:lnTo>
                <a:lnTo>
                  <a:pt x="7200" y="2800816"/>
                </a:lnTo>
                <a:lnTo>
                  <a:pt x="9060" y="2802674"/>
                </a:lnTo>
                <a:lnTo>
                  <a:pt x="9525" y="2803798"/>
                </a:lnTo>
                <a:lnTo>
                  <a:pt x="9525" y="2815952"/>
                </a:lnTo>
                <a:lnTo>
                  <a:pt x="9060" y="2817075"/>
                </a:lnTo>
                <a:lnTo>
                  <a:pt x="7200" y="2818933"/>
                </a:lnTo>
                <a:lnTo>
                  <a:pt x="6077" y="2819400"/>
                </a:lnTo>
                <a:close/>
              </a:path>
              <a:path w="9525" h="4648200">
                <a:moveTo>
                  <a:pt x="6077" y="2762250"/>
                </a:moveTo>
                <a:lnTo>
                  <a:pt x="3447" y="2762250"/>
                </a:lnTo>
                <a:lnTo>
                  <a:pt x="2324" y="2761783"/>
                </a:lnTo>
                <a:lnTo>
                  <a:pt x="464" y="2759925"/>
                </a:lnTo>
                <a:lnTo>
                  <a:pt x="0" y="2758802"/>
                </a:lnTo>
                <a:lnTo>
                  <a:pt x="0" y="2746648"/>
                </a:lnTo>
                <a:lnTo>
                  <a:pt x="464" y="2745524"/>
                </a:lnTo>
                <a:lnTo>
                  <a:pt x="2324" y="2743666"/>
                </a:lnTo>
                <a:lnTo>
                  <a:pt x="3447" y="2743200"/>
                </a:lnTo>
                <a:lnTo>
                  <a:pt x="6077" y="2743200"/>
                </a:lnTo>
                <a:lnTo>
                  <a:pt x="7200" y="2743666"/>
                </a:lnTo>
                <a:lnTo>
                  <a:pt x="9060" y="2745524"/>
                </a:lnTo>
                <a:lnTo>
                  <a:pt x="9525" y="2746648"/>
                </a:lnTo>
                <a:lnTo>
                  <a:pt x="9525" y="2758802"/>
                </a:lnTo>
                <a:lnTo>
                  <a:pt x="9060" y="2759925"/>
                </a:lnTo>
                <a:lnTo>
                  <a:pt x="7200" y="2761783"/>
                </a:lnTo>
                <a:lnTo>
                  <a:pt x="6077" y="2762250"/>
                </a:lnTo>
                <a:close/>
              </a:path>
              <a:path w="9525" h="4648200">
                <a:moveTo>
                  <a:pt x="6077" y="2705100"/>
                </a:moveTo>
                <a:lnTo>
                  <a:pt x="3447" y="2705100"/>
                </a:lnTo>
                <a:lnTo>
                  <a:pt x="2324" y="2704633"/>
                </a:lnTo>
                <a:lnTo>
                  <a:pt x="464" y="2702775"/>
                </a:lnTo>
                <a:lnTo>
                  <a:pt x="0" y="2701652"/>
                </a:lnTo>
                <a:lnTo>
                  <a:pt x="0" y="2689498"/>
                </a:lnTo>
                <a:lnTo>
                  <a:pt x="464" y="2688374"/>
                </a:lnTo>
                <a:lnTo>
                  <a:pt x="2324" y="2686516"/>
                </a:lnTo>
                <a:lnTo>
                  <a:pt x="3447" y="2686050"/>
                </a:lnTo>
                <a:lnTo>
                  <a:pt x="6077" y="2686050"/>
                </a:lnTo>
                <a:lnTo>
                  <a:pt x="7200" y="2686516"/>
                </a:lnTo>
                <a:lnTo>
                  <a:pt x="9060" y="2688374"/>
                </a:lnTo>
                <a:lnTo>
                  <a:pt x="9525" y="2689498"/>
                </a:lnTo>
                <a:lnTo>
                  <a:pt x="9525" y="2701652"/>
                </a:lnTo>
                <a:lnTo>
                  <a:pt x="9060" y="2702775"/>
                </a:lnTo>
                <a:lnTo>
                  <a:pt x="7200" y="2704633"/>
                </a:lnTo>
                <a:lnTo>
                  <a:pt x="6077" y="2705100"/>
                </a:lnTo>
                <a:close/>
              </a:path>
              <a:path w="9525" h="4648200">
                <a:moveTo>
                  <a:pt x="6077" y="2647950"/>
                </a:moveTo>
                <a:lnTo>
                  <a:pt x="3447" y="2647950"/>
                </a:lnTo>
                <a:lnTo>
                  <a:pt x="2324" y="2647483"/>
                </a:lnTo>
                <a:lnTo>
                  <a:pt x="464" y="2645625"/>
                </a:lnTo>
                <a:lnTo>
                  <a:pt x="0" y="2644502"/>
                </a:lnTo>
                <a:lnTo>
                  <a:pt x="0" y="2632348"/>
                </a:lnTo>
                <a:lnTo>
                  <a:pt x="464" y="2631224"/>
                </a:lnTo>
                <a:lnTo>
                  <a:pt x="2324" y="2629366"/>
                </a:lnTo>
                <a:lnTo>
                  <a:pt x="3447" y="2628900"/>
                </a:lnTo>
                <a:lnTo>
                  <a:pt x="6077" y="2628900"/>
                </a:lnTo>
                <a:lnTo>
                  <a:pt x="7200" y="2629366"/>
                </a:lnTo>
                <a:lnTo>
                  <a:pt x="9060" y="2631224"/>
                </a:lnTo>
                <a:lnTo>
                  <a:pt x="9525" y="2632348"/>
                </a:lnTo>
                <a:lnTo>
                  <a:pt x="9525" y="2644502"/>
                </a:lnTo>
                <a:lnTo>
                  <a:pt x="9060" y="2645625"/>
                </a:lnTo>
                <a:lnTo>
                  <a:pt x="7200" y="2647483"/>
                </a:lnTo>
                <a:lnTo>
                  <a:pt x="6077" y="2647950"/>
                </a:lnTo>
                <a:close/>
              </a:path>
              <a:path w="9525" h="4648200">
                <a:moveTo>
                  <a:pt x="6077" y="2590800"/>
                </a:moveTo>
                <a:lnTo>
                  <a:pt x="3447" y="2590800"/>
                </a:lnTo>
                <a:lnTo>
                  <a:pt x="2324" y="2590333"/>
                </a:lnTo>
                <a:lnTo>
                  <a:pt x="464" y="2588475"/>
                </a:lnTo>
                <a:lnTo>
                  <a:pt x="0" y="2587352"/>
                </a:lnTo>
                <a:lnTo>
                  <a:pt x="0" y="2575198"/>
                </a:lnTo>
                <a:lnTo>
                  <a:pt x="464" y="2574074"/>
                </a:lnTo>
                <a:lnTo>
                  <a:pt x="2324" y="2572216"/>
                </a:lnTo>
                <a:lnTo>
                  <a:pt x="3447" y="2571750"/>
                </a:lnTo>
                <a:lnTo>
                  <a:pt x="6077" y="2571750"/>
                </a:lnTo>
                <a:lnTo>
                  <a:pt x="7200" y="2572216"/>
                </a:lnTo>
                <a:lnTo>
                  <a:pt x="9060" y="2574074"/>
                </a:lnTo>
                <a:lnTo>
                  <a:pt x="9525" y="2575198"/>
                </a:lnTo>
                <a:lnTo>
                  <a:pt x="9525" y="2587352"/>
                </a:lnTo>
                <a:lnTo>
                  <a:pt x="9060" y="2588475"/>
                </a:lnTo>
                <a:lnTo>
                  <a:pt x="7200" y="2590333"/>
                </a:lnTo>
                <a:lnTo>
                  <a:pt x="6077" y="2590800"/>
                </a:lnTo>
                <a:close/>
              </a:path>
              <a:path w="9525" h="4648200">
                <a:moveTo>
                  <a:pt x="6077" y="2533650"/>
                </a:moveTo>
                <a:lnTo>
                  <a:pt x="3447" y="2533650"/>
                </a:lnTo>
                <a:lnTo>
                  <a:pt x="2324" y="2533183"/>
                </a:lnTo>
                <a:lnTo>
                  <a:pt x="464" y="2531325"/>
                </a:lnTo>
                <a:lnTo>
                  <a:pt x="0" y="2530202"/>
                </a:lnTo>
                <a:lnTo>
                  <a:pt x="0" y="2518048"/>
                </a:lnTo>
                <a:lnTo>
                  <a:pt x="464" y="2516924"/>
                </a:lnTo>
                <a:lnTo>
                  <a:pt x="2324" y="2515066"/>
                </a:lnTo>
                <a:lnTo>
                  <a:pt x="3447" y="2514600"/>
                </a:lnTo>
                <a:lnTo>
                  <a:pt x="6077" y="2514600"/>
                </a:lnTo>
                <a:lnTo>
                  <a:pt x="7200" y="2515066"/>
                </a:lnTo>
                <a:lnTo>
                  <a:pt x="9060" y="2516924"/>
                </a:lnTo>
                <a:lnTo>
                  <a:pt x="9525" y="2518048"/>
                </a:lnTo>
                <a:lnTo>
                  <a:pt x="9525" y="2530202"/>
                </a:lnTo>
                <a:lnTo>
                  <a:pt x="9060" y="2531325"/>
                </a:lnTo>
                <a:lnTo>
                  <a:pt x="7200" y="2533183"/>
                </a:lnTo>
                <a:lnTo>
                  <a:pt x="6077" y="2533650"/>
                </a:lnTo>
                <a:close/>
              </a:path>
              <a:path w="9525" h="4648200">
                <a:moveTo>
                  <a:pt x="6077" y="2476500"/>
                </a:moveTo>
                <a:lnTo>
                  <a:pt x="3447" y="2476500"/>
                </a:lnTo>
                <a:lnTo>
                  <a:pt x="2324" y="2476033"/>
                </a:lnTo>
                <a:lnTo>
                  <a:pt x="464" y="2474175"/>
                </a:lnTo>
                <a:lnTo>
                  <a:pt x="0" y="2473052"/>
                </a:lnTo>
                <a:lnTo>
                  <a:pt x="0" y="2460898"/>
                </a:lnTo>
                <a:lnTo>
                  <a:pt x="464" y="2459774"/>
                </a:lnTo>
                <a:lnTo>
                  <a:pt x="2324" y="2457916"/>
                </a:lnTo>
                <a:lnTo>
                  <a:pt x="3447" y="2457450"/>
                </a:lnTo>
                <a:lnTo>
                  <a:pt x="6077" y="2457450"/>
                </a:lnTo>
                <a:lnTo>
                  <a:pt x="7200" y="2457916"/>
                </a:lnTo>
                <a:lnTo>
                  <a:pt x="9060" y="2459774"/>
                </a:lnTo>
                <a:lnTo>
                  <a:pt x="9525" y="2460898"/>
                </a:lnTo>
                <a:lnTo>
                  <a:pt x="9525" y="2473052"/>
                </a:lnTo>
                <a:lnTo>
                  <a:pt x="9060" y="2474175"/>
                </a:lnTo>
                <a:lnTo>
                  <a:pt x="7200" y="2476033"/>
                </a:lnTo>
                <a:lnTo>
                  <a:pt x="6077" y="2476500"/>
                </a:lnTo>
                <a:close/>
              </a:path>
              <a:path w="9525" h="4648200">
                <a:moveTo>
                  <a:pt x="6077" y="2419350"/>
                </a:moveTo>
                <a:lnTo>
                  <a:pt x="3447" y="2419350"/>
                </a:lnTo>
                <a:lnTo>
                  <a:pt x="2324" y="2418883"/>
                </a:lnTo>
                <a:lnTo>
                  <a:pt x="464" y="2417025"/>
                </a:lnTo>
                <a:lnTo>
                  <a:pt x="0" y="2415902"/>
                </a:lnTo>
                <a:lnTo>
                  <a:pt x="0" y="2403748"/>
                </a:lnTo>
                <a:lnTo>
                  <a:pt x="464" y="2402624"/>
                </a:lnTo>
                <a:lnTo>
                  <a:pt x="2324" y="2400766"/>
                </a:lnTo>
                <a:lnTo>
                  <a:pt x="3447" y="2400300"/>
                </a:lnTo>
                <a:lnTo>
                  <a:pt x="6077" y="2400300"/>
                </a:lnTo>
                <a:lnTo>
                  <a:pt x="7200" y="2400766"/>
                </a:lnTo>
                <a:lnTo>
                  <a:pt x="9060" y="2402624"/>
                </a:lnTo>
                <a:lnTo>
                  <a:pt x="9525" y="2403748"/>
                </a:lnTo>
                <a:lnTo>
                  <a:pt x="9525" y="2415902"/>
                </a:lnTo>
                <a:lnTo>
                  <a:pt x="9060" y="2417025"/>
                </a:lnTo>
                <a:lnTo>
                  <a:pt x="7200" y="2418883"/>
                </a:lnTo>
                <a:lnTo>
                  <a:pt x="6077" y="2419350"/>
                </a:lnTo>
                <a:close/>
              </a:path>
              <a:path w="9525" h="4648200">
                <a:moveTo>
                  <a:pt x="6077" y="2362200"/>
                </a:moveTo>
                <a:lnTo>
                  <a:pt x="3447" y="2362200"/>
                </a:lnTo>
                <a:lnTo>
                  <a:pt x="2324" y="2361733"/>
                </a:lnTo>
                <a:lnTo>
                  <a:pt x="464" y="2359875"/>
                </a:lnTo>
                <a:lnTo>
                  <a:pt x="0" y="2358752"/>
                </a:lnTo>
                <a:lnTo>
                  <a:pt x="0" y="2346598"/>
                </a:lnTo>
                <a:lnTo>
                  <a:pt x="464" y="2345474"/>
                </a:lnTo>
                <a:lnTo>
                  <a:pt x="2324" y="2343616"/>
                </a:lnTo>
                <a:lnTo>
                  <a:pt x="3447" y="2343150"/>
                </a:lnTo>
                <a:lnTo>
                  <a:pt x="6077" y="2343150"/>
                </a:lnTo>
                <a:lnTo>
                  <a:pt x="7200" y="2343616"/>
                </a:lnTo>
                <a:lnTo>
                  <a:pt x="9060" y="2345474"/>
                </a:lnTo>
                <a:lnTo>
                  <a:pt x="9525" y="2346598"/>
                </a:lnTo>
                <a:lnTo>
                  <a:pt x="9525" y="2358752"/>
                </a:lnTo>
                <a:lnTo>
                  <a:pt x="9060" y="2359875"/>
                </a:lnTo>
                <a:lnTo>
                  <a:pt x="7200" y="2361733"/>
                </a:lnTo>
                <a:lnTo>
                  <a:pt x="6077" y="2362200"/>
                </a:lnTo>
                <a:close/>
              </a:path>
              <a:path w="9525" h="4648200">
                <a:moveTo>
                  <a:pt x="6077" y="2305050"/>
                </a:moveTo>
                <a:lnTo>
                  <a:pt x="3447" y="2305050"/>
                </a:lnTo>
                <a:lnTo>
                  <a:pt x="2324" y="2304583"/>
                </a:lnTo>
                <a:lnTo>
                  <a:pt x="464" y="2302725"/>
                </a:lnTo>
                <a:lnTo>
                  <a:pt x="0" y="2301602"/>
                </a:lnTo>
                <a:lnTo>
                  <a:pt x="0" y="2289448"/>
                </a:lnTo>
                <a:lnTo>
                  <a:pt x="464" y="2288324"/>
                </a:lnTo>
                <a:lnTo>
                  <a:pt x="2324" y="2286466"/>
                </a:lnTo>
                <a:lnTo>
                  <a:pt x="3447" y="2286000"/>
                </a:lnTo>
                <a:lnTo>
                  <a:pt x="6077" y="2286000"/>
                </a:lnTo>
                <a:lnTo>
                  <a:pt x="7200" y="2286466"/>
                </a:lnTo>
                <a:lnTo>
                  <a:pt x="9060" y="2288324"/>
                </a:lnTo>
                <a:lnTo>
                  <a:pt x="9525" y="2289448"/>
                </a:lnTo>
                <a:lnTo>
                  <a:pt x="9525" y="2301602"/>
                </a:lnTo>
                <a:lnTo>
                  <a:pt x="9060" y="2302725"/>
                </a:lnTo>
                <a:lnTo>
                  <a:pt x="7200" y="2304583"/>
                </a:lnTo>
                <a:lnTo>
                  <a:pt x="6077" y="2305050"/>
                </a:lnTo>
                <a:close/>
              </a:path>
              <a:path w="9525" h="4648200">
                <a:moveTo>
                  <a:pt x="6077" y="2247900"/>
                </a:moveTo>
                <a:lnTo>
                  <a:pt x="3447" y="2247900"/>
                </a:lnTo>
                <a:lnTo>
                  <a:pt x="2324" y="2247433"/>
                </a:lnTo>
                <a:lnTo>
                  <a:pt x="464" y="2245575"/>
                </a:lnTo>
                <a:lnTo>
                  <a:pt x="0" y="2244452"/>
                </a:lnTo>
                <a:lnTo>
                  <a:pt x="0" y="2232298"/>
                </a:lnTo>
                <a:lnTo>
                  <a:pt x="464" y="2231174"/>
                </a:lnTo>
                <a:lnTo>
                  <a:pt x="2324" y="2229316"/>
                </a:lnTo>
                <a:lnTo>
                  <a:pt x="3447" y="2228850"/>
                </a:lnTo>
                <a:lnTo>
                  <a:pt x="6077" y="2228850"/>
                </a:lnTo>
                <a:lnTo>
                  <a:pt x="7200" y="2229316"/>
                </a:lnTo>
                <a:lnTo>
                  <a:pt x="9060" y="2231174"/>
                </a:lnTo>
                <a:lnTo>
                  <a:pt x="9525" y="2232298"/>
                </a:lnTo>
                <a:lnTo>
                  <a:pt x="9525" y="2244452"/>
                </a:lnTo>
                <a:lnTo>
                  <a:pt x="9060" y="2245575"/>
                </a:lnTo>
                <a:lnTo>
                  <a:pt x="7200" y="2247433"/>
                </a:lnTo>
                <a:lnTo>
                  <a:pt x="6077" y="2247900"/>
                </a:lnTo>
                <a:close/>
              </a:path>
              <a:path w="9525" h="4648200">
                <a:moveTo>
                  <a:pt x="6077" y="2190750"/>
                </a:moveTo>
                <a:lnTo>
                  <a:pt x="3447" y="2190750"/>
                </a:lnTo>
                <a:lnTo>
                  <a:pt x="2324" y="2190283"/>
                </a:lnTo>
                <a:lnTo>
                  <a:pt x="464" y="2188425"/>
                </a:lnTo>
                <a:lnTo>
                  <a:pt x="0" y="2187302"/>
                </a:lnTo>
                <a:lnTo>
                  <a:pt x="0" y="2175148"/>
                </a:lnTo>
                <a:lnTo>
                  <a:pt x="464" y="2174024"/>
                </a:lnTo>
                <a:lnTo>
                  <a:pt x="2324" y="2172166"/>
                </a:lnTo>
                <a:lnTo>
                  <a:pt x="3447" y="2171700"/>
                </a:lnTo>
                <a:lnTo>
                  <a:pt x="6077" y="2171700"/>
                </a:lnTo>
                <a:lnTo>
                  <a:pt x="7200" y="2172166"/>
                </a:lnTo>
                <a:lnTo>
                  <a:pt x="9060" y="2174024"/>
                </a:lnTo>
                <a:lnTo>
                  <a:pt x="9525" y="2175148"/>
                </a:lnTo>
                <a:lnTo>
                  <a:pt x="9525" y="2187302"/>
                </a:lnTo>
                <a:lnTo>
                  <a:pt x="9060" y="2188425"/>
                </a:lnTo>
                <a:lnTo>
                  <a:pt x="7200" y="2190283"/>
                </a:lnTo>
                <a:lnTo>
                  <a:pt x="6077" y="2190750"/>
                </a:lnTo>
                <a:close/>
              </a:path>
              <a:path w="9525" h="4648200">
                <a:moveTo>
                  <a:pt x="6077" y="2133600"/>
                </a:moveTo>
                <a:lnTo>
                  <a:pt x="3447" y="2133600"/>
                </a:lnTo>
                <a:lnTo>
                  <a:pt x="2324" y="2133133"/>
                </a:lnTo>
                <a:lnTo>
                  <a:pt x="464" y="2131275"/>
                </a:lnTo>
                <a:lnTo>
                  <a:pt x="0" y="2130152"/>
                </a:lnTo>
                <a:lnTo>
                  <a:pt x="0" y="2117998"/>
                </a:lnTo>
                <a:lnTo>
                  <a:pt x="464" y="2116874"/>
                </a:lnTo>
                <a:lnTo>
                  <a:pt x="2324" y="2115016"/>
                </a:lnTo>
                <a:lnTo>
                  <a:pt x="3447" y="2114550"/>
                </a:lnTo>
                <a:lnTo>
                  <a:pt x="6077" y="2114550"/>
                </a:lnTo>
                <a:lnTo>
                  <a:pt x="7200" y="2115016"/>
                </a:lnTo>
                <a:lnTo>
                  <a:pt x="9060" y="2116874"/>
                </a:lnTo>
                <a:lnTo>
                  <a:pt x="9525" y="2117998"/>
                </a:lnTo>
                <a:lnTo>
                  <a:pt x="9525" y="2130152"/>
                </a:lnTo>
                <a:lnTo>
                  <a:pt x="9060" y="2131275"/>
                </a:lnTo>
                <a:lnTo>
                  <a:pt x="7200" y="2133133"/>
                </a:lnTo>
                <a:lnTo>
                  <a:pt x="6077" y="2133600"/>
                </a:lnTo>
                <a:close/>
              </a:path>
              <a:path w="9525" h="4648200">
                <a:moveTo>
                  <a:pt x="6077" y="2076450"/>
                </a:moveTo>
                <a:lnTo>
                  <a:pt x="3447" y="2076450"/>
                </a:lnTo>
                <a:lnTo>
                  <a:pt x="2324" y="2075983"/>
                </a:lnTo>
                <a:lnTo>
                  <a:pt x="464" y="2074125"/>
                </a:lnTo>
                <a:lnTo>
                  <a:pt x="0" y="2073002"/>
                </a:lnTo>
                <a:lnTo>
                  <a:pt x="0" y="2060848"/>
                </a:lnTo>
                <a:lnTo>
                  <a:pt x="464" y="2059724"/>
                </a:lnTo>
                <a:lnTo>
                  <a:pt x="2324" y="2057866"/>
                </a:lnTo>
                <a:lnTo>
                  <a:pt x="3447" y="2057400"/>
                </a:lnTo>
                <a:lnTo>
                  <a:pt x="6077" y="2057400"/>
                </a:lnTo>
                <a:lnTo>
                  <a:pt x="7200" y="2057866"/>
                </a:lnTo>
                <a:lnTo>
                  <a:pt x="9060" y="2059724"/>
                </a:lnTo>
                <a:lnTo>
                  <a:pt x="9525" y="2060848"/>
                </a:lnTo>
                <a:lnTo>
                  <a:pt x="9525" y="2073002"/>
                </a:lnTo>
                <a:lnTo>
                  <a:pt x="9060" y="2074125"/>
                </a:lnTo>
                <a:lnTo>
                  <a:pt x="7200" y="2075983"/>
                </a:lnTo>
                <a:lnTo>
                  <a:pt x="6077" y="2076450"/>
                </a:lnTo>
                <a:close/>
              </a:path>
              <a:path w="9525" h="4648200">
                <a:moveTo>
                  <a:pt x="6077" y="2019300"/>
                </a:moveTo>
                <a:lnTo>
                  <a:pt x="3447" y="2019300"/>
                </a:lnTo>
                <a:lnTo>
                  <a:pt x="2324" y="2018833"/>
                </a:lnTo>
                <a:lnTo>
                  <a:pt x="464" y="2016975"/>
                </a:lnTo>
                <a:lnTo>
                  <a:pt x="0" y="2015852"/>
                </a:lnTo>
                <a:lnTo>
                  <a:pt x="0" y="2003698"/>
                </a:lnTo>
                <a:lnTo>
                  <a:pt x="464" y="2002574"/>
                </a:lnTo>
                <a:lnTo>
                  <a:pt x="2324" y="2000716"/>
                </a:lnTo>
                <a:lnTo>
                  <a:pt x="3447" y="2000250"/>
                </a:lnTo>
                <a:lnTo>
                  <a:pt x="6077" y="2000250"/>
                </a:lnTo>
                <a:lnTo>
                  <a:pt x="7200" y="2000716"/>
                </a:lnTo>
                <a:lnTo>
                  <a:pt x="9060" y="2002574"/>
                </a:lnTo>
                <a:lnTo>
                  <a:pt x="9525" y="2003698"/>
                </a:lnTo>
                <a:lnTo>
                  <a:pt x="9525" y="2015852"/>
                </a:lnTo>
                <a:lnTo>
                  <a:pt x="9060" y="2016975"/>
                </a:lnTo>
                <a:lnTo>
                  <a:pt x="7200" y="2018833"/>
                </a:lnTo>
                <a:lnTo>
                  <a:pt x="6077" y="2019300"/>
                </a:lnTo>
                <a:close/>
              </a:path>
              <a:path w="9525" h="4648200">
                <a:moveTo>
                  <a:pt x="6077" y="1962150"/>
                </a:moveTo>
                <a:lnTo>
                  <a:pt x="3447" y="1962150"/>
                </a:lnTo>
                <a:lnTo>
                  <a:pt x="2324" y="1961683"/>
                </a:lnTo>
                <a:lnTo>
                  <a:pt x="464" y="1959825"/>
                </a:lnTo>
                <a:lnTo>
                  <a:pt x="0" y="1958702"/>
                </a:lnTo>
                <a:lnTo>
                  <a:pt x="0" y="1946548"/>
                </a:lnTo>
                <a:lnTo>
                  <a:pt x="464" y="1945424"/>
                </a:lnTo>
                <a:lnTo>
                  <a:pt x="2324" y="1943566"/>
                </a:lnTo>
                <a:lnTo>
                  <a:pt x="3447" y="1943100"/>
                </a:lnTo>
                <a:lnTo>
                  <a:pt x="6077" y="1943100"/>
                </a:lnTo>
                <a:lnTo>
                  <a:pt x="7200" y="1943566"/>
                </a:lnTo>
                <a:lnTo>
                  <a:pt x="9060" y="1945424"/>
                </a:lnTo>
                <a:lnTo>
                  <a:pt x="9525" y="1946548"/>
                </a:lnTo>
                <a:lnTo>
                  <a:pt x="9525" y="1958702"/>
                </a:lnTo>
                <a:lnTo>
                  <a:pt x="9060" y="1959825"/>
                </a:lnTo>
                <a:lnTo>
                  <a:pt x="7200" y="1961683"/>
                </a:lnTo>
                <a:lnTo>
                  <a:pt x="6077" y="1962150"/>
                </a:lnTo>
                <a:close/>
              </a:path>
              <a:path w="9525" h="4648200">
                <a:moveTo>
                  <a:pt x="6077" y="1905000"/>
                </a:moveTo>
                <a:lnTo>
                  <a:pt x="3447" y="1905000"/>
                </a:lnTo>
                <a:lnTo>
                  <a:pt x="2324" y="1904533"/>
                </a:lnTo>
                <a:lnTo>
                  <a:pt x="464" y="1902675"/>
                </a:lnTo>
                <a:lnTo>
                  <a:pt x="0" y="1901552"/>
                </a:lnTo>
                <a:lnTo>
                  <a:pt x="0" y="1889398"/>
                </a:lnTo>
                <a:lnTo>
                  <a:pt x="464" y="1888274"/>
                </a:lnTo>
                <a:lnTo>
                  <a:pt x="2324" y="1886416"/>
                </a:lnTo>
                <a:lnTo>
                  <a:pt x="3447" y="1885950"/>
                </a:lnTo>
                <a:lnTo>
                  <a:pt x="6077" y="1885950"/>
                </a:lnTo>
                <a:lnTo>
                  <a:pt x="7200" y="1886416"/>
                </a:lnTo>
                <a:lnTo>
                  <a:pt x="9060" y="1888274"/>
                </a:lnTo>
                <a:lnTo>
                  <a:pt x="9525" y="1889398"/>
                </a:lnTo>
                <a:lnTo>
                  <a:pt x="9525" y="1901552"/>
                </a:lnTo>
                <a:lnTo>
                  <a:pt x="9060" y="1902675"/>
                </a:lnTo>
                <a:lnTo>
                  <a:pt x="7200" y="1904533"/>
                </a:lnTo>
                <a:lnTo>
                  <a:pt x="6077" y="1905000"/>
                </a:lnTo>
                <a:close/>
              </a:path>
              <a:path w="9525" h="4648200">
                <a:moveTo>
                  <a:pt x="6077" y="1847850"/>
                </a:moveTo>
                <a:lnTo>
                  <a:pt x="3447" y="1847850"/>
                </a:lnTo>
                <a:lnTo>
                  <a:pt x="2324" y="1847383"/>
                </a:lnTo>
                <a:lnTo>
                  <a:pt x="464" y="1845525"/>
                </a:lnTo>
                <a:lnTo>
                  <a:pt x="0" y="1844402"/>
                </a:lnTo>
                <a:lnTo>
                  <a:pt x="0" y="1832248"/>
                </a:lnTo>
                <a:lnTo>
                  <a:pt x="464" y="1831124"/>
                </a:lnTo>
                <a:lnTo>
                  <a:pt x="2324" y="1829266"/>
                </a:lnTo>
                <a:lnTo>
                  <a:pt x="3447" y="1828800"/>
                </a:lnTo>
                <a:lnTo>
                  <a:pt x="6077" y="1828800"/>
                </a:lnTo>
                <a:lnTo>
                  <a:pt x="7200" y="1829266"/>
                </a:lnTo>
                <a:lnTo>
                  <a:pt x="9060" y="1831124"/>
                </a:lnTo>
                <a:lnTo>
                  <a:pt x="9525" y="1832248"/>
                </a:lnTo>
                <a:lnTo>
                  <a:pt x="9525" y="1844402"/>
                </a:lnTo>
                <a:lnTo>
                  <a:pt x="9060" y="1845525"/>
                </a:lnTo>
                <a:lnTo>
                  <a:pt x="7200" y="1847383"/>
                </a:lnTo>
                <a:lnTo>
                  <a:pt x="6077" y="1847850"/>
                </a:lnTo>
                <a:close/>
              </a:path>
              <a:path w="9525" h="4648200">
                <a:moveTo>
                  <a:pt x="6077" y="1790700"/>
                </a:moveTo>
                <a:lnTo>
                  <a:pt x="3447" y="1790700"/>
                </a:lnTo>
                <a:lnTo>
                  <a:pt x="2324" y="1790233"/>
                </a:lnTo>
                <a:lnTo>
                  <a:pt x="464" y="1788375"/>
                </a:lnTo>
                <a:lnTo>
                  <a:pt x="0" y="1787252"/>
                </a:lnTo>
                <a:lnTo>
                  <a:pt x="0" y="1775098"/>
                </a:lnTo>
                <a:lnTo>
                  <a:pt x="464" y="1773974"/>
                </a:lnTo>
                <a:lnTo>
                  <a:pt x="2324" y="1772116"/>
                </a:lnTo>
                <a:lnTo>
                  <a:pt x="3447" y="1771650"/>
                </a:lnTo>
                <a:lnTo>
                  <a:pt x="6077" y="1771650"/>
                </a:lnTo>
                <a:lnTo>
                  <a:pt x="7200" y="1772116"/>
                </a:lnTo>
                <a:lnTo>
                  <a:pt x="9060" y="1773974"/>
                </a:lnTo>
                <a:lnTo>
                  <a:pt x="9525" y="1775098"/>
                </a:lnTo>
                <a:lnTo>
                  <a:pt x="9525" y="1787252"/>
                </a:lnTo>
                <a:lnTo>
                  <a:pt x="9060" y="1788375"/>
                </a:lnTo>
                <a:lnTo>
                  <a:pt x="7200" y="1790233"/>
                </a:lnTo>
                <a:lnTo>
                  <a:pt x="6077" y="1790700"/>
                </a:lnTo>
                <a:close/>
              </a:path>
              <a:path w="9525" h="4648200">
                <a:moveTo>
                  <a:pt x="6077" y="1733550"/>
                </a:moveTo>
                <a:lnTo>
                  <a:pt x="3447" y="1733550"/>
                </a:lnTo>
                <a:lnTo>
                  <a:pt x="2324" y="1733083"/>
                </a:lnTo>
                <a:lnTo>
                  <a:pt x="464" y="1731225"/>
                </a:lnTo>
                <a:lnTo>
                  <a:pt x="0" y="1730102"/>
                </a:lnTo>
                <a:lnTo>
                  <a:pt x="0" y="1717948"/>
                </a:lnTo>
                <a:lnTo>
                  <a:pt x="464" y="1716824"/>
                </a:lnTo>
                <a:lnTo>
                  <a:pt x="2324" y="1714966"/>
                </a:lnTo>
                <a:lnTo>
                  <a:pt x="3447" y="1714500"/>
                </a:lnTo>
                <a:lnTo>
                  <a:pt x="6077" y="1714500"/>
                </a:lnTo>
                <a:lnTo>
                  <a:pt x="7200" y="1714966"/>
                </a:lnTo>
                <a:lnTo>
                  <a:pt x="9060" y="1716824"/>
                </a:lnTo>
                <a:lnTo>
                  <a:pt x="9525" y="1717948"/>
                </a:lnTo>
                <a:lnTo>
                  <a:pt x="9525" y="1730102"/>
                </a:lnTo>
                <a:lnTo>
                  <a:pt x="9060" y="1731225"/>
                </a:lnTo>
                <a:lnTo>
                  <a:pt x="7200" y="1733083"/>
                </a:lnTo>
                <a:lnTo>
                  <a:pt x="6077" y="1733550"/>
                </a:lnTo>
                <a:close/>
              </a:path>
              <a:path w="9525" h="4648200">
                <a:moveTo>
                  <a:pt x="6077" y="1676400"/>
                </a:moveTo>
                <a:lnTo>
                  <a:pt x="3447" y="1676400"/>
                </a:lnTo>
                <a:lnTo>
                  <a:pt x="2324" y="1675933"/>
                </a:lnTo>
                <a:lnTo>
                  <a:pt x="464" y="1674075"/>
                </a:lnTo>
                <a:lnTo>
                  <a:pt x="0" y="1672951"/>
                </a:lnTo>
                <a:lnTo>
                  <a:pt x="0" y="1660798"/>
                </a:lnTo>
                <a:lnTo>
                  <a:pt x="464" y="1659674"/>
                </a:lnTo>
                <a:lnTo>
                  <a:pt x="2324" y="1657816"/>
                </a:lnTo>
                <a:lnTo>
                  <a:pt x="3447" y="1657350"/>
                </a:lnTo>
                <a:lnTo>
                  <a:pt x="6077" y="1657350"/>
                </a:lnTo>
                <a:lnTo>
                  <a:pt x="7200" y="1657816"/>
                </a:lnTo>
                <a:lnTo>
                  <a:pt x="9060" y="1659674"/>
                </a:lnTo>
                <a:lnTo>
                  <a:pt x="9525" y="1660798"/>
                </a:lnTo>
                <a:lnTo>
                  <a:pt x="9525" y="1672951"/>
                </a:lnTo>
                <a:lnTo>
                  <a:pt x="9060" y="1674075"/>
                </a:lnTo>
                <a:lnTo>
                  <a:pt x="7200" y="1675933"/>
                </a:lnTo>
                <a:lnTo>
                  <a:pt x="6077" y="1676400"/>
                </a:lnTo>
                <a:close/>
              </a:path>
              <a:path w="9525" h="4648200">
                <a:moveTo>
                  <a:pt x="6077" y="1619250"/>
                </a:moveTo>
                <a:lnTo>
                  <a:pt x="3447" y="1619250"/>
                </a:lnTo>
                <a:lnTo>
                  <a:pt x="2324" y="1618783"/>
                </a:lnTo>
                <a:lnTo>
                  <a:pt x="464" y="1616925"/>
                </a:lnTo>
                <a:lnTo>
                  <a:pt x="0" y="1615801"/>
                </a:lnTo>
                <a:lnTo>
                  <a:pt x="0" y="1603648"/>
                </a:lnTo>
                <a:lnTo>
                  <a:pt x="464" y="1602524"/>
                </a:lnTo>
                <a:lnTo>
                  <a:pt x="2324" y="1600666"/>
                </a:lnTo>
                <a:lnTo>
                  <a:pt x="3447" y="1600200"/>
                </a:lnTo>
                <a:lnTo>
                  <a:pt x="6077" y="1600200"/>
                </a:lnTo>
                <a:lnTo>
                  <a:pt x="7200" y="1600666"/>
                </a:lnTo>
                <a:lnTo>
                  <a:pt x="9060" y="1602524"/>
                </a:lnTo>
                <a:lnTo>
                  <a:pt x="9525" y="1603648"/>
                </a:lnTo>
                <a:lnTo>
                  <a:pt x="9525" y="1615801"/>
                </a:lnTo>
                <a:lnTo>
                  <a:pt x="9060" y="1616925"/>
                </a:lnTo>
                <a:lnTo>
                  <a:pt x="7200" y="1618783"/>
                </a:lnTo>
                <a:lnTo>
                  <a:pt x="6077" y="1619250"/>
                </a:lnTo>
                <a:close/>
              </a:path>
              <a:path w="9525" h="4648200">
                <a:moveTo>
                  <a:pt x="6077" y="1562100"/>
                </a:moveTo>
                <a:lnTo>
                  <a:pt x="3447" y="1562100"/>
                </a:lnTo>
                <a:lnTo>
                  <a:pt x="2324" y="1561633"/>
                </a:lnTo>
                <a:lnTo>
                  <a:pt x="464" y="1559775"/>
                </a:lnTo>
                <a:lnTo>
                  <a:pt x="0" y="1558651"/>
                </a:lnTo>
                <a:lnTo>
                  <a:pt x="0" y="1546498"/>
                </a:lnTo>
                <a:lnTo>
                  <a:pt x="464" y="1545374"/>
                </a:lnTo>
                <a:lnTo>
                  <a:pt x="2324" y="1543516"/>
                </a:lnTo>
                <a:lnTo>
                  <a:pt x="3447" y="1543050"/>
                </a:lnTo>
                <a:lnTo>
                  <a:pt x="6077" y="1543050"/>
                </a:lnTo>
                <a:lnTo>
                  <a:pt x="7200" y="1543516"/>
                </a:lnTo>
                <a:lnTo>
                  <a:pt x="9060" y="1545374"/>
                </a:lnTo>
                <a:lnTo>
                  <a:pt x="9525" y="1546498"/>
                </a:lnTo>
                <a:lnTo>
                  <a:pt x="9525" y="1558651"/>
                </a:lnTo>
                <a:lnTo>
                  <a:pt x="9060" y="1559775"/>
                </a:lnTo>
                <a:lnTo>
                  <a:pt x="7200" y="1561633"/>
                </a:lnTo>
                <a:lnTo>
                  <a:pt x="6077" y="1562100"/>
                </a:lnTo>
                <a:close/>
              </a:path>
              <a:path w="9525" h="4648200">
                <a:moveTo>
                  <a:pt x="6077" y="1504950"/>
                </a:moveTo>
                <a:lnTo>
                  <a:pt x="3447" y="1504950"/>
                </a:lnTo>
                <a:lnTo>
                  <a:pt x="2324" y="1504483"/>
                </a:lnTo>
                <a:lnTo>
                  <a:pt x="464" y="1502625"/>
                </a:lnTo>
                <a:lnTo>
                  <a:pt x="0" y="1501501"/>
                </a:lnTo>
                <a:lnTo>
                  <a:pt x="0" y="1489348"/>
                </a:lnTo>
                <a:lnTo>
                  <a:pt x="464" y="1488224"/>
                </a:lnTo>
                <a:lnTo>
                  <a:pt x="2324" y="1486366"/>
                </a:lnTo>
                <a:lnTo>
                  <a:pt x="3447" y="1485900"/>
                </a:lnTo>
                <a:lnTo>
                  <a:pt x="6077" y="1485900"/>
                </a:lnTo>
                <a:lnTo>
                  <a:pt x="7200" y="1486366"/>
                </a:lnTo>
                <a:lnTo>
                  <a:pt x="9060" y="1488224"/>
                </a:lnTo>
                <a:lnTo>
                  <a:pt x="9525" y="1489348"/>
                </a:lnTo>
                <a:lnTo>
                  <a:pt x="9525" y="1501501"/>
                </a:lnTo>
                <a:lnTo>
                  <a:pt x="9060" y="1502625"/>
                </a:lnTo>
                <a:lnTo>
                  <a:pt x="7200" y="1504483"/>
                </a:lnTo>
                <a:lnTo>
                  <a:pt x="6077" y="1504950"/>
                </a:lnTo>
                <a:close/>
              </a:path>
              <a:path w="9525" h="4648200">
                <a:moveTo>
                  <a:pt x="6077" y="1447800"/>
                </a:moveTo>
                <a:lnTo>
                  <a:pt x="3447" y="1447800"/>
                </a:lnTo>
                <a:lnTo>
                  <a:pt x="2324" y="1447333"/>
                </a:lnTo>
                <a:lnTo>
                  <a:pt x="464" y="1445475"/>
                </a:lnTo>
                <a:lnTo>
                  <a:pt x="0" y="1444351"/>
                </a:lnTo>
                <a:lnTo>
                  <a:pt x="0" y="1432198"/>
                </a:lnTo>
                <a:lnTo>
                  <a:pt x="464" y="1431074"/>
                </a:lnTo>
                <a:lnTo>
                  <a:pt x="2324" y="1429216"/>
                </a:lnTo>
                <a:lnTo>
                  <a:pt x="3447" y="1428750"/>
                </a:lnTo>
                <a:lnTo>
                  <a:pt x="6077" y="1428750"/>
                </a:lnTo>
                <a:lnTo>
                  <a:pt x="7200" y="1429216"/>
                </a:lnTo>
                <a:lnTo>
                  <a:pt x="9060" y="1431074"/>
                </a:lnTo>
                <a:lnTo>
                  <a:pt x="9525" y="1432198"/>
                </a:lnTo>
                <a:lnTo>
                  <a:pt x="9525" y="1444351"/>
                </a:lnTo>
                <a:lnTo>
                  <a:pt x="9060" y="1445475"/>
                </a:lnTo>
                <a:lnTo>
                  <a:pt x="7200" y="1447333"/>
                </a:lnTo>
                <a:lnTo>
                  <a:pt x="6077" y="1447800"/>
                </a:lnTo>
                <a:close/>
              </a:path>
              <a:path w="9525" h="4648200">
                <a:moveTo>
                  <a:pt x="6077" y="1390650"/>
                </a:moveTo>
                <a:lnTo>
                  <a:pt x="3447" y="1390650"/>
                </a:lnTo>
                <a:lnTo>
                  <a:pt x="2324" y="1390183"/>
                </a:lnTo>
                <a:lnTo>
                  <a:pt x="464" y="1388325"/>
                </a:lnTo>
                <a:lnTo>
                  <a:pt x="0" y="1387201"/>
                </a:lnTo>
                <a:lnTo>
                  <a:pt x="0" y="1375048"/>
                </a:lnTo>
                <a:lnTo>
                  <a:pt x="464" y="1373924"/>
                </a:lnTo>
                <a:lnTo>
                  <a:pt x="2324" y="1372066"/>
                </a:lnTo>
                <a:lnTo>
                  <a:pt x="3447" y="1371600"/>
                </a:lnTo>
                <a:lnTo>
                  <a:pt x="6077" y="1371600"/>
                </a:lnTo>
                <a:lnTo>
                  <a:pt x="7200" y="1372066"/>
                </a:lnTo>
                <a:lnTo>
                  <a:pt x="9060" y="1373924"/>
                </a:lnTo>
                <a:lnTo>
                  <a:pt x="9525" y="1375048"/>
                </a:lnTo>
                <a:lnTo>
                  <a:pt x="9525" y="1387201"/>
                </a:lnTo>
                <a:lnTo>
                  <a:pt x="9060" y="1388325"/>
                </a:lnTo>
                <a:lnTo>
                  <a:pt x="7200" y="1390183"/>
                </a:lnTo>
                <a:lnTo>
                  <a:pt x="6077" y="1390650"/>
                </a:lnTo>
                <a:close/>
              </a:path>
              <a:path w="9525" h="4648200">
                <a:moveTo>
                  <a:pt x="6077" y="1333500"/>
                </a:moveTo>
                <a:lnTo>
                  <a:pt x="3447" y="1333500"/>
                </a:lnTo>
                <a:lnTo>
                  <a:pt x="2324" y="1333033"/>
                </a:lnTo>
                <a:lnTo>
                  <a:pt x="464" y="1331175"/>
                </a:lnTo>
                <a:lnTo>
                  <a:pt x="0" y="1330051"/>
                </a:lnTo>
                <a:lnTo>
                  <a:pt x="0" y="1317898"/>
                </a:lnTo>
                <a:lnTo>
                  <a:pt x="464" y="1316774"/>
                </a:lnTo>
                <a:lnTo>
                  <a:pt x="2324" y="1314916"/>
                </a:lnTo>
                <a:lnTo>
                  <a:pt x="3447" y="1314450"/>
                </a:lnTo>
                <a:lnTo>
                  <a:pt x="6077" y="1314450"/>
                </a:lnTo>
                <a:lnTo>
                  <a:pt x="7200" y="1314916"/>
                </a:lnTo>
                <a:lnTo>
                  <a:pt x="9060" y="1316774"/>
                </a:lnTo>
                <a:lnTo>
                  <a:pt x="9525" y="1317898"/>
                </a:lnTo>
                <a:lnTo>
                  <a:pt x="9525" y="1330051"/>
                </a:lnTo>
                <a:lnTo>
                  <a:pt x="9060" y="1331175"/>
                </a:lnTo>
                <a:lnTo>
                  <a:pt x="7200" y="1333033"/>
                </a:lnTo>
                <a:lnTo>
                  <a:pt x="6077" y="1333500"/>
                </a:lnTo>
                <a:close/>
              </a:path>
              <a:path w="9525" h="4648200">
                <a:moveTo>
                  <a:pt x="6077" y="1276350"/>
                </a:moveTo>
                <a:lnTo>
                  <a:pt x="3447" y="1276350"/>
                </a:lnTo>
                <a:lnTo>
                  <a:pt x="2324" y="1275883"/>
                </a:lnTo>
                <a:lnTo>
                  <a:pt x="464" y="1274025"/>
                </a:lnTo>
                <a:lnTo>
                  <a:pt x="0" y="1272901"/>
                </a:lnTo>
                <a:lnTo>
                  <a:pt x="0" y="1260748"/>
                </a:lnTo>
                <a:lnTo>
                  <a:pt x="464" y="1259624"/>
                </a:lnTo>
                <a:lnTo>
                  <a:pt x="2324" y="1257766"/>
                </a:lnTo>
                <a:lnTo>
                  <a:pt x="3447" y="1257300"/>
                </a:lnTo>
                <a:lnTo>
                  <a:pt x="6077" y="1257300"/>
                </a:lnTo>
                <a:lnTo>
                  <a:pt x="7200" y="1257766"/>
                </a:lnTo>
                <a:lnTo>
                  <a:pt x="9060" y="1259624"/>
                </a:lnTo>
                <a:lnTo>
                  <a:pt x="9525" y="1260748"/>
                </a:lnTo>
                <a:lnTo>
                  <a:pt x="9525" y="1272901"/>
                </a:lnTo>
                <a:lnTo>
                  <a:pt x="9060" y="1274025"/>
                </a:lnTo>
                <a:lnTo>
                  <a:pt x="7200" y="1275883"/>
                </a:lnTo>
                <a:lnTo>
                  <a:pt x="6077" y="1276350"/>
                </a:lnTo>
                <a:close/>
              </a:path>
              <a:path w="9525" h="4648200">
                <a:moveTo>
                  <a:pt x="6077" y="1219200"/>
                </a:moveTo>
                <a:lnTo>
                  <a:pt x="3447" y="1219200"/>
                </a:lnTo>
                <a:lnTo>
                  <a:pt x="2324" y="1218733"/>
                </a:lnTo>
                <a:lnTo>
                  <a:pt x="464" y="1216875"/>
                </a:lnTo>
                <a:lnTo>
                  <a:pt x="0" y="1215751"/>
                </a:lnTo>
                <a:lnTo>
                  <a:pt x="0" y="1203598"/>
                </a:lnTo>
                <a:lnTo>
                  <a:pt x="464" y="1202474"/>
                </a:lnTo>
                <a:lnTo>
                  <a:pt x="2324" y="1200616"/>
                </a:lnTo>
                <a:lnTo>
                  <a:pt x="3447" y="1200150"/>
                </a:lnTo>
                <a:lnTo>
                  <a:pt x="6077" y="1200150"/>
                </a:lnTo>
                <a:lnTo>
                  <a:pt x="7200" y="1200616"/>
                </a:lnTo>
                <a:lnTo>
                  <a:pt x="9060" y="1202474"/>
                </a:lnTo>
                <a:lnTo>
                  <a:pt x="9525" y="1203598"/>
                </a:lnTo>
                <a:lnTo>
                  <a:pt x="9525" y="1215751"/>
                </a:lnTo>
                <a:lnTo>
                  <a:pt x="9060" y="1216875"/>
                </a:lnTo>
                <a:lnTo>
                  <a:pt x="7200" y="1218733"/>
                </a:lnTo>
                <a:lnTo>
                  <a:pt x="6077" y="1219200"/>
                </a:lnTo>
                <a:close/>
              </a:path>
              <a:path w="9525" h="4648200">
                <a:moveTo>
                  <a:pt x="6077" y="1162050"/>
                </a:moveTo>
                <a:lnTo>
                  <a:pt x="3447" y="1162050"/>
                </a:lnTo>
                <a:lnTo>
                  <a:pt x="2324" y="1161583"/>
                </a:lnTo>
                <a:lnTo>
                  <a:pt x="464" y="1159725"/>
                </a:lnTo>
                <a:lnTo>
                  <a:pt x="0" y="1158601"/>
                </a:lnTo>
                <a:lnTo>
                  <a:pt x="0" y="1146448"/>
                </a:lnTo>
                <a:lnTo>
                  <a:pt x="464" y="1145324"/>
                </a:lnTo>
                <a:lnTo>
                  <a:pt x="2324" y="1143466"/>
                </a:lnTo>
                <a:lnTo>
                  <a:pt x="3447" y="1143000"/>
                </a:lnTo>
                <a:lnTo>
                  <a:pt x="6077" y="1143000"/>
                </a:lnTo>
                <a:lnTo>
                  <a:pt x="7200" y="1143466"/>
                </a:lnTo>
                <a:lnTo>
                  <a:pt x="9060" y="1145324"/>
                </a:lnTo>
                <a:lnTo>
                  <a:pt x="9525" y="1146448"/>
                </a:lnTo>
                <a:lnTo>
                  <a:pt x="9525" y="1158601"/>
                </a:lnTo>
                <a:lnTo>
                  <a:pt x="9060" y="1159725"/>
                </a:lnTo>
                <a:lnTo>
                  <a:pt x="7200" y="1161583"/>
                </a:lnTo>
                <a:lnTo>
                  <a:pt x="6077" y="1162050"/>
                </a:lnTo>
                <a:close/>
              </a:path>
              <a:path w="9525" h="4648200">
                <a:moveTo>
                  <a:pt x="6077" y="1104900"/>
                </a:moveTo>
                <a:lnTo>
                  <a:pt x="3447" y="1104900"/>
                </a:lnTo>
                <a:lnTo>
                  <a:pt x="2324" y="1104433"/>
                </a:lnTo>
                <a:lnTo>
                  <a:pt x="464" y="1102575"/>
                </a:lnTo>
                <a:lnTo>
                  <a:pt x="0" y="1101451"/>
                </a:lnTo>
                <a:lnTo>
                  <a:pt x="0" y="1089298"/>
                </a:lnTo>
                <a:lnTo>
                  <a:pt x="464" y="1088174"/>
                </a:lnTo>
                <a:lnTo>
                  <a:pt x="2324" y="1086316"/>
                </a:lnTo>
                <a:lnTo>
                  <a:pt x="3447" y="1085850"/>
                </a:lnTo>
                <a:lnTo>
                  <a:pt x="6077" y="1085850"/>
                </a:lnTo>
                <a:lnTo>
                  <a:pt x="7200" y="1086316"/>
                </a:lnTo>
                <a:lnTo>
                  <a:pt x="9060" y="1088174"/>
                </a:lnTo>
                <a:lnTo>
                  <a:pt x="9525" y="1089298"/>
                </a:lnTo>
                <a:lnTo>
                  <a:pt x="9525" y="1101451"/>
                </a:lnTo>
                <a:lnTo>
                  <a:pt x="9060" y="1102575"/>
                </a:lnTo>
                <a:lnTo>
                  <a:pt x="7200" y="1104433"/>
                </a:lnTo>
                <a:lnTo>
                  <a:pt x="6077" y="1104900"/>
                </a:lnTo>
                <a:close/>
              </a:path>
              <a:path w="9525" h="46482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46482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46482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46482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46482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46482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46482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46482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46482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46482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46482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46482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46482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46482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46482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46482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46482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46482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46482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sp>
        <p:nvSpPr>
          <p:cNvPr id="61" name="object 61"/>
          <p:cNvSpPr txBox="1"/>
          <p:nvPr/>
        </p:nvSpPr>
        <p:spPr>
          <a:xfrm>
            <a:off x="8430520" y="6570977"/>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50</a:t>
            </a:r>
            <a:endParaRPr sz="1000">
              <a:latin typeface="Trebuchet MS"/>
              <a:cs typeface="Trebuchet MS"/>
            </a:endParaRPr>
          </a:p>
        </p:txBody>
      </p:sp>
      <p:sp>
        <p:nvSpPr>
          <p:cNvPr id="62" name="object 62"/>
          <p:cNvSpPr/>
          <p:nvPr/>
        </p:nvSpPr>
        <p:spPr>
          <a:xfrm>
            <a:off x="9681202" y="1911682"/>
            <a:ext cx="9525" cy="4648200"/>
          </a:xfrm>
          <a:custGeom>
            <a:avLst/>
            <a:gdLst/>
            <a:ahLst/>
            <a:cxnLst/>
            <a:rect l="l" t="t" r="r" b="b"/>
            <a:pathLst>
              <a:path w="9525" h="4648200">
                <a:moveTo>
                  <a:pt x="6077" y="4648200"/>
                </a:moveTo>
                <a:lnTo>
                  <a:pt x="3447" y="4648200"/>
                </a:lnTo>
                <a:lnTo>
                  <a:pt x="2324" y="4647735"/>
                </a:lnTo>
                <a:lnTo>
                  <a:pt x="464" y="4645875"/>
                </a:lnTo>
                <a:lnTo>
                  <a:pt x="0" y="4644752"/>
                </a:lnTo>
                <a:lnTo>
                  <a:pt x="0" y="4632597"/>
                </a:lnTo>
                <a:lnTo>
                  <a:pt x="464" y="4631475"/>
                </a:lnTo>
                <a:lnTo>
                  <a:pt x="2324" y="4629615"/>
                </a:lnTo>
                <a:lnTo>
                  <a:pt x="3447" y="4629150"/>
                </a:lnTo>
                <a:lnTo>
                  <a:pt x="6077" y="4629150"/>
                </a:lnTo>
                <a:lnTo>
                  <a:pt x="7200" y="4629615"/>
                </a:lnTo>
                <a:lnTo>
                  <a:pt x="9060" y="4631475"/>
                </a:lnTo>
                <a:lnTo>
                  <a:pt x="9525" y="4632597"/>
                </a:lnTo>
                <a:lnTo>
                  <a:pt x="9525" y="4644752"/>
                </a:lnTo>
                <a:lnTo>
                  <a:pt x="9060" y="4645875"/>
                </a:lnTo>
                <a:lnTo>
                  <a:pt x="7200" y="4647735"/>
                </a:lnTo>
                <a:lnTo>
                  <a:pt x="6077" y="4648200"/>
                </a:lnTo>
                <a:close/>
              </a:path>
              <a:path w="9525" h="4648200">
                <a:moveTo>
                  <a:pt x="6077" y="4591050"/>
                </a:moveTo>
                <a:lnTo>
                  <a:pt x="3447" y="4591050"/>
                </a:lnTo>
                <a:lnTo>
                  <a:pt x="2324" y="4590585"/>
                </a:lnTo>
                <a:lnTo>
                  <a:pt x="464" y="4588725"/>
                </a:lnTo>
                <a:lnTo>
                  <a:pt x="0" y="4587602"/>
                </a:lnTo>
                <a:lnTo>
                  <a:pt x="0" y="4575447"/>
                </a:lnTo>
                <a:lnTo>
                  <a:pt x="464" y="4574324"/>
                </a:lnTo>
                <a:lnTo>
                  <a:pt x="2324" y="4572465"/>
                </a:lnTo>
                <a:lnTo>
                  <a:pt x="3447" y="4572000"/>
                </a:lnTo>
                <a:lnTo>
                  <a:pt x="6077" y="4572000"/>
                </a:lnTo>
                <a:lnTo>
                  <a:pt x="7200" y="4572465"/>
                </a:lnTo>
                <a:lnTo>
                  <a:pt x="9060" y="4574324"/>
                </a:lnTo>
                <a:lnTo>
                  <a:pt x="9525" y="4575447"/>
                </a:lnTo>
                <a:lnTo>
                  <a:pt x="9525" y="4587602"/>
                </a:lnTo>
                <a:lnTo>
                  <a:pt x="9060" y="4588725"/>
                </a:lnTo>
                <a:lnTo>
                  <a:pt x="7200" y="4590585"/>
                </a:lnTo>
                <a:lnTo>
                  <a:pt x="6077" y="4591050"/>
                </a:lnTo>
                <a:close/>
              </a:path>
              <a:path w="9525" h="4648200">
                <a:moveTo>
                  <a:pt x="6077" y="4533900"/>
                </a:moveTo>
                <a:lnTo>
                  <a:pt x="3447" y="4533900"/>
                </a:lnTo>
                <a:lnTo>
                  <a:pt x="2324" y="4533435"/>
                </a:lnTo>
                <a:lnTo>
                  <a:pt x="464" y="4531575"/>
                </a:lnTo>
                <a:lnTo>
                  <a:pt x="0" y="4530453"/>
                </a:lnTo>
                <a:lnTo>
                  <a:pt x="0" y="4518297"/>
                </a:lnTo>
                <a:lnTo>
                  <a:pt x="464" y="4517175"/>
                </a:lnTo>
                <a:lnTo>
                  <a:pt x="2324" y="4515314"/>
                </a:lnTo>
                <a:lnTo>
                  <a:pt x="3447" y="4514850"/>
                </a:lnTo>
                <a:lnTo>
                  <a:pt x="6077" y="4514850"/>
                </a:lnTo>
                <a:lnTo>
                  <a:pt x="7200" y="4515314"/>
                </a:lnTo>
                <a:lnTo>
                  <a:pt x="9060" y="4517175"/>
                </a:lnTo>
                <a:lnTo>
                  <a:pt x="9525" y="4518297"/>
                </a:lnTo>
                <a:lnTo>
                  <a:pt x="9525" y="4530453"/>
                </a:lnTo>
                <a:lnTo>
                  <a:pt x="9060" y="4531575"/>
                </a:lnTo>
                <a:lnTo>
                  <a:pt x="7200" y="4533435"/>
                </a:lnTo>
                <a:lnTo>
                  <a:pt x="6077" y="4533900"/>
                </a:lnTo>
                <a:close/>
              </a:path>
              <a:path w="9525" h="4648200">
                <a:moveTo>
                  <a:pt x="6077" y="4476750"/>
                </a:moveTo>
                <a:lnTo>
                  <a:pt x="3447" y="4476750"/>
                </a:lnTo>
                <a:lnTo>
                  <a:pt x="2324" y="4476285"/>
                </a:lnTo>
                <a:lnTo>
                  <a:pt x="464" y="4474425"/>
                </a:lnTo>
                <a:lnTo>
                  <a:pt x="0" y="4473303"/>
                </a:lnTo>
                <a:lnTo>
                  <a:pt x="0" y="4461147"/>
                </a:lnTo>
                <a:lnTo>
                  <a:pt x="464" y="4460025"/>
                </a:lnTo>
                <a:lnTo>
                  <a:pt x="2324" y="4458164"/>
                </a:lnTo>
                <a:lnTo>
                  <a:pt x="3447" y="4457700"/>
                </a:lnTo>
                <a:lnTo>
                  <a:pt x="6077" y="4457700"/>
                </a:lnTo>
                <a:lnTo>
                  <a:pt x="7200" y="4458164"/>
                </a:lnTo>
                <a:lnTo>
                  <a:pt x="9060" y="4460025"/>
                </a:lnTo>
                <a:lnTo>
                  <a:pt x="9525" y="4461147"/>
                </a:lnTo>
                <a:lnTo>
                  <a:pt x="9525" y="4473303"/>
                </a:lnTo>
                <a:lnTo>
                  <a:pt x="9060" y="4474425"/>
                </a:lnTo>
                <a:lnTo>
                  <a:pt x="7200" y="4476285"/>
                </a:lnTo>
                <a:lnTo>
                  <a:pt x="6077" y="4476750"/>
                </a:lnTo>
                <a:close/>
              </a:path>
              <a:path w="9525" h="4648200">
                <a:moveTo>
                  <a:pt x="6077" y="4419600"/>
                </a:moveTo>
                <a:lnTo>
                  <a:pt x="3447" y="4419600"/>
                </a:lnTo>
                <a:lnTo>
                  <a:pt x="2324" y="4419135"/>
                </a:lnTo>
                <a:lnTo>
                  <a:pt x="464" y="4417275"/>
                </a:lnTo>
                <a:lnTo>
                  <a:pt x="0" y="4416153"/>
                </a:lnTo>
                <a:lnTo>
                  <a:pt x="0" y="4403997"/>
                </a:lnTo>
                <a:lnTo>
                  <a:pt x="464" y="4402875"/>
                </a:lnTo>
                <a:lnTo>
                  <a:pt x="2324" y="4401014"/>
                </a:lnTo>
                <a:lnTo>
                  <a:pt x="3447" y="4400550"/>
                </a:lnTo>
                <a:lnTo>
                  <a:pt x="6077" y="4400550"/>
                </a:lnTo>
                <a:lnTo>
                  <a:pt x="7200" y="4401014"/>
                </a:lnTo>
                <a:lnTo>
                  <a:pt x="9060" y="4402875"/>
                </a:lnTo>
                <a:lnTo>
                  <a:pt x="9525" y="4403997"/>
                </a:lnTo>
                <a:lnTo>
                  <a:pt x="9525" y="4416153"/>
                </a:lnTo>
                <a:lnTo>
                  <a:pt x="9060" y="4417275"/>
                </a:lnTo>
                <a:lnTo>
                  <a:pt x="7200" y="4419135"/>
                </a:lnTo>
                <a:lnTo>
                  <a:pt x="6077" y="4419600"/>
                </a:lnTo>
                <a:close/>
              </a:path>
              <a:path w="9525" h="4648200">
                <a:moveTo>
                  <a:pt x="6077" y="4362450"/>
                </a:moveTo>
                <a:lnTo>
                  <a:pt x="3447" y="4362450"/>
                </a:lnTo>
                <a:lnTo>
                  <a:pt x="2324" y="4361985"/>
                </a:lnTo>
                <a:lnTo>
                  <a:pt x="464" y="4360125"/>
                </a:lnTo>
                <a:lnTo>
                  <a:pt x="0" y="4359003"/>
                </a:lnTo>
                <a:lnTo>
                  <a:pt x="0" y="4346847"/>
                </a:lnTo>
                <a:lnTo>
                  <a:pt x="464" y="4345725"/>
                </a:lnTo>
                <a:lnTo>
                  <a:pt x="2324" y="4343864"/>
                </a:lnTo>
                <a:lnTo>
                  <a:pt x="3447" y="4343400"/>
                </a:lnTo>
                <a:lnTo>
                  <a:pt x="6077" y="4343400"/>
                </a:lnTo>
                <a:lnTo>
                  <a:pt x="7200" y="4343864"/>
                </a:lnTo>
                <a:lnTo>
                  <a:pt x="9060" y="4345725"/>
                </a:lnTo>
                <a:lnTo>
                  <a:pt x="9525" y="4346847"/>
                </a:lnTo>
                <a:lnTo>
                  <a:pt x="9525" y="4359003"/>
                </a:lnTo>
                <a:lnTo>
                  <a:pt x="9060" y="4360125"/>
                </a:lnTo>
                <a:lnTo>
                  <a:pt x="7200" y="4361985"/>
                </a:lnTo>
                <a:lnTo>
                  <a:pt x="6077" y="4362450"/>
                </a:lnTo>
                <a:close/>
              </a:path>
              <a:path w="9525" h="4648200">
                <a:moveTo>
                  <a:pt x="6077" y="4305300"/>
                </a:moveTo>
                <a:lnTo>
                  <a:pt x="3447" y="4305300"/>
                </a:lnTo>
                <a:lnTo>
                  <a:pt x="2324" y="4304835"/>
                </a:lnTo>
                <a:lnTo>
                  <a:pt x="464" y="4302975"/>
                </a:lnTo>
                <a:lnTo>
                  <a:pt x="0" y="4301853"/>
                </a:lnTo>
                <a:lnTo>
                  <a:pt x="0" y="4289697"/>
                </a:lnTo>
                <a:lnTo>
                  <a:pt x="464" y="4288575"/>
                </a:lnTo>
                <a:lnTo>
                  <a:pt x="2324" y="4286714"/>
                </a:lnTo>
                <a:lnTo>
                  <a:pt x="3447" y="4286250"/>
                </a:lnTo>
                <a:lnTo>
                  <a:pt x="6077" y="4286250"/>
                </a:lnTo>
                <a:lnTo>
                  <a:pt x="7200" y="4286714"/>
                </a:lnTo>
                <a:lnTo>
                  <a:pt x="9060" y="4288575"/>
                </a:lnTo>
                <a:lnTo>
                  <a:pt x="9525" y="4289697"/>
                </a:lnTo>
                <a:lnTo>
                  <a:pt x="9525" y="4301853"/>
                </a:lnTo>
                <a:lnTo>
                  <a:pt x="9060" y="4302975"/>
                </a:lnTo>
                <a:lnTo>
                  <a:pt x="7200" y="4304835"/>
                </a:lnTo>
                <a:lnTo>
                  <a:pt x="6077" y="4305300"/>
                </a:lnTo>
                <a:close/>
              </a:path>
              <a:path w="9525" h="4648200">
                <a:moveTo>
                  <a:pt x="6077" y="4248150"/>
                </a:moveTo>
                <a:lnTo>
                  <a:pt x="3447" y="4248150"/>
                </a:lnTo>
                <a:lnTo>
                  <a:pt x="2324" y="4247685"/>
                </a:lnTo>
                <a:lnTo>
                  <a:pt x="464" y="4245825"/>
                </a:lnTo>
                <a:lnTo>
                  <a:pt x="0" y="4244703"/>
                </a:lnTo>
                <a:lnTo>
                  <a:pt x="0" y="4232547"/>
                </a:lnTo>
                <a:lnTo>
                  <a:pt x="464" y="4231425"/>
                </a:lnTo>
                <a:lnTo>
                  <a:pt x="2324" y="4229564"/>
                </a:lnTo>
                <a:lnTo>
                  <a:pt x="3447" y="4229100"/>
                </a:lnTo>
                <a:lnTo>
                  <a:pt x="6077" y="4229100"/>
                </a:lnTo>
                <a:lnTo>
                  <a:pt x="7200" y="4229564"/>
                </a:lnTo>
                <a:lnTo>
                  <a:pt x="9060" y="4231425"/>
                </a:lnTo>
                <a:lnTo>
                  <a:pt x="9525" y="4232547"/>
                </a:lnTo>
                <a:lnTo>
                  <a:pt x="9525" y="4244703"/>
                </a:lnTo>
                <a:lnTo>
                  <a:pt x="9060" y="4245825"/>
                </a:lnTo>
                <a:lnTo>
                  <a:pt x="7200" y="4247685"/>
                </a:lnTo>
                <a:lnTo>
                  <a:pt x="6077" y="4248150"/>
                </a:lnTo>
                <a:close/>
              </a:path>
              <a:path w="9525" h="4648200">
                <a:moveTo>
                  <a:pt x="6077" y="4191000"/>
                </a:moveTo>
                <a:lnTo>
                  <a:pt x="3447" y="4191000"/>
                </a:lnTo>
                <a:lnTo>
                  <a:pt x="2324" y="4190535"/>
                </a:lnTo>
                <a:lnTo>
                  <a:pt x="464" y="4188675"/>
                </a:lnTo>
                <a:lnTo>
                  <a:pt x="0" y="4187553"/>
                </a:lnTo>
                <a:lnTo>
                  <a:pt x="0" y="4175397"/>
                </a:lnTo>
                <a:lnTo>
                  <a:pt x="464" y="4174275"/>
                </a:lnTo>
                <a:lnTo>
                  <a:pt x="2324" y="4172414"/>
                </a:lnTo>
                <a:lnTo>
                  <a:pt x="3447" y="4171950"/>
                </a:lnTo>
                <a:lnTo>
                  <a:pt x="6077" y="4171950"/>
                </a:lnTo>
                <a:lnTo>
                  <a:pt x="7200" y="4172414"/>
                </a:lnTo>
                <a:lnTo>
                  <a:pt x="9060" y="4174275"/>
                </a:lnTo>
                <a:lnTo>
                  <a:pt x="9525" y="4175397"/>
                </a:lnTo>
                <a:lnTo>
                  <a:pt x="9525" y="4187553"/>
                </a:lnTo>
                <a:lnTo>
                  <a:pt x="9060" y="4188675"/>
                </a:lnTo>
                <a:lnTo>
                  <a:pt x="7200" y="4190535"/>
                </a:lnTo>
                <a:lnTo>
                  <a:pt x="6077" y="4191000"/>
                </a:lnTo>
                <a:close/>
              </a:path>
              <a:path w="9525" h="4648200">
                <a:moveTo>
                  <a:pt x="6077" y="4133850"/>
                </a:moveTo>
                <a:lnTo>
                  <a:pt x="3447" y="4133850"/>
                </a:lnTo>
                <a:lnTo>
                  <a:pt x="2324" y="4133385"/>
                </a:lnTo>
                <a:lnTo>
                  <a:pt x="464" y="4131525"/>
                </a:lnTo>
                <a:lnTo>
                  <a:pt x="0" y="4130403"/>
                </a:lnTo>
                <a:lnTo>
                  <a:pt x="0" y="4118247"/>
                </a:lnTo>
                <a:lnTo>
                  <a:pt x="464" y="4117125"/>
                </a:lnTo>
                <a:lnTo>
                  <a:pt x="2324" y="4115264"/>
                </a:lnTo>
                <a:lnTo>
                  <a:pt x="3447" y="4114800"/>
                </a:lnTo>
                <a:lnTo>
                  <a:pt x="6077" y="4114800"/>
                </a:lnTo>
                <a:lnTo>
                  <a:pt x="7200" y="4115264"/>
                </a:lnTo>
                <a:lnTo>
                  <a:pt x="9060" y="4117125"/>
                </a:lnTo>
                <a:lnTo>
                  <a:pt x="9525" y="4118247"/>
                </a:lnTo>
                <a:lnTo>
                  <a:pt x="9525" y="4130403"/>
                </a:lnTo>
                <a:lnTo>
                  <a:pt x="9060" y="4131525"/>
                </a:lnTo>
                <a:lnTo>
                  <a:pt x="7200" y="4133385"/>
                </a:lnTo>
                <a:lnTo>
                  <a:pt x="6077" y="4133850"/>
                </a:lnTo>
                <a:close/>
              </a:path>
              <a:path w="9525" h="4648200">
                <a:moveTo>
                  <a:pt x="6077" y="4076700"/>
                </a:moveTo>
                <a:lnTo>
                  <a:pt x="3447" y="4076700"/>
                </a:lnTo>
                <a:lnTo>
                  <a:pt x="2324" y="4076235"/>
                </a:lnTo>
                <a:lnTo>
                  <a:pt x="464" y="4074375"/>
                </a:lnTo>
                <a:lnTo>
                  <a:pt x="0" y="4073253"/>
                </a:lnTo>
                <a:lnTo>
                  <a:pt x="0" y="4061097"/>
                </a:lnTo>
                <a:lnTo>
                  <a:pt x="464" y="4059975"/>
                </a:lnTo>
                <a:lnTo>
                  <a:pt x="2324" y="4058114"/>
                </a:lnTo>
                <a:lnTo>
                  <a:pt x="3447" y="4057650"/>
                </a:lnTo>
                <a:lnTo>
                  <a:pt x="6077" y="4057650"/>
                </a:lnTo>
                <a:lnTo>
                  <a:pt x="7200" y="4058114"/>
                </a:lnTo>
                <a:lnTo>
                  <a:pt x="9060" y="4059975"/>
                </a:lnTo>
                <a:lnTo>
                  <a:pt x="9525" y="4061097"/>
                </a:lnTo>
                <a:lnTo>
                  <a:pt x="9525" y="4073253"/>
                </a:lnTo>
                <a:lnTo>
                  <a:pt x="9060" y="4074375"/>
                </a:lnTo>
                <a:lnTo>
                  <a:pt x="7200" y="4076235"/>
                </a:lnTo>
                <a:lnTo>
                  <a:pt x="6077" y="4076700"/>
                </a:lnTo>
                <a:close/>
              </a:path>
              <a:path w="9525" h="4648200">
                <a:moveTo>
                  <a:pt x="6077" y="4019550"/>
                </a:moveTo>
                <a:lnTo>
                  <a:pt x="3447" y="4019550"/>
                </a:lnTo>
                <a:lnTo>
                  <a:pt x="2324" y="4019085"/>
                </a:lnTo>
                <a:lnTo>
                  <a:pt x="464" y="4017225"/>
                </a:lnTo>
                <a:lnTo>
                  <a:pt x="0" y="4016103"/>
                </a:lnTo>
                <a:lnTo>
                  <a:pt x="0" y="4003947"/>
                </a:lnTo>
                <a:lnTo>
                  <a:pt x="464" y="4002825"/>
                </a:lnTo>
                <a:lnTo>
                  <a:pt x="2324" y="4000964"/>
                </a:lnTo>
                <a:lnTo>
                  <a:pt x="3447" y="4000500"/>
                </a:lnTo>
                <a:lnTo>
                  <a:pt x="6077" y="4000500"/>
                </a:lnTo>
                <a:lnTo>
                  <a:pt x="7200" y="4000964"/>
                </a:lnTo>
                <a:lnTo>
                  <a:pt x="9060" y="4002825"/>
                </a:lnTo>
                <a:lnTo>
                  <a:pt x="9525" y="4003947"/>
                </a:lnTo>
                <a:lnTo>
                  <a:pt x="9525" y="4016103"/>
                </a:lnTo>
                <a:lnTo>
                  <a:pt x="9060" y="4017225"/>
                </a:lnTo>
                <a:lnTo>
                  <a:pt x="7200" y="4019085"/>
                </a:lnTo>
                <a:lnTo>
                  <a:pt x="6077" y="4019550"/>
                </a:lnTo>
                <a:close/>
              </a:path>
              <a:path w="9525" h="4648200">
                <a:moveTo>
                  <a:pt x="6077" y="3962400"/>
                </a:moveTo>
                <a:lnTo>
                  <a:pt x="3447" y="3962400"/>
                </a:lnTo>
                <a:lnTo>
                  <a:pt x="2324" y="3961935"/>
                </a:lnTo>
                <a:lnTo>
                  <a:pt x="464" y="3960075"/>
                </a:lnTo>
                <a:lnTo>
                  <a:pt x="0" y="3958953"/>
                </a:lnTo>
                <a:lnTo>
                  <a:pt x="0" y="3946797"/>
                </a:lnTo>
                <a:lnTo>
                  <a:pt x="464" y="3945675"/>
                </a:lnTo>
                <a:lnTo>
                  <a:pt x="2324" y="3943814"/>
                </a:lnTo>
                <a:lnTo>
                  <a:pt x="3447" y="3943350"/>
                </a:lnTo>
                <a:lnTo>
                  <a:pt x="6077" y="3943350"/>
                </a:lnTo>
                <a:lnTo>
                  <a:pt x="7200" y="3943814"/>
                </a:lnTo>
                <a:lnTo>
                  <a:pt x="9060" y="3945675"/>
                </a:lnTo>
                <a:lnTo>
                  <a:pt x="9525" y="3946797"/>
                </a:lnTo>
                <a:lnTo>
                  <a:pt x="9525" y="3958953"/>
                </a:lnTo>
                <a:lnTo>
                  <a:pt x="9060" y="3960075"/>
                </a:lnTo>
                <a:lnTo>
                  <a:pt x="7200" y="3961935"/>
                </a:lnTo>
                <a:lnTo>
                  <a:pt x="6077" y="3962400"/>
                </a:lnTo>
                <a:close/>
              </a:path>
              <a:path w="9525" h="4648200">
                <a:moveTo>
                  <a:pt x="6077" y="3905250"/>
                </a:moveTo>
                <a:lnTo>
                  <a:pt x="3447" y="3905250"/>
                </a:lnTo>
                <a:lnTo>
                  <a:pt x="2324" y="3904785"/>
                </a:lnTo>
                <a:lnTo>
                  <a:pt x="464" y="3902925"/>
                </a:lnTo>
                <a:lnTo>
                  <a:pt x="0" y="3901803"/>
                </a:lnTo>
                <a:lnTo>
                  <a:pt x="0" y="3889647"/>
                </a:lnTo>
                <a:lnTo>
                  <a:pt x="464" y="3888525"/>
                </a:lnTo>
                <a:lnTo>
                  <a:pt x="2324" y="3886664"/>
                </a:lnTo>
                <a:lnTo>
                  <a:pt x="3447" y="3886200"/>
                </a:lnTo>
                <a:lnTo>
                  <a:pt x="6077" y="3886200"/>
                </a:lnTo>
                <a:lnTo>
                  <a:pt x="7200" y="3886664"/>
                </a:lnTo>
                <a:lnTo>
                  <a:pt x="9060" y="3888525"/>
                </a:lnTo>
                <a:lnTo>
                  <a:pt x="9525" y="3889647"/>
                </a:lnTo>
                <a:lnTo>
                  <a:pt x="9525" y="3901803"/>
                </a:lnTo>
                <a:lnTo>
                  <a:pt x="9060" y="3902925"/>
                </a:lnTo>
                <a:lnTo>
                  <a:pt x="7200" y="3904785"/>
                </a:lnTo>
                <a:lnTo>
                  <a:pt x="6077" y="3905250"/>
                </a:lnTo>
                <a:close/>
              </a:path>
              <a:path w="9525" h="4648200">
                <a:moveTo>
                  <a:pt x="6077" y="3848100"/>
                </a:moveTo>
                <a:lnTo>
                  <a:pt x="3447" y="3848100"/>
                </a:lnTo>
                <a:lnTo>
                  <a:pt x="2324" y="3847635"/>
                </a:lnTo>
                <a:lnTo>
                  <a:pt x="464" y="3845775"/>
                </a:lnTo>
                <a:lnTo>
                  <a:pt x="0" y="3844653"/>
                </a:lnTo>
                <a:lnTo>
                  <a:pt x="0" y="3832497"/>
                </a:lnTo>
                <a:lnTo>
                  <a:pt x="464" y="3831375"/>
                </a:lnTo>
                <a:lnTo>
                  <a:pt x="2324" y="3829514"/>
                </a:lnTo>
                <a:lnTo>
                  <a:pt x="3447" y="3829050"/>
                </a:lnTo>
                <a:lnTo>
                  <a:pt x="6077" y="3829050"/>
                </a:lnTo>
                <a:lnTo>
                  <a:pt x="7200" y="3829514"/>
                </a:lnTo>
                <a:lnTo>
                  <a:pt x="9060" y="3831375"/>
                </a:lnTo>
                <a:lnTo>
                  <a:pt x="9525" y="3832497"/>
                </a:lnTo>
                <a:lnTo>
                  <a:pt x="9525" y="3844653"/>
                </a:lnTo>
                <a:lnTo>
                  <a:pt x="9060" y="3845775"/>
                </a:lnTo>
                <a:lnTo>
                  <a:pt x="7200" y="3847635"/>
                </a:lnTo>
                <a:lnTo>
                  <a:pt x="6077" y="3848100"/>
                </a:lnTo>
                <a:close/>
              </a:path>
              <a:path w="9525" h="4648200">
                <a:moveTo>
                  <a:pt x="6077" y="3790950"/>
                </a:moveTo>
                <a:lnTo>
                  <a:pt x="3447" y="3790950"/>
                </a:lnTo>
                <a:lnTo>
                  <a:pt x="2324" y="3790485"/>
                </a:lnTo>
                <a:lnTo>
                  <a:pt x="464" y="3788625"/>
                </a:lnTo>
                <a:lnTo>
                  <a:pt x="0" y="3787503"/>
                </a:lnTo>
                <a:lnTo>
                  <a:pt x="0" y="3775347"/>
                </a:lnTo>
                <a:lnTo>
                  <a:pt x="464" y="3774225"/>
                </a:lnTo>
                <a:lnTo>
                  <a:pt x="2324" y="3772364"/>
                </a:lnTo>
                <a:lnTo>
                  <a:pt x="3447" y="3771900"/>
                </a:lnTo>
                <a:lnTo>
                  <a:pt x="6077" y="3771900"/>
                </a:lnTo>
                <a:lnTo>
                  <a:pt x="7200" y="3772364"/>
                </a:lnTo>
                <a:lnTo>
                  <a:pt x="9060" y="3774225"/>
                </a:lnTo>
                <a:lnTo>
                  <a:pt x="9525" y="3775347"/>
                </a:lnTo>
                <a:lnTo>
                  <a:pt x="9525" y="3787503"/>
                </a:lnTo>
                <a:lnTo>
                  <a:pt x="9060" y="3788625"/>
                </a:lnTo>
                <a:lnTo>
                  <a:pt x="7200" y="3790485"/>
                </a:lnTo>
                <a:lnTo>
                  <a:pt x="6077" y="3790950"/>
                </a:lnTo>
                <a:close/>
              </a:path>
              <a:path w="9525" h="4648200">
                <a:moveTo>
                  <a:pt x="6077" y="3733800"/>
                </a:moveTo>
                <a:lnTo>
                  <a:pt x="3447" y="3733800"/>
                </a:lnTo>
                <a:lnTo>
                  <a:pt x="2324" y="3733335"/>
                </a:lnTo>
                <a:lnTo>
                  <a:pt x="464" y="3731475"/>
                </a:lnTo>
                <a:lnTo>
                  <a:pt x="0" y="3730353"/>
                </a:lnTo>
                <a:lnTo>
                  <a:pt x="0" y="3718197"/>
                </a:lnTo>
                <a:lnTo>
                  <a:pt x="464" y="3717075"/>
                </a:lnTo>
                <a:lnTo>
                  <a:pt x="2324" y="3715214"/>
                </a:lnTo>
                <a:lnTo>
                  <a:pt x="3447" y="3714750"/>
                </a:lnTo>
                <a:lnTo>
                  <a:pt x="6077" y="3714750"/>
                </a:lnTo>
                <a:lnTo>
                  <a:pt x="7200" y="3715214"/>
                </a:lnTo>
                <a:lnTo>
                  <a:pt x="9060" y="3717075"/>
                </a:lnTo>
                <a:lnTo>
                  <a:pt x="9525" y="3718197"/>
                </a:lnTo>
                <a:lnTo>
                  <a:pt x="9525" y="3730353"/>
                </a:lnTo>
                <a:lnTo>
                  <a:pt x="9060" y="3731475"/>
                </a:lnTo>
                <a:lnTo>
                  <a:pt x="7200" y="3733335"/>
                </a:lnTo>
                <a:lnTo>
                  <a:pt x="6077" y="3733800"/>
                </a:lnTo>
                <a:close/>
              </a:path>
              <a:path w="9525" h="4648200">
                <a:moveTo>
                  <a:pt x="6077" y="3676650"/>
                </a:moveTo>
                <a:lnTo>
                  <a:pt x="3447" y="3676650"/>
                </a:lnTo>
                <a:lnTo>
                  <a:pt x="2324" y="3676183"/>
                </a:lnTo>
                <a:lnTo>
                  <a:pt x="464" y="3674326"/>
                </a:lnTo>
                <a:lnTo>
                  <a:pt x="0" y="3673202"/>
                </a:lnTo>
                <a:lnTo>
                  <a:pt x="0" y="3661048"/>
                </a:lnTo>
                <a:lnTo>
                  <a:pt x="464" y="3659924"/>
                </a:lnTo>
                <a:lnTo>
                  <a:pt x="2324" y="3658066"/>
                </a:lnTo>
                <a:lnTo>
                  <a:pt x="3447" y="3657600"/>
                </a:lnTo>
                <a:lnTo>
                  <a:pt x="6077" y="3657600"/>
                </a:lnTo>
                <a:lnTo>
                  <a:pt x="7200" y="3658066"/>
                </a:lnTo>
                <a:lnTo>
                  <a:pt x="9060" y="3659924"/>
                </a:lnTo>
                <a:lnTo>
                  <a:pt x="9525" y="3661048"/>
                </a:lnTo>
                <a:lnTo>
                  <a:pt x="9525" y="3673202"/>
                </a:lnTo>
                <a:lnTo>
                  <a:pt x="9060" y="3674326"/>
                </a:lnTo>
                <a:lnTo>
                  <a:pt x="7200" y="3676183"/>
                </a:lnTo>
                <a:lnTo>
                  <a:pt x="6077" y="3676650"/>
                </a:lnTo>
                <a:close/>
              </a:path>
              <a:path w="9525" h="4648200">
                <a:moveTo>
                  <a:pt x="6077" y="3619500"/>
                </a:moveTo>
                <a:lnTo>
                  <a:pt x="3447" y="3619500"/>
                </a:lnTo>
                <a:lnTo>
                  <a:pt x="2324" y="3619033"/>
                </a:lnTo>
                <a:lnTo>
                  <a:pt x="464" y="3617176"/>
                </a:lnTo>
                <a:lnTo>
                  <a:pt x="0" y="3616052"/>
                </a:lnTo>
                <a:lnTo>
                  <a:pt x="0" y="3603898"/>
                </a:lnTo>
                <a:lnTo>
                  <a:pt x="464" y="3602774"/>
                </a:lnTo>
                <a:lnTo>
                  <a:pt x="2324" y="3600916"/>
                </a:lnTo>
                <a:lnTo>
                  <a:pt x="3447" y="3600450"/>
                </a:lnTo>
                <a:lnTo>
                  <a:pt x="6077" y="3600450"/>
                </a:lnTo>
                <a:lnTo>
                  <a:pt x="7200" y="3600916"/>
                </a:lnTo>
                <a:lnTo>
                  <a:pt x="9060" y="3602774"/>
                </a:lnTo>
                <a:lnTo>
                  <a:pt x="9525" y="3603898"/>
                </a:lnTo>
                <a:lnTo>
                  <a:pt x="9525" y="3616052"/>
                </a:lnTo>
                <a:lnTo>
                  <a:pt x="9060" y="3617176"/>
                </a:lnTo>
                <a:lnTo>
                  <a:pt x="7200" y="3619033"/>
                </a:lnTo>
                <a:lnTo>
                  <a:pt x="6077" y="3619500"/>
                </a:lnTo>
                <a:close/>
              </a:path>
              <a:path w="9525" h="4648200">
                <a:moveTo>
                  <a:pt x="6077" y="3562350"/>
                </a:moveTo>
                <a:lnTo>
                  <a:pt x="3447" y="3562350"/>
                </a:lnTo>
                <a:lnTo>
                  <a:pt x="2324" y="3561883"/>
                </a:lnTo>
                <a:lnTo>
                  <a:pt x="464" y="3560026"/>
                </a:lnTo>
                <a:lnTo>
                  <a:pt x="0" y="3558902"/>
                </a:lnTo>
                <a:lnTo>
                  <a:pt x="0" y="3546748"/>
                </a:lnTo>
                <a:lnTo>
                  <a:pt x="464" y="3545624"/>
                </a:lnTo>
                <a:lnTo>
                  <a:pt x="2324" y="3543766"/>
                </a:lnTo>
                <a:lnTo>
                  <a:pt x="3447" y="3543300"/>
                </a:lnTo>
                <a:lnTo>
                  <a:pt x="6077" y="3543300"/>
                </a:lnTo>
                <a:lnTo>
                  <a:pt x="7200" y="3543766"/>
                </a:lnTo>
                <a:lnTo>
                  <a:pt x="9060" y="3545624"/>
                </a:lnTo>
                <a:lnTo>
                  <a:pt x="9525" y="3546748"/>
                </a:lnTo>
                <a:lnTo>
                  <a:pt x="9525" y="3558902"/>
                </a:lnTo>
                <a:lnTo>
                  <a:pt x="9060" y="3560026"/>
                </a:lnTo>
                <a:lnTo>
                  <a:pt x="7200" y="3561883"/>
                </a:lnTo>
                <a:lnTo>
                  <a:pt x="6077" y="3562350"/>
                </a:lnTo>
                <a:close/>
              </a:path>
              <a:path w="9525" h="4648200">
                <a:moveTo>
                  <a:pt x="6077" y="3505200"/>
                </a:moveTo>
                <a:lnTo>
                  <a:pt x="3447" y="3505200"/>
                </a:lnTo>
                <a:lnTo>
                  <a:pt x="2324" y="3504733"/>
                </a:lnTo>
                <a:lnTo>
                  <a:pt x="464" y="3502876"/>
                </a:lnTo>
                <a:lnTo>
                  <a:pt x="0" y="3501752"/>
                </a:lnTo>
                <a:lnTo>
                  <a:pt x="0" y="3489598"/>
                </a:lnTo>
                <a:lnTo>
                  <a:pt x="464" y="3488474"/>
                </a:lnTo>
                <a:lnTo>
                  <a:pt x="2324" y="3486616"/>
                </a:lnTo>
                <a:lnTo>
                  <a:pt x="3447" y="3486150"/>
                </a:lnTo>
                <a:lnTo>
                  <a:pt x="6077" y="3486150"/>
                </a:lnTo>
                <a:lnTo>
                  <a:pt x="7200" y="3486616"/>
                </a:lnTo>
                <a:lnTo>
                  <a:pt x="9060" y="3488474"/>
                </a:lnTo>
                <a:lnTo>
                  <a:pt x="9525" y="3489598"/>
                </a:lnTo>
                <a:lnTo>
                  <a:pt x="9525" y="3501752"/>
                </a:lnTo>
                <a:lnTo>
                  <a:pt x="9060" y="3502876"/>
                </a:lnTo>
                <a:lnTo>
                  <a:pt x="7200" y="3504733"/>
                </a:lnTo>
                <a:lnTo>
                  <a:pt x="6077" y="3505200"/>
                </a:lnTo>
                <a:close/>
              </a:path>
              <a:path w="9525" h="4648200">
                <a:moveTo>
                  <a:pt x="6077" y="3448050"/>
                </a:moveTo>
                <a:lnTo>
                  <a:pt x="3447" y="3448050"/>
                </a:lnTo>
                <a:lnTo>
                  <a:pt x="2324" y="3447583"/>
                </a:lnTo>
                <a:lnTo>
                  <a:pt x="464" y="3445726"/>
                </a:lnTo>
                <a:lnTo>
                  <a:pt x="0" y="3444602"/>
                </a:lnTo>
                <a:lnTo>
                  <a:pt x="0" y="3432448"/>
                </a:lnTo>
                <a:lnTo>
                  <a:pt x="464" y="3431324"/>
                </a:lnTo>
                <a:lnTo>
                  <a:pt x="2324" y="3429466"/>
                </a:lnTo>
                <a:lnTo>
                  <a:pt x="3447" y="3429000"/>
                </a:lnTo>
                <a:lnTo>
                  <a:pt x="6077" y="3429000"/>
                </a:lnTo>
                <a:lnTo>
                  <a:pt x="7200" y="3429466"/>
                </a:lnTo>
                <a:lnTo>
                  <a:pt x="9060" y="3431324"/>
                </a:lnTo>
                <a:lnTo>
                  <a:pt x="9525" y="3432448"/>
                </a:lnTo>
                <a:lnTo>
                  <a:pt x="9525" y="3444602"/>
                </a:lnTo>
                <a:lnTo>
                  <a:pt x="9060" y="3445726"/>
                </a:lnTo>
                <a:lnTo>
                  <a:pt x="7200" y="3447583"/>
                </a:lnTo>
                <a:lnTo>
                  <a:pt x="6077" y="3448050"/>
                </a:lnTo>
                <a:close/>
              </a:path>
              <a:path w="9525" h="4648200">
                <a:moveTo>
                  <a:pt x="6077" y="3390900"/>
                </a:moveTo>
                <a:lnTo>
                  <a:pt x="3447" y="3390900"/>
                </a:lnTo>
                <a:lnTo>
                  <a:pt x="2324" y="3390433"/>
                </a:lnTo>
                <a:lnTo>
                  <a:pt x="464" y="3388576"/>
                </a:lnTo>
                <a:lnTo>
                  <a:pt x="0" y="3387452"/>
                </a:lnTo>
                <a:lnTo>
                  <a:pt x="0" y="3375298"/>
                </a:lnTo>
                <a:lnTo>
                  <a:pt x="464" y="3374174"/>
                </a:lnTo>
                <a:lnTo>
                  <a:pt x="2324" y="3372316"/>
                </a:lnTo>
                <a:lnTo>
                  <a:pt x="3447" y="3371850"/>
                </a:lnTo>
                <a:lnTo>
                  <a:pt x="6077" y="3371850"/>
                </a:lnTo>
                <a:lnTo>
                  <a:pt x="7200" y="3372316"/>
                </a:lnTo>
                <a:lnTo>
                  <a:pt x="9060" y="3374174"/>
                </a:lnTo>
                <a:lnTo>
                  <a:pt x="9525" y="3375298"/>
                </a:lnTo>
                <a:lnTo>
                  <a:pt x="9525" y="3387452"/>
                </a:lnTo>
                <a:lnTo>
                  <a:pt x="9060" y="3388576"/>
                </a:lnTo>
                <a:lnTo>
                  <a:pt x="7200" y="3390433"/>
                </a:lnTo>
                <a:lnTo>
                  <a:pt x="6077" y="3390900"/>
                </a:lnTo>
                <a:close/>
              </a:path>
              <a:path w="9525" h="4648200">
                <a:moveTo>
                  <a:pt x="6077" y="3333750"/>
                </a:moveTo>
                <a:lnTo>
                  <a:pt x="3447" y="3333750"/>
                </a:lnTo>
                <a:lnTo>
                  <a:pt x="2324" y="3333283"/>
                </a:lnTo>
                <a:lnTo>
                  <a:pt x="464" y="3331425"/>
                </a:lnTo>
                <a:lnTo>
                  <a:pt x="0" y="3330302"/>
                </a:lnTo>
                <a:lnTo>
                  <a:pt x="0" y="3318148"/>
                </a:lnTo>
                <a:lnTo>
                  <a:pt x="464" y="3317024"/>
                </a:lnTo>
                <a:lnTo>
                  <a:pt x="2324" y="3315166"/>
                </a:lnTo>
                <a:lnTo>
                  <a:pt x="3447" y="3314700"/>
                </a:lnTo>
                <a:lnTo>
                  <a:pt x="6077" y="3314700"/>
                </a:lnTo>
                <a:lnTo>
                  <a:pt x="7200" y="3315166"/>
                </a:lnTo>
                <a:lnTo>
                  <a:pt x="9060" y="3317024"/>
                </a:lnTo>
                <a:lnTo>
                  <a:pt x="9525" y="3318148"/>
                </a:lnTo>
                <a:lnTo>
                  <a:pt x="9525" y="3330302"/>
                </a:lnTo>
                <a:lnTo>
                  <a:pt x="9060" y="3331425"/>
                </a:lnTo>
                <a:lnTo>
                  <a:pt x="7200" y="3333283"/>
                </a:lnTo>
                <a:lnTo>
                  <a:pt x="6077" y="3333750"/>
                </a:lnTo>
                <a:close/>
              </a:path>
              <a:path w="9525" h="4648200">
                <a:moveTo>
                  <a:pt x="6077" y="3276600"/>
                </a:moveTo>
                <a:lnTo>
                  <a:pt x="3447" y="3276600"/>
                </a:lnTo>
                <a:lnTo>
                  <a:pt x="2324" y="3276133"/>
                </a:lnTo>
                <a:lnTo>
                  <a:pt x="464" y="3274275"/>
                </a:lnTo>
                <a:lnTo>
                  <a:pt x="0" y="3273152"/>
                </a:lnTo>
                <a:lnTo>
                  <a:pt x="0" y="3260998"/>
                </a:lnTo>
                <a:lnTo>
                  <a:pt x="464" y="3259874"/>
                </a:lnTo>
                <a:lnTo>
                  <a:pt x="2324" y="3258016"/>
                </a:lnTo>
                <a:lnTo>
                  <a:pt x="3447" y="3257550"/>
                </a:lnTo>
                <a:lnTo>
                  <a:pt x="6077" y="3257550"/>
                </a:lnTo>
                <a:lnTo>
                  <a:pt x="7200" y="3258016"/>
                </a:lnTo>
                <a:lnTo>
                  <a:pt x="9060" y="3259874"/>
                </a:lnTo>
                <a:lnTo>
                  <a:pt x="9525" y="3260998"/>
                </a:lnTo>
                <a:lnTo>
                  <a:pt x="9525" y="3273152"/>
                </a:lnTo>
                <a:lnTo>
                  <a:pt x="9060" y="3274275"/>
                </a:lnTo>
                <a:lnTo>
                  <a:pt x="7200" y="3276133"/>
                </a:lnTo>
                <a:lnTo>
                  <a:pt x="6077" y="3276600"/>
                </a:lnTo>
                <a:close/>
              </a:path>
              <a:path w="9525" h="4648200">
                <a:moveTo>
                  <a:pt x="6077" y="3219450"/>
                </a:moveTo>
                <a:lnTo>
                  <a:pt x="3447" y="3219450"/>
                </a:lnTo>
                <a:lnTo>
                  <a:pt x="2324" y="3218983"/>
                </a:lnTo>
                <a:lnTo>
                  <a:pt x="464" y="3217125"/>
                </a:lnTo>
                <a:lnTo>
                  <a:pt x="0" y="3216002"/>
                </a:lnTo>
                <a:lnTo>
                  <a:pt x="0" y="3203848"/>
                </a:lnTo>
                <a:lnTo>
                  <a:pt x="464" y="3202724"/>
                </a:lnTo>
                <a:lnTo>
                  <a:pt x="2324" y="3200866"/>
                </a:lnTo>
                <a:lnTo>
                  <a:pt x="3447" y="3200400"/>
                </a:lnTo>
                <a:lnTo>
                  <a:pt x="6077" y="3200400"/>
                </a:lnTo>
                <a:lnTo>
                  <a:pt x="7200" y="3200866"/>
                </a:lnTo>
                <a:lnTo>
                  <a:pt x="9060" y="3202724"/>
                </a:lnTo>
                <a:lnTo>
                  <a:pt x="9525" y="3203848"/>
                </a:lnTo>
                <a:lnTo>
                  <a:pt x="9525" y="3216002"/>
                </a:lnTo>
                <a:lnTo>
                  <a:pt x="9060" y="3217125"/>
                </a:lnTo>
                <a:lnTo>
                  <a:pt x="7200" y="3218983"/>
                </a:lnTo>
                <a:lnTo>
                  <a:pt x="6077" y="3219450"/>
                </a:lnTo>
                <a:close/>
              </a:path>
              <a:path w="9525" h="4648200">
                <a:moveTo>
                  <a:pt x="6077" y="3162300"/>
                </a:moveTo>
                <a:lnTo>
                  <a:pt x="3447" y="3162300"/>
                </a:lnTo>
                <a:lnTo>
                  <a:pt x="2324" y="3161833"/>
                </a:lnTo>
                <a:lnTo>
                  <a:pt x="464" y="3159975"/>
                </a:lnTo>
                <a:lnTo>
                  <a:pt x="0" y="3158852"/>
                </a:lnTo>
                <a:lnTo>
                  <a:pt x="0" y="3146698"/>
                </a:lnTo>
                <a:lnTo>
                  <a:pt x="464" y="3145574"/>
                </a:lnTo>
                <a:lnTo>
                  <a:pt x="2324" y="3143716"/>
                </a:lnTo>
                <a:lnTo>
                  <a:pt x="3447" y="3143250"/>
                </a:lnTo>
                <a:lnTo>
                  <a:pt x="6077" y="3143250"/>
                </a:lnTo>
                <a:lnTo>
                  <a:pt x="7200" y="3143716"/>
                </a:lnTo>
                <a:lnTo>
                  <a:pt x="9060" y="3145574"/>
                </a:lnTo>
                <a:lnTo>
                  <a:pt x="9525" y="3146698"/>
                </a:lnTo>
                <a:lnTo>
                  <a:pt x="9525" y="3158852"/>
                </a:lnTo>
                <a:lnTo>
                  <a:pt x="9060" y="3159975"/>
                </a:lnTo>
                <a:lnTo>
                  <a:pt x="7200" y="3161833"/>
                </a:lnTo>
                <a:lnTo>
                  <a:pt x="6077" y="3162300"/>
                </a:lnTo>
                <a:close/>
              </a:path>
              <a:path w="9525" h="4648200">
                <a:moveTo>
                  <a:pt x="6077" y="3105150"/>
                </a:moveTo>
                <a:lnTo>
                  <a:pt x="3447" y="3105150"/>
                </a:lnTo>
                <a:lnTo>
                  <a:pt x="2324" y="3104683"/>
                </a:lnTo>
                <a:lnTo>
                  <a:pt x="464" y="3102825"/>
                </a:lnTo>
                <a:lnTo>
                  <a:pt x="0" y="3101702"/>
                </a:lnTo>
                <a:lnTo>
                  <a:pt x="0" y="3089548"/>
                </a:lnTo>
                <a:lnTo>
                  <a:pt x="464" y="3088424"/>
                </a:lnTo>
                <a:lnTo>
                  <a:pt x="2324" y="3086566"/>
                </a:lnTo>
                <a:lnTo>
                  <a:pt x="3447" y="3086100"/>
                </a:lnTo>
                <a:lnTo>
                  <a:pt x="6077" y="3086100"/>
                </a:lnTo>
                <a:lnTo>
                  <a:pt x="7200" y="3086566"/>
                </a:lnTo>
                <a:lnTo>
                  <a:pt x="9060" y="3088424"/>
                </a:lnTo>
                <a:lnTo>
                  <a:pt x="9525" y="3089548"/>
                </a:lnTo>
                <a:lnTo>
                  <a:pt x="9525" y="3101702"/>
                </a:lnTo>
                <a:lnTo>
                  <a:pt x="9060" y="3102825"/>
                </a:lnTo>
                <a:lnTo>
                  <a:pt x="7200" y="3104683"/>
                </a:lnTo>
                <a:lnTo>
                  <a:pt x="6077" y="3105150"/>
                </a:lnTo>
                <a:close/>
              </a:path>
              <a:path w="9525" h="4648200">
                <a:moveTo>
                  <a:pt x="6077" y="3048000"/>
                </a:moveTo>
                <a:lnTo>
                  <a:pt x="3447" y="3048000"/>
                </a:lnTo>
                <a:lnTo>
                  <a:pt x="2324" y="3047533"/>
                </a:lnTo>
                <a:lnTo>
                  <a:pt x="464" y="3045675"/>
                </a:lnTo>
                <a:lnTo>
                  <a:pt x="0" y="3044552"/>
                </a:lnTo>
                <a:lnTo>
                  <a:pt x="0" y="3032398"/>
                </a:lnTo>
                <a:lnTo>
                  <a:pt x="464" y="3031274"/>
                </a:lnTo>
                <a:lnTo>
                  <a:pt x="2324" y="3029416"/>
                </a:lnTo>
                <a:lnTo>
                  <a:pt x="3447" y="3028950"/>
                </a:lnTo>
                <a:lnTo>
                  <a:pt x="6077" y="3028950"/>
                </a:lnTo>
                <a:lnTo>
                  <a:pt x="7200" y="3029416"/>
                </a:lnTo>
                <a:lnTo>
                  <a:pt x="9060" y="3031274"/>
                </a:lnTo>
                <a:lnTo>
                  <a:pt x="9525" y="3032398"/>
                </a:lnTo>
                <a:lnTo>
                  <a:pt x="9525" y="3044552"/>
                </a:lnTo>
                <a:lnTo>
                  <a:pt x="9060" y="3045675"/>
                </a:lnTo>
                <a:lnTo>
                  <a:pt x="7200" y="3047533"/>
                </a:lnTo>
                <a:lnTo>
                  <a:pt x="6077" y="3048000"/>
                </a:lnTo>
                <a:close/>
              </a:path>
              <a:path w="9525" h="4648200">
                <a:moveTo>
                  <a:pt x="6077" y="2990850"/>
                </a:moveTo>
                <a:lnTo>
                  <a:pt x="3447" y="2990850"/>
                </a:lnTo>
                <a:lnTo>
                  <a:pt x="2324" y="2990383"/>
                </a:lnTo>
                <a:lnTo>
                  <a:pt x="464" y="2988525"/>
                </a:lnTo>
                <a:lnTo>
                  <a:pt x="0" y="2987402"/>
                </a:lnTo>
                <a:lnTo>
                  <a:pt x="0" y="2975248"/>
                </a:lnTo>
                <a:lnTo>
                  <a:pt x="464" y="2974124"/>
                </a:lnTo>
                <a:lnTo>
                  <a:pt x="2324" y="2972266"/>
                </a:lnTo>
                <a:lnTo>
                  <a:pt x="3447" y="2971800"/>
                </a:lnTo>
                <a:lnTo>
                  <a:pt x="6077" y="2971800"/>
                </a:lnTo>
                <a:lnTo>
                  <a:pt x="7200" y="2972266"/>
                </a:lnTo>
                <a:lnTo>
                  <a:pt x="9060" y="2974124"/>
                </a:lnTo>
                <a:lnTo>
                  <a:pt x="9525" y="2975248"/>
                </a:lnTo>
                <a:lnTo>
                  <a:pt x="9525" y="2987402"/>
                </a:lnTo>
                <a:lnTo>
                  <a:pt x="9060" y="2988525"/>
                </a:lnTo>
                <a:lnTo>
                  <a:pt x="7200" y="2990383"/>
                </a:lnTo>
                <a:lnTo>
                  <a:pt x="6077" y="2990850"/>
                </a:lnTo>
                <a:close/>
              </a:path>
              <a:path w="9525" h="4648200">
                <a:moveTo>
                  <a:pt x="6077" y="2933700"/>
                </a:moveTo>
                <a:lnTo>
                  <a:pt x="3447" y="2933700"/>
                </a:lnTo>
                <a:lnTo>
                  <a:pt x="2324" y="2933233"/>
                </a:lnTo>
                <a:lnTo>
                  <a:pt x="464" y="2931375"/>
                </a:lnTo>
                <a:lnTo>
                  <a:pt x="0" y="2930252"/>
                </a:lnTo>
                <a:lnTo>
                  <a:pt x="0" y="2918098"/>
                </a:lnTo>
                <a:lnTo>
                  <a:pt x="464" y="2916974"/>
                </a:lnTo>
                <a:lnTo>
                  <a:pt x="2324" y="2915116"/>
                </a:lnTo>
                <a:lnTo>
                  <a:pt x="3447" y="2914650"/>
                </a:lnTo>
                <a:lnTo>
                  <a:pt x="6077" y="2914650"/>
                </a:lnTo>
                <a:lnTo>
                  <a:pt x="7200" y="2915116"/>
                </a:lnTo>
                <a:lnTo>
                  <a:pt x="9060" y="2916974"/>
                </a:lnTo>
                <a:lnTo>
                  <a:pt x="9525" y="2918098"/>
                </a:lnTo>
                <a:lnTo>
                  <a:pt x="9525" y="2930252"/>
                </a:lnTo>
                <a:lnTo>
                  <a:pt x="9060" y="2931375"/>
                </a:lnTo>
                <a:lnTo>
                  <a:pt x="7200" y="2933233"/>
                </a:lnTo>
                <a:lnTo>
                  <a:pt x="6077" y="2933700"/>
                </a:lnTo>
                <a:close/>
              </a:path>
              <a:path w="9525" h="4648200">
                <a:moveTo>
                  <a:pt x="6077" y="2876550"/>
                </a:moveTo>
                <a:lnTo>
                  <a:pt x="3447" y="2876550"/>
                </a:lnTo>
                <a:lnTo>
                  <a:pt x="2324" y="2876083"/>
                </a:lnTo>
                <a:lnTo>
                  <a:pt x="464" y="2874225"/>
                </a:lnTo>
                <a:lnTo>
                  <a:pt x="0" y="2873102"/>
                </a:lnTo>
                <a:lnTo>
                  <a:pt x="0" y="2860948"/>
                </a:lnTo>
                <a:lnTo>
                  <a:pt x="464" y="2859824"/>
                </a:lnTo>
                <a:lnTo>
                  <a:pt x="2324" y="2857966"/>
                </a:lnTo>
                <a:lnTo>
                  <a:pt x="3447" y="2857500"/>
                </a:lnTo>
                <a:lnTo>
                  <a:pt x="6077" y="2857500"/>
                </a:lnTo>
                <a:lnTo>
                  <a:pt x="7200" y="2857966"/>
                </a:lnTo>
                <a:lnTo>
                  <a:pt x="9060" y="2859824"/>
                </a:lnTo>
                <a:lnTo>
                  <a:pt x="9525" y="2860948"/>
                </a:lnTo>
                <a:lnTo>
                  <a:pt x="9525" y="2873102"/>
                </a:lnTo>
                <a:lnTo>
                  <a:pt x="9060" y="2874225"/>
                </a:lnTo>
                <a:lnTo>
                  <a:pt x="7200" y="2876083"/>
                </a:lnTo>
                <a:lnTo>
                  <a:pt x="6077" y="2876550"/>
                </a:lnTo>
                <a:close/>
              </a:path>
              <a:path w="9525" h="4648200">
                <a:moveTo>
                  <a:pt x="6077" y="2819400"/>
                </a:moveTo>
                <a:lnTo>
                  <a:pt x="3447" y="2819400"/>
                </a:lnTo>
                <a:lnTo>
                  <a:pt x="2324" y="2818933"/>
                </a:lnTo>
                <a:lnTo>
                  <a:pt x="464" y="2817075"/>
                </a:lnTo>
                <a:lnTo>
                  <a:pt x="0" y="2815952"/>
                </a:lnTo>
                <a:lnTo>
                  <a:pt x="0" y="2803798"/>
                </a:lnTo>
                <a:lnTo>
                  <a:pt x="464" y="2802674"/>
                </a:lnTo>
                <a:lnTo>
                  <a:pt x="2324" y="2800816"/>
                </a:lnTo>
                <a:lnTo>
                  <a:pt x="3447" y="2800350"/>
                </a:lnTo>
                <a:lnTo>
                  <a:pt x="6077" y="2800350"/>
                </a:lnTo>
                <a:lnTo>
                  <a:pt x="7200" y="2800816"/>
                </a:lnTo>
                <a:lnTo>
                  <a:pt x="9060" y="2802674"/>
                </a:lnTo>
                <a:lnTo>
                  <a:pt x="9525" y="2803798"/>
                </a:lnTo>
                <a:lnTo>
                  <a:pt x="9525" y="2815952"/>
                </a:lnTo>
                <a:lnTo>
                  <a:pt x="9060" y="2817075"/>
                </a:lnTo>
                <a:lnTo>
                  <a:pt x="7200" y="2818933"/>
                </a:lnTo>
                <a:lnTo>
                  <a:pt x="6077" y="2819400"/>
                </a:lnTo>
                <a:close/>
              </a:path>
              <a:path w="9525" h="4648200">
                <a:moveTo>
                  <a:pt x="6077" y="2762250"/>
                </a:moveTo>
                <a:lnTo>
                  <a:pt x="3447" y="2762250"/>
                </a:lnTo>
                <a:lnTo>
                  <a:pt x="2324" y="2761783"/>
                </a:lnTo>
                <a:lnTo>
                  <a:pt x="464" y="2759925"/>
                </a:lnTo>
                <a:lnTo>
                  <a:pt x="0" y="2758802"/>
                </a:lnTo>
                <a:lnTo>
                  <a:pt x="0" y="2746648"/>
                </a:lnTo>
                <a:lnTo>
                  <a:pt x="464" y="2745524"/>
                </a:lnTo>
                <a:lnTo>
                  <a:pt x="2324" y="2743666"/>
                </a:lnTo>
                <a:lnTo>
                  <a:pt x="3447" y="2743200"/>
                </a:lnTo>
                <a:lnTo>
                  <a:pt x="6077" y="2743200"/>
                </a:lnTo>
                <a:lnTo>
                  <a:pt x="7200" y="2743666"/>
                </a:lnTo>
                <a:lnTo>
                  <a:pt x="9060" y="2745524"/>
                </a:lnTo>
                <a:lnTo>
                  <a:pt x="9525" y="2746648"/>
                </a:lnTo>
                <a:lnTo>
                  <a:pt x="9525" y="2758802"/>
                </a:lnTo>
                <a:lnTo>
                  <a:pt x="9060" y="2759925"/>
                </a:lnTo>
                <a:lnTo>
                  <a:pt x="7200" y="2761783"/>
                </a:lnTo>
                <a:lnTo>
                  <a:pt x="6077" y="2762250"/>
                </a:lnTo>
                <a:close/>
              </a:path>
              <a:path w="9525" h="4648200">
                <a:moveTo>
                  <a:pt x="6077" y="2705100"/>
                </a:moveTo>
                <a:lnTo>
                  <a:pt x="3447" y="2705100"/>
                </a:lnTo>
                <a:lnTo>
                  <a:pt x="2324" y="2704633"/>
                </a:lnTo>
                <a:lnTo>
                  <a:pt x="464" y="2702775"/>
                </a:lnTo>
                <a:lnTo>
                  <a:pt x="0" y="2701652"/>
                </a:lnTo>
                <a:lnTo>
                  <a:pt x="0" y="2689498"/>
                </a:lnTo>
                <a:lnTo>
                  <a:pt x="464" y="2688374"/>
                </a:lnTo>
                <a:lnTo>
                  <a:pt x="2324" y="2686516"/>
                </a:lnTo>
                <a:lnTo>
                  <a:pt x="3447" y="2686050"/>
                </a:lnTo>
                <a:lnTo>
                  <a:pt x="6077" y="2686050"/>
                </a:lnTo>
                <a:lnTo>
                  <a:pt x="7200" y="2686516"/>
                </a:lnTo>
                <a:lnTo>
                  <a:pt x="9060" y="2688374"/>
                </a:lnTo>
                <a:lnTo>
                  <a:pt x="9525" y="2689498"/>
                </a:lnTo>
                <a:lnTo>
                  <a:pt x="9525" y="2701652"/>
                </a:lnTo>
                <a:lnTo>
                  <a:pt x="9060" y="2702775"/>
                </a:lnTo>
                <a:lnTo>
                  <a:pt x="7200" y="2704633"/>
                </a:lnTo>
                <a:lnTo>
                  <a:pt x="6077" y="2705100"/>
                </a:lnTo>
                <a:close/>
              </a:path>
              <a:path w="9525" h="4648200">
                <a:moveTo>
                  <a:pt x="6077" y="2647950"/>
                </a:moveTo>
                <a:lnTo>
                  <a:pt x="3447" y="2647950"/>
                </a:lnTo>
                <a:lnTo>
                  <a:pt x="2324" y="2647483"/>
                </a:lnTo>
                <a:lnTo>
                  <a:pt x="464" y="2645625"/>
                </a:lnTo>
                <a:lnTo>
                  <a:pt x="0" y="2644502"/>
                </a:lnTo>
                <a:lnTo>
                  <a:pt x="0" y="2632348"/>
                </a:lnTo>
                <a:lnTo>
                  <a:pt x="464" y="2631224"/>
                </a:lnTo>
                <a:lnTo>
                  <a:pt x="2324" y="2629366"/>
                </a:lnTo>
                <a:lnTo>
                  <a:pt x="3447" y="2628900"/>
                </a:lnTo>
                <a:lnTo>
                  <a:pt x="6077" y="2628900"/>
                </a:lnTo>
                <a:lnTo>
                  <a:pt x="7200" y="2629366"/>
                </a:lnTo>
                <a:lnTo>
                  <a:pt x="9060" y="2631224"/>
                </a:lnTo>
                <a:lnTo>
                  <a:pt x="9525" y="2632348"/>
                </a:lnTo>
                <a:lnTo>
                  <a:pt x="9525" y="2644502"/>
                </a:lnTo>
                <a:lnTo>
                  <a:pt x="9060" y="2645625"/>
                </a:lnTo>
                <a:lnTo>
                  <a:pt x="7200" y="2647483"/>
                </a:lnTo>
                <a:lnTo>
                  <a:pt x="6077" y="2647950"/>
                </a:lnTo>
                <a:close/>
              </a:path>
              <a:path w="9525" h="4648200">
                <a:moveTo>
                  <a:pt x="6077" y="2590800"/>
                </a:moveTo>
                <a:lnTo>
                  <a:pt x="3447" y="2590800"/>
                </a:lnTo>
                <a:lnTo>
                  <a:pt x="2324" y="2590333"/>
                </a:lnTo>
                <a:lnTo>
                  <a:pt x="464" y="2588475"/>
                </a:lnTo>
                <a:lnTo>
                  <a:pt x="0" y="2587352"/>
                </a:lnTo>
                <a:lnTo>
                  <a:pt x="0" y="2575198"/>
                </a:lnTo>
                <a:lnTo>
                  <a:pt x="464" y="2574074"/>
                </a:lnTo>
                <a:lnTo>
                  <a:pt x="2324" y="2572216"/>
                </a:lnTo>
                <a:lnTo>
                  <a:pt x="3447" y="2571750"/>
                </a:lnTo>
                <a:lnTo>
                  <a:pt x="6077" y="2571750"/>
                </a:lnTo>
                <a:lnTo>
                  <a:pt x="7200" y="2572216"/>
                </a:lnTo>
                <a:lnTo>
                  <a:pt x="9060" y="2574074"/>
                </a:lnTo>
                <a:lnTo>
                  <a:pt x="9525" y="2575198"/>
                </a:lnTo>
                <a:lnTo>
                  <a:pt x="9525" y="2587352"/>
                </a:lnTo>
                <a:lnTo>
                  <a:pt x="9060" y="2588475"/>
                </a:lnTo>
                <a:lnTo>
                  <a:pt x="7200" y="2590333"/>
                </a:lnTo>
                <a:lnTo>
                  <a:pt x="6077" y="2590800"/>
                </a:lnTo>
                <a:close/>
              </a:path>
              <a:path w="9525" h="4648200">
                <a:moveTo>
                  <a:pt x="6077" y="2533650"/>
                </a:moveTo>
                <a:lnTo>
                  <a:pt x="3447" y="2533650"/>
                </a:lnTo>
                <a:lnTo>
                  <a:pt x="2324" y="2533183"/>
                </a:lnTo>
                <a:lnTo>
                  <a:pt x="464" y="2531325"/>
                </a:lnTo>
                <a:lnTo>
                  <a:pt x="0" y="2530202"/>
                </a:lnTo>
                <a:lnTo>
                  <a:pt x="0" y="2518048"/>
                </a:lnTo>
                <a:lnTo>
                  <a:pt x="464" y="2516924"/>
                </a:lnTo>
                <a:lnTo>
                  <a:pt x="2324" y="2515066"/>
                </a:lnTo>
                <a:lnTo>
                  <a:pt x="3447" y="2514600"/>
                </a:lnTo>
                <a:lnTo>
                  <a:pt x="6077" y="2514600"/>
                </a:lnTo>
                <a:lnTo>
                  <a:pt x="7200" y="2515066"/>
                </a:lnTo>
                <a:lnTo>
                  <a:pt x="9060" y="2516924"/>
                </a:lnTo>
                <a:lnTo>
                  <a:pt x="9525" y="2518048"/>
                </a:lnTo>
                <a:lnTo>
                  <a:pt x="9525" y="2530202"/>
                </a:lnTo>
                <a:lnTo>
                  <a:pt x="9060" y="2531325"/>
                </a:lnTo>
                <a:lnTo>
                  <a:pt x="7200" y="2533183"/>
                </a:lnTo>
                <a:lnTo>
                  <a:pt x="6077" y="2533650"/>
                </a:lnTo>
                <a:close/>
              </a:path>
              <a:path w="9525" h="4648200">
                <a:moveTo>
                  <a:pt x="6077" y="2476500"/>
                </a:moveTo>
                <a:lnTo>
                  <a:pt x="3447" y="2476500"/>
                </a:lnTo>
                <a:lnTo>
                  <a:pt x="2324" y="2476033"/>
                </a:lnTo>
                <a:lnTo>
                  <a:pt x="464" y="2474175"/>
                </a:lnTo>
                <a:lnTo>
                  <a:pt x="0" y="2473052"/>
                </a:lnTo>
                <a:lnTo>
                  <a:pt x="0" y="2460898"/>
                </a:lnTo>
                <a:lnTo>
                  <a:pt x="464" y="2459774"/>
                </a:lnTo>
                <a:lnTo>
                  <a:pt x="2324" y="2457916"/>
                </a:lnTo>
                <a:lnTo>
                  <a:pt x="3447" y="2457450"/>
                </a:lnTo>
                <a:lnTo>
                  <a:pt x="6077" y="2457450"/>
                </a:lnTo>
                <a:lnTo>
                  <a:pt x="7200" y="2457916"/>
                </a:lnTo>
                <a:lnTo>
                  <a:pt x="9060" y="2459774"/>
                </a:lnTo>
                <a:lnTo>
                  <a:pt x="9525" y="2460898"/>
                </a:lnTo>
                <a:lnTo>
                  <a:pt x="9525" y="2473052"/>
                </a:lnTo>
                <a:lnTo>
                  <a:pt x="9060" y="2474175"/>
                </a:lnTo>
                <a:lnTo>
                  <a:pt x="7200" y="2476033"/>
                </a:lnTo>
                <a:lnTo>
                  <a:pt x="6077" y="2476500"/>
                </a:lnTo>
                <a:close/>
              </a:path>
              <a:path w="9525" h="4648200">
                <a:moveTo>
                  <a:pt x="6077" y="2419350"/>
                </a:moveTo>
                <a:lnTo>
                  <a:pt x="3447" y="2419350"/>
                </a:lnTo>
                <a:lnTo>
                  <a:pt x="2324" y="2418883"/>
                </a:lnTo>
                <a:lnTo>
                  <a:pt x="464" y="2417025"/>
                </a:lnTo>
                <a:lnTo>
                  <a:pt x="0" y="2415902"/>
                </a:lnTo>
                <a:lnTo>
                  <a:pt x="0" y="2403748"/>
                </a:lnTo>
                <a:lnTo>
                  <a:pt x="464" y="2402624"/>
                </a:lnTo>
                <a:lnTo>
                  <a:pt x="2324" y="2400766"/>
                </a:lnTo>
                <a:lnTo>
                  <a:pt x="3447" y="2400300"/>
                </a:lnTo>
                <a:lnTo>
                  <a:pt x="6077" y="2400300"/>
                </a:lnTo>
                <a:lnTo>
                  <a:pt x="7200" y="2400766"/>
                </a:lnTo>
                <a:lnTo>
                  <a:pt x="9060" y="2402624"/>
                </a:lnTo>
                <a:lnTo>
                  <a:pt x="9525" y="2403748"/>
                </a:lnTo>
                <a:lnTo>
                  <a:pt x="9525" y="2415902"/>
                </a:lnTo>
                <a:lnTo>
                  <a:pt x="9060" y="2417025"/>
                </a:lnTo>
                <a:lnTo>
                  <a:pt x="7200" y="2418883"/>
                </a:lnTo>
                <a:lnTo>
                  <a:pt x="6077" y="2419350"/>
                </a:lnTo>
                <a:close/>
              </a:path>
              <a:path w="9525" h="4648200">
                <a:moveTo>
                  <a:pt x="6077" y="2362200"/>
                </a:moveTo>
                <a:lnTo>
                  <a:pt x="3447" y="2362200"/>
                </a:lnTo>
                <a:lnTo>
                  <a:pt x="2324" y="2361733"/>
                </a:lnTo>
                <a:lnTo>
                  <a:pt x="464" y="2359875"/>
                </a:lnTo>
                <a:lnTo>
                  <a:pt x="0" y="2358752"/>
                </a:lnTo>
                <a:lnTo>
                  <a:pt x="0" y="2346598"/>
                </a:lnTo>
                <a:lnTo>
                  <a:pt x="464" y="2345474"/>
                </a:lnTo>
                <a:lnTo>
                  <a:pt x="2324" y="2343616"/>
                </a:lnTo>
                <a:lnTo>
                  <a:pt x="3447" y="2343150"/>
                </a:lnTo>
                <a:lnTo>
                  <a:pt x="6077" y="2343150"/>
                </a:lnTo>
                <a:lnTo>
                  <a:pt x="7200" y="2343616"/>
                </a:lnTo>
                <a:lnTo>
                  <a:pt x="9060" y="2345474"/>
                </a:lnTo>
                <a:lnTo>
                  <a:pt x="9525" y="2346598"/>
                </a:lnTo>
                <a:lnTo>
                  <a:pt x="9525" y="2358752"/>
                </a:lnTo>
                <a:lnTo>
                  <a:pt x="9060" y="2359875"/>
                </a:lnTo>
                <a:lnTo>
                  <a:pt x="7200" y="2361733"/>
                </a:lnTo>
                <a:lnTo>
                  <a:pt x="6077" y="2362200"/>
                </a:lnTo>
                <a:close/>
              </a:path>
              <a:path w="9525" h="4648200">
                <a:moveTo>
                  <a:pt x="6077" y="2305050"/>
                </a:moveTo>
                <a:lnTo>
                  <a:pt x="3447" y="2305050"/>
                </a:lnTo>
                <a:lnTo>
                  <a:pt x="2324" y="2304583"/>
                </a:lnTo>
                <a:lnTo>
                  <a:pt x="464" y="2302725"/>
                </a:lnTo>
                <a:lnTo>
                  <a:pt x="0" y="2301602"/>
                </a:lnTo>
                <a:lnTo>
                  <a:pt x="0" y="2289448"/>
                </a:lnTo>
                <a:lnTo>
                  <a:pt x="464" y="2288324"/>
                </a:lnTo>
                <a:lnTo>
                  <a:pt x="2324" y="2286466"/>
                </a:lnTo>
                <a:lnTo>
                  <a:pt x="3447" y="2286000"/>
                </a:lnTo>
                <a:lnTo>
                  <a:pt x="6077" y="2286000"/>
                </a:lnTo>
                <a:lnTo>
                  <a:pt x="7200" y="2286466"/>
                </a:lnTo>
                <a:lnTo>
                  <a:pt x="9060" y="2288324"/>
                </a:lnTo>
                <a:lnTo>
                  <a:pt x="9525" y="2289448"/>
                </a:lnTo>
                <a:lnTo>
                  <a:pt x="9525" y="2301602"/>
                </a:lnTo>
                <a:lnTo>
                  <a:pt x="9060" y="2302725"/>
                </a:lnTo>
                <a:lnTo>
                  <a:pt x="7200" y="2304583"/>
                </a:lnTo>
                <a:lnTo>
                  <a:pt x="6077" y="2305050"/>
                </a:lnTo>
                <a:close/>
              </a:path>
              <a:path w="9525" h="4648200">
                <a:moveTo>
                  <a:pt x="6077" y="2247900"/>
                </a:moveTo>
                <a:lnTo>
                  <a:pt x="3447" y="2247900"/>
                </a:lnTo>
                <a:lnTo>
                  <a:pt x="2324" y="2247433"/>
                </a:lnTo>
                <a:lnTo>
                  <a:pt x="464" y="2245575"/>
                </a:lnTo>
                <a:lnTo>
                  <a:pt x="0" y="2244452"/>
                </a:lnTo>
                <a:lnTo>
                  <a:pt x="0" y="2232298"/>
                </a:lnTo>
                <a:lnTo>
                  <a:pt x="464" y="2231174"/>
                </a:lnTo>
                <a:lnTo>
                  <a:pt x="2324" y="2229316"/>
                </a:lnTo>
                <a:lnTo>
                  <a:pt x="3447" y="2228850"/>
                </a:lnTo>
                <a:lnTo>
                  <a:pt x="6077" y="2228850"/>
                </a:lnTo>
                <a:lnTo>
                  <a:pt x="7200" y="2229316"/>
                </a:lnTo>
                <a:lnTo>
                  <a:pt x="9060" y="2231174"/>
                </a:lnTo>
                <a:lnTo>
                  <a:pt x="9525" y="2232298"/>
                </a:lnTo>
                <a:lnTo>
                  <a:pt x="9525" y="2244452"/>
                </a:lnTo>
                <a:lnTo>
                  <a:pt x="9060" y="2245575"/>
                </a:lnTo>
                <a:lnTo>
                  <a:pt x="7200" y="2247433"/>
                </a:lnTo>
                <a:lnTo>
                  <a:pt x="6077" y="2247900"/>
                </a:lnTo>
                <a:close/>
              </a:path>
              <a:path w="9525" h="4648200">
                <a:moveTo>
                  <a:pt x="6077" y="2190750"/>
                </a:moveTo>
                <a:lnTo>
                  <a:pt x="3447" y="2190750"/>
                </a:lnTo>
                <a:lnTo>
                  <a:pt x="2324" y="2190283"/>
                </a:lnTo>
                <a:lnTo>
                  <a:pt x="464" y="2188425"/>
                </a:lnTo>
                <a:lnTo>
                  <a:pt x="0" y="2187302"/>
                </a:lnTo>
                <a:lnTo>
                  <a:pt x="0" y="2175148"/>
                </a:lnTo>
                <a:lnTo>
                  <a:pt x="464" y="2174024"/>
                </a:lnTo>
                <a:lnTo>
                  <a:pt x="2324" y="2172166"/>
                </a:lnTo>
                <a:lnTo>
                  <a:pt x="3447" y="2171700"/>
                </a:lnTo>
                <a:lnTo>
                  <a:pt x="6077" y="2171700"/>
                </a:lnTo>
                <a:lnTo>
                  <a:pt x="7200" y="2172166"/>
                </a:lnTo>
                <a:lnTo>
                  <a:pt x="9060" y="2174024"/>
                </a:lnTo>
                <a:lnTo>
                  <a:pt x="9525" y="2175148"/>
                </a:lnTo>
                <a:lnTo>
                  <a:pt x="9525" y="2187302"/>
                </a:lnTo>
                <a:lnTo>
                  <a:pt x="9060" y="2188425"/>
                </a:lnTo>
                <a:lnTo>
                  <a:pt x="7200" y="2190283"/>
                </a:lnTo>
                <a:lnTo>
                  <a:pt x="6077" y="2190750"/>
                </a:lnTo>
                <a:close/>
              </a:path>
              <a:path w="9525" h="4648200">
                <a:moveTo>
                  <a:pt x="6077" y="2133600"/>
                </a:moveTo>
                <a:lnTo>
                  <a:pt x="3447" y="2133600"/>
                </a:lnTo>
                <a:lnTo>
                  <a:pt x="2324" y="2133133"/>
                </a:lnTo>
                <a:lnTo>
                  <a:pt x="464" y="2131275"/>
                </a:lnTo>
                <a:lnTo>
                  <a:pt x="0" y="2130152"/>
                </a:lnTo>
                <a:lnTo>
                  <a:pt x="0" y="2117998"/>
                </a:lnTo>
                <a:lnTo>
                  <a:pt x="464" y="2116874"/>
                </a:lnTo>
                <a:lnTo>
                  <a:pt x="2324" y="2115016"/>
                </a:lnTo>
                <a:lnTo>
                  <a:pt x="3447" y="2114550"/>
                </a:lnTo>
                <a:lnTo>
                  <a:pt x="6077" y="2114550"/>
                </a:lnTo>
                <a:lnTo>
                  <a:pt x="7200" y="2115016"/>
                </a:lnTo>
                <a:lnTo>
                  <a:pt x="9060" y="2116874"/>
                </a:lnTo>
                <a:lnTo>
                  <a:pt x="9525" y="2117998"/>
                </a:lnTo>
                <a:lnTo>
                  <a:pt x="9525" y="2130152"/>
                </a:lnTo>
                <a:lnTo>
                  <a:pt x="9060" y="2131275"/>
                </a:lnTo>
                <a:lnTo>
                  <a:pt x="7200" y="2133133"/>
                </a:lnTo>
                <a:lnTo>
                  <a:pt x="6077" y="2133600"/>
                </a:lnTo>
                <a:close/>
              </a:path>
              <a:path w="9525" h="4648200">
                <a:moveTo>
                  <a:pt x="6077" y="2076450"/>
                </a:moveTo>
                <a:lnTo>
                  <a:pt x="3447" y="2076450"/>
                </a:lnTo>
                <a:lnTo>
                  <a:pt x="2324" y="2075983"/>
                </a:lnTo>
                <a:lnTo>
                  <a:pt x="464" y="2074125"/>
                </a:lnTo>
                <a:lnTo>
                  <a:pt x="0" y="2073002"/>
                </a:lnTo>
                <a:lnTo>
                  <a:pt x="0" y="2060848"/>
                </a:lnTo>
                <a:lnTo>
                  <a:pt x="464" y="2059724"/>
                </a:lnTo>
                <a:lnTo>
                  <a:pt x="2324" y="2057866"/>
                </a:lnTo>
                <a:lnTo>
                  <a:pt x="3447" y="2057400"/>
                </a:lnTo>
                <a:lnTo>
                  <a:pt x="6077" y="2057400"/>
                </a:lnTo>
                <a:lnTo>
                  <a:pt x="7200" y="2057866"/>
                </a:lnTo>
                <a:lnTo>
                  <a:pt x="9060" y="2059724"/>
                </a:lnTo>
                <a:lnTo>
                  <a:pt x="9525" y="2060848"/>
                </a:lnTo>
                <a:lnTo>
                  <a:pt x="9525" y="2073002"/>
                </a:lnTo>
                <a:lnTo>
                  <a:pt x="9060" y="2074125"/>
                </a:lnTo>
                <a:lnTo>
                  <a:pt x="7200" y="2075983"/>
                </a:lnTo>
                <a:lnTo>
                  <a:pt x="6077" y="2076450"/>
                </a:lnTo>
                <a:close/>
              </a:path>
              <a:path w="9525" h="4648200">
                <a:moveTo>
                  <a:pt x="6077" y="2019300"/>
                </a:moveTo>
                <a:lnTo>
                  <a:pt x="3447" y="2019300"/>
                </a:lnTo>
                <a:lnTo>
                  <a:pt x="2324" y="2018833"/>
                </a:lnTo>
                <a:lnTo>
                  <a:pt x="464" y="2016975"/>
                </a:lnTo>
                <a:lnTo>
                  <a:pt x="0" y="2015852"/>
                </a:lnTo>
                <a:lnTo>
                  <a:pt x="0" y="2003698"/>
                </a:lnTo>
                <a:lnTo>
                  <a:pt x="464" y="2002574"/>
                </a:lnTo>
                <a:lnTo>
                  <a:pt x="2324" y="2000716"/>
                </a:lnTo>
                <a:lnTo>
                  <a:pt x="3447" y="2000250"/>
                </a:lnTo>
                <a:lnTo>
                  <a:pt x="6077" y="2000250"/>
                </a:lnTo>
                <a:lnTo>
                  <a:pt x="7200" y="2000716"/>
                </a:lnTo>
                <a:lnTo>
                  <a:pt x="9060" y="2002574"/>
                </a:lnTo>
                <a:lnTo>
                  <a:pt x="9525" y="2003698"/>
                </a:lnTo>
                <a:lnTo>
                  <a:pt x="9525" y="2015852"/>
                </a:lnTo>
                <a:lnTo>
                  <a:pt x="9060" y="2016975"/>
                </a:lnTo>
                <a:lnTo>
                  <a:pt x="7200" y="2018833"/>
                </a:lnTo>
                <a:lnTo>
                  <a:pt x="6077" y="2019300"/>
                </a:lnTo>
                <a:close/>
              </a:path>
              <a:path w="9525" h="4648200">
                <a:moveTo>
                  <a:pt x="6077" y="1962150"/>
                </a:moveTo>
                <a:lnTo>
                  <a:pt x="3447" y="1962150"/>
                </a:lnTo>
                <a:lnTo>
                  <a:pt x="2324" y="1961683"/>
                </a:lnTo>
                <a:lnTo>
                  <a:pt x="464" y="1959825"/>
                </a:lnTo>
                <a:lnTo>
                  <a:pt x="0" y="1958702"/>
                </a:lnTo>
                <a:lnTo>
                  <a:pt x="0" y="1946548"/>
                </a:lnTo>
                <a:lnTo>
                  <a:pt x="464" y="1945424"/>
                </a:lnTo>
                <a:lnTo>
                  <a:pt x="2324" y="1943566"/>
                </a:lnTo>
                <a:lnTo>
                  <a:pt x="3447" y="1943100"/>
                </a:lnTo>
                <a:lnTo>
                  <a:pt x="6077" y="1943100"/>
                </a:lnTo>
                <a:lnTo>
                  <a:pt x="7200" y="1943566"/>
                </a:lnTo>
                <a:lnTo>
                  <a:pt x="9060" y="1945424"/>
                </a:lnTo>
                <a:lnTo>
                  <a:pt x="9525" y="1946548"/>
                </a:lnTo>
                <a:lnTo>
                  <a:pt x="9525" y="1958702"/>
                </a:lnTo>
                <a:lnTo>
                  <a:pt x="9060" y="1959825"/>
                </a:lnTo>
                <a:lnTo>
                  <a:pt x="7200" y="1961683"/>
                </a:lnTo>
                <a:lnTo>
                  <a:pt x="6077" y="1962150"/>
                </a:lnTo>
                <a:close/>
              </a:path>
              <a:path w="9525" h="4648200">
                <a:moveTo>
                  <a:pt x="6077" y="1905000"/>
                </a:moveTo>
                <a:lnTo>
                  <a:pt x="3447" y="1905000"/>
                </a:lnTo>
                <a:lnTo>
                  <a:pt x="2324" y="1904533"/>
                </a:lnTo>
                <a:lnTo>
                  <a:pt x="464" y="1902675"/>
                </a:lnTo>
                <a:lnTo>
                  <a:pt x="0" y="1901552"/>
                </a:lnTo>
                <a:lnTo>
                  <a:pt x="0" y="1889398"/>
                </a:lnTo>
                <a:lnTo>
                  <a:pt x="464" y="1888274"/>
                </a:lnTo>
                <a:lnTo>
                  <a:pt x="2324" y="1886416"/>
                </a:lnTo>
                <a:lnTo>
                  <a:pt x="3447" y="1885950"/>
                </a:lnTo>
                <a:lnTo>
                  <a:pt x="6077" y="1885950"/>
                </a:lnTo>
                <a:lnTo>
                  <a:pt x="7200" y="1886416"/>
                </a:lnTo>
                <a:lnTo>
                  <a:pt x="9060" y="1888274"/>
                </a:lnTo>
                <a:lnTo>
                  <a:pt x="9525" y="1889398"/>
                </a:lnTo>
                <a:lnTo>
                  <a:pt x="9525" y="1901552"/>
                </a:lnTo>
                <a:lnTo>
                  <a:pt x="9060" y="1902675"/>
                </a:lnTo>
                <a:lnTo>
                  <a:pt x="7200" y="1904533"/>
                </a:lnTo>
                <a:lnTo>
                  <a:pt x="6077" y="1905000"/>
                </a:lnTo>
                <a:close/>
              </a:path>
              <a:path w="9525" h="4648200">
                <a:moveTo>
                  <a:pt x="6077" y="1847850"/>
                </a:moveTo>
                <a:lnTo>
                  <a:pt x="3447" y="1847850"/>
                </a:lnTo>
                <a:lnTo>
                  <a:pt x="2324" y="1847383"/>
                </a:lnTo>
                <a:lnTo>
                  <a:pt x="464" y="1845525"/>
                </a:lnTo>
                <a:lnTo>
                  <a:pt x="0" y="1844402"/>
                </a:lnTo>
                <a:lnTo>
                  <a:pt x="0" y="1832248"/>
                </a:lnTo>
                <a:lnTo>
                  <a:pt x="464" y="1831124"/>
                </a:lnTo>
                <a:lnTo>
                  <a:pt x="2324" y="1829266"/>
                </a:lnTo>
                <a:lnTo>
                  <a:pt x="3447" y="1828800"/>
                </a:lnTo>
                <a:lnTo>
                  <a:pt x="6077" y="1828800"/>
                </a:lnTo>
                <a:lnTo>
                  <a:pt x="7200" y="1829266"/>
                </a:lnTo>
                <a:lnTo>
                  <a:pt x="9060" y="1831124"/>
                </a:lnTo>
                <a:lnTo>
                  <a:pt x="9525" y="1832248"/>
                </a:lnTo>
                <a:lnTo>
                  <a:pt x="9525" y="1844402"/>
                </a:lnTo>
                <a:lnTo>
                  <a:pt x="9060" y="1845525"/>
                </a:lnTo>
                <a:lnTo>
                  <a:pt x="7200" y="1847383"/>
                </a:lnTo>
                <a:lnTo>
                  <a:pt x="6077" y="1847850"/>
                </a:lnTo>
                <a:close/>
              </a:path>
              <a:path w="9525" h="4648200">
                <a:moveTo>
                  <a:pt x="6077" y="1790700"/>
                </a:moveTo>
                <a:lnTo>
                  <a:pt x="3447" y="1790700"/>
                </a:lnTo>
                <a:lnTo>
                  <a:pt x="2324" y="1790233"/>
                </a:lnTo>
                <a:lnTo>
                  <a:pt x="464" y="1788375"/>
                </a:lnTo>
                <a:lnTo>
                  <a:pt x="0" y="1787252"/>
                </a:lnTo>
                <a:lnTo>
                  <a:pt x="0" y="1775098"/>
                </a:lnTo>
                <a:lnTo>
                  <a:pt x="464" y="1773974"/>
                </a:lnTo>
                <a:lnTo>
                  <a:pt x="2324" y="1772116"/>
                </a:lnTo>
                <a:lnTo>
                  <a:pt x="3447" y="1771650"/>
                </a:lnTo>
                <a:lnTo>
                  <a:pt x="6077" y="1771650"/>
                </a:lnTo>
                <a:lnTo>
                  <a:pt x="7200" y="1772116"/>
                </a:lnTo>
                <a:lnTo>
                  <a:pt x="9060" y="1773974"/>
                </a:lnTo>
                <a:lnTo>
                  <a:pt x="9525" y="1775098"/>
                </a:lnTo>
                <a:lnTo>
                  <a:pt x="9525" y="1787252"/>
                </a:lnTo>
                <a:lnTo>
                  <a:pt x="9060" y="1788375"/>
                </a:lnTo>
                <a:lnTo>
                  <a:pt x="7200" y="1790233"/>
                </a:lnTo>
                <a:lnTo>
                  <a:pt x="6077" y="1790700"/>
                </a:lnTo>
                <a:close/>
              </a:path>
              <a:path w="9525" h="4648200">
                <a:moveTo>
                  <a:pt x="6077" y="1733550"/>
                </a:moveTo>
                <a:lnTo>
                  <a:pt x="3447" y="1733550"/>
                </a:lnTo>
                <a:lnTo>
                  <a:pt x="2324" y="1733083"/>
                </a:lnTo>
                <a:lnTo>
                  <a:pt x="464" y="1731225"/>
                </a:lnTo>
                <a:lnTo>
                  <a:pt x="0" y="1730102"/>
                </a:lnTo>
                <a:lnTo>
                  <a:pt x="0" y="1717948"/>
                </a:lnTo>
                <a:lnTo>
                  <a:pt x="464" y="1716824"/>
                </a:lnTo>
                <a:lnTo>
                  <a:pt x="2324" y="1714966"/>
                </a:lnTo>
                <a:lnTo>
                  <a:pt x="3447" y="1714500"/>
                </a:lnTo>
                <a:lnTo>
                  <a:pt x="6077" y="1714500"/>
                </a:lnTo>
                <a:lnTo>
                  <a:pt x="7200" y="1714966"/>
                </a:lnTo>
                <a:lnTo>
                  <a:pt x="9060" y="1716824"/>
                </a:lnTo>
                <a:lnTo>
                  <a:pt x="9525" y="1717948"/>
                </a:lnTo>
                <a:lnTo>
                  <a:pt x="9525" y="1730102"/>
                </a:lnTo>
                <a:lnTo>
                  <a:pt x="9060" y="1731225"/>
                </a:lnTo>
                <a:lnTo>
                  <a:pt x="7200" y="1733083"/>
                </a:lnTo>
                <a:lnTo>
                  <a:pt x="6077" y="1733550"/>
                </a:lnTo>
                <a:close/>
              </a:path>
              <a:path w="9525" h="4648200">
                <a:moveTo>
                  <a:pt x="6077" y="1676400"/>
                </a:moveTo>
                <a:lnTo>
                  <a:pt x="3447" y="1676400"/>
                </a:lnTo>
                <a:lnTo>
                  <a:pt x="2324" y="1675933"/>
                </a:lnTo>
                <a:lnTo>
                  <a:pt x="464" y="1674075"/>
                </a:lnTo>
                <a:lnTo>
                  <a:pt x="0" y="1672951"/>
                </a:lnTo>
                <a:lnTo>
                  <a:pt x="0" y="1660798"/>
                </a:lnTo>
                <a:lnTo>
                  <a:pt x="464" y="1659674"/>
                </a:lnTo>
                <a:lnTo>
                  <a:pt x="2324" y="1657816"/>
                </a:lnTo>
                <a:lnTo>
                  <a:pt x="3447" y="1657350"/>
                </a:lnTo>
                <a:lnTo>
                  <a:pt x="6077" y="1657350"/>
                </a:lnTo>
                <a:lnTo>
                  <a:pt x="7200" y="1657816"/>
                </a:lnTo>
                <a:lnTo>
                  <a:pt x="9060" y="1659674"/>
                </a:lnTo>
                <a:lnTo>
                  <a:pt x="9525" y="1660798"/>
                </a:lnTo>
                <a:lnTo>
                  <a:pt x="9525" y="1672951"/>
                </a:lnTo>
                <a:lnTo>
                  <a:pt x="9060" y="1674075"/>
                </a:lnTo>
                <a:lnTo>
                  <a:pt x="7200" y="1675933"/>
                </a:lnTo>
                <a:lnTo>
                  <a:pt x="6077" y="1676400"/>
                </a:lnTo>
                <a:close/>
              </a:path>
              <a:path w="9525" h="4648200">
                <a:moveTo>
                  <a:pt x="6077" y="1619250"/>
                </a:moveTo>
                <a:lnTo>
                  <a:pt x="3447" y="1619250"/>
                </a:lnTo>
                <a:lnTo>
                  <a:pt x="2324" y="1618783"/>
                </a:lnTo>
                <a:lnTo>
                  <a:pt x="464" y="1616925"/>
                </a:lnTo>
                <a:lnTo>
                  <a:pt x="0" y="1615801"/>
                </a:lnTo>
                <a:lnTo>
                  <a:pt x="0" y="1603648"/>
                </a:lnTo>
                <a:lnTo>
                  <a:pt x="464" y="1602524"/>
                </a:lnTo>
                <a:lnTo>
                  <a:pt x="2324" y="1600666"/>
                </a:lnTo>
                <a:lnTo>
                  <a:pt x="3447" y="1600200"/>
                </a:lnTo>
                <a:lnTo>
                  <a:pt x="6077" y="1600200"/>
                </a:lnTo>
                <a:lnTo>
                  <a:pt x="7200" y="1600666"/>
                </a:lnTo>
                <a:lnTo>
                  <a:pt x="9060" y="1602524"/>
                </a:lnTo>
                <a:lnTo>
                  <a:pt x="9525" y="1603648"/>
                </a:lnTo>
                <a:lnTo>
                  <a:pt x="9525" y="1615801"/>
                </a:lnTo>
                <a:lnTo>
                  <a:pt x="9060" y="1616925"/>
                </a:lnTo>
                <a:lnTo>
                  <a:pt x="7200" y="1618783"/>
                </a:lnTo>
                <a:lnTo>
                  <a:pt x="6077" y="1619250"/>
                </a:lnTo>
                <a:close/>
              </a:path>
              <a:path w="9525" h="4648200">
                <a:moveTo>
                  <a:pt x="6077" y="1562100"/>
                </a:moveTo>
                <a:lnTo>
                  <a:pt x="3447" y="1562100"/>
                </a:lnTo>
                <a:lnTo>
                  <a:pt x="2324" y="1561633"/>
                </a:lnTo>
                <a:lnTo>
                  <a:pt x="464" y="1559775"/>
                </a:lnTo>
                <a:lnTo>
                  <a:pt x="0" y="1558651"/>
                </a:lnTo>
                <a:lnTo>
                  <a:pt x="0" y="1546498"/>
                </a:lnTo>
                <a:lnTo>
                  <a:pt x="464" y="1545374"/>
                </a:lnTo>
                <a:lnTo>
                  <a:pt x="2324" y="1543516"/>
                </a:lnTo>
                <a:lnTo>
                  <a:pt x="3447" y="1543050"/>
                </a:lnTo>
                <a:lnTo>
                  <a:pt x="6077" y="1543050"/>
                </a:lnTo>
                <a:lnTo>
                  <a:pt x="7200" y="1543516"/>
                </a:lnTo>
                <a:lnTo>
                  <a:pt x="9060" y="1545374"/>
                </a:lnTo>
                <a:lnTo>
                  <a:pt x="9525" y="1546498"/>
                </a:lnTo>
                <a:lnTo>
                  <a:pt x="9525" y="1558651"/>
                </a:lnTo>
                <a:lnTo>
                  <a:pt x="9060" y="1559775"/>
                </a:lnTo>
                <a:lnTo>
                  <a:pt x="7200" y="1561633"/>
                </a:lnTo>
                <a:lnTo>
                  <a:pt x="6077" y="1562100"/>
                </a:lnTo>
                <a:close/>
              </a:path>
              <a:path w="9525" h="4648200">
                <a:moveTo>
                  <a:pt x="6077" y="1504950"/>
                </a:moveTo>
                <a:lnTo>
                  <a:pt x="3447" y="1504950"/>
                </a:lnTo>
                <a:lnTo>
                  <a:pt x="2324" y="1504483"/>
                </a:lnTo>
                <a:lnTo>
                  <a:pt x="464" y="1502625"/>
                </a:lnTo>
                <a:lnTo>
                  <a:pt x="0" y="1501501"/>
                </a:lnTo>
                <a:lnTo>
                  <a:pt x="0" y="1489348"/>
                </a:lnTo>
                <a:lnTo>
                  <a:pt x="464" y="1488224"/>
                </a:lnTo>
                <a:lnTo>
                  <a:pt x="2324" y="1486366"/>
                </a:lnTo>
                <a:lnTo>
                  <a:pt x="3447" y="1485900"/>
                </a:lnTo>
                <a:lnTo>
                  <a:pt x="6077" y="1485900"/>
                </a:lnTo>
                <a:lnTo>
                  <a:pt x="7200" y="1486366"/>
                </a:lnTo>
                <a:lnTo>
                  <a:pt x="9060" y="1488224"/>
                </a:lnTo>
                <a:lnTo>
                  <a:pt x="9525" y="1489348"/>
                </a:lnTo>
                <a:lnTo>
                  <a:pt x="9525" y="1501501"/>
                </a:lnTo>
                <a:lnTo>
                  <a:pt x="9060" y="1502625"/>
                </a:lnTo>
                <a:lnTo>
                  <a:pt x="7200" y="1504483"/>
                </a:lnTo>
                <a:lnTo>
                  <a:pt x="6077" y="1504950"/>
                </a:lnTo>
                <a:close/>
              </a:path>
              <a:path w="9525" h="4648200">
                <a:moveTo>
                  <a:pt x="6077" y="1447800"/>
                </a:moveTo>
                <a:lnTo>
                  <a:pt x="3447" y="1447800"/>
                </a:lnTo>
                <a:lnTo>
                  <a:pt x="2324" y="1447333"/>
                </a:lnTo>
                <a:lnTo>
                  <a:pt x="464" y="1445475"/>
                </a:lnTo>
                <a:lnTo>
                  <a:pt x="0" y="1444351"/>
                </a:lnTo>
                <a:lnTo>
                  <a:pt x="0" y="1432198"/>
                </a:lnTo>
                <a:lnTo>
                  <a:pt x="464" y="1431074"/>
                </a:lnTo>
                <a:lnTo>
                  <a:pt x="2324" y="1429216"/>
                </a:lnTo>
                <a:lnTo>
                  <a:pt x="3447" y="1428750"/>
                </a:lnTo>
                <a:lnTo>
                  <a:pt x="6077" y="1428750"/>
                </a:lnTo>
                <a:lnTo>
                  <a:pt x="7200" y="1429216"/>
                </a:lnTo>
                <a:lnTo>
                  <a:pt x="9060" y="1431074"/>
                </a:lnTo>
                <a:lnTo>
                  <a:pt x="9525" y="1432198"/>
                </a:lnTo>
                <a:lnTo>
                  <a:pt x="9525" y="1444351"/>
                </a:lnTo>
                <a:lnTo>
                  <a:pt x="9060" y="1445475"/>
                </a:lnTo>
                <a:lnTo>
                  <a:pt x="7200" y="1447333"/>
                </a:lnTo>
                <a:lnTo>
                  <a:pt x="6077" y="1447800"/>
                </a:lnTo>
                <a:close/>
              </a:path>
              <a:path w="9525" h="4648200">
                <a:moveTo>
                  <a:pt x="6077" y="1390650"/>
                </a:moveTo>
                <a:lnTo>
                  <a:pt x="3447" y="1390650"/>
                </a:lnTo>
                <a:lnTo>
                  <a:pt x="2324" y="1390183"/>
                </a:lnTo>
                <a:lnTo>
                  <a:pt x="464" y="1388325"/>
                </a:lnTo>
                <a:lnTo>
                  <a:pt x="0" y="1387201"/>
                </a:lnTo>
                <a:lnTo>
                  <a:pt x="0" y="1375048"/>
                </a:lnTo>
                <a:lnTo>
                  <a:pt x="464" y="1373924"/>
                </a:lnTo>
                <a:lnTo>
                  <a:pt x="2324" y="1372066"/>
                </a:lnTo>
                <a:lnTo>
                  <a:pt x="3447" y="1371600"/>
                </a:lnTo>
                <a:lnTo>
                  <a:pt x="6077" y="1371600"/>
                </a:lnTo>
                <a:lnTo>
                  <a:pt x="7200" y="1372066"/>
                </a:lnTo>
                <a:lnTo>
                  <a:pt x="9060" y="1373924"/>
                </a:lnTo>
                <a:lnTo>
                  <a:pt x="9525" y="1375048"/>
                </a:lnTo>
                <a:lnTo>
                  <a:pt x="9525" y="1387201"/>
                </a:lnTo>
                <a:lnTo>
                  <a:pt x="9060" y="1388325"/>
                </a:lnTo>
                <a:lnTo>
                  <a:pt x="7200" y="1390183"/>
                </a:lnTo>
                <a:lnTo>
                  <a:pt x="6077" y="1390650"/>
                </a:lnTo>
                <a:close/>
              </a:path>
              <a:path w="9525" h="4648200">
                <a:moveTo>
                  <a:pt x="6077" y="1333500"/>
                </a:moveTo>
                <a:lnTo>
                  <a:pt x="3447" y="1333500"/>
                </a:lnTo>
                <a:lnTo>
                  <a:pt x="2324" y="1333033"/>
                </a:lnTo>
                <a:lnTo>
                  <a:pt x="464" y="1331175"/>
                </a:lnTo>
                <a:lnTo>
                  <a:pt x="0" y="1330051"/>
                </a:lnTo>
                <a:lnTo>
                  <a:pt x="0" y="1317898"/>
                </a:lnTo>
                <a:lnTo>
                  <a:pt x="464" y="1316774"/>
                </a:lnTo>
                <a:lnTo>
                  <a:pt x="2324" y="1314916"/>
                </a:lnTo>
                <a:lnTo>
                  <a:pt x="3447" y="1314450"/>
                </a:lnTo>
                <a:lnTo>
                  <a:pt x="6077" y="1314450"/>
                </a:lnTo>
                <a:lnTo>
                  <a:pt x="7200" y="1314916"/>
                </a:lnTo>
                <a:lnTo>
                  <a:pt x="9060" y="1316774"/>
                </a:lnTo>
                <a:lnTo>
                  <a:pt x="9525" y="1317898"/>
                </a:lnTo>
                <a:lnTo>
                  <a:pt x="9525" y="1330051"/>
                </a:lnTo>
                <a:lnTo>
                  <a:pt x="9060" y="1331175"/>
                </a:lnTo>
                <a:lnTo>
                  <a:pt x="7200" y="1333033"/>
                </a:lnTo>
                <a:lnTo>
                  <a:pt x="6077" y="1333500"/>
                </a:lnTo>
                <a:close/>
              </a:path>
              <a:path w="9525" h="4648200">
                <a:moveTo>
                  <a:pt x="6077" y="1276350"/>
                </a:moveTo>
                <a:lnTo>
                  <a:pt x="3447" y="1276350"/>
                </a:lnTo>
                <a:lnTo>
                  <a:pt x="2324" y="1275883"/>
                </a:lnTo>
                <a:lnTo>
                  <a:pt x="464" y="1274025"/>
                </a:lnTo>
                <a:lnTo>
                  <a:pt x="0" y="1272901"/>
                </a:lnTo>
                <a:lnTo>
                  <a:pt x="0" y="1260748"/>
                </a:lnTo>
                <a:lnTo>
                  <a:pt x="464" y="1259624"/>
                </a:lnTo>
                <a:lnTo>
                  <a:pt x="2324" y="1257766"/>
                </a:lnTo>
                <a:lnTo>
                  <a:pt x="3447" y="1257300"/>
                </a:lnTo>
                <a:lnTo>
                  <a:pt x="6077" y="1257300"/>
                </a:lnTo>
                <a:lnTo>
                  <a:pt x="7200" y="1257766"/>
                </a:lnTo>
                <a:lnTo>
                  <a:pt x="9060" y="1259624"/>
                </a:lnTo>
                <a:lnTo>
                  <a:pt x="9525" y="1260748"/>
                </a:lnTo>
                <a:lnTo>
                  <a:pt x="9525" y="1272901"/>
                </a:lnTo>
                <a:lnTo>
                  <a:pt x="9060" y="1274025"/>
                </a:lnTo>
                <a:lnTo>
                  <a:pt x="7200" y="1275883"/>
                </a:lnTo>
                <a:lnTo>
                  <a:pt x="6077" y="1276350"/>
                </a:lnTo>
                <a:close/>
              </a:path>
              <a:path w="9525" h="4648200">
                <a:moveTo>
                  <a:pt x="6077" y="1219200"/>
                </a:moveTo>
                <a:lnTo>
                  <a:pt x="3447" y="1219200"/>
                </a:lnTo>
                <a:lnTo>
                  <a:pt x="2324" y="1218733"/>
                </a:lnTo>
                <a:lnTo>
                  <a:pt x="464" y="1216875"/>
                </a:lnTo>
                <a:lnTo>
                  <a:pt x="0" y="1215751"/>
                </a:lnTo>
                <a:lnTo>
                  <a:pt x="0" y="1203598"/>
                </a:lnTo>
                <a:lnTo>
                  <a:pt x="464" y="1202474"/>
                </a:lnTo>
                <a:lnTo>
                  <a:pt x="2324" y="1200616"/>
                </a:lnTo>
                <a:lnTo>
                  <a:pt x="3447" y="1200150"/>
                </a:lnTo>
                <a:lnTo>
                  <a:pt x="6077" y="1200150"/>
                </a:lnTo>
                <a:lnTo>
                  <a:pt x="7200" y="1200616"/>
                </a:lnTo>
                <a:lnTo>
                  <a:pt x="9060" y="1202474"/>
                </a:lnTo>
                <a:lnTo>
                  <a:pt x="9525" y="1203598"/>
                </a:lnTo>
                <a:lnTo>
                  <a:pt x="9525" y="1215751"/>
                </a:lnTo>
                <a:lnTo>
                  <a:pt x="9060" y="1216875"/>
                </a:lnTo>
                <a:lnTo>
                  <a:pt x="7200" y="1218733"/>
                </a:lnTo>
                <a:lnTo>
                  <a:pt x="6077" y="1219200"/>
                </a:lnTo>
                <a:close/>
              </a:path>
              <a:path w="9525" h="4648200">
                <a:moveTo>
                  <a:pt x="6077" y="1162050"/>
                </a:moveTo>
                <a:lnTo>
                  <a:pt x="3447" y="1162050"/>
                </a:lnTo>
                <a:lnTo>
                  <a:pt x="2324" y="1161583"/>
                </a:lnTo>
                <a:lnTo>
                  <a:pt x="464" y="1159725"/>
                </a:lnTo>
                <a:lnTo>
                  <a:pt x="0" y="1158601"/>
                </a:lnTo>
                <a:lnTo>
                  <a:pt x="0" y="1146448"/>
                </a:lnTo>
                <a:lnTo>
                  <a:pt x="464" y="1145324"/>
                </a:lnTo>
                <a:lnTo>
                  <a:pt x="2324" y="1143466"/>
                </a:lnTo>
                <a:lnTo>
                  <a:pt x="3447" y="1143000"/>
                </a:lnTo>
                <a:lnTo>
                  <a:pt x="6077" y="1143000"/>
                </a:lnTo>
                <a:lnTo>
                  <a:pt x="7200" y="1143466"/>
                </a:lnTo>
                <a:lnTo>
                  <a:pt x="9060" y="1145324"/>
                </a:lnTo>
                <a:lnTo>
                  <a:pt x="9525" y="1146448"/>
                </a:lnTo>
                <a:lnTo>
                  <a:pt x="9525" y="1158601"/>
                </a:lnTo>
                <a:lnTo>
                  <a:pt x="9060" y="1159725"/>
                </a:lnTo>
                <a:lnTo>
                  <a:pt x="7200" y="1161583"/>
                </a:lnTo>
                <a:lnTo>
                  <a:pt x="6077" y="1162050"/>
                </a:lnTo>
                <a:close/>
              </a:path>
              <a:path w="9525" h="4648200">
                <a:moveTo>
                  <a:pt x="6077" y="1104900"/>
                </a:moveTo>
                <a:lnTo>
                  <a:pt x="3447" y="1104900"/>
                </a:lnTo>
                <a:lnTo>
                  <a:pt x="2324" y="1104433"/>
                </a:lnTo>
                <a:lnTo>
                  <a:pt x="464" y="1102575"/>
                </a:lnTo>
                <a:lnTo>
                  <a:pt x="0" y="1101451"/>
                </a:lnTo>
                <a:lnTo>
                  <a:pt x="0" y="1089298"/>
                </a:lnTo>
                <a:lnTo>
                  <a:pt x="464" y="1088174"/>
                </a:lnTo>
                <a:lnTo>
                  <a:pt x="2324" y="1086316"/>
                </a:lnTo>
                <a:lnTo>
                  <a:pt x="3447" y="1085850"/>
                </a:lnTo>
                <a:lnTo>
                  <a:pt x="6077" y="1085850"/>
                </a:lnTo>
                <a:lnTo>
                  <a:pt x="7200" y="1086316"/>
                </a:lnTo>
                <a:lnTo>
                  <a:pt x="9060" y="1088174"/>
                </a:lnTo>
                <a:lnTo>
                  <a:pt x="9525" y="1089298"/>
                </a:lnTo>
                <a:lnTo>
                  <a:pt x="9525" y="1101451"/>
                </a:lnTo>
                <a:lnTo>
                  <a:pt x="9060" y="1102575"/>
                </a:lnTo>
                <a:lnTo>
                  <a:pt x="7200" y="1104433"/>
                </a:lnTo>
                <a:lnTo>
                  <a:pt x="6077" y="1104900"/>
                </a:lnTo>
                <a:close/>
              </a:path>
              <a:path w="9525" h="46482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46482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46482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46482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46482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46482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46482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46482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46482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46482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46482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46482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46482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46482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46482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46482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46482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46482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46482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sp>
        <p:nvSpPr>
          <p:cNvPr id="63" name="object 63"/>
          <p:cNvSpPr txBox="1"/>
          <p:nvPr/>
        </p:nvSpPr>
        <p:spPr>
          <a:xfrm>
            <a:off x="9563727" y="6570977"/>
            <a:ext cx="245110"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100</a:t>
            </a:r>
            <a:endParaRPr sz="1000">
              <a:latin typeface="Trebuchet MS"/>
              <a:cs typeface="Trebuchet MS"/>
            </a:endParaRPr>
          </a:p>
        </p:txBody>
      </p:sp>
      <p:sp>
        <p:nvSpPr>
          <p:cNvPr id="64" name="object 64"/>
          <p:cNvSpPr/>
          <p:nvPr/>
        </p:nvSpPr>
        <p:spPr>
          <a:xfrm>
            <a:off x="10850872" y="1911682"/>
            <a:ext cx="9525" cy="4648200"/>
          </a:xfrm>
          <a:custGeom>
            <a:avLst/>
            <a:gdLst/>
            <a:ahLst/>
            <a:cxnLst/>
            <a:rect l="l" t="t" r="r" b="b"/>
            <a:pathLst>
              <a:path w="9525" h="4648200">
                <a:moveTo>
                  <a:pt x="6077" y="4648200"/>
                </a:moveTo>
                <a:lnTo>
                  <a:pt x="3447" y="4648200"/>
                </a:lnTo>
                <a:lnTo>
                  <a:pt x="2324" y="4647735"/>
                </a:lnTo>
                <a:lnTo>
                  <a:pt x="464" y="4645875"/>
                </a:lnTo>
                <a:lnTo>
                  <a:pt x="0" y="4644752"/>
                </a:lnTo>
                <a:lnTo>
                  <a:pt x="0" y="4632597"/>
                </a:lnTo>
                <a:lnTo>
                  <a:pt x="464" y="4631475"/>
                </a:lnTo>
                <a:lnTo>
                  <a:pt x="2324" y="4629615"/>
                </a:lnTo>
                <a:lnTo>
                  <a:pt x="3447" y="4629150"/>
                </a:lnTo>
                <a:lnTo>
                  <a:pt x="6077" y="4629150"/>
                </a:lnTo>
                <a:lnTo>
                  <a:pt x="7200" y="4629615"/>
                </a:lnTo>
                <a:lnTo>
                  <a:pt x="9060" y="4631475"/>
                </a:lnTo>
                <a:lnTo>
                  <a:pt x="9525" y="4632597"/>
                </a:lnTo>
                <a:lnTo>
                  <a:pt x="9525" y="4644752"/>
                </a:lnTo>
                <a:lnTo>
                  <a:pt x="9060" y="4645875"/>
                </a:lnTo>
                <a:lnTo>
                  <a:pt x="7200" y="4647735"/>
                </a:lnTo>
                <a:lnTo>
                  <a:pt x="6077" y="4648200"/>
                </a:lnTo>
                <a:close/>
              </a:path>
              <a:path w="9525" h="4648200">
                <a:moveTo>
                  <a:pt x="6077" y="4591050"/>
                </a:moveTo>
                <a:lnTo>
                  <a:pt x="3447" y="4591050"/>
                </a:lnTo>
                <a:lnTo>
                  <a:pt x="2324" y="4590585"/>
                </a:lnTo>
                <a:lnTo>
                  <a:pt x="464" y="4588725"/>
                </a:lnTo>
                <a:lnTo>
                  <a:pt x="0" y="4587602"/>
                </a:lnTo>
                <a:lnTo>
                  <a:pt x="0" y="4575447"/>
                </a:lnTo>
                <a:lnTo>
                  <a:pt x="464" y="4574324"/>
                </a:lnTo>
                <a:lnTo>
                  <a:pt x="2324" y="4572465"/>
                </a:lnTo>
                <a:lnTo>
                  <a:pt x="3447" y="4572000"/>
                </a:lnTo>
                <a:lnTo>
                  <a:pt x="6077" y="4572000"/>
                </a:lnTo>
                <a:lnTo>
                  <a:pt x="7200" y="4572465"/>
                </a:lnTo>
                <a:lnTo>
                  <a:pt x="9060" y="4574324"/>
                </a:lnTo>
                <a:lnTo>
                  <a:pt x="9525" y="4575447"/>
                </a:lnTo>
                <a:lnTo>
                  <a:pt x="9525" y="4587602"/>
                </a:lnTo>
                <a:lnTo>
                  <a:pt x="9060" y="4588725"/>
                </a:lnTo>
                <a:lnTo>
                  <a:pt x="7200" y="4590585"/>
                </a:lnTo>
                <a:lnTo>
                  <a:pt x="6077" y="4591050"/>
                </a:lnTo>
                <a:close/>
              </a:path>
              <a:path w="9525" h="4648200">
                <a:moveTo>
                  <a:pt x="6077" y="4533900"/>
                </a:moveTo>
                <a:lnTo>
                  <a:pt x="3447" y="4533900"/>
                </a:lnTo>
                <a:lnTo>
                  <a:pt x="2324" y="4533435"/>
                </a:lnTo>
                <a:lnTo>
                  <a:pt x="464" y="4531575"/>
                </a:lnTo>
                <a:lnTo>
                  <a:pt x="0" y="4530453"/>
                </a:lnTo>
                <a:lnTo>
                  <a:pt x="0" y="4518297"/>
                </a:lnTo>
                <a:lnTo>
                  <a:pt x="464" y="4517175"/>
                </a:lnTo>
                <a:lnTo>
                  <a:pt x="2324" y="4515314"/>
                </a:lnTo>
                <a:lnTo>
                  <a:pt x="3447" y="4514850"/>
                </a:lnTo>
                <a:lnTo>
                  <a:pt x="6077" y="4514850"/>
                </a:lnTo>
                <a:lnTo>
                  <a:pt x="7200" y="4515314"/>
                </a:lnTo>
                <a:lnTo>
                  <a:pt x="9060" y="4517175"/>
                </a:lnTo>
                <a:lnTo>
                  <a:pt x="9525" y="4518297"/>
                </a:lnTo>
                <a:lnTo>
                  <a:pt x="9525" y="4530453"/>
                </a:lnTo>
                <a:lnTo>
                  <a:pt x="9060" y="4531575"/>
                </a:lnTo>
                <a:lnTo>
                  <a:pt x="7200" y="4533435"/>
                </a:lnTo>
                <a:lnTo>
                  <a:pt x="6077" y="4533900"/>
                </a:lnTo>
                <a:close/>
              </a:path>
              <a:path w="9525" h="4648200">
                <a:moveTo>
                  <a:pt x="6077" y="4476750"/>
                </a:moveTo>
                <a:lnTo>
                  <a:pt x="3447" y="4476750"/>
                </a:lnTo>
                <a:lnTo>
                  <a:pt x="2324" y="4476285"/>
                </a:lnTo>
                <a:lnTo>
                  <a:pt x="464" y="4474425"/>
                </a:lnTo>
                <a:lnTo>
                  <a:pt x="0" y="4473303"/>
                </a:lnTo>
                <a:lnTo>
                  <a:pt x="0" y="4461147"/>
                </a:lnTo>
                <a:lnTo>
                  <a:pt x="464" y="4460025"/>
                </a:lnTo>
                <a:lnTo>
                  <a:pt x="2324" y="4458164"/>
                </a:lnTo>
                <a:lnTo>
                  <a:pt x="3447" y="4457700"/>
                </a:lnTo>
                <a:lnTo>
                  <a:pt x="6077" y="4457700"/>
                </a:lnTo>
                <a:lnTo>
                  <a:pt x="7200" y="4458164"/>
                </a:lnTo>
                <a:lnTo>
                  <a:pt x="9060" y="4460025"/>
                </a:lnTo>
                <a:lnTo>
                  <a:pt x="9525" y="4461147"/>
                </a:lnTo>
                <a:lnTo>
                  <a:pt x="9525" y="4473303"/>
                </a:lnTo>
                <a:lnTo>
                  <a:pt x="9060" y="4474425"/>
                </a:lnTo>
                <a:lnTo>
                  <a:pt x="7200" y="4476285"/>
                </a:lnTo>
                <a:lnTo>
                  <a:pt x="6077" y="4476750"/>
                </a:lnTo>
                <a:close/>
              </a:path>
              <a:path w="9525" h="4648200">
                <a:moveTo>
                  <a:pt x="6077" y="4419600"/>
                </a:moveTo>
                <a:lnTo>
                  <a:pt x="3447" y="4419600"/>
                </a:lnTo>
                <a:lnTo>
                  <a:pt x="2324" y="4419135"/>
                </a:lnTo>
                <a:lnTo>
                  <a:pt x="464" y="4417275"/>
                </a:lnTo>
                <a:lnTo>
                  <a:pt x="0" y="4416153"/>
                </a:lnTo>
                <a:lnTo>
                  <a:pt x="0" y="4403997"/>
                </a:lnTo>
                <a:lnTo>
                  <a:pt x="464" y="4402875"/>
                </a:lnTo>
                <a:lnTo>
                  <a:pt x="2324" y="4401014"/>
                </a:lnTo>
                <a:lnTo>
                  <a:pt x="3447" y="4400550"/>
                </a:lnTo>
                <a:lnTo>
                  <a:pt x="6077" y="4400550"/>
                </a:lnTo>
                <a:lnTo>
                  <a:pt x="7200" y="4401014"/>
                </a:lnTo>
                <a:lnTo>
                  <a:pt x="9060" y="4402875"/>
                </a:lnTo>
                <a:lnTo>
                  <a:pt x="9525" y="4403997"/>
                </a:lnTo>
                <a:lnTo>
                  <a:pt x="9525" y="4416153"/>
                </a:lnTo>
                <a:lnTo>
                  <a:pt x="9060" y="4417275"/>
                </a:lnTo>
                <a:lnTo>
                  <a:pt x="7200" y="4419135"/>
                </a:lnTo>
                <a:lnTo>
                  <a:pt x="6077" y="4419600"/>
                </a:lnTo>
                <a:close/>
              </a:path>
              <a:path w="9525" h="4648200">
                <a:moveTo>
                  <a:pt x="6077" y="4362450"/>
                </a:moveTo>
                <a:lnTo>
                  <a:pt x="3447" y="4362450"/>
                </a:lnTo>
                <a:lnTo>
                  <a:pt x="2324" y="4361985"/>
                </a:lnTo>
                <a:lnTo>
                  <a:pt x="464" y="4360125"/>
                </a:lnTo>
                <a:lnTo>
                  <a:pt x="0" y="4359003"/>
                </a:lnTo>
                <a:lnTo>
                  <a:pt x="0" y="4346847"/>
                </a:lnTo>
                <a:lnTo>
                  <a:pt x="464" y="4345725"/>
                </a:lnTo>
                <a:lnTo>
                  <a:pt x="2324" y="4343864"/>
                </a:lnTo>
                <a:lnTo>
                  <a:pt x="3447" y="4343400"/>
                </a:lnTo>
                <a:lnTo>
                  <a:pt x="6077" y="4343400"/>
                </a:lnTo>
                <a:lnTo>
                  <a:pt x="7200" y="4343864"/>
                </a:lnTo>
                <a:lnTo>
                  <a:pt x="9060" y="4345725"/>
                </a:lnTo>
                <a:lnTo>
                  <a:pt x="9525" y="4346847"/>
                </a:lnTo>
                <a:lnTo>
                  <a:pt x="9525" y="4359003"/>
                </a:lnTo>
                <a:lnTo>
                  <a:pt x="9060" y="4360125"/>
                </a:lnTo>
                <a:lnTo>
                  <a:pt x="7200" y="4361985"/>
                </a:lnTo>
                <a:lnTo>
                  <a:pt x="6077" y="4362450"/>
                </a:lnTo>
                <a:close/>
              </a:path>
              <a:path w="9525" h="4648200">
                <a:moveTo>
                  <a:pt x="6077" y="4305300"/>
                </a:moveTo>
                <a:lnTo>
                  <a:pt x="3447" y="4305300"/>
                </a:lnTo>
                <a:lnTo>
                  <a:pt x="2324" y="4304835"/>
                </a:lnTo>
                <a:lnTo>
                  <a:pt x="464" y="4302975"/>
                </a:lnTo>
                <a:lnTo>
                  <a:pt x="0" y="4301853"/>
                </a:lnTo>
                <a:lnTo>
                  <a:pt x="0" y="4289697"/>
                </a:lnTo>
                <a:lnTo>
                  <a:pt x="464" y="4288575"/>
                </a:lnTo>
                <a:lnTo>
                  <a:pt x="2324" y="4286714"/>
                </a:lnTo>
                <a:lnTo>
                  <a:pt x="3447" y="4286250"/>
                </a:lnTo>
                <a:lnTo>
                  <a:pt x="6077" y="4286250"/>
                </a:lnTo>
                <a:lnTo>
                  <a:pt x="7200" y="4286714"/>
                </a:lnTo>
                <a:lnTo>
                  <a:pt x="9060" y="4288575"/>
                </a:lnTo>
                <a:lnTo>
                  <a:pt x="9525" y="4289697"/>
                </a:lnTo>
                <a:lnTo>
                  <a:pt x="9525" y="4301853"/>
                </a:lnTo>
                <a:lnTo>
                  <a:pt x="9060" y="4302975"/>
                </a:lnTo>
                <a:lnTo>
                  <a:pt x="7200" y="4304835"/>
                </a:lnTo>
                <a:lnTo>
                  <a:pt x="6077" y="4305300"/>
                </a:lnTo>
                <a:close/>
              </a:path>
              <a:path w="9525" h="4648200">
                <a:moveTo>
                  <a:pt x="6077" y="4248150"/>
                </a:moveTo>
                <a:lnTo>
                  <a:pt x="3447" y="4248150"/>
                </a:lnTo>
                <a:lnTo>
                  <a:pt x="2324" y="4247685"/>
                </a:lnTo>
                <a:lnTo>
                  <a:pt x="464" y="4245825"/>
                </a:lnTo>
                <a:lnTo>
                  <a:pt x="0" y="4244703"/>
                </a:lnTo>
                <a:lnTo>
                  <a:pt x="0" y="4232547"/>
                </a:lnTo>
                <a:lnTo>
                  <a:pt x="464" y="4231425"/>
                </a:lnTo>
                <a:lnTo>
                  <a:pt x="2324" y="4229564"/>
                </a:lnTo>
                <a:lnTo>
                  <a:pt x="3447" y="4229100"/>
                </a:lnTo>
                <a:lnTo>
                  <a:pt x="6077" y="4229100"/>
                </a:lnTo>
                <a:lnTo>
                  <a:pt x="7200" y="4229564"/>
                </a:lnTo>
                <a:lnTo>
                  <a:pt x="9060" y="4231425"/>
                </a:lnTo>
                <a:lnTo>
                  <a:pt x="9525" y="4232547"/>
                </a:lnTo>
                <a:lnTo>
                  <a:pt x="9525" y="4244703"/>
                </a:lnTo>
                <a:lnTo>
                  <a:pt x="9060" y="4245825"/>
                </a:lnTo>
                <a:lnTo>
                  <a:pt x="7200" y="4247685"/>
                </a:lnTo>
                <a:lnTo>
                  <a:pt x="6077" y="4248150"/>
                </a:lnTo>
                <a:close/>
              </a:path>
              <a:path w="9525" h="4648200">
                <a:moveTo>
                  <a:pt x="6077" y="4191000"/>
                </a:moveTo>
                <a:lnTo>
                  <a:pt x="3447" y="4191000"/>
                </a:lnTo>
                <a:lnTo>
                  <a:pt x="2324" y="4190535"/>
                </a:lnTo>
                <a:lnTo>
                  <a:pt x="464" y="4188675"/>
                </a:lnTo>
                <a:lnTo>
                  <a:pt x="0" y="4187553"/>
                </a:lnTo>
                <a:lnTo>
                  <a:pt x="0" y="4175397"/>
                </a:lnTo>
                <a:lnTo>
                  <a:pt x="464" y="4174275"/>
                </a:lnTo>
                <a:lnTo>
                  <a:pt x="2324" y="4172414"/>
                </a:lnTo>
                <a:lnTo>
                  <a:pt x="3447" y="4171950"/>
                </a:lnTo>
                <a:lnTo>
                  <a:pt x="6077" y="4171950"/>
                </a:lnTo>
                <a:lnTo>
                  <a:pt x="7200" y="4172414"/>
                </a:lnTo>
                <a:lnTo>
                  <a:pt x="9060" y="4174275"/>
                </a:lnTo>
                <a:lnTo>
                  <a:pt x="9525" y="4175397"/>
                </a:lnTo>
                <a:lnTo>
                  <a:pt x="9525" y="4187553"/>
                </a:lnTo>
                <a:lnTo>
                  <a:pt x="9060" y="4188675"/>
                </a:lnTo>
                <a:lnTo>
                  <a:pt x="7200" y="4190535"/>
                </a:lnTo>
                <a:lnTo>
                  <a:pt x="6077" y="4191000"/>
                </a:lnTo>
                <a:close/>
              </a:path>
              <a:path w="9525" h="4648200">
                <a:moveTo>
                  <a:pt x="6077" y="4133850"/>
                </a:moveTo>
                <a:lnTo>
                  <a:pt x="3447" y="4133850"/>
                </a:lnTo>
                <a:lnTo>
                  <a:pt x="2324" y="4133385"/>
                </a:lnTo>
                <a:lnTo>
                  <a:pt x="464" y="4131525"/>
                </a:lnTo>
                <a:lnTo>
                  <a:pt x="0" y="4130403"/>
                </a:lnTo>
                <a:lnTo>
                  <a:pt x="0" y="4118247"/>
                </a:lnTo>
                <a:lnTo>
                  <a:pt x="464" y="4117125"/>
                </a:lnTo>
                <a:lnTo>
                  <a:pt x="2324" y="4115264"/>
                </a:lnTo>
                <a:lnTo>
                  <a:pt x="3447" y="4114800"/>
                </a:lnTo>
                <a:lnTo>
                  <a:pt x="6077" y="4114800"/>
                </a:lnTo>
                <a:lnTo>
                  <a:pt x="7200" y="4115264"/>
                </a:lnTo>
                <a:lnTo>
                  <a:pt x="9060" y="4117125"/>
                </a:lnTo>
                <a:lnTo>
                  <a:pt x="9525" y="4118247"/>
                </a:lnTo>
                <a:lnTo>
                  <a:pt x="9525" y="4130403"/>
                </a:lnTo>
                <a:lnTo>
                  <a:pt x="9060" y="4131525"/>
                </a:lnTo>
                <a:lnTo>
                  <a:pt x="7200" y="4133385"/>
                </a:lnTo>
                <a:lnTo>
                  <a:pt x="6077" y="4133850"/>
                </a:lnTo>
                <a:close/>
              </a:path>
              <a:path w="9525" h="4648200">
                <a:moveTo>
                  <a:pt x="6077" y="4076700"/>
                </a:moveTo>
                <a:lnTo>
                  <a:pt x="3447" y="4076700"/>
                </a:lnTo>
                <a:lnTo>
                  <a:pt x="2324" y="4076235"/>
                </a:lnTo>
                <a:lnTo>
                  <a:pt x="464" y="4074375"/>
                </a:lnTo>
                <a:lnTo>
                  <a:pt x="0" y="4073253"/>
                </a:lnTo>
                <a:lnTo>
                  <a:pt x="0" y="4061097"/>
                </a:lnTo>
                <a:lnTo>
                  <a:pt x="464" y="4059975"/>
                </a:lnTo>
                <a:lnTo>
                  <a:pt x="2324" y="4058114"/>
                </a:lnTo>
                <a:lnTo>
                  <a:pt x="3447" y="4057650"/>
                </a:lnTo>
                <a:lnTo>
                  <a:pt x="6077" y="4057650"/>
                </a:lnTo>
                <a:lnTo>
                  <a:pt x="7200" y="4058114"/>
                </a:lnTo>
                <a:lnTo>
                  <a:pt x="9060" y="4059975"/>
                </a:lnTo>
                <a:lnTo>
                  <a:pt x="9525" y="4061097"/>
                </a:lnTo>
                <a:lnTo>
                  <a:pt x="9525" y="4073253"/>
                </a:lnTo>
                <a:lnTo>
                  <a:pt x="9060" y="4074375"/>
                </a:lnTo>
                <a:lnTo>
                  <a:pt x="7200" y="4076235"/>
                </a:lnTo>
                <a:lnTo>
                  <a:pt x="6077" y="4076700"/>
                </a:lnTo>
                <a:close/>
              </a:path>
              <a:path w="9525" h="4648200">
                <a:moveTo>
                  <a:pt x="6077" y="4019550"/>
                </a:moveTo>
                <a:lnTo>
                  <a:pt x="3447" y="4019550"/>
                </a:lnTo>
                <a:lnTo>
                  <a:pt x="2324" y="4019085"/>
                </a:lnTo>
                <a:lnTo>
                  <a:pt x="464" y="4017225"/>
                </a:lnTo>
                <a:lnTo>
                  <a:pt x="0" y="4016103"/>
                </a:lnTo>
                <a:lnTo>
                  <a:pt x="0" y="4003947"/>
                </a:lnTo>
                <a:lnTo>
                  <a:pt x="464" y="4002825"/>
                </a:lnTo>
                <a:lnTo>
                  <a:pt x="2324" y="4000964"/>
                </a:lnTo>
                <a:lnTo>
                  <a:pt x="3447" y="4000500"/>
                </a:lnTo>
                <a:lnTo>
                  <a:pt x="6077" y="4000500"/>
                </a:lnTo>
                <a:lnTo>
                  <a:pt x="7200" y="4000964"/>
                </a:lnTo>
                <a:lnTo>
                  <a:pt x="9060" y="4002825"/>
                </a:lnTo>
                <a:lnTo>
                  <a:pt x="9525" y="4003947"/>
                </a:lnTo>
                <a:lnTo>
                  <a:pt x="9525" y="4016103"/>
                </a:lnTo>
                <a:lnTo>
                  <a:pt x="9060" y="4017225"/>
                </a:lnTo>
                <a:lnTo>
                  <a:pt x="7200" y="4019085"/>
                </a:lnTo>
                <a:lnTo>
                  <a:pt x="6077" y="4019550"/>
                </a:lnTo>
                <a:close/>
              </a:path>
              <a:path w="9525" h="4648200">
                <a:moveTo>
                  <a:pt x="6077" y="3962400"/>
                </a:moveTo>
                <a:lnTo>
                  <a:pt x="3447" y="3962400"/>
                </a:lnTo>
                <a:lnTo>
                  <a:pt x="2324" y="3961935"/>
                </a:lnTo>
                <a:lnTo>
                  <a:pt x="464" y="3960075"/>
                </a:lnTo>
                <a:lnTo>
                  <a:pt x="0" y="3958953"/>
                </a:lnTo>
                <a:lnTo>
                  <a:pt x="0" y="3946797"/>
                </a:lnTo>
                <a:lnTo>
                  <a:pt x="464" y="3945675"/>
                </a:lnTo>
                <a:lnTo>
                  <a:pt x="2324" y="3943814"/>
                </a:lnTo>
                <a:lnTo>
                  <a:pt x="3447" y="3943350"/>
                </a:lnTo>
                <a:lnTo>
                  <a:pt x="6077" y="3943350"/>
                </a:lnTo>
                <a:lnTo>
                  <a:pt x="7200" y="3943814"/>
                </a:lnTo>
                <a:lnTo>
                  <a:pt x="9060" y="3945675"/>
                </a:lnTo>
                <a:lnTo>
                  <a:pt x="9525" y="3946797"/>
                </a:lnTo>
                <a:lnTo>
                  <a:pt x="9525" y="3958953"/>
                </a:lnTo>
                <a:lnTo>
                  <a:pt x="9060" y="3960075"/>
                </a:lnTo>
                <a:lnTo>
                  <a:pt x="7200" y="3961935"/>
                </a:lnTo>
                <a:lnTo>
                  <a:pt x="6077" y="3962400"/>
                </a:lnTo>
                <a:close/>
              </a:path>
              <a:path w="9525" h="4648200">
                <a:moveTo>
                  <a:pt x="6077" y="3905250"/>
                </a:moveTo>
                <a:lnTo>
                  <a:pt x="3447" y="3905250"/>
                </a:lnTo>
                <a:lnTo>
                  <a:pt x="2324" y="3904785"/>
                </a:lnTo>
                <a:lnTo>
                  <a:pt x="464" y="3902925"/>
                </a:lnTo>
                <a:lnTo>
                  <a:pt x="0" y="3901803"/>
                </a:lnTo>
                <a:lnTo>
                  <a:pt x="0" y="3889647"/>
                </a:lnTo>
                <a:lnTo>
                  <a:pt x="464" y="3888525"/>
                </a:lnTo>
                <a:lnTo>
                  <a:pt x="2324" y="3886664"/>
                </a:lnTo>
                <a:lnTo>
                  <a:pt x="3447" y="3886200"/>
                </a:lnTo>
                <a:lnTo>
                  <a:pt x="6077" y="3886200"/>
                </a:lnTo>
                <a:lnTo>
                  <a:pt x="7200" y="3886664"/>
                </a:lnTo>
                <a:lnTo>
                  <a:pt x="9060" y="3888525"/>
                </a:lnTo>
                <a:lnTo>
                  <a:pt x="9525" y="3889647"/>
                </a:lnTo>
                <a:lnTo>
                  <a:pt x="9525" y="3901803"/>
                </a:lnTo>
                <a:lnTo>
                  <a:pt x="9060" y="3902925"/>
                </a:lnTo>
                <a:lnTo>
                  <a:pt x="7200" y="3904785"/>
                </a:lnTo>
                <a:lnTo>
                  <a:pt x="6077" y="3905250"/>
                </a:lnTo>
                <a:close/>
              </a:path>
              <a:path w="9525" h="4648200">
                <a:moveTo>
                  <a:pt x="6077" y="3848100"/>
                </a:moveTo>
                <a:lnTo>
                  <a:pt x="3447" y="3848100"/>
                </a:lnTo>
                <a:lnTo>
                  <a:pt x="2324" y="3847635"/>
                </a:lnTo>
                <a:lnTo>
                  <a:pt x="464" y="3845775"/>
                </a:lnTo>
                <a:lnTo>
                  <a:pt x="0" y="3844653"/>
                </a:lnTo>
                <a:lnTo>
                  <a:pt x="0" y="3832497"/>
                </a:lnTo>
                <a:lnTo>
                  <a:pt x="464" y="3831375"/>
                </a:lnTo>
                <a:lnTo>
                  <a:pt x="2324" y="3829514"/>
                </a:lnTo>
                <a:lnTo>
                  <a:pt x="3447" y="3829050"/>
                </a:lnTo>
                <a:lnTo>
                  <a:pt x="6077" y="3829050"/>
                </a:lnTo>
                <a:lnTo>
                  <a:pt x="7200" y="3829514"/>
                </a:lnTo>
                <a:lnTo>
                  <a:pt x="9060" y="3831375"/>
                </a:lnTo>
                <a:lnTo>
                  <a:pt x="9525" y="3832497"/>
                </a:lnTo>
                <a:lnTo>
                  <a:pt x="9525" y="3844653"/>
                </a:lnTo>
                <a:lnTo>
                  <a:pt x="9060" y="3845775"/>
                </a:lnTo>
                <a:lnTo>
                  <a:pt x="7200" y="3847635"/>
                </a:lnTo>
                <a:lnTo>
                  <a:pt x="6077" y="3848100"/>
                </a:lnTo>
                <a:close/>
              </a:path>
              <a:path w="9525" h="4648200">
                <a:moveTo>
                  <a:pt x="6077" y="3790950"/>
                </a:moveTo>
                <a:lnTo>
                  <a:pt x="3447" y="3790950"/>
                </a:lnTo>
                <a:lnTo>
                  <a:pt x="2324" y="3790485"/>
                </a:lnTo>
                <a:lnTo>
                  <a:pt x="464" y="3788625"/>
                </a:lnTo>
                <a:lnTo>
                  <a:pt x="0" y="3787503"/>
                </a:lnTo>
                <a:lnTo>
                  <a:pt x="0" y="3775347"/>
                </a:lnTo>
                <a:lnTo>
                  <a:pt x="464" y="3774225"/>
                </a:lnTo>
                <a:lnTo>
                  <a:pt x="2324" y="3772364"/>
                </a:lnTo>
                <a:lnTo>
                  <a:pt x="3447" y="3771900"/>
                </a:lnTo>
                <a:lnTo>
                  <a:pt x="6077" y="3771900"/>
                </a:lnTo>
                <a:lnTo>
                  <a:pt x="7200" y="3772364"/>
                </a:lnTo>
                <a:lnTo>
                  <a:pt x="9060" y="3774225"/>
                </a:lnTo>
                <a:lnTo>
                  <a:pt x="9525" y="3775347"/>
                </a:lnTo>
                <a:lnTo>
                  <a:pt x="9525" y="3787503"/>
                </a:lnTo>
                <a:lnTo>
                  <a:pt x="9060" y="3788625"/>
                </a:lnTo>
                <a:lnTo>
                  <a:pt x="7200" y="3790485"/>
                </a:lnTo>
                <a:lnTo>
                  <a:pt x="6077" y="3790950"/>
                </a:lnTo>
                <a:close/>
              </a:path>
              <a:path w="9525" h="4648200">
                <a:moveTo>
                  <a:pt x="6077" y="3733800"/>
                </a:moveTo>
                <a:lnTo>
                  <a:pt x="3447" y="3733800"/>
                </a:lnTo>
                <a:lnTo>
                  <a:pt x="2324" y="3733335"/>
                </a:lnTo>
                <a:lnTo>
                  <a:pt x="464" y="3731475"/>
                </a:lnTo>
                <a:lnTo>
                  <a:pt x="0" y="3730353"/>
                </a:lnTo>
                <a:lnTo>
                  <a:pt x="0" y="3718197"/>
                </a:lnTo>
                <a:lnTo>
                  <a:pt x="464" y="3717075"/>
                </a:lnTo>
                <a:lnTo>
                  <a:pt x="2324" y="3715214"/>
                </a:lnTo>
                <a:lnTo>
                  <a:pt x="3447" y="3714750"/>
                </a:lnTo>
                <a:lnTo>
                  <a:pt x="6077" y="3714750"/>
                </a:lnTo>
                <a:lnTo>
                  <a:pt x="7200" y="3715214"/>
                </a:lnTo>
                <a:lnTo>
                  <a:pt x="9060" y="3717075"/>
                </a:lnTo>
                <a:lnTo>
                  <a:pt x="9525" y="3718197"/>
                </a:lnTo>
                <a:lnTo>
                  <a:pt x="9525" y="3730353"/>
                </a:lnTo>
                <a:lnTo>
                  <a:pt x="9060" y="3731475"/>
                </a:lnTo>
                <a:lnTo>
                  <a:pt x="7200" y="3733335"/>
                </a:lnTo>
                <a:lnTo>
                  <a:pt x="6077" y="3733800"/>
                </a:lnTo>
                <a:close/>
              </a:path>
              <a:path w="9525" h="4648200">
                <a:moveTo>
                  <a:pt x="6077" y="3676650"/>
                </a:moveTo>
                <a:lnTo>
                  <a:pt x="3447" y="3676650"/>
                </a:lnTo>
                <a:lnTo>
                  <a:pt x="2324" y="3676183"/>
                </a:lnTo>
                <a:lnTo>
                  <a:pt x="464" y="3674326"/>
                </a:lnTo>
                <a:lnTo>
                  <a:pt x="0" y="3673202"/>
                </a:lnTo>
                <a:lnTo>
                  <a:pt x="0" y="3661048"/>
                </a:lnTo>
                <a:lnTo>
                  <a:pt x="464" y="3659924"/>
                </a:lnTo>
                <a:lnTo>
                  <a:pt x="2324" y="3658066"/>
                </a:lnTo>
                <a:lnTo>
                  <a:pt x="3447" y="3657600"/>
                </a:lnTo>
                <a:lnTo>
                  <a:pt x="6077" y="3657600"/>
                </a:lnTo>
                <a:lnTo>
                  <a:pt x="7200" y="3658066"/>
                </a:lnTo>
                <a:lnTo>
                  <a:pt x="9060" y="3659924"/>
                </a:lnTo>
                <a:lnTo>
                  <a:pt x="9525" y="3661048"/>
                </a:lnTo>
                <a:lnTo>
                  <a:pt x="9525" y="3673202"/>
                </a:lnTo>
                <a:lnTo>
                  <a:pt x="9060" y="3674326"/>
                </a:lnTo>
                <a:lnTo>
                  <a:pt x="7200" y="3676183"/>
                </a:lnTo>
                <a:lnTo>
                  <a:pt x="6077" y="3676650"/>
                </a:lnTo>
                <a:close/>
              </a:path>
              <a:path w="9525" h="4648200">
                <a:moveTo>
                  <a:pt x="6077" y="3619500"/>
                </a:moveTo>
                <a:lnTo>
                  <a:pt x="3447" y="3619500"/>
                </a:lnTo>
                <a:lnTo>
                  <a:pt x="2324" y="3619033"/>
                </a:lnTo>
                <a:lnTo>
                  <a:pt x="464" y="3617176"/>
                </a:lnTo>
                <a:lnTo>
                  <a:pt x="0" y="3616052"/>
                </a:lnTo>
                <a:lnTo>
                  <a:pt x="0" y="3603898"/>
                </a:lnTo>
                <a:lnTo>
                  <a:pt x="464" y="3602774"/>
                </a:lnTo>
                <a:lnTo>
                  <a:pt x="2324" y="3600916"/>
                </a:lnTo>
                <a:lnTo>
                  <a:pt x="3447" y="3600450"/>
                </a:lnTo>
                <a:lnTo>
                  <a:pt x="6077" y="3600450"/>
                </a:lnTo>
                <a:lnTo>
                  <a:pt x="7200" y="3600916"/>
                </a:lnTo>
                <a:lnTo>
                  <a:pt x="9060" y="3602774"/>
                </a:lnTo>
                <a:lnTo>
                  <a:pt x="9525" y="3603898"/>
                </a:lnTo>
                <a:lnTo>
                  <a:pt x="9525" y="3616052"/>
                </a:lnTo>
                <a:lnTo>
                  <a:pt x="9060" y="3617176"/>
                </a:lnTo>
                <a:lnTo>
                  <a:pt x="7200" y="3619033"/>
                </a:lnTo>
                <a:lnTo>
                  <a:pt x="6077" y="3619500"/>
                </a:lnTo>
                <a:close/>
              </a:path>
              <a:path w="9525" h="4648200">
                <a:moveTo>
                  <a:pt x="6077" y="3562350"/>
                </a:moveTo>
                <a:lnTo>
                  <a:pt x="3447" y="3562350"/>
                </a:lnTo>
                <a:lnTo>
                  <a:pt x="2324" y="3561883"/>
                </a:lnTo>
                <a:lnTo>
                  <a:pt x="464" y="3560026"/>
                </a:lnTo>
                <a:lnTo>
                  <a:pt x="0" y="3558902"/>
                </a:lnTo>
                <a:lnTo>
                  <a:pt x="0" y="3546748"/>
                </a:lnTo>
                <a:lnTo>
                  <a:pt x="464" y="3545624"/>
                </a:lnTo>
                <a:lnTo>
                  <a:pt x="2324" y="3543766"/>
                </a:lnTo>
                <a:lnTo>
                  <a:pt x="3447" y="3543300"/>
                </a:lnTo>
                <a:lnTo>
                  <a:pt x="6077" y="3543300"/>
                </a:lnTo>
                <a:lnTo>
                  <a:pt x="7200" y="3543766"/>
                </a:lnTo>
                <a:lnTo>
                  <a:pt x="9060" y="3545624"/>
                </a:lnTo>
                <a:lnTo>
                  <a:pt x="9525" y="3546748"/>
                </a:lnTo>
                <a:lnTo>
                  <a:pt x="9525" y="3558902"/>
                </a:lnTo>
                <a:lnTo>
                  <a:pt x="9060" y="3560026"/>
                </a:lnTo>
                <a:lnTo>
                  <a:pt x="7200" y="3561883"/>
                </a:lnTo>
                <a:lnTo>
                  <a:pt x="6077" y="3562350"/>
                </a:lnTo>
                <a:close/>
              </a:path>
              <a:path w="9525" h="4648200">
                <a:moveTo>
                  <a:pt x="6077" y="3505200"/>
                </a:moveTo>
                <a:lnTo>
                  <a:pt x="3447" y="3505200"/>
                </a:lnTo>
                <a:lnTo>
                  <a:pt x="2324" y="3504733"/>
                </a:lnTo>
                <a:lnTo>
                  <a:pt x="464" y="3502876"/>
                </a:lnTo>
                <a:lnTo>
                  <a:pt x="0" y="3501752"/>
                </a:lnTo>
                <a:lnTo>
                  <a:pt x="0" y="3489598"/>
                </a:lnTo>
                <a:lnTo>
                  <a:pt x="464" y="3488474"/>
                </a:lnTo>
                <a:lnTo>
                  <a:pt x="2324" y="3486616"/>
                </a:lnTo>
                <a:lnTo>
                  <a:pt x="3447" y="3486150"/>
                </a:lnTo>
                <a:lnTo>
                  <a:pt x="6077" y="3486150"/>
                </a:lnTo>
                <a:lnTo>
                  <a:pt x="7200" y="3486616"/>
                </a:lnTo>
                <a:lnTo>
                  <a:pt x="9060" y="3488474"/>
                </a:lnTo>
                <a:lnTo>
                  <a:pt x="9525" y="3489598"/>
                </a:lnTo>
                <a:lnTo>
                  <a:pt x="9525" y="3501752"/>
                </a:lnTo>
                <a:lnTo>
                  <a:pt x="9060" y="3502876"/>
                </a:lnTo>
                <a:lnTo>
                  <a:pt x="7200" y="3504733"/>
                </a:lnTo>
                <a:lnTo>
                  <a:pt x="6077" y="3505200"/>
                </a:lnTo>
                <a:close/>
              </a:path>
              <a:path w="9525" h="4648200">
                <a:moveTo>
                  <a:pt x="6077" y="3448050"/>
                </a:moveTo>
                <a:lnTo>
                  <a:pt x="3447" y="3448050"/>
                </a:lnTo>
                <a:lnTo>
                  <a:pt x="2324" y="3447583"/>
                </a:lnTo>
                <a:lnTo>
                  <a:pt x="464" y="3445726"/>
                </a:lnTo>
                <a:lnTo>
                  <a:pt x="0" y="3444602"/>
                </a:lnTo>
                <a:lnTo>
                  <a:pt x="0" y="3432448"/>
                </a:lnTo>
                <a:lnTo>
                  <a:pt x="464" y="3431324"/>
                </a:lnTo>
                <a:lnTo>
                  <a:pt x="2324" y="3429466"/>
                </a:lnTo>
                <a:lnTo>
                  <a:pt x="3447" y="3429000"/>
                </a:lnTo>
                <a:lnTo>
                  <a:pt x="6077" y="3429000"/>
                </a:lnTo>
                <a:lnTo>
                  <a:pt x="7200" y="3429466"/>
                </a:lnTo>
                <a:lnTo>
                  <a:pt x="9060" y="3431324"/>
                </a:lnTo>
                <a:lnTo>
                  <a:pt x="9525" y="3432448"/>
                </a:lnTo>
                <a:lnTo>
                  <a:pt x="9525" y="3444602"/>
                </a:lnTo>
                <a:lnTo>
                  <a:pt x="9060" y="3445726"/>
                </a:lnTo>
                <a:lnTo>
                  <a:pt x="7200" y="3447583"/>
                </a:lnTo>
                <a:lnTo>
                  <a:pt x="6077" y="3448050"/>
                </a:lnTo>
                <a:close/>
              </a:path>
              <a:path w="9525" h="4648200">
                <a:moveTo>
                  <a:pt x="6077" y="3390900"/>
                </a:moveTo>
                <a:lnTo>
                  <a:pt x="3447" y="3390900"/>
                </a:lnTo>
                <a:lnTo>
                  <a:pt x="2324" y="3390433"/>
                </a:lnTo>
                <a:lnTo>
                  <a:pt x="464" y="3388576"/>
                </a:lnTo>
                <a:lnTo>
                  <a:pt x="0" y="3387452"/>
                </a:lnTo>
                <a:lnTo>
                  <a:pt x="0" y="3375298"/>
                </a:lnTo>
                <a:lnTo>
                  <a:pt x="464" y="3374174"/>
                </a:lnTo>
                <a:lnTo>
                  <a:pt x="2324" y="3372316"/>
                </a:lnTo>
                <a:lnTo>
                  <a:pt x="3447" y="3371850"/>
                </a:lnTo>
                <a:lnTo>
                  <a:pt x="6077" y="3371850"/>
                </a:lnTo>
                <a:lnTo>
                  <a:pt x="7200" y="3372316"/>
                </a:lnTo>
                <a:lnTo>
                  <a:pt x="9060" y="3374174"/>
                </a:lnTo>
                <a:lnTo>
                  <a:pt x="9525" y="3375298"/>
                </a:lnTo>
                <a:lnTo>
                  <a:pt x="9525" y="3387452"/>
                </a:lnTo>
                <a:lnTo>
                  <a:pt x="9060" y="3388576"/>
                </a:lnTo>
                <a:lnTo>
                  <a:pt x="7200" y="3390433"/>
                </a:lnTo>
                <a:lnTo>
                  <a:pt x="6077" y="3390900"/>
                </a:lnTo>
                <a:close/>
              </a:path>
              <a:path w="9525" h="4648200">
                <a:moveTo>
                  <a:pt x="6077" y="3333750"/>
                </a:moveTo>
                <a:lnTo>
                  <a:pt x="3447" y="3333750"/>
                </a:lnTo>
                <a:lnTo>
                  <a:pt x="2324" y="3333283"/>
                </a:lnTo>
                <a:lnTo>
                  <a:pt x="464" y="3331425"/>
                </a:lnTo>
                <a:lnTo>
                  <a:pt x="0" y="3330302"/>
                </a:lnTo>
                <a:lnTo>
                  <a:pt x="0" y="3318148"/>
                </a:lnTo>
                <a:lnTo>
                  <a:pt x="464" y="3317024"/>
                </a:lnTo>
                <a:lnTo>
                  <a:pt x="2324" y="3315166"/>
                </a:lnTo>
                <a:lnTo>
                  <a:pt x="3447" y="3314700"/>
                </a:lnTo>
                <a:lnTo>
                  <a:pt x="6077" y="3314700"/>
                </a:lnTo>
                <a:lnTo>
                  <a:pt x="7200" y="3315166"/>
                </a:lnTo>
                <a:lnTo>
                  <a:pt x="9060" y="3317024"/>
                </a:lnTo>
                <a:lnTo>
                  <a:pt x="9525" y="3318148"/>
                </a:lnTo>
                <a:lnTo>
                  <a:pt x="9525" y="3330302"/>
                </a:lnTo>
                <a:lnTo>
                  <a:pt x="9060" y="3331425"/>
                </a:lnTo>
                <a:lnTo>
                  <a:pt x="7200" y="3333283"/>
                </a:lnTo>
                <a:lnTo>
                  <a:pt x="6077" y="3333750"/>
                </a:lnTo>
                <a:close/>
              </a:path>
              <a:path w="9525" h="4648200">
                <a:moveTo>
                  <a:pt x="6077" y="3276600"/>
                </a:moveTo>
                <a:lnTo>
                  <a:pt x="3447" y="3276600"/>
                </a:lnTo>
                <a:lnTo>
                  <a:pt x="2324" y="3276133"/>
                </a:lnTo>
                <a:lnTo>
                  <a:pt x="464" y="3274275"/>
                </a:lnTo>
                <a:lnTo>
                  <a:pt x="0" y="3273152"/>
                </a:lnTo>
                <a:lnTo>
                  <a:pt x="0" y="3260998"/>
                </a:lnTo>
                <a:lnTo>
                  <a:pt x="464" y="3259874"/>
                </a:lnTo>
                <a:lnTo>
                  <a:pt x="2324" y="3258016"/>
                </a:lnTo>
                <a:lnTo>
                  <a:pt x="3447" y="3257550"/>
                </a:lnTo>
                <a:lnTo>
                  <a:pt x="6077" y="3257550"/>
                </a:lnTo>
                <a:lnTo>
                  <a:pt x="7200" y="3258016"/>
                </a:lnTo>
                <a:lnTo>
                  <a:pt x="9060" y="3259874"/>
                </a:lnTo>
                <a:lnTo>
                  <a:pt x="9525" y="3260998"/>
                </a:lnTo>
                <a:lnTo>
                  <a:pt x="9525" y="3273152"/>
                </a:lnTo>
                <a:lnTo>
                  <a:pt x="9060" y="3274275"/>
                </a:lnTo>
                <a:lnTo>
                  <a:pt x="7200" y="3276133"/>
                </a:lnTo>
                <a:lnTo>
                  <a:pt x="6077" y="3276600"/>
                </a:lnTo>
                <a:close/>
              </a:path>
              <a:path w="9525" h="4648200">
                <a:moveTo>
                  <a:pt x="6077" y="3219450"/>
                </a:moveTo>
                <a:lnTo>
                  <a:pt x="3447" y="3219450"/>
                </a:lnTo>
                <a:lnTo>
                  <a:pt x="2324" y="3218983"/>
                </a:lnTo>
                <a:lnTo>
                  <a:pt x="464" y="3217125"/>
                </a:lnTo>
                <a:lnTo>
                  <a:pt x="0" y="3216002"/>
                </a:lnTo>
                <a:lnTo>
                  <a:pt x="0" y="3203848"/>
                </a:lnTo>
                <a:lnTo>
                  <a:pt x="464" y="3202724"/>
                </a:lnTo>
                <a:lnTo>
                  <a:pt x="2324" y="3200866"/>
                </a:lnTo>
                <a:lnTo>
                  <a:pt x="3447" y="3200400"/>
                </a:lnTo>
                <a:lnTo>
                  <a:pt x="6077" y="3200400"/>
                </a:lnTo>
                <a:lnTo>
                  <a:pt x="7200" y="3200866"/>
                </a:lnTo>
                <a:lnTo>
                  <a:pt x="9060" y="3202724"/>
                </a:lnTo>
                <a:lnTo>
                  <a:pt x="9525" y="3203848"/>
                </a:lnTo>
                <a:lnTo>
                  <a:pt x="9525" y="3216002"/>
                </a:lnTo>
                <a:lnTo>
                  <a:pt x="9060" y="3217125"/>
                </a:lnTo>
                <a:lnTo>
                  <a:pt x="7200" y="3218983"/>
                </a:lnTo>
                <a:lnTo>
                  <a:pt x="6077" y="3219450"/>
                </a:lnTo>
                <a:close/>
              </a:path>
              <a:path w="9525" h="4648200">
                <a:moveTo>
                  <a:pt x="6077" y="3162300"/>
                </a:moveTo>
                <a:lnTo>
                  <a:pt x="3447" y="3162300"/>
                </a:lnTo>
                <a:lnTo>
                  <a:pt x="2324" y="3161833"/>
                </a:lnTo>
                <a:lnTo>
                  <a:pt x="464" y="3159975"/>
                </a:lnTo>
                <a:lnTo>
                  <a:pt x="0" y="3158852"/>
                </a:lnTo>
                <a:lnTo>
                  <a:pt x="0" y="3146698"/>
                </a:lnTo>
                <a:lnTo>
                  <a:pt x="464" y="3145574"/>
                </a:lnTo>
                <a:lnTo>
                  <a:pt x="2324" y="3143716"/>
                </a:lnTo>
                <a:lnTo>
                  <a:pt x="3447" y="3143250"/>
                </a:lnTo>
                <a:lnTo>
                  <a:pt x="6077" y="3143250"/>
                </a:lnTo>
                <a:lnTo>
                  <a:pt x="7200" y="3143716"/>
                </a:lnTo>
                <a:lnTo>
                  <a:pt x="9060" y="3145574"/>
                </a:lnTo>
                <a:lnTo>
                  <a:pt x="9525" y="3146698"/>
                </a:lnTo>
                <a:lnTo>
                  <a:pt x="9525" y="3158852"/>
                </a:lnTo>
                <a:lnTo>
                  <a:pt x="9060" y="3159975"/>
                </a:lnTo>
                <a:lnTo>
                  <a:pt x="7200" y="3161833"/>
                </a:lnTo>
                <a:lnTo>
                  <a:pt x="6077" y="3162300"/>
                </a:lnTo>
                <a:close/>
              </a:path>
              <a:path w="9525" h="4648200">
                <a:moveTo>
                  <a:pt x="6077" y="3105150"/>
                </a:moveTo>
                <a:lnTo>
                  <a:pt x="3447" y="3105150"/>
                </a:lnTo>
                <a:lnTo>
                  <a:pt x="2324" y="3104683"/>
                </a:lnTo>
                <a:lnTo>
                  <a:pt x="464" y="3102825"/>
                </a:lnTo>
                <a:lnTo>
                  <a:pt x="0" y="3101702"/>
                </a:lnTo>
                <a:lnTo>
                  <a:pt x="0" y="3089548"/>
                </a:lnTo>
                <a:lnTo>
                  <a:pt x="464" y="3088424"/>
                </a:lnTo>
                <a:lnTo>
                  <a:pt x="2324" y="3086566"/>
                </a:lnTo>
                <a:lnTo>
                  <a:pt x="3447" y="3086100"/>
                </a:lnTo>
                <a:lnTo>
                  <a:pt x="6077" y="3086100"/>
                </a:lnTo>
                <a:lnTo>
                  <a:pt x="7200" y="3086566"/>
                </a:lnTo>
                <a:lnTo>
                  <a:pt x="9060" y="3088424"/>
                </a:lnTo>
                <a:lnTo>
                  <a:pt x="9525" y="3089548"/>
                </a:lnTo>
                <a:lnTo>
                  <a:pt x="9525" y="3101702"/>
                </a:lnTo>
                <a:lnTo>
                  <a:pt x="9060" y="3102825"/>
                </a:lnTo>
                <a:lnTo>
                  <a:pt x="7200" y="3104683"/>
                </a:lnTo>
                <a:lnTo>
                  <a:pt x="6077" y="3105150"/>
                </a:lnTo>
                <a:close/>
              </a:path>
              <a:path w="9525" h="4648200">
                <a:moveTo>
                  <a:pt x="6077" y="3048000"/>
                </a:moveTo>
                <a:lnTo>
                  <a:pt x="3447" y="3048000"/>
                </a:lnTo>
                <a:lnTo>
                  <a:pt x="2324" y="3047533"/>
                </a:lnTo>
                <a:lnTo>
                  <a:pt x="464" y="3045675"/>
                </a:lnTo>
                <a:lnTo>
                  <a:pt x="0" y="3044552"/>
                </a:lnTo>
                <a:lnTo>
                  <a:pt x="0" y="3032398"/>
                </a:lnTo>
                <a:lnTo>
                  <a:pt x="464" y="3031274"/>
                </a:lnTo>
                <a:lnTo>
                  <a:pt x="2324" y="3029416"/>
                </a:lnTo>
                <a:lnTo>
                  <a:pt x="3447" y="3028950"/>
                </a:lnTo>
                <a:lnTo>
                  <a:pt x="6077" y="3028950"/>
                </a:lnTo>
                <a:lnTo>
                  <a:pt x="7200" y="3029416"/>
                </a:lnTo>
                <a:lnTo>
                  <a:pt x="9060" y="3031274"/>
                </a:lnTo>
                <a:lnTo>
                  <a:pt x="9525" y="3032398"/>
                </a:lnTo>
                <a:lnTo>
                  <a:pt x="9525" y="3044552"/>
                </a:lnTo>
                <a:lnTo>
                  <a:pt x="9060" y="3045675"/>
                </a:lnTo>
                <a:lnTo>
                  <a:pt x="7200" y="3047533"/>
                </a:lnTo>
                <a:lnTo>
                  <a:pt x="6077" y="3048000"/>
                </a:lnTo>
                <a:close/>
              </a:path>
              <a:path w="9525" h="4648200">
                <a:moveTo>
                  <a:pt x="6077" y="2990850"/>
                </a:moveTo>
                <a:lnTo>
                  <a:pt x="3447" y="2990850"/>
                </a:lnTo>
                <a:lnTo>
                  <a:pt x="2324" y="2990383"/>
                </a:lnTo>
                <a:lnTo>
                  <a:pt x="464" y="2988525"/>
                </a:lnTo>
                <a:lnTo>
                  <a:pt x="0" y="2987402"/>
                </a:lnTo>
                <a:lnTo>
                  <a:pt x="0" y="2975248"/>
                </a:lnTo>
                <a:lnTo>
                  <a:pt x="464" y="2974124"/>
                </a:lnTo>
                <a:lnTo>
                  <a:pt x="2324" y="2972266"/>
                </a:lnTo>
                <a:lnTo>
                  <a:pt x="3447" y="2971800"/>
                </a:lnTo>
                <a:lnTo>
                  <a:pt x="6077" y="2971800"/>
                </a:lnTo>
                <a:lnTo>
                  <a:pt x="7200" y="2972266"/>
                </a:lnTo>
                <a:lnTo>
                  <a:pt x="9060" y="2974124"/>
                </a:lnTo>
                <a:lnTo>
                  <a:pt x="9525" y="2975248"/>
                </a:lnTo>
                <a:lnTo>
                  <a:pt x="9525" y="2987402"/>
                </a:lnTo>
                <a:lnTo>
                  <a:pt x="9060" y="2988525"/>
                </a:lnTo>
                <a:lnTo>
                  <a:pt x="7200" y="2990383"/>
                </a:lnTo>
                <a:lnTo>
                  <a:pt x="6077" y="2990850"/>
                </a:lnTo>
                <a:close/>
              </a:path>
              <a:path w="9525" h="4648200">
                <a:moveTo>
                  <a:pt x="6077" y="2933700"/>
                </a:moveTo>
                <a:lnTo>
                  <a:pt x="3447" y="2933700"/>
                </a:lnTo>
                <a:lnTo>
                  <a:pt x="2324" y="2933233"/>
                </a:lnTo>
                <a:lnTo>
                  <a:pt x="464" y="2931375"/>
                </a:lnTo>
                <a:lnTo>
                  <a:pt x="0" y="2930252"/>
                </a:lnTo>
                <a:lnTo>
                  <a:pt x="0" y="2918098"/>
                </a:lnTo>
                <a:lnTo>
                  <a:pt x="464" y="2916974"/>
                </a:lnTo>
                <a:lnTo>
                  <a:pt x="2324" y="2915116"/>
                </a:lnTo>
                <a:lnTo>
                  <a:pt x="3447" y="2914650"/>
                </a:lnTo>
                <a:lnTo>
                  <a:pt x="6077" y="2914650"/>
                </a:lnTo>
                <a:lnTo>
                  <a:pt x="7200" y="2915116"/>
                </a:lnTo>
                <a:lnTo>
                  <a:pt x="9060" y="2916974"/>
                </a:lnTo>
                <a:lnTo>
                  <a:pt x="9525" y="2918098"/>
                </a:lnTo>
                <a:lnTo>
                  <a:pt x="9525" y="2930252"/>
                </a:lnTo>
                <a:lnTo>
                  <a:pt x="9060" y="2931375"/>
                </a:lnTo>
                <a:lnTo>
                  <a:pt x="7200" y="2933233"/>
                </a:lnTo>
                <a:lnTo>
                  <a:pt x="6077" y="2933700"/>
                </a:lnTo>
                <a:close/>
              </a:path>
              <a:path w="9525" h="4648200">
                <a:moveTo>
                  <a:pt x="6077" y="2876550"/>
                </a:moveTo>
                <a:lnTo>
                  <a:pt x="3447" y="2876550"/>
                </a:lnTo>
                <a:lnTo>
                  <a:pt x="2324" y="2876083"/>
                </a:lnTo>
                <a:lnTo>
                  <a:pt x="464" y="2874225"/>
                </a:lnTo>
                <a:lnTo>
                  <a:pt x="0" y="2873102"/>
                </a:lnTo>
                <a:lnTo>
                  <a:pt x="0" y="2860948"/>
                </a:lnTo>
                <a:lnTo>
                  <a:pt x="464" y="2859824"/>
                </a:lnTo>
                <a:lnTo>
                  <a:pt x="2324" y="2857966"/>
                </a:lnTo>
                <a:lnTo>
                  <a:pt x="3447" y="2857500"/>
                </a:lnTo>
                <a:lnTo>
                  <a:pt x="6077" y="2857500"/>
                </a:lnTo>
                <a:lnTo>
                  <a:pt x="7200" y="2857966"/>
                </a:lnTo>
                <a:lnTo>
                  <a:pt x="9060" y="2859824"/>
                </a:lnTo>
                <a:lnTo>
                  <a:pt x="9525" y="2860948"/>
                </a:lnTo>
                <a:lnTo>
                  <a:pt x="9525" y="2873102"/>
                </a:lnTo>
                <a:lnTo>
                  <a:pt x="9060" y="2874225"/>
                </a:lnTo>
                <a:lnTo>
                  <a:pt x="7200" y="2876083"/>
                </a:lnTo>
                <a:lnTo>
                  <a:pt x="6077" y="2876550"/>
                </a:lnTo>
                <a:close/>
              </a:path>
              <a:path w="9525" h="4648200">
                <a:moveTo>
                  <a:pt x="6077" y="2819400"/>
                </a:moveTo>
                <a:lnTo>
                  <a:pt x="3447" y="2819400"/>
                </a:lnTo>
                <a:lnTo>
                  <a:pt x="2324" y="2818933"/>
                </a:lnTo>
                <a:lnTo>
                  <a:pt x="464" y="2817075"/>
                </a:lnTo>
                <a:lnTo>
                  <a:pt x="0" y="2815952"/>
                </a:lnTo>
                <a:lnTo>
                  <a:pt x="0" y="2803798"/>
                </a:lnTo>
                <a:lnTo>
                  <a:pt x="464" y="2802674"/>
                </a:lnTo>
                <a:lnTo>
                  <a:pt x="2324" y="2800816"/>
                </a:lnTo>
                <a:lnTo>
                  <a:pt x="3447" y="2800350"/>
                </a:lnTo>
                <a:lnTo>
                  <a:pt x="6077" y="2800350"/>
                </a:lnTo>
                <a:lnTo>
                  <a:pt x="7200" y="2800816"/>
                </a:lnTo>
                <a:lnTo>
                  <a:pt x="9060" y="2802674"/>
                </a:lnTo>
                <a:lnTo>
                  <a:pt x="9525" y="2803798"/>
                </a:lnTo>
                <a:lnTo>
                  <a:pt x="9525" y="2815952"/>
                </a:lnTo>
                <a:lnTo>
                  <a:pt x="9060" y="2817075"/>
                </a:lnTo>
                <a:lnTo>
                  <a:pt x="7200" y="2818933"/>
                </a:lnTo>
                <a:lnTo>
                  <a:pt x="6077" y="2819400"/>
                </a:lnTo>
                <a:close/>
              </a:path>
              <a:path w="9525" h="4648200">
                <a:moveTo>
                  <a:pt x="6077" y="2762250"/>
                </a:moveTo>
                <a:lnTo>
                  <a:pt x="3447" y="2762250"/>
                </a:lnTo>
                <a:lnTo>
                  <a:pt x="2324" y="2761783"/>
                </a:lnTo>
                <a:lnTo>
                  <a:pt x="464" y="2759925"/>
                </a:lnTo>
                <a:lnTo>
                  <a:pt x="0" y="2758802"/>
                </a:lnTo>
                <a:lnTo>
                  <a:pt x="0" y="2746648"/>
                </a:lnTo>
                <a:lnTo>
                  <a:pt x="464" y="2745524"/>
                </a:lnTo>
                <a:lnTo>
                  <a:pt x="2324" y="2743666"/>
                </a:lnTo>
                <a:lnTo>
                  <a:pt x="3447" y="2743200"/>
                </a:lnTo>
                <a:lnTo>
                  <a:pt x="6077" y="2743200"/>
                </a:lnTo>
                <a:lnTo>
                  <a:pt x="7200" y="2743666"/>
                </a:lnTo>
                <a:lnTo>
                  <a:pt x="9060" y="2745524"/>
                </a:lnTo>
                <a:lnTo>
                  <a:pt x="9525" y="2746648"/>
                </a:lnTo>
                <a:lnTo>
                  <a:pt x="9525" y="2758802"/>
                </a:lnTo>
                <a:lnTo>
                  <a:pt x="9060" y="2759925"/>
                </a:lnTo>
                <a:lnTo>
                  <a:pt x="7200" y="2761783"/>
                </a:lnTo>
                <a:lnTo>
                  <a:pt x="6077" y="2762250"/>
                </a:lnTo>
                <a:close/>
              </a:path>
              <a:path w="9525" h="4648200">
                <a:moveTo>
                  <a:pt x="6077" y="2705100"/>
                </a:moveTo>
                <a:lnTo>
                  <a:pt x="3447" y="2705100"/>
                </a:lnTo>
                <a:lnTo>
                  <a:pt x="2324" y="2704633"/>
                </a:lnTo>
                <a:lnTo>
                  <a:pt x="464" y="2702775"/>
                </a:lnTo>
                <a:lnTo>
                  <a:pt x="0" y="2701652"/>
                </a:lnTo>
                <a:lnTo>
                  <a:pt x="0" y="2689498"/>
                </a:lnTo>
                <a:lnTo>
                  <a:pt x="464" y="2688374"/>
                </a:lnTo>
                <a:lnTo>
                  <a:pt x="2324" y="2686516"/>
                </a:lnTo>
                <a:lnTo>
                  <a:pt x="3447" y="2686050"/>
                </a:lnTo>
                <a:lnTo>
                  <a:pt x="6077" y="2686050"/>
                </a:lnTo>
                <a:lnTo>
                  <a:pt x="7200" y="2686516"/>
                </a:lnTo>
                <a:lnTo>
                  <a:pt x="9060" y="2688374"/>
                </a:lnTo>
                <a:lnTo>
                  <a:pt x="9525" y="2689498"/>
                </a:lnTo>
                <a:lnTo>
                  <a:pt x="9525" y="2701652"/>
                </a:lnTo>
                <a:lnTo>
                  <a:pt x="9060" y="2702775"/>
                </a:lnTo>
                <a:lnTo>
                  <a:pt x="7200" y="2704633"/>
                </a:lnTo>
                <a:lnTo>
                  <a:pt x="6077" y="2705100"/>
                </a:lnTo>
                <a:close/>
              </a:path>
              <a:path w="9525" h="4648200">
                <a:moveTo>
                  <a:pt x="6077" y="2647950"/>
                </a:moveTo>
                <a:lnTo>
                  <a:pt x="3447" y="2647950"/>
                </a:lnTo>
                <a:lnTo>
                  <a:pt x="2324" y="2647483"/>
                </a:lnTo>
                <a:lnTo>
                  <a:pt x="464" y="2645625"/>
                </a:lnTo>
                <a:lnTo>
                  <a:pt x="0" y="2644502"/>
                </a:lnTo>
                <a:lnTo>
                  <a:pt x="0" y="2632348"/>
                </a:lnTo>
                <a:lnTo>
                  <a:pt x="464" y="2631224"/>
                </a:lnTo>
                <a:lnTo>
                  <a:pt x="2324" y="2629366"/>
                </a:lnTo>
                <a:lnTo>
                  <a:pt x="3447" y="2628900"/>
                </a:lnTo>
                <a:lnTo>
                  <a:pt x="6077" y="2628900"/>
                </a:lnTo>
                <a:lnTo>
                  <a:pt x="7200" y="2629366"/>
                </a:lnTo>
                <a:lnTo>
                  <a:pt x="9060" y="2631224"/>
                </a:lnTo>
                <a:lnTo>
                  <a:pt x="9525" y="2632348"/>
                </a:lnTo>
                <a:lnTo>
                  <a:pt x="9525" y="2644502"/>
                </a:lnTo>
                <a:lnTo>
                  <a:pt x="9060" y="2645625"/>
                </a:lnTo>
                <a:lnTo>
                  <a:pt x="7200" y="2647483"/>
                </a:lnTo>
                <a:lnTo>
                  <a:pt x="6077" y="2647950"/>
                </a:lnTo>
                <a:close/>
              </a:path>
              <a:path w="9525" h="4648200">
                <a:moveTo>
                  <a:pt x="6077" y="2590800"/>
                </a:moveTo>
                <a:lnTo>
                  <a:pt x="3447" y="2590800"/>
                </a:lnTo>
                <a:lnTo>
                  <a:pt x="2324" y="2590333"/>
                </a:lnTo>
                <a:lnTo>
                  <a:pt x="464" y="2588475"/>
                </a:lnTo>
                <a:lnTo>
                  <a:pt x="0" y="2587352"/>
                </a:lnTo>
                <a:lnTo>
                  <a:pt x="0" y="2575198"/>
                </a:lnTo>
                <a:lnTo>
                  <a:pt x="464" y="2574074"/>
                </a:lnTo>
                <a:lnTo>
                  <a:pt x="2324" y="2572216"/>
                </a:lnTo>
                <a:lnTo>
                  <a:pt x="3447" y="2571750"/>
                </a:lnTo>
                <a:lnTo>
                  <a:pt x="6077" y="2571750"/>
                </a:lnTo>
                <a:lnTo>
                  <a:pt x="7200" y="2572216"/>
                </a:lnTo>
                <a:lnTo>
                  <a:pt x="9060" y="2574074"/>
                </a:lnTo>
                <a:lnTo>
                  <a:pt x="9525" y="2575198"/>
                </a:lnTo>
                <a:lnTo>
                  <a:pt x="9525" y="2587352"/>
                </a:lnTo>
                <a:lnTo>
                  <a:pt x="9060" y="2588475"/>
                </a:lnTo>
                <a:lnTo>
                  <a:pt x="7200" y="2590333"/>
                </a:lnTo>
                <a:lnTo>
                  <a:pt x="6077" y="2590800"/>
                </a:lnTo>
                <a:close/>
              </a:path>
              <a:path w="9525" h="4648200">
                <a:moveTo>
                  <a:pt x="6077" y="2533650"/>
                </a:moveTo>
                <a:lnTo>
                  <a:pt x="3447" y="2533650"/>
                </a:lnTo>
                <a:lnTo>
                  <a:pt x="2324" y="2533183"/>
                </a:lnTo>
                <a:lnTo>
                  <a:pt x="464" y="2531325"/>
                </a:lnTo>
                <a:lnTo>
                  <a:pt x="0" y="2530202"/>
                </a:lnTo>
                <a:lnTo>
                  <a:pt x="0" y="2518048"/>
                </a:lnTo>
                <a:lnTo>
                  <a:pt x="464" y="2516924"/>
                </a:lnTo>
                <a:lnTo>
                  <a:pt x="2324" y="2515066"/>
                </a:lnTo>
                <a:lnTo>
                  <a:pt x="3447" y="2514600"/>
                </a:lnTo>
                <a:lnTo>
                  <a:pt x="6077" y="2514600"/>
                </a:lnTo>
                <a:lnTo>
                  <a:pt x="7200" y="2515066"/>
                </a:lnTo>
                <a:lnTo>
                  <a:pt x="9060" y="2516924"/>
                </a:lnTo>
                <a:lnTo>
                  <a:pt x="9525" y="2518048"/>
                </a:lnTo>
                <a:lnTo>
                  <a:pt x="9525" y="2530202"/>
                </a:lnTo>
                <a:lnTo>
                  <a:pt x="9060" y="2531325"/>
                </a:lnTo>
                <a:lnTo>
                  <a:pt x="7200" y="2533183"/>
                </a:lnTo>
                <a:lnTo>
                  <a:pt x="6077" y="2533650"/>
                </a:lnTo>
                <a:close/>
              </a:path>
              <a:path w="9525" h="4648200">
                <a:moveTo>
                  <a:pt x="6077" y="2476500"/>
                </a:moveTo>
                <a:lnTo>
                  <a:pt x="3447" y="2476500"/>
                </a:lnTo>
                <a:lnTo>
                  <a:pt x="2324" y="2476033"/>
                </a:lnTo>
                <a:lnTo>
                  <a:pt x="464" y="2474175"/>
                </a:lnTo>
                <a:lnTo>
                  <a:pt x="0" y="2473052"/>
                </a:lnTo>
                <a:lnTo>
                  <a:pt x="0" y="2460898"/>
                </a:lnTo>
                <a:lnTo>
                  <a:pt x="464" y="2459774"/>
                </a:lnTo>
                <a:lnTo>
                  <a:pt x="2324" y="2457916"/>
                </a:lnTo>
                <a:lnTo>
                  <a:pt x="3447" y="2457450"/>
                </a:lnTo>
                <a:lnTo>
                  <a:pt x="6077" y="2457450"/>
                </a:lnTo>
                <a:lnTo>
                  <a:pt x="7200" y="2457916"/>
                </a:lnTo>
                <a:lnTo>
                  <a:pt x="9060" y="2459774"/>
                </a:lnTo>
                <a:lnTo>
                  <a:pt x="9525" y="2460898"/>
                </a:lnTo>
                <a:lnTo>
                  <a:pt x="9525" y="2473052"/>
                </a:lnTo>
                <a:lnTo>
                  <a:pt x="9060" y="2474175"/>
                </a:lnTo>
                <a:lnTo>
                  <a:pt x="7200" y="2476033"/>
                </a:lnTo>
                <a:lnTo>
                  <a:pt x="6077" y="2476500"/>
                </a:lnTo>
                <a:close/>
              </a:path>
              <a:path w="9525" h="4648200">
                <a:moveTo>
                  <a:pt x="6077" y="2419350"/>
                </a:moveTo>
                <a:lnTo>
                  <a:pt x="3447" y="2419350"/>
                </a:lnTo>
                <a:lnTo>
                  <a:pt x="2324" y="2418883"/>
                </a:lnTo>
                <a:lnTo>
                  <a:pt x="464" y="2417025"/>
                </a:lnTo>
                <a:lnTo>
                  <a:pt x="0" y="2415902"/>
                </a:lnTo>
                <a:lnTo>
                  <a:pt x="0" y="2403748"/>
                </a:lnTo>
                <a:lnTo>
                  <a:pt x="464" y="2402624"/>
                </a:lnTo>
                <a:lnTo>
                  <a:pt x="2324" y="2400766"/>
                </a:lnTo>
                <a:lnTo>
                  <a:pt x="3447" y="2400300"/>
                </a:lnTo>
                <a:lnTo>
                  <a:pt x="6077" y="2400300"/>
                </a:lnTo>
                <a:lnTo>
                  <a:pt x="7200" y="2400766"/>
                </a:lnTo>
                <a:lnTo>
                  <a:pt x="9060" y="2402624"/>
                </a:lnTo>
                <a:lnTo>
                  <a:pt x="9525" y="2403748"/>
                </a:lnTo>
                <a:lnTo>
                  <a:pt x="9525" y="2415902"/>
                </a:lnTo>
                <a:lnTo>
                  <a:pt x="9060" y="2417025"/>
                </a:lnTo>
                <a:lnTo>
                  <a:pt x="7200" y="2418883"/>
                </a:lnTo>
                <a:lnTo>
                  <a:pt x="6077" y="2419350"/>
                </a:lnTo>
                <a:close/>
              </a:path>
              <a:path w="9525" h="4648200">
                <a:moveTo>
                  <a:pt x="6077" y="2362200"/>
                </a:moveTo>
                <a:lnTo>
                  <a:pt x="3447" y="2362200"/>
                </a:lnTo>
                <a:lnTo>
                  <a:pt x="2324" y="2361733"/>
                </a:lnTo>
                <a:lnTo>
                  <a:pt x="464" y="2359875"/>
                </a:lnTo>
                <a:lnTo>
                  <a:pt x="0" y="2358752"/>
                </a:lnTo>
                <a:lnTo>
                  <a:pt x="0" y="2346598"/>
                </a:lnTo>
                <a:lnTo>
                  <a:pt x="464" y="2345474"/>
                </a:lnTo>
                <a:lnTo>
                  <a:pt x="2324" y="2343616"/>
                </a:lnTo>
                <a:lnTo>
                  <a:pt x="3447" y="2343150"/>
                </a:lnTo>
                <a:lnTo>
                  <a:pt x="6077" y="2343150"/>
                </a:lnTo>
                <a:lnTo>
                  <a:pt x="7200" y="2343616"/>
                </a:lnTo>
                <a:lnTo>
                  <a:pt x="9060" y="2345474"/>
                </a:lnTo>
                <a:lnTo>
                  <a:pt x="9525" y="2346598"/>
                </a:lnTo>
                <a:lnTo>
                  <a:pt x="9525" y="2358752"/>
                </a:lnTo>
                <a:lnTo>
                  <a:pt x="9060" y="2359875"/>
                </a:lnTo>
                <a:lnTo>
                  <a:pt x="7200" y="2361733"/>
                </a:lnTo>
                <a:lnTo>
                  <a:pt x="6077" y="2362200"/>
                </a:lnTo>
                <a:close/>
              </a:path>
              <a:path w="9525" h="4648200">
                <a:moveTo>
                  <a:pt x="6077" y="2305050"/>
                </a:moveTo>
                <a:lnTo>
                  <a:pt x="3447" y="2305050"/>
                </a:lnTo>
                <a:lnTo>
                  <a:pt x="2324" y="2304583"/>
                </a:lnTo>
                <a:lnTo>
                  <a:pt x="464" y="2302725"/>
                </a:lnTo>
                <a:lnTo>
                  <a:pt x="0" y="2301602"/>
                </a:lnTo>
                <a:lnTo>
                  <a:pt x="0" y="2289448"/>
                </a:lnTo>
                <a:lnTo>
                  <a:pt x="464" y="2288324"/>
                </a:lnTo>
                <a:lnTo>
                  <a:pt x="2324" y="2286466"/>
                </a:lnTo>
                <a:lnTo>
                  <a:pt x="3447" y="2286000"/>
                </a:lnTo>
                <a:lnTo>
                  <a:pt x="6077" y="2286000"/>
                </a:lnTo>
                <a:lnTo>
                  <a:pt x="7200" y="2286466"/>
                </a:lnTo>
                <a:lnTo>
                  <a:pt x="9060" y="2288324"/>
                </a:lnTo>
                <a:lnTo>
                  <a:pt x="9525" y="2289448"/>
                </a:lnTo>
                <a:lnTo>
                  <a:pt x="9525" y="2301602"/>
                </a:lnTo>
                <a:lnTo>
                  <a:pt x="9060" y="2302725"/>
                </a:lnTo>
                <a:lnTo>
                  <a:pt x="7200" y="2304583"/>
                </a:lnTo>
                <a:lnTo>
                  <a:pt x="6077" y="2305050"/>
                </a:lnTo>
                <a:close/>
              </a:path>
              <a:path w="9525" h="4648200">
                <a:moveTo>
                  <a:pt x="6077" y="2247900"/>
                </a:moveTo>
                <a:lnTo>
                  <a:pt x="3447" y="2247900"/>
                </a:lnTo>
                <a:lnTo>
                  <a:pt x="2324" y="2247433"/>
                </a:lnTo>
                <a:lnTo>
                  <a:pt x="464" y="2245575"/>
                </a:lnTo>
                <a:lnTo>
                  <a:pt x="0" y="2244452"/>
                </a:lnTo>
                <a:lnTo>
                  <a:pt x="0" y="2232298"/>
                </a:lnTo>
                <a:lnTo>
                  <a:pt x="464" y="2231174"/>
                </a:lnTo>
                <a:lnTo>
                  <a:pt x="2324" y="2229316"/>
                </a:lnTo>
                <a:lnTo>
                  <a:pt x="3447" y="2228850"/>
                </a:lnTo>
                <a:lnTo>
                  <a:pt x="6077" y="2228850"/>
                </a:lnTo>
                <a:lnTo>
                  <a:pt x="7200" y="2229316"/>
                </a:lnTo>
                <a:lnTo>
                  <a:pt x="9060" y="2231174"/>
                </a:lnTo>
                <a:lnTo>
                  <a:pt x="9525" y="2232298"/>
                </a:lnTo>
                <a:lnTo>
                  <a:pt x="9525" y="2244452"/>
                </a:lnTo>
                <a:lnTo>
                  <a:pt x="9060" y="2245575"/>
                </a:lnTo>
                <a:lnTo>
                  <a:pt x="7200" y="2247433"/>
                </a:lnTo>
                <a:lnTo>
                  <a:pt x="6077" y="2247900"/>
                </a:lnTo>
                <a:close/>
              </a:path>
              <a:path w="9525" h="4648200">
                <a:moveTo>
                  <a:pt x="6077" y="2190750"/>
                </a:moveTo>
                <a:lnTo>
                  <a:pt x="3447" y="2190750"/>
                </a:lnTo>
                <a:lnTo>
                  <a:pt x="2324" y="2190283"/>
                </a:lnTo>
                <a:lnTo>
                  <a:pt x="464" y="2188425"/>
                </a:lnTo>
                <a:lnTo>
                  <a:pt x="0" y="2187302"/>
                </a:lnTo>
                <a:lnTo>
                  <a:pt x="0" y="2175148"/>
                </a:lnTo>
                <a:lnTo>
                  <a:pt x="464" y="2174024"/>
                </a:lnTo>
                <a:lnTo>
                  <a:pt x="2324" y="2172166"/>
                </a:lnTo>
                <a:lnTo>
                  <a:pt x="3447" y="2171700"/>
                </a:lnTo>
                <a:lnTo>
                  <a:pt x="6077" y="2171700"/>
                </a:lnTo>
                <a:lnTo>
                  <a:pt x="7200" y="2172166"/>
                </a:lnTo>
                <a:lnTo>
                  <a:pt x="9060" y="2174024"/>
                </a:lnTo>
                <a:lnTo>
                  <a:pt x="9525" y="2175148"/>
                </a:lnTo>
                <a:lnTo>
                  <a:pt x="9525" y="2187302"/>
                </a:lnTo>
                <a:lnTo>
                  <a:pt x="9060" y="2188425"/>
                </a:lnTo>
                <a:lnTo>
                  <a:pt x="7200" y="2190283"/>
                </a:lnTo>
                <a:lnTo>
                  <a:pt x="6077" y="2190750"/>
                </a:lnTo>
                <a:close/>
              </a:path>
              <a:path w="9525" h="4648200">
                <a:moveTo>
                  <a:pt x="6077" y="2133600"/>
                </a:moveTo>
                <a:lnTo>
                  <a:pt x="3447" y="2133600"/>
                </a:lnTo>
                <a:lnTo>
                  <a:pt x="2324" y="2133133"/>
                </a:lnTo>
                <a:lnTo>
                  <a:pt x="464" y="2131275"/>
                </a:lnTo>
                <a:lnTo>
                  <a:pt x="0" y="2130152"/>
                </a:lnTo>
                <a:lnTo>
                  <a:pt x="0" y="2117998"/>
                </a:lnTo>
                <a:lnTo>
                  <a:pt x="464" y="2116874"/>
                </a:lnTo>
                <a:lnTo>
                  <a:pt x="2324" y="2115016"/>
                </a:lnTo>
                <a:lnTo>
                  <a:pt x="3447" y="2114550"/>
                </a:lnTo>
                <a:lnTo>
                  <a:pt x="6077" y="2114550"/>
                </a:lnTo>
                <a:lnTo>
                  <a:pt x="7200" y="2115016"/>
                </a:lnTo>
                <a:lnTo>
                  <a:pt x="9060" y="2116874"/>
                </a:lnTo>
                <a:lnTo>
                  <a:pt x="9525" y="2117998"/>
                </a:lnTo>
                <a:lnTo>
                  <a:pt x="9525" y="2130152"/>
                </a:lnTo>
                <a:lnTo>
                  <a:pt x="9060" y="2131275"/>
                </a:lnTo>
                <a:lnTo>
                  <a:pt x="7200" y="2133133"/>
                </a:lnTo>
                <a:lnTo>
                  <a:pt x="6077" y="2133600"/>
                </a:lnTo>
                <a:close/>
              </a:path>
              <a:path w="9525" h="4648200">
                <a:moveTo>
                  <a:pt x="6077" y="2076450"/>
                </a:moveTo>
                <a:lnTo>
                  <a:pt x="3447" y="2076450"/>
                </a:lnTo>
                <a:lnTo>
                  <a:pt x="2324" y="2075983"/>
                </a:lnTo>
                <a:lnTo>
                  <a:pt x="464" y="2074125"/>
                </a:lnTo>
                <a:lnTo>
                  <a:pt x="0" y="2073002"/>
                </a:lnTo>
                <a:lnTo>
                  <a:pt x="0" y="2060848"/>
                </a:lnTo>
                <a:lnTo>
                  <a:pt x="464" y="2059724"/>
                </a:lnTo>
                <a:lnTo>
                  <a:pt x="2324" y="2057866"/>
                </a:lnTo>
                <a:lnTo>
                  <a:pt x="3447" y="2057400"/>
                </a:lnTo>
                <a:lnTo>
                  <a:pt x="6077" y="2057400"/>
                </a:lnTo>
                <a:lnTo>
                  <a:pt x="7200" y="2057866"/>
                </a:lnTo>
                <a:lnTo>
                  <a:pt x="9060" y="2059724"/>
                </a:lnTo>
                <a:lnTo>
                  <a:pt x="9525" y="2060848"/>
                </a:lnTo>
                <a:lnTo>
                  <a:pt x="9525" y="2073002"/>
                </a:lnTo>
                <a:lnTo>
                  <a:pt x="9060" y="2074125"/>
                </a:lnTo>
                <a:lnTo>
                  <a:pt x="7200" y="2075983"/>
                </a:lnTo>
                <a:lnTo>
                  <a:pt x="6077" y="2076450"/>
                </a:lnTo>
                <a:close/>
              </a:path>
              <a:path w="9525" h="4648200">
                <a:moveTo>
                  <a:pt x="6077" y="2019300"/>
                </a:moveTo>
                <a:lnTo>
                  <a:pt x="3447" y="2019300"/>
                </a:lnTo>
                <a:lnTo>
                  <a:pt x="2324" y="2018833"/>
                </a:lnTo>
                <a:lnTo>
                  <a:pt x="464" y="2016975"/>
                </a:lnTo>
                <a:lnTo>
                  <a:pt x="0" y="2015852"/>
                </a:lnTo>
                <a:lnTo>
                  <a:pt x="0" y="2003698"/>
                </a:lnTo>
                <a:lnTo>
                  <a:pt x="464" y="2002574"/>
                </a:lnTo>
                <a:lnTo>
                  <a:pt x="2324" y="2000716"/>
                </a:lnTo>
                <a:lnTo>
                  <a:pt x="3447" y="2000250"/>
                </a:lnTo>
                <a:lnTo>
                  <a:pt x="6077" y="2000250"/>
                </a:lnTo>
                <a:lnTo>
                  <a:pt x="7200" y="2000716"/>
                </a:lnTo>
                <a:lnTo>
                  <a:pt x="9060" y="2002574"/>
                </a:lnTo>
                <a:lnTo>
                  <a:pt x="9525" y="2003698"/>
                </a:lnTo>
                <a:lnTo>
                  <a:pt x="9525" y="2015852"/>
                </a:lnTo>
                <a:lnTo>
                  <a:pt x="9060" y="2016975"/>
                </a:lnTo>
                <a:lnTo>
                  <a:pt x="7200" y="2018833"/>
                </a:lnTo>
                <a:lnTo>
                  <a:pt x="6077" y="2019300"/>
                </a:lnTo>
                <a:close/>
              </a:path>
              <a:path w="9525" h="4648200">
                <a:moveTo>
                  <a:pt x="6077" y="1962150"/>
                </a:moveTo>
                <a:lnTo>
                  <a:pt x="3447" y="1962150"/>
                </a:lnTo>
                <a:lnTo>
                  <a:pt x="2324" y="1961683"/>
                </a:lnTo>
                <a:lnTo>
                  <a:pt x="464" y="1959825"/>
                </a:lnTo>
                <a:lnTo>
                  <a:pt x="0" y="1958702"/>
                </a:lnTo>
                <a:lnTo>
                  <a:pt x="0" y="1946548"/>
                </a:lnTo>
                <a:lnTo>
                  <a:pt x="464" y="1945424"/>
                </a:lnTo>
                <a:lnTo>
                  <a:pt x="2324" y="1943566"/>
                </a:lnTo>
                <a:lnTo>
                  <a:pt x="3447" y="1943100"/>
                </a:lnTo>
                <a:lnTo>
                  <a:pt x="6077" y="1943100"/>
                </a:lnTo>
                <a:lnTo>
                  <a:pt x="7200" y="1943566"/>
                </a:lnTo>
                <a:lnTo>
                  <a:pt x="9060" y="1945424"/>
                </a:lnTo>
                <a:lnTo>
                  <a:pt x="9525" y="1946548"/>
                </a:lnTo>
                <a:lnTo>
                  <a:pt x="9525" y="1958702"/>
                </a:lnTo>
                <a:lnTo>
                  <a:pt x="9060" y="1959825"/>
                </a:lnTo>
                <a:lnTo>
                  <a:pt x="7200" y="1961683"/>
                </a:lnTo>
                <a:lnTo>
                  <a:pt x="6077" y="1962150"/>
                </a:lnTo>
                <a:close/>
              </a:path>
              <a:path w="9525" h="4648200">
                <a:moveTo>
                  <a:pt x="6077" y="1905000"/>
                </a:moveTo>
                <a:lnTo>
                  <a:pt x="3447" y="1905000"/>
                </a:lnTo>
                <a:lnTo>
                  <a:pt x="2324" y="1904533"/>
                </a:lnTo>
                <a:lnTo>
                  <a:pt x="464" y="1902675"/>
                </a:lnTo>
                <a:lnTo>
                  <a:pt x="0" y="1901552"/>
                </a:lnTo>
                <a:lnTo>
                  <a:pt x="0" y="1889398"/>
                </a:lnTo>
                <a:lnTo>
                  <a:pt x="464" y="1888274"/>
                </a:lnTo>
                <a:lnTo>
                  <a:pt x="2324" y="1886416"/>
                </a:lnTo>
                <a:lnTo>
                  <a:pt x="3447" y="1885950"/>
                </a:lnTo>
                <a:lnTo>
                  <a:pt x="6077" y="1885950"/>
                </a:lnTo>
                <a:lnTo>
                  <a:pt x="7200" y="1886416"/>
                </a:lnTo>
                <a:lnTo>
                  <a:pt x="9060" y="1888274"/>
                </a:lnTo>
                <a:lnTo>
                  <a:pt x="9525" y="1889398"/>
                </a:lnTo>
                <a:lnTo>
                  <a:pt x="9525" y="1901552"/>
                </a:lnTo>
                <a:lnTo>
                  <a:pt x="9060" y="1902675"/>
                </a:lnTo>
                <a:lnTo>
                  <a:pt x="7200" y="1904533"/>
                </a:lnTo>
                <a:lnTo>
                  <a:pt x="6077" y="1905000"/>
                </a:lnTo>
                <a:close/>
              </a:path>
              <a:path w="9525" h="4648200">
                <a:moveTo>
                  <a:pt x="6077" y="1847850"/>
                </a:moveTo>
                <a:lnTo>
                  <a:pt x="3447" y="1847850"/>
                </a:lnTo>
                <a:lnTo>
                  <a:pt x="2324" y="1847383"/>
                </a:lnTo>
                <a:lnTo>
                  <a:pt x="464" y="1845525"/>
                </a:lnTo>
                <a:lnTo>
                  <a:pt x="0" y="1844402"/>
                </a:lnTo>
                <a:lnTo>
                  <a:pt x="0" y="1832248"/>
                </a:lnTo>
                <a:lnTo>
                  <a:pt x="464" y="1831124"/>
                </a:lnTo>
                <a:lnTo>
                  <a:pt x="2324" y="1829266"/>
                </a:lnTo>
                <a:lnTo>
                  <a:pt x="3447" y="1828800"/>
                </a:lnTo>
                <a:lnTo>
                  <a:pt x="6077" y="1828800"/>
                </a:lnTo>
                <a:lnTo>
                  <a:pt x="7200" y="1829266"/>
                </a:lnTo>
                <a:lnTo>
                  <a:pt x="9060" y="1831124"/>
                </a:lnTo>
                <a:lnTo>
                  <a:pt x="9525" y="1832248"/>
                </a:lnTo>
                <a:lnTo>
                  <a:pt x="9525" y="1844402"/>
                </a:lnTo>
                <a:lnTo>
                  <a:pt x="9060" y="1845525"/>
                </a:lnTo>
                <a:lnTo>
                  <a:pt x="7200" y="1847383"/>
                </a:lnTo>
                <a:lnTo>
                  <a:pt x="6077" y="1847850"/>
                </a:lnTo>
                <a:close/>
              </a:path>
              <a:path w="9525" h="4648200">
                <a:moveTo>
                  <a:pt x="6077" y="1790700"/>
                </a:moveTo>
                <a:lnTo>
                  <a:pt x="3447" y="1790700"/>
                </a:lnTo>
                <a:lnTo>
                  <a:pt x="2324" y="1790233"/>
                </a:lnTo>
                <a:lnTo>
                  <a:pt x="464" y="1788375"/>
                </a:lnTo>
                <a:lnTo>
                  <a:pt x="0" y="1787252"/>
                </a:lnTo>
                <a:lnTo>
                  <a:pt x="0" y="1775098"/>
                </a:lnTo>
                <a:lnTo>
                  <a:pt x="464" y="1773974"/>
                </a:lnTo>
                <a:lnTo>
                  <a:pt x="2324" y="1772116"/>
                </a:lnTo>
                <a:lnTo>
                  <a:pt x="3447" y="1771650"/>
                </a:lnTo>
                <a:lnTo>
                  <a:pt x="6077" y="1771650"/>
                </a:lnTo>
                <a:lnTo>
                  <a:pt x="7200" y="1772116"/>
                </a:lnTo>
                <a:lnTo>
                  <a:pt x="9060" y="1773974"/>
                </a:lnTo>
                <a:lnTo>
                  <a:pt x="9525" y="1775098"/>
                </a:lnTo>
                <a:lnTo>
                  <a:pt x="9525" y="1787252"/>
                </a:lnTo>
                <a:lnTo>
                  <a:pt x="9060" y="1788375"/>
                </a:lnTo>
                <a:lnTo>
                  <a:pt x="7200" y="1790233"/>
                </a:lnTo>
                <a:lnTo>
                  <a:pt x="6077" y="1790700"/>
                </a:lnTo>
                <a:close/>
              </a:path>
              <a:path w="9525" h="4648200">
                <a:moveTo>
                  <a:pt x="6077" y="1733550"/>
                </a:moveTo>
                <a:lnTo>
                  <a:pt x="3447" y="1733550"/>
                </a:lnTo>
                <a:lnTo>
                  <a:pt x="2324" y="1733083"/>
                </a:lnTo>
                <a:lnTo>
                  <a:pt x="464" y="1731225"/>
                </a:lnTo>
                <a:lnTo>
                  <a:pt x="0" y="1730102"/>
                </a:lnTo>
                <a:lnTo>
                  <a:pt x="0" y="1717948"/>
                </a:lnTo>
                <a:lnTo>
                  <a:pt x="464" y="1716824"/>
                </a:lnTo>
                <a:lnTo>
                  <a:pt x="2324" y="1714966"/>
                </a:lnTo>
                <a:lnTo>
                  <a:pt x="3447" y="1714500"/>
                </a:lnTo>
                <a:lnTo>
                  <a:pt x="6077" y="1714500"/>
                </a:lnTo>
                <a:lnTo>
                  <a:pt x="7200" y="1714966"/>
                </a:lnTo>
                <a:lnTo>
                  <a:pt x="9060" y="1716824"/>
                </a:lnTo>
                <a:lnTo>
                  <a:pt x="9525" y="1717948"/>
                </a:lnTo>
                <a:lnTo>
                  <a:pt x="9525" y="1730102"/>
                </a:lnTo>
                <a:lnTo>
                  <a:pt x="9060" y="1731225"/>
                </a:lnTo>
                <a:lnTo>
                  <a:pt x="7200" y="1733083"/>
                </a:lnTo>
                <a:lnTo>
                  <a:pt x="6077" y="1733550"/>
                </a:lnTo>
                <a:close/>
              </a:path>
              <a:path w="9525" h="4648200">
                <a:moveTo>
                  <a:pt x="6077" y="1676400"/>
                </a:moveTo>
                <a:lnTo>
                  <a:pt x="3447" y="1676400"/>
                </a:lnTo>
                <a:lnTo>
                  <a:pt x="2324" y="1675933"/>
                </a:lnTo>
                <a:lnTo>
                  <a:pt x="464" y="1674075"/>
                </a:lnTo>
                <a:lnTo>
                  <a:pt x="0" y="1672951"/>
                </a:lnTo>
                <a:lnTo>
                  <a:pt x="0" y="1660798"/>
                </a:lnTo>
                <a:lnTo>
                  <a:pt x="464" y="1659674"/>
                </a:lnTo>
                <a:lnTo>
                  <a:pt x="2324" y="1657816"/>
                </a:lnTo>
                <a:lnTo>
                  <a:pt x="3447" y="1657350"/>
                </a:lnTo>
                <a:lnTo>
                  <a:pt x="6077" y="1657350"/>
                </a:lnTo>
                <a:lnTo>
                  <a:pt x="7200" y="1657816"/>
                </a:lnTo>
                <a:lnTo>
                  <a:pt x="9060" y="1659674"/>
                </a:lnTo>
                <a:lnTo>
                  <a:pt x="9525" y="1660798"/>
                </a:lnTo>
                <a:lnTo>
                  <a:pt x="9525" y="1672951"/>
                </a:lnTo>
                <a:lnTo>
                  <a:pt x="9060" y="1674075"/>
                </a:lnTo>
                <a:lnTo>
                  <a:pt x="7200" y="1675933"/>
                </a:lnTo>
                <a:lnTo>
                  <a:pt x="6077" y="1676400"/>
                </a:lnTo>
                <a:close/>
              </a:path>
              <a:path w="9525" h="4648200">
                <a:moveTo>
                  <a:pt x="6077" y="1619250"/>
                </a:moveTo>
                <a:lnTo>
                  <a:pt x="3447" y="1619250"/>
                </a:lnTo>
                <a:lnTo>
                  <a:pt x="2324" y="1618783"/>
                </a:lnTo>
                <a:lnTo>
                  <a:pt x="464" y="1616925"/>
                </a:lnTo>
                <a:lnTo>
                  <a:pt x="0" y="1615801"/>
                </a:lnTo>
                <a:lnTo>
                  <a:pt x="0" y="1603648"/>
                </a:lnTo>
                <a:lnTo>
                  <a:pt x="464" y="1602524"/>
                </a:lnTo>
                <a:lnTo>
                  <a:pt x="2324" y="1600666"/>
                </a:lnTo>
                <a:lnTo>
                  <a:pt x="3447" y="1600200"/>
                </a:lnTo>
                <a:lnTo>
                  <a:pt x="6077" y="1600200"/>
                </a:lnTo>
                <a:lnTo>
                  <a:pt x="7200" y="1600666"/>
                </a:lnTo>
                <a:lnTo>
                  <a:pt x="9060" y="1602524"/>
                </a:lnTo>
                <a:lnTo>
                  <a:pt x="9525" y="1603648"/>
                </a:lnTo>
                <a:lnTo>
                  <a:pt x="9525" y="1615801"/>
                </a:lnTo>
                <a:lnTo>
                  <a:pt x="9060" y="1616925"/>
                </a:lnTo>
                <a:lnTo>
                  <a:pt x="7200" y="1618783"/>
                </a:lnTo>
                <a:lnTo>
                  <a:pt x="6077" y="1619250"/>
                </a:lnTo>
                <a:close/>
              </a:path>
              <a:path w="9525" h="4648200">
                <a:moveTo>
                  <a:pt x="6077" y="1562100"/>
                </a:moveTo>
                <a:lnTo>
                  <a:pt x="3447" y="1562100"/>
                </a:lnTo>
                <a:lnTo>
                  <a:pt x="2324" y="1561633"/>
                </a:lnTo>
                <a:lnTo>
                  <a:pt x="464" y="1559775"/>
                </a:lnTo>
                <a:lnTo>
                  <a:pt x="0" y="1558651"/>
                </a:lnTo>
                <a:lnTo>
                  <a:pt x="0" y="1546498"/>
                </a:lnTo>
                <a:lnTo>
                  <a:pt x="464" y="1545374"/>
                </a:lnTo>
                <a:lnTo>
                  <a:pt x="2324" y="1543516"/>
                </a:lnTo>
                <a:lnTo>
                  <a:pt x="3447" y="1543050"/>
                </a:lnTo>
                <a:lnTo>
                  <a:pt x="6077" y="1543050"/>
                </a:lnTo>
                <a:lnTo>
                  <a:pt x="7200" y="1543516"/>
                </a:lnTo>
                <a:lnTo>
                  <a:pt x="9060" y="1545374"/>
                </a:lnTo>
                <a:lnTo>
                  <a:pt x="9525" y="1546498"/>
                </a:lnTo>
                <a:lnTo>
                  <a:pt x="9525" y="1558651"/>
                </a:lnTo>
                <a:lnTo>
                  <a:pt x="9060" y="1559775"/>
                </a:lnTo>
                <a:lnTo>
                  <a:pt x="7200" y="1561633"/>
                </a:lnTo>
                <a:lnTo>
                  <a:pt x="6077" y="1562100"/>
                </a:lnTo>
                <a:close/>
              </a:path>
              <a:path w="9525" h="4648200">
                <a:moveTo>
                  <a:pt x="6077" y="1504950"/>
                </a:moveTo>
                <a:lnTo>
                  <a:pt x="3447" y="1504950"/>
                </a:lnTo>
                <a:lnTo>
                  <a:pt x="2324" y="1504483"/>
                </a:lnTo>
                <a:lnTo>
                  <a:pt x="464" y="1502625"/>
                </a:lnTo>
                <a:lnTo>
                  <a:pt x="0" y="1501501"/>
                </a:lnTo>
                <a:lnTo>
                  <a:pt x="0" y="1489348"/>
                </a:lnTo>
                <a:lnTo>
                  <a:pt x="464" y="1488224"/>
                </a:lnTo>
                <a:lnTo>
                  <a:pt x="2324" y="1486366"/>
                </a:lnTo>
                <a:lnTo>
                  <a:pt x="3447" y="1485900"/>
                </a:lnTo>
                <a:lnTo>
                  <a:pt x="6077" y="1485900"/>
                </a:lnTo>
                <a:lnTo>
                  <a:pt x="7200" y="1486366"/>
                </a:lnTo>
                <a:lnTo>
                  <a:pt x="9060" y="1488224"/>
                </a:lnTo>
                <a:lnTo>
                  <a:pt x="9525" y="1489348"/>
                </a:lnTo>
                <a:lnTo>
                  <a:pt x="9525" y="1501501"/>
                </a:lnTo>
                <a:lnTo>
                  <a:pt x="9060" y="1502625"/>
                </a:lnTo>
                <a:lnTo>
                  <a:pt x="7200" y="1504483"/>
                </a:lnTo>
                <a:lnTo>
                  <a:pt x="6077" y="1504950"/>
                </a:lnTo>
                <a:close/>
              </a:path>
              <a:path w="9525" h="4648200">
                <a:moveTo>
                  <a:pt x="6077" y="1447800"/>
                </a:moveTo>
                <a:lnTo>
                  <a:pt x="3447" y="1447800"/>
                </a:lnTo>
                <a:lnTo>
                  <a:pt x="2324" y="1447333"/>
                </a:lnTo>
                <a:lnTo>
                  <a:pt x="464" y="1445475"/>
                </a:lnTo>
                <a:lnTo>
                  <a:pt x="0" y="1444351"/>
                </a:lnTo>
                <a:lnTo>
                  <a:pt x="0" y="1432198"/>
                </a:lnTo>
                <a:lnTo>
                  <a:pt x="464" y="1431074"/>
                </a:lnTo>
                <a:lnTo>
                  <a:pt x="2324" y="1429216"/>
                </a:lnTo>
                <a:lnTo>
                  <a:pt x="3447" y="1428750"/>
                </a:lnTo>
                <a:lnTo>
                  <a:pt x="6077" y="1428750"/>
                </a:lnTo>
                <a:lnTo>
                  <a:pt x="7200" y="1429216"/>
                </a:lnTo>
                <a:lnTo>
                  <a:pt x="9060" y="1431074"/>
                </a:lnTo>
                <a:lnTo>
                  <a:pt x="9525" y="1432198"/>
                </a:lnTo>
                <a:lnTo>
                  <a:pt x="9525" y="1444351"/>
                </a:lnTo>
                <a:lnTo>
                  <a:pt x="9060" y="1445475"/>
                </a:lnTo>
                <a:lnTo>
                  <a:pt x="7200" y="1447333"/>
                </a:lnTo>
                <a:lnTo>
                  <a:pt x="6077" y="1447800"/>
                </a:lnTo>
                <a:close/>
              </a:path>
              <a:path w="9525" h="4648200">
                <a:moveTo>
                  <a:pt x="6077" y="1390650"/>
                </a:moveTo>
                <a:lnTo>
                  <a:pt x="3447" y="1390650"/>
                </a:lnTo>
                <a:lnTo>
                  <a:pt x="2324" y="1390183"/>
                </a:lnTo>
                <a:lnTo>
                  <a:pt x="464" y="1388325"/>
                </a:lnTo>
                <a:lnTo>
                  <a:pt x="0" y="1387201"/>
                </a:lnTo>
                <a:lnTo>
                  <a:pt x="0" y="1375048"/>
                </a:lnTo>
                <a:lnTo>
                  <a:pt x="464" y="1373924"/>
                </a:lnTo>
                <a:lnTo>
                  <a:pt x="2324" y="1372066"/>
                </a:lnTo>
                <a:lnTo>
                  <a:pt x="3447" y="1371600"/>
                </a:lnTo>
                <a:lnTo>
                  <a:pt x="6077" y="1371600"/>
                </a:lnTo>
                <a:lnTo>
                  <a:pt x="7200" y="1372066"/>
                </a:lnTo>
                <a:lnTo>
                  <a:pt x="9060" y="1373924"/>
                </a:lnTo>
                <a:lnTo>
                  <a:pt x="9525" y="1375048"/>
                </a:lnTo>
                <a:lnTo>
                  <a:pt x="9525" y="1387201"/>
                </a:lnTo>
                <a:lnTo>
                  <a:pt x="9060" y="1388325"/>
                </a:lnTo>
                <a:lnTo>
                  <a:pt x="7200" y="1390183"/>
                </a:lnTo>
                <a:lnTo>
                  <a:pt x="6077" y="1390650"/>
                </a:lnTo>
                <a:close/>
              </a:path>
              <a:path w="9525" h="4648200">
                <a:moveTo>
                  <a:pt x="6077" y="1333500"/>
                </a:moveTo>
                <a:lnTo>
                  <a:pt x="3447" y="1333500"/>
                </a:lnTo>
                <a:lnTo>
                  <a:pt x="2324" y="1333033"/>
                </a:lnTo>
                <a:lnTo>
                  <a:pt x="464" y="1331175"/>
                </a:lnTo>
                <a:lnTo>
                  <a:pt x="0" y="1330051"/>
                </a:lnTo>
                <a:lnTo>
                  <a:pt x="0" y="1317898"/>
                </a:lnTo>
                <a:lnTo>
                  <a:pt x="464" y="1316774"/>
                </a:lnTo>
                <a:lnTo>
                  <a:pt x="2324" y="1314916"/>
                </a:lnTo>
                <a:lnTo>
                  <a:pt x="3447" y="1314450"/>
                </a:lnTo>
                <a:lnTo>
                  <a:pt x="6077" y="1314450"/>
                </a:lnTo>
                <a:lnTo>
                  <a:pt x="7200" y="1314916"/>
                </a:lnTo>
                <a:lnTo>
                  <a:pt x="9060" y="1316774"/>
                </a:lnTo>
                <a:lnTo>
                  <a:pt x="9525" y="1317898"/>
                </a:lnTo>
                <a:lnTo>
                  <a:pt x="9525" y="1330051"/>
                </a:lnTo>
                <a:lnTo>
                  <a:pt x="9060" y="1331175"/>
                </a:lnTo>
                <a:lnTo>
                  <a:pt x="7200" y="1333033"/>
                </a:lnTo>
                <a:lnTo>
                  <a:pt x="6077" y="1333500"/>
                </a:lnTo>
                <a:close/>
              </a:path>
              <a:path w="9525" h="4648200">
                <a:moveTo>
                  <a:pt x="6077" y="1276350"/>
                </a:moveTo>
                <a:lnTo>
                  <a:pt x="3447" y="1276350"/>
                </a:lnTo>
                <a:lnTo>
                  <a:pt x="2324" y="1275883"/>
                </a:lnTo>
                <a:lnTo>
                  <a:pt x="464" y="1274025"/>
                </a:lnTo>
                <a:lnTo>
                  <a:pt x="0" y="1272901"/>
                </a:lnTo>
                <a:lnTo>
                  <a:pt x="0" y="1260748"/>
                </a:lnTo>
                <a:lnTo>
                  <a:pt x="464" y="1259624"/>
                </a:lnTo>
                <a:lnTo>
                  <a:pt x="2324" y="1257766"/>
                </a:lnTo>
                <a:lnTo>
                  <a:pt x="3447" y="1257300"/>
                </a:lnTo>
                <a:lnTo>
                  <a:pt x="6077" y="1257300"/>
                </a:lnTo>
                <a:lnTo>
                  <a:pt x="7200" y="1257766"/>
                </a:lnTo>
                <a:lnTo>
                  <a:pt x="9060" y="1259624"/>
                </a:lnTo>
                <a:lnTo>
                  <a:pt x="9525" y="1260748"/>
                </a:lnTo>
                <a:lnTo>
                  <a:pt x="9525" y="1272901"/>
                </a:lnTo>
                <a:lnTo>
                  <a:pt x="9060" y="1274025"/>
                </a:lnTo>
                <a:lnTo>
                  <a:pt x="7200" y="1275883"/>
                </a:lnTo>
                <a:lnTo>
                  <a:pt x="6077" y="1276350"/>
                </a:lnTo>
                <a:close/>
              </a:path>
              <a:path w="9525" h="4648200">
                <a:moveTo>
                  <a:pt x="6077" y="1219200"/>
                </a:moveTo>
                <a:lnTo>
                  <a:pt x="3447" y="1219200"/>
                </a:lnTo>
                <a:lnTo>
                  <a:pt x="2324" y="1218733"/>
                </a:lnTo>
                <a:lnTo>
                  <a:pt x="464" y="1216875"/>
                </a:lnTo>
                <a:lnTo>
                  <a:pt x="0" y="1215751"/>
                </a:lnTo>
                <a:lnTo>
                  <a:pt x="0" y="1203598"/>
                </a:lnTo>
                <a:lnTo>
                  <a:pt x="464" y="1202474"/>
                </a:lnTo>
                <a:lnTo>
                  <a:pt x="2324" y="1200616"/>
                </a:lnTo>
                <a:lnTo>
                  <a:pt x="3447" y="1200150"/>
                </a:lnTo>
                <a:lnTo>
                  <a:pt x="6077" y="1200150"/>
                </a:lnTo>
                <a:lnTo>
                  <a:pt x="7200" y="1200616"/>
                </a:lnTo>
                <a:lnTo>
                  <a:pt x="9060" y="1202474"/>
                </a:lnTo>
                <a:lnTo>
                  <a:pt x="9525" y="1203598"/>
                </a:lnTo>
                <a:lnTo>
                  <a:pt x="9525" y="1215751"/>
                </a:lnTo>
                <a:lnTo>
                  <a:pt x="9060" y="1216875"/>
                </a:lnTo>
                <a:lnTo>
                  <a:pt x="7200" y="1218733"/>
                </a:lnTo>
                <a:lnTo>
                  <a:pt x="6077" y="1219200"/>
                </a:lnTo>
                <a:close/>
              </a:path>
              <a:path w="9525" h="4648200">
                <a:moveTo>
                  <a:pt x="6077" y="1162050"/>
                </a:moveTo>
                <a:lnTo>
                  <a:pt x="3447" y="1162050"/>
                </a:lnTo>
                <a:lnTo>
                  <a:pt x="2324" y="1161583"/>
                </a:lnTo>
                <a:lnTo>
                  <a:pt x="464" y="1159725"/>
                </a:lnTo>
                <a:lnTo>
                  <a:pt x="0" y="1158601"/>
                </a:lnTo>
                <a:lnTo>
                  <a:pt x="0" y="1146448"/>
                </a:lnTo>
                <a:lnTo>
                  <a:pt x="464" y="1145324"/>
                </a:lnTo>
                <a:lnTo>
                  <a:pt x="2324" y="1143466"/>
                </a:lnTo>
                <a:lnTo>
                  <a:pt x="3447" y="1143000"/>
                </a:lnTo>
                <a:lnTo>
                  <a:pt x="6077" y="1143000"/>
                </a:lnTo>
                <a:lnTo>
                  <a:pt x="7200" y="1143466"/>
                </a:lnTo>
                <a:lnTo>
                  <a:pt x="9060" y="1145324"/>
                </a:lnTo>
                <a:lnTo>
                  <a:pt x="9525" y="1146448"/>
                </a:lnTo>
                <a:lnTo>
                  <a:pt x="9525" y="1158601"/>
                </a:lnTo>
                <a:lnTo>
                  <a:pt x="9060" y="1159725"/>
                </a:lnTo>
                <a:lnTo>
                  <a:pt x="7200" y="1161583"/>
                </a:lnTo>
                <a:lnTo>
                  <a:pt x="6077" y="1162050"/>
                </a:lnTo>
                <a:close/>
              </a:path>
              <a:path w="9525" h="4648200">
                <a:moveTo>
                  <a:pt x="6077" y="1104900"/>
                </a:moveTo>
                <a:lnTo>
                  <a:pt x="3447" y="1104900"/>
                </a:lnTo>
                <a:lnTo>
                  <a:pt x="2324" y="1104433"/>
                </a:lnTo>
                <a:lnTo>
                  <a:pt x="464" y="1102575"/>
                </a:lnTo>
                <a:lnTo>
                  <a:pt x="0" y="1101451"/>
                </a:lnTo>
                <a:lnTo>
                  <a:pt x="0" y="1089298"/>
                </a:lnTo>
                <a:lnTo>
                  <a:pt x="464" y="1088174"/>
                </a:lnTo>
                <a:lnTo>
                  <a:pt x="2324" y="1086316"/>
                </a:lnTo>
                <a:lnTo>
                  <a:pt x="3447" y="1085850"/>
                </a:lnTo>
                <a:lnTo>
                  <a:pt x="6077" y="1085850"/>
                </a:lnTo>
                <a:lnTo>
                  <a:pt x="7200" y="1086316"/>
                </a:lnTo>
                <a:lnTo>
                  <a:pt x="9060" y="1088174"/>
                </a:lnTo>
                <a:lnTo>
                  <a:pt x="9525" y="1089298"/>
                </a:lnTo>
                <a:lnTo>
                  <a:pt x="9525" y="1101451"/>
                </a:lnTo>
                <a:lnTo>
                  <a:pt x="9060" y="1102575"/>
                </a:lnTo>
                <a:lnTo>
                  <a:pt x="7200" y="1104433"/>
                </a:lnTo>
                <a:lnTo>
                  <a:pt x="6077" y="1104900"/>
                </a:lnTo>
                <a:close/>
              </a:path>
              <a:path w="9525" h="46482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46482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46482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46482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46482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46482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46482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46482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46482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46482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46482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46482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46482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46482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46482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46482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46482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46482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46482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sp>
        <p:nvSpPr>
          <p:cNvPr id="65" name="object 65"/>
          <p:cNvSpPr txBox="1"/>
          <p:nvPr/>
        </p:nvSpPr>
        <p:spPr>
          <a:xfrm>
            <a:off x="10733397" y="6570977"/>
            <a:ext cx="245110"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150</a:t>
            </a:r>
            <a:endParaRPr sz="1000">
              <a:latin typeface="Trebuchet MS"/>
              <a:cs typeface="Trebuchet MS"/>
            </a:endParaRPr>
          </a:p>
        </p:txBody>
      </p:sp>
      <p:sp>
        <p:nvSpPr>
          <p:cNvPr id="66" name="object 66"/>
          <p:cNvSpPr/>
          <p:nvPr/>
        </p:nvSpPr>
        <p:spPr>
          <a:xfrm>
            <a:off x="12020542" y="1911682"/>
            <a:ext cx="9525" cy="4648200"/>
          </a:xfrm>
          <a:custGeom>
            <a:avLst/>
            <a:gdLst/>
            <a:ahLst/>
            <a:cxnLst/>
            <a:rect l="l" t="t" r="r" b="b"/>
            <a:pathLst>
              <a:path w="9525" h="4648200">
                <a:moveTo>
                  <a:pt x="6077" y="4648200"/>
                </a:moveTo>
                <a:lnTo>
                  <a:pt x="3447" y="4648200"/>
                </a:lnTo>
                <a:lnTo>
                  <a:pt x="2324" y="4647735"/>
                </a:lnTo>
                <a:lnTo>
                  <a:pt x="464" y="4645875"/>
                </a:lnTo>
                <a:lnTo>
                  <a:pt x="0" y="4644752"/>
                </a:lnTo>
                <a:lnTo>
                  <a:pt x="0" y="4632597"/>
                </a:lnTo>
                <a:lnTo>
                  <a:pt x="464" y="4631475"/>
                </a:lnTo>
                <a:lnTo>
                  <a:pt x="2324" y="4629615"/>
                </a:lnTo>
                <a:lnTo>
                  <a:pt x="3447" y="4629150"/>
                </a:lnTo>
                <a:lnTo>
                  <a:pt x="6077" y="4629150"/>
                </a:lnTo>
                <a:lnTo>
                  <a:pt x="7200" y="4629615"/>
                </a:lnTo>
                <a:lnTo>
                  <a:pt x="9060" y="4631475"/>
                </a:lnTo>
                <a:lnTo>
                  <a:pt x="9525" y="4632597"/>
                </a:lnTo>
                <a:lnTo>
                  <a:pt x="9525" y="4644752"/>
                </a:lnTo>
                <a:lnTo>
                  <a:pt x="9060" y="4645875"/>
                </a:lnTo>
                <a:lnTo>
                  <a:pt x="7200" y="4647735"/>
                </a:lnTo>
                <a:lnTo>
                  <a:pt x="6077" y="4648200"/>
                </a:lnTo>
                <a:close/>
              </a:path>
              <a:path w="9525" h="4648200">
                <a:moveTo>
                  <a:pt x="6077" y="4591050"/>
                </a:moveTo>
                <a:lnTo>
                  <a:pt x="3447" y="4591050"/>
                </a:lnTo>
                <a:lnTo>
                  <a:pt x="2324" y="4590585"/>
                </a:lnTo>
                <a:lnTo>
                  <a:pt x="464" y="4588725"/>
                </a:lnTo>
                <a:lnTo>
                  <a:pt x="0" y="4587602"/>
                </a:lnTo>
                <a:lnTo>
                  <a:pt x="0" y="4575447"/>
                </a:lnTo>
                <a:lnTo>
                  <a:pt x="464" y="4574324"/>
                </a:lnTo>
                <a:lnTo>
                  <a:pt x="2324" y="4572465"/>
                </a:lnTo>
                <a:lnTo>
                  <a:pt x="3447" y="4572000"/>
                </a:lnTo>
                <a:lnTo>
                  <a:pt x="6077" y="4572000"/>
                </a:lnTo>
                <a:lnTo>
                  <a:pt x="7200" y="4572465"/>
                </a:lnTo>
                <a:lnTo>
                  <a:pt x="9060" y="4574324"/>
                </a:lnTo>
                <a:lnTo>
                  <a:pt x="9525" y="4575447"/>
                </a:lnTo>
                <a:lnTo>
                  <a:pt x="9525" y="4587602"/>
                </a:lnTo>
                <a:lnTo>
                  <a:pt x="9060" y="4588725"/>
                </a:lnTo>
                <a:lnTo>
                  <a:pt x="7200" y="4590585"/>
                </a:lnTo>
                <a:lnTo>
                  <a:pt x="6077" y="4591050"/>
                </a:lnTo>
                <a:close/>
              </a:path>
              <a:path w="9525" h="4648200">
                <a:moveTo>
                  <a:pt x="6077" y="4533900"/>
                </a:moveTo>
                <a:lnTo>
                  <a:pt x="3447" y="4533900"/>
                </a:lnTo>
                <a:lnTo>
                  <a:pt x="2324" y="4533435"/>
                </a:lnTo>
                <a:lnTo>
                  <a:pt x="464" y="4531575"/>
                </a:lnTo>
                <a:lnTo>
                  <a:pt x="0" y="4530453"/>
                </a:lnTo>
                <a:lnTo>
                  <a:pt x="0" y="4518297"/>
                </a:lnTo>
                <a:lnTo>
                  <a:pt x="464" y="4517175"/>
                </a:lnTo>
                <a:lnTo>
                  <a:pt x="2324" y="4515314"/>
                </a:lnTo>
                <a:lnTo>
                  <a:pt x="3447" y="4514850"/>
                </a:lnTo>
                <a:lnTo>
                  <a:pt x="6077" y="4514850"/>
                </a:lnTo>
                <a:lnTo>
                  <a:pt x="7200" y="4515314"/>
                </a:lnTo>
                <a:lnTo>
                  <a:pt x="9060" y="4517175"/>
                </a:lnTo>
                <a:lnTo>
                  <a:pt x="9525" y="4518297"/>
                </a:lnTo>
                <a:lnTo>
                  <a:pt x="9525" y="4530453"/>
                </a:lnTo>
                <a:lnTo>
                  <a:pt x="9060" y="4531575"/>
                </a:lnTo>
                <a:lnTo>
                  <a:pt x="7200" y="4533435"/>
                </a:lnTo>
                <a:lnTo>
                  <a:pt x="6077" y="4533900"/>
                </a:lnTo>
                <a:close/>
              </a:path>
              <a:path w="9525" h="4648200">
                <a:moveTo>
                  <a:pt x="6077" y="4476750"/>
                </a:moveTo>
                <a:lnTo>
                  <a:pt x="3447" y="4476750"/>
                </a:lnTo>
                <a:lnTo>
                  <a:pt x="2324" y="4476285"/>
                </a:lnTo>
                <a:lnTo>
                  <a:pt x="464" y="4474425"/>
                </a:lnTo>
                <a:lnTo>
                  <a:pt x="0" y="4473303"/>
                </a:lnTo>
                <a:lnTo>
                  <a:pt x="0" y="4461147"/>
                </a:lnTo>
                <a:lnTo>
                  <a:pt x="464" y="4460025"/>
                </a:lnTo>
                <a:lnTo>
                  <a:pt x="2324" y="4458164"/>
                </a:lnTo>
                <a:lnTo>
                  <a:pt x="3447" y="4457700"/>
                </a:lnTo>
                <a:lnTo>
                  <a:pt x="6077" y="4457700"/>
                </a:lnTo>
                <a:lnTo>
                  <a:pt x="7200" y="4458164"/>
                </a:lnTo>
                <a:lnTo>
                  <a:pt x="9060" y="4460025"/>
                </a:lnTo>
                <a:lnTo>
                  <a:pt x="9525" y="4461147"/>
                </a:lnTo>
                <a:lnTo>
                  <a:pt x="9525" y="4473303"/>
                </a:lnTo>
                <a:lnTo>
                  <a:pt x="9060" y="4474425"/>
                </a:lnTo>
                <a:lnTo>
                  <a:pt x="7200" y="4476285"/>
                </a:lnTo>
                <a:lnTo>
                  <a:pt x="6077" y="4476750"/>
                </a:lnTo>
                <a:close/>
              </a:path>
              <a:path w="9525" h="4648200">
                <a:moveTo>
                  <a:pt x="6077" y="4419600"/>
                </a:moveTo>
                <a:lnTo>
                  <a:pt x="3447" y="4419600"/>
                </a:lnTo>
                <a:lnTo>
                  <a:pt x="2324" y="4419135"/>
                </a:lnTo>
                <a:lnTo>
                  <a:pt x="464" y="4417275"/>
                </a:lnTo>
                <a:lnTo>
                  <a:pt x="0" y="4416153"/>
                </a:lnTo>
                <a:lnTo>
                  <a:pt x="0" y="4403997"/>
                </a:lnTo>
                <a:lnTo>
                  <a:pt x="464" y="4402875"/>
                </a:lnTo>
                <a:lnTo>
                  <a:pt x="2324" y="4401014"/>
                </a:lnTo>
                <a:lnTo>
                  <a:pt x="3447" y="4400550"/>
                </a:lnTo>
                <a:lnTo>
                  <a:pt x="6077" y="4400550"/>
                </a:lnTo>
                <a:lnTo>
                  <a:pt x="7200" y="4401014"/>
                </a:lnTo>
                <a:lnTo>
                  <a:pt x="9060" y="4402875"/>
                </a:lnTo>
                <a:lnTo>
                  <a:pt x="9525" y="4403997"/>
                </a:lnTo>
                <a:lnTo>
                  <a:pt x="9525" y="4416153"/>
                </a:lnTo>
                <a:lnTo>
                  <a:pt x="9060" y="4417275"/>
                </a:lnTo>
                <a:lnTo>
                  <a:pt x="7200" y="4419135"/>
                </a:lnTo>
                <a:lnTo>
                  <a:pt x="6077" y="4419600"/>
                </a:lnTo>
                <a:close/>
              </a:path>
              <a:path w="9525" h="4648200">
                <a:moveTo>
                  <a:pt x="6077" y="4362450"/>
                </a:moveTo>
                <a:lnTo>
                  <a:pt x="3447" y="4362450"/>
                </a:lnTo>
                <a:lnTo>
                  <a:pt x="2324" y="4361985"/>
                </a:lnTo>
                <a:lnTo>
                  <a:pt x="464" y="4360125"/>
                </a:lnTo>
                <a:lnTo>
                  <a:pt x="0" y="4359003"/>
                </a:lnTo>
                <a:lnTo>
                  <a:pt x="0" y="4346847"/>
                </a:lnTo>
                <a:lnTo>
                  <a:pt x="464" y="4345725"/>
                </a:lnTo>
                <a:lnTo>
                  <a:pt x="2324" y="4343864"/>
                </a:lnTo>
                <a:lnTo>
                  <a:pt x="3447" y="4343400"/>
                </a:lnTo>
                <a:lnTo>
                  <a:pt x="6077" y="4343400"/>
                </a:lnTo>
                <a:lnTo>
                  <a:pt x="7200" y="4343864"/>
                </a:lnTo>
                <a:lnTo>
                  <a:pt x="9060" y="4345725"/>
                </a:lnTo>
                <a:lnTo>
                  <a:pt x="9525" y="4346847"/>
                </a:lnTo>
                <a:lnTo>
                  <a:pt x="9525" y="4359003"/>
                </a:lnTo>
                <a:lnTo>
                  <a:pt x="9060" y="4360125"/>
                </a:lnTo>
                <a:lnTo>
                  <a:pt x="7200" y="4361985"/>
                </a:lnTo>
                <a:lnTo>
                  <a:pt x="6077" y="4362450"/>
                </a:lnTo>
                <a:close/>
              </a:path>
              <a:path w="9525" h="4648200">
                <a:moveTo>
                  <a:pt x="6077" y="4305300"/>
                </a:moveTo>
                <a:lnTo>
                  <a:pt x="3447" y="4305300"/>
                </a:lnTo>
                <a:lnTo>
                  <a:pt x="2324" y="4304835"/>
                </a:lnTo>
                <a:lnTo>
                  <a:pt x="464" y="4302975"/>
                </a:lnTo>
                <a:lnTo>
                  <a:pt x="0" y="4301853"/>
                </a:lnTo>
                <a:lnTo>
                  <a:pt x="0" y="4289697"/>
                </a:lnTo>
                <a:lnTo>
                  <a:pt x="464" y="4288575"/>
                </a:lnTo>
                <a:lnTo>
                  <a:pt x="2324" y="4286714"/>
                </a:lnTo>
                <a:lnTo>
                  <a:pt x="3447" y="4286250"/>
                </a:lnTo>
                <a:lnTo>
                  <a:pt x="6077" y="4286250"/>
                </a:lnTo>
                <a:lnTo>
                  <a:pt x="7200" y="4286714"/>
                </a:lnTo>
                <a:lnTo>
                  <a:pt x="9060" y="4288575"/>
                </a:lnTo>
                <a:lnTo>
                  <a:pt x="9525" y="4289697"/>
                </a:lnTo>
                <a:lnTo>
                  <a:pt x="9525" y="4301853"/>
                </a:lnTo>
                <a:lnTo>
                  <a:pt x="9060" y="4302975"/>
                </a:lnTo>
                <a:lnTo>
                  <a:pt x="7200" y="4304835"/>
                </a:lnTo>
                <a:lnTo>
                  <a:pt x="6077" y="4305300"/>
                </a:lnTo>
                <a:close/>
              </a:path>
              <a:path w="9525" h="4648200">
                <a:moveTo>
                  <a:pt x="6077" y="4248150"/>
                </a:moveTo>
                <a:lnTo>
                  <a:pt x="3447" y="4248150"/>
                </a:lnTo>
                <a:lnTo>
                  <a:pt x="2324" y="4247685"/>
                </a:lnTo>
                <a:lnTo>
                  <a:pt x="464" y="4245825"/>
                </a:lnTo>
                <a:lnTo>
                  <a:pt x="0" y="4244703"/>
                </a:lnTo>
                <a:lnTo>
                  <a:pt x="0" y="4232547"/>
                </a:lnTo>
                <a:lnTo>
                  <a:pt x="464" y="4231425"/>
                </a:lnTo>
                <a:lnTo>
                  <a:pt x="2324" y="4229564"/>
                </a:lnTo>
                <a:lnTo>
                  <a:pt x="3447" y="4229100"/>
                </a:lnTo>
                <a:lnTo>
                  <a:pt x="6077" y="4229100"/>
                </a:lnTo>
                <a:lnTo>
                  <a:pt x="7200" y="4229564"/>
                </a:lnTo>
                <a:lnTo>
                  <a:pt x="9060" y="4231425"/>
                </a:lnTo>
                <a:lnTo>
                  <a:pt x="9525" y="4232547"/>
                </a:lnTo>
                <a:lnTo>
                  <a:pt x="9525" y="4244703"/>
                </a:lnTo>
                <a:lnTo>
                  <a:pt x="9060" y="4245825"/>
                </a:lnTo>
                <a:lnTo>
                  <a:pt x="7200" y="4247685"/>
                </a:lnTo>
                <a:lnTo>
                  <a:pt x="6077" y="4248150"/>
                </a:lnTo>
                <a:close/>
              </a:path>
              <a:path w="9525" h="4648200">
                <a:moveTo>
                  <a:pt x="6077" y="4191000"/>
                </a:moveTo>
                <a:lnTo>
                  <a:pt x="3447" y="4191000"/>
                </a:lnTo>
                <a:lnTo>
                  <a:pt x="2324" y="4190535"/>
                </a:lnTo>
                <a:lnTo>
                  <a:pt x="464" y="4188675"/>
                </a:lnTo>
                <a:lnTo>
                  <a:pt x="0" y="4187553"/>
                </a:lnTo>
                <a:lnTo>
                  <a:pt x="0" y="4175397"/>
                </a:lnTo>
                <a:lnTo>
                  <a:pt x="464" y="4174275"/>
                </a:lnTo>
                <a:lnTo>
                  <a:pt x="2324" y="4172414"/>
                </a:lnTo>
                <a:lnTo>
                  <a:pt x="3447" y="4171950"/>
                </a:lnTo>
                <a:lnTo>
                  <a:pt x="6077" y="4171950"/>
                </a:lnTo>
                <a:lnTo>
                  <a:pt x="7200" y="4172414"/>
                </a:lnTo>
                <a:lnTo>
                  <a:pt x="9060" y="4174275"/>
                </a:lnTo>
                <a:lnTo>
                  <a:pt x="9525" y="4175397"/>
                </a:lnTo>
                <a:lnTo>
                  <a:pt x="9525" y="4187553"/>
                </a:lnTo>
                <a:lnTo>
                  <a:pt x="9060" y="4188675"/>
                </a:lnTo>
                <a:lnTo>
                  <a:pt x="7200" y="4190535"/>
                </a:lnTo>
                <a:lnTo>
                  <a:pt x="6077" y="4191000"/>
                </a:lnTo>
                <a:close/>
              </a:path>
              <a:path w="9525" h="4648200">
                <a:moveTo>
                  <a:pt x="6077" y="4133850"/>
                </a:moveTo>
                <a:lnTo>
                  <a:pt x="3447" y="4133850"/>
                </a:lnTo>
                <a:lnTo>
                  <a:pt x="2324" y="4133385"/>
                </a:lnTo>
                <a:lnTo>
                  <a:pt x="464" y="4131525"/>
                </a:lnTo>
                <a:lnTo>
                  <a:pt x="0" y="4130403"/>
                </a:lnTo>
                <a:lnTo>
                  <a:pt x="0" y="4118247"/>
                </a:lnTo>
                <a:lnTo>
                  <a:pt x="464" y="4117125"/>
                </a:lnTo>
                <a:lnTo>
                  <a:pt x="2324" y="4115264"/>
                </a:lnTo>
                <a:lnTo>
                  <a:pt x="3447" y="4114800"/>
                </a:lnTo>
                <a:lnTo>
                  <a:pt x="6077" y="4114800"/>
                </a:lnTo>
                <a:lnTo>
                  <a:pt x="7200" y="4115264"/>
                </a:lnTo>
                <a:lnTo>
                  <a:pt x="9060" y="4117125"/>
                </a:lnTo>
                <a:lnTo>
                  <a:pt x="9525" y="4118247"/>
                </a:lnTo>
                <a:lnTo>
                  <a:pt x="9525" y="4130403"/>
                </a:lnTo>
                <a:lnTo>
                  <a:pt x="9060" y="4131525"/>
                </a:lnTo>
                <a:lnTo>
                  <a:pt x="7200" y="4133385"/>
                </a:lnTo>
                <a:lnTo>
                  <a:pt x="6077" y="4133850"/>
                </a:lnTo>
                <a:close/>
              </a:path>
              <a:path w="9525" h="4648200">
                <a:moveTo>
                  <a:pt x="6077" y="4076700"/>
                </a:moveTo>
                <a:lnTo>
                  <a:pt x="3447" y="4076700"/>
                </a:lnTo>
                <a:lnTo>
                  <a:pt x="2324" y="4076235"/>
                </a:lnTo>
                <a:lnTo>
                  <a:pt x="464" y="4074375"/>
                </a:lnTo>
                <a:lnTo>
                  <a:pt x="0" y="4073253"/>
                </a:lnTo>
                <a:lnTo>
                  <a:pt x="0" y="4061097"/>
                </a:lnTo>
                <a:lnTo>
                  <a:pt x="464" y="4059975"/>
                </a:lnTo>
                <a:lnTo>
                  <a:pt x="2324" y="4058114"/>
                </a:lnTo>
                <a:lnTo>
                  <a:pt x="3447" y="4057650"/>
                </a:lnTo>
                <a:lnTo>
                  <a:pt x="6077" y="4057650"/>
                </a:lnTo>
                <a:lnTo>
                  <a:pt x="7200" y="4058114"/>
                </a:lnTo>
                <a:lnTo>
                  <a:pt x="9060" y="4059975"/>
                </a:lnTo>
                <a:lnTo>
                  <a:pt x="9525" y="4061097"/>
                </a:lnTo>
                <a:lnTo>
                  <a:pt x="9525" y="4073253"/>
                </a:lnTo>
                <a:lnTo>
                  <a:pt x="9060" y="4074375"/>
                </a:lnTo>
                <a:lnTo>
                  <a:pt x="7200" y="4076235"/>
                </a:lnTo>
                <a:lnTo>
                  <a:pt x="6077" y="4076700"/>
                </a:lnTo>
                <a:close/>
              </a:path>
              <a:path w="9525" h="4648200">
                <a:moveTo>
                  <a:pt x="6077" y="4019550"/>
                </a:moveTo>
                <a:lnTo>
                  <a:pt x="3447" y="4019550"/>
                </a:lnTo>
                <a:lnTo>
                  <a:pt x="2324" y="4019085"/>
                </a:lnTo>
                <a:lnTo>
                  <a:pt x="464" y="4017225"/>
                </a:lnTo>
                <a:lnTo>
                  <a:pt x="0" y="4016103"/>
                </a:lnTo>
                <a:lnTo>
                  <a:pt x="0" y="4003947"/>
                </a:lnTo>
                <a:lnTo>
                  <a:pt x="464" y="4002825"/>
                </a:lnTo>
                <a:lnTo>
                  <a:pt x="2324" y="4000964"/>
                </a:lnTo>
                <a:lnTo>
                  <a:pt x="3447" y="4000500"/>
                </a:lnTo>
                <a:lnTo>
                  <a:pt x="6077" y="4000500"/>
                </a:lnTo>
                <a:lnTo>
                  <a:pt x="7200" y="4000964"/>
                </a:lnTo>
                <a:lnTo>
                  <a:pt x="9060" y="4002825"/>
                </a:lnTo>
                <a:lnTo>
                  <a:pt x="9525" y="4003947"/>
                </a:lnTo>
                <a:lnTo>
                  <a:pt x="9525" y="4016103"/>
                </a:lnTo>
                <a:lnTo>
                  <a:pt x="9060" y="4017225"/>
                </a:lnTo>
                <a:lnTo>
                  <a:pt x="7200" y="4019085"/>
                </a:lnTo>
                <a:lnTo>
                  <a:pt x="6077" y="4019550"/>
                </a:lnTo>
                <a:close/>
              </a:path>
              <a:path w="9525" h="4648200">
                <a:moveTo>
                  <a:pt x="6077" y="3962400"/>
                </a:moveTo>
                <a:lnTo>
                  <a:pt x="3447" y="3962400"/>
                </a:lnTo>
                <a:lnTo>
                  <a:pt x="2324" y="3961935"/>
                </a:lnTo>
                <a:lnTo>
                  <a:pt x="464" y="3960075"/>
                </a:lnTo>
                <a:lnTo>
                  <a:pt x="0" y="3958953"/>
                </a:lnTo>
                <a:lnTo>
                  <a:pt x="0" y="3946797"/>
                </a:lnTo>
                <a:lnTo>
                  <a:pt x="464" y="3945675"/>
                </a:lnTo>
                <a:lnTo>
                  <a:pt x="2324" y="3943814"/>
                </a:lnTo>
                <a:lnTo>
                  <a:pt x="3447" y="3943350"/>
                </a:lnTo>
                <a:lnTo>
                  <a:pt x="6077" y="3943350"/>
                </a:lnTo>
                <a:lnTo>
                  <a:pt x="7200" y="3943814"/>
                </a:lnTo>
                <a:lnTo>
                  <a:pt x="9060" y="3945675"/>
                </a:lnTo>
                <a:lnTo>
                  <a:pt x="9525" y="3946797"/>
                </a:lnTo>
                <a:lnTo>
                  <a:pt x="9525" y="3958953"/>
                </a:lnTo>
                <a:lnTo>
                  <a:pt x="9060" y="3960075"/>
                </a:lnTo>
                <a:lnTo>
                  <a:pt x="7200" y="3961935"/>
                </a:lnTo>
                <a:lnTo>
                  <a:pt x="6077" y="3962400"/>
                </a:lnTo>
                <a:close/>
              </a:path>
              <a:path w="9525" h="4648200">
                <a:moveTo>
                  <a:pt x="6077" y="3905250"/>
                </a:moveTo>
                <a:lnTo>
                  <a:pt x="3447" y="3905250"/>
                </a:lnTo>
                <a:lnTo>
                  <a:pt x="2324" y="3904785"/>
                </a:lnTo>
                <a:lnTo>
                  <a:pt x="464" y="3902925"/>
                </a:lnTo>
                <a:lnTo>
                  <a:pt x="0" y="3901803"/>
                </a:lnTo>
                <a:lnTo>
                  <a:pt x="0" y="3889647"/>
                </a:lnTo>
                <a:lnTo>
                  <a:pt x="464" y="3888525"/>
                </a:lnTo>
                <a:lnTo>
                  <a:pt x="2324" y="3886664"/>
                </a:lnTo>
                <a:lnTo>
                  <a:pt x="3447" y="3886200"/>
                </a:lnTo>
                <a:lnTo>
                  <a:pt x="6077" y="3886200"/>
                </a:lnTo>
                <a:lnTo>
                  <a:pt x="7200" y="3886664"/>
                </a:lnTo>
                <a:lnTo>
                  <a:pt x="9060" y="3888525"/>
                </a:lnTo>
                <a:lnTo>
                  <a:pt x="9525" y="3889647"/>
                </a:lnTo>
                <a:lnTo>
                  <a:pt x="9525" y="3901803"/>
                </a:lnTo>
                <a:lnTo>
                  <a:pt x="9060" y="3902925"/>
                </a:lnTo>
                <a:lnTo>
                  <a:pt x="7200" y="3904785"/>
                </a:lnTo>
                <a:lnTo>
                  <a:pt x="6077" y="3905250"/>
                </a:lnTo>
                <a:close/>
              </a:path>
              <a:path w="9525" h="4648200">
                <a:moveTo>
                  <a:pt x="6077" y="3848100"/>
                </a:moveTo>
                <a:lnTo>
                  <a:pt x="3447" y="3848100"/>
                </a:lnTo>
                <a:lnTo>
                  <a:pt x="2324" y="3847635"/>
                </a:lnTo>
                <a:lnTo>
                  <a:pt x="464" y="3845775"/>
                </a:lnTo>
                <a:lnTo>
                  <a:pt x="0" y="3844653"/>
                </a:lnTo>
                <a:lnTo>
                  <a:pt x="0" y="3832497"/>
                </a:lnTo>
                <a:lnTo>
                  <a:pt x="464" y="3831375"/>
                </a:lnTo>
                <a:lnTo>
                  <a:pt x="2324" y="3829514"/>
                </a:lnTo>
                <a:lnTo>
                  <a:pt x="3447" y="3829050"/>
                </a:lnTo>
                <a:lnTo>
                  <a:pt x="6077" y="3829050"/>
                </a:lnTo>
                <a:lnTo>
                  <a:pt x="7200" y="3829514"/>
                </a:lnTo>
                <a:lnTo>
                  <a:pt x="9060" y="3831375"/>
                </a:lnTo>
                <a:lnTo>
                  <a:pt x="9525" y="3832497"/>
                </a:lnTo>
                <a:lnTo>
                  <a:pt x="9525" y="3844653"/>
                </a:lnTo>
                <a:lnTo>
                  <a:pt x="9060" y="3845775"/>
                </a:lnTo>
                <a:lnTo>
                  <a:pt x="7200" y="3847635"/>
                </a:lnTo>
                <a:lnTo>
                  <a:pt x="6077" y="3848100"/>
                </a:lnTo>
                <a:close/>
              </a:path>
              <a:path w="9525" h="4648200">
                <a:moveTo>
                  <a:pt x="6077" y="3790950"/>
                </a:moveTo>
                <a:lnTo>
                  <a:pt x="3447" y="3790950"/>
                </a:lnTo>
                <a:lnTo>
                  <a:pt x="2324" y="3790485"/>
                </a:lnTo>
                <a:lnTo>
                  <a:pt x="464" y="3788625"/>
                </a:lnTo>
                <a:lnTo>
                  <a:pt x="0" y="3787503"/>
                </a:lnTo>
                <a:lnTo>
                  <a:pt x="0" y="3775347"/>
                </a:lnTo>
                <a:lnTo>
                  <a:pt x="464" y="3774225"/>
                </a:lnTo>
                <a:lnTo>
                  <a:pt x="2324" y="3772364"/>
                </a:lnTo>
                <a:lnTo>
                  <a:pt x="3447" y="3771900"/>
                </a:lnTo>
                <a:lnTo>
                  <a:pt x="6077" y="3771900"/>
                </a:lnTo>
                <a:lnTo>
                  <a:pt x="7200" y="3772364"/>
                </a:lnTo>
                <a:lnTo>
                  <a:pt x="9060" y="3774225"/>
                </a:lnTo>
                <a:lnTo>
                  <a:pt x="9525" y="3775347"/>
                </a:lnTo>
                <a:lnTo>
                  <a:pt x="9525" y="3787503"/>
                </a:lnTo>
                <a:lnTo>
                  <a:pt x="9060" y="3788625"/>
                </a:lnTo>
                <a:lnTo>
                  <a:pt x="7200" y="3790485"/>
                </a:lnTo>
                <a:lnTo>
                  <a:pt x="6077" y="3790950"/>
                </a:lnTo>
                <a:close/>
              </a:path>
              <a:path w="9525" h="4648200">
                <a:moveTo>
                  <a:pt x="6077" y="3733800"/>
                </a:moveTo>
                <a:lnTo>
                  <a:pt x="3447" y="3733800"/>
                </a:lnTo>
                <a:lnTo>
                  <a:pt x="2324" y="3733335"/>
                </a:lnTo>
                <a:lnTo>
                  <a:pt x="464" y="3731475"/>
                </a:lnTo>
                <a:lnTo>
                  <a:pt x="0" y="3730353"/>
                </a:lnTo>
                <a:lnTo>
                  <a:pt x="0" y="3718197"/>
                </a:lnTo>
                <a:lnTo>
                  <a:pt x="464" y="3717075"/>
                </a:lnTo>
                <a:lnTo>
                  <a:pt x="2324" y="3715214"/>
                </a:lnTo>
                <a:lnTo>
                  <a:pt x="3447" y="3714750"/>
                </a:lnTo>
                <a:lnTo>
                  <a:pt x="6077" y="3714750"/>
                </a:lnTo>
                <a:lnTo>
                  <a:pt x="7200" y="3715214"/>
                </a:lnTo>
                <a:lnTo>
                  <a:pt x="9060" y="3717075"/>
                </a:lnTo>
                <a:lnTo>
                  <a:pt x="9525" y="3718197"/>
                </a:lnTo>
                <a:lnTo>
                  <a:pt x="9525" y="3730353"/>
                </a:lnTo>
                <a:lnTo>
                  <a:pt x="9060" y="3731475"/>
                </a:lnTo>
                <a:lnTo>
                  <a:pt x="7200" y="3733335"/>
                </a:lnTo>
                <a:lnTo>
                  <a:pt x="6077" y="3733800"/>
                </a:lnTo>
                <a:close/>
              </a:path>
              <a:path w="9525" h="4648200">
                <a:moveTo>
                  <a:pt x="6077" y="3676650"/>
                </a:moveTo>
                <a:lnTo>
                  <a:pt x="3447" y="3676650"/>
                </a:lnTo>
                <a:lnTo>
                  <a:pt x="2324" y="3676183"/>
                </a:lnTo>
                <a:lnTo>
                  <a:pt x="464" y="3674326"/>
                </a:lnTo>
                <a:lnTo>
                  <a:pt x="0" y="3673202"/>
                </a:lnTo>
                <a:lnTo>
                  <a:pt x="0" y="3661048"/>
                </a:lnTo>
                <a:lnTo>
                  <a:pt x="464" y="3659924"/>
                </a:lnTo>
                <a:lnTo>
                  <a:pt x="2324" y="3658066"/>
                </a:lnTo>
                <a:lnTo>
                  <a:pt x="3447" y="3657600"/>
                </a:lnTo>
                <a:lnTo>
                  <a:pt x="6077" y="3657600"/>
                </a:lnTo>
                <a:lnTo>
                  <a:pt x="7200" y="3658066"/>
                </a:lnTo>
                <a:lnTo>
                  <a:pt x="9060" y="3659924"/>
                </a:lnTo>
                <a:lnTo>
                  <a:pt x="9525" y="3661048"/>
                </a:lnTo>
                <a:lnTo>
                  <a:pt x="9525" y="3673202"/>
                </a:lnTo>
                <a:lnTo>
                  <a:pt x="9060" y="3674326"/>
                </a:lnTo>
                <a:lnTo>
                  <a:pt x="7200" y="3676183"/>
                </a:lnTo>
                <a:lnTo>
                  <a:pt x="6077" y="3676650"/>
                </a:lnTo>
                <a:close/>
              </a:path>
              <a:path w="9525" h="4648200">
                <a:moveTo>
                  <a:pt x="6077" y="3619500"/>
                </a:moveTo>
                <a:lnTo>
                  <a:pt x="3447" y="3619500"/>
                </a:lnTo>
                <a:lnTo>
                  <a:pt x="2324" y="3619033"/>
                </a:lnTo>
                <a:lnTo>
                  <a:pt x="464" y="3617176"/>
                </a:lnTo>
                <a:lnTo>
                  <a:pt x="0" y="3616052"/>
                </a:lnTo>
                <a:lnTo>
                  <a:pt x="0" y="3603898"/>
                </a:lnTo>
                <a:lnTo>
                  <a:pt x="464" y="3602774"/>
                </a:lnTo>
                <a:lnTo>
                  <a:pt x="2324" y="3600916"/>
                </a:lnTo>
                <a:lnTo>
                  <a:pt x="3447" y="3600450"/>
                </a:lnTo>
                <a:lnTo>
                  <a:pt x="6077" y="3600450"/>
                </a:lnTo>
                <a:lnTo>
                  <a:pt x="7200" y="3600916"/>
                </a:lnTo>
                <a:lnTo>
                  <a:pt x="9060" y="3602774"/>
                </a:lnTo>
                <a:lnTo>
                  <a:pt x="9525" y="3603898"/>
                </a:lnTo>
                <a:lnTo>
                  <a:pt x="9525" y="3616052"/>
                </a:lnTo>
                <a:lnTo>
                  <a:pt x="9060" y="3617176"/>
                </a:lnTo>
                <a:lnTo>
                  <a:pt x="7200" y="3619033"/>
                </a:lnTo>
                <a:lnTo>
                  <a:pt x="6077" y="3619500"/>
                </a:lnTo>
                <a:close/>
              </a:path>
              <a:path w="9525" h="4648200">
                <a:moveTo>
                  <a:pt x="6077" y="3562350"/>
                </a:moveTo>
                <a:lnTo>
                  <a:pt x="3447" y="3562350"/>
                </a:lnTo>
                <a:lnTo>
                  <a:pt x="2324" y="3561883"/>
                </a:lnTo>
                <a:lnTo>
                  <a:pt x="464" y="3560026"/>
                </a:lnTo>
                <a:lnTo>
                  <a:pt x="0" y="3558902"/>
                </a:lnTo>
                <a:lnTo>
                  <a:pt x="0" y="3546748"/>
                </a:lnTo>
                <a:lnTo>
                  <a:pt x="464" y="3545624"/>
                </a:lnTo>
                <a:lnTo>
                  <a:pt x="2324" y="3543766"/>
                </a:lnTo>
                <a:lnTo>
                  <a:pt x="3447" y="3543300"/>
                </a:lnTo>
                <a:lnTo>
                  <a:pt x="6077" y="3543300"/>
                </a:lnTo>
                <a:lnTo>
                  <a:pt x="7200" y="3543766"/>
                </a:lnTo>
                <a:lnTo>
                  <a:pt x="9060" y="3545624"/>
                </a:lnTo>
                <a:lnTo>
                  <a:pt x="9525" y="3546748"/>
                </a:lnTo>
                <a:lnTo>
                  <a:pt x="9525" y="3558902"/>
                </a:lnTo>
                <a:lnTo>
                  <a:pt x="9060" y="3560026"/>
                </a:lnTo>
                <a:lnTo>
                  <a:pt x="7200" y="3561883"/>
                </a:lnTo>
                <a:lnTo>
                  <a:pt x="6077" y="3562350"/>
                </a:lnTo>
                <a:close/>
              </a:path>
              <a:path w="9525" h="4648200">
                <a:moveTo>
                  <a:pt x="6077" y="3505200"/>
                </a:moveTo>
                <a:lnTo>
                  <a:pt x="3447" y="3505200"/>
                </a:lnTo>
                <a:lnTo>
                  <a:pt x="2324" y="3504733"/>
                </a:lnTo>
                <a:lnTo>
                  <a:pt x="464" y="3502876"/>
                </a:lnTo>
                <a:lnTo>
                  <a:pt x="0" y="3501752"/>
                </a:lnTo>
                <a:lnTo>
                  <a:pt x="0" y="3489598"/>
                </a:lnTo>
                <a:lnTo>
                  <a:pt x="464" y="3488474"/>
                </a:lnTo>
                <a:lnTo>
                  <a:pt x="2324" y="3486616"/>
                </a:lnTo>
                <a:lnTo>
                  <a:pt x="3447" y="3486150"/>
                </a:lnTo>
                <a:lnTo>
                  <a:pt x="6077" y="3486150"/>
                </a:lnTo>
                <a:lnTo>
                  <a:pt x="7200" y="3486616"/>
                </a:lnTo>
                <a:lnTo>
                  <a:pt x="9060" y="3488474"/>
                </a:lnTo>
                <a:lnTo>
                  <a:pt x="9525" y="3489598"/>
                </a:lnTo>
                <a:lnTo>
                  <a:pt x="9525" y="3501752"/>
                </a:lnTo>
                <a:lnTo>
                  <a:pt x="9060" y="3502876"/>
                </a:lnTo>
                <a:lnTo>
                  <a:pt x="7200" y="3504733"/>
                </a:lnTo>
                <a:lnTo>
                  <a:pt x="6077" y="3505200"/>
                </a:lnTo>
                <a:close/>
              </a:path>
              <a:path w="9525" h="4648200">
                <a:moveTo>
                  <a:pt x="6077" y="3448050"/>
                </a:moveTo>
                <a:lnTo>
                  <a:pt x="3447" y="3448050"/>
                </a:lnTo>
                <a:lnTo>
                  <a:pt x="2324" y="3447583"/>
                </a:lnTo>
                <a:lnTo>
                  <a:pt x="464" y="3445726"/>
                </a:lnTo>
                <a:lnTo>
                  <a:pt x="0" y="3444602"/>
                </a:lnTo>
                <a:lnTo>
                  <a:pt x="0" y="3432448"/>
                </a:lnTo>
                <a:lnTo>
                  <a:pt x="464" y="3431324"/>
                </a:lnTo>
                <a:lnTo>
                  <a:pt x="2324" y="3429466"/>
                </a:lnTo>
                <a:lnTo>
                  <a:pt x="3447" y="3429000"/>
                </a:lnTo>
                <a:lnTo>
                  <a:pt x="6077" y="3429000"/>
                </a:lnTo>
                <a:lnTo>
                  <a:pt x="7200" y="3429466"/>
                </a:lnTo>
                <a:lnTo>
                  <a:pt x="9060" y="3431324"/>
                </a:lnTo>
                <a:lnTo>
                  <a:pt x="9525" y="3432448"/>
                </a:lnTo>
                <a:lnTo>
                  <a:pt x="9525" y="3444602"/>
                </a:lnTo>
                <a:lnTo>
                  <a:pt x="9060" y="3445726"/>
                </a:lnTo>
                <a:lnTo>
                  <a:pt x="7200" y="3447583"/>
                </a:lnTo>
                <a:lnTo>
                  <a:pt x="6077" y="3448050"/>
                </a:lnTo>
                <a:close/>
              </a:path>
              <a:path w="9525" h="4648200">
                <a:moveTo>
                  <a:pt x="6077" y="3390900"/>
                </a:moveTo>
                <a:lnTo>
                  <a:pt x="3447" y="3390900"/>
                </a:lnTo>
                <a:lnTo>
                  <a:pt x="2324" y="3390433"/>
                </a:lnTo>
                <a:lnTo>
                  <a:pt x="464" y="3388576"/>
                </a:lnTo>
                <a:lnTo>
                  <a:pt x="0" y="3387452"/>
                </a:lnTo>
                <a:lnTo>
                  <a:pt x="0" y="3375298"/>
                </a:lnTo>
                <a:lnTo>
                  <a:pt x="464" y="3374174"/>
                </a:lnTo>
                <a:lnTo>
                  <a:pt x="2324" y="3372316"/>
                </a:lnTo>
                <a:lnTo>
                  <a:pt x="3447" y="3371850"/>
                </a:lnTo>
                <a:lnTo>
                  <a:pt x="6077" y="3371850"/>
                </a:lnTo>
                <a:lnTo>
                  <a:pt x="7200" y="3372316"/>
                </a:lnTo>
                <a:lnTo>
                  <a:pt x="9060" y="3374174"/>
                </a:lnTo>
                <a:lnTo>
                  <a:pt x="9525" y="3375298"/>
                </a:lnTo>
                <a:lnTo>
                  <a:pt x="9525" y="3387452"/>
                </a:lnTo>
                <a:lnTo>
                  <a:pt x="9060" y="3388576"/>
                </a:lnTo>
                <a:lnTo>
                  <a:pt x="7200" y="3390433"/>
                </a:lnTo>
                <a:lnTo>
                  <a:pt x="6077" y="3390900"/>
                </a:lnTo>
                <a:close/>
              </a:path>
              <a:path w="9525" h="4648200">
                <a:moveTo>
                  <a:pt x="6077" y="3333750"/>
                </a:moveTo>
                <a:lnTo>
                  <a:pt x="3447" y="3333750"/>
                </a:lnTo>
                <a:lnTo>
                  <a:pt x="2324" y="3333283"/>
                </a:lnTo>
                <a:lnTo>
                  <a:pt x="464" y="3331425"/>
                </a:lnTo>
                <a:lnTo>
                  <a:pt x="0" y="3330302"/>
                </a:lnTo>
                <a:lnTo>
                  <a:pt x="0" y="3318148"/>
                </a:lnTo>
                <a:lnTo>
                  <a:pt x="464" y="3317024"/>
                </a:lnTo>
                <a:lnTo>
                  <a:pt x="2324" y="3315166"/>
                </a:lnTo>
                <a:lnTo>
                  <a:pt x="3447" y="3314700"/>
                </a:lnTo>
                <a:lnTo>
                  <a:pt x="6077" y="3314700"/>
                </a:lnTo>
                <a:lnTo>
                  <a:pt x="7200" y="3315166"/>
                </a:lnTo>
                <a:lnTo>
                  <a:pt x="9060" y="3317024"/>
                </a:lnTo>
                <a:lnTo>
                  <a:pt x="9525" y="3318148"/>
                </a:lnTo>
                <a:lnTo>
                  <a:pt x="9525" y="3330302"/>
                </a:lnTo>
                <a:lnTo>
                  <a:pt x="9060" y="3331425"/>
                </a:lnTo>
                <a:lnTo>
                  <a:pt x="7200" y="3333283"/>
                </a:lnTo>
                <a:lnTo>
                  <a:pt x="6077" y="3333750"/>
                </a:lnTo>
                <a:close/>
              </a:path>
              <a:path w="9525" h="4648200">
                <a:moveTo>
                  <a:pt x="6077" y="3276600"/>
                </a:moveTo>
                <a:lnTo>
                  <a:pt x="3447" y="3276600"/>
                </a:lnTo>
                <a:lnTo>
                  <a:pt x="2324" y="3276133"/>
                </a:lnTo>
                <a:lnTo>
                  <a:pt x="464" y="3274275"/>
                </a:lnTo>
                <a:lnTo>
                  <a:pt x="0" y="3273152"/>
                </a:lnTo>
                <a:lnTo>
                  <a:pt x="0" y="3260998"/>
                </a:lnTo>
                <a:lnTo>
                  <a:pt x="464" y="3259874"/>
                </a:lnTo>
                <a:lnTo>
                  <a:pt x="2324" y="3258016"/>
                </a:lnTo>
                <a:lnTo>
                  <a:pt x="3447" y="3257550"/>
                </a:lnTo>
                <a:lnTo>
                  <a:pt x="6077" y="3257550"/>
                </a:lnTo>
                <a:lnTo>
                  <a:pt x="7200" y="3258016"/>
                </a:lnTo>
                <a:lnTo>
                  <a:pt x="9060" y="3259874"/>
                </a:lnTo>
                <a:lnTo>
                  <a:pt x="9525" y="3260998"/>
                </a:lnTo>
                <a:lnTo>
                  <a:pt x="9525" y="3273152"/>
                </a:lnTo>
                <a:lnTo>
                  <a:pt x="9060" y="3274275"/>
                </a:lnTo>
                <a:lnTo>
                  <a:pt x="7200" y="3276133"/>
                </a:lnTo>
                <a:lnTo>
                  <a:pt x="6077" y="3276600"/>
                </a:lnTo>
                <a:close/>
              </a:path>
              <a:path w="9525" h="4648200">
                <a:moveTo>
                  <a:pt x="6077" y="3219450"/>
                </a:moveTo>
                <a:lnTo>
                  <a:pt x="3447" y="3219450"/>
                </a:lnTo>
                <a:lnTo>
                  <a:pt x="2324" y="3218983"/>
                </a:lnTo>
                <a:lnTo>
                  <a:pt x="464" y="3217125"/>
                </a:lnTo>
                <a:lnTo>
                  <a:pt x="0" y="3216002"/>
                </a:lnTo>
                <a:lnTo>
                  <a:pt x="0" y="3203848"/>
                </a:lnTo>
                <a:lnTo>
                  <a:pt x="464" y="3202724"/>
                </a:lnTo>
                <a:lnTo>
                  <a:pt x="2324" y="3200866"/>
                </a:lnTo>
                <a:lnTo>
                  <a:pt x="3447" y="3200400"/>
                </a:lnTo>
                <a:lnTo>
                  <a:pt x="6077" y="3200400"/>
                </a:lnTo>
                <a:lnTo>
                  <a:pt x="7200" y="3200866"/>
                </a:lnTo>
                <a:lnTo>
                  <a:pt x="9060" y="3202724"/>
                </a:lnTo>
                <a:lnTo>
                  <a:pt x="9525" y="3203848"/>
                </a:lnTo>
                <a:lnTo>
                  <a:pt x="9525" y="3216002"/>
                </a:lnTo>
                <a:lnTo>
                  <a:pt x="9060" y="3217125"/>
                </a:lnTo>
                <a:lnTo>
                  <a:pt x="7200" y="3218983"/>
                </a:lnTo>
                <a:lnTo>
                  <a:pt x="6077" y="3219450"/>
                </a:lnTo>
                <a:close/>
              </a:path>
              <a:path w="9525" h="4648200">
                <a:moveTo>
                  <a:pt x="6077" y="3162300"/>
                </a:moveTo>
                <a:lnTo>
                  <a:pt x="3447" y="3162300"/>
                </a:lnTo>
                <a:lnTo>
                  <a:pt x="2324" y="3161833"/>
                </a:lnTo>
                <a:lnTo>
                  <a:pt x="464" y="3159975"/>
                </a:lnTo>
                <a:lnTo>
                  <a:pt x="0" y="3158852"/>
                </a:lnTo>
                <a:lnTo>
                  <a:pt x="0" y="3146698"/>
                </a:lnTo>
                <a:lnTo>
                  <a:pt x="464" y="3145574"/>
                </a:lnTo>
                <a:lnTo>
                  <a:pt x="2324" y="3143716"/>
                </a:lnTo>
                <a:lnTo>
                  <a:pt x="3447" y="3143250"/>
                </a:lnTo>
                <a:lnTo>
                  <a:pt x="6077" y="3143250"/>
                </a:lnTo>
                <a:lnTo>
                  <a:pt x="7200" y="3143716"/>
                </a:lnTo>
                <a:lnTo>
                  <a:pt x="9060" y="3145574"/>
                </a:lnTo>
                <a:lnTo>
                  <a:pt x="9525" y="3146698"/>
                </a:lnTo>
                <a:lnTo>
                  <a:pt x="9525" y="3158852"/>
                </a:lnTo>
                <a:lnTo>
                  <a:pt x="9060" y="3159975"/>
                </a:lnTo>
                <a:lnTo>
                  <a:pt x="7200" y="3161833"/>
                </a:lnTo>
                <a:lnTo>
                  <a:pt x="6077" y="3162300"/>
                </a:lnTo>
                <a:close/>
              </a:path>
              <a:path w="9525" h="4648200">
                <a:moveTo>
                  <a:pt x="6077" y="3105150"/>
                </a:moveTo>
                <a:lnTo>
                  <a:pt x="3447" y="3105150"/>
                </a:lnTo>
                <a:lnTo>
                  <a:pt x="2324" y="3104683"/>
                </a:lnTo>
                <a:lnTo>
                  <a:pt x="464" y="3102825"/>
                </a:lnTo>
                <a:lnTo>
                  <a:pt x="0" y="3101702"/>
                </a:lnTo>
                <a:lnTo>
                  <a:pt x="0" y="3089548"/>
                </a:lnTo>
                <a:lnTo>
                  <a:pt x="464" y="3088424"/>
                </a:lnTo>
                <a:lnTo>
                  <a:pt x="2324" y="3086566"/>
                </a:lnTo>
                <a:lnTo>
                  <a:pt x="3447" y="3086100"/>
                </a:lnTo>
                <a:lnTo>
                  <a:pt x="6077" y="3086100"/>
                </a:lnTo>
                <a:lnTo>
                  <a:pt x="7200" y="3086566"/>
                </a:lnTo>
                <a:lnTo>
                  <a:pt x="9060" y="3088424"/>
                </a:lnTo>
                <a:lnTo>
                  <a:pt x="9525" y="3089548"/>
                </a:lnTo>
                <a:lnTo>
                  <a:pt x="9525" y="3101702"/>
                </a:lnTo>
                <a:lnTo>
                  <a:pt x="9060" y="3102825"/>
                </a:lnTo>
                <a:lnTo>
                  <a:pt x="7200" y="3104683"/>
                </a:lnTo>
                <a:lnTo>
                  <a:pt x="6077" y="3105150"/>
                </a:lnTo>
                <a:close/>
              </a:path>
              <a:path w="9525" h="4648200">
                <a:moveTo>
                  <a:pt x="6077" y="3048000"/>
                </a:moveTo>
                <a:lnTo>
                  <a:pt x="3447" y="3048000"/>
                </a:lnTo>
                <a:lnTo>
                  <a:pt x="2324" y="3047533"/>
                </a:lnTo>
                <a:lnTo>
                  <a:pt x="464" y="3045675"/>
                </a:lnTo>
                <a:lnTo>
                  <a:pt x="0" y="3044552"/>
                </a:lnTo>
                <a:lnTo>
                  <a:pt x="0" y="3032398"/>
                </a:lnTo>
                <a:lnTo>
                  <a:pt x="464" y="3031274"/>
                </a:lnTo>
                <a:lnTo>
                  <a:pt x="2324" y="3029416"/>
                </a:lnTo>
                <a:lnTo>
                  <a:pt x="3447" y="3028950"/>
                </a:lnTo>
                <a:lnTo>
                  <a:pt x="6077" y="3028950"/>
                </a:lnTo>
                <a:lnTo>
                  <a:pt x="7200" y="3029416"/>
                </a:lnTo>
                <a:lnTo>
                  <a:pt x="9060" y="3031274"/>
                </a:lnTo>
                <a:lnTo>
                  <a:pt x="9525" y="3032398"/>
                </a:lnTo>
                <a:lnTo>
                  <a:pt x="9525" y="3044552"/>
                </a:lnTo>
                <a:lnTo>
                  <a:pt x="9060" y="3045675"/>
                </a:lnTo>
                <a:lnTo>
                  <a:pt x="7200" y="3047533"/>
                </a:lnTo>
                <a:lnTo>
                  <a:pt x="6077" y="3048000"/>
                </a:lnTo>
                <a:close/>
              </a:path>
              <a:path w="9525" h="4648200">
                <a:moveTo>
                  <a:pt x="6077" y="2990850"/>
                </a:moveTo>
                <a:lnTo>
                  <a:pt x="3447" y="2990850"/>
                </a:lnTo>
                <a:lnTo>
                  <a:pt x="2324" y="2990383"/>
                </a:lnTo>
                <a:lnTo>
                  <a:pt x="464" y="2988525"/>
                </a:lnTo>
                <a:lnTo>
                  <a:pt x="0" y="2987402"/>
                </a:lnTo>
                <a:lnTo>
                  <a:pt x="0" y="2975248"/>
                </a:lnTo>
                <a:lnTo>
                  <a:pt x="464" y="2974124"/>
                </a:lnTo>
                <a:lnTo>
                  <a:pt x="2324" y="2972266"/>
                </a:lnTo>
                <a:lnTo>
                  <a:pt x="3447" y="2971800"/>
                </a:lnTo>
                <a:lnTo>
                  <a:pt x="6077" y="2971800"/>
                </a:lnTo>
                <a:lnTo>
                  <a:pt x="7200" y="2972266"/>
                </a:lnTo>
                <a:lnTo>
                  <a:pt x="9060" y="2974124"/>
                </a:lnTo>
                <a:lnTo>
                  <a:pt x="9525" y="2975248"/>
                </a:lnTo>
                <a:lnTo>
                  <a:pt x="9525" y="2987402"/>
                </a:lnTo>
                <a:lnTo>
                  <a:pt x="9060" y="2988525"/>
                </a:lnTo>
                <a:lnTo>
                  <a:pt x="7200" y="2990383"/>
                </a:lnTo>
                <a:lnTo>
                  <a:pt x="6077" y="2990850"/>
                </a:lnTo>
                <a:close/>
              </a:path>
              <a:path w="9525" h="4648200">
                <a:moveTo>
                  <a:pt x="6077" y="2933700"/>
                </a:moveTo>
                <a:lnTo>
                  <a:pt x="3447" y="2933700"/>
                </a:lnTo>
                <a:lnTo>
                  <a:pt x="2324" y="2933233"/>
                </a:lnTo>
                <a:lnTo>
                  <a:pt x="464" y="2931375"/>
                </a:lnTo>
                <a:lnTo>
                  <a:pt x="0" y="2930252"/>
                </a:lnTo>
                <a:lnTo>
                  <a:pt x="0" y="2918098"/>
                </a:lnTo>
                <a:lnTo>
                  <a:pt x="464" y="2916974"/>
                </a:lnTo>
                <a:lnTo>
                  <a:pt x="2324" y="2915116"/>
                </a:lnTo>
                <a:lnTo>
                  <a:pt x="3447" y="2914650"/>
                </a:lnTo>
                <a:lnTo>
                  <a:pt x="6077" y="2914650"/>
                </a:lnTo>
                <a:lnTo>
                  <a:pt x="7200" y="2915116"/>
                </a:lnTo>
                <a:lnTo>
                  <a:pt x="9060" y="2916974"/>
                </a:lnTo>
                <a:lnTo>
                  <a:pt x="9525" y="2918098"/>
                </a:lnTo>
                <a:lnTo>
                  <a:pt x="9525" y="2930252"/>
                </a:lnTo>
                <a:lnTo>
                  <a:pt x="9060" y="2931375"/>
                </a:lnTo>
                <a:lnTo>
                  <a:pt x="7200" y="2933233"/>
                </a:lnTo>
                <a:lnTo>
                  <a:pt x="6077" y="2933700"/>
                </a:lnTo>
                <a:close/>
              </a:path>
              <a:path w="9525" h="4648200">
                <a:moveTo>
                  <a:pt x="6077" y="2876550"/>
                </a:moveTo>
                <a:lnTo>
                  <a:pt x="3447" y="2876550"/>
                </a:lnTo>
                <a:lnTo>
                  <a:pt x="2324" y="2876083"/>
                </a:lnTo>
                <a:lnTo>
                  <a:pt x="464" y="2874225"/>
                </a:lnTo>
                <a:lnTo>
                  <a:pt x="0" y="2873102"/>
                </a:lnTo>
                <a:lnTo>
                  <a:pt x="0" y="2860948"/>
                </a:lnTo>
                <a:lnTo>
                  <a:pt x="464" y="2859824"/>
                </a:lnTo>
                <a:lnTo>
                  <a:pt x="2324" y="2857966"/>
                </a:lnTo>
                <a:lnTo>
                  <a:pt x="3447" y="2857500"/>
                </a:lnTo>
                <a:lnTo>
                  <a:pt x="6077" y="2857500"/>
                </a:lnTo>
                <a:lnTo>
                  <a:pt x="7200" y="2857966"/>
                </a:lnTo>
                <a:lnTo>
                  <a:pt x="9060" y="2859824"/>
                </a:lnTo>
                <a:lnTo>
                  <a:pt x="9525" y="2860948"/>
                </a:lnTo>
                <a:lnTo>
                  <a:pt x="9525" y="2873102"/>
                </a:lnTo>
                <a:lnTo>
                  <a:pt x="9060" y="2874225"/>
                </a:lnTo>
                <a:lnTo>
                  <a:pt x="7200" y="2876083"/>
                </a:lnTo>
                <a:lnTo>
                  <a:pt x="6077" y="2876550"/>
                </a:lnTo>
                <a:close/>
              </a:path>
              <a:path w="9525" h="4648200">
                <a:moveTo>
                  <a:pt x="6077" y="2819400"/>
                </a:moveTo>
                <a:lnTo>
                  <a:pt x="3447" y="2819400"/>
                </a:lnTo>
                <a:lnTo>
                  <a:pt x="2324" y="2818933"/>
                </a:lnTo>
                <a:lnTo>
                  <a:pt x="464" y="2817075"/>
                </a:lnTo>
                <a:lnTo>
                  <a:pt x="0" y="2815952"/>
                </a:lnTo>
                <a:lnTo>
                  <a:pt x="0" y="2803798"/>
                </a:lnTo>
                <a:lnTo>
                  <a:pt x="464" y="2802674"/>
                </a:lnTo>
                <a:lnTo>
                  <a:pt x="2324" y="2800816"/>
                </a:lnTo>
                <a:lnTo>
                  <a:pt x="3447" y="2800350"/>
                </a:lnTo>
                <a:lnTo>
                  <a:pt x="6077" y="2800350"/>
                </a:lnTo>
                <a:lnTo>
                  <a:pt x="7200" y="2800816"/>
                </a:lnTo>
                <a:lnTo>
                  <a:pt x="9060" y="2802674"/>
                </a:lnTo>
                <a:lnTo>
                  <a:pt x="9525" y="2803798"/>
                </a:lnTo>
                <a:lnTo>
                  <a:pt x="9525" y="2815952"/>
                </a:lnTo>
                <a:lnTo>
                  <a:pt x="9060" y="2817075"/>
                </a:lnTo>
                <a:lnTo>
                  <a:pt x="7200" y="2818933"/>
                </a:lnTo>
                <a:lnTo>
                  <a:pt x="6077" y="2819400"/>
                </a:lnTo>
                <a:close/>
              </a:path>
              <a:path w="9525" h="4648200">
                <a:moveTo>
                  <a:pt x="6077" y="2762250"/>
                </a:moveTo>
                <a:lnTo>
                  <a:pt x="3447" y="2762250"/>
                </a:lnTo>
                <a:lnTo>
                  <a:pt x="2324" y="2761783"/>
                </a:lnTo>
                <a:lnTo>
                  <a:pt x="464" y="2759925"/>
                </a:lnTo>
                <a:lnTo>
                  <a:pt x="0" y="2758802"/>
                </a:lnTo>
                <a:lnTo>
                  <a:pt x="0" y="2746648"/>
                </a:lnTo>
                <a:lnTo>
                  <a:pt x="464" y="2745524"/>
                </a:lnTo>
                <a:lnTo>
                  <a:pt x="2324" y="2743666"/>
                </a:lnTo>
                <a:lnTo>
                  <a:pt x="3447" y="2743200"/>
                </a:lnTo>
                <a:lnTo>
                  <a:pt x="6077" y="2743200"/>
                </a:lnTo>
                <a:lnTo>
                  <a:pt x="7200" y="2743666"/>
                </a:lnTo>
                <a:lnTo>
                  <a:pt x="9060" y="2745524"/>
                </a:lnTo>
                <a:lnTo>
                  <a:pt x="9525" y="2746648"/>
                </a:lnTo>
                <a:lnTo>
                  <a:pt x="9525" y="2758802"/>
                </a:lnTo>
                <a:lnTo>
                  <a:pt x="9060" y="2759925"/>
                </a:lnTo>
                <a:lnTo>
                  <a:pt x="7200" y="2761783"/>
                </a:lnTo>
                <a:lnTo>
                  <a:pt x="6077" y="2762250"/>
                </a:lnTo>
                <a:close/>
              </a:path>
              <a:path w="9525" h="4648200">
                <a:moveTo>
                  <a:pt x="6077" y="2705100"/>
                </a:moveTo>
                <a:lnTo>
                  <a:pt x="3447" y="2705100"/>
                </a:lnTo>
                <a:lnTo>
                  <a:pt x="2324" y="2704633"/>
                </a:lnTo>
                <a:lnTo>
                  <a:pt x="464" y="2702775"/>
                </a:lnTo>
                <a:lnTo>
                  <a:pt x="0" y="2701652"/>
                </a:lnTo>
                <a:lnTo>
                  <a:pt x="0" y="2689498"/>
                </a:lnTo>
                <a:lnTo>
                  <a:pt x="464" y="2688374"/>
                </a:lnTo>
                <a:lnTo>
                  <a:pt x="2324" y="2686516"/>
                </a:lnTo>
                <a:lnTo>
                  <a:pt x="3447" y="2686050"/>
                </a:lnTo>
                <a:lnTo>
                  <a:pt x="6077" y="2686050"/>
                </a:lnTo>
                <a:lnTo>
                  <a:pt x="7200" y="2686516"/>
                </a:lnTo>
                <a:lnTo>
                  <a:pt x="9060" y="2688374"/>
                </a:lnTo>
                <a:lnTo>
                  <a:pt x="9525" y="2689498"/>
                </a:lnTo>
                <a:lnTo>
                  <a:pt x="9525" y="2701652"/>
                </a:lnTo>
                <a:lnTo>
                  <a:pt x="9060" y="2702775"/>
                </a:lnTo>
                <a:lnTo>
                  <a:pt x="7200" y="2704633"/>
                </a:lnTo>
                <a:lnTo>
                  <a:pt x="6077" y="2705100"/>
                </a:lnTo>
                <a:close/>
              </a:path>
              <a:path w="9525" h="4648200">
                <a:moveTo>
                  <a:pt x="6077" y="2647950"/>
                </a:moveTo>
                <a:lnTo>
                  <a:pt x="3447" y="2647950"/>
                </a:lnTo>
                <a:lnTo>
                  <a:pt x="2324" y="2647483"/>
                </a:lnTo>
                <a:lnTo>
                  <a:pt x="464" y="2645625"/>
                </a:lnTo>
                <a:lnTo>
                  <a:pt x="0" y="2644502"/>
                </a:lnTo>
                <a:lnTo>
                  <a:pt x="0" y="2632348"/>
                </a:lnTo>
                <a:lnTo>
                  <a:pt x="464" y="2631224"/>
                </a:lnTo>
                <a:lnTo>
                  <a:pt x="2324" y="2629366"/>
                </a:lnTo>
                <a:lnTo>
                  <a:pt x="3447" y="2628900"/>
                </a:lnTo>
                <a:lnTo>
                  <a:pt x="6077" y="2628900"/>
                </a:lnTo>
                <a:lnTo>
                  <a:pt x="7200" y="2629366"/>
                </a:lnTo>
                <a:lnTo>
                  <a:pt x="9060" y="2631224"/>
                </a:lnTo>
                <a:lnTo>
                  <a:pt x="9525" y="2632348"/>
                </a:lnTo>
                <a:lnTo>
                  <a:pt x="9525" y="2644502"/>
                </a:lnTo>
                <a:lnTo>
                  <a:pt x="9060" y="2645625"/>
                </a:lnTo>
                <a:lnTo>
                  <a:pt x="7200" y="2647483"/>
                </a:lnTo>
                <a:lnTo>
                  <a:pt x="6077" y="2647950"/>
                </a:lnTo>
                <a:close/>
              </a:path>
              <a:path w="9525" h="4648200">
                <a:moveTo>
                  <a:pt x="6077" y="2590800"/>
                </a:moveTo>
                <a:lnTo>
                  <a:pt x="3447" y="2590800"/>
                </a:lnTo>
                <a:lnTo>
                  <a:pt x="2324" y="2590333"/>
                </a:lnTo>
                <a:lnTo>
                  <a:pt x="464" y="2588475"/>
                </a:lnTo>
                <a:lnTo>
                  <a:pt x="0" y="2587352"/>
                </a:lnTo>
                <a:lnTo>
                  <a:pt x="0" y="2575198"/>
                </a:lnTo>
                <a:lnTo>
                  <a:pt x="464" y="2574074"/>
                </a:lnTo>
                <a:lnTo>
                  <a:pt x="2324" y="2572216"/>
                </a:lnTo>
                <a:lnTo>
                  <a:pt x="3447" y="2571750"/>
                </a:lnTo>
                <a:lnTo>
                  <a:pt x="6077" y="2571750"/>
                </a:lnTo>
                <a:lnTo>
                  <a:pt x="7200" y="2572216"/>
                </a:lnTo>
                <a:lnTo>
                  <a:pt x="9060" y="2574074"/>
                </a:lnTo>
                <a:lnTo>
                  <a:pt x="9525" y="2575198"/>
                </a:lnTo>
                <a:lnTo>
                  <a:pt x="9525" y="2587352"/>
                </a:lnTo>
                <a:lnTo>
                  <a:pt x="9060" y="2588475"/>
                </a:lnTo>
                <a:lnTo>
                  <a:pt x="7200" y="2590333"/>
                </a:lnTo>
                <a:lnTo>
                  <a:pt x="6077" y="2590800"/>
                </a:lnTo>
                <a:close/>
              </a:path>
              <a:path w="9525" h="4648200">
                <a:moveTo>
                  <a:pt x="6077" y="2533650"/>
                </a:moveTo>
                <a:lnTo>
                  <a:pt x="3447" y="2533650"/>
                </a:lnTo>
                <a:lnTo>
                  <a:pt x="2324" y="2533183"/>
                </a:lnTo>
                <a:lnTo>
                  <a:pt x="464" y="2531325"/>
                </a:lnTo>
                <a:lnTo>
                  <a:pt x="0" y="2530202"/>
                </a:lnTo>
                <a:lnTo>
                  <a:pt x="0" y="2518048"/>
                </a:lnTo>
                <a:lnTo>
                  <a:pt x="464" y="2516924"/>
                </a:lnTo>
                <a:lnTo>
                  <a:pt x="2324" y="2515066"/>
                </a:lnTo>
                <a:lnTo>
                  <a:pt x="3447" y="2514600"/>
                </a:lnTo>
                <a:lnTo>
                  <a:pt x="6077" y="2514600"/>
                </a:lnTo>
                <a:lnTo>
                  <a:pt x="7200" y="2515066"/>
                </a:lnTo>
                <a:lnTo>
                  <a:pt x="9060" y="2516924"/>
                </a:lnTo>
                <a:lnTo>
                  <a:pt x="9525" y="2518048"/>
                </a:lnTo>
                <a:lnTo>
                  <a:pt x="9525" y="2530202"/>
                </a:lnTo>
                <a:lnTo>
                  <a:pt x="9060" y="2531325"/>
                </a:lnTo>
                <a:lnTo>
                  <a:pt x="7200" y="2533183"/>
                </a:lnTo>
                <a:lnTo>
                  <a:pt x="6077" y="2533650"/>
                </a:lnTo>
                <a:close/>
              </a:path>
              <a:path w="9525" h="4648200">
                <a:moveTo>
                  <a:pt x="6077" y="2476500"/>
                </a:moveTo>
                <a:lnTo>
                  <a:pt x="3447" y="2476500"/>
                </a:lnTo>
                <a:lnTo>
                  <a:pt x="2324" y="2476033"/>
                </a:lnTo>
                <a:lnTo>
                  <a:pt x="464" y="2474175"/>
                </a:lnTo>
                <a:lnTo>
                  <a:pt x="0" y="2473052"/>
                </a:lnTo>
                <a:lnTo>
                  <a:pt x="0" y="2460898"/>
                </a:lnTo>
                <a:lnTo>
                  <a:pt x="464" y="2459774"/>
                </a:lnTo>
                <a:lnTo>
                  <a:pt x="2324" y="2457916"/>
                </a:lnTo>
                <a:lnTo>
                  <a:pt x="3447" y="2457450"/>
                </a:lnTo>
                <a:lnTo>
                  <a:pt x="6077" y="2457450"/>
                </a:lnTo>
                <a:lnTo>
                  <a:pt x="7200" y="2457916"/>
                </a:lnTo>
                <a:lnTo>
                  <a:pt x="9060" y="2459774"/>
                </a:lnTo>
                <a:lnTo>
                  <a:pt x="9525" y="2460898"/>
                </a:lnTo>
                <a:lnTo>
                  <a:pt x="9525" y="2473052"/>
                </a:lnTo>
                <a:lnTo>
                  <a:pt x="9060" y="2474175"/>
                </a:lnTo>
                <a:lnTo>
                  <a:pt x="7200" y="2476033"/>
                </a:lnTo>
                <a:lnTo>
                  <a:pt x="6077" y="2476500"/>
                </a:lnTo>
                <a:close/>
              </a:path>
              <a:path w="9525" h="4648200">
                <a:moveTo>
                  <a:pt x="6077" y="2419350"/>
                </a:moveTo>
                <a:lnTo>
                  <a:pt x="3447" y="2419350"/>
                </a:lnTo>
                <a:lnTo>
                  <a:pt x="2324" y="2418883"/>
                </a:lnTo>
                <a:lnTo>
                  <a:pt x="464" y="2417025"/>
                </a:lnTo>
                <a:lnTo>
                  <a:pt x="0" y="2415902"/>
                </a:lnTo>
                <a:lnTo>
                  <a:pt x="0" y="2403748"/>
                </a:lnTo>
                <a:lnTo>
                  <a:pt x="464" y="2402624"/>
                </a:lnTo>
                <a:lnTo>
                  <a:pt x="2324" y="2400766"/>
                </a:lnTo>
                <a:lnTo>
                  <a:pt x="3447" y="2400300"/>
                </a:lnTo>
                <a:lnTo>
                  <a:pt x="6077" y="2400300"/>
                </a:lnTo>
                <a:lnTo>
                  <a:pt x="7200" y="2400766"/>
                </a:lnTo>
                <a:lnTo>
                  <a:pt x="9060" y="2402624"/>
                </a:lnTo>
                <a:lnTo>
                  <a:pt x="9525" y="2403748"/>
                </a:lnTo>
                <a:lnTo>
                  <a:pt x="9525" y="2415902"/>
                </a:lnTo>
                <a:lnTo>
                  <a:pt x="9060" y="2417025"/>
                </a:lnTo>
                <a:lnTo>
                  <a:pt x="7200" y="2418883"/>
                </a:lnTo>
                <a:lnTo>
                  <a:pt x="6077" y="2419350"/>
                </a:lnTo>
                <a:close/>
              </a:path>
              <a:path w="9525" h="4648200">
                <a:moveTo>
                  <a:pt x="6077" y="2362200"/>
                </a:moveTo>
                <a:lnTo>
                  <a:pt x="3447" y="2362200"/>
                </a:lnTo>
                <a:lnTo>
                  <a:pt x="2324" y="2361733"/>
                </a:lnTo>
                <a:lnTo>
                  <a:pt x="464" y="2359875"/>
                </a:lnTo>
                <a:lnTo>
                  <a:pt x="0" y="2358752"/>
                </a:lnTo>
                <a:lnTo>
                  <a:pt x="0" y="2346598"/>
                </a:lnTo>
                <a:lnTo>
                  <a:pt x="464" y="2345474"/>
                </a:lnTo>
                <a:lnTo>
                  <a:pt x="2324" y="2343616"/>
                </a:lnTo>
                <a:lnTo>
                  <a:pt x="3447" y="2343150"/>
                </a:lnTo>
                <a:lnTo>
                  <a:pt x="6077" y="2343150"/>
                </a:lnTo>
                <a:lnTo>
                  <a:pt x="7200" y="2343616"/>
                </a:lnTo>
                <a:lnTo>
                  <a:pt x="9060" y="2345474"/>
                </a:lnTo>
                <a:lnTo>
                  <a:pt x="9525" y="2346598"/>
                </a:lnTo>
                <a:lnTo>
                  <a:pt x="9525" y="2358752"/>
                </a:lnTo>
                <a:lnTo>
                  <a:pt x="9060" y="2359875"/>
                </a:lnTo>
                <a:lnTo>
                  <a:pt x="7200" y="2361733"/>
                </a:lnTo>
                <a:lnTo>
                  <a:pt x="6077" y="2362200"/>
                </a:lnTo>
                <a:close/>
              </a:path>
              <a:path w="9525" h="4648200">
                <a:moveTo>
                  <a:pt x="6077" y="2305050"/>
                </a:moveTo>
                <a:lnTo>
                  <a:pt x="3447" y="2305050"/>
                </a:lnTo>
                <a:lnTo>
                  <a:pt x="2324" y="2304583"/>
                </a:lnTo>
                <a:lnTo>
                  <a:pt x="464" y="2302725"/>
                </a:lnTo>
                <a:lnTo>
                  <a:pt x="0" y="2301602"/>
                </a:lnTo>
                <a:lnTo>
                  <a:pt x="0" y="2289448"/>
                </a:lnTo>
                <a:lnTo>
                  <a:pt x="464" y="2288324"/>
                </a:lnTo>
                <a:lnTo>
                  <a:pt x="2324" y="2286466"/>
                </a:lnTo>
                <a:lnTo>
                  <a:pt x="3447" y="2286000"/>
                </a:lnTo>
                <a:lnTo>
                  <a:pt x="6077" y="2286000"/>
                </a:lnTo>
                <a:lnTo>
                  <a:pt x="7200" y="2286466"/>
                </a:lnTo>
                <a:lnTo>
                  <a:pt x="9060" y="2288324"/>
                </a:lnTo>
                <a:lnTo>
                  <a:pt x="9525" y="2289448"/>
                </a:lnTo>
                <a:lnTo>
                  <a:pt x="9525" y="2301602"/>
                </a:lnTo>
                <a:lnTo>
                  <a:pt x="9060" y="2302725"/>
                </a:lnTo>
                <a:lnTo>
                  <a:pt x="7200" y="2304583"/>
                </a:lnTo>
                <a:lnTo>
                  <a:pt x="6077" y="2305050"/>
                </a:lnTo>
                <a:close/>
              </a:path>
              <a:path w="9525" h="4648200">
                <a:moveTo>
                  <a:pt x="6077" y="2247900"/>
                </a:moveTo>
                <a:lnTo>
                  <a:pt x="3447" y="2247900"/>
                </a:lnTo>
                <a:lnTo>
                  <a:pt x="2324" y="2247433"/>
                </a:lnTo>
                <a:lnTo>
                  <a:pt x="464" y="2245575"/>
                </a:lnTo>
                <a:lnTo>
                  <a:pt x="0" y="2244452"/>
                </a:lnTo>
                <a:lnTo>
                  <a:pt x="0" y="2232298"/>
                </a:lnTo>
                <a:lnTo>
                  <a:pt x="464" y="2231174"/>
                </a:lnTo>
                <a:lnTo>
                  <a:pt x="2324" y="2229316"/>
                </a:lnTo>
                <a:lnTo>
                  <a:pt x="3447" y="2228850"/>
                </a:lnTo>
                <a:lnTo>
                  <a:pt x="6077" y="2228850"/>
                </a:lnTo>
                <a:lnTo>
                  <a:pt x="7200" y="2229316"/>
                </a:lnTo>
                <a:lnTo>
                  <a:pt x="9060" y="2231174"/>
                </a:lnTo>
                <a:lnTo>
                  <a:pt x="9525" y="2232298"/>
                </a:lnTo>
                <a:lnTo>
                  <a:pt x="9525" y="2244452"/>
                </a:lnTo>
                <a:lnTo>
                  <a:pt x="9060" y="2245575"/>
                </a:lnTo>
                <a:lnTo>
                  <a:pt x="7200" y="2247433"/>
                </a:lnTo>
                <a:lnTo>
                  <a:pt x="6077" y="2247900"/>
                </a:lnTo>
                <a:close/>
              </a:path>
              <a:path w="9525" h="4648200">
                <a:moveTo>
                  <a:pt x="6077" y="2190750"/>
                </a:moveTo>
                <a:lnTo>
                  <a:pt x="3447" y="2190750"/>
                </a:lnTo>
                <a:lnTo>
                  <a:pt x="2324" y="2190283"/>
                </a:lnTo>
                <a:lnTo>
                  <a:pt x="464" y="2188425"/>
                </a:lnTo>
                <a:lnTo>
                  <a:pt x="0" y="2187302"/>
                </a:lnTo>
                <a:lnTo>
                  <a:pt x="0" y="2175148"/>
                </a:lnTo>
                <a:lnTo>
                  <a:pt x="464" y="2174024"/>
                </a:lnTo>
                <a:lnTo>
                  <a:pt x="2324" y="2172166"/>
                </a:lnTo>
                <a:lnTo>
                  <a:pt x="3447" y="2171700"/>
                </a:lnTo>
                <a:lnTo>
                  <a:pt x="6077" y="2171700"/>
                </a:lnTo>
                <a:lnTo>
                  <a:pt x="7200" y="2172166"/>
                </a:lnTo>
                <a:lnTo>
                  <a:pt x="9060" y="2174024"/>
                </a:lnTo>
                <a:lnTo>
                  <a:pt x="9525" y="2175148"/>
                </a:lnTo>
                <a:lnTo>
                  <a:pt x="9525" y="2187302"/>
                </a:lnTo>
                <a:lnTo>
                  <a:pt x="9060" y="2188425"/>
                </a:lnTo>
                <a:lnTo>
                  <a:pt x="7200" y="2190283"/>
                </a:lnTo>
                <a:lnTo>
                  <a:pt x="6077" y="2190750"/>
                </a:lnTo>
                <a:close/>
              </a:path>
              <a:path w="9525" h="4648200">
                <a:moveTo>
                  <a:pt x="6077" y="2133600"/>
                </a:moveTo>
                <a:lnTo>
                  <a:pt x="3447" y="2133600"/>
                </a:lnTo>
                <a:lnTo>
                  <a:pt x="2324" y="2133133"/>
                </a:lnTo>
                <a:lnTo>
                  <a:pt x="464" y="2131275"/>
                </a:lnTo>
                <a:lnTo>
                  <a:pt x="0" y="2130152"/>
                </a:lnTo>
                <a:lnTo>
                  <a:pt x="0" y="2117998"/>
                </a:lnTo>
                <a:lnTo>
                  <a:pt x="464" y="2116874"/>
                </a:lnTo>
                <a:lnTo>
                  <a:pt x="2324" y="2115016"/>
                </a:lnTo>
                <a:lnTo>
                  <a:pt x="3447" y="2114550"/>
                </a:lnTo>
                <a:lnTo>
                  <a:pt x="6077" y="2114550"/>
                </a:lnTo>
                <a:lnTo>
                  <a:pt x="7200" y="2115016"/>
                </a:lnTo>
                <a:lnTo>
                  <a:pt x="9060" y="2116874"/>
                </a:lnTo>
                <a:lnTo>
                  <a:pt x="9525" y="2117998"/>
                </a:lnTo>
                <a:lnTo>
                  <a:pt x="9525" y="2130152"/>
                </a:lnTo>
                <a:lnTo>
                  <a:pt x="9060" y="2131275"/>
                </a:lnTo>
                <a:lnTo>
                  <a:pt x="7200" y="2133133"/>
                </a:lnTo>
                <a:lnTo>
                  <a:pt x="6077" y="2133600"/>
                </a:lnTo>
                <a:close/>
              </a:path>
              <a:path w="9525" h="4648200">
                <a:moveTo>
                  <a:pt x="6077" y="2076450"/>
                </a:moveTo>
                <a:lnTo>
                  <a:pt x="3447" y="2076450"/>
                </a:lnTo>
                <a:lnTo>
                  <a:pt x="2324" y="2075983"/>
                </a:lnTo>
                <a:lnTo>
                  <a:pt x="464" y="2074125"/>
                </a:lnTo>
                <a:lnTo>
                  <a:pt x="0" y="2073002"/>
                </a:lnTo>
                <a:lnTo>
                  <a:pt x="0" y="2060848"/>
                </a:lnTo>
                <a:lnTo>
                  <a:pt x="464" y="2059724"/>
                </a:lnTo>
                <a:lnTo>
                  <a:pt x="2324" y="2057866"/>
                </a:lnTo>
                <a:lnTo>
                  <a:pt x="3447" y="2057400"/>
                </a:lnTo>
                <a:lnTo>
                  <a:pt x="6077" y="2057400"/>
                </a:lnTo>
                <a:lnTo>
                  <a:pt x="7200" y="2057866"/>
                </a:lnTo>
                <a:lnTo>
                  <a:pt x="9060" y="2059724"/>
                </a:lnTo>
                <a:lnTo>
                  <a:pt x="9525" y="2060848"/>
                </a:lnTo>
                <a:lnTo>
                  <a:pt x="9525" y="2073002"/>
                </a:lnTo>
                <a:lnTo>
                  <a:pt x="9060" y="2074125"/>
                </a:lnTo>
                <a:lnTo>
                  <a:pt x="7200" y="2075983"/>
                </a:lnTo>
                <a:lnTo>
                  <a:pt x="6077" y="2076450"/>
                </a:lnTo>
                <a:close/>
              </a:path>
              <a:path w="9525" h="4648200">
                <a:moveTo>
                  <a:pt x="6077" y="2019300"/>
                </a:moveTo>
                <a:lnTo>
                  <a:pt x="3447" y="2019300"/>
                </a:lnTo>
                <a:lnTo>
                  <a:pt x="2324" y="2018833"/>
                </a:lnTo>
                <a:lnTo>
                  <a:pt x="464" y="2016975"/>
                </a:lnTo>
                <a:lnTo>
                  <a:pt x="0" y="2015852"/>
                </a:lnTo>
                <a:lnTo>
                  <a:pt x="0" y="2003698"/>
                </a:lnTo>
                <a:lnTo>
                  <a:pt x="464" y="2002574"/>
                </a:lnTo>
                <a:lnTo>
                  <a:pt x="2324" y="2000716"/>
                </a:lnTo>
                <a:lnTo>
                  <a:pt x="3447" y="2000250"/>
                </a:lnTo>
                <a:lnTo>
                  <a:pt x="6077" y="2000250"/>
                </a:lnTo>
                <a:lnTo>
                  <a:pt x="7200" y="2000716"/>
                </a:lnTo>
                <a:lnTo>
                  <a:pt x="9060" y="2002574"/>
                </a:lnTo>
                <a:lnTo>
                  <a:pt x="9525" y="2003698"/>
                </a:lnTo>
                <a:lnTo>
                  <a:pt x="9525" y="2015852"/>
                </a:lnTo>
                <a:lnTo>
                  <a:pt x="9060" y="2016975"/>
                </a:lnTo>
                <a:lnTo>
                  <a:pt x="7200" y="2018833"/>
                </a:lnTo>
                <a:lnTo>
                  <a:pt x="6077" y="2019300"/>
                </a:lnTo>
                <a:close/>
              </a:path>
              <a:path w="9525" h="4648200">
                <a:moveTo>
                  <a:pt x="6077" y="1962150"/>
                </a:moveTo>
                <a:lnTo>
                  <a:pt x="3447" y="1962150"/>
                </a:lnTo>
                <a:lnTo>
                  <a:pt x="2324" y="1961683"/>
                </a:lnTo>
                <a:lnTo>
                  <a:pt x="464" y="1959825"/>
                </a:lnTo>
                <a:lnTo>
                  <a:pt x="0" y="1958702"/>
                </a:lnTo>
                <a:lnTo>
                  <a:pt x="0" y="1946548"/>
                </a:lnTo>
                <a:lnTo>
                  <a:pt x="464" y="1945424"/>
                </a:lnTo>
                <a:lnTo>
                  <a:pt x="2324" y="1943566"/>
                </a:lnTo>
                <a:lnTo>
                  <a:pt x="3447" y="1943100"/>
                </a:lnTo>
                <a:lnTo>
                  <a:pt x="6077" y="1943100"/>
                </a:lnTo>
                <a:lnTo>
                  <a:pt x="7200" y="1943566"/>
                </a:lnTo>
                <a:lnTo>
                  <a:pt x="9060" y="1945424"/>
                </a:lnTo>
                <a:lnTo>
                  <a:pt x="9525" y="1946548"/>
                </a:lnTo>
                <a:lnTo>
                  <a:pt x="9525" y="1958702"/>
                </a:lnTo>
                <a:lnTo>
                  <a:pt x="9060" y="1959825"/>
                </a:lnTo>
                <a:lnTo>
                  <a:pt x="7200" y="1961683"/>
                </a:lnTo>
                <a:lnTo>
                  <a:pt x="6077" y="1962150"/>
                </a:lnTo>
                <a:close/>
              </a:path>
              <a:path w="9525" h="4648200">
                <a:moveTo>
                  <a:pt x="6077" y="1905000"/>
                </a:moveTo>
                <a:lnTo>
                  <a:pt x="3447" y="1905000"/>
                </a:lnTo>
                <a:lnTo>
                  <a:pt x="2324" y="1904533"/>
                </a:lnTo>
                <a:lnTo>
                  <a:pt x="464" y="1902675"/>
                </a:lnTo>
                <a:lnTo>
                  <a:pt x="0" y="1901552"/>
                </a:lnTo>
                <a:lnTo>
                  <a:pt x="0" y="1889398"/>
                </a:lnTo>
                <a:lnTo>
                  <a:pt x="464" y="1888274"/>
                </a:lnTo>
                <a:lnTo>
                  <a:pt x="2324" y="1886416"/>
                </a:lnTo>
                <a:lnTo>
                  <a:pt x="3447" y="1885950"/>
                </a:lnTo>
                <a:lnTo>
                  <a:pt x="6077" y="1885950"/>
                </a:lnTo>
                <a:lnTo>
                  <a:pt x="7200" y="1886416"/>
                </a:lnTo>
                <a:lnTo>
                  <a:pt x="9060" y="1888274"/>
                </a:lnTo>
                <a:lnTo>
                  <a:pt x="9525" y="1889398"/>
                </a:lnTo>
                <a:lnTo>
                  <a:pt x="9525" y="1901552"/>
                </a:lnTo>
                <a:lnTo>
                  <a:pt x="9060" y="1902675"/>
                </a:lnTo>
                <a:lnTo>
                  <a:pt x="7200" y="1904533"/>
                </a:lnTo>
                <a:lnTo>
                  <a:pt x="6077" y="1905000"/>
                </a:lnTo>
                <a:close/>
              </a:path>
              <a:path w="9525" h="4648200">
                <a:moveTo>
                  <a:pt x="6077" y="1847850"/>
                </a:moveTo>
                <a:lnTo>
                  <a:pt x="3447" y="1847850"/>
                </a:lnTo>
                <a:lnTo>
                  <a:pt x="2324" y="1847383"/>
                </a:lnTo>
                <a:lnTo>
                  <a:pt x="464" y="1845525"/>
                </a:lnTo>
                <a:lnTo>
                  <a:pt x="0" y="1844402"/>
                </a:lnTo>
                <a:lnTo>
                  <a:pt x="0" y="1832248"/>
                </a:lnTo>
                <a:lnTo>
                  <a:pt x="464" y="1831124"/>
                </a:lnTo>
                <a:lnTo>
                  <a:pt x="2324" y="1829266"/>
                </a:lnTo>
                <a:lnTo>
                  <a:pt x="3447" y="1828800"/>
                </a:lnTo>
                <a:lnTo>
                  <a:pt x="6077" y="1828800"/>
                </a:lnTo>
                <a:lnTo>
                  <a:pt x="7200" y="1829266"/>
                </a:lnTo>
                <a:lnTo>
                  <a:pt x="9060" y="1831124"/>
                </a:lnTo>
                <a:lnTo>
                  <a:pt x="9525" y="1832248"/>
                </a:lnTo>
                <a:lnTo>
                  <a:pt x="9525" y="1844402"/>
                </a:lnTo>
                <a:lnTo>
                  <a:pt x="9060" y="1845525"/>
                </a:lnTo>
                <a:lnTo>
                  <a:pt x="7200" y="1847383"/>
                </a:lnTo>
                <a:lnTo>
                  <a:pt x="6077" y="1847850"/>
                </a:lnTo>
                <a:close/>
              </a:path>
              <a:path w="9525" h="4648200">
                <a:moveTo>
                  <a:pt x="6077" y="1790700"/>
                </a:moveTo>
                <a:lnTo>
                  <a:pt x="3447" y="1790700"/>
                </a:lnTo>
                <a:lnTo>
                  <a:pt x="2324" y="1790233"/>
                </a:lnTo>
                <a:lnTo>
                  <a:pt x="464" y="1788375"/>
                </a:lnTo>
                <a:lnTo>
                  <a:pt x="0" y="1787252"/>
                </a:lnTo>
                <a:lnTo>
                  <a:pt x="0" y="1775098"/>
                </a:lnTo>
                <a:lnTo>
                  <a:pt x="464" y="1773974"/>
                </a:lnTo>
                <a:lnTo>
                  <a:pt x="2324" y="1772116"/>
                </a:lnTo>
                <a:lnTo>
                  <a:pt x="3447" y="1771650"/>
                </a:lnTo>
                <a:lnTo>
                  <a:pt x="6077" y="1771650"/>
                </a:lnTo>
                <a:lnTo>
                  <a:pt x="7200" y="1772116"/>
                </a:lnTo>
                <a:lnTo>
                  <a:pt x="9060" y="1773974"/>
                </a:lnTo>
                <a:lnTo>
                  <a:pt x="9525" y="1775098"/>
                </a:lnTo>
                <a:lnTo>
                  <a:pt x="9525" y="1787252"/>
                </a:lnTo>
                <a:lnTo>
                  <a:pt x="9060" y="1788375"/>
                </a:lnTo>
                <a:lnTo>
                  <a:pt x="7200" y="1790233"/>
                </a:lnTo>
                <a:lnTo>
                  <a:pt x="6077" y="1790700"/>
                </a:lnTo>
                <a:close/>
              </a:path>
              <a:path w="9525" h="4648200">
                <a:moveTo>
                  <a:pt x="6077" y="1733550"/>
                </a:moveTo>
                <a:lnTo>
                  <a:pt x="3447" y="1733550"/>
                </a:lnTo>
                <a:lnTo>
                  <a:pt x="2324" y="1733083"/>
                </a:lnTo>
                <a:lnTo>
                  <a:pt x="464" y="1731225"/>
                </a:lnTo>
                <a:lnTo>
                  <a:pt x="0" y="1730102"/>
                </a:lnTo>
                <a:lnTo>
                  <a:pt x="0" y="1717948"/>
                </a:lnTo>
                <a:lnTo>
                  <a:pt x="464" y="1716824"/>
                </a:lnTo>
                <a:lnTo>
                  <a:pt x="2324" y="1714966"/>
                </a:lnTo>
                <a:lnTo>
                  <a:pt x="3447" y="1714500"/>
                </a:lnTo>
                <a:lnTo>
                  <a:pt x="6077" y="1714500"/>
                </a:lnTo>
                <a:lnTo>
                  <a:pt x="7200" y="1714966"/>
                </a:lnTo>
                <a:lnTo>
                  <a:pt x="9060" y="1716824"/>
                </a:lnTo>
                <a:lnTo>
                  <a:pt x="9525" y="1717948"/>
                </a:lnTo>
                <a:lnTo>
                  <a:pt x="9525" y="1730102"/>
                </a:lnTo>
                <a:lnTo>
                  <a:pt x="9060" y="1731225"/>
                </a:lnTo>
                <a:lnTo>
                  <a:pt x="7200" y="1733083"/>
                </a:lnTo>
                <a:lnTo>
                  <a:pt x="6077" y="1733550"/>
                </a:lnTo>
                <a:close/>
              </a:path>
              <a:path w="9525" h="4648200">
                <a:moveTo>
                  <a:pt x="6077" y="1676400"/>
                </a:moveTo>
                <a:lnTo>
                  <a:pt x="3447" y="1676400"/>
                </a:lnTo>
                <a:lnTo>
                  <a:pt x="2324" y="1675933"/>
                </a:lnTo>
                <a:lnTo>
                  <a:pt x="464" y="1674075"/>
                </a:lnTo>
                <a:lnTo>
                  <a:pt x="0" y="1672951"/>
                </a:lnTo>
                <a:lnTo>
                  <a:pt x="0" y="1660798"/>
                </a:lnTo>
                <a:lnTo>
                  <a:pt x="464" y="1659674"/>
                </a:lnTo>
                <a:lnTo>
                  <a:pt x="2324" y="1657816"/>
                </a:lnTo>
                <a:lnTo>
                  <a:pt x="3447" y="1657350"/>
                </a:lnTo>
                <a:lnTo>
                  <a:pt x="6077" y="1657350"/>
                </a:lnTo>
                <a:lnTo>
                  <a:pt x="7200" y="1657816"/>
                </a:lnTo>
                <a:lnTo>
                  <a:pt x="9060" y="1659674"/>
                </a:lnTo>
                <a:lnTo>
                  <a:pt x="9525" y="1660798"/>
                </a:lnTo>
                <a:lnTo>
                  <a:pt x="9525" y="1672951"/>
                </a:lnTo>
                <a:lnTo>
                  <a:pt x="9060" y="1674075"/>
                </a:lnTo>
                <a:lnTo>
                  <a:pt x="7200" y="1675933"/>
                </a:lnTo>
                <a:lnTo>
                  <a:pt x="6077" y="1676400"/>
                </a:lnTo>
                <a:close/>
              </a:path>
              <a:path w="9525" h="4648200">
                <a:moveTo>
                  <a:pt x="6077" y="1619250"/>
                </a:moveTo>
                <a:lnTo>
                  <a:pt x="3447" y="1619250"/>
                </a:lnTo>
                <a:lnTo>
                  <a:pt x="2324" y="1618783"/>
                </a:lnTo>
                <a:lnTo>
                  <a:pt x="464" y="1616925"/>
                </a:lnTo>
                <a:lnTo>
                  <a:pt x="0" y="1615801"/>
                </a:lnTo>
                <a:lnTo>
                  <a:pt x="0" y="1603648"/>
                </a:lnTo>
                <a:lnTo>
                  <a:pt x="464" y="1602524"/>
                </a:lnTo>
                <a:lnTo>
                  <a:pt x="2324" y="1600666"/>
                </a:lnTo>
                <a:lnTo>
                  <a:pt x="3447" y="1600200"/>
                </a:lnTo>
                <a:lnTo>
                  <a:pt x="6077" y="1600200"/>
                </a:lnTo>
                <a:lnTo>
                  <a:pt x="7200" y="1600666"/>
                </a:lnTo>
                <a:lnTo>
                  <a:pt x="9060" y="1602524"/>
                </a:lnTo>
                <a:lnTo>
                  <a:pt x="9525" y="1603648"/>
                </a:lnTo>
                <a:lnTo>
                  <a:pt x="9525" y="1615801"/>
                </a:lnTo>
                <a:lnTo>
                  <a:pt x="9060" y="1616925"/>
                </a:lnTo>
                <a:lnTo>
                  <a:pt x="7200" y="1618783"/>
                </a:lnTo>
                <a:lnTo>
                  <a:pt x="6077" y="1619250"/>
                </a:lnTo>
                <a:close/>
              </a:path>
              <a:path w="9525" h="4648200">
                <a:moveTo>
                  <a:pt x="6077" y="1562100"/>
                </a:moveTo>
                <a:lnTo>
                  <a:pt x="3447" y="1562100"/>
                </a:lnTo>
                <a:lnTo>
                  <a:pt x="2324" y="1561633"/>
                </a:lnTo>
                <a:lnTo>
                  <a:pt x="464" y="1559775"/>
                </a:lnTo>
                <a:lnTo>
                  <a:pt x="0" y="1558651"/>
                </a:lnTo>
                <a:lnTo>
                  <a:pt x="0" y="1546498"/>
                </a:lnTo>
                <a:lnTo>
                  <a:pt x="464" y="1545374"/>
                </a:lnTo>
                <a:lnTo>
                  <a:pt x="2324" y="1543516"/>
                </a:lnTo>
                <a:lnTo>
                  <a:pt x="3447" y="1543050"/>
                </a:lnTo>
                <a:lnTo>
                  <a:pt x="6077" y="1543050"/>
                </a:lnTo>
                <a:lnTo>
                  <a:pt x="7200" y="1543516"/>
                </a:lnTo>
                <a:lnTo>
                  <a:pt x="9060" y="1545374"/>
                </a:lnTo>
                <a:lnTo>
                  <a:pt x="9525" y="1546498"/>
                </a:lnTo>
                <a:lnTo>
                  <a:pt x="9525" y="1558651"/>
                </a:lnTo>
                <a:lnTo>
                  <a:pt x="9060" y="1559775"/>
                </a:lnTo>
                <a:lnTo>
                  <a:pt x="7200" y="1561633"/>
                </a:lnTo>
                <a:lnTo>
                  <a:pt x="6077" y="1562100"/>
                </a:lnTo>
                <a:close/>
              </a:path>
              <a:path w="9525" h="4648200">
                <a:moveTo>
                  <a:pt x="6077" y="1504950"/>
                </a:moveTo>
                <a:lnTo>
                  <a:pt x="3447" y="1504950"/>
                </a:lnTo>
                <a:lnTo>
                  <a:pt x="2324" y="1504483"/>
                </a:lnTo>
                <a:lnTo>
                  <a:pt x="464" y="1502625"/>
                </a:lnTo>
                <a:lnTo>
                  <a:pt x="0" y="1501501"/>
                </a:lnTo>
                <a:lnTo>
                  <a:pt x="0" y="1489348"/>
                </a:lnTo>
                <a:lnTo>
                  <a:pt x="464" y="1488224"/>
                </a:lnTo>
                <a:lnTo>
                  <a:pt x="2324" y="1486366"/>
                </a:lnTo>
                <a:lnTo>
                  <a:pt x="3447" y="1485900"/>
                </a:lnTo>
                <a:lnTo>
                  <a:pt x="6077" y="1485900"/>
                </a:lnTo>
                <a:lnTo>
                  <a:pt x="7200" y="1486366"/>
                </a:lnTo>
                <a:lnTo>
                  <a:pt x="9060" y="1488224"/>
                </a:lnTo>
                <a:lnTo>
                  <a:pt x="9525" y="1489348"/>
                </a:lnTo>
                <a:lnTo>
                  <a:pt x="9525" y="1501501"/>
                </a:lnTo>
                <a:lnTo>
                  <a:pt x="9060" y="1502625"/>
                </a:lnTo>
                <a:lnTo>
                  <a:pt x="7200" y="1504483"/>
                </a:lnTo>
                <a:lnTo>
                  <a:pt x="6077" y="1504950"/>
                </a:lnTo>
                <a:close/>
              </a:path>
              <a:path w="9525" h="4648200">
                <a:moveTo>
                  <a:pt x="6077" y="1447800"/>
                </a:moveTo>
                <a:lnTo>
                  <a:pt x="3447" y="1447800"/>
                </a:lnTo>
                <a:lnTo>
                  <a:pt x="2324" y="1447333"/>
                </a:lnTo>
                <a:lnTo>
                  <a:pt x="464" y="1445475"/>
                </a:lnTo>
                <a:lnTo>
                  <a:pt x="0" y="1444351"/>
                </a:lnTo>
                <a:lnTo>
                  <a:pt x="0" y="1432198"/>
                </a:lnTo>
                <a:lnTo>
                  <a:pt x="464" y="1431074"/>
                </a:lnTo>
                <a:lnTo>
                  <a:pt x="2324" y="1429216"/>
                </a:lnTo>
                <a:lnTo>
                  <a:pt x="3447" y="1428750"/>
                </a:lnTo>
                <a:lnTo>
                  <a:pt x="6077" y="1428750"/>
                </a:lnTo>
                <a:lnTo>
                  <a:pt x="7200" y="1429216"/>
                </a:lnTo>
                <a:lnTo>
                  <a:pt x="9060" y="1431074"/>
                </a:lnTo>
                <a:lnTo>
                  <a:pt x="9525" y="1432198"/>
                </a:lnTo>
                <a:lnTo>
                  <a:pt x="9525" y="1444351"/>
                </a:lnTo>
                <a:lnTo>
                  <a:pt x="9060" y="1445475"/>
                </a:lnTo>
                <a:lnTo>
                  <a:pt x="7200" y="1447333"/>
                </a:lnTo>
                <a:lnTo>
                  <a:pt x="6077" y="1447800"/>
                </a:lnTo>
                <a:close/>
              </a:path>
              <a:path w="9525" h="4648200">
                <a:moveTo>
                  <a:pt x="6077" y="1390650"/>
                </a:moveTo>
                <a:lnTo>
                  <a:pt x="3447" y="1390650"/>
                </a:lnTo>
                <a:lnTo>
                  <a:pt x="2324" y="1390183"/>
                </a:lnTo>
                <a:lnTo>
                  <a:pt x="464" y="1388325"/>
                </a:lnTo>
                <a:lnTo>
                  <a:pt x="0" y="1387201"/>
                </a:lnTo>
                <a:lnTo>
                  <a:pt x="0" y="1375048"/>
                </a:lnTo>
                <a:lnTo>
                  <a:pt x="464" y="1373924"/>
                </a:lnTo>
                <a:lnTo>
                  <a:pt x="2324" y="1372066"/>
                </a:lnTo>
                <a:lnTo>
                  <a:pt x="3447" y="1371600"/>
                </a:lnTo>
                <a:lnTo>
                  <a:pt x="6077" y="1371600"/>
                </a:lnTo>
                <a:lnTo>
                  <a:pt x="7200" y="1372066"/>
                </a:lnTo>
                <a:lnTo>
                  <a:pt x="9060" y="1373924"/>
                </a:lnTo>
                <a:lnTo>
                  <a:pt x="9525" y="1375048"/>
                </a:lnTo>
                <a:lnTo>
                  <a:pt x="9525" y="1387201"/>
                </a:lnTo>
                <a:lnTo>
                  <a:pt x="9060" y="1388325"/>
                </a:lnTo>
                <a:lnTo>
                  <a:pt x="7200" y="1390183"/>
                </a:lnTo>
                <a:lnTo>
                  <a:pt x="6077" y="1390650"/>
                </a:lnTo>
                <a:close/>
              </a:path>
              <a:path w="9525" h="4648200">
                <a:moveTo>
                  <a:pt x="6077" y="1333500"/>
                </a:moveTo>
                <a:lnTo>
                  <a:pt x="3447" y="1333500"/>
                </a:lnTo>
                <a:lnTo>
                  <a:pt x="2324" y="1333033"/>
                </a:lnTo>
                <a:lnTo>
                  <a:pt x="464" y="1331175"/>
                </a:lnTo>
                <a:lnTo>
                  <a:pt x="0" y="1330051"/>
                </a:lnTo>
                <a:lnTo>
                  <a:pt x="0" y="1317898"/>
                </a:lnTo>
                <a:lnTo>
                  <a:pt x="464" y="1316774"/>
                </a:lnTo>
                <a:lnTo>
                  <a:pt x="2324" y="1314916"/>
                </a:lnTo>
                <a:lnTo>
                  <a:pt x="3447" y="1314450"/>
                </a:lnTo>
                <a:lnTo>
                  <a:pt x="6077" y="1314450"/>
                </a:lnTo>
                <a:lnTo>
                  <a:pt x="7200" y="1314916"/>
                </a:lnTo>
                <a:lnTo>
                  <a:pt x="9060" y="1316774"/>
                </a:lnTo>
                <a:lnTo>
                  <a:pt x="9525" y="1317898"/>
                </a:lnTo>
                <a:lnTo>
                  <a:pt x="9525" y="1330051"/>
                </a:lnTo>
                <a:lnTo>
                  <a:pt x="9060" y="1331175"/>
                </a:lnTo>
                <a:lnTo>
                  <a:pt x="7200" y="1333033"/>
                </a:lnTo>
                <a:lnTo>
                  <a:pt x="6077" y="1333500"/>
                </a:lnTo>
                <a:close/>
              </a:path>
              <a:path w="9525" h="4648200">
                <a:moveTo>
                  <a:pt x="6077" y="1276350"/>
                </a:moveTo>
                <a:lnTo>
                  <a:pt x="3447" y="1276350"/>
                </a:lnTo>
                <a:lnTo>
                  <a:pt x="2324" y="1275883"/>
                </a:lnTo>
                <a:lnTo>
                  <a:pt x="464" y="1274025"/>
                </a:lnTo>
                <a:lnTo>
                  <a:pt x="0" y="1272901"/>
                </a:lnTo>
                <a:lnTo>
                  <a:pt x="0" y="1260748"/>
                </a:lnTo>
                <a:lnTo>
                  <a:pt x="464" y="1259624"/>
                </a:lnTo>
                <a:lnTo>
                  <a:pt x="2324" y="1257766"/>
                </a:lnTo>
                <a:lnTo>
                  <a:pt x="3447" y="1257300"/>
                </a:lnTo>
                <a:lnTo>
                  <a:pt x="6077" y="1257300"/>
                </a:lnTo>
                <a:lnTo>
                  <a:pt x="7200" y="1257766"/>
                </a:lnTo>
                <a:lnTo>
                  <a:pt x="9060" y="1259624"/>
                </a:lnTo>
                <a:lnTo>
                  <a:pt x="9525" y="1260748"/>
                </a:lnTo>
                <a:lnTo>
                  <a:pt x="9525" y="1272901"/>
                </a:lnTo>
                <a:lnTo>
                  <a:pt x="9060" y="1274025"/>
                </a:lnTo>
                <a:lnTo>
                  <a:pt x="7200" y="1275883"/>
                </a:lnTo>
                <a:lnTo>
                  <a:pt x="6077" y="1276350"/>
                </a:lnTo>
                <a:close/>
              </a:path>
              <a:path w="9525" h="4648200">
                <a:moveTo>
                  <a:pt x="6077" y="1219200"/>
                </a:moveTo>
                <a:lnTo>
                  <a:pt x="3447" y="1219200"/>
                </a:lnTo>
                <a:lnTo>
                  <a:pt x="2324" y="1218733"/>
                </a:lnTo>
                <a:lnTo>
                  <a:pt x="464" y="1216875"/>
                </a:lnTo>
                <a:lnTo>
                  <a:pt x="0" y="1215751"/>
                </a:lnTo>
                <a:lnTo>
                  <a:pt x="0" y="1203598"/>
                </a:lnTo>
                <a:lnTo>
                  <a:pt x="464" y="1202474"/>
                </a:lnTo>
                <a:lnTo>
                  <a:pt x="2324" y="1200616"/>
                </a:lnTo>
                <a:lnTo>
                  <a:pt x="3447" y="1200150"/>
                </a:lnTo>
                <a:lnTo>
                  <a:pt x="6077" y="1200150"/>
                </a:lnTo>
                <a:lnTo>
                  <a:pt x="7200" y="1200616"/>
                </a:lnTo>
                <a:lnTo>
                  <a:pt x="9060" y="1202474"/>
                </a:lnTo>
                <a:lnTo>
                  <a:pt x="9525" y="1203598"/>
                </a:lnTo>
                <a:lnTo>
                  <a:pt x="9525" y="1215751"/>
                </a:lnTo>
                <a:lnTo>
                  <a:pt x="9060" y="1216875"/>
                </a:lnTo>
                <a:lnTo>
                  <a:pt x="7200" y="1218733"/>
                </a:lnTo>
                <a:lnTo>
                  <a:pt x="6077" y="1219200"/>
                </a:lnTo>
                <a:close/>
              </a:path>
              <a:path w="9525" h="4648200">
                <a:moveTo>
                  <a:pt x="6077" y="1162050"/>
                </a:moveTo>
                <a:lnTo>
                  <a:pt x="3447" y="1162050"/>
                </a:lnTo>
                <a:lnTo>
                  <a:pt x="2324" y="1161583"/>
                </a:lnTo>
                <a:lnTo>
                  <a:pt x="464" y="1159725"/>
                </a:lnTo>
                <a:lnTo>
                  <a:pt x="0" y="1158601"/>
                </a:lnTo>
                <a:lnTo>
                  <a:pt x="0" y="1146448"/>
                </a:lnTo>
                <a:lnTo>
                  <a:pt x="464" y="1145324"/>
                </a:lnTo>
                <a:lnTo>
                  <a:pt x="2324" y="1143466"/>
                </a:lnTo>
                <a:lnTo>
                  <a:pt x="3447" y="1143000"/>
                </a:lnTo>
                <a:lnTo>
                  <a:pt x="6077" y="1143000"/>
                </a:lnTo>
                <a:lnTo>
                  <a:pt x="7200" y="1143466"/>
                </a:lnTo>
                <a:lnTo>
                  <a:pt x="9060" y="1145324"/>
                </a:lnTo>
                <a:lnTo>
                  <a:pt x="9525" y="1146448"/>
                </a:lnTo>
                <a:lnTo>
                  <a:pt x="9525" y="1158601"/>
                </a:lnTo>
                <a:lnTo>
                  <a:pt x="9060" y="1159725"/>
                </a:lnTo>
                <a:lnTo>
                  <a:pt x="7200" y="1161583"/>
                </a:lnTo>
                <a:lnTo>
                  <a:pt x="6077" y="1162050"/>
                </a:lnTo>
                <a:close/>
              </a:path>
              <a:path w="9525" h="4648200">
                <a:moveTo>
                  <a:pt x="6077" y="1104900"/>
                </a:moveTo>
                <a:lnTo>
                  <a:pt x="3447" y="1104900"/>
                </a:lnTo>
                <a:lnTo>
                  <a:pt x="2324" y="1104433"/>
                </a:lnTo>
                <a:lnTo>
                  <a:pt x="464" y="1102575"/>
                </a:lnTo>
                <a:lnTo>
                  <a:pt x="0" y="1101451"/>
                </a:lnTo>
                <a:lnTo>
                  <a:pt x="0" y="1089298"/>
                </a:lnTo>
                <a:lnTo>
                  <a:pt x="464" y="1088174"/>
                </a:lnTo>
                <a:lnTo>
                  <a:pt x="2324" y="1086316"/>
                </a:lnTo>
                <a:lnTo>
                  <a:pt x="3447" y="1085850"/>
                </a:lnTo>
                <a:lnTo>
                  <a:pt x="6077" y="1085850"/>
                </a:lnTo>
                <a:lnTo>
                  <a:pt x="7200" y="1086316"/>
                </a:lnTo>
                <a:lnTo>
                  <a:pt x="9060" y="1088174"/>
                </a:lnTo>
                <a:lnTo>
                  <a:pt x="9525" y="1089298"/>
                </a:lnTo>
                <a:lnTo>
                  <a:pt x="9525" y="1101451"/>
                </a:lnTo>
                <a:lnTo>
                  <a:pt x="9060" y="1102575"/>
                </a:lnTo>
                <a:lnTo>
                  <a:pt x="7200" y="1104433"/>
                </a:lnTo>
                <a:lnTo>
                  <a:pt x="6077" y="1104900"/>
                </a:lnTo>
                <a:close/>
              </a:path>
              <a:path w="9525" h="46482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46482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46482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46482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46482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46482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46482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46482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46482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46482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46482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46482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46482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46482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46482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46482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46482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46482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46482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sp>
        <p:nvSpPr>
          <p:cNvPr id="67" name="object 67"/>
          <p:cNvSpPr txBox="1"/>
          <p:nvPr/>
        </p:nvSpPr>
        <p:spPr>
          <a:xfrm>
            <a:off x="11903067" y="6570977"/>
            <a:ext cx="245110"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200</a:t>
            </a:r>
            <a:endParaRPr sz="1000">
              <a:latin typeface="Trebuchet MS"/>
              <a:cs typeface="Trebuchet MS"/>
            </a:endParaRPr>
          </a:p>
        </p:txBody>
      </p:sp>
      <p:grpSp>
        <p:nvGrpSpPr>
          <p:cNvPr id="68" name="object 68"/>
          <p:cNvGrpSpPr/>
          <p:nvPr/>
        </p:nvGrpSpPr>
        <p:grpSpPr>
          <a:xfrm>
            <a:off x="6910342" y="1993178"/>
            <a:ext cx="3724275" cy="4940935"/>
            <a:chOff x="6910342" y="1993178"/>
            <a:chExt cx="3724275" cy="4940935"/>
          </a:xfrm>
        </p:grpSpPr>
        <p:pic>
          <p:nvPicPr>
            <p:cNvPr id="69" name="object 69"/>
            <p:cNvPicPr/>
            <p:nvPr/>
          </p:nvPicPr>
          <p:blipFill>
            <a:blip r:embed="rId6" cstate="print"/>
            <a:stretch>
              <a:fillRect/>
            </a:stretch>
          </p:blipFill>
          <p:spPr>
            <a:xfrm>
              <a:off x="9134202" y="6804377"/>
              <a:ext cx="1087476" cy="129300"/>
            </a:xfrm>
            <a:prstGeom prst="rect">
              <a:avLst/>
            </a:prstGeom>
          </p:spPr>
        </p:pic>
        <p:pic>
          <p:nvPicPr>
            <p:cNvPr id="70" name="object 70"/>
            <p:cNvPicPr/>
            <p:nvPr/>
          </p:nvPicPr>
          <p:blipFill>
            <a:blip r:embed="rId7" cstate="print"/>
            <a:stretch>
              <a:fillRect/>
            </a:stretch>
          </p:blipFill>
          <p:spPr>
            <a:xfrm>
              <a:off x="6910342" y="3976344"/>
              <a:ext cx="130150" cy="512406"/>
            </a:xfrm>
            <a:prstGeom prst="rect">
              <a:avLst/>
            </a:prstGeom>
          </p:spPr>
        </p:pic>
        <p:sp>
          <p:nvSpPr>
            <p:cNvPr id="71" name="object 71"/>
            <p:cNvSpPr/>
            <p:nvPr/>
          </p:nvSpPr>
          <p:spPr>
            <a:xfrm>
              <a:off x="7341870" y="1993188"/>
              <a:ext cx="3293110" cy="4478655"/>
            </a:xfrm>
            <a:custGeom>
              <a:avLst/>
              <a:gdLst/>
              <a:ahLst/>
              <a:cxnLst/>
              <a:rect l="l" t="t" r="r" b="b"/>
              <a:pathLst>
                <a:path w="3293109" h="4478655">
                  <a:moveTo>
                    <a:pt x="105270" y="3736060"/>
                  </a:moveTo>
                  <a:lnTo>
                    <a:pt x="0" y="3736060"/>
                  </a:lnTo>
                  <a:lnTo>
                    <a:pt x="0" y="3888460"/>
                  </a:lnTo>
                  <a:lnTo>
                    <a:pt x="105270" y="3888460"/>
                  </a:lnTo>
                  <a:lnTo>
                    <a:pt x="105270" y="3736060"/>
                  </a:lnTo>
                  <a:close/>
                </a:path>
                <a:path w="3293109" h="4478655">
                  <a:moveTo>
                    <a:pt x="251472" y="1573072"/>
                  </a:moveTo>
                  <a:lnTo>
                    <a:pt x="0" y="1573072"/>
                  </a:lnTo>
                  <a:lnTo>
                    <a:pt x="0" y="1725472"/>
                  </a:lnTo>
                  <a:lnTo>
                    <a:pt x="251472" y="1725472"/>
                  </a:lnTo>
                  <a:lnTo>
                    <a:pt x="251472" y="1573072"/>
                  </a:lnTo>
                  <a:close/>
                </a:path>
                <a:path w="3293109" h="4478655">
                  <a:moveTo>
                    <a:pt x="260248" y="1376438"/>
                  </a:moveTo>
                  <a:lnTo>
                    <a:pt x="0" y="1376438"/>
                  </a:lnTo>
                  <a:lnTo>
                    <a:pt x="0" y="1528838"/>
                  </a:lnTo>
                  <a:lnTo>
                    <a:pt x="260248" y="1528838"/>
                  </a:lnTo>
                  <a:lnTo>
                    <a:pt x="260248" y="1376438"/>
                  </a:lnTo>
                  <a:close/>
                </a:path>
                <a:path w="3293109" h="4478655">
                  <a:moveTo>
                    <a:pt x="309956" y="393268"/>
                  </a:moveTo>
                  <a:lnTo>
                    <a:pt x="0" y="393268"/>
                  </a:lnTo>
                  <a:lnTo>
                    <a:pt x="0" y="545668"/>
                  </a:lnTo>
                  <a:lnTo>
                    <a:pt x="309956" y="545668"/>
                  </a:lnTo>
                  <a:lnTo>
                    <a:pt x="309956" y="393268"/>
                  </a:lnTo>
                  <a:close/>
                </a:path>
                <a:path w="3293109" h="4478655">
                  <a:moveTo>
                    <a:pt x="328091" y="1966341"/>
                  </a:moveTo>
                  <a:lnTo>
                    <a:pt x="0" y="1966341"/>
                  </a:lnTo>
                  <a:lnTo>
                    <a:pt x="0" y="2118741"/>
                  </a:lnTo>
                  <a:lnTo>
                    <a:pt x="328091" y="2118741"/>
                  </a:lnTo>
                  <a:lnTo>
                    <a:pt x="328091" y="1966341"/>
                  </a:lnTo>
                  <a:close/>
                </a:path>
                <a:path w="3293109" h="4478655">
                  <a:moveTo>
                    <a:pt x="350901" y="3932694"/>
                  </a:moveTo>
                  <a:lnTo>
                    <a:pt x="0" y="3932694"/>
                  </a:lnTo>
                  <a:lnTo>
                    <a:pt x="0" y="4085094"/>
                  </a:lnTo>
                  <a:lnTo>
                    <a:pt x="350901" y="4085094"/>
                  </a:lnTo>
                  <a:lnTo>
                    <a:pt x="350901" y="3932694"/>
                  </a:lnTo>
                  <a:close/>
                </a:path>
                <a:path w="3293109" h="4478655">
                  <a:moveTo>
                    <a:pt x="358698" y="2556243"/>
                  </a:moveTo>
                  <a:lnTo>
                    <a:pt x="0" y="2556243"/>
                  </a:lnTo>
                  <a:lnTo>
                    <a:pt x="0" y="2708643"/>
                  </a:lnTo>
                  <a:lnTo>
                    <a:pt x="358698" y="2708643"/>
                  </a:lnTo>
                  <a:lnTo>
                    <a:pt x="358698" y="2556243"/>
                  </a:lnTo>
                  <a:close/>
                </a:path>
                <a:path w="3293109" h="4478655">
                  <a:moveTo>
                    <a:pt x="367855" y="786536"/>
                  </a:moveTo>
                  <a:lnTo>
                    <a:pt x="0" y="786536"/>
                  </a:lnTo>
                  <a:lnTo>
                    <a:pt x="0" y="938936"/>
                  </a:lnTo>
                  <a:lnTo>
                    <a:pt x="367855" y="938936"/>
                  </a:lnTo>
                  <a:lnTo>
                    <a:pt x="367855" y="786536"/>
                  </a:lnTo>
                  <a:close/>
                </a:path>
                <a:path w="3293109" h="4478655">
                  <a:moveTo>
                    <a:pt x="423024" y="1179804"/>
                  </a:moveTo>
                  <a:lnTo>
                    <a:pt x="0" y="1179804"/>
                  </a:lnTo>
                  <a:lnTo>
                    <a:pt x="0" y="1332204"/>
                  </a:lnTo>
                  <a:lnTo>
                    <a:pt x="423024" y="1332204"/>
                  </a:lnTo>
                  <a:lnTo>
                    <a:pt x="423024" y="1179804"/>
                  </a:lnTo>
                  <a:close/>
                </a:path>
                <a:path w="3293109" h="4478655">
                  <a:moveTo>
                    <a:pt x="467868" y="2752890"/>
                  </a:moveTo>
                  <a:lnTo>
                    <a:pt x="0" y="2752890"/>
                  </a:lnTo>
                  <a:lnTo>
                    <a:pt x="0" y="2905290"/>
                  </a:lnTo>
                  <a:lnTo>
                    <a:pt x="467868" y="2905290"/>
                  </a:lnTo>
                  <a:lnTo>
                    <a:pt x="467868" y="2752890"/>
                  </a:lnTo>
                  <a:close/>
                </a:path>
                <a:path w="3293109" h="4478655">
                  <a:moveTo>
                    <a:pt x="467868" y="2359609"/>
                  </a:moveTo>
                  <a:lnTo>
                    <a:pt x="0" y="2359609"/>
                  </a:lnTo>
                  <a:lnTo>
                    <a:pt x="0" y="2512009"/>
                  </a:lnTo>
                  <a:lnTo>
                    <a:pt x="467868" y="2512009"/>
                  </a:lnTo>
                  <a:lnTo>
                    <a:pt x="467868" y="2359609"/>
                  </a:lnTo>
                  <a:close/>
                </a:path>
                <a:path w="3293109" h="4478655">
                  <a:moveTo>
                    <a:pt x="605650" y="3146158"/>
                  </a:moveTo>
                  <a:lnTo>
                    <a:pt x="0" y="3146158"/>
                  </a:lnTo>
                  <a:lnTo>
                    <a:pt x="0" y="3298558"/>
                  </a:lnTo>
                  <a:lnTo>
                    <a:pt x="605650" y="3298558"/>
                  </a:lnTo>
                  <a:lnTo>
                    <a:pt x="605650" y="3146158"/>
                  </a:lnTo>
                  <a:close/>
                </a:path>
                <a:path w="3293109" h="4478655">
                  <a:moveTo>
                    <a:pt x="618363" y="2949524"/>
                  </a:moveTo>
                  <a:lnTo>
                    <a:pt x="0" y="2949524"/>
                  </a:lnTo>
                  <a:lnTo>
                    <a:pt x="0" y="3101924"/>
                  </a:lnTo>
                  <a:lnTo>
                    <a:pt x="618363" y="3101924"/>
                  </a:lnTo>
                  <a:lnTo>
                    <a:pt x="618363" y="2949524"/>
                  </a:lnTo>
                  <a:close/>
                </a:path>
                <a:path w="3293109" h="4478655">
                  <a:moveTo>
                    <a:pt x="619531" y="1769706"/>
                  </a:moveTo>
                  <a:lnTo>
                    <a:pt x="0" y="1769706"/>
                  </a:lnTo>
                  <a:lnTo>
                    <a:pt x="0" y="1922106"/>
                  </a:lnTo>
                  <a:lnTo>
                    <a:pt x="619531" y="1922106"/>
                  </a:lnTo>
                  <a:lnTo>
                    <a:pt x="619531" y="1769706"/>
                  </a:lnTo>
                  <a:close/>
                </a:path>
                <a:path w="3293109" h="4478655">
                  <a:moveTo>
                    <a:pt x="659104" y="4129328"/>
                  </a:moveTo>
                  <a:lnTo>
                    <a:pt x="0" y="4129328"/>
                  </a:lnTo>
                  <a:lnTo>
                    <a:pt x="0" y="4281729"/>
                  </a:lnTo>
                  <a:lnTo>
                    <a:pt x="659104" y="4281729"/>
                  </a:lnTo>
                  <a:lnTo>
                    <a:pt x="659104" y="4129328"/>
                  </a:lnTo>
                  <a:close/>
                </a:path>
                <a:path w="3293109" h="4478655">
                  <a:moveTo>
                    <a:pt x="672553" y="589902"/>
                  </a:moveTo>
                  <a:lnTo>
                    <a:pt x="0" y="589902"/>
                  </a:lnTo>
                  <a:lnTo>
                    <a:pt x="0" y="742302"/>
                  </a:lnTo>
                  <a:lnTo>
                    <a:pt x="672553" y="742302"/>
                  </a:lnTo>
                  <a:lnTo>
                    <a:pt x="672553" y="589902"/>
                  </a:lnTo>
                  <a:close/>
                </a:path>
                <a:path w="3293109" h="4478655">
                  <a:moveTo>
                    <a:pt x="695007" y="3539426"/>
                  </a:moveTo>
                  <a:lnTo>
                    <a:pt x="0" y="3539426"/>
                  </a:lnTo>
                  <a:lnTo>
                    <a:pt x="0" y="3691826"/>
                  </a:lnTo>
                  <a:lnTo>
                    <a:pt x="695007" y="3691826"/>
                  </a:lnTo>
                  <a:lnTo>
                    <a:pt x="695007" y="3539426"/>
                  </a:lnTo>
                  <a:close/>
                </a:path>
                <a:path w="3293109" h="4478655">
                  <a:moveTo>
                    <a:pt x="723633" y="983170"/>
                  </a:moveTo>
                  <a:lnTo>
                    <a:pt x="0" y="983170"/>
                  </a:lnTo>
                  <a:lnTo>
                    <a:pt x="0" y="1135570"/>
                  </a:lnTo>
                  <a:lnTo>
                    <a:pt x="723633" y="1135570"/>
                  </a:lnTo>
                  <a:lnTo>
                    <a:pt x="723633" y="983170"/>
                  </a:lnTo>
                  <a:close/>
                </a:path>
                <a:path w="3293109" h="4478655">
                  <a:moveTo>
                    <a:pt x="832091" y="4325963"/>
                  </a:moveTo>
                  <a:lnTo>
                    <a:pt x="0" y="4325963"/>
                  </a:lnTo>
                  <a:lnTo>
                    <a:pt x="0" y="4478363"/>
                  </a:lnTo>
                  <a:lnTo>
                    <a:pt x="832091" y="4478363"/>
                  </a:lnTo>
                  <a:lnTo>
                    <a:pt x="832091" y="4325963"/>
                  </a:lnTo>
                  <a:close/>
                </a:path>
                <a:path w="3293109" h="4478655">
                  <a:moveTo>
                    <a:pt x="909993" y="0"/>
                  </a:moveTo>
                  <a:lnTo>
                    <a:pt x="0" y="0"/>
                  </a:lnTo>
                  <a:lnTo>
                    <a:pt x="0" y="152400"/>
                  </a:lnTo>
                  <a:lnTo>
                    <a:pt x="909993" y="152400"/>
                  </a:lnTo>
                  <a:lnTo>
                    <a:pt x="909993" y="0"/>
                  </a:lnTo>
                  <a:close/>
                </a:path>
                <a:path w="3293109" h="4478655">
                  <a:moveTo>
                    <a:pt x="1041006" y="196634"/>
                  </a:moveTo>
                  <a:lnTo>
                    <a:pt x="0" y="196634"/>
                  </a:lnTo>
                  <a:lnTo>
                    <a:pt x="0" y="349034"/>
                  </a:lnTo>
                  <a:lnTo>
                    <a:pt x="1041006" y="349034"/>
                  </a:lnTo>
                  <a:lnTo>
                    <a:pt x="1041006" y="196634"/>
                  </a:lnTo>
                  <a:close/>
                </a:path>
                <a:path w="3293109" h="4478655">
                  <a:moveTo>
                    <a:pt x="1045159" y="3342792"/>
                  </a:moveTo>
                  <a:lnTo>
                    <a:pt x="0" y="3342792"/>
                  </a:lnTo>
                  <a:lnTo>
                    <a:pt x="0" y="3495192"/>
                  </a:lnTo>
                  <a:lnTo>
                    <a:pt x="1045159" y="3495192"/>
                  </a:lnTo>
                  <a:lnTo>
                    <a:pt x="1045159" y="3342792"/>
                  </a:lnTo>
                  <a:close/>
                </a:path>
                <a:path w="3293109" h="4478655">
                  <a:moveTo>
                    <a:pt x="3292614" y="2162975"/>
                  </a:moveTo>
                  <a:lnTo>
                    <a:pt x="0" y="2162975"/>
                  </a:lnTo>
                  <a:lnTo>
                    <a:pt x="0" y="2315375"/>
                  </a:lnTo>
                  <a:lnTo>
                    <a:pt x="3292614" y="2315375"/>
                  </a:lnTo>
                  <a:lnTo>
                    <a:pt x="3292614" y="2162975"/>
                  </a:lnTo>
                  <a:close/>
                </a:path>
              </a:pathLst>
            </a:custGeom>
            <a:solidFill>
              <a:srgbClr val="D3987D"/>
            </a:solidFill>
          </p:spPr>
          <p:txBody>
            <a:bodyPr wrap="square" lIns="0" tIns="0" rIns="0" bIns="0" rtlCol="0"/>
            <a:lstStyle/>
            <a:p>
              <a:endParaRPr/>
            </a:p>
          </p:txBody>
        </p:sp>
      </p:grpSp>
      <p:sp>
        <p:nvSpPr>
          <p:cNvPr id="72" name="object 72"/>
          <p:cNvSpPr txBox="1"/>
          <p:nvPr/>
        </p:nvSpPr>
        <p:spPr>
          <a:xfrm>
            <a:off x="8315485" y="1974210"/>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39</a:t>
            </a:r>
            <a:endParaRPr sz="1000">
              <a:latin typeface="Trebuchet MS"/>
              <a:cs typeface="Trebuchet MS"/>
            </a:endParaRPr>
          </a:p>
        </p:txBody>
      </p:sp>
      <p:sp>
        <p:nvSpPr>
          <p:cNvPr id="73" name="object 73"/>
          <p:cNvSpPr txBox="1"/>
          <p:nvPr/>
        </p:nvSpPr>
        <p:spPr>
          <a:xfrm>
            <a:off x="8446488" y="2170845"/>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45</a:t>
            </a:r>
            <a:endParaRPr sz="1000">
              <a:latin typeface="Trebuchet MS"/>
              <a:cs typeface="Trebuchet MS"/>
            </a:endParaRPr>
          </a:p>
        </p:txBody>
      </p:sp>
      <p:sp>
        <p:nvSpPr>
          <p:cNvPr id="74" name="object 74"/>
          <p:cNvSpPr txBox="1"/>
          <p:nvPr/>
        </p:nvSpPr>
        <p:spPr>
          <a:xfrm>
            <a:off x="7715425" y="2367481"/>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13</a:t>
            </a:r>
            <a:endParaRPr sz="1000">
              <a:latin typeface="Trebuchet MS"/>
              <a:cs typeface="Trebuchet MS"/>
            </a:endParaRPr>
          </a:p>
        </p:txBody>
      </p:sp>
      <p:sp>
        <p:nvSpPr>
          <p:cNvPr id="75" name="object 75"/>
          <p:cNvSpPr txBox="1"/>
          <p:nvPr/>
        </p:nvSpPr>
        <p:spPr>
          <a:xfrm>
            <a:off x="8078045" y="2564113"/>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29</a:t>
            </a:r>
            <a:endParaRPr sz="1000">
              <a:latin typeface="Trebuchet MS"/>
              <a:cs typeface="Trebuchet MS"/>
            </a:endParaRPr>
          </a:p>
        </p:txBody>
      </p:sp>
      <p:sp>
        <p:nvSpPr>
          <p:cNvPr id="76" name="object 76"/>
          <p:cNvSpPr txBox="1"/>
          <p:nvPr/>
        </p:nvSpPr>
        <p:spPr>
          <a:xfrm>
            <a:off x="7773337" y="2760749"/>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16</a:t>
            </a:r>
            <a:endParaRPr sz="1000">
              <a:latin typeface="Trebuchet MS"/>
              <a:cs typeface="Trebuchet MS"/>
            </a:endParaRPr>
          </a:p>
        </p:txBody>
      </p:sp>
      <p:sp>
        <p:nvSpPr>
          <p:cNvPr id="77" name="object 77"/>
          <p:cNvSpPr txBox="1"/>
          <p:nvPr/>
        </p:nvSpPr>
        <p:spPr>
          <a:xfrm>
            <a:off x="8129099" y="2957372"/>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31</a:t>
            </a:r>
            <a:endParaRPr sz="1000">
              <a:latin typeface="Trebuchet MS"/>
              <a:cs typeface="Trebuchet MS"/>
            </a:endParaRPr>
          </a:p>
        </p:txBody>
      </p:sp>
      <p:sp>
        <p:nvSpPr>
          <p:cNvPr id="78" name="object 78"/>
          <p:cNvSpPr txBox="1"/>
          <p:nvPr/>
        </p:nvSpPr>
        <p:spPr>
          <a:xfrm>
            <a:off x="7828505" y="3154029"/>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18</a:t>
            </a:r>
            <a:endParaRPr sz="1000">
              <a:latin typeface="Trebuchet MS"/>
              <a:cs typeface="Trebuchet MS"/>
            </a:endParaRPr>
          </a:p>
        </p:txBody>
      </p:sp>
      <p:sp>
        <p:nvSpPr>
          <p:cNvPr id="79" name="object 79"/>
          <p:cNvSpPr txBox="1"/>
          <p:nvPr/>
        </p:nvSpPr>
        <p:spPr>
          <a:xfrm>
            <a:off x="7656964" y="3306391"/>
            <a:ext cx="180340" cy="419100"/>
          </a:xfrm>
          <a:prstGeom prst="rect">
            <a:avLst/>
          </a:prstGeom>
        </p:spPr>
        <p:txBody>
          <a:bodyPr vert="horz" wrap="square" lIns="0" tIns="56515" rIns="0" bIns="0" rtlCol="0">
            <a:spAutoFit/>
          </a:bodyPr>
          <a:lstStyle/>
          <a:p>
            <a:pPr marL="20955">
              <a:lnSpc>
                <a:spcPct val="100000"/>
              </a:lnSpc>
              <a:spcBef>
                <a:spcPts val="445"/>
              </a:spcBef>
            </a:pPr>
            <a:r>
              <a:rPr sz="1000" b="1" spc="-25" dirty="0">
                <a:solidFill>
                  <a:srgbClr val="605D5C"/>
                </a:solidFill>
                <a:latin typeface="Trebuchet MS"/>
                <a:cs typeface="Trebuchet MS"/>
              </a:rPr>
              <a:t>11</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11</a:t>
            </a:r>
            <a:endParaRPr sz="1000">
              <a:latin typeface="Trebuchet MS"/>
              <a:cs typeface="Trebuchet MS"/>
            </a:endParaRPr>
          </a:p>
        </p:txBody>
      </p:sp>
      <p:sp>
        <p:nvSpPr>
          <p:cNvPr id="80" name="object 80"/>
          <p:cNvSpPr txBox="1"/>
          <p:nvPr/>
        </p:nvSpPr>
        <p:spPr>
          <a:xfrm>
            <a:off x="8025010" y="3743909"/>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26</a:t>
            </a:r>
            <a:endParaRPr sz="1000">
              <a:latin typeface="Trebuchet MS"/>
              <a:cs typeface="Trebuchet MS"/>
            </a:endParaRPr>
          </a:p>
        </p:txBody>
      </p:sp>
      <p:sp>
        <p:nvSpPr>
          <p:cNvPr id="81" name="object 81"/>
          <p:cNvSpPr txBox="1"/>
          <p:nvPr/>
        </p:nvSpPr>
        <p:spPr>
          <a:xfrm>
            <a:off x="7733561" y="3940566"/>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14</a:t>
            </a:r>
            <a:endParaRPr sz="1000">
              <a:latin typeface="Trebuchet MS"/>
              <a:cs typeface="Trebuchet MS"/>
            </a:endParaRPr>
          </a:p>
        </p:txBody>
      </p:sp>
      <p:sp>
        <p:nvSpPr>
          <p:cNvPr id="82" name="object 82"/>
          <p:cNvSpPr txBox="1"/>
          <p:nvPr/>
        </p:nvSpPr>
        <p:spPr>
          <a:xfrm>
            <a:off x="10698009" y="4137192"/>
            <a:ext cx="245110"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141</a:t>
            </a:r>
            <a:endParaRPr sz="1000">
              <a:latin typeface="Trebuchet MS"/>
              <a:cs typeface="Trebuchet MS"/>
            </a:endParaRPr>
          </a:p>
        </p:txBody>
      </p:sp>
      <p:sp>
        <p:nvSpPr>
          <p:cNvPr id="83" name="object 83"/>
          <p:cNvSpPr txBox="1"/>
          <p:nvPr/>
        </p:nvSpPr>
        <p:spPr>
          <a:xfrm>
            <a:off x="7873342" y="4333819"/>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20</a:t>
            </a:r>
            <a:endParaRPr sz="1000">
              <a:latin typeface="Trebuchet MS"/>
              <a:cs typeface="Trebuchet MS"/>
            </a:endParaRPr>
          </a:p>
        </p:txBody>
      </p:sp>
      <p:sp>
        <p:nvSpPr>
          <p:cNvPr id="84" name="object 84"/>
          <p:cNvSpPr txBox="1"/>
          <p:nvPr/>
        </p:nvSpPr>
        <p:spPr>
          <a:xfrm>
            <a:off x="7764163" y="4530476"/>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15</a:t>
            </a:r>
            <a:endParaRPr sz="1000">
              <a:latin typeface="Trebuchet MS"/>
              <a:cs typeface="Trebuchet MS"/>
            </a:endParaRPr>
          </a:p>
        </p:txBody>
      </p:sp>
      <p:sp>
        <p:nvSpPr>
          <p:cNvPr id="85" name="object 85"/>
          <p:cNvSpPr txBox="1"/>
          <p:nvPr/>
        </p:nvSpPr>
        <p:spPr>
          <a:xfrm>
            <a:off x="7873342" y="4727102"/>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20</a:t>
            </a:r>
            <a:endParaRPr sz="1000">
              <a:latin typeface="Trebuchet MS"/>
              <a:cs typeface="Trebuchet MS"/>
            </a:endParaRPr>
          </a:p>
        </p:txBody>
      </p:sp>
      <p:sp>
        <p:nvSpPr>
          <p:cNvPr id="86" name="object 86"/>
          <p:cNvSpPr txBox="1"/>
          <p:nvPr/>
        </p:nvSpPr>
        <p:spPr>
          <a:xfrm>
            <a:off x="8011142" y="4879464"/>
            <a:ext cx="184785" cy="419100"/>
          </a:xfrm>
          <a:prstGeom prst="rect">
            <a:avLst/>
          </a:prstGeom>
        </p:spPr>
        <p:txBody>
          <a:bodyPr vert="horz" wrap="square" lIns="0" tIns="56515" rIns="0" bIns="0" rtlCol="0">
            <a:spAutoFit/>
          </a:bodyPr>
          <a:lstStyle/>
          <a:p>
            <a:pPr marL="25400">
              <a:lnSpc>
                <a:spcPct val="100000"/>
              </a:lnSpc>
              <a:spcBef>
                <a:spcPts val="445"/>
              </a:spcBef>
            </a:pPr>
            <a:r>
              <a:rPr sz="1000" b="1" spc="-25" dirty="0">
                <a:solidFill>
                  <a:srgbClr val="605D5C"/>
                </a:solidFill>
                <a:latin typeface="Trebuchet MS"/>
                <a:cs typeface="Trebuchet MS"/>
              </a:rPr>
              <a:t>26</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26</a:t>
            </a:r>
            <a:endParaRPr sz="1000">
              <a:latin typeface="Trebuchet MS"/>
              <a:cs typeface="Trebuchet MS"/>
            </a:endParaRPr>
          </a:p>
        </p:txBody>
      </p:sp>
      <p:sp>
        <p:nvSpPr>
          <p:cNvPr id="87" name="object 87"/>
          <p:cNvSpPr txBox="1"/>
          <p:nvPr/>
        </p:nvSpPr>
        <p:spPr>
          <a:xfrm>
            <a:off x="8450633" y="5317012"/>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45</a:t>
            </a:r>
            <a:endParaRPr sz="1000">
              <a:latin typeface="Trebuchet MS"/>
              <a:cs typeface="Trebuchet MS"/>
            </a:endParaRPr>
          </a:p>
        </p:txBody>
      </p:sp>
      <p:sp>
        <p:nvSpPr>
          <p:cNvPr id="88" name="object 88"/>
          <p:cNvSpPr txBox="1"/>
          <p:nvPr/>
        </p:nvSpPr>
        <p:spPr>
          <a:xfrm>
            <a:off x="8100479" y="5513639"/>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30</a:t>
            </a:r>
            <a:endParaRPr sz="1000">
              <a:latin typeface="Trebuchet MS"/>
              <a:cs typeface="Trebuchet MS"/>
            </a:endParaRPr>
          </a:p>
        </p:txBody>
      </p:sp>
      <p:sp>
        <p:nvSpPr>
          <p:cNvPr id="89" name="object 89"/>
          <p:cNvSpPr txBox="1"/>
          <p:nvPr/>
        </p:nvSpPr>
        <p:spPr>
          <a:xfrm>
            <a:off x="7097296" y="1928669"/>
            <a:ext cx="512445" cy="4548505"/>
          </a:xfrm>
          <a:prstGeom prst="rect">
            <a:avLst/>
          </a:prstGeom>
        </p:spPr>
        <p:txBody>
          <a:bodyPr vert="horz" wrap="square" lIns="0" tIns="56515" rIns="0" bIns="0" rtlCol="0">
            <a:spAutoFit/>
          </a:bodyPr>
          <a:lstStyle/>
          <a:p>
            <a:pPr marL="12700">
              <a:lnSpc>
                <a:spcPct val="100000"/>
              </a:lnSpc>
              <a:spcBef>
                <a:spcPts val="445"/>
              </a:spcBef>
            </a:pPr>
            <a:r>
              <a:rPr sz="1000" b="1" spc="-25" dirty="0">
                <a:solidFill>
                  <a:srgbClr val="605D5C"/>
                </a:solidFill>
                <a:latin typeface="Trebuchet MS"/>
                <a:cs typeface="Trebuchet MS"/>
              </a:rPr>
              <a:t>29</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28</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27</a:t>
            </a:r>
            <a:endParaRPr sz="1000">
              <a:latin typeface="Trebuchet MS"/>
              <a:cs typeface="Trebuchet MS"/>
            </a:endParaRPr>
          </a:p>
          <a:p>
            <a:pPr marL="12700">
              <a:lnSpc>
                <a:spcPct val="100000"/>
              </a:lnSpc>
              <a:spcBef>
                <a:spcPts val="345"/>
              </a:spcBef>
            </a:pPr>
            <a:r>
              <a:rPr sz="1000" b="1" spc="-25" dirty="0">
                <a:solidFill>
                  <a:srgbClr val="605D5C"/>
                </a:solidFill>
                <a:latin typeface="Trebuchet MS"/>
                <a:cs typeface="Trebuchet MS"/>
              </a:rPr>
              <a:t>26</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25</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24</a:t>
            </a:r>
            <a:endParaRPr sz="1000">
              <a:latin typeface="Trebuchet MS"/>
              <a:cs typeface="Trebuchet MS"/>
            </a:endParaRPr>
          </a:p>
          <a:p>
            <a:pPr marL="12700">
              <a:lnSpc>
                <a:spcPct val="100000"/>
              </a:lnSpc>
              <a:spcBef>
                <a:spcPts val="345"/>
              </a:spcBef>
            </a:pPr>
            <a:r>
              <a:rPr sz="1000" b="1" spc="-25" dirty="0">
                <a:solidFill>
                  <a:srgbClr val="605D5C"/>
                </a:solidFill>
                <a:latin typeface="Trebuchet MS"/>
                <a:cs typeface="Trebuchet MS"/>
              </a:rPr>
              <a:t>23</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22</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21</a:t>
            </a:r>
            <a:endParaRPr sz="1000">
              <a:latin typeface="Trebuchet MS"/>
              <a:cs typeface="Trebuchet MS"/>
            </a:endParaRPr>
          </a:p>
          <a:p>
            <a:pPr marL="12700">
              <a:lnSpc>
                <a:spcPct val="100000"/>
              </a:lnSpc>
              <a:spcBef>
                <a:spcPts val="345"/>
              </a:spcBef>
            </a:pPr>
            <a:r>
              <a:rPr sz="1000" b="1" spc="-25" dirty="0">
                <a:solidFill>
                  <a:srgbClr val="605D5C"/>
                </a:solidFill>
                <a:latin typeface="Trebuchet MS"/>
                <a:cs typeface="Trebuchet MS"/>
              </a:rPr>
              <a:t>20</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19</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18</a:t>
            </a:r>
            <a:endParaRPr sz="1000">
              <a:latin typeface="Trebuchet MS"/>
              <a:cs typeface="Trebuchet MS"/>
            </a:endParaRPr>
          </a:p>
          <a:p>
            <a:pPr marL="12700">
              <a:lnSpc>
                <a:spcPct val="100000"/>
              </a:lnSpc>
              <a:spcBef>
                <a:spcPts val="345"/>
              </a:spcBef>
            </a:pPr>
            <a:r>
              <a:rPr sz="1000" b="1" spc="-25" dirty="0">
                <a:solidFill>
                  <a:srgbClr val="605D5C"/>
                </a:solidFill>
                <a:latin typeface="Trebuchet MS"/>
                <a:cs typeface="Trebuchet MS"/>
              </a:rPr>
              <a:t>17</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16</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15</a:t>
            </a:r>
            <a:endParaRPr sz="1000">
              <a:latin typeface="Trebuchet MS"/>
              <a:cs typeface="Trebuchet MS"/>
            </a:endParaRPr>
          </a:p>
          <a:p>
            <a:pPr marL="12700">
              <a:lnSpc>
                <a:spcPct val="100000"/>
              </a:lnSpc>
              <a:spcBef>
                <a:spcPts val="345"/>
              </a:spcBef>
            </a:pPr>
            <a:r>
              <a:rPr sz="1000" b="1" spc="-25" dirty="0">
                <a:solidFill>
                  <a:srgbClr val="605D5C"/>
                </a:solidFill>
                <a:latin typeface="Trebuchet MS"/>
                <a:cs typeface="Trebuchet MS"/>
              </a:rPr>
              <a:t>14</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13</a:t>
            </a:r>
            <a:endParaRPr sz="1000">
              <a:latin typeface="Trebuchet MS"/>
              <a:cs typeface="Trebuchet MS"/>
            </a:endParaRPr>
          </a:p>
          <a:p>
            <a:pPr marL="12700">
              <a:lnSpc>
                <a:spcPct val="100000"/>
              </a:lnSpc>
              <a:spcBef>
                <a:spcPts val="350"/>
              </a:spcBef>
            </a:pPr>
            <a:r>
              <a:rPr sz="1000" b="1" spc="-25" dirty="0">
                <a:solidFill>
                  <a:srgbClr val="605D5C"/>
                </a:solidFill>
                <a:latin typeface="Trebuchet MS"/>
                <a:cs typeface="Trebuchet MS"/>
              </a:rPr>
              <a:t>12</a:t>
            </a:r>
            <a:endParaRPr sz="1000">
              <a:latin typeface="Trebuchet MS"/>
              <a:cs typeface="Trebuchet MS"/>
            </a:endParaRPr>
          </a:p>
          <a:p>
            <a:pPr marL="12700">
              <a:lnSpc>
                <a:spcPct val="100000"/>
              </a:lnSpc>
              <a:spcBef>
                <a:spcPts val="345"/>
              </a:spcBef>
            </a:pPr>
            <a:r>
              <a:rPr sz="1000" b="1" spc="-25" dirty="0">
                <a:solidFill>
                  <a:srgbClr val="605D5C"/>
                </a:solidFill>
                <a:latin typeface="Trebuchet MS"/>
                <a:cs typeface="Trebuchet MS"/>
              </a:rPr>
              <a:t>11</a:t>
            </a:r>
            <a:endParaRPr sz="1000">
              <a:latin typeface="Trebuchet MS"/>
              <a:cs typeface="Trebuchet MS"/>
            </a:endParaRPr>
          </a:p>
          <a:p>
            <a:pPr marL="12700">
              <a:lnSpc>
                <a:spcPct val="100000"/>
              </a:lnSpc>
              <a:spcBef>
                <a:spcPts val="360"/>
              </a:spcBef>
              <a:tabLst>
                <a:tab pos="425450" algn="l"/>
              </a:tabLst>
            </a:pPr>
            <a:r>
              <a:rPr sz="1000" b="1" spc="-25" dirty="0">
                <a:solidFill>
                  <a:srgbClr val="605D5C"/>
                </a:solidFill>
                <a:latin typeface="Trebuchet MS"/>
                <a:cs typeface="Trebuchet MS"/>
              </a:rPr>
              <a:t>10</a:t>
            </a:r>
            <a:r>
              <a:rPr sz="1000" b="1" dirty="0">
                <a:solidFill>
                  <a:srgbClr val="605D5C"/>
                </a:solidFill>
                <a:latin typeface="Trebuchet MS"/>
                <a:cs typeface="Trebuchet MS"/>
              </a:rPr>
              <a:t>	</a:t>
            </a:r>
            <a:r>
              <a:rPr sz="1000" b="1" spc="-50" dirty="0">
                <a:solidFill>
                  <a:srgbClr val="605D5C"/>
                </a:solidFill>
                <a:latin typeface="Trebuchet MS"/>
                <a:cs typeface="Trebuchet MS"/>
              </a:rPr>
              <a:t>5</a:t>
            </a:r>
            <a:endParaRPr sz="1000">
              <a:latin typeface="Trebuchet MS"/>
              <a:cs typeface="Trebuchet MS"/>
            </a:endParaRPr>
          </a:p>
          <a:p>
            <a:pPr marL="85725">
              <a:lnSpc>
                <a:spcPct val="100000"/>
              </a:lnSpc>
              <a:spcBef>
                <a:spcPts val="340"/>
              </a:spcBef>
            </a:pPr>
            <a:r>
              <a:rPr sz="1000" b="1" spc="-50" dirty="0">
                <a:solidFill>
                  <a:srgbClr val="605D5C"/>
                </a:solidFill>
                <a:latin typeface="Trebuchet MS"/>
                <a:cs typeface="Trebuchet MS"/>
              </a:rPr>
              <a:t>9</a:t>
            </a:r>
            <a:endParaRPr sz="1000">
              <a:latin typeface="Trebuchet MS"/>
              <a:cs typeface="Trebuchet MS"/>
            </a:endParaRPr>
          </a:p>
          <a:p>
            <a:pPr marL="85725">
              <a:lnSpc>
                <a:spcPct val="100000"/>
              </a:lnSpc>
              <a:spcBef>
                <a:spcPts val="345"/>
              </a:spcBef>
            </a:pPr>
            <a:r>
              <a:rPr sz="1000" b="1" spc="-50" dirty="0">
                <a:solidFill>
                  <a:srgbClr val="605D5C"/>
                </a:solidFill>
                <a:latin typeface="Trebuchet MS"/>
                <a:cs typeface="Trebuchet MS"/>
              </a:rPr>
              <a:t>8</a:t>
            </a:r>
            <a:endParaRPr sz="1000">
              <a:latin typeface="Trebuchet MS"/>
              <a:cs typeface="Trebuchet MS"/>
            </a:endParaRPr>
          </a:p>
          <a:p>
            <a:pPr marL="85725">
              <a:lnSpc>
                <a:spcPct val="100000"/>
              </a:lnSpc>
              <a:spcBef>
                <a:spcPts val="350"/>
              </a:spcBef>
            </a:pPr>
            <a:r>
              <a:rPr sz="1000" b="1" spc="-50" dirty="0">
                <a:solidFill>
                  <a:srgbClr val="605D5C"/>
                </a:solidFill>
                <a:latin typeface="Trebuchet MS"/>
                <a:cs typeface="Trebuchet MS"/>
              </a:rPr>
              <a:t>7</a:t>
            </a:r>
            <a:endParaRPr sz="1000">
              <a:latin typeface="Trebuchet MS"/>
              <a:cs typeface="Trebuchet MS"/>
            </a:endParaRPr>
          </a:p>
        </p:txBody>
      </p:sp>
      <p:sp>
        <p:nvSpPr>
          <p:cNvPr id="90" name="object 90"/>
          <p:cNvSpPr txBox="1"/>
          <p:nvPr/>
        </p:nvSpPr>
        <p:spPr>
          <a:xfrm>
            <a:off x="7756390" y="5906891"/>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15</a:t>
            </a:r>
            <a:endParaRPr sz="1000">
              <a:latin typeface="Trebuchet MS"/>
              <a:cs typeface="Trebuchet MS"/>
            </a:endParaRPr>
          </a:p>
        </p:txBody>
      </p:sp>
      <p:sp>
        <p:nvSpPr>
          <p:cNvPr id="91" name="object 91"/>
          <p:cNvSpPr txBox="1"/>
          <p:nvPr/>
        </p:nvSpPr>
        <p:spPr>
          <a:xfrm>
            <a:off x="8064573" y="6103548"/>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28</a:t>
            </a:r>
            <a:endParaRPr sz="1000">
              <a:latin typeface="Trebuchet MS"/>
              <a:cs typeface="Trebuchet MS"/>
            </a:endParaRPr>
          </a:p>
        </p:txBody>
      </p:sp>
      <p:sp>
        <p:nvSpPr>
          <p:cNvPr id="92" name="object 92"/>
          <p:cNvSpPr txBox="1"/>
          <p:nvPr/>
        </p:nvSpPr>
        <p:spPr>
          <a:xfrm>
            <a:off x="8237578" y="6300175"/>
            <a:ext cx="172085" cy="177800"/>
          </a:xfrm>
          <a:prstGeom prst="rect">
            <a:avLst/>
          </a:prstGeom>
        </p:spPr>
        <p:txBody>
          <a:bodyPr vert="horz" wrap="square" lIns="0" tIns="12700" rIns="0" bIns="0" rtlCol="0">
            <a:spAutoFit/>
          </a:bodyPr>
          <a:lstStyle/>
          <a:p>
            <a:pPr marL="12700">
              <a:lnSpc>
                <a:spcPct val="100000"/>
              </a:lnSpc>
              <a:spcBef>
                <a:spcPts val="100"/>
              </a:spcBef>
            </a:pPr>
            <a:r>
              <a:rPr sz="1000" b="1" spc="-25" dirty="0">
                <a:solidFill>
                  <a:srgbClr val="605D5C"/>
                </a:solidFill>
                <a:latin typeface="Trebuchet MS"/>
                <a:cs typeface="Trebuchet MS"/>
              </a:rPr>
              <a:t>36</a:t>
            </a:r>
            <a:endParaRPr sz="1000">
              <a:latin typeface="Trebuchet MS"/>
              <a:cs typeface="Trebuchet MS"/>
            </a:endParaRPr>
          </a:p>
        </p:txBody>
      </p:sp>
      <p:grpSp>
        <p:nvGrpSpPr>
          <p:cNvPr id="93" name="object 93"/>
          <p:cNvGrpSpPr/>
          <p:nvPr/>
        </p:nvGrpSpPr>
        <p:grpSpPr>
          <a:xfrm>
            <a:off x="6829426" y="755318"/>
            <a:ext cx="5419725" cy="5783580"/>
            <a:chOff x="6829440" y="771525"/>
            <a:chExt cx="5419725" cy="5783580"/>
          </a:xfrm>
        </p:grpSpPr>
        <p:sp>
          <p:nvSpPr>
            <p:cNvPr id="94" name="object 94"/>
            <p:cNvSpPr/>
            <p:nvPr/>
          </p:nvSpPr>
          <p:spPr>
            <a:xfrm>
              <a:off x="12134850" y="1914525"/>
              <a:ext cx="76200" cy="4640580"/>
            </a:xfrm>
            <a:custGeom>
              <a:avLst/>
              <a:gdLst/>
              <a:ahLst/>
              <a:cxnLst/>
              <a:rect l="l" t="t" r="r" b="b"/>
              <a:pathLst>
                <a:path w="76200" h="4640580">
                  <a:moveTo>
                    <a:pt x="43152" y="4640580"/>
                  </a:moveTo>
                  <a:lnTo>
                    <a:pt x="33047" y="4640580"/>
                  </a:lnTo>
                  <a:lnTo>
                    <a:pt x="28187" y="4639608"/>
                  </a:lnTo>
                  <a:lnTo>
                    <a:pt x="966" y="4612395"/>
                  </a:lnTo>
                  <a:lnTo>
                    <a:pt x="0" y="4607528"/>
                  </a:lnTo>
                  <a:lnTo>
                    <a:pt x="0" y="33047"/>
                  </a:lnTo>
                  <a:lnTo>
                    <a:pt x="28187" y="966"/>
                  </a:lnTo>
                  <a:lnTo>
                    <a:pt x="33047" y="0"/>
                  </a:lnTo>
                  <a:lnTo>
                    <a:pt x="38100" y="0"/>
                  </a:lnTo>
                  <a:lnTo>
                    <a:pt x="43152" y="0"/>
                  </a:lnTo>
                  <a:lnTo>
                    <a:pt x="75233" y="28187"/>
                  </a:lnTo>
                  <a:lnTo>
                    <a:pt x="76200" y="33047"/>
                  </a:lnTo>
                  <a:lnTo>
                    <a:pt x="76200" y="4607528"/>
                  </a:lnTo>
                  <a:lnTo>
                    <a:pt x="48012" y="4639608"/>
                  </a:lnTo>
                  <a:lnTo>
                    <a:pt x="43152" y="4640580"/>
                  </a:lnTo>
                  <a:close/>
                </a:path>
              </a:pathLst>
            </a:custGeom>
            <a:solidFill>
              <a:srgbClr val="E1E1E1">
                <a:alpha val="50000"/>
              </a:srgbClr>
            </a:solidFill>
          </p:spPr>
          <p:txBody>
            <a:bodyPr wrap="square" lIns="0" tIns="0" rIns="0" bIns="0" rtlCol="0"/>
            <a:lstStyle/>
            <a:p>
              <a:endParaRPr/>
            </a:p>
          </p:txBody>
        </p:sp>
        <p:sp>
          <p:nvSpPr>
            <p:cNvPr id="95" name="object 95"/>
            <p:cNvSpPr/>
            <p:nvPr/>
          </p:nvSpPr>
          <p:spPr>
            <a:xfrm>
              <a:off x="12134850" y="1914525"/>
              <a:ext cx="76200" cy="3677285"/>
            </a:xfrm>
            <a:custGeom>
              <a:avLst/>
              <a:gdLst/>
              <a:ahLst/>
              <a:cxnLst/>
              <a:rect l="l" t="t" r="r" b="b"/>
              <a:pathLst>
                <a:path w="76200" h="3677285">
                  <a:moveTo>
                    <a:pt x="43152" y="3677135"/>
                  </a:moveTo>
                  <a:lnTo>
                    <a:pt x="33047" y="3677135"/>
                  </a:lnTo>
                  <a:lnTo>
                    <a:pt x="28187" y="3676173"/>
                  </a:lnTo>
                  <a:lnTo>
                    <a:pt x="966" y="3648951"/>
                  </a:lnTo>
                  <a:lnTo>
                    <a:pt x="0" y="3644093"/>
                  </a:lnTo>
                  <a:lnTo>
                    <a:pt x="0" y="33047"/>
                  </a:lnTo>
                  <a:lnTo>
                    <a:pt x="28187" y="966"/>
                  </a:lnTo>
                  <a:lnTo>
                    <a:pt x="33047" y="0"/>
                  </a:lnTo>
                  <a:lnTo>
                    <a:pt x="38100" y="0"/>
                  </a:lnTo>
                  <a:lnTo>
                    <a:pt x="43152" y="0"/>
                  </a:lnTo>
                  <a:lnTo>
                    <a:pt x="75233" y="28187"/>
                  </a:lnTo>
                  <a:lnTo>
                    <a:pt x="76200" y="33047"/>
                  </a:lnTo>
                  <a:lnTo>
                    <a:pt x="76200" y="3644093"/>
                  </a:lnTo>
                  <a:lnTo>
                    <a:pt x="48012" y="3676173"/>
                  </a:lnTo>
                  <a:lnTo>
                    <a:pt x="43152" y="3677135"/>
                  </a:lnTo>
                  <a:close/>
                </a:path>
              </a:pathLst>
            </a:custGeom>
            <a:solidFill>
              <a:srgbClr val="000000">
                <a:alpha val="23999"/>
              </a:srgbClr>
            </a:solidFill>
          </p:spPr>
          <p:txBody>
            <a:bodyPr wrap="square" lIns="0" tIns="0" rIns="0" bIns="0" rtlCol="0"/>
            <a:lstStyle/>
            <a:p>
              <a:endParaRPr/>
            </a:p>
          </p:txBody>
        </p:sp>
        <p:sp>
          <p:nvSpPr>
            <p:cNvPr id="96" name="object 96"/>
            <p:cNvSpPr/>
            <p:nvPr/>
          </p:nvSpPr>
          <p:spPr>
            <a:xfrm>
              <a:off x="12134850" y="1914525"/>
              <a:ext cx="76200" cy="3677285"/>
            </a:xfrm>
            <a:custGeom>
              <a:avLst/>
              <a:gdLst/>
              <a:ahLst/>
              <a:cxnLst/>
              <a:rect l="l" t="t" r="r" b="b"/>
              <a:pathLst>
                <a:path w="76200" h="3677285">
                  <a:moveTo>
                    <a:pt x="38100" y="0"/>
                  </a:moveTo>
                  <a:lnTo>
                    <a:pt x="43152" y="0"/>
                  </a:lnTo>
                  <a:lnTo>
                    <a:pt x="48012" y="966"/>
                  </a:lnTo>
                  <a:lnTo>
                    <a:pt x="52680" y="2900"/>
                  </a:lnTo>
                  <a:lnTo>
                    <a:pt x="57348" y="4833"/>
                  </a:lnTo>
                  <a:lnTo>
                    <a:pt x="73299" y="23519"/>
                  </a:lnTo>
                  <a:lnTo>
                    <a:pt x="75233" y="28187"/>
                  </a:lnTo>
                  <a:lnTo>
                    <a:pt x="76200" y="33047"/>
                  </a:lnTo>
                  <a:lnTo>
                    <a:pt x="76200" y="38100"/>
                  </a:lnTo>
                  <a:lnTo>
                    <a:pt x="76200" y="3639035"/>
                  </a:lnTo>
                  <a:lnTo>
                    <a:pt x="76200" y="3644093"/>
                  </a:lnTo>
                  <a:lnTo>
                    <a:pt x="75233" y="3648951"/>
                  </a:lnTo>
                  <a:lnTo>
                    <a:pt x="52680" y="3674240"/>
                  </a:lnTo>
                  <a:lnTo>
                    <a:pt x="48012" y="3676173"/>
                  </a:lnTo>
                  <a:lnTo>
                    <a:pt x="43152" y="3677135"/>
                  </a:lnTo>
                  <a:lnTo>
                    <a:pt x="38100" y="3677135"/>
                  </a:lnTo>
                  <a:lnTo>
                    <a:pt x="33047" y="3677135"/>
                  </a:lnTo>
                  <a:lnTo>
                    <a:pt x="28187" y="3676173"/>
                  </a:lnTo>
                  <a:lnTo>
                    <a:pt x="23519" y="3674240"/>
                  </a:lnTo>
                  <a:lnTo>
                    <a:pt x="18851" y="3672306"/>
                  </a:lnTo>
                  <a:lnTo>
                    <a:pt x="0" y="3644093"/>
                  </a:lnTo>
                  <a:lnTo>
                    <a:pt x="0" y="3639035"/>
                  </a:lnTo>
                  <a:lnTo>
                    <a:pt x="0" y="38100"/>
                  </a:lnTo>
                  <a:lnTo>
                    <a:pt x="0" y="33047"/>
                  </a:lnTo>
                  <a:lnTo>
                    <a:pt x="966" y="28187"/>
                  </a:lnTo>
                  <a:lnTo>
                    <a:pt x="2900" y="23519"/>
                  </a:lnTo>
                  <a:lnTo>
                    <a:pt x="4833" y="18851"/>
                  </a:lnTo>
                  <a:lnTo>
                    <a:pt x="23519" y="2900"/>
                  </a:lnTo>
                  <a:lnTo>
                    <a:pt x="28187" y="966"/>
                  </a:lnTo>
                  <a:lnTo>
                    <a:pt x="33047" y="0"/>
                  </a:lnTo>
                  <a:lnTo>
                    <a:pt x="38100" y="0"/>
                  </a:lnTo>
                  <a:close/>
                </a:path>
              </a:pathLst>
            </a:custGeom>
            <a:ln w="9525">
              <a:solidFill>
                <a:srgbClr val="FFFFFF"/>
              </a:solidFill>
            </a:ln>
          </p:spPr>
          <p:txBody>
            <a:bodyPr wrap="square" lIns="0" tIns="0" rIns="0" bIns="0" rtlCol="0"/>
            <a:lstStyle/>
            <a:p>
              <a:endParaRPr/>
            </a:p>
          </p:txBody>
        </p:sp>
        <p:sp>
          <p:nvSpPr>
            <p:cNvPr id="97" name="object 97"/>
            <p:cNvSpPr/>
            <p:nvPr/>
          </p:nvSpPr>
          <p:spPr>
            <a:xfrm>
              <a:off x="6829440" y="771525"/>
              <a:ext cx="5419725" cy="781050"/>
            </a:xfrm>
            <a:custGeom>
              <a:avLst/>
              <a:gdLst/>
              <a:ahLst/>
              <a:cxnLst/>
              <a:rect l="l" t="t" r="r" b="b"/>
              <a:pathLst>
                <a:path w="5419725" h="781050">
                  <a:moveTo>
                    <a:pt x="5419725" y="781050"/>
                  </a:moveTo>
                  <a:lnTo>
                    <a:pt x="0" y="781050"/>
                  </a:lnTo>
                  <a:lnTo>
                    <a:pt x="0" y="0"/>
                  </a:lnTo>
                  <a:lnTo>
                    <a:pt x="5419725" y="0"/>
                  </a:lnTo>
                  <a:lnTo>
                    <a:pt x="5419725" y="781050"/>
                  </a:lnTo>
                  <a:close/>
                </a:path>
              </a:pathLst>
            </a:custGeom>
            <a:solidFill>
              <a:srgbClr val="FFFFFF"/>
            </a:solidFill>
          </p:spPr>
          <p:txBody>
            <a:bodyPr wrap="square" lIns="0" tIns="0" rIns="0" bIns="0" rtlCol="0"/>
            <a:lstStyle/>
            <a:p>
              <a:endParaRPr/>
            </a:p>
          </p:txBody>
        </p:sp>
      </p:grpSp>
      <p:sp>
        <p:nvSpPr>
          <p:cNvPr id="98" name="object 98"/>
          <p:cNvSpPr txBox="1"/>
          <p:nvPr/>
        </p:nvSpPr>
        <p:spPr>
          <a:xfrm>
            <a:off x="6864365" y="796277"/>
            <a:ext cx="5327650" cy="406400"/>
          </a:xfrm>
          <a:prstGeom prst="rect">
            <a:avLst/>
          </a:prstGeom>
        </p:spPr>
        <p:txBody>
          <a:bodyPr vert="horz" wrap="square" lIns="0" tIns="12700" rIns="0" bIns="0" rtlCol="0">
            <a:spAutoFit/>
          </a:bodyPr>
          <a:lstStyle/>
          <a:p>
            <a:pPr marL="12700" marR="5080">
              <a:lnSpc>
                <a:spcPct val="113599"/>
              </a:lnSpc>
              <a:spcBef>
                <a:spcPts val="100"/>
              </a:spcBef>
            </a:pPr>
            <a:r>
              <a:rPr sz="1100" dirty="0">
                <a:solidFill>
                  <a:srgbClr val="252423"/>
                </a:solidFill>
                <a:latin typeface="Trebuchet MS"/>
                <a:cs typeface="Trebuchet MS"/>
              </a:rPr>
              <a:t>How</a:t>
            </a:r>
            <a:r>
              <a:rPr sz="1100" spc="-35" dirty="0">
                <a:solidFill>
                  <a:srgbClr val="252423"/>
                </a:solidFill>
                <a:latin typeface="Trebuchet MS"/>
                <a:cs typeface="Trebuchet MS"/>
              </a:rPr>
              <a:t> </a:t>
            </a:r>
            <a:r>
              <a:rPr sz="1100" dirty="0">
                <a:solidFill>
                  <a:srgbClr val="252423"/>
                </a:solidFill>
                <a:latin typeface="Trebuchet MS"/>
                <a:cs typeface="Trebuchet MS"/>
              </a:rPr>
              <a:t>does</a:t>
            </a:r>
            <a:r>
              <a:rPr sz="1100" spc="-30" dirty="0">
                <a:solidFill>
                  <a:srgbClr val="252423"/>
                </a:solidFill>
                <a:latin typeface="Trebuchet MS"/>
                <a:cs typeface="Trebuchet MS"/>
              </a:rPr>
              <a:t> </a:t>
            </a:r>
            <a:r>
              <a:rPr sz="1100" spc="-20" dirty="0">
                <a:solidFill>
                  <a:srgbClr val="252423"/>
                </a:solidFill>
                <a:latin typeface="Trebuchet MS"/>
                <a:cs typeface="Trebuchet MS"/>
              </a:rPr>
              <a:t>the</a:t>
            </a:r>
            <a:r>
              <a:rPr sz="1100" spc="-30" dirty="0">
                <a:solidFill>
                  <a:srgbClr val="252423"/>
                </a:solidFill>
                <a:latin typeface="Trebuchet MS"/>
                <a:cs typeface="Trebuchet MS"/>
              </a:rPr>
              <a:t> </a:t>
            </a:r>
            <a:r>
              <a:rPr sz="1100" dirty="0">
                <a:solidFill>
                  <a:srgbClr val="252423"/>
                </a:solidFill>
                <a:latin typeface="Trebuchet MS"/>
                <a:cs typeface="Trebuchet MS"/>
              </a:rPr>
              <a:t>cost</a:t>
            </a:r>
            <a:r>
              <a:rPr sz="1100" spc="-30" dirty="0">
                <a:solidFill>
                  <a:srgbClr val="252423"/>
                </a:solidFill>
                <a:latin typeface="Trebuchet MS"/>
                <a:cs typeface="Trebuchet MS"/>
              </a:rPr>
              <a:t> </a:t>
            </a:r>
            <a:r>
              <a:rPr sz="1100" dirty="0">
                <a:solidFill>
                  <a:srgbClr val="252423"/>
                </a:solidFill>
                <a:latin typeface="Trebuchet MS"/>
                <a:cs typeface="Trebuchet MS"/>
              </a:rPr>
              <a:t>or</a:t>
            </a:r>
            <a:r>
              <a:rPr sz="1100" spc="-30" dirty="0">
                <a:solidFill>
                  <a:srgbClr val="252423"/>
                </a:solidFill>
                <a:latin typeface="Trebuchet MS"/>
                <a:cs typeface="Trebuchet MS"/>
              </a:rPr>
              <a:t> </a:t>
            </a:r>
            <a:r>
              <a:rPr sz="1100" dirty="0">
                <a:solidFill>
                  <a:srgbClr val="252423"/>
                </a:solidFill>
                <a:latin typeface="Trebuchet MS"/>
                <a:cs typeface="Trebuchet MS"/>
              </a:rPr>
              <a:t>pricing</a:t>
            </a:r>
            <a:r>
              <a:rPr sz="1100" spc="-30" dirty="0">
                <a:solidFill>
                  <a:srgbClr val="252423"/>
                </a:solidFill>
                <a:latin typeface="Trebuchet MS"/>
                <a:cs typeface="Trebuchet MS"/>
              </a:rPr>
              <a:t> structure </a:t>
            </a:r>
            <a:r>
              <a:rPr sz="1100" spc="-20" dirty="0">
                <a:solidFill>
                  <a:srgbClr val="252423"/>
                </a:solidFill>
                <a:latin typeface="Trebuchet MS"/>
                <a:cs typeface="Trebuchet MS"/>
              </a:rPr>
              <a:t>vary</a:t>
            </a:r>
            <a:r>
              <a:rPr sz="1100" spc="-30" dirty="0">
                <a:solidFill>
                  <a:srgbClr val="252423"/>
                </a:solidFill>
                <a:latin typeface="Trebuchet MS"/>
                <a:cs typeface="Trebuchet MS"/>
              </a:rPr>
              <a:t> </a:t>
            </a:r>
            <a:r>
              <a:rPr sz="1100" dirty="0">
                <a:solidFill>
                  <a:srgbClr val="252423"/>
                </a:solidFill>
                <a:latin typeface="Trebuchet MS"/>
                <a:cs typeface="Trebuchet MS"/>
              </a:rPr>
              <a:t>across</a:t>
            </a:r>
            <a:r>
              <a:rPr sz="1100" spc="-35" dirty="0">
                <a:solidFill>
                  <a:srgbClr val="252423"/>
                </a:solidFill>
                <a:latin typeface="Trebuchet MS"/>
                <a:cs typeface="Trebuchet MS"/>
              </a:rPr>
              <a:t> different</a:t>
            </a:r>
            <a:r>
              <a:rPr sz="1100" spc="-30" dirty="0">
                <a:solidFill>
                  <a:srgbClr val="252423"/>
                </a:solidFill>
                <a:latin typeface="Trebuchet MS"/>
                <a:cs typeface="Trebuchet MS"/>
              </a:rPr>
              <a:t> </a:t>
            </a:r>
            <a:r>
              <a:rPr sz="1100" dirty="0">
                <a:solidFill>
                  <a:srgbClr val="252423"/>
                </a:solidFill>
                <a:latin typeface="Trebuchet MS"/>
                <a:cs typeface="Trebuchet MS"/>
              </a:rPr>
              <a:t>suppliers?</a:t>
            </a:r>
            <a:r>
              <a:rPr sz="1100" spc="-30" dirty="0">
                <a:solidFill>
                  <a:srgbClr val="252423"/>
                </a:solidFill>
                <a:latin typeface="Trebuchet MS"/>
                <a:cs typeface="Trebuchet MS"/>
              </a:rPr>
              <a:t> </a:t>
            </a:r>
            <a:r>
              <a:rPr sz="1100" dirty="0">
                <a:solidFill>
                  <a:srgbClr val="252423"/>
                </a:solidFill>
                <a:latin typeface="Trebuchet MS"/>
                <a:cs typeface="Trebuchet MS"/>
              </a:rPr>
              <a:t>Can</a:t>
            </a:r>
            <a:r>
              <a:rPr sz="1100" spc="-30" dirty="0">
                <a:solidFill>
                  <a:srgbClr val="252423"/>
                </a:solidFill>
                <a:latin typeface="Trebuchet MS"/>
                <a:cs typeface="Trebuchet MS"/>
              </a:rPr>
              <a:t> </a:t>
            </a:r>
            <a:r>
              <a:rPr sz="1100" spc="-10" dirty="0">
                <a:solidFill>
                  <a:srgbClr val="252423"/>
                </a:solidFill>
                <a:latin typeface="Trebuchet MS"/>
                <a:cs typeface="Trebuchet MS"/>
              </a:rPr>
              <a:t>we</a:t>
            </a:r>
            <a:r>
              <a:rPr sz="1100" spc="-30" dirty="0">
                <a:solidFill>
                  <a:srgbClr val="252423"/>
                </a:solidFill>
                <a:latin typeface="Trebuchet MS"/>
                <a:cs typeface="Trebuchet MS"/>
              </a:rPr>
              <a:t> </a:t>
            </a:r>
            <a:r>
              <a:rPr sz="1100" spc="-40" dirty="0">
                <a:solidFill>
                  <a:srgbClr val="252423"/>
                </a:solidFill>
                <a:latin typeface="Trebuchet MS"/>
                <a:cs typeface="Trebuchet MS"/>
              </a:rPr>
              <a:t>create</a:t>
            </a:r>
            <a:r>
              <a:rPr sz="1100" spc="-30" dirty="0">
                <a:solidFill>
                  <a:srgbClr val="252423"/>
                </a:solidFill>
                <a:latin typeface="Trebuchet MS"/>
                <a:cs typeface="Trebuchet MS"/>
              </a:rPr>
              <a:t> </a:t>
            </a:r>
            <a:r>
              <a:rPr sz="1100" spc="-50" dirty="0">
                <a:solidFill>
                  <a:srgbClr val="252423"/>
                </a:solidFill>
                <a:latin typeface="Trebuchet MS"/>
                <a:cs typeface="Trebuchet MS"/>
              </a:rPr>
              <a:t>a </a:t>
            </a:r>
            <a:r>
              <a:rPr sz="1100" dirty="0">
                <a:solidFill>
                  <a:srgbClr val="252423"/>
                </a:solidFill>
                <a:latin typeface="Trebuchet MS"/>
                <a:cs typeface="Trebuchet MS"/>
              </a:rPr>
              <a:t>box</a:t>
            </a:r>
            <a:r>
              <a:rPr sz="1100" spc="-40" dirty="0">
                <a:solidFill>
                  <a:srgbClr val="252423"/>
                </a:solidFill>
                <a:latin typeface="Trebuchet MS"/>
                <a:cs typeface="Trebuchet MS"/>
              </a:rPr>
              <a:t> </a:t>
            </a:r>
            <a:r>
              <a:rPr sz="1100" dirty="0">
                <a:solidFill>
                  <a:srgbClr val="252423"/>
                </a:solidFill>
                <a:latin typeface="Trebuchet MS"/>
                <a:cs typeface="Trebuchet MS"/>
              </a:rPr>
              <a:t>plot</a:t>
            </a:r>
            <a:r>
              <a:rPr sz="1100" spc="-35" dirty="0">
                <a:solidFill>
                  <a:srgbClr val="252423"/>
                </a:solidFill>
                <a:latin typeface="Trebuchet MS"/>
                <a:cs typeface="Trebuchet MS"/>
              </a:rPr>
              <a:t> </a:t>
            </a:r>
            <a:r>
              <a:rPr sz="1100" dirty="0">
                <a:solidFill>
                  <a:srgbClr val="252423"/>
                </a:solidFill>
                <a:latin typeface="Trebuchet MS"/>
                <a:cs typeface="Trebuchet MS"/>
              </a:rPr>
              <a:t>or</a:t>
            </a:r>
            <a:r>
              <a:rPr sz="1100" spc="-35" dirty="0">
                <a:solidFill>
                  <a:srgbClr val="252423"/>
                </a:solidFill>
                <a:latin typeface="Trebuchet MS"/>
                <a:cs typeface="Trebuchet MS"/>
              </a:rPr>
              <a:t> </a:t>
            </a:r>
            <a:r>
              <a:rPr sz="1100" spc="-20" dirty="0">
                <a:solidFill>
                  <a:srgbClr val="252423"/>
                </a:solidFill>
                <a:latin typeface="Trebuchet MS"/>
                <a:cs typeface="Trebuchet MS"/>
              </a:rPr>
              <a:t>stacked</a:t>
            </a:r>
            <a:r>
              <a:rPr sz="1100" spc="-35" dirty="0">
                <a:solidFill>
                  <a:srgbClr val="252423"/>
                </a:solidFill>
                <a:latin typeface="Trebuchet MS"/>
                <a:cs typeface="Trebuchet MS"/>
              </a:rPr>
              <a:t> </a:t>
            </a:r>
            <a:r>
              <a:rPr sz="1100" dirty="0">
                <a:solidFill>
                  <a:srgbClr val="252423"/>
                </a:solidFill>
                <a:latin typeface="Trebuchet MS"/>
                <a:cs typeface="Trebuchet MS"/>
              </a:rPr>
              <a:t>bar</a:t>
            </a:r>
            <a:r>
              <a:rPr sz="1100" spc="-35" dirty="0">
                <a:solidFill>
                  <a:srgbClr val="252423"/>
                </a:solidFill>
                <a:latin typeface="Trebuchet MS"/>
                <a:cs typeface="Trebuchet MS"/>
              </a:rPr>
              <a:t> </a:t>
            </a:r>
            <a:r>
              <a:rPr sz="1100" spc="-30" dirty="0">
                <a:solidFill>
                  <a:srgbClr val="252423"/>
                </a:solidFill>
                <a:latin typeface="Trebuchet MS"/>
                <a:cs typeface="Trebuchet MS"/>
              </a:rPr>
              <a:t>chart</a:t>
            </a:r>
            <a:r>
              <a:rPr sz="1100" spc="-35" dirty="0">
                <a:solidFill>
                  <a:srgbClr val="252423"/>
                </a:solidFill>
                <a:latin typeface="Trebuchet MS"/>
                <a:cs typeface="Trebuchet MS"/>
              </a:rPr>
              <a:t> </a:t>
            </a:r>
            <a:r>
              <a:rPr sz="1100" dirty="0">
                <a:solidFill>
                  <a:srgbClr val="252423"/>
                </a:solidFill>
                <a:latin typeface="Trebuchet MS"/>
                <a:cs typeface="Trebuchet MS"/>
              </a:rPr>
              <a:t>to</a:t>
            </a:r>
            <a:r>
              <a:rPr sz="1100" spc="-35" dirty="0">
                <a:solidFill>
                  <a:srgbClr val="252423"/>
                </a:solidFill>
                <a:latin typeface="Trebuchet MS"/>
                <a:cs typeface="Trebuchet MS"/>
              </a:rPr>
              <a:t> </a:t>
            </a:r>
            <a:r>
              <a:rPr sz="1100" spc="-10" dirty="0">
                <a:solidFill>
                  <a:srgbClr val="252423"/>
                </a:solidFill>
                <a:latin typeface="Trebuchet MS"/>
                <a:cs typeface="Trebuchet MS"/>
              </a:rPr>
              <a:t>display</a:t>
            </a:r>
            <a:r>
              <a:rPr sz="1100" spc="-40" dirty="0">
                <a:solidFill>
                  <a:srgbClr val="252423"/>
                </a:solidFill>
                <a:latin typeface="Trebuchet MS"/>
                <a:cs typeface="Trebuchet MS"/>
              </a:rPr>
              <a:t> </a:t>
            </a:r>
            <a:r>
              <a:rPr sz="1100" spc="-25" dirty="0">
                <a:solidFill>
                  <a:srgbClr val="252423"/>
                </a:solidFill>
                <a:latin typeface="Trebuchet MS"/>
                <a:cs typeface="Trebuchet MS"/>
              </a:rPr>
              <a:t>it?</a:t>
            </a:r>
            <a:endParaRPr sz="1100">
              <a:latin typeface="Trebuchet MS"/>
              <a:cs typeface="Trebuchet MS"/>
            </a:endParaRPr>
          </a:p>
        </p:txBody>
      </p:sp>
      <p:grpSp>
        <p:nvGrpSpPr>
          <p:cNvPr id="99" name="object 99"/>
          <p:cNvGrpSpPr/>
          <p:nvPr/>
        </p:nvGrpSpPr>
        <p:grpSpPr>
          <a:xfrm>
            <a:off x="438150" y="4307569"/>
            <a:ext cx="6229350" cy="2617470"/>
            <a:chOff x="438150" y="4307569"/>
            <a:chExt cx="6229350" cy="2617470"/>
          </a:xfrm>
        </p:grpSpPr>
        <p:pic>
          <p:nvPicPr>
            <p:cNvPr id="100" name="object 100"/>
            <p:cNvPicPr/>
            <p:nvPr/>
          </p:nvPicPr>
          <p:blipFill>
            <a:blip r:embed="rId8" cstate="print"/>
            <a:stretch>
              <a:fillRect/>
            </a:stretch>
          </p:blipFill>
          <p:spPr>
            <a:xfrm>
              <a:off x="2593638" y="4307569"/>
              <a:ext cx="1918697" cy="188230"/>
            </a:xfrm>
            <a:prstGeom prst="rect">
              <a:avLst/>
            </a:prstGeom>
          </p:spPr>
        </p:pic>
        <p:pic>
          <p:nvPicPr>
            <p:cNvPr id="101" name="object 101"/>
            <p:cNvPicPr/>
            <p:nvPr/>
          </p:nvPicPr>
          <p:blipFill>
            <a:blip r:embed="rId9" cstate="print"/>
            <a:stretch>
              <a:fillRect/>
            </a:stretch>
          </p:blipFill>
          <p:spPr>
            <a:xfrm>
              <a:off x="438150" y="4543440"/>
              <a:ext cx="6229349" cy="2381249"/>
            </a:xfrm>
            <a:prstGeom prst="rect">
              <a:avLst/>
            </a:prstGeom>
          </p:spPr>
        </p:pic>
        <p:pic>
          <p:nvPicPr>
            <p:cNvPr id="102" name="object 102"/>
            <p:cNvPicPr/>
            <p:nvPr/>
          </p:nvPicPr>
          <p:blipFill>
            <a:blip r:embed="rId10" cstate="print"/>
            <a:stretch>
              <a:fillRect/>
            </a:stretch>
          </p:blipFill>
          <p:spPr>
            <a:xfrm>
              <a:off x="2119874" y="5436064"/>
              <a:ext cx="183165" cy="183158"/>
            </a:xfrm>
            <a:prstGeom prst="rect">
              <a:avLst/>
            </a:prstGeom>
          </p:spPr>
        </p:pic>
        <p:pic>
          <p:nvPicPr>
            <p:cNvPr id="103" name="object 103"/>
            <p:cNvPicPr/>
            <p:nvPr/>
          </p:nvPicPr>
          <p:blipFill>
            <a:blip r:embed="rId11" cstate="print"/>
            <a:stretch>
              <a:fillRect/>
            </a:stretch>
          </p:blipFill>
          <p:spPr>
            <a:xfrm>
              <a:off x="5306024" y="6403215"/>
              <a:ext cx="137388" cy="137388"/>
            </a:xfrm>
            <a:prstGeom prst="rect">
              <a:avLst/>
            </a:prstGeom>
          </p:spPr>
        </p:pic>
        <p:pic>
          <p:nvPicPr>
            <p:cNvPr id="104" name="object 104"/>
            <p:cNvPicPr/>
            <p:nvPr/>
          </p:nvPicPr>
          <p:blipFill>
            <a:blip r:embed="rId12" cstate="print"/>
            <a:stretch>
              <a:fillRect/>
            </a:stretch>
          </p:blipFill>
          <p:spPr>
            <a:xfrm>
              <a:off x="2175414" y="4947534"/>
              <a:ext cx="137388" cy="137387"/>
            </a:xfrm>
            <a:prstGeom prst="rect">
              <a:avLst/>
            </a:prstGeom>
          </p:spPr>
        </p:pic>
        <p:pic>
          <p:nvPicPr>
            <p:cNvPr id="105" name="object 105"/>
            <p:cNvPicPr/>
            <p:nvPr/>
          </p:nvPicPr>
          <p:blipFill>
            <a:blip r:embed="rId13" cstate="print"/>
            <a:stretch>
              <a:fillRect/>
            </a:stretch>
          </p:blipFill>
          <p:spPr>
            <a:xfrm>
              <a:off x="5353249" y="5507998"/>
              <a:ext cx="137388" cy="137388"/>
            </a:xfrm>
            <a:prstGeom prst="rect">
              <a:avLst/>
            </a:prstGeom>
          </p:spPr>
        </p:pic>
        <p:pic>
          <p:nvPicPr>
            <p:cNvPr id="106" name="object 106"/>
            <p:cNvPicPr/>
            <p:nvPr/>
          </p:nvPicPr>
          <p:blipFill>
            <a:blip r:embed="rId14" cstate="print"/>
            <a:stretch>
              <a:fillRect/>
            </a:stretch>
          </p:blipFill>
          <p:spPr>
            <a:xfrm>
              <a:off x="3449583" y="4943708"/>
              <a:ext cx="506891" cy="620783"/>
            </a:xfrm>
            <a:prstGeom prst="rect">
              <a:avLst/>
            </a:prstGeom>
          </p:spPr>
        </p:pic>
        <p:pic>
          <p:nvPicPr>
            <p:cNvPr id="107" name="object 107"/>
            <p:cNvPicPr/>
            <p:nvPr/>
          </p:nvPicPr>
          <p:blipFill>
            <a:blip r:embed="rId15" cstate="print"/>
            <a:stretch>
              <a:fillRect/>
            </a:stretch>
          </p:blipFill>
          <p:spPr>
            <a:xfrm>
              <a:off x="2779633" y="6199275"/>
              <a:ext cx="105022" cy="105022"/>
            </a:xfrm>
            <a:prstGeom prst="rect">
              <a:avLst/>
            </a:prstGeom>
          </p:spPr>
        </p:pic>
        <p:pic>
          <p:nvPicPr>
            <p:cNvPr id="108" name="object 108"/>
            <p:cNvPicPr/>
            <p:nvPr/>
          </p:nvPicPr>
          <p:blipFill>
            <a:blip r:embed="rId16" cstate="print"/>
            <a:stretch>
              <a:fillRect/>
            </a:stretch>
          </p:blipFill>
          <p:spPr>
            <a:xfrm>
              <a:off x="4906575" y="6040151"/>
              <a:ext cx="105022" cy="105022"/>
            </a:xfrm>
            <a:prstGeom prst="rect">
              <a:avLst/>
            </a:prstGeom>
          </p:spPr>
        </p:pic>
        <p:pic>
          <p:nvPicPr>
            <p:cNvPr id="109" name="object 109">
              <a:hlinkClick r:id="rId17"/>
            </p:cNvPr>
            <p:cNvPicPr/>
            <p:nvPr/>
          </p:nvPicPr>
          <p:blipFill>
            <a:blip r:embed="rId18" cstate="print"/>
            <a:stretch>
              <a:fillRect/>
            </a:stretch>
          </p:blipFill>
          <p:spPr>
            <a:xfrm>
              <a:off x="607338" y="6752046"/>
              <a:ext cx="480870" cy="79578"/>
            </a:xfrm>
            <a:prstGeom prst="rect">
              <a:avLst/>
            </a:prstGeom>
          </p:spPr>
        </p:pic>
        <p:pic>
          <p:nvPicPr>
            <p:cNvPr id="110" name="object 110">
              <a:hlinkClick r:id="rId17"/>
            </p:cNvPr>
            <p:cNvPicPr/>
            <p:nvPr/>
          </p:nvPicPr>
          <p:blipFill>
            <a:blip r:embed="rId19" cstate="print"/>
            <a:stretch>
              <a:fillRect/>
            </a:stretch>
          </p:blipFill>
          <p:spPr>
            <a:xfrm>
              <a:off x="485775" y="6737604"/>
              <a:ext cx="93442" cy="93442"/>
            </a:xfrm>
            <a:prstGeom prst="rect">
              <a:avLst/>
            </a:prstGeom>
          </p:spPr>
        </p:pic>
        <p:pic>
          <p:nvPicPr>
            <p:cNvPr id="111" name="object 111"/>
            <p:cNvPicPr/>
            <p:nvPr/>
          </p:nvPicPr>
          <p:blipFill>
            <a:blip r:embed="rId20" cstate="print"/>
            <a:stretch>
              <a:fillRect/>
            </a:stretch>
          </p:blipFill>
          <p:spPr>
            <a:xfrm>
              <a:off x="3857640" y="6743700"/>
              <a:ext cx="2571749" cy="133349"/>
            </a:xfrm>
            <a:prstGeom prst="rect">
              <a:avLst/>
            </a:prstGeom>
          </p:spPr>
        </p:pic>
      </p:grpSp>
      <p:sp>
        <p:nvSpPr>
          <p:cNvPr id="112" name="object 112"/>
          <p:cNvSpPr txBox="1"/>
          <p:nvPr/>
        </p:nvSpPr>
        <p:spPr>
          <a:xfrm>
            <a:off x="3839917" y="6750050"/>
            <a:ext cx="2608580" cy="128270"/>
          </a:xfrm>
          <a:prstGeom prst="rect">
            <a:avLst/>
          </a:prstGeom>
        </p:spPr>
        <p:txBody>
          <a:bodyPr vert="horz" wrap="square" lIns="0" tIns="15875" rIns="0" bIns="0" rtlCol="0">
            <a:spAutoFit/>
          </a:bodyPr>
          <a:lstStyle/>
          <a:p>
            <a:pPr marL="38100">
              <a:lnSpc>
                <a:spcPct val="100000"/>
              </a:lnSpc>
              <a:spcBef>
                <a:spcPts val="125"/>
              </a:spcBef>
            </a:pPr>
            <a:r>
              <a:rPr sz="975" baseline="4273" dirty="0">
                <a:latin typeface="Arial"/>
                <a:cs typeface="Arial"/>
              </a:rPr>
              <a:t>©</a:t>
            </a:r>
            <a:r>
              <a:rPr sz="975" spc="104" baseline="4273" dirty="0">
                <a:latin typeface="Arial"/>
                <a:cs typeface="Arial"/>
              </a:rPr>
              <a:t> </a:t>
            </a:r>
            <a:r>
              <a:rPr sz="975" baseline="4273" dirty="0">
                <a:latin typeface="Arial"/>
                <a:cs typeface="Arial"/>
              </a:rPr>
              <a:t>2024</a:t>
            </a:r>
            <a:r>
              <a:rPr sz="975" spc="75" baseline="4273" dirty="0">
                <a:latin typeface="Arial"/>
                <a:cs typeface="Arial"/>
              </a:rPr>
              <a:t> </a:t>
            </a:r>
            <a:r>
              <a:rPr sz="975" spc="-37" baseline="4273" dirty="0">
                <a:latin typeface="Arial"/>
                <a:cs typeface="Arial"/>
              </a:rPr>
              <a:t>TomTom,</a:t>
            </a:r>
            <a:r>
              <a:rPr sz="650" spc="-25" dirty="0">
                <a:solidFill>
                  <a:srgbClr val="FFFFFF"/>
                </a:solidFill>
                <a:latin typeface="Arial"/>
                <a:cs typeface="Arial"/>
              </a:rPr>
              <a:t>,</a:t>
            </a:r>
            <a:r>
              <a:rPr sz="650" spc="-30" dirty="0">
                <a:solidFill>
                  <a:srgbClr val="FFFFFF"/>
                </a:solidFill>
                <a:latin typeface="Arial"/>
                <a:cs typeface="Arial"/>
              </a:rPr>
              <a:t> </a:t>
            </a:r>
            <a:r>
              <a:rPr sz="975" baseline="4273" dirty="0">
                <a:latin typeface="Arial"/>
                <a:cs typeface="Arial"/>
              </a:rPr>
              <a:t>©</a:t>
            </a:r>
            <a:r>
              <a:rPr sz="975" spc="104" baseline="4273" dirty="0">
                <a:latin typeface="Arial"/>
                <a:cs typeface="Arial"/>
              </a:rPr>
              <a:t> </a:t>
            </a:r>
            <a:r>
              <a:rPr sz="975" baseline="4273" dirty="0">
                <a:latin typeface="Arial"/>
                <a:cs typeface="Arial"/>
              </a:rPr>
              <a:t>2024</a:t>
            </a:r>
            <a:r>
              <a:rPr sz="975" spc="104" baseline="4273" dirty="0">
                <a:latin typeface="Arial"/>
                <a:cs typeface="Arial"/>
              </a:rPr>
              <a:t> </a:t>
            </a:r>
            <a:r>
              <a:rPr sz="975" spc="-135" baseline="4273" dirty="0">
                <a:latin typeface="Arial"/>
                <a:cs typeface="Arial"/>
              </a:rPr>
              <a:t>Mi</a:t>
            </a:r>
            <a:r>
              <a:rPr sz="650" spc="-90" dirty="0">
                <a:solidFill>
                  <a:srgbClr val="FFFFFF"/>
                </a:solidFill>
                <a:latin typeface="Arial"/>
                <a:cs typeface="Arial"/>
              </a:rPr>
              <a:t>i</a:t>
            </a:r>
            <a:r>
              <a:rPr sz="975" spc="-135" baseline="4273" dirty="0">
                <a:latin typeface="Arial"/>
                <a:cs typeface="Arial"/>
              </a:rPr>
              <a:t>c</a:t>
            </a:r>
            <a:r>
              <a:rPr sz="650" spc="-90" dirty="0">
                <a:solidFill>
                  <a:srgbClr val="FFFFFF"/>
                </a:solidFill>
                <a:latin typeface="Arial"/>
                <a:cs typeface="Arial"/>
              </a:rPr>
              <a:t>c</a:t>
            </a:r>
            <a:r>
              <a:rPr sz="975" spc="-135" baseline="4273" dirty="0">
                <a:latin typeface="Arial"/>
                <a:cs typeface="Arial"/>
              </a:rPr>
              <a:t>r</a:t>
            </a:r>
            <a:r>
              <a:rPr sz="650" spc="-90" dirty="0">
                <a:solidFill>
                  <a:srgbClr val="FFFFFF"/>
                </a:solidFill>
                <a:latin typeface="Arial"/>
                <a:cs typeface="Arial"/>
              </a:rPr>
              <a:t>r</a:t>
            </a:r>
            <a:r>
              <a:rPr sz="975" spc="-135" baseline="4273" dirty="0">
                <a:latin typeface="Arial"/>
                <a:cs typeface="Arial"/>
              </a:rPr>
              <a:t>os</a:t>
            </a:r>
            <a:r>
              <a:rPr sz="650" spc="-90" dirty="0">
                <a:solidFill>
                  <a:srgbClr val="FFFFFF"/>
                </a:solidFill>
                <a:latin typeface="Arial"/>
                <a:cs typeface="Arial"/>
              </a:rPr>
              <a:t>s</a:t>
            </a:r>
            <a:r>
              <a:rPr sz="975" spc="-135" baseline="4273" dirty="0">
                <a:latin typeface="Arial"/>
                <a:cs typeface="Arial"/>
              </a:rPr>
              <a:t>of</a:t>
            </a:r>
            <a:r>
              <a:rPr sz="650" spc="-90" dirty="0">
                <a:solidFill>
                  <a:srgbClr val="FFFFFF"/>
                </a:solidFill>
                <a:latin typeface="Arial"/>
                <a:cs typeface="Arial"/>
              </a:rPr>
              <a:t>f</a:t>
            </a:r>
            <a:r>
              <a:rPr sz="975" spc="-135" baseline="4273" dirty="0">
                <a:latin typeface="Arial"/>
                <a:cs typeface="Arial"/>
              </a:rPr>
              <a:t>t</a:t>
            </a:r>
            <a:r>
              <a:rPr sz="650" spc="-90" dirty="0">
                <a:solidFill>
                  <a:srgbClr val="FFFFFF"/>
                </a:solidFill>
                <a:latin typeface="Arial"/>
                <a:cs typeface="Arial"/>
              </a:rPr>
              <a:t>t</a:t>
            </a:r>
            <a:r>
              <a:rPr sz="650" spc="-30" dirty="0">
                <a:solidFill>
                  <a:srgbClr val="FFFFFF"/>
                </a:solidFill>
                <a:latin typeface="Arial"/>
                <a:cs typeface="Arial"/>
              </a:rPr>
              <a:t> </a:t>
            </a:r>
            <a:r>
              <a:rPr sz="975" spc="-75" baseline="4273" dirty="0">
                <a:latin typeface="Arial"/>
                <a:cs typeface="Arial"/>
              </a:rPr>
              <a:t>Cor</a:t>
            </a:r>
            <a:r>
              <a:rPr sz="650" spc="-50" dirty="0">
                <a:solidFill>
                  <a:srgbClr val="FFFFFF"/>
                </a:solidFill>
                <a:latin typeface="Arial"/>
                <a:cs typeface="Arial"/>
              </a:rPr>
              <a:t>r</a:t>
            </a:r>
            <a:r>
              <a:rPr sz="975" spc="-75" baseline="4273" dirty="0">
                <a:latin typeface="Arial"/>
                <a:cs typeface="Arial"/>
              </a:rPr>
              <a:t>por</a:t>
            </a:r>
            <a:r>
              <a:rPr sz="650" spc="-50" dirty="0">
                <a:solidFill>
                  <a:srgbClr val="FFFFFF"/>
                </a:solidFill>
                <a:latin typeface="Arial"/>
                <a:cs typeface="Arial"/>
              </a:rPr>
              <a:t>r</a:t>
            </a:r>
            <a:r>
              <a:rPr sz="975" spc="-75" baseline="4273" dirty="0">
                <a:latin typeface="Arial"/>
                <a:cs typeface="Arial"/>
              </a:rPr>
              <a:t>at</a:t>
            </a:r>
            <a:r>
              <a:rPr sz="650" spc="-50" dirty="0">
                <a:solidFill>
                  <a:srgbClr val="FFFFFF"/>
                </a:solidFill>
                <a:latin typeface="Arial"/>
                <a:cs typeface="Arial"/>
              </a:rPr>
              <a:t>t</a:t>
            </a:r>
            <a:r>
              <a:rPr sz="975" spc="-75" baseline="4273" dirty="0">
                <a:latin typeface="Arial"/>
                <a:cs typeface="Arial"/>
              </a:rPr>
              <a:t>i</a:t>
            </a:r>
            <a:r>
              <a:rPr sz="650" spc="-50" dirty="0">
                <a:solidFill>
                  <a:srgbClr val="FFFFFF"/>
                </a:solidFill>
                <a:latin typeface="Arial"/>
                <a:cs typeface="Arial"/>
              </a:rPr>
              <a:t>i</a:t>
            </a:r>
            <a:r>
              <a:rPr sz="975" spc="-75" baseline="4273" dirty="0">
                <a:latin typeface="Arial"/>
                <a:cs typeface="Arial"/>
              </a:rPr>
              <a:t>on,</a:t>
            </a:r>
            <a:r>
              <a:rPr sz="650" spc="-50" dirty="0">
                <a:solidFill>
                  <a:srgbClr val="FFFFFF"/>
                </a:solidFill>
                <a:latin typeface="Arial"/>
                <a:cs typeface="Arial"/>
              </a:rPr>
              <a:t>,</a:t>
            </a:r>
            <a:r>
              <a:rPr sz="650" spc="-35" dirty="0">
                <a:solidFill>
                  <a:srgbClr val="FFFFFF"/>
                </a:solidFill>
                <a:latin typeface="Arial"/>
                <a:cs typeface="Arial"/>
              </a:rPr>
              <a:t> </a:t>
            </a:r>
            <a:r>
              <a:rPr sz="975" u="sng" baseline="4273" dirty="0">
                <a:solidFill>
                  <a:srgbClr val="1F3A93"/>
                </a:solidFill>
                <a:uFill>
                  <a:solidFill>
                    <a:srgbClr val="1F3A93"/>
                  </a:solidFill>
                </a:uFill>
                <a:latin typeface="Arial"/>
                <a:cs typeface="Arial"/>
                <a:hlinkClick r:id="rId21"/>
              </a:rPr>
              <a:t>©</a:t>
            </a:r>
            <a:r>
              <a:rPr sz="975" u="sng" spc="112" baseline="4273" dirty="0">
                <a:solidFill>
                  <a:srgbClr val="1F3A93"/>
                </a:solidFill>
                <a:uFill>
                  <a:solidFill>
                    <a:srgbClr val="1F3A93"/>
                  </a:solidFill>
                </a:uFill>
                <a:latin typeface="Arial"/>
                <a:cs typeface="Arial"/>
                <a:hlinkClick r:id="rId21"/>
              </a:rPr>
              <a:t> </a:t>
            </a:r>
            <a:r>
              <a:rPr sz="975" u="sng" spc="-15" baseline="4273" dirty="0">
                <a:solidFill>
                  <a:srgbClr val="1F3A93"/>
                </a:solidFill>
                <a:uFill>
                  <a:solidFill>
                    <a:srgbClr val="1F3A93"/>
                  </a:solidFill>
                </a:uFill>
                <a:latin typeface="Arial"/>
                <a:cs typeface="Arial"/>
                <a:hlinkClick r:id="rId21"/>
              </a:rPr>
              <a:t>OpenSt</a:t>
            </a:r>
            <a:r>
              <a:rPr sz="650" u="sng" spc="-10" dirty="0">
                <a:solidFill>
                  <a:srgbClr val="FFFFFF"/>
                </a:solidFill>
                <a:uFill>
                  <a:solidFill>
                    <a:srgbClr val="1F3A93"/>
                  </a:solidFill>
                </a:uFill>
                <a:latin typeface="Arial"/>
                <a:cs typeface="Arial"/>
                <a:hlinkClick r:id="rId21"/>
              </a:rPr>
              <a:t>t</a:t>
            </a:r>
            <a:r>
              <a:rPr sz="975" u="sng" spc="-15" baseline="4273" dirty="0">
                <a:solidFill>
                  <a:srgbClr val="1F3A93"/>
                </a:solidFill>
                <a:uFill>
                  <a:solidFill>
                    <a:srgbClr val="1F3A93"/>
                  </a:solidFill>
                </a:uFill>
                <a:latin typeface="Arial"/>
                <a:cs typeface="Arial"/>
                <a:hlinkClick r:id="rId21"/>
              </a:rPr>
              <a:t>r</a:t>
            </a:r>
            <a:r>
              <a:rPr sz="650" u="sng" spc="-10" dirty="0">
                <a:solidFill>
                  <a:srgbClr val="FFFFFF"/>
                </a:solidFill>
                <a:uFill>
                  <a:solidFill>
                    <a:srgbClr val="1F3A93"/>
                  </a:solidFill>
                </a:uFill>
                <a:latin typeface="Arial"/>
                <a:cs typeface="Arial"/>
                <a:hlinkClick r:id="rId21"/>
              </a:rPr>
              <a:t>r</a:t>
            </a:r>
            <a:r>
              <a:rPr sz="975" u="sng" spc="-15" baseline="4273" dirty="0">
                <a:solidFill>
                  <a:srgbClr val="1F3A93"/>
                </a:solidFill>
                <a:uFill>
                  <a:solidFill>
                    <a:srgbClr val="1F3A93"/>
                  </a:solidFill>
                </a:uFill>
                <a:latin typeface="Arial"/>
                <a:cs typeface="Arial"/>
                <a:hlinkClick r:id="rId21"/>
              </a:rPr>
              <a:t>eet</a:t>
            </a:r>
            <a:r>
              <a:rPr sz="650" u="sng" spc="-10" dirty="0">
                <a:solidFill>
                  <a:srgbClr val="FFFFFF"/>
                </a:solidFill>
                <a:uFill>
                  <a:solidFill>
                    <a:srgbClr val="1F3A93"/>
                  </a:solidFill>
                </a:uFill>
                <a:latin typeface="Arial"/>
                <a:cs typeface="Arial"/>
                <a:hlinkClick r:id="rId21"/>
              </a:rPr>
              <a:t>t</a:t>
            </a:r>
            <a:r>
              <a:rPr sz="975" u="sng" spc="-15" baseline="4273" dirty="0">
                <a:solidFill>
                  <a:srgbClr val="1F3A93"/>
                </a:solidFill>
                <a:uFill>
                  <a:solidFill>
                    <a:srgbClr val="1F3A93"/>
                  </a:solidFill>
                </a:uFill>
                <a:latin typeface="Arial"/>
                <a:cs typeface="Arial"/>
                <a:hlinkClick r:id="rId21"/>
              </a:rPr>
              <a:t>Map</a:t>
            </a:r>
            <a:endParaRPr sz="975" baseline="4273">
              <a:latin typeface="Arial"/>
              <a:cs typeface="Arial"/>
            </a:endParaRPr>
          </a:p>
        </p:txBody>
      </p:sp>
      <p:sp>
        <p:nvSpPr>
          <p:cNvPr id="113" name="object 113"/>
          <p:cNvSpPr/>
          <p:nvPr/>
        </p:nvSpPr>
        <p:spPr>
          <a:xfrm>
            <a:off x="390525" y="3886200"/>
            <a:ext cx="6324600" cy="381000"/>
          </a:xfrm>
          <a:custGeom>
            <a:avLst/>
            <a:gdLst/>
            <a:ahLst/>
            <a:cxnLst/>
            <a:rect l="l" t="t" r="r" b="b"/>
            <a:pathLst>
              <a:path w="6324600" h="381000">
                <a:moveTo>
                  <a:pt x="6324600" y="381000"/>
                </a:moveTo>
                <a:lnTo>
                  <a:pt x="0" y="381000"/>
                </a:lnTo>
                <a:lnTo>
                  <a:pt x="0" y="0"/>
                </a:lnTo>
                <a:lnTo>
                  <a:pt x="6324600" y="0"/>
                </a:lnTo>
                <a:lnTo>
                  <a:pt x="6324600" y="381000"/>
                </a:lnTo>
                <a:close/>
              </a:path>
            </a:pathLst>
          </a:custGeom>
          <a:solidFill>
            <a:srgbClr val="FFFFFF"/>
          </a:solidFill>
        </p:spPr>
        <p:txBody>
          <a:bodyPr wrap="square" lIns="0" tIns="0" rIns="0" bIns="0" rtlCol="0"/>
          <a:lstStyle/>
          <a:p>
            <a:endParaRPr/>
          </a:p>
        </p:txBody>
      </p:sp>
      <p:sp>
        <p:nvSpPr>
          <p:cNvPr id="114" name="object 114"/>
          <p:cNvSpPr txBox="1"/>
          <p:nvPr/>
        </p:nvSpPr>
        <p:spPr>
          <a:xfrm>
            <a:off x="425450" y="3933888"/>
            <a:ext cx="544766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52423"/>
                </a:solidFill>
                <a:latin typeface="Trebuchet MS"/>
                <a:cs typeface="Trebuchet MS"/>
              </a:rPr>
              <a:t>Can</a:t>
            </a:r>
            <a:r>
              <a:rPr sz="1100" spc="-30" dirty="0">
                <a:solidFill>
                  <a:srgbClr val="252423"/>
                </a:solidFill>
                <a:latin typeface="Trebuchet MS"/>
                <a:cs typeface="Trebuchet MS"/>
              </a:rPr>
              <a:t> </a:t>
            </a:r>
            <a:r>
              <a:rPr sz="1100" spc="-10" dirty="0">
                <a:solidFill>
                  <a:srgbClr val="252423"/>
                </a:solidFill>
                <a:latin typeface="Trebuchet MS"/>
                <a:cs typeface="Trebuchet MS"/>
              </a:rPr>
              <a:t>we</a:t>
            </a:r>
            <a:r>
              <a:rPr sz="1100" spc="-25" dirty="0">
                <a:solidFill>
                  <a:srgbClr val="252423"/>
                </a:solidFill>
                <a:latin typeface="Trebuchet MS"/>
                <a:cs typeface="Trebuchet MS"/>
              </a:rPr>
              <a:t> visualize</a:t>
            </a:r>
            <a:r>
              <a:rPr sz="1100" spc="-30" dirty="0">
                <a:solidFill>
                  <a:srgbClr val="252423"/>
                </a:solidFill>
                <a:latin typeface="Trebuchet MS"/>
                <a:cs typeface="Trebuchet MS"/>
              </a:rPr>
              <a:t> </a:t>
            </a:r>
            <a:r>
              <a:rPr sz="1100" spc="-20" dirty="0">
                <a:solidFill>
                  <a:srgbClr val="252423"/>
                </a:solidFill>
                <a:latin typeface="Trebuchet MS"/>
                <a:cs typeface="Trebuchet MS"/>
              </a:rPr>
              <a:t>the</a:t>
            </a:r>
            <a:r>
              <a:rPr sz="1100" spc="-25" dirty="0">
                <a:solidFill>
                  <a:srgbClr val="252423"/>
                </a:solidFill>
                <a:latin typeface="Trebuchet MS"/>
                <a:cs typeface="Trebuchet MS"/>
              </a:rPr>
              <a:t> </a:t>
            </a:r>
            <a:r>
              <a:rPr sz="1100" dirty="0">
                <a:solidFill>
                  <a:srgbClr val="252423"/>
                </a:solidFill>
                <a:latin typeface="Trebuchet MS"/>
                <a:cs typeface="Trebuchet MS"/>
              </a:rPr>
              <a:t>geographical</a:t>
            </a:r>
            <a:r>
              <a:rPr sz="1100" spc="-30" dirty="0">
                <a:solidFill>
                  <a:srgbClr val="252423"/>
                </a:solidFill>
                <a:latin typeface="Trebuchet MS"/>
                <a:cs typeface="Trebuchet MS"/>
              </a:rPr>
              <a:t> </a:t>
            </a:r>
            <a:r>
              <a:rPr sz="1100" spc="-10" dirty="0">
                <a:solidFill>
                  <a:srgbClr val="252423"/>
                </a:solidFill>
                <a:latin typeface="Trebuchet MS"/>
                <a:cs typeface="Trebuchet MS"/>
              </a:rPr>
              <a:t>distribution</a:t>
            </a:r>
            <a:r>
              <a:rPr sz="1100" spc="-25" dirty="0">
                <a:solidFill>
                  <a:srgbClr val="252423"/>
                </a:solidFill>
                <a:latin typeface="Trebuchet MS"/>
                <a:cs typeface="Trebuchet MS"/>
              </a:rPr>
              <a:t> </a:t>
            </a:r>
            <a:r>
              <a:rPr sz="1100" dirty="0">
                <a:solidFill>
                  <a:srgbClr val="252423"/>
                </a:solidFill>
                <a:latin typeface="Trebuchet MS"/>
                <a:cs typeface="Trebuchet MS"/>
              </a:rPr>
              <a:t>of</a:t>
            </a:r>
            <a:r>
              <a:rPr sz="1100" spc="-25" dirty="0">
                <a:solidFill>
                  <a:srgbClr val="252423"/>
                </a:solidFill>
                <a:latin typeface="Trebuchet MS"/>
                <a:cs typeface="Trebuchet MS"/>
              </a:rPr>
              <a:t> </a:t>
            </a:r>
            <a:r>
              <a:rPr sz="1100" spc="-10" dirty="0">
                <a:solidFill>
                  <a:srgbClr val="252423"/>
                </a:solidFill>
                <a:latin typeface="Trebuchet MS"/>
                <a:cs typeface="Trebuchet MS"/>
              </a:rPr>
              <a:t>suppliers</a:t>
            </a:r>
            <a:r>
              <a:rPr sz="1100" spc="-30" dirty="0">
                <a:solidFill>
                  <a:srgbClr val="252423"/>
                </a:solidFill>
                <a:latin typeface="Trebuchet MS"/>
                <a:cs typeface="Trebuchet MS"/>
              </a:rPr>
              <a:t> </a:t>
            </a:r>
            <a:r>
              <a:rPr sz="1100" dirty="0">
                <a:solidFill>
                  <a:srgbClr val="252423"/>
                </a:solidFill>
                <a:latin typeface="Trebuchet MS"/>
                <a:cs typeface="Trebuchet MS"/>
              </a:rPr>
              <a:t>using</a:t>
            </a:r>
            <a:r>
              <a:rPr sz="1100" spc="-25" dirty="0">
                <a:solidFill>
                  <a:srgbClr val="252423"/>
                </a:solidFill>
                <a:latin typeface="Trebuchet MS"/>
                <a:cs typeface="Trebuchet MS"/>
              </a:rPr>
              <a:t> </a:t>
            </a:r>
            <a:r>
              <a:rPr sz="1100" dirty="0">
                <a:solidFill>
                  <a:srgbClr val="252423"/>
                </a:solidFill>
                <a:latin typeface="Trebuchet MS"/>
                <a:cs typeface="Trebuchet MS"/>
              </a:rPr>
              <a:t>a</a:t>
            </a:r>
            <a:r>
              <a:rPr sz="1100" spc="-30" dirty="0">
                <a:solidFill>
                  <a:srgbClr val="252423"/>
                </a:solidFill>
                <a:latin typeface="Trebuchet MS"/>
                <a:cs typeface="Trebuchet MS"/>
              </a:rPr>
              <a:t> </a:t>
            </a:r>
            <a:r>
              <a:rPr sz="1100" dirty="0">
                <a:solidFill>
                  <a:srgbClr val="252423"/>
                </a:solidFill>
                <a:latin typeface="Trebuchet MS"/>
                <a:cs typeface="Trebuchet MS"/>
              </a:rPr>
              <a:t>map</a:t>
            </a:r>
            <a:r>
              <a:rPr sz="1100" spc="-25" dirty="0">
                <a:solidFill>
                  <a:srgbClr val="252423"/>
                </a:solidFill>
                <a:latin typeface="Trebuchet MS"/>
                <a:cs typeface="Trebuchet MS"/>
              </a:rPr>
              <a:t> </a:t>
            </a:r>
            <a:r>
              <a:rPr sz="1100" dirty="0">
                <a:solidFill>
                  <a:srgbClr val="252423"/>
                </a:solidFill>
                <a:latin typeface="Trebuchet MS"/>
                <a:cs typeface="Trebuchet MS"/>
              </a:rPr>
              <a:t>or</a:t>
            </a:r>
            <a:r>
              <a:rPr sz="1100" spc="-25" dirty="0">
                <a:solidFill>
                  <a:srgbClr val="252423"/>
                </a:solidFill>
                <a:latin typeface="Trebuchet MS"/>
                <a:cs typeface="Trebuchet MS"/>
              </a:rPr>
              <a:t> </a:t>
            </a:r>
            <a:r>
              <a:rPr sz="1100" dirty="0">
                <a:solidFill>
                  <a:srgbClr val="252423"/>
                </a:solidFill>
                <a:latin typeface="Trebuchet MS"/>
                <a:cs typeface="Trebuchet MS"/>
              </a:rPr>
              <a:t>bubble</a:t>
            </a:r>
            <a:r>
              <a:rPr sz="1100" spc="-30" dirty="0">
                <a:solidFill>
                  <a:srgbClr val="252423"/>
                </a:solidFill>
                <a:latin typeface="Trebuchet MS"/>
                <a:cs typeface="Trebuchet MS"/>
              </a:rPr>
              <a:t> </a:t>
            </a:r>
            <a:r>
              <a:rPr sz="1100" spc="-10" dirty="0">
                <a:solidFill>
                  <a:srgbClr val="252423"/>
                </a:solidFill>
                <a:latin typeface="Trebuchet MS"/>
                <a:cs typeface="Trebuchet MS"/>
              </a:rPr>
              <a:t>chart?</a:t>
            </a:r>
            <a:endParaRPr sz="1100">
              <a:latin typeface="Trebuchet MS"/>
              <a:cs typeface="Trebuchet MS"/>
            </a:endParaRPr>
          </a:p>
        </p:txBody>
      </p:sp>
    </p:spTree>
    <p:extLst>
      <p:ext uri="{BB962C8B-B14F-4D97-AF65-F5344CB8AC3E}">
        <p14:creationId xmlns:p14="http://schemas.microsoft.com/office/powerpoint/2010/main" val="1726991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B41CD2-5498-F7D8-2115-662B1D4B08D2}"/>
              </a:ext>
            </a:extLst>
          </p:cNvPr>
          <p:cNvSpPr txBox="1"/>
          <p:nvPr/>
        </p:nvSpPr>
        <p:spPr>
          <a:xfrm>
            <a:off x="7620000" y="2209800"/>
            <a:ext cx="4800600" cy="5078313"/>
          </a:xfrm>
          <a:prstGeom prst="rect">
            <a:avLst/>
          </a:prstGeom>
          <a:noFill/>
        </p:spPr>
        <p:txBody>
          <a:bodyPr wrap="square" rtlCol="0">
            <a:spAutoFit/>
          </a:bodyPr>
          <a:lstStyle/>
          <a:p>
            <a:pPr algn="l"/>
            <a:r>
              <a:rPr lang="en-US" sz="1800" b="0" i="0" dirty="0">
                <a:solidFill>
                  <a:srgbClr val="252423"/>
                </a:solidFill>
                <a:effectLst/>
                <a:highlight>
                  <a:srgbClr val="FFFFFF"/>
                </a:highlight>
                <a:latin typeface="Segoe UI" panose="020B0502040204020203" pitchFamily="34" charset="0"/>
              </a:rPr>
              <a:t>Q13. What is the distribution of supplier ratings or performance metrics? Can we create a bar chart or radar chart to visualize it?</a:t>
            </a:r>
          </a:p>
          <a:p>
            <a:pPr algn="l"/>
            <a:endParaRPr lang="en-US" b="0" i="0" dirty="0">
              <a:solidFill>
                <a:srgbClr val="252423"/>
              </a:solidFill>
              <a:effectLst/>
              <a:highlight>
                <a:srgbClr val="FFFFFF"/>
              </a:highlight>
              <a:latin typeface="Segoe UI" panose="020B0502040204020203" pitchFamily="34" charset="0"/>
            </a:endParaRPr>
          </a:p>
          <a:p>
            <a:pPr marL="285750" indent="-285750" algn="l">
              <a:buFont typeface="Wingdings" panose="05000000000000000000" pitchFamily="2" charset="2"/>
              <a:buChar char="è"/>
            </a:pPr>
            <a:r>
              <a:rPr lang="en-US" sz="1800" b="0" i="0" dirty="0">
                <a:solidFill>
                  <a:srgbClr val="252423"/>
                </a:solidFill>
                <a:effectLst/>
                <a:highlight>
                  <a:srgbClr val="FFFFFF"/>
                </a:highlight>
                <a:latin typeface="Segoe UI" panose="020B0502040204020203" pitchFamily="34" charset="0"/>
              </a:rPr>
              <a:t>Supplier performance can be determined with the average </a:t>
            </a:r>
            <a:r>
              <a:rPr lang="en-US" sz="1800" b="0" i="0" dirty="0" err="1">
                <a:solidFill>
                  <a:srgbClr val="252423"/>
                </a:solidFill>
                <a:effectLst/>
                <a:highlight>
                  <a:srgbClr val="FFFFFF"/>
                </a:highlight>
                <a:latin typeface="Segoe UI" panose="020B0502040204020203" pitchFamily="34" charset="0"/>
              </a:rPr>
              <a:t>ReorderLevel</a:t>
            </a:r>
            <a:r>
              <a:rPr lang="en-US" sz="1800" b="0" i="0" dirty="0">
                <a:solidFill>
                  <a:srgbClr val="252423"/>
                </a:solidFill>
                <a:effectLst/>
                <a:highlight>
                  <a:srgbClr val="FFFFFF"/>
                </a:highlight>
                <a:latin typeface="Segoe UI" panose="020B0502040204020203" pitchFamily="34" charset="0"/>
              </a:rPr>
              <a:t>, as the quality of goods supplied increases the chance of reorder.</a:t>
            </a:r>
          </a:p>
          <a:p>
            <a:pPr marL="285750" indent="-285750" algn="l">
              <a:buFont typeface="Wingdings" panose="05000000000000000000" pitchFamily="2" charset="2"/>
              <a:buChar char="è"/>
            </a:pPr>
            <a:endParaRPr lang="en-US" dirty="0">
              <a:solidFill>
                <a:srgbClr val="252423"/>
              </a:solidFill>
              <a:highlight>
                <a:srgbClr val="FFFFFF"/>
              </a:highlight>
              <a:latin typeface="Segoe UI" panose="020B0502040204020203" pitchFamily="34" charset="0"/>
            </a:endParaRPr>
          </a:p>
          <a:p>
            <a:pPr marL="285750" indent="-285750" algn="l">
              <a:buFont typeface="Wingdings" panose="05000000000000000000" pitchFamily="2" charset="2"/>
              <a:buChar char="è"/>
            </a:pPr>
            <a:r>
              <a:rPr lang="en-US" dirty="0">
                <a:solidFill>
                  <a:srgbClr val="252423"/>
                </a:solidFill>
                <a:highlight>
                  <a:srgbClr val="FFFFFF"/>
                </a:highlight>
                <a:latin typeface="Segoe UI" panose="020B0502040204020203" pitchFamily="34" charset="0"/>
              </a:rPr>
              <a:t>As the average highest Reorder Level is of Supplier 9 and 26, they have the best supply of products. Supplier 10 and 28 have 0 average Reorder Level so their products might not have been as good as the others.</a:t>
            </a:r>
          </a:p>
          <a:p>
            <a:pPr marL="285750" indent="-285750" algn="l">
              <a:buFont typeface="Wingdings" panose="05000000000000000000" pitchFamily="2" charset="2"/>
              <a:buChar char="è"/>
            </a:pPr>
            <a:endParaRPr lang="en-US" b="0" i="0" dirty="0">
              <a:solidFill>
                <a:srgbClr val="252423"/>
              </a:solidFill>
              <a:effectLst/>
              <a:highlight>
                <a:srgbClr val="FFFFFF"/>
              </a:highlight>
              <a:latin typeface="Segoe UI" panose="020B0502040204020203" pitchFamily="34" charset="0"/>
            </a:endParaRPr>
          </a:p>
          <a:p>
            <a:endParaRPr lang="en-IN" dirty="0"/>
          </a:p>
        </p:txBody>
      </p:sp>
      <p:pic>
        <p:nvPicPr>
          <p:cNvPr id="4" name="Picture 3">
            <a:extLst>
              <a:ext uri="{FF2B5EF4-FFF2-40B4-BE49-F238E27FC236}">
                <a16:creationId xmlns:a16="http://schemas.microsoft.com/office/drawing/2014/main" id="{A0BBAD6C-CD47-F736-3F29-3D17E3D0E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09800"/>
            <a:ext cx="7086600" cy="4724400"/>
          </a:xfrm>
          <a:prstGeom prst="rect">
            <a:avLst/>
          </a:prstGeom>
        </p:spPr>
      </p:pic>
    </p:spTree>
    <p:extLst>
      <p:ext uri="{BB962C8B-B14F-4D97-AF65-F5344CB8AC3E}">
        <p14:creationId xmlns:p14="http://schemas.microsoft.com/office/powerpoint/2010/main" val="1069998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92838-0F00-5502-65ED-59711857DECF}"/>
              </a:ext>
            </a:extLst>
          </p:cNvPr>
          <p:cNvSpPr txBox="1"/>
          <p:nvPr/>
        </p:nvSpPr>
        <p:spPr>
          <a:xfrm>
            <a:off x="7086600" y="2057400"/>
            <a:ext cx="5029200" cy="2585323"/>
          </a:xfrm>
          <a:prstGeom prst="rect">
            <a:avLst/>
          </a:prstGeom>
          <a:noFill/>
        </p:spPr>
        <p:txBody>
          <a:bodyPr wrap="square" rtlCol="0">
            <a:spAutoFit/>
          </a:bodyPr>
          <a:lstStyle/>
          <a:p>
            <a:r>
              <a:rPr lang="en-US" sz="1800" dirty="0">
                <a:effectLst/>
              </a:rPr>
              <a:t>Q14. How does the cost or pricing structure vary across different suppliers? Can we create a box plot or stacked bar chart to display it?</a:t>
            </a:r>
            <a:endParaRPr lang="en-US" dirty="0">
              <a:effectLst/>
            </a:endParaRPr>
          </a:p>
          <a:p>
            <a:endParaRPr lang="en-US" dirty="0">
              <a:effectLst/>
            </a:endParaRPr>
          </a:p>
          <a:p>
            <a:pPr marL="285750" indent="-285750">
              <a:buFont typeface="Wingdings" panose="05000000000000000000" pitchFamily="2" charset="2"/>
              <a:buChar char="è"/>
            </a:pPr>
            <a:r>
              <a:rPr lang="en-US" dirty="0">
                <a:effectLst/>
              </a:rPr>
              <a:t>We can clearly see that Supplier 18 has the highest pricing structure and  supplier 10 has the lowest pricing structure.</a:t>
            </a:r>
          </a:p>
          <a:p>
            <a:br>
              <a:rPr lang="en-US" dirty="0">
                <a:effectLst/>
              </a:rPr>
            </a:br>
            <a:endParaRPr lang="en-IN" dirty="0"/>
          </a:p>
        </p:txBody>
      </p:sp>
      <p:pic>
        <p:nvPicPr>
          <p:cNvPr id="4" name="Picture 3">
            <a:extLst>
              <a:ext uri="{FF2B5EF4-FFF2-40B4-BE49-F238E27FC236}">
                <a16:creationId xmlns:a16="http://schemas.microsoft.com/office/drawing/2014/main" id="{741E2B0F-E1DD-E148-E419-C19F590DE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057" y="2057401"/>
            <a:ext cx="6139543" cy="5029200"/>
          </a:xfrm>
          <a:prstGeom prst="rect">
            <a:avLst/>
          </a:prstGeom>
        </p:spPr>
      </p:pic>
    </p:spTree>
    <p:extLst>
      <p:ext uri="{BB962C8B-B14F-4D97-AF65-F5344CB8AC3E}">
        <p14:creationId xmlns:p14="http://schemas.microsoft.com/office/powerpoint/2010/main" val="3191035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2832CB-6550-BD25-62AC-C437679E73C9}"/>
              </a:ext>
            </a:extLst>
          </p:cNvPr>
          <p:cNvSpPr txBox="1"/>
          <p:nvPr/>
        </p:nvSpPr>
        <p:spPr>
          <a:xfrm>
            <a:off x="609600" y="2057400"/>
            <a:ext cx="9668031" cy="369332"/>
          </a:xfrm>
          <a:prstGeom prst="rect">
            <a:avLst/>
          </a:prstGeom>
          <a:noFill/>
        </p:spPr>
        <p:txBody>
          <a:bodyPr wrap="none" rtlCol="0">
            <a:spAutoFit/>
          </a:bodyPr>
          <a:lstStyle/>
          <a:p>
            <a:r>
              <a:rPr lang="en-US" b="0" i="0" dirty="0">
                <a:solidFill>
                  <a:srgbClr val="252423"/>
                </a:solidFill>
                <a:effectLst/>
                <a:highlight>
                  <a:srgbClr val="FFFFFF"/>
                </a:highlight>
                <a:latin typeface="Segoe UI" panose="020B0502040204020203" pitchFamily="34" charset="0"/>
              </a:rPr>
              <a:t>Q15. Can we visualize the geographical distribution of suppliers using a map or bubble chart?</a:t>
            </a:r>
            <a:endParaRPr lang="en-IN" dirty="0"/>
          </a:p>
        </p:txBody>
      </p:sp>
      <p:pic>
        <p:nvPicPr>
          <p:cNvPr id="4" name="Picture 3">
            <a:extLst>
              <a:ext uri="{FF2B5EF4-FFF2-40B4-BE49-F238E27FC236}">
                <a16:creationId xmlns:a16="http://schemas.microsoft.com/office/drawing/2014/main" id="{D3197809-C8B0-0A4F-8C7D-D2006FB8A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667000"/>
            <a:ext cx="9525000" cy="4048125"/>
          </a:xfrm>
          <a:prstGeom prst="rect">
            <a:avLst/>
          </a:prstGeom>
        </p:spPr>
      </p:pic>
      <p:sp>
        <p:nvSpPr>
          <p:cNvPr id="5" name="TextBox 4">
            <a:extLst>
              <a:ext uri="{FF2B5EF4-FFF2-40B4-BE49-F238E27FC236}">
                <a16:creationId xmlns:a16="http://schemas.microsoft.com/office/drawing/2014/main" id="{439FE2F2-8D35-EB97-CA60-E6B8FC46092B}"/>
              </a:ext>
            </a:extLst>
          </p:cNvPr>
          <p:cNvSpPr txBox="1"/>
          <p:nvPr/>
        </p:nvSpPr>
        <p:spPr>
          <a:xfrm>
            <a:off x="10244974" y="2667000"/>
            <a:ext cx="2142970" cy="3970318"/>
          </a:xfrm>
          <a:prstGeom prst="rect">
            <a:avLst/>
          </a:prstGeom>
          <a:noFill/>
        </p:spPr>
        <p:txBody>
          <a:bodyPr wrap="square" rtlCol="0">
            <a:spAutoFit/>
          </a:bodyPr>
          <a:lstStyle/>
          <a:p>
            <a:pPr marL="285750" indent="-285750">
              <a:buFont typeface="Wingdings" panose="05000000000000000000" pitchFamily="2" charset="2"/>
              <a:buChar char="è"/>
            </a:pPr>
            <a:r>
              <a:rPr lang="en-IN" dirty="0"/>
              <a:t>We understand that USA has the most suppliers and most other countries like Norway, Denmark, Finland Spain, Brazil etc. have  the least amount of suppliers. </a:t>
            </a:r>
          </a:p>
          <a:p>
            <a:endParaRPr lang="en-IN" dirty="0"/>
          </a:p>
        </p:txBody>
      </p:sp>
    </p:spTree>
    <p:extLst>
      <p:ext uri="{BB962C8B-B14F-4D97-AF65-F5344CB8AC3E}">
        <p14:creationId xmlns:p14="http://schemas.microsoft.com/office/powerpoint/2010/main" val="214226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B3F4F1-7706-2639-5DBE-68A0324D1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64" y="1905000"/>
            <a:ext cx="12392871" cy="5257800"/>
          </a:xfrm>
          <a:prstGeom prst="rect">
            <a:avLst/>
          </a:prstGeom>
        </p:spPr>
      </p:pic>
      <p:sp>
        <p:nvSpPr>
          <p:cNvPr id="5" name="TextBox 4">
            <a:extLst>
              <a:ext uri="{FF2B5EF4-FFF2-40B4-BE49-F238E27FC236}">
                <a16:creationId xmlns:a16="http://schemas.microsoft.com/office/drawing/2014/main" id="{71B22DDE-31B4-95F4-6C29-51BD8CE9C21A}"/>
              </a:ext>
            </a:extLst>
          </p:cNvPr>
          <p:cNvSpPr txBox="1"/>
          <p:nvPr/>
        </p:nvSpPr>
        <p:spPr>
          <a:xfrm>
            <a:off x="5334000" y="1072634"/>
            <a:ext cx="2169184" cy="461665"/>
          </a:xfrm>
          <a:prstGeom prst="rect">
            <a:avLst/>
          </a:prstGeom>
          <a:noFill/>
        </p:spPr>
        <p:txBody>
          <a:bodyPr wrap="none" rtlCol="0">
            <a:spAutoFit/>
          </a:bodyPr>
          <a:lstStyle/>
          <a:p>
            <a:r>
              <a:rPr lang="en-IN" sz="2400" b="1" dirty="0"/>
              <a:t>ER DIAGRAM</a:t>
            </a:r>
          </a:p>
        </p:txBody>
      </p:sp>
    </p:spTree>
    <p:extLst>
      <p:ext uri="{BB962C8B-B14F-4D97-AF65-F5344CB8AC3E}">
        <p14:creationId xmlns:p14="http://schemas.microsoft.com/office/powerpoint/2010/main" val="196216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FC0-312B-C479-FD10-CE7BD6FC4F8B}"/>
              </a:ext>
            </a:extLst>
          </p:cNvPr>
          <p:cNvSpPr>
            <a:spLocks noGrp="1"/>
          </p:cNvSpPr>
          <p:nvPr>
            <p:ph type="title"/>
          </p:nvPr>
        </p:nvSpPr>
        <p:spPr>
          <a:xfrm>
            <a:off x="1371600" y="2819400"/>
            <a:ext cx="7848600" cy="738664"/>
          </a:xfrm>
        </p:spPr>
        <p:txBody>
          <a:bodyPr/>
          <a:lstStyle/>
          <a:p>
            <a:r>
              <a:rPr lang="en-IN" sz="4800" dirty="0"/>
              <a:t>EDA Problem Statements</a:t>
            </a:r>
          </a:p>
        </p:txBody>
      </p:sp>
    </p:spTree>
    <p:extLst>
      <p:ext uri="{BB962C8B-B14F-4D97-AF65-F5344CB8AC3E}">
        <p14:creationId xmlns:p14="http://schemas.microsoft.com/office/powerpoint/2010/main" val="140192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C6CC5C0-BD4B-2CF9-5908-CF3B78748482}"/>
              </a:ext>
            </a:extLst>
          </p:cNvPr>
          <p:cNvGraphicFramePr>
            <a:graphicFrameLocks noGrp="1"/>
          </p:cNvGraphicFramePr>
          <p:nvPr>
            <p:extLst>
              <p:ext uri="{D42A27DB-BD31-4B8C-83A1-F6EECF244321}">
                <p14:modId xmlns:p14="http://schemas.microsoft.com/office/powerpoint/2010/main" val="2296523521"/>
              </p:ext>
            </p:extLst>
          </p:nvPr>
        </p:nvGraphicFramePr>
        <p:xfrm>
          <a:off x="0" y="1905000"/>
          <a:ext cx="12344400" cy="838200"/>
        </p:xfrm>
        <a:graphic>
          <a:graphicData uri="http://schemas.openxmlformats.org/drawingml/2006/table">
            <a:tbl>
              <a:tblPr>
                <a:tableStyleId>{5C22544A-7EE6-4342-B048-85BDC9FD1C3A}</a:tableStyleId>
              </a:tblPr>
              <a:tblGrid>
                <a:gridCol w="12344400">
                  <a:extLst>
                    <a:ext uri="{9D8B030D-6E8A-4147-A177-3AD203B41FA5}">
                      <a16:colId xmlns:a16="http://schemas.microsoft.com/office/drawing/2014/main" val="3139907965"/>
                    </a:ext>
                  </a:extLst>
                </a:gridCol>
              </a:tblGrid>
              <a:tr h="838200">
                <a:tc>
                  <a:txBody>
                    <a:bodyPr/>
                    <a:lstStyle/>
                    <a:p>
                      <a:pPr algn="ctr" fontAlgn="ctr"/>
                      <a:r>
                        <a:rPr lang="en-US" sz="1800" u="none" strike="noStrike" dirty="0">
                          <a:effectLst/>
                          <a:latin typeface="Segoe UI" panose="020B0502040204020203" pitchFamily="34" charset="0"/>
                          <a:cs typeface="Segoe UI" panose="020B0502040204020203" pitchFamily="34" charset="0"/>
                        </a:rPr>
                        <a:t>Q1. What are the key factors influencing customer retention or loyalty based on the dataset?</a:t>
                      </a:r>
                    </a:p>
                    <a:p>
                      <a:pPr marL="285750" indent="-285750" algn="ctr" fontAlgn="ctr">
                        <a:buFont typeface="Wingdings" panose="05000000000000000000" pitchFamily="2" charset="2"/>
                        <a:buChar char="è"/>
                      </a:pPr>
                      <a:r>
                        <a:rPr lang="en-US" sz="1800" b="0" i="0" u="none" strike="noStrike" dirty="0">
                          <a:solidFill>
                            <a:srgbClr val="000000"/>
                          </a:solidFill>
                          <a:effectLst/>
                          <a:latin typeface="Segoe UI" panose="020B0502040204020203" pitchFamily="34" charset="0"/>
                          <a:cs typeface="Segoe UI" panose="020B0502040204020203" pitchFamily="34" charset="0"/>
                        </a:rPr>
                        <a:t>Discount and Shipping Days influence customer retention.</a:t>
                      </a:r>
                    </a:p>
                  </a:txBody>
                  <a:tcPr marL="7620" marR="7620" marT="7620" marB="0" anchor="ctr">
                    <a:solidFill>
                      <a:schemeClr val="bg1"/>
                    </a:solidFill>
                  </a:tcPr>
                </a:tc>
                <a:extLst>
                  <a:ext uri="{0D108BD9-81ED-4DB2-BD59-A6C34878D82A}">
                    <a16:rowId xmlns:a16="http://schemas.microsoft.com/office/drawing/2014/main" val="3564117736"/>
                  </a:ext>
                </a:extLst>
              </a:tr>
            </a:tbl>
          </a:graphicData>
        </a:graphic>
      </p:graphicFrame>
      <p:graphicFrame>
        <p:nvGraphicFramePr>
          <p:cNvPr id="3" name="Chart 2">
            <a:extLst>
              <a:ext uri="{FF2B5EF4-FFF2-40B4-BE49-F238E27FC236}">
                <a16:creationId xmlns:a16="http://schemas.microsoft.com/office/drawing/2014/main" id="{C7780C69-368C-EC13-24E5-F9FBD02FDEB4}"/>
              </a:ext>
            </a:extLst>
          </p:cNvPr>
          <p:cNvGraphicFramePr>
            <a:graphicFrameLocks/>
          </p:cNvGraphicFramePr>
          <p:nvPr>
            <p:extLst>
              <p:ext uri="{D42A27DB-BD31-4B8C-83A1-F6EECF244321}">
                <p14:modId xmlns:p14="http://schemas.microsoft.com/office/powerpoint/2010/main" val="1606738775"/>
              </p:ext>
            </p:extLst>
          </p:nvPr>
        </p:nvGraphicFramePr>
        <p:xfrm>
          <a:off x="228600" y="2895600"/>
          <a:ext cx="58674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B5EF153-956E-4DDA-B1EB-8F8D95DA4A6A}"/>
              </a:ext>
            </a:extLst>
          </p:cNvPr>
          <p:cNvGraphicFramePr>
            <a:graphicFrameLocks/>
          </p:cNvGraphicFramePr>
          <p:nvPr>
            <p:extLst>
              <p:ext uri="{D42A27DB-BD31-4B8C-83A1-F6EECF244321}">
                <p14:modId xmlns:p14="http://schemas.microsoft.com/office/powerpoint/2010/main" val="814840083"/>
              </p:ext>
            </p:extLst>
          </p:nvPr>
        </p:nvGraphicFramePr>
        <p:xfrm>
          <a:off x="6324600" y="2895600"/>
          <a:ext cx="6019800" cy="3962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597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D41B96-B5C3-A9CF-93E4-3E83602ABB7E}"/>
              </a:ext>
            </a:extLst>
          </p:cNvPr>
          <p:cNvSpPr txBox="1"/>
          <p:nvPr/>
        </p:nvSpPr>
        <p:spPr>
          <a:xfrm>
            <a:off x="228600" y="1981200"/>
            <a:ext cx="12192000" cy="1200329"/>
          </a:xfrm>
          <a:prstGeom prst="rect">
            <a:avLst/>
          </a:prstGeom>
          <a:noFill/>
        </p:spPr>
        <p:txBody>
          <a:bodyPr wrap="square">
            <a:spAutoFit/>
          </a:bodyPr>
          <a:lstStyle/>
          <a:p>
            <a:pPr algn="ctr"/>
            <a:r>
              <a:rPr lang="en-US" sz="1800" b="0" i="0" u="none" strike="noStrike" dirty="0">
                <a:solidFill>
                  <a:srgbClr val="24292E"/>
                </a:solidFill>
                <a:effectLst/>
                <a:latin typeface="Segoe UI" panose="020B0502040204020203" pitchFamily="34" charset="0"/>
                <a:cs typeface="Segoe UI" panose="020B0502040204020203" pitchFamily="34" charset="0"/>
              </a:rPr>
              <a:t>Q2. How do customer preferences vary based on their location or demographics? Can we explore this through interactive visualizations?</a:t>
            </a:r>
            <a:r>
              <a:rPr lang="en-US" dirty="0">
                <a:latin typeface="Segoe UI" panose="020B0502040204020203" pitchFamily="34" charset="0"/>
                <a:cs typeface="Segoe UI" panose="020B0502040204020203" pitchFamily="34" charset="0"/>
              </a:rPr>
              <a:t> </a:t>
            </a:r>
          </a:p>
          <a:p>
            <a:pPr marL="285750" indent="-285750" algn="ctr">
              <a:buFont typeface="Wingdings" panose="05000000000000000000" pitchFamily="2" charset="2"/>
              <a:buChar char="è"/>
            </a:pPr>
            <a:r>
              <a:rPr lang="en-US" dirty="0">
                <a:latin typeface="Segoe UI" panose="020B0502040204020203" pitchFamily="34" charset="0"/>
                <a:cs typeface="Segoe UI" panose="020B0502040204020203" pitchFamily="34" charset="0"/>
              </a:rPr>
              <a:t>We conclude that beverages and dairy products are the most popular and produce is the least popular among customers around the world.</a:t>
            </a:r>
          </a:p>
        </p:txBody>
      </p:sp>
      <p:graphicFrame>
        <p:nvGraphicFramePr>
          <p:cNvPr id="5" name="Chart 4">
            <a:extLst>
              <a:ext uri="{FF2B5EF4-FFF2-40B4-BE49-F238E27FC236}">
                <a16:creationId xmlns:a16="http://schemas.microsoft.com/office/drawing/2014/main" id="{0FE75AA5-6BEB-1C33-13D1-E427E3217666}"/>
              </a:ext>
            </a:extLst>
          </p:cNvPr>
          <p:cNvGraphicFramePr>
            <a:graphicFrameLocks/>
          </p:cNvGraphicFramePr>
          <p:nvPr>
            <p:extLst>
              <p:ext uri="{D42A27DB-BD31-4B8C-83A1-F6EECF244321}">
                <p14:modId xmlns:p14="http://schemas.microsoft.com/office/powerpoint/2010/main" val="4024137794"/>
              </p:ext>
            </p:extLst>
          </p:nvPr>
        </p:nvGraphicFramePr>
        <p:xfrm>
          <a:off x="228600" y="3048000"/>
          <a:ext cx="11811000" cy="3733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799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B737F7A-B0B6-3DD7-C6CE-4CD9A650B510}"/>
              </a:ext>
            </a:extLst>
          </p:cNvPr>
          <p:cNvGraphicFramePr>
            <a:graphicFrameLocks noGrp="1"/>
          </p:cNvGraphicFramePr>
          <p:nvPr>
            <p:extLst>
              <p:ext uri="{D42A27DB-BD31-4B8C-83A1-F6EECF244321}">
                <p14:modId xmlns:p14="http://schemas.microsoft.com/office/powerpoint/2010/main" val="2863986331"/>
              </p:ext>
            </p:extLst>
          </p:nvPr>
        </p:nvGraphicFramePr>
        <p:xfrm>
          <a:off x="304800" y="1828800"/>
          <a:ext cx="12115800" cy="1104900"/>
        </p:xfrm>
        <a:graphic>
          <a:graphicData uri="http://schemas.openxmlformats.org/drawingml/2006/table">
            <a:tbl>
              <a:tblPr>
                <a:tableStyleId>{5C22544A-7EE6-4342-B048-85BDC9FD1C3A}</a:tableStyleId>
              </a:tblPr>
              <a:tblGrid>
                <a:gridCol w="12115800">
                  <a:extLst>
                    <a:ext uri="{9D8B030D-6E8A-4147-A177-3AD203B41FA5}">
                      <a16:colId xmlns:a16="http://schemas.microsoft.com/office/drawing/2014/main" val="1724082895"/>
                    </a:ext>
                  </a:extLst>
                </a:gridCol>
              </a:tblGrid>
              <a:tr h="1026160">
                <a:tc>
                  <a:txBody>
                    <a:bodyPr/>
                    <a:lstStyle/>
                    <a:p>
                      <a:pPr algn="ctr" fontAlgn="ctr"/>
                      <a:r>
                        <a:rPr lang="en-US" sz="1800" u="none" strike="noStrike" dirty="0">
                          <a:effectLst/>
                          <a:latin typeface="Segoe UI" panose="020B0502040204020203" pitchFamily="34" charset="0"/>
                          <a:cs typeface="Segoe UI" panose="020B0502040204020203" pitchFamily="34" charset="0"/>
                        </a:rPr>
                        <a:t>Q3. Are there any interesting patterns or clusters in customer behavior that can be visualized to identify potential market segments?</a:t>
                      </a:r>
                    </a:p>
                    <a:p>
                      <a:pPr marL="285750" indent="-285750" algn="ctr" fontAlgn="ctr">
                        <a:buFont typeface="Wingdings" panose="05000000000000000000" pitchFamily="2" charset="2"/>
                        <a:buChar char="è"/>
                      </a:pPr>
                      <a:r>
                        <a:rPr lang="en-US" sz="1800" b="0" i="0" u="none" strike="noStrike" dirty="0">
                          <a:solidFill>
                            <a:srgbClr val="000000"/>
                          </a:solidFill>
                          <a:effectLst/>
                          <a:latin typeface="Segoe UI" panose="020B0502040204020203" pitchFamily="34" charset="0"/>
                          <a:cs typeface="Segoe UI" panose="020B0502040204020203" pitchFamily="34" charset="0"/>
                        </a:rPr>
                        <a:t>USA has the most number of customers and Seafood is bought by most customers. Conversely, Poland and Ireland   have the lowest amount of customers and Produce is bought by least number of customers.</a:t>
                      </a:r>
                    </a:p>
                  </a:txBody>
                  <a:tcPr marL="7620" marR="7620" marT="7620" marB="0" anchor="ctr">
                    <a:solidFill>
                      <a:schemeClr val="bg1"/>
                    </a:solidFill>
                  </a:tcPr>
                </a:tc>
                <a:extLst>
                  <a:ext uri="{0D108BD9-81ED-4DB2-BD59-A6C34878D82A}">
                    <a16:rowId xmlns:a16="http://schemas.microsoft.com/office/drawing/2014/main" val="3915365218"/>
                  </a:ext>
                </a:extLst>
              </a:tr>
            </a:tbl>
          </a:graphicData>
        </a:graphic>
      </p:graphicFrame>
      <p:graphicFrame>
        <p:nvGraphicFramePr>
          <p:cNvPr id="3" name="Chart 2">
            <a:extLst>
              <a:ext uri="{FF2B5EF4-FFF2-40B4-BE49-F238E27FC236}">
                <a16:creationId xmlns:a16="http://schemas.microsoft.com/office/drawing/2014/main" id="{10DFE0FC-585E-0D45-17F4-D333D223E59D}"/>
              </a:ext>
            </a:extLst>
          </p:cNvPr>
          <p:cNvGraphicFramePr>
            <a:graphicFrameLocks/>
          </p:cNvGraphicFramePr>
          <p:nvPr>
            <p:extLst>
              <p:ext uri="{D42A27DB-BD31-4B8C-83A1-F6EECF244321}">
                <p14:modId xmlns:p14="http://schemas.microsoft.com/office/powerpoint/2010/main" val="1689125434"/>
              </p:ext>
            </p:extLst>
          </p:nvPr>
        </p:nvGraphicFramePr>
        <p:xfrm>
          <a:off x="457200" y="3048000"/>
          <a:ext cx="5867400" cy="381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6D40A804-3C65-66C2-047F-A7408DDB184C}"/>
              </a:ext>
            </a:extLst>
          </p:cNvPr>
          <p:cNvGraphicFramePr>
            <a:graphicFrameLocks/>
          </p:cNvGraphicFramePr>
          <p:nvPr>
            <p:extLst>
              <p:ext uri="{D42A27DB-BD31-4B8C-83A1-F6EECF244321}">
                <p14:modId xmlns:p14="http://schemas.microsoft.com/office/powerpoint/2010/main" val="1054554184"/>
              </p:ext>
            </p:extLst>
          </p:nvPr>
        </p:nvGraphicFramePr>
        <p:xfrm>
          <a:off x="6858000" y="3048000"/>
          <a:ext cx="5334000" cy="381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6207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1298</TotalTime>
  <Words>3530</Words>
  <Application>Microsoft Office PowerPoint</Application>
  <PresentationFormat>Custom</PresentationFormat>
  <Paragraphs>679</Paragraphs>
  <Slides>43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 Black</vt:lpstr>
      <vt:lpstr>Calibri</vt:lpstr>
      <vt:lpstr>Segoe UI</vt:lpstr>
      <vt:lpstr>Times New Roman</vt:lpstr>
      <vt:lpstr>Trebuchet MS</vt:lpstr>
      <vt:lpstr>Wingdings</vt:lpstr>
      <vt:lpstr>Office Theme</vt:lpstr>
      <vt:lpstr>CAPSTONE PROJECT </vt:lpstr>
      <vt:lpstr>SALES ANALYTICS</vt:lpstr>
      <vt:lpstr>PowerPoint Presentation</vt:lpstr>
      <vt:lpstr>PowerPoint Presentation</vt:lpstr>
      <vt:lpstr>PowerPoint Presentation</vt:lpstr>
      <vt:lpstr>EDA Problem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Problem Statements</vt:lpstr>
      <vt:lpstr>CUSTOMER ANALYSIS</vt:lpstr>
      <vt:lpstr>PowerPoint Presentation</vt:lpstr>
      <vt:lpstr>PowerPoint Presentation</vt:lpstr>
      <vt:lpstr>PowerPoint Presentation</vt:lpstr>
      <vt:lpstr>ORDER ANALYSIS</vt:lpstr>
      <vt:lpstr>PowerPoint Presentation</vt:lpstr>
      <vt:lpstr>PowerPoint Presentation</vt:lpstr>
      <vt:lpstr>PowerPoint Presentation</vt:lpstr>
      <vt:lpstr>EMPLOYEE ANALYSIS</vt:lpstr>
      <vt:lpstr>PowerPoint Presentation</vt:lpstr>
      <vt:lpstr>PowerPoint Presentation</vt:lpstr>
      <vt:lpstr>SALES ANALYSIS</vt:lpstr>
      <vt:lpstr>PowerPoint Presentation</vt:lpstr>
      <vt:lpstr>PowerPoint Presentation</vt:lpstr>
      <vt:lpstr>PRODUCT ANALYSIS</vt:lpstr>
      <vt:lpstr>PowerPoint Presentation</vt:lpstr>
      <vt:lpstr>PowerPoint Presentation</vt:lpstr>
      <vt:lpstr>SUPPLIER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cp:lastModifiedBy>Payal Pandey</cp:lastModifiedBy>
  <cp:revision>2</cp:revision>
  <dcterms:created xsi:type="dcterms:W3CDTF">2024-05-07T14:32:56Z</dcterms:created>
  <dcterms:modified xsi:type="dcterms:W3CDTF">2024-05-08T12:16:50Z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2024-05-07T00:00:00Z</vt:filetime>
  </property>
  <property fmtid="{D5CDD505-2E9C-101B-9397-08002B2CF9AE}" pid="3" name="Creator">
    <vt:lpwstr>PDFium</vt:lpwstr>
  </property>
  <property fmtid="{D5CDD505-2E9C-101B-9397-08002B2CF9AE}" pid="4" name="LastSaved">
    <vt:filetime>2024-05-07T00:00:00Z</vt:filetime>
  </property>
  <property fmtid="{D5CDD505-2E9C-101B-9397-08002B2CF9AE}" pid="5" name="Producer">
    <vt:lpwstr>3-Heights(TM) PDF Security Shell 4.8.25.2 (http://www.pdf-tools.com)</vt:lpwstr>
  </property>
</Properties>
</file>